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695" r:id="rId5"/>
    <p:sldMasterId id="2147483718" r:id="rId6"/>
  </p:sldMasterIdLst>
  <p:notesMasterIdLst>
    <p:notesMasterId r:id="rId42"/>
  </p:notesMasterIdLst>
  <p:sldIdLst>
    <p:sldId id="256" r:id="rId7"/>
    <p:sldId id="291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90" r:id="rId28"/>
    <p:sldId id="280" r:id="rId29"/>
    <p:sldId id="281" r:id="rId30"/>
    <p:sldId id="282" r:id="rId31"/>
    <p:sldId id="283" r:id="rId32"/>
    <p:sldId id="284" r:id="rId33"/>
    <p:sldId id="259" r:id="rId34"/>
    <p:sldId id="285" r:id="rId35"/>
    <p:sldId id="286" r:id="rId36"/>
    <p:sldId id="289" r:id="rId37"/>
    <p:sldId id="288" r:id="rId38"/>
    <p:sldId id="287" r:id="rId39"/>
    <p:sldId id="292" r:id="rId40"/>
    <p:sldId id="293" r:id="rId41"/>
  </p:sldIdLst>
  <p:sldSz cx="12192000" cy="6858000"/>
  <p:notesSz cx="6858000" cy="9144000"/>
  <p:defaultTextStyle>
    <a:defPPr>
      <a:defRPr lang="en-US"/>
    </a:defPPr>
    <a:lvl1pPr marL="0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66371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32742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99113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65484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331856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98226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64597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730969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s" id="{8D3D2992-4334-4523-80B8-71212D60DDAF}">
          <p14:sldIdLst>
            <p14:sldId id="256"/>
            <p14:sldId id="291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90"/>
            <p14:sldId id="280"/>
            <p14:sldId id="281"/>
            <p14:sldId id="282"/>
            <p14:sldId id="283"/>
            <p14:sldId id="284"/>
          </p14:sldIdLst>
        </p14:section>
        <p14:section name="ALM (Developer Experience" id="{1A9D6E2C-4190-408A-9293-8F6B09F5276D}">
          <p14:sldIdLst>
            <p14:sldId id="259"/>
            <p14:sldId id="285"/>
            <p14:sldId id="286"/>
            <p14:sldId id="289"/>
            <p14:sldId id="288"/>
            <p14:sldId id="287"/>
            <p14:sldId id="292"/>
            <p14:sldId id="29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2" autoAdjust="0"/>
    <p:restoredTop sz="94660"/>
  </p:normalViewPr>
  <p:slideViewPr>
    <p:cSldViewPr snapToGrid="0">
      <p:cViewPr varScale="1">
        <p:scale>
          <a:sx n="87" d="100"/>
          <a:sy n="87" d="100"/>
        </p:scale>
        <p:origin x="40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notesMaster" Target="notesMasters/notesMaster1.xml"/><Relationship Id="rId47" Type="http://schemas.microsoft.com/office/2015/10/relationships/revisionInfo" Target="revisionInfo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F46FFA-E2E4-4F0F-AA23-31CF9FABE961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6002B4C-E2B1-495A-96CA-956B6A60DAFC}">
      <dgm:prSet/>
      <dgm:spPr/>
      <dgm:t>
        <a:bodyPr/>
        <a:lstStyle/>
        <a:p>
          <a:r>
            <a:rPr lang="en-US" dirty="0"/>
            <a:t>Function</a:t>
          </a:r>
        </a:p>
      </dgm:t>
    </dgm:pt>
    <dgm:pt modelId="{AB7115BB-AA23-48E3-A2A4-F55A7046827A}" type="parTrans" cxnId="{3F48ACE0-4361-4478-86A6-49B43BA0D9DD}">
      <dgm:prSet/>
      <dgm:spPr/>
      <dgm:t>
        <a:bodyPr/>
        <a:lstStyle/>
        <a:p>
          <a:endParaRPr lang="en-US"/>
        </a:p>
      </dgm:t>
    </dgm:pt>
    <dgm:pt modelId="{DC02F6BC-B2BA-4606-BB0E-021B749F2FE6}" type="sibTrans" cxnId="{3F48ACE0-4361-4478-86A6-49B43BA0D9DD}">
      <dgm:prSet/>
      <dgm:spPr/>
      <dgm:t>
        <a:bodyPr/>
        <a:lstStyle/>
        <a:p>
          <a:endParaRPr lang="en-US"/>
        </a:p>
      </dgm:t>
    </dgm:pt>
    <dgm:pt modelId="{B789F764-0D92-42EE-8373-C971D7D3905A}">
      <dgm:prSet/>
      <dgm:spPr/>
      <dgm:t>
        <a:bodyPr/>
        <a:lstStyle/>
        <a:p>
          <a:r>
            <a:rPr lang="en-US"/>
            <a:t>Internal/LOB -</a:t>
          </a:r>
        </a:p>
      </dgm:t>
    </dgm:pt>
    <dgm:pt modelId="{D86FA03A-AEA8-4F9D-A427-740DC0F20A88}" type="parTrans" cxnId="{E21AD878-794B-429D-9E02-E8E51F282DFE}">
      <dgm:prSet/>
      <dgm:spPr/>
      <dgm:t>
        <a:bodyPr/>
        <a:lstStyle/>
        <a:p>
          <a:endParaRPr lang="en-US"/>
        </a:p>
      </dgm:t>
    </dgm:pt>
    <dgm:pt modelId="{E7CCEF7F-60B1-40EF-99D6-6F9BC96F1D42}" type="sibTrans" cxnId="{E21AD878-794B-429D-9E02-E8E51F282DFE}">
      <dgm:prSet/>
      <dgm:spPr/>
      <dgm:t>
        <a:bodyPr/>
        <a:lstStyle/>
        <a:p>
          <a:endParaRPr lang="en-US"/>
        </a:p>
      </dgm:t>
    </dgm:pt>
    <dgm:pt modelId="{E66DC0A5-09D3-408B-A192-5A285A812777}">
      <dgm:prSet/>
      <dgm:spPr/>
      <dgm:t>
        <a:bodyPr/>
        <a:lstStyle/>
        <a:p>
          <a:r>
            <a:rPr lang="en-US" dirty="0"/>
            <a:t>Cloud/LOB</a:t>
          </a:r>
        </a:p>
      </dgm:t>
    </dgm:pt>
    <dgm:pt modelId="{45F8B85F-4877-47BD-A8B8-2F6B75C1202C}" type="parTrans" cxnId="{463054EA-5478-423E-9FE5-9205CA6DA427}">
      <dgm:prSet/>
      <dgm:spPr/>
      <dgm:t>
        <a:bodyPr/>
        <a:lstStyle/>
        <a:p>
          <a:endParaRPr lang="en-US"/>
        </a:p>
      </dgm:t>
    </dgm:pt>
    <dgm:pt modelId="{93C551FE-BF22-4716-9BAB-C39FC9152822}" type="sibTrans" cxnId="{463054EA-5478-423E-9FE5-9205CA6DA427}">
      <dgm:prSet/>
      <dgm:spPr/>
      <dgm:t>
        <a:bodyPr/>
        <a:lstStyle/>
        <a:p>
          <a:endParaRPr lang="en-US"/>
        </a:p>
      </dgm:t>
    </dgm:pt>
    <dgm:pt modelId="{70392F8F-56B4-4134-9809-7C7985E9343A}">
      <dgm:prSet/>
      <dgm:spPr/>
      <dgm:t>
        <a:bodyPr/>
        <a:lstStyle/>
        <a:p>
          <a:r>
            <a:rPr lang="en-US"/>
            <a:t>External/Customer Facing</a:t>
          </a:r>
        </a:p>
      </dgm:t>
    </dgm:pt>
    <dgm:pt modelId="{BC4AC96A-6839-492B-99C8-D321B7AB7867}" type="parTrans" cxnId="{AE01859C-09DF-489C-8718-A8D82D7B3EFB}">
      <dgm:prSet/>
      <dgm:spPr/>
      <dgm:t>
        <a:bodyPr/>
        <a:lstStyle/>
        <a:p>
          <a:endParaRPr lang="en-US"/>
        </a:p>
      </dgm:t>
    </dgm:pt>
    <dgm:pt modelId="{3F11F99B-A98E-4C0B-AD43-CFE9969F061D}" type="sibTrans" cxnId="{AE01859C-09DF-489C-8718-A8D82D7B3EFB}">
      <dgm:prSet/>
      <dgm:spPr/>
      <dgm:t>
        <a:bodyPr/>
        <a:lstStyle/>
        <a:p>
          <a:endParaRPr lang="en-US"/>
        </a:p>
      </dgm:t>
    </dgm:pt>
    <dgm:pt modelId="{86CFD0CF-669A-4E1B-9320-B04C7C210649}">
      <dgm:prSet/>
      <dgm:spPr/>
      <dgm:t>
        <a:bodyPr/>
        <a:lstStyle/>
        <a:p>
          <a:r>
            <a:rPr lang="en-US"/>
            <a:t>Development Stage</a:t>
          </a:r>
        </a:p>
      </dgm:t>
    </dgm:pt>
    <dgm:pt modelId="{C8640980-063E-4562-937A-0D6C36FF5F9F}" type="parTrans" cxnId="{27E51565-F3F7-4FD4-8DAF-39F895B058D5}">
      <dgm:prSet/>
      <dgm:spPr/>
      <dgm:t>
        <a:bodyPr/>
        <a:lstStyle/>
        <a:p>
          <a:endParaRPr lang="en-US"/>
        </a:p>
      </dgm:t>
    </dgm:pt>
    <dgm:pt modelId="{ED49B5BF-BF0A-493E-9E81-95C48956E00A}" type="sibTrans" cxnId="{27E51565-F3F7-4FD4-8DAF-39F895B058D5}">
      <dgm:prSet/>
      <dgm:spPr/>
      <dgm:t>
        <a:bodyPr/>
        <a:lstStyle/>
        <a:p>
          <a:endParaRPr lang="en-US"/>
        </a:p>
      </dgm:t>
    </dgm:pt>
    <dgm:pt modelId="{6A5B8571-D09A-49A5-9A31-964136C0DFE2}">
      <dgm:prSet/>
      <dgm:spPr/>
      <dgm:t>
        <a:bodyPr/>
        <a:lstStyle/>
        <a:p>
          <a:r>
            <a:rPr lang="en-US"/>
            <a:t>Legacy - apps built before the cloud, designed to run on-premises</a:t>
          </a:r>
        </a:p>
      </dgm:t>
    </dgm:pt>
    <dgm:pt modelId="{BEEF727D-C991-4248-9324-17F72EE96033}" type="parTrans" cxnId="{71618EEA-B8D2-414A-8B7E-2BF2BD02D2B7}">
      <dgm:prSet/>
      <dgm:spPr/>
      <dgm:t>
        <a:bodyPr/>
        <a:lstStyle/>
        <a:p>
          <a:endParaRPr lang="en-US"/>
        </a:p>
      </dgm:t>
    </dgm:pt>
    <dgm:pt modelId="{B86DDC97-720B-47BC-9B88-1951A5A3701C}" type="sibTrans" cxnId="{71618EEA-B8D2-414A-8B7E-2BF2BD02D2B7}">
      <dgm:prSet/>
      <dgm:spPr/>
      <dgm:t>
        <a:bodyPr/>
        <a:lstStyle/>
        <a:p>
          <a:endParaRPr lang="en-US"/>
        </a:p>
      </dgm:t>
    </dgm:pt>
    <dgm:pt modelId="{59224FA2-816E-4524-AB74-3CC4DCCC4114}">
      <dgm:prSet/>
      <dgm:spPr/>
      <dgm:t>
        <a:bodyPr/>
        <a:lstStyle/>
        <a:p>
          <a:r>
            <a:rPr lang="en-US"/>
            <a:t>Brownfield - Legacy apps that are actively being worked on.</a:t>
          </a:r>
        </a:p>
      </dgm:t>
    </dgm:pt>
    <dgm:pt modelId="{86090D6D-5CBA-4193-8E69-A94929779953}" type="parTrans" cxnId="{C29F6F10-2C91-41DF-8C4B-F6FB5A4AA02A}">
      <dgm:prSet/>
      <dgm:spPr/>
      <dgm:t>
        <a:bodyPr/>
        <a:lstStyle/>
        <a:p>
          <a:endParaRPr lang="en-US"/>
        </a:p>
      </dgm:t>
    </dgm:pt>
    <dgm:pt modelId="{0B55BE80-0ECB-414A-8C49-BAAA90ADB25C}" type="sibTrans" cxnId="{C29F6F10-2C91-41DF-8C4B-F6FB5A4AA02A}">
      <dgm:prSet/>
      <dgm:spPr/>
      <dgm:t>
        <a:bodyPr/>
        <a:lstStyle/>
        <a:p>
          <a:endParaRPr lang="en-US"/>
        </a:p>
      </dgm:t>
    </dgm:pt>
    <dgm:pt modelId="{1BCA46BE-AC42-427A-8515-94E57FACA50D}">
      <dgm:prSet/>
      <dgm:spPr/>
      <dgm:t>
        <a:bodyPr/>
        <a:lstStyle/>
        <a:p>
          <a:r>
            <a:rPr lang="en-US"/>
            <a:t>Greenfield - Brand new apps</a:t>
          </a:r>
        </a:p>
      </dgm:t>
    </dgm:pt>
    <dgm:pt modelId="{10EE4103-CB21-46A9-AB95-83468421F7CD}" type="parTrans" cxnId="{B7C565AF-0BD6-4DEB-B899-BBDAE6A48898}">
      <dgm:prSet/>
      <dgm:spPr/>
      <dgm:t>
        <a:bodyPr/>
        <a:lstStyle/>
        <a:p>
          <a:endParaRPr lang="en-US"/>
        </a:p>
      </dgm:t>
    </dgm:pt>
    <dgm:pt modelId="{430F3349-7759-4B0C-88C5-DC14E2412FBA}" type="sibTrans" cxnId="{B7C565AF-0BD6-4DEB-B899-BBDAE6A48898}">
      <dgm:prSet/>
      <dgm:spPr/>
      <dgm:t>
        <a:bodyPr/>
        <a:lstStyle/>
        <a:p>
          <a:endParaRPr lang="en-US"/>
        </a:p>
      </dgm:t>
    </dgm:pt>
    <dgm:pt modelId="{2C651AAE-B356-40FB-953B-0FBF8D795D0C}">
      <dgm:prSet/>
      <dgm:spPr/>
      <dgm:t>
        <a:bodyPr/>
        <a:lstStyle/>
        <a:p>
          <a:r>
            <a:rPr lang="en-US"/>
            <a:t>Tenancy</a:t>
          </a:r>
        </a:p>
      </dgm:t>
    </dgm:pt>
    <dgm:pt modelId="{90AFA088-D31A-4A74-BD02-C2600B8ABFF3}" type="parTrans" cxnId="{23CFBB7D-C987-4888-969C-008F95F25396}">
      <dgm:prSet/>
      <dgm:spPr/>
      <dgm:t>
        <a:bodyPr/>
        <a:lstStyle/>
        <a:p>
          <a:endParaRPr lang="en-US"/>
        </a:p>
      </dgm:t>
    </dgm:pt>
    <dgm:pt modelId="{87EB70C5-A58D-4923-B96E-4FCEDCFCBD5F}" type="sibTrans" cxnId="{23CFBB7D-C987-4888-969C-008F95F25396}">
      <dgm:prSet/>
      <dgm:spPr/>
      <dgm:t>
        <a:bodyPr/>
        <a:lstStyle/>
        <a:p>
          <a:endParaRPr lang="en-US"/>
        </a:p>
      </dgm:t>
    </dgm:pt>
    <dgm:pt modelId="{C17927FB-79DE-47C5-BEB0-90D5D5CE78E5}">
      <dgm:prSet/>
      <dgm:spPr/>
      <dgm:t>
        <a:bodyPr/>
        <a:lstStyle/>
        <a:p>
          <a:r>
            <a:rPr lang="en-US"/>
            <a:t>Single Tenant - Each customer gets their own stack</a:t>
          </a:r>
        </a:p>
      </dgm:t>
    </dgm:pt>
    <dgm:pt modelId="{3256EED0-084D-49BE-B161-AF40832E9A2F}" type="parTrans" cxnId="{5069ADDF-26A8-47B0-A2F7-26823AF690DF}">
      <dgm:prSet/>
      <dgm:spPr/>
      <dgm:t>
        <a:bodyPr/>
        <a:lstStyle/>
        <a:p>
          <a:endParaRPr lang="en-US"/>
        </a:p>
      </dgm:t>
    </dgm:pt>
    <dgm:pt modelId="{F8AF7BD6-0779-4295-9CC8-BEF825920BC9}" type="sibTrans" cxnId="{5069ADDF-26A8-47B0-A2F7-26823AF690DF}">
      <dgm:prSet/>
      <dgm:spPr/>
      <dgm:t>
        <a:bodyPr/>
        <a:lstStyle/>
        <a:p>
          <a:endParaRPr lang="en-US"/>
        </a:p>
      </dgm:t>
    </dgm:pt>
    <dgm:pt modelId="{C1BEF48F-B146-4A88-BD81-2D09C28F1F67}">
      <dgm:prSet/>
      <dgm:spPr/>
      <dgm:t>
        <a:bodyPr/>
        <a:lstStyle/>
        <a:p>
          <a:r>
            <a:rPr lang="en-US" dirty="0"/>
            <a:t>Multi Tenant - Customers are in their own stack</a:t>
          </a:r>
        </a:p>
      </dgm:t>
    </dgm:pt>
    <dgm:pt modelId="{FE8ECAF5-9705-4140-937A-714085821D07}" type="parTrans" cxnId="{CEA51E84-E630-41F2-BD46-C07B95B148C2}">
      <dgm:prSet/>
      <dgm:spPr/>
      <dgm:t>
        <a:bodyPr/>
        <a:lstStyle/>
        <a:p>
          <a:endParaRPr lang="en-US"/>
        </a:p>
      </dgm:t>
    </dgm:pt>
    <dgm:pt modelId="{F1F80D38-81E8-4EF9-8B9A-54FDBF3E552C}" type="sibTrans" cxnId="{CEA51E84-E630-41F2-BD46-C07B95B148C2}">
      <dgm:prSet/>
      <dgm:spPr/>
      <dgm:t>
        <a:bodyPr/>
        <a:lstStyle/>
        <a:p>
          <a:endParaRPr lang="en-US"/>
        </a:p>
      </dgm:t>
    </dgm:pt>
    <dgm:pt modelId="{3DAF0F41-9469-45DC-9ED8-FE58B75E3CA8}">
      <dgm:prSet/>
      <dgm:spPr/>
      <dgm:t>
        <a:bodyPr/>
        <a:lstStyle/>
        <a:p>
          <a:r>
            <a:rPr lang="en-US" dirty="0"/>
            <a:t>Single Tenant Database - Each customer gets their own database, but the middle and front tiers can be shared</a:t>
          </a:r>
        </a:p>
      </dgm:t>
    </dgm:pt>
    <dgm:pt modelId="{3B4E094E-A4E1-4FE6-8B11-99F5AEAD16F0}" type="parTrans" cxnId="{812EAC16-660E-4DA8-8094-C3BA3AD81489}">
      <dgm:prSet/>
      <dgm:spPr/>
      <dgm:t>
        <a:bodyPr/>
        <a:lstStyle/>
        <a:p>
          <a:endParaRPr lang="en-US"/>
        </a:p>
      </dgm:t>
    </dgm:pt>
    <dgm:pt modelId="{376532F9-44A3-438A-B983-5C1975C3A5E8}" type="sibTrans" cxnId="{812EAC16-660E-4DA8-8094-C3BA3AD81489}">
      <dgm:prSet/>
      <dgm:spPr/>
      <dgm:t>
        <a:bodyPr/>
        <a:lstStyle/>
        <a:p>
          <a:endParaRPr lang="en-US"/>
        </a:p>
      </dgm:t>
    </dgm:pt>
    <dgm:pt modelId="{997A4228-A427-4143-845F-2E33EF00577E}">
      <dgm:prSet/>
      <dgm:spPr/>
      <dgm:t>
        <a:bodyPr/>
        <a:lstStyle/>
        <a:p>
          <a:r>
            <a:rPr lang="en-US"/>
            <a:t>Deployment Model</a:t>
          </a:r>
        </a:p>
      </dgm:t>
    </dgm:pt>
    <dgm:pt modelId="{9F819808-CCA5-4F14-9CE8-DFA71820D3FA}" type="parTrans" cxnId="{981B01FC-79C7-4866-86B6-D1810166652E}">
      <dgm:prSet/>
      <dgm:spPr/>
      <dgm:t>
        <a:bodyPr/>
        <a:lstStyle/>
        <a:p>
          <a:endParaRPr lang="en-US"/>
        </a:p>
      </dgm:t>
    </dgm:pt>
    <dgm:pt modelId="{38ED8337-56DB-482C-9845-87BA0C403B64}" type="sibTrans" cxnId="{981B01FC-79C7-4866-86B6-D1810166652E}">
      <dgm:prSet/>
      <dgm:spPr/>
      <dgm:t>
        <a:bodyPr/>
        <a:lstStyle/>
        <a:p>
          <a:endParaRPr lang="en-US"/>
        </a:p>
      </dgm:t>
    </dgm:pt>
    <dgm:pt modelId="{5E78D119-0A22-4EC2-8C1C-82ACBCE0CD1C}">
      <dgm:prSet/>
      <dgm:spPr/>
      <dgm:t>
        <a:bodyPr/>
        <a:lstStyle/>
        <a:p>
          <a:r>
            <a:rPr lang="en-US" dirty="0" err="1"/>
            <a:t>Devops</a:t>
          </a:r>
          <a:endParaRPr lang="en-US" dirty="0"/>
        </a:p>
      </dgm:t>
    </dgm:pt>
    <dgm:pt modelId="{F98B9C86-51C6-4861-9056-6DB57862A994}" type="parTrans" cxnId="{B1E346F6-C1AE-46C8-A5C1-CB390B2AADFD}">
      <dgm:prSet/>
      <dgm:spPr/>
      <dgm:t>
        <a:bodyPr/>
        <a:lstStyle/>
        <a:p>
          <a:endParaRPr lang="en-US"/>
        </a:p>
      </dgm:t>
    </dgm:pt>
    <dgm:pt modelId="{46FE12B9-27FE-40E6-A60A-E66DA697111E}" type="sibTrans" cxnId="{B1E346F6-C1AE-46C8-A5C1-CB390B2AADFD}">
      <dgm:prSet/>
      <dgm:spPr/>
      <dgm:t>
        <a:bodyPr/>
        <a:lstStyle/>
        <a:p>
          <a:endParaRPr lang="en-US"/>
        </a:p>
      </dgm:t>
    </dgm:pt>
    <dgm:pt modelId="{128D5C3C-C7D1-4F08-A0D9-3D72E09D5D61}">
      <dgm:prSet/>
      <dgm:spPr/>
      <dgm:t>
        <a:bodyPr/>
        <a:lstStyle/>
        <a:p>
          <a:r>
            <a:rPr lang="en-US" dirty="0"/>
            <a:t>Manual</a:t>
          </a:r>
        </a:p>
      </dgm:t>
    </dgm:pt>
    <dgm:pt modelId="{56A03B7A-FCE5-4134-AE8C-FDB6897DBEE8}" type="parTrans" cxnId="{B38305BF-3925-427F-B053-C4469E278F6A}">
      <dgm:prSet/>
      <dgm:spPr/>
      <dgm:t>
        <a:bodyPr/>
        <a:lstStyle/>
        <a:p>
          <a:endParaRPr lang="en-US"/>
        </a:p>
      </dgm:t>
    </dgm:pt>
    <dgm:pt modelId="{65FA5B1C-A410-439D-8BFF-65788E0A990C}" type="sibTrans" cxnId="{B38305BF-3925-427F-B053-C4469E278F6A}">
      <dgm:prSet/>
      <dgm:spPr/>
      <dgm:t>
        <a:bodyPr/>
        <a:lstStyle/>
        <a:p>
          <a:endParaRPr lang="en-US"/>
        </a:p>
      </dgm:t>
    </dgm:pt>
    <dgm:pt modelId="{DF517DF3-C62B-45A8-893E-DD2249588471}">
      <dgm:prSet/>
      <dgm:spPr/>
      <dgm:t>
        <a:bodyPr/>
        <a:lstStyle/>
        <a:p>
          <a:r>
            <a:rPr lang="en-US" dirty="0"/>
            <a:t>Hybrid</a:t>
          </a:r>
        </a:p>
      </dgm:t>
    </dgm:pt>
    <dgm:pt modelId="{C6E9DF23-1979-4B38-A817-BB86408550B9}" type="parTrans" cxnId="{E66BC0FE-8E0C-4BC3-B0DA-F0CD8111EEC6}">
      <dgm:prSet/>
      <dgm:spPr/>
      <dgm:t>
        <a:bodyPr/>
        <a:lstStyle/>
        <a:p>
          <a:endParaRPr lang="en-US"/>
        </a:p>
      </dgm:t>
    </dgm:pt>
    <dgm:pt modelId="{5C458DEC-6C24-4F8F-8290-9571274680A2}" type="sibTrans" cxnId="{E66BC0FE-8E0C-4BC3-B0DA-F0CD8111EEC6}">
      <dgm:prSet/>
      <dgm:spPr/>
      <dgm:t>
        <a:bodyPr/>
        <a:lstStyle/>
        <a:p>
          <a:endParaRPr lang="en-US"/>
        </a:p>
      </dgm:t>
    </dgm:pt>
    <dgm:pt modelId="{4E15963A-5317-4F07-829E-034CA4ECE27C}" type="pres">
      <dgm:prSet presAssocID="{0BF46FFA-E2E4-4F0F-AA23-31CF9FABE961}" presName="Name0" presStyleCnt="0">
        <dgm:presLayoutVars>
          <dgm:dir/>
          <dgm:animLvl val="lvl"/>
          <dgm:resizeHandles val="exact"/>
        </dgm:presLayoutVars>
      </dgm:prSet>
      <dgm:spPr/>
    </dgm:pt>
    <dgm:pt modelId="{35C75876-D525-4F30-9E8A-BCD710036173}" type="pres">
      <dgm:prSet presAssocID="{26002B4C-E2B1-495A-96CA-956B6A60DAFC}" presName="composite" presStyleCnt="0"/>
      <dgm:spPr/>
    </dgm:pt>
    <dgm:pt modelId="{52857C0D-2F27-4441-9BB2-A24AC7FD5D4C}" type="pres">
      <dgm:prSet presAssocID="{26002B4C-E2B1-495A-96CA-956B6A60DAFC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</dgm:pt>
    <dgm:pt modelId="{D6BC2A23-2EF4-4CAE-9C91-F8AFFF977AE9}" type="pres">
      <dgm:prSet presAssocID="{26002B4C-E2B1-495A-96CA-956B6A60DAFC}" presName="desTx" presStyleLbl="alignAccFollowNode1" presStyleIdx="0" presStyleCnt="4">
        <dgm:presLayoutVars>
          <dgm:bulletEnabled val="1"/>
        </dgm:presLayoutVars>
      </dgm:prSet>
      <dgm:spPr/>
    </dgm:pt>
    <dgm:pt modelId="{74F23FD9-7D35-430F-80D1-73E3AA7BF256}" type="pres">
      <dgm:prSet presAssocID="{DC02F6BC-B2BA-4606-BB0E-021B749F2FE6}" presName="space" presStyleCnt="0"/>
      <dgm:spPr/>
    </dgm:pt>
    <dgm:pt modelId="{EE0750D3-7734-4901-8318-1D1155DC9891}" type="pres">
      <dgm:prSet presAssocID="{86CFD0CF-669A-4E1B-9320-B04C7C210649}" presName="composite" presStyleCnt="0"/>
      <dgm:spPr/>
    </dgm:pt>
    <dgm:pt modelId="{1595B218-5AA2-42C9-98F1-5697649FD6C9}" type="pres">
      <dgm:prSet presAssocID="{86CFD0CF-669A-4E1B-9320-B04C7C210649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</dgm:pt>
    <dgm:pt modelId="{4992B561-5DD8-4CFA-B425-F5164815F442}" type="pres">
      <dgm:prSet presAssocID="{86CFD0CF-669A-4E1B-9320-B04C7C210649}" presName="desTx" presStyleLbl="alignAccFollowNode1" presStyleIdx="1" presStyleCnt="4">
        <dgm:presLayoutVars>
          <dgm:bulletEnabled val="1"/>
        </dgm:presLayoutVars>
      </dgm:prSet>
      <dgm:spPr/>
    </dgm:pt>
    <dgm:pt modelId="{4583DC1C-6DED-4320-8AEB-7E1B6ED9B6DB}" type="pres">
      <dgm:prSet presAssocID="{ED49B5BF-BF0A-493E-9E81-95C48956E00A}" presName="space" presStyleCnt="0"/>
      <dgm:spPr/>
    </dgm:pt>
    <dgm:pt modelId="{E99E1B26-0D25-4E39-AA2F-DAA6359FCC33}" type="pres">
      <dgm:prSet presAssocID="{2C651AAE-B356-40FB-953B-0FBF8D795D0C}" presName="composite" presStyleCnt="0"/>
      <dgm:spPr/>
    </dgm:pt>
    <dgm:pt modelId="{5F8255F2-35AF-403A-AC5C-3074CC6A0321}" type="pres">
      <dgm:prSet presAssocID="{2C651AAE-B356-40FB-953B-0FBF8D795D0C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</dgm:pt>
    <dgm:pt modelId="{2E3DB8DD-9259-479C-821C-F594111245BB}" type="pres">
      <dgm:prSet presAssocID="{2C651AAE-B356-40FB-953B-0FBF8D795D0C}" presName="desTx" presStyleLbl="alignAccFollowNode1" presStyleIdx="2" presStyleCnt="4">
        <dgm:presLayoutVars>
          <dgm:bulletEnabled val="1"/>
        </dgm:presLayoutVars>
      </dgm:prSet>
      <dgm:spPr/>
    </dgm:pt>
    <dgm:pt modelId="{AA8B3D67-91C3-4F5C-A91B-3C78364A58C9}" type="pres">
      <dgm:prSet presAssocID="{87EB70C5-A58D-4923-B96E-4FCEDCFCBD5F}" presName="space" presStyleCnt="0"/>
      <dgm:spPr/>
    </dgm:pt>
    <dgm:pt modelId="{B5C1F3B5-F83D-4FE9-93BF-31CC5D858164}" type="pres">
      <dgm:prSet presAssocID="{997A4228-A427-4143-845F-2E33EF00577E}" presName="composite" presStyleCnt="0"/>
      <dgm:spPr/>
    </dgm:pt>
    <dgm:pt modelId="{71DD9CFF-AE93-4ED2-9320-E99AA428E421}" type="pres">
      <dgm:prSet presAssocID="{997A4228-A427-4143-845F-2E33EF00577E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</dgm:pt>
    <dgm:pt modelId="{E05E44FB-2043-4234-8A28-23B9401721C6}" type="pres">
      <dgm:prSet presAssocID="{997A4228-A427-4143-845F-2E33EF00577E}" presName="desTx" presStyleLbl="alignAccFollowNode1" presStyleIdx="3" presStyleCnt="4">
        <dgm:presLayoutVars>
          <dgm:bulletEnabled val="1"/>
        </dgm:presLayoutVars>
      </dgm:prSet>
      <dgm:spPr/>
    </dgm:pt>
  </dgm:ptLst>
  <dgm:cxnLst>
    <dgm:cxn modelId="{1895200D-88B5-4D57-8040-0DD4651DEC00}" type="presOf" srcId="{5E78D119-0A22-4EC2-8C1C-82ACBCE0CD1C}" destId="{E05E44FB-2043-4234-8A28-23B9401721C6}" srcOrd="0" destOrd="0" presId="urn:microsoft.com/office/officeart/2005/8/layout/hList1"/>
    <dgm:cxn modelId="{C29F6F10-2C91-41DF-8C4B-F6FB5A4AA02A}" srcId="{86CFD0CF-669A-4E1B-9320-B04C7C210649}" destId="{59224FA2-816E-4524-AB74-3CC4DCCC4114}" srcOrd="1" destOrd="0" parTransId="{86090D6D-5CBA-4193-8E69-A94929779953}" sibTransId="{0B55BE80-0ECB-414A-8C49-BAAA90ADB25C}"/>
    <dgm:cxn modelId="{812EAC16-660E-4DA8-8094-C3BA3AD81489}" srcId="{2C651AAE-B356-40FB-953B-0FBF8D795D0C}" destId="{3DAF0F41-9469-45DC-9ED8-FE58B75E3CA8}" srcOrd="2" destOrd="0" parTransId="{3B4E094E-A4E1-4FE6-8B11-99F5AEAD16F0}" sibTransId="{376532F9-44A3-438A-B983-5C1975C3A5E8}"/>
    <dgm:cxn modelId="{C731AB1E-49C2-4FF5-9219-AB1D68287E01}" type="presOf" srcId="{2C651AAE-B356-40FB-953B-0FBF8D795D0C}" destId="{5F8255F2-35AF-403A-AC5C-3074CC6A0321}" srcOrd="0" destOrd="0" presId="urn:microsoft.com/office/officeart/2005/8/layout/hList1"/>
    <dgm:cxn modelId="{72F1AF26-214C-475E-9E6D-E75840C7F9B0}" type="presOf" srcId="{C1BEF48F-B146-4A88-BD81-2D09C28F1F67}" destId="{2E3DB8DD-9259-479C-821C-F594111245BB}" srcOrd="0" destOrd="1" presId="urn:microsoft.com/office/officeart/2005/8/layout/hList1"/>
    <dgm:cxn modelId="{CC3B9A29-46F1-4708-9715-DAFEE9C449FB}" type="presOf" srcId="{26002B4C-E2B1-495A-96CA-956B6A60DAFC}" destId="{52857C0D-2F27-4441-9BB2-A24AC7FD5D4C}" srcOrd="0" destOrd="0" presId="urn:microsoft.com/office/officeart/2005/8/layout/hList1"/>
    <dgm:cxn modelId="{18E1625F-775D-4218-97E0-E6FE6C6C895D}" type="presOf" srcId="{C17927FB-79DE-47C5-BEB0-90D5D5CE78E5}" destId="{2E3DB8DD-9259-479C-821C-F594111245BB}" srcOrd="0" destOrd="0" presId="urn:microsoft.com/office/officeart/2005/8/layout/hList1"/>
    <dgm:cxn modelId="{27E51565-F3F7-4FD4-8DAF-39F895B058D5}" srcId="{0BF46FFA-E2E4-4F0F-AA23-31CF9FABE961}" destId="{86CFD0CF-669A-4E1B-9320-B04C7C210649}" srcOrd="1" destOrd="0" parTransId="{C8640980-063E-4562-937A-0D6C36FF5F9F}" sibTransId="{ED49B5BF-BF0A-493E-9E81-95C48956E00A}"/>
    <dgm:cxn modelId="{D030C746-5196-4DE2-BD27-3F25B885C1A2}" type="presOf" srcId="{128D5C3C-C7D1-4F08-A0D9-3D72E09D5D61}" destId="{E05E44FB-2043-4234-8A28-23B9401721C6}" srcOrd="0" destOrd="2" presId="urn:microsoft.com/office/officeart/2005/8/layout/hList1"/>
    <dgm:cxn modelId="{055FF74D-1187-462B-98A5-198287A821A4}" type="presOf" srcId="{DF517DF3-C62B-45A8-893E-DD2249588471}" destId="{E05E44FB-2043-4234-8A28-23B9401721C6}" srcOrd="0" destOrd="1" presId="urn:microsoft.com/office/officeart/2005/8/layout/hList1"/>
    <dgm:cxn modelId="{89842272-7D13-4DB5-8141-906912DACD1B}" type="presOf" srcId="{6A5B8571-D09A-49A5-9A31-964136C0DFE2}" destId="{4992B561-5DD8-4CFA-B425-F5164815F442}" srcOrd="0" destOrd="0" presId="urn:microsoft.com/office/officeart/2005/8/layout/hList1"/>
    <dgm:cxn modelId="{A54A0756-6ED9-47E5-A24E-000CDBFCEC29}" type="presOf" srcId="{1BCA46BE-AC42-427A-8515-94E57FACA50D}" destId="{4992B561-5DD8-4CFA-B425-F5164815F442}" srcOrd="0" destOrd="2" presId="urn:microsoft.com/office/officeart/2005/8/layout/hList1"/>
    <dgm:cxn modelId="{E21AD878-794B-429D-9E02-E8E51F282DFE}" srcId="{26002B4C-E2B1-495A-96CA-956B6A60DAFC}" destId="{B789F764-0D92-42EE-8373-C971D7D3905A}" srcOrd="0" destOrd="0" parTransId="{D86FA03A-AEA8-4F9D-A427-740DC0F20A88}" sibTransId="{E7CCEF7F-60B1-40EF-99D6-6F9BC96F1D42}"/>
    <dgm:cxn modelId="{23CFBB7D-C987-4888-969C-008F95F25396}" srcId="{0BF46FFA-E2E4-4F0F-AA23-31CF9FABE961}" destId="{2C651AAE-B356-40FB-953B-0FBF8D795D0C}" srcOrd="2" destOrd="0" parTransId="{90AFA088-D31A-4A74-BD02-C2600B8ABFF3}" sibTransId="{87EB70C5-A58D-4923-B96E-4FCEDCFCBD5F}"/>
    <dgm:cxn modelId="{9C567A7E-7C3D-476C-9B3C-D2BB8A9DCACD}" type="presOf" srcId="{70392F8F-56B4-4134-9809-7C7985E9343A}" destId="{D6BC2A23-2EF4-4CAE-9C91-F8AFFF977AE9}" srcOrd="0" destOrd="2" presId="urn:microsoft.com/office/officeart/2005/8/layout/hList1"/>
    <dgm:cxn modelId="{CEA51E84-E630-41F2-BD46-C07B95B148C2}" srcId="{2C651AAE-B356-40FB-953B-0FBF8D795D0C}" destId="{C1BEF48F-B146-4A88-BD81-2D09C28F1F67}" srcOrd="1" destOrd="0" parTransId="{FE8ECAF5-9705-4140-937A-714085821D07}" sibTransId="{F1F80D38-81E8-4EF9-8B9A-54FDBF3E552C}"/>
    <dgm:cxn modelId="{A797209B-AA53-4105-9376-A19CDB375F0F}" type="presOf" srcId="{0BF46FFA-E2E4-4F0F-AA23-31CF9FABE961}" destId="{4E15963A-5317-4F07-829E-034CA4ECE27C}" srcOrd="0" destOrd="0" presId="urn:microsoft.com/office/officeart/2005/8/layout/hList1"/>
    <dgm:cxn modelId="{AE01859C-09DF-489C-8718-A8D82D7B3EFB}" srcId="{26002B4C-E2B1-495A-96CA-956B6A60DAFC}" destId="{70392F8F-56B4-4134-9809-7C7985E9343A}" srcOrd="2" destOrd="0" parTransId="{BC4AC96A-6839-492B-99C8-D321B7AB7867}" sibTransId="{3F11F99B-A98E-4C0B-AD43-CFE9969F061D}"/>
    <dgm:cxn modelId="{B3ADE9A8-802D-4899-BE95-F26DD838EF26}" type="presOf" srcId="{86CFD0CF-669A-4E1B-9320-B04C7C210649}" destId="{1595B218-5AA2-42C9-98F1-5697649FD6C9}" srcOrd="0" destOrd="0" presId="urn:microsoft.com/office/officeart/2005/8/layout/hList1"/>
    <dgm:cxn modelId="{C78783AD-BD8D-476D-9397-5091E7E0C152}" type="presOf" srcId="{B789F764-0D92-42EE-8373-C971D7D3905A}" destId="{D6BC2A23-2EF4-4CAE-9C91-F8AFFF977AE9}" srcOrd="0" destOrd="0" presId="urn:microsoft.com/office/officeart/2005/8/layout/hList1"/>
    <dgm:cxn modelId="{B7C565AF-0BD6-4DEB-B899-BBDAE6A48898}" srcId="{86CFD0CF-669A-4E1B-9320-B04C7C210649}" destId="{1BCA46BE-AC42-427A-8515-94E57FACA50D}" srcOrd="2" destOrd="0" parTransId="{10EE4103-CB21-46A9-AB95-83468421F7CD}" sibTransId="{430F3349-7759-4B0C-88C5-DC14E2412FBA}"/>
    <dgm:cxn modelId="{B38305BF-3925-427F-B053-C4469E278F6A}" srcId="{997A4228-A427-4143-845F-2E33EF00577E}" destId="{128D5C3C-C7D1-4F08-A0D9-3D72E09D5D61}" srcOrd="2" destOrd="0" parTransId="{56A03B7A-FCE5-4134-AE8C-FDB6897DBEE8}" sibTransId="{65FA5B1C-A410-439D-8BFF-65788E0A990C}"/>
    <dgm:cxn modelId="{C06DB6C5-1209-4B9A-AF15-AEBCCB1ABFF8}" type="presOf" srcId="{997A4228-A427-4143-845F-2E33EF00577E}" destId="{71DD9CFF-AE93-4ED2-9320-E99AA428E421}" srcOrd="0" destOrd="0" presId="urn:microsoft.com/office/officeart/2005/8/layout/hList1"/>
    <dgm:cxn modelId="{5069ADDF-26A8-47B0-A2F7-26823AF690DF}" srcId="{2C651AAE-B356-40FB-953B-0FBF8D795D0C}" destId="{C17927FB-79DE-47C5-BEB0-90D5D5CE78E5}" srcOrd="0" destOrd="0" parTransId="{3256EED0-084D-49BE-B161-AF40832E9A2F}" sibTransId="{F8AF7BD6-0779-4295-9CC8-BEF825920BC9}"/>
    <dgm:cxn modelId="{3F48ACE0-4361-4478-86A6-49B43BA0D9DD}" srcId="{0BF46FFA-E2E4-4F0F-AA23-31CF9FABE961}" destId="{26002B4C-E2B1-495A-96CA-956B6A60DAFC}" srcOrd="0" destOrd="0" parTransId="{AB7115BB-AA23-48E3-A2A4-F55A7046827A}" sibTransId="{DC02F6BC-B2BA-4606-BB0E-021B749F2FE6}"/>
    <dgm:cxn modelId="{3C8521E3-C788-46DF-8D7C-4B515DDE7863}" type="presOf" srcId="{59224FA2-816E-4524-AB74-3CC4DCCC4114}" destId="{4992B561-5DD8-4CFA-B425-F5164815F442}" srcOrd="0" destOrd="1" presId="urn:microsoft.com/office/officeart/2005/8/layout/hList1"/>
    <dgm:cxn modelId="{463054EA-5478-423E-9FE5-9205CA6DA427}" srcId="{26002B4C-E2B1-495A-96CA-956B6A60DAFC}" destId="{E66DC0A5-09D3-408B-A192-5A285A812777}" srcOrd="1" destOrd="0" parTransId="{45F8B85F-4877-47BD-A8B8-2F6B75C1202C}" sibTransId="{93C551FE-BF22-4716-9BAB-C39FC9152822}"/>
    <dgm:cxn modelId="{71618EEA-B8D2-414A-8B7E-2BF2BD02D2B7}" srcId="{86CFD0CF-669A-4E1B-9320-B04C7C210649}" destId="{6A5B8571-D09A-49A5-9A31-964136C0DFE2}" srcOrd="0" destOrd="0" parTransId="{BEEF727D-C991-4248-9324-17F72EE96033}" sibTransId="{B86DDC97-720B-47BC-9B88-1951A5A3701C}"/>
    <dgm:cxn modelId="{D37CF9EE-012B-4C85-8F71-EEF38FBC6A0F}" type="presOf" srcId="{E66DC0A5-09D3-408B-A192-5A285A812777}" destId="{D6BC2A23-2EF4-4CAE-9C91-F8AFFF977AE9}" srcOrd="0" destOrd="1" presId="urn:microsoft.com/office/officeart/2005/8/layout/hList1"/>
    <dgm:cxn modelId="{B1E346F6-C1AE-46C8-A5C1-CB390B2AADFD}" srcId="{997A4228-A427-4143-845F-2E33EF00577E}" destId="{5E78D119-0A22-4EC2-8C1C-82ACBCE0CD1C}" srcOrd="0" destOrd="0" parTransId="{F98B9C86-51C6-4861-9056-6DB57862A994}" sibTransId="{46FE12B9-27FE-40E6-A60A-E66DA697111E}"/>
    <dgm:cxn modelId="{C327C7F7-21F2-4007-AAB1-F7999EC586B8}" type="presOf" srcId="{3DAF0F41-9469-45DC-9ED8-FE58B75E3CA8}" destId="{2E3DB8DD-9259-479C-821C-F594111245BB}" srcOrd="0" destOrd="2" presId="urn:microsoft.com/office/officeart/2005/8/layout/hList1"/>
    <dgm:cxn modelId="{981B01FC-79C7-4866-86B6-D1810166652E}" srcId="{0BF46FFA-E2E4-4F0F-AA23-31CF9FABE961}" destId="{997A4228-A427-4143-845F-2E33EF00577E}" srcOrd="3" destOrd="0" parTransId="{9F819808-CCA5-4F14-9CE8-DFA71820D3FA}" sibTransId="{38ED8337-56DB-482C-9845-87BA0C403B64}"/>
    <dgm:cxn modelId="{E66BC0FE-8E0C-4BC3-B0DA-F0CD8111EEC6}" srcId="{997A4228-A427-4143-845F-2E33EF00577E}" destId="{DF517DF3-C62B-45A8-893E-DD2249588471}" srcOrd="1" destOrd="0" parTransId="{C6E9DF23-1979-4B38-A817-BB86408550B9}" sibTransId="{5C458DEC-6C24-4F8F-8290-9571274680A2}"/>
    <dgm:cxn modelId="{8A461AEA-AFDC-4BF5-930F-69AC101DD447}" type="presParOf" srcId="{4E15963A-5317-4F07-829E-034CA4ECE27C}" destId="{35C75876-D525-4F30-9E8A-BCD710036173}" srcOrd="0" destOrd="0" presId="urn:microsoft.com/office/officeart/2005/8/layout/hList1"/>
    <dgm:cxn modelId="{09FF3C5C-E26A-4C37-812F-527813D1880E}" type="presParOf" srcId="{35C75876-D525-4F30-9E8A-BCD710036173}" destId="{52857C0D-2F27-4441-9BB2-A24AC7FD5D4C}" srcOrd="0" destOrd="0" presId="urn:microsoft.com/office/officeart/2005/8/layout/hList1"/>
    <dgm:cxn modelId="{972B0684-E830-4E98-AC68-F739C043CFF1}" type="presParOf" srcId="{35C75876-D525-4F30-9E8A-BCD710036173}" destId="{D6BC2A23-2EF4-4CAE-9C91-F8AFFF977AE9}" srcOrd="1" destOrd="0" presId="urn:microsoft.com/office/officeart/2005/8/layout/hList1"/>
    <dgm:cxn modelId="{222909EB-9E03-4EEA-BD97-956FEAF7DCD2}" type="presParOf" srcId="{4E15963A-5317-4F07-829E-034CA4ECE27C}" destId="{74F23FD9-7D35-430F-80D1-73E3AA7BF256}" srcOrd="1" destOrd="0" presId="urn:microsoft.com/office/officeart/2005/8/layout/hList1"/>
    <dgm:cxn modelId="{EA13C87F-4CF2-4ED4-98EA-523CE86E0393}" type="presParOf" srcId="{4E15963A-5317-4F07-829E-034CA4ECE27C}" destId="{EE0750D3-7734-4901-8318-1D1155DC9891}" srcOrd="2" destOrd="0" presId="urn:microsoft.com/office/officeart/2005/8/layout/hList1"/>
    <dgm:cxn modelId="{AE91EE9B-ED4E-464B-9312-FB36A9C30005}" type="presParOf" srcId="{EE0750D3-7734-4901-8318-1D1155DC9891}" destId="{1595B218-5AA2-42C9-98F1-5697649FD6C9}" srcOrd="0" destOrd="0" presId="urn:microsoft.com/office/officeart/2005/8/layout/hList1"/>
    <dgm:cxn modelId="{B2EA2677-760D-4349-ABD5-987A2ECA6DEC}" type="presParOf" srcId="{EE0750D3-7734-4901-8318-1D1155DC9891}" destId="{4992B561-5DD8-4CFA-B425-F5164815F442}" srcOrd="1" destOrd="0" presId="urn:microsoft.com/office/officeart/2005/8/layout/hList1"/>
    <dgm:cxn modelId="{7B93B32F-9FF4-4543-9D67-8D7F62FE1648}" type="presParOf" srcId="{4E15963A-5317-4F07-829E-034CA4ECE27C}" destId="{4583DC1C-6DED-4320-8AEB-7E1B6ED9B6DB}" srcOrd="3" destOrd="0" presId="urn:microsoft.com/office/officeart/2005/8/layout/hList1"/>
    <dgm:cxn modelId="{2392CF31-FF98-4A6A-9693-52351D8296D1}" type="presParOf" srcId="{4E15963A-5317-4F07-829E-034CA4ECE27C}" destId="{E99E1B26-0D25-4E39-AA2F-DAA6359FCC33}" srcOrd="4" destOrd="0" presId="urn:microsoft.com/office/officeart/2005/8/layout/hList1"/>
    <dgm:cxn modelId="{37927920-7C86-4461-A26C-3E66531D942E}" type="presParOf" srcId="{E99E1B26-0D25-4E39-AA2F-DAA6359FCC33}" destId="{5F8255F2-35AF-403A-AC5C-3074CC6A0321}" srcOrd="0" destOrd="0" presId="urn:microsoft.com/office/officeart/2005/8/layout/hList1"/>
    <dgm:cxn modelId="{D6639DA1-76A7-4901-BA03-6D86095E1FF9}" type="presParOf" srcId="{E99E1B26-0D25-4E39-AA2F-DAA6359FCC33}" destId="{2E3DB8DD-9259-479C-821C-F594111245BB}" srcOrd="1" destOrd="0" presId="urn:microsoft.com/office/officeart/2005/8/layout/hList1"/>
    <dgm:cxn modelId="{F4CD3BFD-E9BA-4332-B116-D4B407163944}" type="presParOf" srcId="{4E15963A-5317-4F07-829E-034CA4ECE27C}" destId="{AA8B3D67-91C3-4F5C-A91B-3C78364A58C9}" srcOrd="5" destOrd="0" presId="urn:microsoft.com/office/officeart/2005/8/layout/hList1"/>
    <dgm:cxn modelId="{EE47C7C0-C685-45E9-9015-41877CD869D5}" type="presParOf" srcId="{4E15963A-5317-4F07-829E-034CA4ECE27C}" destId="{B5C1F3B5-F83D-4FE9-93BF-31CC5D858164}" srcOrd="6" destOrd="0" presId="urn:microsoft.com/office/officeart/2005/8/layout/hList1"/>
    <dgm:cxn modelId="{1C6619BB-D3FD-40D3-B58A-BAAC26127842}" type="presParOf" srcId="{B5C1F3B5-F83D-4FE9-93BF-31CC5D858164}" destId="{71DD9CFF-AE93-4ED2-9320-E99AA428E421}" srcOrd="0" destOrd="0" presId="urn:microsoft.com/office/officeart/2005/8/layout/hList1"/>
    <dgm:cxn modelId="{85045AA4-2049-4992-971B-E75F01AD85A3}" type="presParOf" srcId="{B5C1F3B5-F83D-4FE9-93BF-31CC5D858164}" destId="{E05E44FB-2043-4234-8A28-23B9401721C6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D476D70-A16F-4EE8-B9B3-6AFDD342E3D5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1DF0BD7-97CB-4CF1-AE80-9EDA1B9BD76E}">
      <dgm:prSet custT="1"/>
      <dgm:spPr/>
      <dgm:t>
        <a:bodyPr/>
        <a:lstStyle/>
        <a:p>
          <a:r>
            <a:rPr lang="en-US" sz="1300" dirty="0"/>
            <a:t>Platform</a:t>
          </a:r>
        </a:p>
      </dgm:t>
    </dgm:pt>
    <dgm:pt modelId="{F9B05097-07FB-48F4-8B60-642F0CA82414}" type="parTrans" cxnId="{71C8B685-C6E2-4C8C-9CE9-B625F0DF2537}">
      <dgm:prSet/>
      <dgm:spPr/>
      <dgm:t>
        <a:bodyPr/>
        <a:lstStyle/>
        <a:p>
          <a:endParaRPr lang="en-US"/>
        </a:p>
      </dgm:t>
    </dgm:pt>
    <dgm:pt modelId="{2932B57C-9373-4AE3-8EFB-E849FA6B956C}" type="sibTrans" cxnId="{71C8B685-C6E2-4C8C-9CE9-B625F0DF2537}">
      <dgm:prSet/>
      <dgm:spPr/>
      <dgm:t>
        <a:bodyPr/>
        <a:lstStyle/>
        <a:p>
          <a:endParaRPr lang="en-US"/>
        </a:p>
      </dgm:t>
    </dgm:pt>
    <dgm:pt modelId="{1E471446-C6DC-4CF7-B0E0-175148406478}">
      <dgm:prSet custT="1"/>
      <dgm:spPr/>
      <dgm:t>
        <a:bodyPr/>
        <a:lstStyle/>
        <a:p>
          <a:r>
            <a:rPr lang="en-US" sz="1300"/>
            <a:t>Microsoft</a:t>
          </a:r>
        </a:p>
      </dgm:t>
    </dgm:pt>
    <dgm:pt modelId="{5ED14661-6543-48E3-B215-A4534FDFD9F0}" type="parTrans" cxnId="{5BF19C36-6B6C-495F-8DFA-18CF2379A78D}">
      <dgm:prSet/>
      <dgm:spPr/>
      <dgm:t>
        <a:bodyPr/>
        <a:lstStyle/>
        <a:p>
          <a:endParaRPr lang="en-US"/>
        </a:p>
      </dgm:t>
    </dgm:pt>
    <dgm:pt modelId="{549CA010-C029-4B98-BDC5-99823B7BE31F}" type="sibTrans" cxnId="{5BF19C36-6B6C-495F-8DFA-18CF2379A78D}">
      <dgm:prSet/>
      <dgm:spPr/>
      <dgm:t>
        <a:bodyPr/>
        <a:lstStyle/>
        <a:p>
          <a:endParaRPr lang="en-US"/>
        </a:p>
      </dgm:t>
    </dgm:pt>
    <dgm:pt modelId="{D79CB71F-74D1-4CB2-B8B0-B412D12AE972}">
      <dgm:prSet custT="1"/>
      <dgm:spPr/>
      <dgm:t>
        <a:bodyPr/>
        <a:lstStyle/>
        <a:p>
          <a:r>
            <a:rPr lang="en-US" sz="1300"/>
            <a:t>Java</a:t>
          </a:r>
        </a:p>
      </dgm:t>
    </dgm:pt>
    <dgm:pt modelId="{404F7AF1-2167-4DEB-9C55-98A8A1455924}" type="parTrans" cxnId="{4FF99762-56B4-4353-9686-F62A13DFD054}">
      <dgm:prSet/>
      <dgm:spPr/>
      <dgm:t>
        <a:bodyPr/>
        <a:lstStyle/>
        <a:p>
          <a:endParaRPr lang="en-US"/>
        </a:p>
      </dgm:t>
    </dgm:pt>
    <dgm:pt modelId="{D50814C4-6774-4191-8E0A-B37A84E65B91}" type="sibTrans" cxnId="{4FF99762-56B4-4353-9686-F62A13DFD054}">
      <dgm:prSet/>
      <dgm:spPr/>
      <dgm:t>
        <a:bodyPr/>
        <a:lstStyle/>
        <a:p>
          <a:endParaRPr lang="en-US"/>
        </a:p>
      </dgm:t>
    </dgm:pt>
    <dgm:pt modelId="{B0A48239-DA6C-4152-9B3E-1A0701584422}">
      <dgm:prSet custT="1"/>
      <dgm:spPr/>
      <dgm:t>
        <a:bodyPr/>
        <a:lstStyle/>
        <a:p>
          <a:r>
            <a:rPr lang="en-US" sz="1300"/>
            <a:t>Other/Open Source</a:t>
          </a:r>
        </a:p>
      </dgm:t>
    </dgm:pt>
    <dgm:pt modelId="{2747FC0D-0F5F-4E5D-8F59-CE77D95F2406}" type="parTrans" cxnId="{6B1B3FF8-0033-460F-940E-D5493D387F27}">
      <dgm:prSet/>
      <dgm:spPr/>
      <dgm:t>
        <a:bodyPr/>
        <a:lstStyle/>
        <a:p>
          <a:endParaRPr lang="en-US"/>
        </a:p>
      </dgm:t>
    </dgm:pt>
    <dgm:pt modelId="{4845FF87-B552-4CB0-884E-78E72FA79B2A}" type="sibTrans" cxnId="{6B1B3FF8-0033-460F-940E-D5493D387F27}">
      <dgm:prSet/>
      <dgm:spPr/>
      <dgm:t>
        <a:bodyPr/>
        <a:lstStyle/>
        <a:p>
          <a:endParaRPr lang="en-US"/>
        </a:p>
      </dgm:t>
    </dgm:pt>
    <dgm:pt modelId="{00832C1D-ECCA-4C14-8BC2-094E687C5A67}">
      <dgm:prSet custT="1"/>
      <dgm:spPr/>
      <dgm:t>
        <a:bodyPr/>
        <a:lstStyle/>
        <a:p>
          <a:r>
            <a:rPr lang="en-US" sz="1300"/>
            <a:t>Size &amp; Scale</a:t>
          </a:r>
        </a:p>
      </dgm:t>
    </dgm:pt>
    <dgm:pt modelId="{3332F373-6AA4-4980-8011-63DE0FFEF85B}" type="parTrans" cxnId="{69826DE8-A349-4380-901D-B1D90CFCC167}">
      <dgm:prSet/>
      <dgm:spPr/>
      <dgm:t>
        <a:bodyPr/>
        <a:lstStyle/>
        <a:p>
          <a:endParaRPr lang="en-US"/>
        </a:p>
      </dgm:t>
    </dgm:pt>
    <dgm:pt modelId="{932DCF5A-34E4-44B5-B6C0-1EE5D82BFFAC}" type="sibTrans" cxnId="{69826DE8-A349-4380-901D-B1D90CFCC167}">
      <dgm:prSet/>
      <dgm:spPr/>
      <dgm:t>
        <a:bodyPr/>
        <a:lstStyle/>
        <a:p>
          <a:endParaRPr lang="en-US"/>
        </a:p>
      </dgm:t>
    </dgm:pt>
    <dgm:pt modelId="{2CD9DB1B-4A6F-413F-A122-AA59DCA3C6BC}">
      <dgm:prSet custT="1"/>
      <dgm:spPr/>
      <dgm:t>
        <a:bodyPr/>
        <a:lstStyle/>
        <a:p>
          <a:r>
            <a:rPr lang="en-US" sz="1300" dirty="0"/>
            <a:t>Rapid growth</a:t>
          </a:r>
        </a:p>
      </dgm:t>
    </dgm:pt>
    <dgm:pt modelId="{6476B596-8F92-414C-BE1B-5EC9DE88E5D1}" type="parTrans" cxnId="{3769145D-CA85-410A-8F09-5FC7E3E80085}">
      <dgm:prSet/>
      <dgm:spPr/>
      <dgm:t>
        <a:bodyPr/>
        <a:lstStyle/>
        <a:p>
          <a:endParaRPr lang="en-US"/>
        </a:p>
      </dgm:t>
    </dgm:pt>
    <dgm:pt modelId="{03574284-48EA-49F4-B78D-D9549B0D6F4D}" type="sibTrans" cxnId="{3769145D-CA85-410A-8F09-5FC7E3E80085}">
      <dgm:prSet/>
      <dgm:spPr/>
      <dgm:t>
        <a:bodyPr/>
        <a:lstStyle/>
        <a:p>
          <a:endParaRPr lang="en-US"/>
        </a:p>
      </dgm:t>
    </dgm:pt>
    <dgm:pt modelId="{2B6B3DAA-5429-45BC-B0F4-210E186E875D}">
      <dgm:prSet custT="1"/>
      <dgm:spPr/>
      <dgm:t>
        <a:bodyPr/>
        <a:lstStyle/>
        <a:p>
          <a:r>
            <a:rPr lang="en-US" sz="1300"/>
            <a:t>Many Concurrent Users</a:t>
          </a:r>
        </a:p>
      </dgm:t>
    </dgm:pt>
    <dgm:pt modelId="{6D4E57E8-E594-4DB5-B27C-611A99DE07A3}" type="parTrans" cxnId="{3097C2B1-6CB1-47F9-B8C9-D20ED9B877FF}">
      <dgm:prSet/>
      <dgm:spPr/>
      <dgm:t>
        <a:bodyPr/>
        <a:lstStyle/>
        <a:p>
          <a:endParaRPr lang="en-US"/>
        </a:p>
      </dgm:t>
    </dgm:pt>
    <dgm:pt modelId="{9DD6165D-B9DE-4C6A-80FA-1DE31BFDE429}" type="sibTrans" cxnId="{3097C2B1-6CB1-47F9-B8C9-D20ED9B877FF}">
      <dgm:prSet/>
      <dgm:spPr/>
      <dgm:t>
        <a:bodyPr/>
        <a:lstStyle/>
        <a:p>
          <a:endParaRPr lang="en-US"/>
        </a:p>
      </dgm:t>
    </dgm:pt>
    <dgm:pt modelId="{B85EFB93-1ECE-43EB-BC20-351BCE72965A}">
      <dgm:prSet custT="1"/>
      <dgm:spPr/>
      <dgm:t>
        <a:bodyPr/>
        <a:lstStyle/>
        <a:p>
          <a:r>
            <a:rPr lang="en-US" sz="1300"/>
            <a:t>Predictable Usage</a:t>
          </a:r>
        </a:p>
      </dgm:t>
    </dgm:pt>
    <dgm:pt modelId="{7AE193B1-A59D-4B17-B33B-769E2D4B24FB}" type="parTrans" cxnId="{4C1FD3C3-976F-406D-922F-B6FDF5ABC409}">
      <dgm:prSet/>
      <dgm:spPr/>
      <dgm:t>
        <a:bodyPr/>
        <a:lstStyle/>
        <a:p>
          <a:endParaRPr lang="en-US"/>
        </a:p>
      </dgm:t>
    </dgm:pt>
    <dgm:pt modelId="{4FAC5841-BC09-41B8-B471-2D283E80FDCB}" type="sibTrans" cxnId="{4C1FD3C3-976F-406D-922F-B6FDF5ABC409}">
      <dgm:prSet/>
      <dgm:spPr/>
      <dgm:t>
        <a:bodyPr/>
        <a:lstStyle/>
        <a:p>
          <a:endParaRPr lang="en-US"/>
        </a:p>
      </dgm:t>
    </dgm:pt>
    <dgm:pt modelId="{2B36D720-4730-446D-A732-592474AAEB11}">
      <dgm:prSet custT="1"/>
      <dgm:spPr/>
      <dgm:t>
        <a:bodyPr/>
        <a:lstStyle/>
        <a:p>
          <a:r>
            <a:rPr lang="en-US" sz="1300"/>
            <a:t>Unpredictable Usage</a:t>
          </a:r>
        </a:p>
      </dgm:t>
    </dgm:pt>
    <dgm:pt modelId="{BACFD176-CBDB-4784-B37D-371291D9A2E8}" type="parTrans" cxnId="{CDD4B298-2C32-4866-BF24-D8B19A697FD4}">
      <dgm:prSet/>
      <dgm:spPr/>
      <dgm:t>
        <a:bodyPr/>
        <a:lstStyle/>
        <a:p>
          <a:endParaRPr lang="en-US"/>
        </a:p>
      </dgm:t>
    </dgm:pt>
    <dgm:pt modelId="{1026FA61-54D6-4A58-A0E6-1B48DB742F63}" type="sibTrans" cxnId="{CDD4B298-2C32-4866-BF24-D8B19A697FD4}">
      <dgm:prSet/>
      <dgm:spPr/>
      <dgm:t>
        <a:bodyPr/>
        <a:lstStyle/>
        <a:p>
          <a:endParaRPr lang="en-US"/>
        </a:p>
      </dgm:t>
    </dgm:pt>
    <dgm:pt modelId="{32A2A090-E657-425A-875B-06C7A1B303A5}">
      <dgm:prSet custT="1"/>
      <dgm:spPr/>
      <dgm:t>
        <a:bodyPr/>
        <a:lstStyle/>
        <a:p>
          <a:r>
            <a:rPr lang="en-US" sz="1300" dirty="0"/>
            <a:t>Sector</a:t>
          </a:r>
        </a:p>
      </dgm:t>
    </dgm:pt>
    <dgm:pt modelId="{F9A720E5-0D77-4279-A5B2-1B507816E7DE}" type="parTrans" cxnId="{8871E153-920C-4D75-8743-26030C6AB616}">
      <dgm:prSet/>
      <dgm:spPr/>
      <dgm:t>
        <a:bodyPr/>
        <a:lstStyle/>
        <a:p>
          <a:endParaRPr lang="en-US"/>
        </a:p>
      </dgm:t>
    </dgm:pt>
    <dgm:pt modelId="{4855B04E-C703-4118-A4E1-FD883B1BF34E}" type="sibTrans" cxnId="{8871E153-920C-4D75-8743-26030C6AB616}">
      <dgm:prSet/>
      <dgm:spPr/>
      <dgm:t>
        <a:bodyPr/>
        <a:lstStyle/>
        <a:p>
          <a:endParaRPr lang="en-US"/>
        </a:p>
      </dgm:t>
    </dgm:pt>
    <dgm:pt modelId="{607B202B-8AD3-4FF4-9712-247F74C43CB7}">
      <dgm:prSet custT="1"/>
      <dgm:spPr/>
      <dgm:t>
        <a:bodyPr/>
        <a:lstStyle/>
        <a:p>
          <a:r>
            <a:rPr lang="en-US" sz="1300"/>
            <a:t>Government</a:t>
          </a:r>
        </a:p>
      </dgm:t>
    </dgm:pt>
    <dgm:pt modelId="{9C4D743C-A4DE-46AC-A2CF-70614A7A1C04}" type="parTrans" cxnId="{B4B61A76-B332-449C-9F29-2AB162599048}">
      <dgm:prSet/>
      <dgm:spPr/>
      <dgm:t>
        <a:bodyPr/>
        <a:lstStyle/>
        <a:p>
          <a:endParaRPr lang="en-US"/>
        </a:p>
      </dgm:t>
    </dgm:pt>
    <dgm:pt modelId="{630BA2A7-1576-4922-85ED-0B05569D341C}" type="sibTrans" cxnId="{B4B61A76-B332-449C-9F29-2AB162599048}">
      <dgm:prSet/>
      <dgm:spPr/>
      <dgm:t>
        <a:bodyPr/>
        <a:lstStyle/>
        <a:p>
          <a:endParaRPr lang="en-US"/>
        </a:p>
      </dgm:t>
    </dgm:pt>
    <dgm:pt modelId="{7215C783-F053-4718-A897-8A0EDC58CA38}">
      <dgm:prSet custT="1"/>
      <dgm:spPr/>
      <dgm:t>
        <a:bodyPr/>
        <a:lstStyle/>
        <a:p>
          <a:r>
            <a:rPr lang="en-US" sz="1300"/>
            <a:t>Industry</a:t>
          </a:r>
        </a:p>
      </dgm:t>
    </dgm:pt>
    <dgm:pt modelId="{CBCC87E9-F54C-4306-82B8-B8B597542784}" type="parTrans" cxnId="{D4BEBBDD-0C99-497E-93B2-113474831288}">
      <dgm:prSet/>
      <dgm:spPr/>
      <dgm:t>
        <a:bodyPr/>
        <a:lstStyle/>
        <a:p>
          <a:endParaRPr lang="en-US"/>
        </a:p>
      </dgm:t>
    </dgm:pt>
    <dgm:pt modelId="{FD86F185-BB27-44AA-856C-5F4209AB2040}" type="sibTrans" cxnId="{D4BEBBDD-0C99-497E-93B2-113474831288}">
      <dgm:prSet/>
      <dgm:spPr/>
      <dgm:t>
        <a:bodyPr/>
        <a:lstStyle/>
        <a:p>
          <a:endParaRPr lang="en-US"/>
        </a:p>
      </dgm:t>
    </dgm:pt>
    <dgm:pt modelId="{593F7A66-0AD7-4079-B6D7-AE1285F0CE3B}">
      <dgm:prSet custT="1"/>
      <dgm:spPr/>
      <dgm:t>
        <a:bodyPr/>
        <a:lstStyle/>
        <a:p>
          <a:r>
            <a:rPr lang="en-US" sz="1300"/>
            <a:t>Consumer</a:t>
          </a:r>
        </a:p>
      </dgm:t>
    </dgm:pt>
    <dgm:pt modelId="{4090766C-84E5-4B2F-8EE0-AC7AD4C51476}" type="parTrans" cxnId="{9FD070CA-746A-4427-9A66-F348BBB4DB1A}">
      <dgm:prSet/>
      <dgm:spPr/>
      <dgm:t>
        <a:bodyPr/>
        <a:lstStyle/>
        <a:p>
          <a:endParaRPr lang="en-US"/>
        </a:p>
      </dgm:t>
    </dgm:pt>
    <dgm:pt modelId="{F8DFF05F-70C5-4013-9E99-C12FB3E9A743}" type="sibTrans" cxnId="{9FD070CA-746A-4427-9A66-F348BBB4DB1A}">
      <dgm:prSet/>
      <dgm:spPr/>
      <dgm:t>
        <a:bodyPr/>
        <a:lstStyle/>
        <a:p>
          <a:endParaRPr lang="en-US"/>
        </a:p>
      </dgm:t>
    </dgm:pt>
    <dgm:pt modelId="{ACE7D762-CCA5-4F16-B46A-D02B4D7E3A0B}">
      <dgm:prSet custT="1"/>
      <dgm:spPr/>
      <dgm:t>
        <a:bodyPr/>
        <a:lstStyle/>
        <a:p>
          <a:r>
            <a:rPr lang="en-US" sz="1300"/>
            <a:t>Workload</a:t>
          </a:r>
        </a:p>
      </dgm:t>
    </dgm:pt>
    <dgm:pt modelId="{3376F9D0-4707-44EE-A13E-8C14BD9543EF}" type="parTrans" cxnId="{2A91CB88-B888-414F-A09E-E9CD47975D3C}">
      <dgm:prSet/>
      <dgm:spPr/>
      <dgm:t>
        <a:bodyPr/>
        <a:lstStyle/>
        <a:p>
          <a:endParaRPr lang="en-US"/>
        </a:p>
      </dgm:t>
    </dgm:pt>
    <dgm:pt modelId="{3A26EE69-DC4C-4449-B172-21BFFCC3F914}" type="sibTrans" cxnId="{2A91CB88-B888-414F-A09E-E9CD47975D3C}">
      <dgm:prSet/>
      <dgm:spPr/>
      <dgm:t>
        <a:bodyPr/>
        <a:lstStyle/>
        <a:p>
          <a:endParaRPr lang="en-US"/>
        </a:p>
      </dgm:t>
    </dgm:pt>
    <dgm:pt modelId="{42412240-25C5-4BBB-8D0F-21AB4C97ACED}">
      <dgm:prSet custT="1"/>
      <dgm:spPr/>
      <dgm:t>
        <a:bodyPr/>
        <a:lstStyle/>
        <a:p>
          <a:r>
            <a:rPr lang="en-US" sz="1300"/>
            <a:t>Real Time</a:t>
          </a:r>
        </a:p>
      </dgm:t>
    </dgm:pt>
    <dgm:pt modelId="{7FC236C7-08F7-453B-BD51-0BBC400A5A65}" type="parTrans" cxnId="{052544A2-FFEF-4808-AB8D-620AD396B0B5}">
      <dgm:prSet/>
      <dgm:spPr/>
      <dgm:t>
        <a:bodyPr/>
        <a:lstStyle/>
        <a:p>
          <a:endParaRPr lang="en-US"/>
        </a:p>
      </dgm:t>
    </dgm:pt>
    <dgm:pt modelId="{A14AAA56-1648-42C9-9D3C-50D52C368E31}" type="sibTrans" cxnId="{052544A2-FFEF-4808-AB8D-620AD396B0B5}">
      <dgm:prSet/>
      <dgm:spPr/>
      <dgm:t>
        <a:bodyPr/>
        <a:lstStyle/>
        <a:p>
          <a:endParaRPr lang="en-US"/>
        </a:p>
      </dgm:t>
    </dgm:pt>
    <dgm:pt modelId="{24A1A2A2-D3DF-4179-9A28-53F941DDCD41}">
      <dgm:prSet custT="1"/>
      <dgm:spPr/>
      <dgm:t>
        <a:bodyPr/>
        <a:lstStyle/>
        <a:p>
          <a:r>
            <a:rPr lang="en-US" sz="1300" dirty="0"/>
            <a:t>Batch</a:t>
          </a:r>
        </a:p>
      </dgm:t>
    </dgm:pt>
    <dgm:pt modelId="{E84C9188-5DC2-4904-9D2A-EEE08102B8B6}" type="parTrans" cxnId="{7C8AEBBB-E02C-4DC1-A523-CD39BAC529F2}">
      <dgm:prSet/>
      <dgm:spPr/>
      <dgm:t>
        <a:bodyPr/>
        <a:lstStyle/>
        <a:p>
          <a:endParaRPr lang="en-US"/>
        </a:p>
      </dgm:t>
    </dgm:pt>
    <dgm:pt modelId="{CDB2F4B4-C3B7-4275-85B4-3C782601E0EC}" type="sibTrans" cxnId="{7C8AEBBB-E02C-4DC1-A523-CD39BAC529F2}">
      <dgm:prSet/>
      <dgm:spPr/>
      <dgm:t>
        <a:bodyPr/>
        <a:lstStyle/>
        <a:p>
          <a:endParaRPr lang="en-US"/>
        </a:p>
      </dgm:t>
    </dgm:pt>
    <dgm:pt modelId="{7285552D-BE6A-407A-8BEE-8495C2B8917F}">
      <dgm:prSet custT="1"/>
      <dgm:spPr/>
      <dgm:t>
        <a:bodyPr/>
        <a:lstStyle/>
        <a:p>
          <a:r>
            <a:rPr lang="en-US" sz="1300"/>
            <a:t>Origin</a:t>
          </a:r>
        </a:p>
      </dgm:t>
    </dgm:pt>
    <dgm:pt modelId="{CB50DC8C-30D0-4B48-8625-0C574BBCE33C}" type="parTrans" cxnId="{E67B0C7A-0754-4FBB-8620-42AF8E086EC3}">
      <dgm:prSet/>
      <dgm:spPr/>
      <dgm:t>
        <a:bodyPr/>
        <a:lstStyle/>
        <a:p>
          <a:endParaRPr lang="en-US"/>
        </a:p>
      </dgm:t>
    </dgm:pt>
    <dgm:pt modelId="{B1AC57DB-601B-4D38-9B08-D505DA3F4918}" type="sibTrans" cxnId="{E67B0C7A-0754-4FBB-8620-42AF8E086EC3}">
      <dgm:prSet/>
      <dgm:spPr/>
      <dgm:t>
        <a:bodyPr/>
        <a:lstStyle/>
        <a:p>
          <a:endParaRPr lang="en-US"/>
        </a:p>
      </dgm:t>
    </dgm:pt>
    <dgm:pt modelId="{0D550D22-0BB9-4CB6-9878-96CCF9C8C1FB}">
      <dgm:prSet custT="1"/>
      <dgm:spPr/>
      <dgm:t>
        <a:bodyPr/>
        <a:lstStyle/>
        <a:p>
          <a:r>
            <a:rPr lang="en-US" sz="1300"/>
            <a:t>Off-the-Shelf</a:t>
          </a:r>
        </a:p>
      </dgm:t>
    </dgm:pt>
    <dgm:pt modelId="{DD2C305E-D3CC-40BF-BE8B-F0554ED2ADC4}" type="parTrans" cxnId="{000028EA-91D9-47AD-83ED-189277079AC3}">
      <dgm:prSet/>
      <dgm:spPr/>
      <dgm:t>
        <a:bodyPr/>
        <a:lstStyle/>
        <a:p>
          <a:endParaRPr lang="en-US"/>
        </a:p>
      </dgm:t>
    </dgm:pt>
    <dgm:pt modelId="{8BCC5069-F0DD-4AAF-8985-287775BF2640}" type="sibTrans" cxnId="{000028EA-91D9-47AD-83ED-189277079AC3}">
      <dgm:prSet/>
      <dgm:spPr/>
      <dgm:t>
        <a:bodyPr/>
        <a:lstStyle/>
        <a:p>
          <a:endParaRPr lang="en-US"/>
        </a:p>
      </dgm:t>
    </dgm:pt>
    <dgm:pt modelId="{76F1CE5E-6F69-4598-AA8B-42441F3B82D1}">
      <dgm:prSet custT="1"/>
      <dgm:spPr/>
      <dgm:t>
        <a:bodyPr/>
        <a:lstStyle/>
        <a:p>
          <a:r>
            <a:rPr lang="en-US" sz="1300" dirty="0"/>
            <a:t>Custom Development</a:t>
          </a:r>
        </a:p>
      </dgm:t>
    </dgm:pt>
    <dgm:pt modelId="{BA4F05D1-12E0-457C-872F-3714F39129BF}" type="parTrans" cxnId="{14A845C0-03B7-4DFC-805C-00A2795E454E}">
      <dgm:prSet/>
      <dgm:spPr/>
      <dgm:t>
        <a:bodyPr/>
        <a:lstStyle/>
        <a:p>
          <a:endParaRPr lang="en-US"/>
        </a:p>
      </dgm:t>
    </dgm:pt>
    <dgm:pt modelId="{1B3FE215-DA15-491B-8CC3-131331D2C6B9}" type="sibTrans" cxnId="{14A845C0-03B7-4DFC-805C-00A2795E454E}">
      <dgm:prSet/>
      <dgm:spPr/>
      <dgm:t>
        <a:bodyPr/>
        <a:lstStyle/>
        <a:p>
          <a:endParaRPr lang="en-US"/>
        </a:p>
      </dgm:t>
    </dgm:pt>
    <dgm:pt modelId="{F4310202-0068-4544-8E3B-AE6FC495311B}" type="pres">
      <dgm:prSet presAssocID="{ED476D70-A16F-4EE8-B9B3-6AFDD342E3D5}" presName="Name0" presStyleCnt="0">
        <dgm:presLayoutVars>
          <dgm:dir/>
          <dgm:animLvl val="lvl"/>
          <dgm:resizeHandles val="exact"/>
        </dgm:presLayoutVars>
      </dgm:prSet>
      <dgm:spPr/>
    </dgm:pt>
    <dgm:pt modelId="{36B0B084-4098-4E93-89AC-F9DE19BDA4F8}" type="pres">
      <dgm:prSet presAssocID="{31DF0BD7-97CB-4CF1-AE80-9EDA1B9BD76E}" presName="composite" presStyleCnt="0"/>
      <dgm:spPr/>
    </dgm:pt>
    <dgm:pt modelId="{1608C461-CD73-49FF-AEF2-51D2AAE10C63}" type="pres">
      <dgm:prSet presAssocID="{31DF0BD7-97CB-4CF1-AE80-9EDA1B9BD76E}" presName="parTx" presStyleLbl="alignNode1" presStyleIdx="0" presStyleCnt="5">
        <dgm:presLayoutVars>
          <dgm:chMax val="0"/>
          <dgm:chPref val="0"/>
          <dgm:bulletEnabled val="1"/>
        </dgm:presLayoutVars>
      </dgm:prSet>
      <dgm:spPr/>
    </dgm:pt>
    <dgm:pt modelId="{008B678F-E05D-4887-B482-0DA6DF042639}" type="pres">
      <dgm:prSet presAssocID="{31DF0BD7-97CB-4CF1-AE80-9EDA1B9BD76E}" presName="desTx" presStyleLbl="alignAccFollowNode1" presStyleIdx="0" presStyleCnt="5">
        <dgm:presLayoutVars>
          <dgm:bulletEnabled val="1"/>
        </dgm:presLayoutVars>
      </dgm:prSet>
      <dgm:spPr/>
    </dgm:pt>
    <dgm:pt modelId="{97994F98-C453-4C80-B796-70FD4DC7A5A7}" type="pres">
      <dgm:prSet presAssocID="{2932B57C-9373-4AE3-8EFB-E849FA6B956C}" presName="space" presStyleCnt="0"/>
      <dgm:spPr/>
    </dgm:pt>
    <dgm:pt modelId="{5A747CAD-20EF-49CF-AB3E-94B3BA29D4B0}" type="pres">
      <dgm:prSet presAssocID="{00832C1D-ECCA-4C14-8BC2-094E687C5A67}" presName="composite" presStyleCnt="0"/>
      <dgm:spPr/>
    </dgm:pt>
    <dgm:pt modelId="{2D596C78-87E9-4DC9-8940-9194C93A2CDC}" type="pres">
      <dgm:prSet presAssocID="{00832C1D-ECCA-4C14-8BC2-094E687C5A67}" presName="parTx" presStyleLbl="alignNode1" presStyleIdx="1" presStyleCnt="5">
        <dgm:presLayoutVars>
          <dgm:chMax val="0"/>
          <dgm:chPref val="0"/>
          <dgm:bulletEnabled val="1"/>
        </dgm:presLayoutVars>
      </dgm:prSet>
      <dgm:spPr/>
    </dgm:pt>
    <dgm:pt modelId="{DEBE10BE-991E-4283-8285-0A943C258CD5}" type="pres">
      <dgm:prSet presAssocID="{00832C1D-ECCA-4C14-8BC2-094E687C5A67}" presName="desTx" presStyleLbl="alignAccFollowNode1" presStyleIdx="1" presStyleCnt="5">
        <dgm:presLayoutVars>
          <dgm:bulletEnabled val="1"/>
        </dgm:presLayoutVars>
      </dgm:prSet>
      <dgm:spPr/>
    </dgm:pt>
    <dgm:pt modelId="{CC4B91A9-1023-456B-9240-B7BF9DD85B8B}" type="pres">
      <dgm:prSet presAssocID="{932DCF5A-34E4-44B5-B6C0-1EE5D82BFFAC}" presName="space" presStyleCnt="0"/>
      <dgm:spPr/>
    </dgm:pt>
    <dgm:pt modelId="{BF7A27F5-E1D7-4B36-9A81-AC469B74BD2E}" type="pres">
      <dgm:prSet presAssocID="{32A2A090-E657-425A-875B-06C7A1B303A5}" presName="composite" presStyleCnt="0"/>
      <dgm:spPr/>
    </dgm:pt>
    <dgm:pt modelId="{6D1FD98B-6944-4EE2-A894-598AE6BD6D5A}" type="pres">
      <dgm:prSet presAssocID="{32A2A090-E657-425A-875B-06C7A1B303A5}" presName="parTx" presStyleLbl="alignNode1" presStyleIdx="2" presStyleCnt="5" custScaleY="100000">
        <dgm:presLayoutVars>
          <dgm:chMax val="0"/>
          <dgm:chPref val="0"/>
          <dgm:bulletEnabled val="1"/>
        </dgm:presLayoutVars>
      </dgm:prSet>
      <dgm:spPr/>
    </dgm:pt>
    <dgm:pt modelId="{A22CAA39-CDE6-4705-AFAD-91F3DB9C4F85}" type="pres">
      <dgm:prSet presAssocID="{32A2A090-E657-425A-875B-06C7A1B303A5}" presName="desTx" presStyleLbl="alignAccFollowNode1" presStyleIdx="2" presStyleCnt="5">
        <dgm:presLayoutVars>
          <dgm:bulletEnabled val="1"/>
        </dgm:presLayoutVars>
      </dgm:prSet>
      <dgm:spPr/>
    </dgm:pt>
    <dgm:pt modelId="{130716CD-1DDD-4DA6-BE6F-7D48FCFEFD07}" type="pres">
      <dgm:prSet presAssocID="{4855B04E-C703-4118-A4E1-FD883B1BF34E}" presName="space" presStyleCnt="0"/>
      <dgm:spPr/>
    </dgm:pt>
    <dgm:pt modelId="{3862F2F7-456A-4103-A6A1-49407FA90B5D}" type="pres">
      <dgm:prSet presAssocID="{ACE7D762-CCA5-4F16-B46A-D02B4D7E3A0B}" presName="composite" presStyleCnt="0"/>
      <dgm:spPr/>
    </dgm:pt>
    <dgm:pt modelId="{002E8278-E9BD-4947-BCB9-E1022CF72E45}" type="pres">
      <dgm:prSet presAssocID="{ACE7D762-CCA5-4F16-B46A-D02B4D7E3A0B}" presName="parTx" presStyleLbl="alignNode1" presStyleIdx="3" presStyleCnt="5">
        <dgm:presLayoutVars>
          <dgm:chMax val="0"/>
          <dgm:chPref val="0"/>
          <dgm:bulletEnabled val="1"/>
        </dgm:presLayoutVars>
      </dgm:prSet>
      <dgm:spPr/>
    </dgm:pt>
    <dgm:pt modelId="{B4C22AA2-E21D-4B5B-A129-5D091E693D47}" type="pres">
      <dgm:prSet presAssocID="{ACE7D762-CCA5-4F16-B46A-D02B4D7E3A0B}" presName="desTx" presStyleLbl="alignAccFollowNode1" presStyleIdx="3" presStyleCnt="5">
        <dgm:presLayoutVars>
          <dgm:bulletEnabled val="1"/>
        </dgm:presLayoutVars>
      </dgm:prSet>
      <dgm:spPr/>
    </dgm:pt>
    <dgm:pt modelId="{FDC1975D-8D8A-490F-AFA6-5A45ADFF9A09}" type="pres">
      <dgm:prSet presAssocID="{3A26EE69-DC4C-4449-B172-21BFFCC3F914}" presName="space" presStyleCnt="0"/>
      <dgm:spPr/>
    </dgm:pt>
    <dgm:pt modelId="{136FE00D-5484-49B1-A8E8-3BA75D632E0C}" type="pres">
      <dgm:prSet presAssocID="{7285552D-BE6A-407A-8BEE-8495C2B8917F}" presName="composite" presStyleCnt="0"/>
      <dgm:spPr/>
    </dgm:pt>
    <dgm:pt modelId="{1E5CA246-628B-479E-BE73-99E9F732246E}" type="pres">
      <dgm:prSet presAssocID="{7285552D-BE6A-407A-8BEE-8495C2B8917F}" presName="parTx" presStyleLbl="alignNode1" presStyleIdx="4" presStyleCnt="5">
        <dgm:presLayoutVars>
          <dgm:chMax val="0"/>
          <dgm:chPref val="0"/>
          <dgm:bulletEnabled val="1"/>
        </dgm:presLayoutVars>
      </dgm:prSet>
      <dgm:spPr/>
    </dgm:pt>
    <dgm:pt modelId="{F20B6F3A-62F8-47E8-BFB4-6B5FC14D1F4C}" type="pres">
      <dgm:prSet presAssocID="{7285552D-BE6A-407A-8BEE-8495C2B8917F}" presName="desTx" presStyleLbl="alignAccFollowNode1" presStyleIdx="4" presStyleCnt="5">
        <dgm:presLayoutVars>
          <dgm:bulletEnabled val="1"/>
        </dgm:presLayoutVars>
      </dgm:prSet>
      <dgm:spPr/>
    </dgm:pt>
  </dgm:ptLst>
  <dgm:cxnLst>
    <dgm:cxn modelId="{753FAB0A-3288-40D5-A6D1-ECFBA4FD4F95}" type="presOf" srcId="{607B202B-8AD3-4FF4-9712-247F74C43CB7}" destId="{A22CAA39-CDE6-4705-AFAD-91F3DB9C4F85}" srcOrd="0" destOrd="0" presId="urn:microsoft.com/office/officeart/2005/8/layout/hList1"/>
    <dgm:cxn modelId="{7F31F221-F9A3-422C-A040-EF9C2E314A95}" type="presOf" srcId="{2B6B3DAA-5429-45BC-B0F4-210E186E875D}" destId="{DEBE10BE-991E-4283-8285-0A943C258CD5}" srcOrd="0" destOrd="1" presId="urn:microsoft.com/office/officeart/2005/8/layout/hList1"/>
    <dgm:cxn modelId="{5BF19C36-6B6C-495F-8DFA-18CF2379A78D}" srcId="{31DF0BD7-97CB-4CF1-AE80-9EDA1B9BD76E}" destId="{1E471446-C6DC-4CF7-B0E0-175148406478}" srcOrd="0" destOrd="0" parTransId="{5ED14661-6543-48E3-B215-A4534FDFD9F0}" sibTransId="{549CA010-C029-4B98-BDC5-99823B7BE31F}"/>
    <dgm:cxn modelId="{3769145D-CA85-410A-8F09-5FC7E3E80085}" srcId="{00832C1D-ECCA-4C14-8BC2-094E687C5A67}" destId="{2CD9DB1B-4A6F-413F-A122-AA59DCA3C6BC}" srcOrd="0" destOrd="0" parTransId="{6476B596-8F92-414C-BE1B-5EC9DE88E5D1}" sibTransId="{03574284-48EA-49F4-B78D-D9549B0D6F4D}"/>
    <dgm:cxn modelId="{4FF99762-56B4-4353-9686-F62A13DFD054}" srcId="{31DF0BD7-97CB-4CF1-AE80-9EDA1B9BD76E}" destId="{D79CB71F-74D1-4CB2-B8B0-B412D12AE972}" srcOrd="1" destOrd="0" parTransId="{404F7AF1-2167-4DEB-9C55-98A8A1455924}" sibTransId="{D50814C4-6774-4191-8E0A-B37A84E65B91}"/>
    <dgm:cxn modelId="{07B6D644-2C3F-4975-A51D-3310A9C990D5}" type="presOf" srcId="{42412240-25C5-4BBB-8D0F-21AB4C97ACED}" destId="{B4C22AA2-E21D-4B5B-A129-5D091E693D47}" srcOrd="0" destOrd="0" presId="urn:microsoft.com/office/officeart/2005/8/layout/hList1"/>
    <dgm:cxn modelId="{50F2E867-34C7-407A-969D-FD1290AF32D5}" type="presOf" srcId="{00832C1D-ECCA-4C14-8BC2-094E687C5A67}" destId="{2D596C78-87E9-4DC9-8940-9194C93A2CDC}" srcOrd="0" destOrd="0" presId="urn:microsoft.com/office/officeart/2005/8/layout/hList1"/>
    <dgm:cxn modelId="{02FF266C-6B11-4FB0-AE7A-082649719DC0}" type="presOf" srcId="{1E471446-C6DC-4CF7-B0E0-175148406478}" destId="{008B678F-E05D-4887-B482-0DA6DF042639}" srcOrd="0" destOrd="0" presId="urn:microsoft.com/office/officeart/2005/8/layout/hList1"/>
    <dgm:cxn modelId="{AF74DA70-8A88-4804-823C-E8C8CB4CFE7C}" type="presOf" srcId="{32A2A090-E657-425A-875B-06C7A1B303A5}" destId="{6D1FD98B-6944-4EE2-A894-598AE6BD6D5A}" srcOrd="0" destOrd="0" presId="urn:microsoft.com/office/officeart/2005/8/layout/hList1"/>
    <dgm:cxn modelId="{10C52E72-9165-41BD-A05F-028DD61E3B1E}" type="presOf" srcId="{D79CB71F-74D1-4CB2-B8B0-B412D12AE972}" destId="{008B678F-E05D-4887-B482-0DA6DF042639}" srcOrd="0" destOrd="1" presId="urn:microsoft.com/office/officeart/2005/8/layout/hList1"/>
    <dgm:cxn modelId="{8871E153-920C-4D75-8743-26030C6AB616}" srcId="{ED476D70-A16F-4EE8-B9B3-6AFDD342E3D5}" destId="{32A2A090-E657-425A-875B-06C7A1B303A5}" srcOrd="2" destOrd="0" parTransId="{F9A720E5-0D77-4279-A5B2-1B507816E7DE}" sibTransId="{4855B04E-C703-4118-A4E1-FD883B1BF34E}"/>
    <dgm:cxn modelId="{B4B61A76-B332-449C-9F29-2AB162599048}" srcId="{32A2A090-E657-425A-875B-06C7A1B303A5}" destId="{607B202B-8AD3-4FF4-9712-247F74C43CB7}" srcOrd="0" destOrd="0" parTransId="{9C4D743C-A4DE-46AC-A2CF-70614A7A1C04}" sibTransId="{630BA2A7-1576-4922-85ED-0B05569D341C}"/>
    <dgm:cxn modelId="{B86D0457-278D-4F9B-B3DD-A200275280E0}" type="presOf" srcId="{76F1CE5E-6F69-4598-AA8B-42441F3B82D1}" destId="{F20B6F3A-62F8-47E8-BFB4-6B5FC14D1F4C}" srcOrd="0" destOrd="1" presId="urn:microsoft.com/office/officeart/2005/8/layout/hList1"/>
    <dgm:cxn modelId="{E67B0C7A-0754-4FBB-8620-42AF8E086EC3}" srcId="{ED476D70-A16F-4EE8-B9B3-6AFDD342E3D5}" destId="{7285552D-BE6A-407A-8BEE-8495C2B8917F}" srcOrd="4" destOrd="0" parTransId="{CB50DC8C-30D0-4B48-8625-0C574BBCE33C}" sibTransId="{B1AC57DB-601B-4D38-9B08-D505DA3F4918}"/>
    <dgm:cxn modelId="{39D0A45A-71EB-4B8E-AD24-ACFCD77A0253}" type="presOf" srcId="{593F7A66-0AD7-4079-B6D7-AE1285F0CE3B}" destId="{A22CAA39-CDE6-4705-AFAD-91F3DB9C4F85}" srcOrd="0" destOrd="2" presId="urn:microsoft.com/office/officeart/2005/8/layout/hList1"/>
    <dgm:cxn modelId="{BEEA237E-B4EA-43A6-B590-F662BA852543}" type="presOf" srcId="{B0A48239-DA6C-4152-9B3E-1A0701584422}" destId="{008B678F-E05D-4887-B482-0DA6DF042639}" srcOrd="0" destOrd="2" presId="urn:microsoft.com/office/officeart/2005/8/layout/hList1"/>
    <dgm:cxn modelId="{ED4B977E-16D6-437D-96FE-EA4FBB431EB7}" type="presOf" srcId="{ACE7D762-CCA5-4F16-B46A-D02B4D7E3A0B}" destId="{002E8278-E9BD-4947-BCB9-E1022CF72E45}" srcOrd="0" destOrd="0" presId="urn:microsoft.com/office/officeart/2005/8/layout/hList1"/>
    <dgm:cxn modelId="{71C8B685-C6E2-4C8C-9CE9-B625F0DF2537}" srcId="{ED476D70-A16F-4EE8-B9B3-6AFDD342E3D5}" destId="{31DF0BD7-97CB-4CF1-AE80-9EDA1B9BD76E}" srcOrd="0" destOrd="0" parTransId="{F9B05097-07FB-48F4-8B60-642F0CA82414}" sibTransId="{2932B57C-9373-4AE3-8EFB-E849FA6B956C}"/>
    <dgm:cxn modelId="{2A91CB88-B888-414F-A09E-E9CD47975D3C}" srcId="{ED476D70-A16F-4EE8-B9B3-6AFDD342E3D5}" destId="{ACE7D762-CCA5-4F16-B46A-D02B4D7E3A0B}" srcOrd="3" destOrd="0" parTransId="{3376F9D0-4707-44EE-A13E-8C14BD9543EF}" sibTransId="{3A26EE69-DC4C-4449-B172-21BFFCC3F914}"/>
    <dgm:cxn modelId="{957DD28C-4F17-4F98-88C6-FE093AF6BE6D}" type="presOf" srcId="{31DF0BD7-97CB-4CF1-AE80-9EDA1B9BD76E}" destId="{1608C461-CD73-49FF-AEF2-51D2AAE10C63}" srcOrd="0" destOrd="0" presId="urn:microsoft.com/office/officeart/2005/8/layout/hList1"/>
    <dgm:cxn modelId="{CDD4B298-2C32-4866-BF24-D8B19A697FD4}" srcId="{00832C1D-ECCA-4C14-8BC2-094E687C5A67}" destId="{2B36D720-4730-446D-A732-592474AAEB11}" srcOrd="3" destOrd="0" parTransId="{BACFD176-CBDB-4784-B37D-371291D9A2E8}" sibTransId="{1026FA61-54D6-4A58-A0E6-1B48DB742F63}"/>
    <dgm:cxn modelId="{3F328D9A-2D32-4781-B28D-2A5D6D898F91}" type="presOf" srcId="{7285552D-BE6A-407A-8BEE-8495C2B8917F}" destId="{1E5CA246-628B-479E-BE73-99E9F732246E}" srcOrd="0" destOrd="0" presId="urn:microsoft.com/office/officeart/2005/8/layout/hList1"/>
    <dgm:cxn modelId="{63B4099C-E4CB-4BBA-BD43-C40DAB0A4DB7}" type="presOf" srcId="{0D550D22-0BB9-4CB6-9878-96CCF9C8C1FB}" destId="{F20B6F3A-62F8-47E8-BFB4-6B5FC14D1F4C}" srcOrd="0" destOrd="0" presId="urn:microsoft.com/office/officeart/2005/8/layout/hList1"/>
    <dgm:cxn modelId="{349C5F9F-D5DA-47BE-9BF4-47C7F9334FCF}" type="presOf" srcId="{2B36D720-4730-446D-A732-592474AAEB11}" destId="{DEBE10BE-991E-4283-8285-0A943C258CD5}" srcOrd="0" destOrd="3" presId="urn:microsoft.com/office/officeart/2005/8/layout/hList1"/>
    <dgm:cxn modelId="{052544A2-FFEF-4808-AB8D-620AD396B0B5}" srcId="{ACE7D762-CCA5-4F16-B46A-D02B4D7E3A0B}" destId="{42412240-25C5-4BBB-8D0F-21AB4C97ACED}" srcOrd="0" destOrd="0" parTransId="{7FC236C7-08F7-453B-BD51-0BBC400A5A65}" sibTransId="{A14AAA56-1648-42C9-9D3C-50D52C368E31}"/>
    <dgm:cxn modelId="{3097C2B1-6CB1-47F9-B8C9-D20ED9B877FF}" srcId="{00832C1D-ECCA-4C14-8BC2-094E687C5A67}" destId="{2B6B3DAA-5429-45BC-B0F4-210E186E875D}" srcOrd="1" destOrd="0" parTransId="{6D4E57E8-E594-4DB5-B27C-611A99DE07A3}" sibTransId="{9DD6165D-B9DE-4C6A-80FA-1DE31BFDE429}"/>
    <dgm:cxn modelId="{7C8AEBBB-E02C-4DC1-A523-CD39BAC529F2}" srcId="{ACE7D762-CCA5-4F16-B46A-D02B4D7E3A0B}" destId="{24A1A2A2-D3DF-4179-9A28-53F941DDCD41}" srcOrd="1" destOrd="0" parTransId="{E84C9188-5DC2-4904-9D2A-EEE08102B8B6}" sibTransId="{CDB2F4B4-C3B7-4275-85B4-3C782601E0EC}"/>
    <dgm:cxn modelId="{14A845C0-03B7-4DFC-805C-00A2795E454E}" srcId="{7285552D-BE6A-407A-8BEE-8495C2B8917F}" destId="{76F1CE5E-6F69-4598-AA8B-42441F3B82D1}" srcOrd="1" destOrd="0" parTransId="{BA4F05D1-12E0-457C-872F-3714F39129BF}" sibTransId="{1B3FE215-DA15-491B-8CC3-131331D2C6B9}"/>
    <dgm:cxn modelId="{4C1FD3C3-976F-406D-922F-B6FDF5ABC409}" srcId="{00832C1D-ECCA-4C14-8BC2-094E687C5A67}" destId="{B85EFB93-1ECE-43EB-BC20-351BCE72965A}" srcOrd="2" destOrd="0" parTransId="{7AE193B1-A59D-4B17-B33B-769E2D4B24FB}" sibTransId="{4FAC5841-BC09-41B8-B471-2D283E80FDCB}"/>
    <dgm:cxn modelId="{9FD070CA-746A-4427-9A66-F348BBB4DB1A}" srcId="{32A2A090-E657-425A-875B-06C7A1B303A5}" destId="{593F7A66-0AD7-4079-B6D7-AE1285F0CE3B}" srcOrd="2" destOrd="0" parTransId="{4090766C-84E5-4B2F-8EE0-AC7AD4C51476}" sibTransId="{F8DFF05F-70C5-4013-9E99-C12FB3E9A743}"/>
    <dgm:cxn modelId="{613B0BD2-5E75-4DEC-965B-F24828935269}" type="presOf" srcId="{ED476D70-A16F-4EE8-B9B3-6AFDD342E3D5}" destId="{F4310202-0068-4544-8E3B-AE6FC495311B}" srcOrd="0" destOrd="0" presId="urn:microsoft.com/office/officeart/2005/8/layout/hList1"/>
    <dgm:cxn modelId="{D4BEBBDD-0C99-497E-93B2-113474831288}" srcId="{32A2A090-E657-425A-875B-06C7A1B303A5}" destId="{7215C783-F053-4718-A897-8A0EDC58CA38}" srcOrd="1" destOrd="0" parTransId="{CBCC87E9-F54C-4306-82B8-B8B597542784}" sibTransId="{FD86F185-BB27-44AA-856C-5F4209AB2040}"/>
    <dgm:cxn modelId="{FE4536E6-2337-47D1-A905-DF3520AD7DF8}" type="presOf" srcId="{B85EFB93-1ECE-43EB-BC20-351BCE72965A}" destId="{DEBE10BE-991E-4283-8285-0A943C258CD5}" srcOrd="0" destOrd="2" presId="urn:microsoft.com/office/officeart/2005/8/layout/hList1"/>
    <dgm:cxn modelId="{69826DE8-A349-4380-901D-B1D90CFCC167}" srcId="{ED476D70-A16F-4EE8-B9B3-6AFDD342E3D5}" destId="{00832C1D-ECCA-4C14-8BC2-094E687C5A67}" srcOrd="1" destOrd="0" parTransId="{3332F373-6AA4-4980-8011-63DE0FFEF85B}" sibTransId="{932DCF5A-34E4-44B5-B6C0-1EE5D82BFFAC}"/>
    <dgm:cxn modelId="{000028EA-91D9-47AD-83ED-189277079AC3}" srcId="{7285552D-BE6A-407A-8BEE-8495C2B8917F}" destId="{0D550D22-0BB9-4CB6-9878-96CCF9C8C1FB}" srcOrd="0" destOrd="0" parTransId="{DD2C305E-D3CC-40BF-BE8B-F0554ED2ADC4}" sibTransId="{8BCC5069-F0DD-4AAF-8985-287775BF2640}"/>
    <dgm:cxn modelId="{A9BA93ED-E5AE-4B14-8E15-47DA969F83E0}" type="presOf" srcId="{2CD9DB1B-4A6F-413F-A122-AA59DCA3C6BC}" destId="{DEBE10BE-991E-4283-8285-0A943C258CD5}" srcOrd="0" destOrd="0" presId="urn:microsoft.com/office/officeart/2005/8/layout/hList1"/>
    <dgm:cxn modelId="{6B1B3FF8-0033-460F-940E-D5493D387F27}" srcId="{31DF0BD7-97CB-4CF1-AE80-9EDA1B9BD76E}" destId="{B0A48239-DA6C-4152-9B3E-1A0701584422}" srcOrd="2" destOrd="0" parTransId="{2747FC0D-0F5F-4E5D-8F59-CE77D95F2406}" sibTransId="{4845FF87-B552-4CB0-884E-78E72FA79B2A}"/>
    <dgm:cxn modelId="{48F6A8F8-9BAD-4AE8-8090-124AE5B9EBF2}" type="presOf" srcId="{7215C783-F053-4718-A897-8A0EDC58CA38}" destId="{A22CAA39-CDE6-4705-AFAD-91F3DB9C4F85}" srcOrd="0" destOrd="1" presId="urn:microsoft.com/office/officeart/2005/8/layout/hList1"/>
    <dgm:cxn modelId="{A89471FE-540B-4843-97FD-88C625E30E8B}" type="presOf" srcId="{24A1A2A2-D3DF-4179-9A28-53F941DDCD41}" destId="{B4C22AA2-E21D-4B5B-A129-5D091E693D47}" srcOrd="0" destOrd="1" presId="urn:microsoft.com/office/officeart/2005/8/layout/hList1"/>
    <dgm:cxn modelId="{95D4872C-F05F-4632-8B5F-DF594CD2B06B}" type="presParOf" srcId="{F4310202-0068-4544-8E3B-AE6FC495311B}" destId="{36B0B084-4098-4E93-89AC-F9DE19BDA4F8}" srcOrd="0" destOrd="0" presId="urn:microsoft.com/office/officeart/2005/8/layout/hList1"/>
    <dgm:cxn modelId="{4E7EF479-9958-492A-A352-2960D1D71BDC}" type="presParOf" srcId="{36B0B084-4098-4E93-89AC-F9DE19BDA4F8}" destId="{1608C461-CD73-49FF-AEF2-51D2AAE10C63}" srcOrd="0" destOrd="0" presId="urn:microsoft.com/office/officeart/2005/8/layout/hList1"/>
    <dgm:cxn modelId="{EEB7394C-AC2E-4B16-844D-98AC1F680F4B}" type="presParOf" srcId="{36B0B084-4098-4E93-89AC-F9DE19BDA4F8}" destId="{008B678F-E05D-4887-B482-0DA6DF042639}" srcOrd="1" destOrd="0" presId="urn:microsoft.com/office/officeart/2005/8/layout/hList1"/>
    <dgm:cxn modelId="{36619BCD-A4D5-4423-8DC5-FD4F2AF0644C}" type="presParOf" srcId="{F4310202-0068-4544-8E3B-AE6FC495311B}" destId="{97994F98-C453-4C80-B796-70FD4DC7A5A7}" srcOrd="1" destOrd="0" presId="urn:microsoft.com/office/officeart/2005/8/layout/hList1"/>
    <dgm:cxn modelId="{21D6E4AE-A1F9-4BA4-AA05-80B0C23CB432}" type="presParOf" srcId="{F4310202-0068-4544-8E3B-AE6FC495311B}" destId="{5A747CAD-20EF-49CF-AB3E-94B3BA29D4B0}" srcOrd="2" destOrd="0" presId="urn:microsoft.com/office/officeart/2005/8/layout/hList1"/>
    <dgm:cxn modelId="{AFF2A6D8-6845-4486-89F3-073490754FF9}" type="presParOf" srcId="{5A747CAD-20EF-49CF-AB3E-94B3BA29D4B0}" destId="{2D596C78-87E9-4DC9-8940-9194C93A2CDC}" srcOrd="0" destOrd="0" presId="urn:microsoft.com/office/officeart/2005/8/layout/hList1"/>
    <dgm:cxn modelId="{3AC1BEAD-F089-4845-A79C-D23A9DCC6710}" type="presParOf" srcId="{5A747CAD-20EF-49CF-AB3E-94B3BA29D4B0}" destId="{DEBE10BE-991E-4283-8285-0A943C258CD5}" srcOrd="1" destOrd="0" presId="urn:microsoft.com/office/officeart/2005/8/layout/hList1"/>
    <dgm:cxn modelId="{E3F2C80A-4F43-404C-8254-04FAB98319A8}" type="presParOf" srcId="{F4310202-0068-4544-8E3B-AE6FC495311B}" destId="{CC4B91A9-1023-456B-9240-B7BF9DD85B8B}" srcOrd="3" destOrd="0" presId="urn:microsoft.com/office/officeart/2005/8/layout/hList1"/>
    <dgm:cxn modelId="{9DF7CCBB-CDAA-4C0A-A538-9385D74370A8}" type="presParOf" srcId="{F4310202-0068-4544-8E3B-AE6FC495311B}" destId="{BF7A27F5-E1D7-4B36-9A81-AC469B74BD2E}" srcOrd="4" destOrd="0" presId="urn:microsoft.com/office/officeart/2005/8/layout/hList1"/>
    <dgm:cxn modelId="{D0E7B03B-A2FC-4907-9F4D-FD4B622E4E7C}" type="presParOf" srcId="{BF7A27F5-E1D7-4B36-9A81-AC469B74BD2E}" destId="{6D1FD98B-6944-4EE2-A894-598AE6BD6D5A}" srcOrd="0" destOrd="0" presId="urn:microsoft.com/office/officeart/2005/8/layout/hList1"/>
    <dgm:cxn modelId="{678531D2-510A-42DE-8FB1-16C224737AA6}" type="presParOf" srcId="{BF7A27F5-E1D7-4B36-9A81-AC469B74BD2E}" destId="{A22CAA39-CDE6-4705-AFAD-91F3DB9C4F85}" srcOrd="1" destOrd="0" presId="urn:microsoft.com/office/officeart/2005/8/layout/hList1"/>
    <dgm:cxn modelId="{D540CADB-5316-4106-8F42-91BEB8E103E0}" type="presParOf" srcId="{F4310202-0068-4544-8E3B-AE6FC495311B}" destId="{130716CD-1DDD-4DA6-BE6F-7D48FCFEFD07}" srcOrd="5" destOrd="0" presId="urn:microsoft.com/office/officeart/2005/8/layout/hList1"/>
    <dgm:cxn modelId="{80F64013-CE52-48DD-BF47-1134A2ADBADA}" type="presParOf" srcId="{F4310202-0068-4544-8E3B-AE6FC495311B}" destId="{3862F2F7-456A-4103-A6A1-49407FA90B5D}" srcOrd="6" destOrd="0" presId="urn:microsoft.com/office/officeart/2005/8/layout/hList1"/>
    <dgm:cxn modelId="{6EAAAC35-D018-4C17-A7C8-97795B7B2B92}" type="presParOf" srcId="{3862F2F7-456A-4103-A6A1-49407FA90B5D}" destId="{002E8278-E9BD-4947-BCB9-E1022CF72E45}" srcOrd="0" destOrd="0" presId="urn:microsoft.com/office/officeart/2005/8/layout/hList1"/>
    <dgm:cxn modelId="{3CA9EFEB-28F5-49F9-85C5-6386BB6E062A}" type="presParOf" srcId="{3862F2F7-456A-4103-A6A1-49407FA90B5D}" destId="{B4C22AA2-E21D-4B5B-A129-5D091E693D47}" srcOrd="1" destOrd="0" presId="urn:microsoft.com/office/officeart/2005/8/layout/hList1"/>
    <dgm:cxn modelId="{0EF37E10-E508-4181-876A-B71F3575425D}" type="presParOf" srcId="{F4310202-0068-4544-8E3B-AE6FC495311B}" destId="{FDC1975D-8D8A-490F-AFA6-5A45ADFF9A09}" srcOrd="7" destOrd="0" presId="urn:microsoft.com/office/officeart/2005/8/layout/hList1"/>
    <dgm:cxn modelId="{48AB50FA-59AB-4494-A9FE-89727B218092}" type="presParOf" srcId="{F4310202-0068-4544-8E3B-AE6FC495311B}" destId="{136FE00D-5484-49B1-A8E8-3BA75D632E0C}" srcOrd="8" destOrd="0" presId="urn:microsoft.com/office/officeart/2005/8/layout/hList1"/>
    <dgm:cxn modelId="{48BE9C40-4284-4EA2-A223-8A407F21DC5C}" type="presParOf" srcId="{136FE00D-5484-49B1-A8E8-3BA75D632E0C}" destId="{1E5CA246-628B-479E-BE73-99E9F732246E}" srcOrd="0" destOrd="0" presId="urn:microsoft.com/office/officeart/2005/8/layout/hList1"/>
    <dgm:cxn modelId="{89CF3044-7A04-4B2F-B1F2-89D5EBC5C2CB}" type="presParOf" srcId="{136FE00D-5484-49B1-A8E8-3BA75D632E0C}" destId="{F20B6F3A-62F8-47E8-BFB4-6B5FC14D1F4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313D065-3E46-423B-B0AB-95B709A4BA9C}" type="doc">
      <dgm:prSet loTypeId="urn:microsoft.com/office/officeart/2005/8/layout/lProcess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3446BC6-14F8-4F0F-8E90-2AB4E54A691D}">
      <dgm:prSet/>
      <dgm:spPr/>
      <dgm:t>
        <a:bodyPr/>
        <a:lstStyle/>
        <a:p>
          <a:r>
            <a:rPr lang="en-US" dirty="0"/>
            <a:t>IaaS</a:t>
          </a:r>
          <a:br>
            <a:rPr lang="en-US" dirty="0"/>
          </a:br>
          <a:r>
            <a:rPr lang="en-US" dirty="0"/>
            <a:t>VMs</a:t>
          </a:r>
        </a:p>
      </dgm:t>
    </dgm:pt>
    <dgm:pt modelId="{37B4CBEC-A8A9-4E8C-A043-3C63415939CB}" type="parTrans" cxnId="{0D37718F-1061-4212-8490-F7F8F73EB09A}">
      <dgm:prSet/>
      <dgm:spPr/>
      <dgm:t>
        <a:bodyPr/>
        <a:lstStyle/>
        <a:p>
          <a:endParaRPr lang="en-US"/>
        </a:p>
      </dgm:t>
    </dgm:pt>
    <dgm:pt modelId="{B8B640D3-3D8A-415C-82D6-C5A19AA791D1}" type="sibTrans" cxnId="{0D37718F-1061-4212-8490-F7F8F73EB09A}">
      <dgm:prSet/>
      <dgm:spPr/>
      <dgm:t>
        <a:bodyPr/>
        <a:lstStyle/>
        <a:p>
          <a:endParaRPr lang="en-US"/>
        </a:p>
      </dgm:t>
    </dgm:pt>
    <dgm:pt modelId="{D8FA6B2F-CEE9-4C05-AA3D-26432E102867}">
      <dgm:prSet/>
      <dgm:spPr/>
      <dgm:t>
        <a:bodyPr/>
        <a:lstStyle/>
        <a:p>
          <a:r>
            <a:rPr lang="en-US" dirty="0"/>
            <a:t>VM Scale Sets</a:t>
          </a:r>
        </a:p>
      </dgm:t>
    </dgm:pt>
    <dgm:pt modelId="{1173D26D-B999-4A78-8169-0E234065A748}" type="parTrans" cxnId="{203CF54F-874D-4BA6-AD8D-9A35164F273C}">
      <dgm:prSet/>
      <dgm:spPr/>
      <dgm:t>
        <a:bodyPr/>
        <a:lstStyle/>
        <a:p>
          <a:endParaRPr lang="en-US"/>
        </a:p>
      </dgm:t>
    </dgm:pt>
    <dgm:pt modelId="{35C53E8F-C2E2-4E00-8D75-19D606FA31AF}" type="sibTrans" cxnId="{203CF54F-874D-4BA6-AD8D-9A35164F273C}">
      <dgm:prSet/>
      <dgm:spPr/>
      <dgm:t>
        <a:bodyPr/>
        <a:lstStyle/>
        <a:p>
          <a:endParaRPr lang="en-US"/>
        </a:p>
      </dgm:t>
    </dgm:pt>
    <dgm:pt modelId="{260A285B-3648-478D-9802-F027B29B168D}">
      <dgm:prSet/>
      <dgm:spPr/>
      <dgm:t>
        <a:bodyPr/>
        <a:lstStyle/>
        <a:p>
          <a:r>
            <a:rPr lang="en-US" dirty="0"/>
            <a:t>Batch</a:t>
          </a:r>
        </a:p>
      </dgm:t>
    </dgm:pt>
    <dgm:pt modelId="{AA4EF500-79C6-44D1-A4E7-F782B0C39777}" type="parTrans" cxnId="{2BE6A643-783C-4222-8426-67D52DCAC878}">
      <dgm:prSet/>
      <dgm:spPr/>
      <dgm:t>
        <a:bodyPr/>
        <a:lstStyle/>
        <a:p>
          <a:endParaRPr lang="en-US"/>
        </a:p>
      </dgm:t>
    </dgm:pt>
    <dgm:pt modelId="{3726A3EC-FFF0-42D1-96DF-AD05882F0A2A}" type="sibTrans" cxnId="{2BE6A643-783C-4222-8426-67D52DCAC878}">
      <dgm:prSet/>
      <dgm:spPr/>
      <dgm:t>
        <a:bodyPr/>
        <a:lstStyle/>
        <a:p>
          <a:endParaRPr lang="en-US"/>
        </a:p>
      </dgm:t>
    </dgm:pt>
    <dgm:pt modelId="{13E820B6-6DA0-4699-B22E-2A8A851C6BB9}">
      <dgm:prSet/>
      <dgm:spPr/>
      <dgm:t>
        <a:bodyPr/>
        <a:lstStyle/>
        <a:p>
          <a:r>
            <a:rPr lang="en-US" dirty="0"/>
            <a:t>Logic Apps</a:t>
          </a:r>
        </a:p>
      </dgm:t>
    </dgm:pt>
    <dgm:pt modelId="{99E5C416-7EC4-43F8-B198-9562303D73BA}" type="parTrans" cxnId="{E6BA7A12-3E2D-4125-A56D-16F94305DFE8}">
      <dgm:prSet/>
      <dgm:spPr/>
      <dgm:t>
        <a:bodyPr/>
        <a:lstStyle/>
        <a:p>
          <a:endParaRPr lang="en-US"/>
        </a:p>
      </dgm:t>
    </dgm:pt>
    <dgm:pt modelId="{C596189A-6BF9-4ADB-8873-8D7EFA3A76C8}" type="sibTrans" cxnId="{E6BA7A12-3E2D-4125-A56D-16F94305DFE8}">
      <dgm:prSet/>
      <dgm:spPr/>
      <dgm:t>
        <a:bodyPr/>
        <a:lstStyle/>
        <a:p>
          <a:endParaRPr lang="en-US"/>
        </a:p>
      </dgm:t>
    </dgm:pt>
    <dgm:pt modelId="{134030C6-EB8F-45A2-9108-ECAF265DD6FC}">
      <dgm:prSet/>
      <dgm:spPr/>
      <dgm:t>
        <a:bodyPr/>
        <a:lstStyle/>
        <a:p>
          <a:r>
            <a:rPr lang="en-US" dirty="0"/>
            <a:t>Functions</a:t>
          </a:r>
        </a:p>
      </dgm:t>
    </dgm:pt>
    <dgm:pt modelId="{08BA5118-D0AC-4879-9051-5C3320724865}" type="parTrans" cxnId="{79A5208D-1AC0-4D23-BC74-37D1C8F6F4EB}">
      <dgm:prSet/>
      <dgm:spPr/>
      <dgm:t>
        <a:bodyPr/>
        <a:lstStyle/>
        <a:p>
          <a:endParaRPr lang="en-US"/>
        </a:p>
      </dgm:t>
    </dgm:pt>
    <dgm:pt modelId="{328153E6-29A8-4E0B-8B1C-C76C14CE45B1}" type="sibTrans" cxnId="{79A5208D-1AC0-4D23-BC74-37D1C8F6F4EB}">
      <dgm:prSet/>
      <dgm:spPr/>
      <dgm:t>
        <a:bodyPr/>
        <a:lstStyle/>
        <a:p>
          <a:endParaRPr lang="en-US"/>
        </a:p>
      </dgm:t>
    </dgm:pt>
    <dgm:pt modelId="{FB72B8E0-7F31-46E8-B303-B9D124E3D5AF}">
      <dgm:prSet/>
      <dgm:spPr/>
      <dgm:t>
        <a:bodyPr/>
        <a:lstStyle/>
        <a:p>
          <a:r>
            <a:rPr lang="en-US" dirty="0"/>
            <a:t>App Service</a:t>
          </a:r>
        </a:p>
      </dgm:t>
    </dgm:pt>
    <dgm:pt modelId="{CA9C9184-B1A5-42A4-8AA0-DCF70F75E56E}" type="parTrans" cxnId="{C871C3CF-E3B0-4FE5-9181-8B638A0F245C}">
      <dgm:prSet/>
      <dgm:spPr/>
      <dgm:t>
        <a:bodyPr/>
        <a:lstStyle/>
        <a:p>
          <a:endParaRPr lang="en-US"/>
        </a:p>
      </dgm:t>
    </dgm:pt>
    <dgm:pt modelId="{98ECAC23-ACDB-49A8-84CF-430A01FE0C46}" type="sibTrans" cxnId="{C871C3CF-E3B0-4FE5-9181-8B638A0F245C}">
      <dgm:prSet/>
      <dgm:spPr/>
      <dgm:t>
        <a:bodyPr/>
        <a:lstStyle/>
        <a:p>
          <a:endParaRPr lang="en-US"/>
        </a:p>
      </dgm:t>
    </dgm:pt>
    <dgm:pt modelId="{9E4F25BD-828A-45F9-8549-1BDA3CB94343}">
      <dgm:prSet/>
      <dgm:spPr/>
      <dgm:t>
        <a:bodyPr/>
        <a:lstStyle/>
        <a:p>
          <a:r>
            <a:rPr lang="en-US" dirty="0"/>
            <a:t>Azure Container Service</a:t>
          </a:r>
        </a:p>
      </dgm:t>
    </dgm:pt>
    <dgm:pt modelId="{2A06C36F-6133-43E5-99C1-21ADCCB75CBF}" type="parTrans" cxnId="{71B1A857-C9AC-42BA-B55E-464D271A6433}">
      <dgm:prSet/>
      <dgm:spPr/>
      <dgm:t>
        <a:bodyPr/>
        <a:lstStyle/>
        <a:p>
          <a:endParaRPr lang="en-US"/>
        </a:p>
      </dgm:t>
    </dgm:pt>
    <dgm:pt modelId="{216D9BAB-AE59-4635-8D6E-A0FFCB0A0846}" type="sibTrans" cxnId="{71B1A857-C9AC-42BA-B55E-464D271A6433}">
      <dgm:prSet/>
      <dgm:spPr/>
      <dgm:t>
        <a:bodyPr/>
        <a:lstStyle/>
        <a:p>
          <a:endParaRPr lang="en-US"/>
        </a:p>
      </dgm:t>
    </dgm:pt>
    <dgm:pt modelId="{E4CDF590-9F7F-46D7-A84E-F32316D74145}">
      <dgm:prSet/>
      <dgm:spPr/>
      <dgm:t>
        <a:bodyPr/>
        <a:lstStyle/>
        <a:p>
          <a:r>
            <a:rPr lang="en-US"/>
            <a:t>Azure Container Instances</a:t>
          </a:r>
          <a:endParaRPr lang="en-US" dirty="0"/>
        </a:p>
      </dgm:t>
    </dgm:pt>
    <dgm:pt modelId="{446265B6-3375-47DE-939A-918E4804EF16}" type="parTrans" cxnId="{A165BBBC-F5F8-4218-AB39-C4543631D7EA}">
      <dgm:prSet/>
      <dgm:spPr/>
      <dgm:t>
        <a:bodyPr/>
        <a:lstStyle/>
        <a:p>
          <a:endParaRPr lang="en-US"/>
        </a:p>
      </dgm:t>
    </dgm:pt>
    <dgm:pt modelId="{CB8ECA1D-D53F-46BC-AC25-4AEE4B82C183}" type="sibTrans" cxnId="{A165BBBC-F5F8-4218-AB39-C4543631D7EA}">
      <dgm:prSet/>
      <dgm:spPr/>
      <dgm:t>
        <a:bodyPr/>
        <a:lstStyle/>
        <a:p>
          <a:endParaRPr lang="en-US"/>
        </a:p>
      </dgm:t>
    </dgm:pt>
    <dgm:pt modelId="{35F61476-33C8-49D1-943B-4E985E4A0C31}">
      <dgm:prSet/>
      <dgm:spPr/>
      <dgm:t>
        <a:bodyPr/>
        <a:lstStyle/>
        <a:p>
          <a:r>
            <a:rPr lang="en-US" dirty="0"/>
            <a:t>Service Fabric</a:t>
          </a:r>
        </a:p>
      </dgm:t>
    </dgm:pt>
    <dgm:pt modelId="{D2F002CB-1AF5-49E3-85A5-5982928377B9}" type="parTrans" cxnId="{DBAAE53C-784C-426F-9385-506AB02FF4A5}">
      <dgm:prSet/>
      <dgm:spPr/>
      <dgm:t>
        <a:bodyPr/>
        <a:lstStyle/>
        <a:p>
          <a:endParaRPr lang="en-US"/>
        </a:p>
      </dgm:t>
    </dgm:pt>
    <dgm:pt modelId="{0BE281AB-5EB9-40A0-B2AF-2957C7BC9965}" type="sibTrans" cxnId="{DBAAE53C-784C-426F-9385-506AB02FF4A5}">
      <dgm:prSet/>
      <dgm:spPr/>
      <dgm:t>
        <a:bodyPr/>
        <a:lstStyle/>
        <a:p>
          <a:endParaRPr lang="en-US"/>
        </a:p>
      </dgm:t>
    </dgm:pt>
    <dgm:pt modelId="{1411FA44-3D98-4CDE-9367-624F7D7989C1}">
      <dgm:prSet/>
      <dgm:spPr/>
      <dgm:t>
        <a:bodyPr/>
        <a:lstStyle/>
        <a:p>
          <a:r>
            <a:rPr lang="en-US"/>
            <a:t>Cloud Services</a:t>
          </a:r>
          <a:endParaRPr lang="en-US" dirty="0"/>
        </a:p>
      </dgm:t>
    </dgm:pt>
    <dgm:pt modelId="{185C32F3-0FD3-4283-874D-F3967080D9BC}" type="parTrans" cxnId="{3A6AA946-7C45-4E7E-8BEF-7254FCF0CAEA}">
      <dgm:prSet/>
      <dgm:spPr/>
      <dgm:t>
        <a:bodyPr/>
        <a:lstStyle/>
        <a:p>
          <a:endParaRPr lang="en-US"/>
        </a:p>
      </dgm:t>
    </dgm:pt>
    <dgm:pt modelId="{4EDE1395-F128-4FA8-B625-869099876945}" type="sibTrans" cxnId="{3A6AA946-7C45-4E7E-8BEF-7254FCF0CAEA}">
      <dgm:prSet/>
      <dgm:spPr/>
      <dgm:t>
        <a:bodyPr/>
        <a:lstStyle/>
        <a:p>
          <a:endParaRPr lang="en-US"/>
        </a:p>
      </dgm:t>
    </dgm:pt>
    <dgm:pt modelId="{A7DC98CC-EABF-45CB-9F2B-34C76DEA45AF}" type="pres">
      <dgm:prSet presAssocID="{A313D065-3E46-423B-B0AB-95B709A4BA9C}" presName="theList" presStyleCnt="0">
        <dgm:presLayoutVars>
          <dgm:dir/>
          <dgm:animLvl val="lvl"/>
          <dgm:resizeHandles val="exact"/>
        </dgm:presLayoutVars>
      </dgm:prSet>
      <dgm:spPr/>
    </dgm:pt>
    <dgm:pt modelId="{29EFC1B9-ECFD-408D-8B8E-CA1F4F800D05}" type="pres">
      <dgm:prSet presAssocID="{93446BC6-14F8-4F0F-8E90-2AB4E54A691D}" presName="compNode" presStyleCnt="0"/>
      <dgm:spPr/>
    </dgm:pt>
    <dgm:pt modelId="{00513B5F-D8F5-4888-AC70-1398C1B0E8A7}" type="pres">
      <dgm:prSet presAssocID="{93446BC6-14F8-4F0F-8E90-2AB4E54A691D}" presName="aNode" presStyleLbl="bgShp" presStyleIdx="0" presStyleCnt="10"/>
      <dgm:spPr/>
    </dgm:pt>
    <dgm:pt modelId="{077D33EA-5620-4973-89B4-1BE56D75312E}" type="pres">
      <dgm:prSet presAssocID="{93446BC6-14F8-4F0F-8E90-2AB4E54A691D}" presName="textNode" presStyleLbl="bgShp" presStyleIdx="0" presStyleCnt="10"/>
      <dgm:spPr/>
    </dgm:pt>
    <dgm:pt modelId="{19C18CF4-AD51-40BC-A42E-92F406E4B2DE}" type="pres">
      <dgm:prSet presAssocID="{93446BC6-14F8-4F0F-8E90-2AB4E54A691D}" presName="compChildNode" presStyleCnt="0"/>
      <dgm:spPr/>
    </dgm:pt>
    <dgm:pt modelId="{B2C97605-E8BA-413D-8F82-2F81A2437630}" type="pres">
      <dgm:prSet presAssocID="{93446BC6-14F8-4F0F-8E90-2AB4E54A691D}" presName="theInnerList" presStyleCnt="0"/>
      <dgm:spPr/>
    </dgm:pt>
    <dgm:pt modelId="{640E7B71-1BA1-4FB5-9136-7A867A8C1B40}" type="pres">
      <dgm:prSet presAssocID="{93446BC6-14F8-4F0F-8E90-2AB4E54A691D}" presName="aSpace" presStyleCnt="0"/>
      <dgm:spPr/>
    </dgm:pt>
    <dgm:pt modelId="{F8A3B5EF-8030-42D7-AB6A-940D5F5A9A46}" type="pres">
      <dgm:prSet presAssocID="{D8FA6B2F-CEE9-4C05-AA3D-26432E102867}" presName="compNode" presStyleCnt="0"/>
      <dgm:spPr/>
    </dgm:pt>
    <dgm:pt modelId="{C2EA3FFF-2417-40D9-89CC-F1A35699285C}" type="pres">
      <dgm:prSet presAssocID="{D8FA6B2F-CEE9-4C05-AA3D-26432E102867}" presName="aNode" presStyleLbl="bgShp" presStyleIdx="1" presStyleCnt="10"/>
      <dgm:spPr/>
    </dgm:pt>
    <dgm:pt modelId="{82C66525-4B37-41E1-908F-A04C5D2DE991}" type="pres">
      <dgm:prSet presAssocID="{D8FA6B2F-CEE9-4C05-AA3D-26432E102867}" presName="textNode" presStyleLbl="bgShp" presStyleIdx="1" presStyleCnt="10"/>
      <dgm:spPr/>
    </dgm:pt>
    <dgm:pt modelId="{3ED50058-6437-4188-802A-1C8D9E5FCE37}" type="pres">
      <dgm:prSet presAssocID="{D8FA6B2F-CEE9-4C05-AA3D-26432E102867}" presName="compChildNode" presStyleCnt="0"/>
      <dgm:spPr/>
    </dgm:pt>
    <dgm:pt modelId="{78EB7194-A449-4EDD-87F6-C930956318E0}" type="pres">
      <dgm:prSet presAssocID="{D8FA6B2F-CEE9-4C05-AA3D-26432E102867}" presName="theInnerList" presStyleCnt="0"/>
      <dgm:spPr/>
    </dgm:pt>
    <dgm:pt modelId="{14F00E8E-C030-4279-94EE-5671C2222ECB}" type="pres">
      <dgm:prSet presAssocID="{D8FA6B2F-CEE9-4C05-AA3D-26432E102867}" presName="aSpace" presStyleCnt="0"/>
      <dgm:spPr/>
    </dgm:pt>
    <dgm:pt modelId="{0B560C3B-72B5-44D0-A3D2-BB4FC0EA61C4}" type="pres">
      <dgm:prSet presAssocID="{9E4F25BD-828A-45F9-8549-1BDA3CB94343}" presName="compNode" presStyleCnt="0"/>
      <dgm:spPr/>
    </dgm:pt>
    <dgm:pt modelId="{BFE7EF33-35B6-4364-AFAA-13DD712E922D}" type="pres">
      <dgm:prSet presAssocID="{9E4F25BD-828A-45F9-8549-1BDA3CB94343}" presName="aNode" presStyleLbl="bgShp" presStyleIdx="2" presStyleCnt="10"/>
      <dgm:spPr/>
    </dgm:pt>
    <dgm:pt modelId="{BBBC3871-D759-4885-A3C2-9D7E0294E6DA}" type="pres">
      <dgm:prSet presAssocID="{9E4F25BD-828A-45F9-8549-1BDA3CB94343}" presName="textNode" presStyleLbl="bgShp" presStyleIdx="2" presStyleCnt="10"/>
      <dgm:spPr/>
    </dgm:pt>
    <dgm:pt modelId="{08005495-41CA-445D-ACC5-3ABB1B5930F3}" type="pres">
      <dgm:prSet presAssocID="{9E4F25BD-828A-45F9-8549-1BDA3CB94343}" presName="compChildNode" presStyleCnt="0"/>
      <dgm:spPr/>
    </dgm:pt>
    <dgm:pt modelId="{DD6E6036-BACB-4E41-9337-9774781939EF}" type="pres">
      <dgm:prSet presAssocID="{9E4F25BD-828A-45F9-8549-1BDA3CB94343}" presName="theInnerList" presStyleCnt="0"/>
      <dgm:spPr/>
    </dgm:pt>
    <dgm:pt modelId="{5B97ECE4-8505-4789-9075-D24EE41AE6C9}" type="pres">
      <dgm:prSet presAssocID="{9E4F25BD-828A-45F9-8549-1BDA3CB94343}" presName="aSpace" presStyleCnt="0"/>
      <dgm:spPr/>
    </dgm:pt>
    <dgm:pt modelId="{88537D65-C3AE-4418-8C5C-4BF819ABB47A}" type="pres">
      <dgm:prSet presAssocID="{35F61476-33C8-49D1-943B-4E985E4A0C31}" presName="compNode" presStyleCnt="0"/>
      <dgm:spPr/>
    </dgm:pt>
    <dgm:pt modelId="{1F953C0C-DFA5-4C6B-83A0-ACBD75296A7D}" type="pres">
      <dgm:prSet presAssocID="{35F61476-33C8-49D1-943B-4E985E4A0C31}" presName="aNode" presStyleLbl="bgShp" presStyleIdx="3" presStyleCnt="10"/>
      <dgm:spPr/>
    </dgm:pt>
    <dgm:pt modelId="{E71CCD11-9F0B-4C63-9D55-78BD49FC7749}" type="pres">
      <dgm:prSet presAssocID="{35F61476-33C8-49D1-943B-4E985E4A0C31}" presName="textNode" presStyleLbl="bgShp" presStyleIdx="3" presStyleCnt="10"/>
      <dgm:spPr/>
    </dgm:pt>
    <dgm:pt modelId="{54C8BE8F-174B-4481-A981-8E87BC68EF91}" type="pres">
      <dgm:prSet presAssocID="{35F61476-33C8-49D1-943B-4E985E4A0C31}" presName="compChildNode" presStyleCnt="0"/>
      <dgm:spPr/>
    </dgm:pt>
    <dgm:pt modelId="{505E5531-3D04-478B-8063-A6A46BC8471B}" type="pres">
      <dgm:prSet presAssocID="{35F61476-33C8-49D1-943B-4E985E4A0C31}" presName="theInnerList" presStyleCnt="0"/>
      <dgm:spPr/>
    </dgm:pt>
    <dgm:pt modelId="{4CE6379B-4FF4-4699-88E5-2C115D1E2D06}" type="pres">
      <dgm:prSet presAssocID="{35F61476-33C8-49D1-943B-4E985E4A0C31}" presName="aSpace" presStyleCnt="0"/>
      <dgm:spPr/>
    </dgm:pt>
    <dgm:pt modelId="{996FE46A-814B-42DB-A028-24614A85C29C}" type="pres">
      <dgm:prSet presAssocID="{1411FA44-3D98-4CDE-9367-624F7D7989C1}" presName="compNode" presStyleCnt="0"/>
      <dgm:spPr/>
    </dgm:pt>
    <dgm:pt modelId="{8745C436-B72B-4380-85A2-3799EB53BE32}" type="pres">
      <dgm:prSet presAssocID="{1411FA44-3D98-4CDE-9367-624F7D7989C1}" presName="aNode" presStyleLbl="bgShp" presStyleIdx="4" presStyleCnt="10"/>
      <dgm:spPr/>
    </dgm:pt>
    <dgm:pt modelId="{B530458D-5929-4A06-A607-72D6639AE003}" type="pres">
      <dgm:prSet presAssocID="{1411FA44-3D98-4CDE-9367-624F7D7989C1}" presName="textNode" presStyleLbl="bgShp" presStyleIdx="4" presStyleCnt="10"/>
      <dgm:spPr/>
    </dgm:pt>
    <dgm:pt modelId="{2004F63E-B3AB-4C6D-9066-25D245C14132}" type="pres">
      <dgm:prSet presAssocID="{1411FA44-3D98-4CDE-9367-624F7D7989C1}" presName="compChildNode" presStyleCnt="0"/>
      <dgm:spPr/>
    </dgm:pt>
    <dgm:pt modelId="{8B2C8FEB-899F-482B-A7D1-14403C1CD0F9}" type="pres">
      <dgm:prSet presAssocID="{1411FA44-3D98-4CDE-9367-624F7D7989C1}" presName="theInnerList" presStyleCnt="0"/>
      <dgm:spPr/>
    </dgm:pt>
    <dgm:pt modelId="{A789A354-50C8-404B-8091-3A3A33B30388}" type="pres">
      <dgm:prSet presAssocID="{1411FA44-3D98-4CDE-9367-624F7D7989C1}" presName="aSpace" presStyleCnt="0"/>
      <dgm:spPr/>
    </dgm:pt>
    <dgm:pt modelId="{49BA6D37-A62F-4CED-A753-F0AC8A0BC028}" type="pres">
      <dgm:prSet presAssocID="{260A285B-3648-478D-9802-F027B29B168D}" presName="compNode" presStyleCnt="0"/>
      <dgm:spPr/>
    </dgm:pt>
    <dgm:pt modelId="{64A8B82D-DA79-48E6-87F5-69BF25233F6D}" type="pres">
      <dgm:prSet presAssocID="{260A285B-3648-478D-9802-F027B29B168D}" presName="aNode" presStyleLbl="bgShp" presStyleIdx="5" presStyleCnt="10"/>
      <dgm:spPr/>
    </dgm:pt>
    <dgm:pt modelId="{49CF4575-8BA8-44F3-BD2B-58BD4856D482}" type="pres">
      <dgm:prSet presAssocID="{260A285B-3648-478D-9802-F027B29B168D}" presName="textNode" presStyleLbl="bgShp" presStyleIdx="5" presStyleCnt="10"/>
      <dgm:spPr/>
    </dgm:pt>
    <dgm:pt modelId="{809FB8AD-28AD-4BBE-90E2-0C2E87E4895B}" type="pres">
      <dgm:prSet presAssocID="{260A285B-3648-478D-9802-F027B29B168D}" presName="compChildNode" presStyleCnt="0"/>
      <dgm:spPr/>
    </dgm:pt>
    <dgm:pt modelId="{FB7119E6-291F-4D5A-97F5-06649442001C}" type="pres">
      <dgm:prSet presAssocID="{260A285B-3648-478D-9802-F027B29B168D}" presName="theInnerList" presStyleCnt="0"/>
      <dgm:spPr/>
    </dgm:pt>
    <dgm:pt modelId="{F2AB3549-15DF-4F61-B333-9246BD57F23B}" type="pres">
      <dgm:prSet presAssocID="{260A285B-3648-478D-9802-F027B29B168D}" presName="aSpace" presStyleCnt="0"/>
      <dgm:spPr/>
    </dgm:pt>
    <dgm:pt modelId="{77ED7814-E24A-4AC8-B476-85AFE17E563A}" type="pres">
      <dgm:prSet presAssocID="{FB72B8E0-7F31-46E8-B303-B9D124E3D5AF}" presName="compNode" presStyleCnt="0"/>
      <dgm:spPr/>
    </dgm:pt>
    <dgm:pt modelId="{CD4671D1-87D7-4E8D-B019-EE7552F468A0}" type="pres">
      <dgm:prSet presAssocID="{FB72B8E0-7F31-46E8-B303-B9D124E3D5AF}" presName="aNode" presStyleLbl="bgShp" presStyleIdx="6" presStyleCnt="10"/>
      <dgm:spPr/>
    </dgm:pt>
    <dgm:pt modelId="{4AAC13E1-205B-4231-9D6D-006212104C0F}" type="pres">
      <dgm:prSet presAssocID="{FB72B8E0-7F31-46E8-B303-B9D124E3D5AF}" presName="textNode" presStyleLbl="bgShp" presStyleIdx="6" presStyleCnt="10"/>
      <dgm:spPr/>
    </dgm:pt>
    <dgm:pt modelId="{D281FD8D-8EC6-4231-9B13-955E724F9824}" type="pres">
      <dgm:prSet presAssocID="{FB72B8E0-7F31-46E8-B303-B9D124E3D5AF}" presName="compChildNode" presStyleCnt="0"/>
      <dgm:spPr/>
    </dgm:pt>
    <dgm:pt modelId="{56C33FAA-0FB6-4C80-B214-6FCBA9674C76}" type="pres">
      <dgm:prSet presAssocID="{FB72B8E0-7F31-46E8-B303-B9D124E3D5AF}" presName="theInnerList" presStyleCnt="0"/>
      <dgm:spPr/>
    </dgm:pt>
    <dgm:pt modelId="{34C8DC27-E6BA-495A-A3A2-728D2FDA4A65}" type="pres">
      <dgm:prSet presAssocID="{FB72B8E0-7F31-46E8-B303-B9D124E3D5AF}" presName="aSpace" presStyleCnt="0"/>
      <dgm:spPr/>
    </dgm:pt>
    <dgm:pt modelId="{828D59C2-37BA-44F6-B1EC-B839D8EEDFE0}" type="pres">
      <dgm:prSet presAssocID="{E4CDF590-9F7F-46D7-A84E-F32316D74145}" presName="compNode" presStyleCnt="0"/>
      <dgm:spPr/>
    </dgm:pt>
    <dgm:pt modelId="{FF659824-D556-4A81-ABEF-EF16B01F56EA}" type="pres">
      <dgm:prSet presAssocID="{E4CDF590-9F7F-46D7-A84E-F32316D74145}" presName="aNode" presStyleLbl="bgShp" presStyleIdx="7" presStyleCnt="10"/>
      <dgm:spPr/>
    </dgm:pt>
    <dgm:pt modelId="{1DBC7FD5-FC4E-4F84-8F30-2EA9BC5F02A1}" type="pres">
      <dgm:prSet presAssocID="{E4CDF590-9F7F-46D7-A84E-F32316D74145}" presName="textNode" presStyleLbl="bgShp" presStyleIdx="7" presStyleCnt="10"/>
      <dgm:spPr/>
    </dgm:pt>
    <dgm:pt modelId="{14D29613-8F80-4CA6-A9AB-B55B0E6E7FB6}" type="pres">
      <dgm:prSet presAssocID="{E4CDF590-9F7F-46D7-A84E-F32316D74145}" presName="compChildNode" presStyleCnt="0"/>
      <dgm:spPr/>
    </dgm:pt>
    <dgm:pt modelId="{451262CB-98C2-4FAD-A47F-DF29B63C9655}" type="pres">
      <dgm:prSet presAssocID="{E4CDF590-9F7F-46D7-A84E-F32316D74145}" presName="theInnerList" presStyleCnt="0"/>
      <dgm:spPr/>
    </dgm:pt>
    <dgm:pt modelId="{FEC3006D-4B01-4543-BC1E-778D4DFA0346}" type="pres">
      <dgm:prSet presAssocID="{E4CDF590-9F7F-46D7-A84E-F32316D74145}" presName="aSpace" presStyleCnt="0"/>
      <dgm:spPr/>
    </dgm:pt>
    <dgm:pt modelId="{9641013A-8731-49AD-B4B3-1F4A4A0C1EC7}" type="pres">
      <dgm:prSet presAssocID="{13E820B6-6DA0-4699-B22E-2A8A851C6BB9}" presName="compNode" presStyleCnt="0"/>
      <dgm:spPr/>
    </dgm:pt>
    <dgm:pt modelId="{9E91217D-00DC-45CB-806F-2C7759A51E62}" type="pres">
      <dgm:prSet presAssocID="{13E820B6-6DA0-4699-B22E-2A8A851C6BB9}" presName="aNode" presStyleLbl="bgShp" presStyleIdx="8" presStyleCnt="10"/>
      <dgm:spPr/>
    </dgm:pt>
    <dgm:pt modelId="{9EC501CB-0B27-4C5C-A25A-6C7C63FD7199}" type="pres">
      <dgm:prSet presAssocID="{13E820B6-6DA0-4699-B22E-2A8A851C6BB9}" presName="textNode" presStyleLbl="bgShp" presStyleIdx="8" presStyleCnt="10"/>
      <dgm:spPr/>
    </dgm:pt>
    <dgm:pt modelId="{D54B94C1-EC27-4112-ACD0-A82F4017660C}" type="pres">
      <dgm:prSet presAssocID="{13E820B6-6DA0-4699-B22E-2A8A851C6BB9}" presName="compChildNode" presStyleCnt="0"/>
      <dgm:spPr/>
    </dgm:pt>
    <dgm:pt modelId="{D96A9874-1911-4BDE-B627-B6BF00E2C2C0}" type="pres">
      <dgm:prSet presAssocID="{13E820B6-6DA0-4699-B22E-2A8A851C6BB9}" presName="theInnerList" presStyleCnt="0"/>
      <dgm:spPr/>
    </dgm:pt>
    <dgm:pt modelId="{87350131-EC32-4739-8C0C-5E72FA88FDA7}" type="pres">
      <dgm:prSet presAssocID="{13E820B6-6DA0-4699-B22E-2A8A851C6BB9}" presName="aSpace" presStyleCnt="0"/>
      <dgm:spPr/>
    </dgm:pt>
    <dgm:pt modelId="{A2543163-855C-4169-9C38-7C1B6227BDF6}" type="pres">
      <dgm:prSet presAssocID="{134030C6-EB8F-45A2-9108-ECAF265DD6FC}" presName="compNode" presStyleCnt="0"/>
      <dgm:spPr/>
    </dgm:pt>
    <dgm:pt modelId="{5AD177F0-BF42-4829-9DE1-29554A64BCF6}" type="pres">
      <dgm:prSet presAssocID="{134030C6-EB8F-45A2-9108-ECAF265DD6FC}" presName="aNode" presStyleLbl="bgShp" presStyleIdx="9" presStyleCnt="10"/>
      <dgm:spPr/>
    </dgm:pt>
    <dgm:pt modelId="{94E6B8A4-9651-453A-BD59-B4BE9CC93701}" type="pres">
      <dgm:prSet presAssocID="{134030C6-EB8F-45A2-9108-ECAF265DD6FC}" presName="textNode" presStyleLbl="bgShp" presStyleIdx="9" presStyleCnt="10"/>
      <dgm:spPr/>
    </dgm:pt>
    <dgm:pt modelId="{20578E55-DFFB-485C-B02B-F38A012096C3}" type="pres">
      <dgm:prSet presAssocID="{134030C6-EB8F-45A2-9108-ECAF265DD6FC}" presName="compChildNode" presStyleCnt="0"/>
      <dgm:spPr/>
    </dgm:pt>
    <dgm:pt modelId="{F70C7BEF-6025-416A-B6B9-CE2AF0BA9A28}" type="pres">
      <dgm:prSet presAssocID="{134030C6-EB8F-45A2-9108-ECAF265DD6FC}" presName="theInnerList" presStyleCnt="0"/>
      <dgm:spPr/>
    </dgm:pt>
  </dgm:ptLst>
  <dgm:cxnLst>
    <dgm:cxn modelId="{318F8305-9E86-44AF-9314-17105406F04A}" type="presOf" srcId="{D8FA6B2F-CEE9-4C05-AA3D-26432E102867}" destId="{82C66525-4B37-41E1-908F-A04C5D2DE991}" srcOrd="1" destOrd="0" presId="urn:microsoft.com/office/officeart/2005/8/layout/lProcess2"/>
    <dgm:cxn modelId="{FBA1AE09-0F0A-426D-8B46-186009110898}" type="presOf" srcId="{9E4F25BD-828A-45F9-8549-1BDA3CB94343}" destId="{BBBC3871-D759-4885-A3C2-9D7E0294E6DA}" srcOrd="1" destOrd="0" presId="urn:microsoft.com/office/officeart/2005/8/layout/lProcess2"/>
    <dgm:cxn modelId="{E6BA7A12-3E2D-4125-A56D-16F94305DFE8}" srcId="{A313D065-3E46-423B-B0AB-95B709A4BA9C}" destId="{13E820B6-6DA0-4699-B22E-2A8A851C6BB9}" srcOrd="8" destOrd="0" parTransId="{99E5C416-7EC4-43F8-B198-9562303D73BA}" sibTransId="{C596189A-6BF9-4ADB-8873-8D7EFA3A76C8}"/>
    <dgm:cxn modelId="{8FB80A19-11BC-4ABE-A627-2782D5512B38}" type="presOf" srcId="{134030C6-EB8F-45A2-9108-ECAF265DD6FC}" destId="{5AD177F0-BF42-4829-9DE1-29554A64BCF6}" srcOrd="0" destOrd="0" presId="urn:microsoft.com/office/officeart/2005/8/layout/lProcess2"/>
    <dgm:cxn modelId="{D9AFD91E-2B4B-42E9-88D9-2E394A5365B9}" type="presOf" srcId="{1411FA44-3D98-4CDE-9367-624F7D7989C1}" destId="{B530458D-5929-4A06-A607-72D6639AE003}" srcOrd="1" destOrd="0" presId="urn:microsoft.com/office/officeart/2005/8/layout/lProcess2"/>
    <dgm:cxn modelId="{5CFA6E2A-C622-4D0A-834B-8296B5C11C84}" type="presOf" srcId="{E4CDF590-9F7F-46D7-A84E-F32316D74145}" destId="{FF659824-D556-4A81-ABEF-EF16B01F56EA}" srcOrd="0" destOrd="0" presId="urn:microsoft.com/office/officeart/2005/8/layout/lProcess2"/>
    <dgm:cxn modelId="{CF1D282F-EAA5-49A7-A95E-A8FABB43BAAF}" type="presOf" srcId="{E4CDF590-9F7F-46D7-A84E-F32316D74145}" destId="{1DBC7FD5-FC4E-4F84-8F30-2EA9BC5F02A1}" srcOrd="1" destOrd="0" presId="urn:microsoft.com/office/officeart/2005/8/layout/lProcess2"/>
    <dgm:cxn modelId="{DBAAE53C-784C-426F-9385-506AB02FF4A5}" srcId="{A313D065-3E46-423B-B0AB-95B709A4BA9C}" destId="{35F61476-33C8-49D1-943B-4E985E4A0C31}" srcOrd="3" destOrd="0" parTransId="{D2F002CB-1AF5-49E3-85A5-5982928377B9}" sibTransId="{0BE281AB-5EB9-40A0-B2AF-2957C7BC9965}"/>
    <dgm:cxn modelId="{B9A4B65B-C2FB-44CB-83EA-7A35F79E7A20}" type="presOf" srcId="{FB72B8E0-7F31-46E8-B303-B9D124E3D5AF}" destId="{4AAC13E1-205B-4231-9D6D-006212104C0F}" srcOrd="1" destOrd="0" presId="urn:microsoft.com/office/officeart/2005/8/layout/lProcess2"/>
    <dgm:cxn modelId="{D791B85E-1197-4127-8D6C-B17E06FD39BF}" type="presOf" srcId="{93446BC6-14F8-4F0F-8E90-2AB4E54A691D}" destId="{077D33EA-5620-4973-89B4-1BE56D75312E}" srcOrd="1" destOrd="0" presId="urn:microsoft.com/office/officeart/2005/8/layout/lProcess2"/>
    <dgm:cxn modelId="{65B74543-2FF1-4441-B281-AA8E2244758A}" type="presOf" srcId="{134030C6-EB8F-45A2-9108-ECAF265DD6FC}" destId="{94E6B8A4-9651-453A-BD59-B4BE9CC93701}" srcOrd="1" destOrd="0" presId="urn:microsoft.com/office/officeart/2005/8/layout/lProcess2"/>
    <dgm:cxn modelId="{2BE6A643-783C-4222-8426-67D52DCAC878}" srcId="{A313D065-3E46-423B-B0AB-95B709A4BA9C}" destId="{260A285B-3648-478D-9802-F027B29B168D}" srcOrd="5" destOrd="0" parTransId="{AA4EF500-79C6-44D1-A4E7-F782B0C39777}" sibTransId="{3726A3EC-FFF0-42D1-96DF-AD05882F0A2A}"/>
    <dgm:cxn modelId="{90741044-829D-448E-94EE-42C243ADCF26}" type="presOf" srcId="{9E4F25BD-828A-45F9-8549-1BDA3CB94343}" destId="{BFE7EF33-35B6-4364-AFAA-13DD712E922D}" srcOrd="0" destOrd="0" presId="urn:microsoft.com/office/officeart/2005/8/layout/lProcess2"/>
    <dgm:cxn modelId="{3A6AA946-7C45-4E7E-8BEF-7254FCF0CAEA}" srcId="{A313D065-3E46-423B-B0AB-95B709A4BA9C}" destId="{1411FA44-3D98-4CDE-9367-624F7D7989C1}" srcOrd="4" destOrd="0" parTransId="{185C32F3-0FD3-4283-874D-F3967080D9BC}" sibTransId="{4EDE1395-F128-4FA8-B625-869099876945}"/>
    <dgm:cxn modelId="{E3033E68-5773-44B8-96F4-7E7C7022EC6C}" type="presOf" srcId="{93446BC6-14F8-4F0F-8E90-2AB4E54A691D}" destId="{00513B5F-D8F5-4888-AC70-1398C1B0E8A7}" srcOrd="0" destOrd="0" presId="urn:microsoft.com/office/officeart/2005/8/layout/lProcess2"/>
    <dgm:cxn modelId="{203CF54F-874D-4BA6-AD8D-9A35164F273C}" srcId="{A313D065-3E46-423B-B0AB-95B709A4BA9C}" destId="{D8FA6B2F-CEE9-4C05-AA3D-26432E102867}" srcOrd="1" destOrd="0" parTransId="{1173D26D-B999-4A78-8169-0E234065A748}" sibTransId="{35C53E8F-C2E2-4E00-8D75-19D606FA31AF}"/>
    <dgm:cxn modelId="{49E8BA53-09EF-42DB-A0A3-774117B9DE0C}" type="presOf" srcId="{35F61476-33C8-49D1-943B-4E985E4A0C31}" destId="{1F953C0C-DFA5-4C6B-83A0-ACBD75296A7D}" srcOrd="0" destOrd="0" presId="urn:microsoft.com/office/officeart/2005/8/layout/lProcess2"/>
    <dgm:cxn modelId="{71B1A857-C9AC-42BA-B55E-464D271A6433}" srcId="{A313D065-3E46-423B-B0AB-95B709A4BA9C}" destId="{9E4F25BD-828A-45F9-8549-1BDA3CB94343}" srcOrd="2" destOrd="0" parTransId="{2A06C36F-6133-43E5-99C1-21ADCCB75CBF}" sibTransId="{216D9BAB-AE59-4635-8D6E-A0FFCB0A0846}"/>
    <dgm:cxn modelId="{DECDAC7C-FC9B-4AE8-910C-F918C1301201}" type="presOf" srcId="{35F61476-33C8-49D1-943B-4E985E4A0C31}" destId="{E71CCD11-9F0B-4C63-9D55-78BD49FC7749}" srcOrd="1" destOrd="0" presId="urn:microsoft.com/office/officeart/2005/8/layout/lProcess2"/>
    <dgm:cxn modelId="{79A5208D-1AC0-4D23-BC74-37D1C8F6F4EB}" srcId="{A313D065-3E46-423B-B0AB-95B709A4BA9C}" destId="{134030C6-EB8F-45A2-9108-ECAF265DD6FC}" srcOrd="9" destOrd="0" parTransId="{08BA5118-D0AC-4879-9051-5C3320724865}" sibTransId="{328153E6-29A8-4E0B-8B1C-C76C14CE45B1}"/>
    <dgm:cxn modelId="{0D37718F-1061-4212-8490-F7F8F73EB09A}" srcId="{A313D065-3E46-423B-B0AB-95B709A4BA9C}" destId="{93446BC6-14F8-4F0F-8E90-2AB4E54A691D}" srcOrd="0" destOrd="0" parTransId="{37B4CBEC-A8A9-4E8C-A043-3C63415939CB}" sibTransId="{B8B640D3-3D8A-415C-82D6-C5A19AA791D1}"/>
    <dgm:cxn modelId="{4A7CA092-F81E-4434-8422-6363CAAE4D3D}" type="presOf" srcId="{13E820B6-6DA0-4699-B22E-2A8A851C6BB9}" destId="{9EC501CB-0B27-4C5C-A25A-6C7C63FD7199}" srcOrd="1" destOrd="0" presId="urn:microsoft.com/office/officeart/2005/8/layout/lProcess2"/>
    <dgm:cxn modelId="{5A603B93-0570-402E-8606-FFB157965627}" type="presOf" srcId="{A313D065-3E46-423B-B0AB-95B709A4BA9C}" destId="{A7DC98CC-EABF-45CB-9F2B-34C76DEA45AF}" srcOrd="0" destOrd="0" presId="urn:microsoft.com/office/officeart/2005/8/layout/lProcess2"/>
    <dgm:cxn modelId="{D9B3589E-285D-4D0C-9273-3B8DF34BD3CE}" type="presOf" srcId="{D8FA6B2F-CEE9-4C05-AA3D-26432E102867}" destId="{C2EA3FFF-2417-40D9-89CC-F1A35699285C}" srcOrd="0" destOrd="0" presId="urn:microsoft.com/office/officeart/2005/8/layout/lProcess2"/>
    <dgm:cxn modelId="{A165BBBC-F5F8-4218-AB39-C4543631D7EA}" srcId="{A313D065-3E46-423B-B0AB-95B709A4BA9C}" destId="{E4CDF590-9F7F-46D7-A84E-F32316D74145}" srcOrd="7" destOrd="0" parTransId="{446265B6-3375-47DE-939A-918E4804EF16}" sibTransId="{CB8ECA1D-D53F-46BC-AC25-4AEE4B82C183}"/>
    <dgm:cxn modelId="{BD69E8C2-404C-4D06-9260-43EEA453E442}" type="presOf" srcId="{FB72B8E0-7F31-46E8-B303-B9D124E3D5AF}" destId="{CD4671D1-87D7-4E8D-B019-EE7552F468A0}" srcOrd="0" destOrd="0" presId="urn:microsoft.com/office/officeart/2005/8/layout/lProcess2"/>
    <dgm:cxn modelId="{064024C9-9114-42EE-B002-98239D293725}" type="presOf" srcId="{260A285B-3648-478D-9802-F027B29B168D}" destId="{49CF4575-8BA8-44F3-BD2B-58BD4856D482}" srcOrd="1" destOrd="0" presId="urn:microsoft.com/office/officeart/2005/8/layout/lProcess2"/>
    <dgm:cxn modelId="{C871C3CF-E3B0-4FE5-9181-8B638A0F245C}" srcId="{A313D065-3E46-423B-B0AB-95B709A4BA9C}" destId="{FB72B8E0-7F31-46E8-B303-B9D124E3D5AF}" srcOrd="6" destOrd="0" parTransId="{CA9C9184-B1A5-42A4-8AA0-DCF70F75E56E}" sibTransId="{98ECAC23-ACDB-49A8-84CF-430A01FE0C46}"/>
    <dgm:cxn modelId="{BEE60CED-CEA4-4B4C-BCA4-C5F596D6C401}" type="presOf" srcId="{1411FA44-3D98-4CDE-9367-624F7D7989C1}" destId="{8745C436-B72B-4380-85A2-3799EB53BE32}" srcOrd="0" destOrd="0" presId="urn:microsoft.com/office/officeart/2005/8/layout/lProcess2"/>
    <dgm:cxn modelId="{7FEA25FC-C39E-4DCC-A0CE-3F3B3EC5A34F}" type="presOf" srcId="{260A285B-3648-478D-9802-F027B29B168D}" destId="{64A8B82D-DA79-48E6-87F5-69BF25233F6D}" srcOrd="0" destOrd="0" presId="urn:microsoft.com/office/officeart/2005/8/layout/lProcess2"/>
    <dgm:cxn modelId="{0187A7FD-8BA8-43A4-92D0-B7D5B503ED87}" type="presOf" srcId="{13E820B6-6DA0-4699-B22E-2A8A851C6BB9}" destId="{9E91217D-00DC-45CB-806F-2C7759A51E62}" srcOrd="0" destOrd="0" presId="urn:microsoft.com/office/officeart/2005/8/layout/lProcess2"/>
    <dgm:cxn modelId="{5DE2CCE3-7E05-4954-B82F-074A7DE919F2}" type="presParOf" srcId="{A7DC98CC-EABF-45CB-9F2B-34C76DEA45AF}" destId="{29EFC1B9-ECFD-408D-8B8E-CA1F4F800D05}" srcOrd="0" destOrd="0" presId="urn:microsoft.com/office/officeart/2005/8/layout/lProcess2"/>
    <dgm:cxn modelId="{CA22E9D7-C0F6-4462-9386-86E7B7997559}" type="presParOf" srcId="{29EFC1B9-ECFD-408D-8B8E-CA1F4F800D05}" destId="{00513B5F-D8F5-4888-AC70-1398C1B0E8A7}" srcOrd="0" destOrd="0" presId="urn:microsoft.com/office/officeart/2005/8/layout/lProcess2"/>
    <dgm:cxn modelId="{9ABA0A6C-5A94-4393-AA5B-177FE19CEBBF}" type="presParOf" srcId="{29EFC1B9-ECFD-408D-8B8E-CA1F4F800D05}" destId="{077D33EA-5620-4973-89B4-1BE56D75312E}" srcOrd="1" destOrd="0" presId="urn:microsoft.com/office/officeart/2005/8/layout/lProcess2"/>
    <dgm:cxn modelId="{B7DDA54A-2372-46D2-AABF-7C6013C3D6F1}" type="presParOf" srcId="{29EFC1B9-ECFD-408D-8B8E-CA1F4F800D05}" destId="{19C18CF4-AD51-40BC-A42E-92F406E4B2DE}" srcOrd="2" destOrd="0" presId="urn:microsoft.com/office/officeart/2005/8/layout/lProcess2"/>
    <dgm:cxn modelId="{8A96D889-EEB7-4543-93AC-987EAE839CD3}" type="presParOf" srcId="{19C18CF4-AD51-40BC-A42E-92F406E4B2DE}" destId="{B2C97605-E8BA-413D-8F82-2F81A2437630}" srcOrd="0" destOrd="0" presId="urn:microsoft.com/office/officeart/2005/8/layout/lProcess2"/>
    <dgm:cxn modelId="{50D6CC7D-8A1E-4D5C-AB91-DBFFEFD70AD0}" type="presParOf" srcId="{A7DC98CC-EABF-45CB-9F2B-34C76DEA45AF}" destId="{640E7B71-1BA1-4FB5-9136-7A867A8C1B40}" srcOrd="1" destOrd="0" presId="urn:microsoft.com/office/officeart/2005/8/layout/lProcess2"/>
    <dgm:cxn modelId="{3737F1EE-B776-4AD6-ACF1-059486F7C13D}" type="presParOf" srcId="{A7DC98CC-EABF-45CB-9F2B-34C76DEA45AF}" destId="{F8A3B5EF-8030-42D7-AB6A-940D5F5A9A46}" srcOrd="2" destOrd="0" presId="urn:microsoft.com/office/officeart/2005/8/layout/lProcess2"/>
    <dgm:cxn modelId="{336AFAF3-6938-4DF2-855A-8F5D42B32E89}" type="presParOf" srcId="{F8A3B5EF-8030-42D7-AB6A-940D5F5A9A46}" destId="{C2EA3FFF-2417-40D9-89CC-F1A35699285C}" srcOrd="0" destOrd="0" presId="urn:microsoft.com/office/officeart/2005/8/layout/lProcess2"/>
    <dgm:cxn modelId="{BA7F6AFF-D233-4462-860C-CFD0433CC335}" type="presParOf" srcId="{F8A3B5EF-8030-42D7-AB6A-940D5F5A9A46}" destId="{82C66525-4B37-41E1-908F-A04C5D2DE991}" srcOrd="1" destOrd="0" presId="urn:microsoft.com/office/officeart/2005/8/layout/lProcess2"/>
    <dgm:cxn modelId="{B09E7CA9-C348-428E-A64F-0AA5F4EDAD89}" type="presParOf" srcId="{F8A3B5EF-8030-42D7-AB6A-940D5F5A9A46}" destId="{3ED50058-6437-4188-802A-1C8D9E5FCE37}" srcOrd="2" destOrd="0" presId="urn:microsoft.com/office/officeart/2005/8/layout/lProcess2"/>
    <dgm:cxn modelId="{DC563620-7983-45A3-AF0B-820FA9361DC5}" type="presParOf" srcId="{3ED50058-6437-4188-802A-1C8D9E5FCE37}" destId="{78EB7194-A449-4EDD-87F6-C930956318E0}" srcOrd="0" destOrd="0" presId="urn:microsoft.com/office/officeart/2005/8/layout/lProcess2"/>
    <dgm:cxn modelId="{378F97DD-69E2-4AE7-A6AF-D06ABA0DD281}" type="presParOf" srcId="{A7DC98CC-EABF-45CB-9F2B-34C76DEA45AF}" destId="{14F00E8E-C030-4279-94EE-5671C2222ECB}" srcOrd="3" destOrd="0" presId="urn:microsoft.com/office/officeart/2005/8/layout/lProcess2"/>
    <dgm:cxn modelId="{96E2C4F0-4338-425C-8EE0-8C92869D4D93}" type="presParOf" srcId="{A7DC98CC-EABF-45CB-9F2B-34C76DEA45AF}" destId="{0B560C3B-72B5-44D0-A3D2-BB4FC0EA61C4}" srcOrd="4" destOrd="0" presId="urn:microsoft.com/office/officeart/2005/8/layout/lProcess2"/>
    <dgm:cxn modelId="{46167EE2-5AE9-45E4-8561-10463858C1F7}" type="presParOf" srcId="{0B560C3B-72B5-44D0-A3D2-BB4FC0EA61C4}" destId="{BFE7EF33-35B6-4364-AFAA-13DD712E922D}" srcOrd="0" destOrd="0" presId="urn:microsoft.com/office/officeart/2005/8/layout/lProcess2"/>
    <dgm:cxn modelId="{70C82756-E319-4102-8DCD-9F0661F074CE}" type="presParOf" srcId="{0B560C3B-72B5-44D0-A3D2-BB4FC0EA61C4}" destId="{BBBC3871-D759-4885-A3C2-9D7E0294E6DA}" srcOrd="1" destOrd="0" presId="urn:microsoft.com/office/officeart/2005/8/layout/lProcess2"/>
    <dgm:cxn modelId="{4D8A7BB0-9308-4450-8CC4-C5D83795AE09}" type="presParOf" srcId="{0B560C3B-72B5-44D0-A3D2-BB4FC0EA61C4}" destId="{08005495-41CA-445D-ACC5-3ABB1B5930F3}" srcOrd="2" destOrd="0" presId="urn:microsoft.com/office/officeart/2005/8/layout/lProcess2"/>
    <dgm:cxn modelId="{A8C8A6AC-8A43-413C-82A2-CA6CD25302EB}" type="presParOf" srcId="{08005495-41CA-445D-ACC5-3ABB1B5930F3}" destId="{DD6E6036-BACB-4E41-9337-9774781939EF}" srcOrd="0" destOrd="0" presId="urn:microsoft.com/office/officeart/2005/8/layout/lProcess2"/>
    <dgm:cxn modelId="{2EA637F5-7E1C-4046-97F7-343F26EB5012}" type="presParOf" srcId="{A7DC98CC-EABF-45CB-9F2B-34C76DEA45AF}" destId="{5B97ECE4-8505-4789-9075-D24EE41AE6C9}" srcOrd="5" destOrd="0" presId="urn:microsoft.com/office/officeart/2005/8/layout/lProcess2"/>
    <dgm:cxn modelId="{A0BC45FA-2233-4318-86D2-14B22DABBC70}" type="presParOf" srcId="{A7DC98CC-EABF-45CB-9F2B-34C76DEA45AF}" destId="{88537D65-C3AE-4418-8C5C-4BF819ABB47A}" srcOrd="6" destOrd="0" presId="urn:microsoft.com/office/officeart/2005/8/layout/lProcess2"/>
    <dgm:cxn modelId="{2D1EF065-168F-40FA-BE4A-6F0E9683AE8E}" type="presParOf" srcId="{88537D65-C3AE-4418-8C5C-4BF819ABB47A}" destId="{1F953C0C-DFA5-4C6B-83A0-ACBD75296A7D}" srcOrd="0" destOrd="0" presId="urn:microsoft.com/office/officeart/2005/8/layout/lProcess2"/>
    <dgm:cxn modelId="{A3A4C2E3-092F-439F-8B05-E3BDEF8F3E43}" type="presParOf" srcId="{88537D65-C3AE-4418-8C5C-4BF819ABB47A}" destId="{E71CCD11-9F0B-4C63-9D55-78BD49FC7749}" srcOrd="1" destOrd="0" presId="urn:microsoft.com/office/officeart/2005/8/layout/lProcess2"/>
    <dgm:cxn modelId="{047784C9-665D-497F-BEB5-2618AC53A136}" type="presParOf" srcId="{88537D65-C3AE-4418-8C5C-4BF819ABB47A}" destId="{54C8BE8F-174B-4481-A981-8E87BC68EF91}" srcOrd="2" destOrd="0" presId="urn:microsoft.com/office/officeart/2005/8/layout/lProcess2"/>
    <dgm:cxn modelId="{67E87FCA-DFC2-4432-B920-07DEA548CD09}" type="presParOf" srcId="{54C8BE8F-174B-4481-A981-8E87BC68EF91}" destId="{505E5531-3D04-478B-8063-A6A46BC8471B}" srcOrd="0" destOrd="0" presId="urn:microsoft.com/office/officeart/2005/8/layout/lProcess2"/>
    <dgm:cxn modelId="{EF176E71-0511-412B-8186-A879F25891E0}" type="presParOf" srcId="{A7DC98CC-EABF-45CB-9F2B-34C76DEA45AF}" destId="{4CE6379B-4FF4-4699-88E5-2C115D1E2D06}" srcOrd="7" destOrd="0" presId="urn:microsoft.com/office/officeart/2005/8/layout/lProcess2"/>
    <dgm:cxn modelId="{A1F8C4E8-0F8D-4D74-9108-F1BCBF53350E}" type="presParOf" srcId="{A7DC98CC-EABF-45CB-9F2B-34C76DEA45AF}" destId="{996FE46A-814B-42DB-A028-24614A85C29C}" srcOrd="8" destOrd="0" presId="urn:microsoft.com/office/officeart/2005/8/layout/lProcess2"/>
    <dgm:cxn modelId="{0D989B9A-17E2-4F8D-A669-773F470F5CC2}" type="presParOf" srcId="{996FE46A-814B-42DB-A028-24614A85C29C}" destId="{8745C436-B72B-4380-85A2-3799EB53BE32}" srcOrd="0" destOrd="0" presId="urn:microsoft.com/office/officeart/2005/8/layout/lProcess2"/>
    <dgm:cxn modelId="{D2551F27-00FC-4FCC-9FCD-4270F583E605}" type="presParOf" srcId="{996FE46A-814B-42DB-A028-24614A85C29C}" destId="{B530458D-5929-4A06-A607-72D6639AE003}" srcOrd="1" destOrd="0" presId="urn:microsoft.com/office/officeart/2005/8/layout/lProcess2"/>
    <dgm:cxn modelId="{62D273DD-2146-42B8-914D-DA6557736A49}" type="presParOf" srcId="{996FE46A-814B-42DB-A028-24614A85C29C}" destId="{2004F63E-B3AB-4C6D-9066-25D245C14132}" srcOrd="2" destOrd="0" presId="urn:microsoft.com/office/officeart/2005/8/layout/lProcess2"/>
    <dgm:cxn modelId="{38797D62-E695-4FAB-ACB0-7D9D722A8C46}" type="presParOf" srcId="{2004F63E-B3AB-4C6D-9066-25D245C14132}" destId="{8B2C8FEB-899F-482B-A7D1-14403C1CD0F9}" srcOrd="0" destOrd="0" presId="urn:microsoft.com/office/officeart/2005/8/layout/lProcess2"/>
    <dgm:cxn modelId="{7B1CAA6F-6F01-40AA-9546-62112DC08D02}" type="presParOf" srcId="{A7DC98CC-EABF-45CB-9F2B-34C76DEA45AF}" destId="{A789A354-50C8-404B-8091-3A3A33B30388}" srcOrd="9" destOrd="0" presId="urn:microsoft.com/office/officeart/2005/8/layout/lProcess2"/>
    <dgm:cxn modelId="{BCFD2626-FF45-49A0-874D-B18B1EE7EFB8}" type="presParOf" srcId="{A7DC98CC-EABF-45CB-9F2B-34C76DEA45AF}" destId="{49BA6D37-A62F-4CED-A753-F0AC8A0BC028}" srcOrd="10" destOrd="0" presId="urn:microsoft.com/office/officeart/2005/8/layout/lProcess2"/>
    <dgm:cxn modelId="{82D6883F-1F14-4E72-B1B3-3C274AF7DF8F}" type="presParOf" srcId="{49BA6D37-A62F-4CED-A753-F0AC8A0BC028}" destId="{64A8B82D-DA79-48E6-87F5-69BF25233F6D}" srcOrd="0" destOrd="0" presId="urn:microsoft.com/office/officeart/2005/8/layout/lProcess2"/>
    <dgm:cxn modelId="{92CCE9CA-60F0-4252-80DE-3567497D3F14}" type="presParOf" srcId="{49BA6D37-A62F-4CED-A753-F0AC8A0BC028}" destId="{49CF4575-8BA8-44F3-BD2B-58BD4856D482}" srcOrd="1" destOrd="0" presId="urn:microsoft.com/office/officeart/2005/8/layout/lProcess2"/>
    <dgm:cxn modelId="{C09B3D62-BCEB-4A27-AAB5-AEAAD154A79A}" type="presParOf" srcId="{49BA6D37-A62F-4CED-A753-F0AC8A0BC028}" destId="{809FB8AD-28AD-4BBE-90E2-0C2E87E4895B}" srcOrd="2" destOrd="0" presId="urn:microsoft.com/office/officeart/2005/8/layout/lProcess2"/>
    <dgm:cxn modelId="{685AD3EA-1FA7-44EB-B6DA-AF507BBF34BA}" type="presParOf" srcId="{809FB8AD-28AD-4BBE-90E2-0C2E87E4895B}" destId="{FB7119E6-291F-4D5A-97F5-06649442001C}" srcOrd="0" destOrd="0" presId="urn:microsoft.com/office/officeart/2005/8/layout/lProcess2"/>
    <dgm:cxn modelId="{6BD9F8EC-0F21-4BC1-8227-23BB920B3CF7}" type="presParOf" srcId="{A7DC98CC-EABF-45CB-9F2B-34C76DEA45AF}" destId="{F2AB3549-15DF-4F61-B333-9246BD57F23B}" srcOrd="11" destOrd="0" presId="urn:microsoft.com/office/officeart/2005/8/layout/lProcess2"/>
    <dgm:cxn modelId="{D961EDB7-278F-4E1F-BA0C-20ABFA076FC1}" type="presParOf" srcId="{A7DC98CC-EABF-45CB-9F2B-34C76DEA45AF}" destId="{77ED7814-E24A-4AC8-B476-85AFE17E563A}" srcOrd="12" destOrd="0" presId="urn:microsoft.com/office/officeart/2005/8/layout/lProcess2"/>
    <dgm:cxn modelId="{DAA2D060-FC81-4AE0-826F-6E291AAE0E72}" type="presParOf" srcId="{77ED7814-E24A-4AC8-B476-85AFE17E563A}" destId="{CD4671D1-87D7-4E8D-B019-EE7552F468A0}" srcOrd="0" destOrd="0" presId="urn:microsoft.com/office/officeart/2005/8/layout/lProcess2"/>
    <dgm:cxn modelId="{F9EC9E30-9633-41F3-BF65-810EB8CB5DA3}" type="presParOf" srcId="{77ED7814-E24A-4AC8-B476-85AFE17E563A}" destId="{4AAC13E1-205B-4231-9D6D-006212104C0F}" srcOrd="1" destOrd="0" presId="urn:microsoft.com/office/officeart/2005/8/layout/lProcess2"/>
    <dgm:cxn modelId="{811B60FD-B090-47C9-97D2-A589BF58853F}" type="presParOf" srcId="{77ED7814-E24A-4AC8-B476-85AFE17E563A}" destId="{D281FD8D-8EC6-4231-9B13-955E724F9824}" srcOrd="2" destOrd="0" presId="urn:microsoft.com/office/officeart/2005/8/layout/lProcess2"/>
    <dgm:cxn modelId="{49B01803-27A3-4C84-9C40-66CBF8F0941A}" type="presParOf" srcId="{D281FD8D-8EC6-4231-9B13-955E724F9824}" destId="{56C33FAA-0FB6-4C80-B214-6FCBA9674C76}" srcOrd="0" destOrd="0" presId="urn:microsoft.com/office/officeart/2005/8/layout/lProcess2"/>
    <dgm:cxn modelId="{8748B34E-D4F8-45DB-9E8C-D8DA6CA4B019}" type="presParOf" srcId="{A7DC98CC-EABF-45CB-9F2B-34C76DEA45AF}" destId="{34C8DC27-E6BA-495A-A3A2-728D2FDA4A65}" srcOrd="13" destOrd="0" presId="urn:microsoft.com/office/officeart/2005/8/layout/lProcess2"/>
    <dgm:cxn modelId="{07F6E44E-741B-472B-AF27-30AA2F71CC1C}" type="presParOf" srcId="{A7DC98CC-EABF-45CB-9F2B-34C76DEA45AF}" destId="{828D59C2-37BA-44F6-B1EC-B839D8EEDFE0}" srcOrd="14" destOrd="0" presId="urn:microsoft.com/office/officeart/2005/8/layout/lProcess2"/>
    <dgm:cxn modelId="{5C791717-9D3E-44CB-9E57-7AB433863503}" type="presParOf" srcId="{828D59C2-37BA-44F6-B1EC-B839D8EEDFE0}" destId="{FF659824-D556-4A81-ABEF-EF16B01F56EA}" srcOrd="0" destOrd="0" presId="urn:microsoft.com/office/officeart/2005/8/layout/lProcess2"/>
    <dgm:cxn modelId="{798B06E8-1C88-4E0D-9817-B312BC801D1A}" type="presParOf" srcId="{828D59C2-37BA-44F6-B1EC-B839D8EEDFE0}" destId="{1DBC7FD5-FC4E-4F84-8F30-2EA9BC5F02A1}" srcOrd="1" destOrd="0" presId="urn:microsoft.com/office/officeart/2005/8/layout/lProcess2"/>
    <dgm:cxn modelId="{9D8CD4DE-1094-4D5A-AFA0-12FCEEA47FBE}" type="presParOf" srcId="{828D59C2-37BA-44F6-B1EC-B839D8EEDFE0}" destId="{14D29613-8F80-4CA6-A9AB-B55B0E6E7FB6}" srcOrd="2" destOrd="0" presId="urn:microsoft.com/office/officeart/2005/8/layout/lProcess2"/>
    <dgm:cxn modelId="{66F36598-8BFF-457F-AF6E-5AB862E73772}" type="presParOf" srcId="{14D29613-8F80-4CA6-A9AB-B55B0E6E7FB6}" destId="{451262CB-98C2-4FAD-A47F-DF29B63C9655}" srcOrd="0" destOrd="0" presId="urn:microsoft.com/office/officeart/2005/8/layout/lProcess2"/>
    <dgm:cxn modelId="{136CC256-3CEA-4B61-A9BA-667D03D29885}" type="presParOf" srcId="{A7DC98CC-EABF-45CB-9F2B-34C76DEA45AF}" destId="{FEC3006D-4B01-4543-BC1E-778D4DFA0346}" srcOrd="15" destOrd="0" presId="urn:microsoft.com/office/officeart/2005/8/layout/lProcess2"/>
    <dgm:cxn modelId="{7BD5F8CC-9060-49E5-9253-58E9CAC3BD43}" type="presParOf" srcId="{A7DC98CC-EABF-45CB-9F2B-34C76DEA45AF}" destId="{9641013A-8731-49AD-B4B3-1F4A4A0C1EC7}" srcOrd="16" destOrd="0" presId="urn:microsoft.com/office/officeart/2005/8/layout/lProcess2"/>
    <dgm:cxn modelId="{BF8890C6-D9E7-427B-B5EE-6D1B0AC0E15C}" type="presParOf" srcId="{9641013A-8731-49AD-B4B3-1F4A4A0C1EC7}" destId="{9E91217D-00DC-45CB-806F-2C7759A51E62}" srcOrd="0" destOrd="0" presId="urn:microsoft.com/office/officeart/2005/8/layout/lProcess2"/>
    <dgm:cxn modelId="{ADF372DE-9FCE-44EF-ABDF-ACA3E74EA008}" type="presParOf" srcId="{9641013A-8731-49AD-B4B3-1F4A4A0C1EC7}" destId="{9EC501CB-0B27-4C5C-A25A-6C7C63FD7199}" srcOrd="1" destOrd="0" presId="urn:microsoft.com/office/officeart/2005/8/layout/lProcess2"/>
    <dgm:cxn modelId="{DCBCB378-B965-43FE-8277-395DCA6256BF}" type="presParOf" srcId="{9641013A-8731-49AD-B4B3-1F4A4A0C1EC7}" destId="{D54B94C1-EC27-4112-ACD0-A82F4017660C}" srcOrd="2" destOrd="0" presId="urn:microsoft.com/office/officeart/2005/8/layout/lProcess2"/>
    <dgm:cxn modelId="{A611B52F-72DF-40FC-836C-DF1422892F17}" type="presParOf" srcId="{D54B94C1-EC27-4112-ACD0-A82F4017660C}" destId="{D96A9874-1911-4BDE-B627-B6BF00E2C2C0}" srcOrd="0" destOrd="0" presId="urn:microsoft.com/office/officeart/2005/8/layout/lProcess2"/>
    <dgm:cxn modelId="{EDC794B7-C201-47A0-9FBF-C44BE1C306B0}" type="presParOf" srcId="{A7DC98CC-EABF-45CB-9F2B-34C76DEA45AF}" destId="{87350131-EC32-4739-8C0C-5E72FA88FDA7}" srcOrd="17" destOrd="0" presId="urn:microsoft.com/office/officeart/2005/8/layout/lProcess2"/>
    <dgm:cxn modelId="{F7F4EF9C-90B6-4714-B3E5-BBB580E605D1}" type="presParOf" srcId="{A7DC98CC-EABF-45CB-9F2B-34C76DEA45AF}" destId="{A2543163-855C-4169-9C38-7C1B6227BDF6}" srcOrd="18" destOrd="0" presId="urn:microsoft.com/office/officeart/2005/8/layout/lProcess2"/>
    <dgm:cxn modelId="{2A0895D4-092C-40C8-926A-6885FB162DA9}" type="presParOf" srcId="{A2543163-855C-4169-9C38-7C1B6227BDF6}" destId="{5AD177F0-BF42-4829-9DE1-29554A64BCF6}" srcOrd="0" destOrd="0" presId="urn:microsoft.com/office/officeart/2005/8/layout/lProcess2"/>
    <dgm:cxn modelId="{8F3E4DFE-D42E-4C79-A648-06DB6CD5BDA9}" type="presParOf" srcId="{A2543163-855C-4169-9C38-7C1B6227BDF6}" destId="{94E6B8A4-9651-453A-BD59-B4BE9CC93701}" srcOrd="1" destOrd="0" presId="urn:microsoft.com/office/officeart/2005/8/layout/lProcess2"/>
    <dgm:cxn modelId="{C9F45F0C-2428-4269-B10B-0F1806A08A12}" type="presParOf" srcId="{A2543163-855C-4169-9C38-7C1B6227BDF6}" destId="{20578E55-DFFB-485C-B02B-F38A012096C3}" srcOrd="2" destOrd="0" presId="urn:microsoft.com/office/officeart/2005/8/layout/lProcess2"/>
    <dgm:cxn modelId="{E0861A1D-5821-4747-98E9-43624B5C742B}" type="presParOf" srcId="{20578E55-DFFB-485C-B02B-F38A012096C3}" destId="{F70C7BEF-6025-416A-B6B9-CE2AF0BA9A28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857C0D-2F27-4441-9BB2-A24AC7FD5D4C}">
      <dsp:nvSpPr>
        <dsp:cNvPr id="0" name=""/>
        <dsp:cNvSpPr/>
      </dsp:nvSpPr>
      <dsp:spPr>
        <a:xfrm>
          <a:off x="4010" y="140709"/>
          <a:ext cx="2411759" cy="374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52832" rIns="92456" bIns="52832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Function</a:t>
          </a:r>
        </a:p>
      </dsp:txBody>
      <dsp:txXfrm>
        <a:off x="4010" y="140709"/>
        <a:ext cx="2411759" cy="374400"/>
      </dsp:txXfrm>
    </dsp:sp>
    <dsp:sp modelId="{D6BC2A23-2EF4-4CAE-9C91-F8AFFF977AE9}">
      <dsp:nvSpPr>
        <dsp:cNvPr id="0" name=""/>
        <dsp:cNvSpPr/>
      </dsp:nvSpPr>
      <dsp:spPr>
        <a:xfrm>
          <a:off x="4010" y="515109"/>
          <a:ext cx="2411759" cy="184671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Internal/LOB -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Cloud/LOB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External/Customer Facing</a:t>
          </a:r>
        </a:p>
      </dsp:txBody>
      <dsp:txXfrm>
        <a:off x="4010" y="515109"/>
        <a:ext cx="2411759" cy="1846716"/>
      </dsp:txXfrm>
    </dsp:sp>
    <dsp:sp modelId="{1595B218-5AA2-42C9-98F1-5697649FD6C9}">
      <dsp:nvSpPr>
        <dsp:cNvPr id="0" name=""/>
        <dsp:cNvSpPr/>
      </dsp:nvSpPr>
      <dsp:spPr>
        <a:xfrm>
          <a:off x="2753417" y="140709"/>
          <a:ext cx="2411759" cy="374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52832" rIns="92456" bIns="52832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Development Stage</a:t>
          </a:r>
        </a:p>
      </dsp:txBody>
      <dsp:txXfrm>
        <a:off x="2753417" y="140709"/>
        <a:ext cx="2411759" cy="374400"/>
      </dsp:txXfrm>
    </dsp:sp>
    <dsp:sp modelId="{4992B561-5DD8-4CFA-B425-F5164815F442}">
      <dsp:nvSpPr>
        <dsp:cNvPr id="0" name=""/>
        <dsp:cNvSpPr/>
      </dsp:nvSpPr>
      <dsp:spPr>
        <a:xfrm>
          <a:off x="2753417" y="515109"/>
          <a:ext cx="2411759" cy="184671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Legacy - apps built before the cloud, designed to run on-premises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Brownfield - Legacy apps that are actively being worked on.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Greenfield - Brand new apps</a:t>
          </a:r>
        </a:p>
      </dsp:txBody>
      <dsp:txXfrm>
        <a:off x="2753417" y="515109"/>
        <a:ext cx="2411759" cy="1846716"/>
      </dsp:txXfrm>
    </dsp:sp>
    <dsp:sp modelId="{5F8255F2-35AF-403A-AC5C-3074CC6A0321}">
      <dsp:nvSpPr>
        <dsp:cNvPr id="0" name=""/>
        <dsp:cNvSpPr/>
      </dsp:nvSpPr>
      <dsp:spPr>
        <a:xfrm>
          <a:off x="5502823" y="140709"/>
          <a:ext cx="2411759" cy="374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52832" rIns="92456" bIns="52832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Tenancy</a:t>
          </a:r>
        </a:p>
      </dsp:txBody>
      <dsp:txXfrm>
        <a:off x="5502823" y="140709"/>
        <a:ext cx="2411759" cy="374400"/>
      </dsp:txXfrm>
    </dsp:sp>
    <dsp:sp modelId="{2E3DB8DD-9259-479C-821C-F594111245BB}">
      <dsp:nvSpPr>
        <dsp:cNvPr id="0" name=""/>
        <dsp:cNvSpPr/>
      </dsp:nvSpPr>
      <dsp:spPr>
        <a:xfrm>
          <a:off x="5502823" y="515109"/>
          <a:ext cx="2411759" cy="184671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Single Tenant - Each customer gets their own stack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Multi Tenant - Customers are in their own stack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Single Tenant Database - Each customer gets their own database, but the middle and front tiers can be shared</a:t>
          </a:r>
        </a:p>
      </dsp:txBody>
      <dsp:txXfrm>
        <a:off x="5502823" y="515109"/>
        <a:ext cx="2411759" cy="1846716"/>
      </dsp:txXfrm>
    </dsp:sp>
    <dsp:sp modelId="{71DD9CFF-AE93-4ED2-9320-E99AA428E421}">
      <dsp:nvSpPr>
        <dsp:cNvPr id="0" name=""/>
        <dsp:cNvSpPr/>
      </dsp:nvSpPr>
      <dsp:spPr>
        <a:xfrm>
          <a:off x="8252229" y="140709"/>
          <a:ext cx="2411759" cy="374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52832" rIns="92456" bIns="52832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Deployment Model</a:t>
          </a:r>
        </a:p>
      </dsp:txBody>
      <dsp:txXfrm>
        <a:off x="8252229" y="140709"/>
        <a:ext cx="2411759" cy="374400"/>
      </dsp:txXfrm>
    </dsp:sp>
    <dsp:sp modelId="{E05E44FB-2043-4234-8A28-23B9401721C6}">
      <dsp:nvSpPr>
        <dsp:cNvPr id="0" name=""/>
        <dsp:cNvSpPr/>
      </dsp:nvSpPr>
      <dsp:spPr>
        <a:xfrm>
          <a:off x="8252229" y="515109"/>
          <a:ext cx="2411759" cy="184671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 err="1"/>
            <a:t>Devops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Hybrid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Manual</a:t>
          </a:r>
        </a:p>
      </dsp:txBody>
      <dsp:txXfrm>
        <a:off x="8252229" y="515109"/>
        <a:ext cx="2411759" cy="18467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08C461-CD73-49FF-AEF2-51D2AAE10C63}">
      <dsp:nvSpPr>
        <dsp:cNvPr id="0" name=""/>
        <dsp:cNvSpPr/>
      </dsp:nvSpPr>
      <dsp:spPr>
        <a:xfrm>
          <a:off x="5000" y="4668"/>
          <a:ext cx="1916906" cy="7667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52832" rIns="92456" bIns="52832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Platform</a:t>
          </a:r>
        </a:p>
      </dsp:txBody>
      <dsp:txXfrm>
        <a:off x="5000" y="4668"/>
        <a:ext cx="1916906" cy="766762"/>
      </dsp:txXfrm>
    </dsp:sp>
    <dsp:sp modelId="{008B678F-E05D-4887-B482-0DA6DF042639}">
      <dsp:nvSpPr>
        <dsp:cNvPr id="0" name=""/>
        <dsp:cNvSpPr/>
      </dsp:nvSpPr>
      <dsp:spPr>
        <a:xfrm>
          <a:off x="5000" y="771431"/>
          <a:ext cx="1916906" cy="12736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Microsoft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Java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Other/Open Source</a:t>
          </a:r>
        </a:p>
      </dsp:txBody>
      <dsp:txXfrm>
        <a:off x="5000" y="771431"/>
        <a:ext cx="1916906" cy="1273680"/>
      </dsp:txXfrm>
    </dsp:sp>
    <dsp:sp modelId="{2D596C78-87E9-4DC9-8940-9194C93A2CDC}">
      <dsp:nvSpPr>
        <dsp:cNvPr id="0" name=""/>
        <dsp:cNvSpPr/>
      </dsp:nvSpPr>
      <dsp:spPr>
        <a:xfrm>
          <a:off x="2190273" y="4668"/>
          <a:ext cx="1916906" cy="7667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52832" rIns="92456" bIns="52832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Size &amp; Scale</a:t>
          </a:r>
        </a:p>
      </dsp:txBody>
      <dsp:txXfrm>
        <a:off x="2190273" y="4668"/>
        <a:ext cx="1916906" cy="766762"/>
      </dsp:txXfrm>
    </dsp:sp>
    <dsp:sp modelId="{DEBE10BE-991E-4283-8285-0A943C258CD5}">
      <dsp:nvSpPr>
        <dsp:cNvPr id="0" name=""/>
        <dsp:cNvSpPr/>
      </dsp:nvSpPr>
      <dsp:spPr>
        <a:xfrm>
          <a:off x="2190273" y="771431"/>
          <a:ext cx="1916906" cy="12736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Rapid growth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Many Concurrent Users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Predictable Usage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Unpredictable Usage</a:t>
          </a:r>
        </a:p>
      </dsp:txBody>
      <dsp:txXfrm>
        <a:off x="2190273" y="771431"/>
        <a:ext cx="1916906" cy="1273680"/>
      </dsp:txXfrm>
    </dsp:sp>
    <dsp:sp modelId="{6D1FD98B-6944-4EE2-A894-598AE6BD6D5A}">
      <dsp:nvSpPr>
        <dsp:cNvPr id="0" name=""/>
        <dsp:cNvSpPr/>
      </dsp:nvSpPr>
      <dsp:spPr>
        <a:xfrm>
          <a:off x="4375546" y="4668"/>
          <a:ext cx="1916906" cy="7667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52832" rIns="92456" bIns="52832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Sector</a:t>
          </a:r>
        </a:p>
      </dsp:txBody>
      <dsp:txXfrm>
        <a:off x="4375546" y="4668"/>
        <a:ext cx="1916906" cy="766762"/>
      </dsp:txXfrm>
    </dsp:sp>
    <dsp:sp modelId="{A22CAA39-CDE6-4705-AFAD-91F3DB9C4F85}">
      <dsp:nvSpPr>
        <dsp:cNvPr id="0" name=""/>
        <dsp:cNvSpPr/>
      </dsp:nvSpPr>
      <dsp:spPr>
        <a:xfrm>
          <a:off x="4375546" y="771431"/>
          <a:ext cx="1916906" cy="12736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Government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Industry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Consumer</a:t>
          </a:r>
        </a:p>
      </dsp:txBody>
      <dsp:txXfrm>
        <a:off x="4375546" y="771431"/>
        <a:ext cx="1916906" cy="1273680"/>
      </dsp:txXfrm>
    </dsp:sp>
    <dsp:sp modelId="{002E8278-E9BD-4947-BCB9-E1022CF72E45}">
      <dsp:nvSpPr>
        <dsp:cNvPr id="0" name=""/>
        <dsp:cNvSpPr/>
      </dsp:nvSpPr>
      <dsp:spPr>
        <a:xfrm>
          <a:off x="6560819" y="4668"/>
          <a:ext cx="1916906" cy="7667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52832" rIns="92456" bIns="52832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Workload</a:t>
          </a:r>
        </a:p>
      </dsp:txBody>
      <dsp:txXfrm>
        <a:off x="6560819" y="4668"/>
        <a:ext cx="1916906" cy="766762"/>
      </dsp:txXfrm>
    </dsp:sp>
    <dsp:sp modelId="{B4C22AA2-E21D-4B5B-A129-5D091E693D47}">
      <dsp:nvSpPr>
        <dsp:cNvPr id="0" name=""/>
        <dsp:cNvSpPr/>
      </dsp:nvSpPr>
      <dsp:spPr>
        <a:xfrm>
          <a:off x="6560819" y="771431"/>
          <a:ext cx="1916906" cy="12736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Real Time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Batch</a:t>
          </a:r>
        </a:p>
      </dsp:txBody>
      <dsp:txXfrm>
        <a:off x="6560819" y="771431"/>
        <a:ext cx="1916906" cy="1273680"/>
      </dsp:txXfrm>
    </dsp:sp>
    <dsp:sp modelId="{1E5CA246-628B-479E-BE73-99E9F732246E}">
      <dsp:nvSpPr>
        <dsp:cNvPr id="0" name=""/>
        <dsp:cNvSpPr/>
      </dsp:nvSpPr>
      <dsp:spPr>
        <a:xfrm>
          <a:off x="8746093" y="4668"/>
          <a:ext cx="1916906" cy="7667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52832" rIns="92456" bIns="52832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Origin</a:t>
          </a:r>
        </a:p>
      </dsp:txBody>
      <dsp:txXfrm>
        <a:off x="8746093" y="4668"/>
        <a:ext cx="1916906" cy="766762"/>
      </dsp:txXfrm>
    </dsp:sp>
    <dsp:sp modelId="{F20B6F3A-62F8-47E8-BFB4-6B5FC14D1F4C}">
      <dsp:nvSpPr>
        <dsp:cNvPr id="0" name=""/>
        <dsp:cNvSpPr/>
      </dsp:nvSpPr>
      <dsp:spPr>
        <a:xfrm>
          <a:off x="8746093" y="771431"/>
          <a:ext cx="1916906" cy="12736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Off-the-Shelf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Custom Development</a:t>
          </a:r>
        </a:p>
      </dsp:txBody>
      <dsp:txXfrm>
        <a:off x="8746093" y="771431"/>
        <a:ext cx="1916906" cy="12736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513B5F-D8F5-4888-AC70-1398C1B0E8A7}">
      <dsp:nvSpPr>
        <dsp:cNvPr id="0" name=""/>
        <dsp:cNvSpPr/>
      </dsp:nvSpPr>
      <dsp:spPr>
        <a:xfrm>
          <a:off x="2743" y="0"/>
          <a:ext cx="984553" cy="423554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IaaS</a:t>
          </a:r>
          <a:br>
            <a:rPr lang="en-US" sz="1600" kern="1200" dirty="0"/>
          </a:br>
          <a:r>
            <a:rPr lang="en-US" sz="1600" kern="1200" dirty="0"/>
            <a:t>VMs</a:t>
          </a:r>
        </a:p>
      </dsp:txBody>
      <dsp:txXfrm>
        <a:off x="2743" y="0"/>
        <a:ext cx="984553" cy="1270662"/>
      </dsp:txXfrm>
    </dsp:sp>
    <dsp:sp modelId="{C2EA3FFF-2417-40D9-89CC-F1A35699285C}">
      <dsp:nvSpPr>
        <dsp:cNvPr id="0" name=""/>
        <dsp:cNvSpPr/>
      </dsp:nvSpPr>
      <dsp:spPr>
        <a:xfrm>
          <a:off x="1061139" y="0"/>
          <a:ext cx="984553" cy="423554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VM Scale Sets</a:t>
          </a:r>
        </a:p>
      </dsp:txBody>
      <dsp:txXfrm>
        <a:off x="1061139" y="0"/>
        <a:ext cx="984553" cy="1270662"/>
      </dsp:txXfrm>
    </dsp:sp>
    <dsp:sp modelId="{BFE7EF33-35B6-4364-AFAA-13DD712E922D}">
      <dsp:nvSpPr>
        <dsp:cNvPr id="0" name=""/>
        <dsp:cNvSpPr/>
      </dsp:nvSpPr>
      <dsp:spPr>
        <a:xfrm>
          <a:off x="2119534" y="0"/>
          <a:ext cx="984553" cy="423554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Azure Container Service</a:t>
          </a:r>
        </a:p>
      </dsp:txBody>
      <dsp:txXfrm>
        <a:off x="2119534" y="0"/>
        <a:ext cx="984553" cy="1270662"/>
      </dsp:txXfrm>
    </dsp:sp>
    <dsp:sp modelId="{1F953C0C-DFA5-4C6B-83A0-ACBD75296A7D}">
      <dsp:nvSpPr>
        <dsp:cNvPr id="0" name=""/>
        <dsp:cNvSpPr/>
      </dsp:nvSpPr>
      <dsp:spPr>
        <a:xfrm>
          <a:off x="3177929" y="0"/>
          <a:ext cx="984553" cy="423554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Service Fabric</a:t>
          </a:r>
        </a:p>
      </dsp:txBody>
      <dsp:txXfrm>
        <a:off x="3177929" y="0"/>
        <a:ext cx="984553" cy="1270662"/>
      </dsp:txXfrm>
    </dsp:sp>
    <dsp:sp modelId="{8745C436-B72B-4380-85A2-3799EB53BE32}">
      <dsp:nvSpPr>
        <dsp:cNvPr id="0" name=""/>
        <dsp:cNvSpPr/>
      </dsp:nvSpPr>
      <dsp:spPr>
        <a:xfrm>
          <a:off x="4236325" y="0"/>
          <a:ext cx="984553" cy="423554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Cloud Services</a:t>
          </a:r>
          <a:endParaRPr lang="en-US" sz="1600" kern="1200" dirty="0"/>
        </a:p>
      </dsp:txBody>
      <dsp:txXfrm>
        <a:off x="4236325" y="0"/>
        <a:ext cx="984553" cy="1270662"/>
      </dsp:txXfrm>
    </dsp:sp>
    <dsp:sp modelId="{64A8B82D-DA79-48E6-87F5-69BF25233F6D}">
      <dsp:nvSpPr>
        <dsp:cNvPr id="0" name=""/>
        <dsp:cNvSpPr/>
      </dsp:nvSpPr>
      <dsp:spPr>
        <a:xfrm>
          <a:off x="5294720" y="0"/>
          <a:ext cx="984553" cy="423554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Batch</a:t>
          </a:r>
        </a:p>
      </dsp:txBody>
      <dsp:txXfrm>
        <a:off x="5294720" y="0"/>
        <a:ext cx="984553" cy="1270662"/>
      </dsp:txXfrm>
    </dsp:sp>
    <dsp:sp modelId="{CD4671D1-87D7-4E8D-B019-EE7552F468A0}">
      <dsp:nvSpPr>
        <dsp:cNvPr id="0" name=""/>
        <dsp:cNvSpPr/>
      </dsp:nvSpPr>
      <dsp:spPr>
        <a:xfrm>
          <a:off x="6353116" y="0"/>
          <a:ext cx="984553" cy="423554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App Service</a:t>
          </a:r>
        </a:p>
      </dsp:txBody>
      <dsp:txXfrm>
        <a:off x="6353116" y="0"/>
        <a:ext cx="984553" cy="1270662"/>
      </dsp:txXfrm>
    </dsp:sp>
    <dsp:sp modelId="{FF659824-D556-4A81-ABEF-EF16B01F56EA}">
      <dsp:nvSpPr>
        <dsp:cNvPr id="0" name=""/>
        <dsp:cNvSpPr/>
      </dsp:nvSpPr>
      <dsp:spPr>
        <a:xfrm>
          <a:off x="7411511" y="0"/>
          <a:ext cx="984553" cy="423554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Azure Container Instances</a:t>
          </a:r>
          <a:endParaRPr lang="en-US" sz="1600" kern="1200" dirty="0"/>
        </a:p>
      </dsp:txBody>
      <dsp:txXfrm>
        <a:off x="7411511" y="0"/>
        <a:ext cx="984553" cy="1270662"/>
      </dsp:txXfrm>
    </dsp:sp>
    <dsp:sp modelId="{9E91217D-00DC-45CB-806F-2C7759A51E62}">
      <dsp:nvSpPr>
        <dsp:cNvPr id="0" name=""/>
        <dsp:cNvSpPr/>
      </dsp:nvSpPr>
      <dsp:spPr>
        <a:xfrm>
          <a:off x="8469906" y="0"/>
          <a:ext cx="984553" cy="423554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Logic Apps</a:t>
          </a:r>
        </a:p>
      </dsp:txBody>
      <dsp:txXfrm>
        <a:off x="8469906" y="0"/>
        <a:ext cx="984553" cy="1270662"/>
      </dsp:txXfrm>
    </dsp:sp>
    <dsp:sp modelId="{5AD177F0-BF42-4829-9DE1-29554A64BCF6}">
      <dsp:nvSpPr>
        <dsp:cNvPr id="0" name=""/>
        <dsp:cNvSpPr/>
      </dsp:nvSpPr>
      <dsp:spPr>
        <a:xfrm>
          <a:off x="9528302" y="0"/>
          <a:ext cx="984553" cy="423554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Functions</a:t>
          </a:r>
        </a:p>
      </dsp:txBody>
      <dsp:txXfrm>
        <a:off x="9528302" y="0"/>
        <a:ext cx="984553" cy="12706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DDE679-16DB-4BBE-9A76-220659BC5FAD}" type="datetimeFigureOut">
              <a:rPr lang="en-US" smtClean="0"/>
              <a:t>9/20/2017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DE84D0-C1D7-417F-8F34-B400FB1E2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2249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40F9C5-4519-40F1-84B1-98E0CD20FDD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610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lkin (event name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69302" y="1187622"/>
            <a:ext cx="7171399" cy="1793104"/>
          </a:xfrm>
          <a:noFill/>
        </p:spPr>
        <p:txBody>
          <a:bodyPr lIns="146304" tIns="91440" rIns="146304" bIns="91440" anchor="b" anchorCtr="0"/>
          <a:lstStyle>
            <a:lvl1pPr>
              <a:defRPr sz="5294" spc="-98" baseline="0"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Event name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69301" y="2980725"/>
            <a:ext cx="5378549" cy="715931"/>
          </a:xfrm>
          <a:noFill/>
        </p:spPr>
        <p:txBody>
          <a:bodyPr lIns="164592" tIns="109728" rIns="164592" bIns="109728">
            <a:noAutofit/>
          </a:bodyPr>
          <a:lstStyle>
            <a:lvl1pPr marL="0" indent="0">
              <a:spcBef>
                <a:spcPts val="0"/>
              </a:spcBef>
              <a:buNone/>
              <a:defRPr sz="3137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269240" y="3696656"/>
            <a:ext cx="5378549" cy="452654"/>
          </a:xfrm>
        </p:spPr>
        <p:txBody>
          <a:bodyPr/>
          <a:lstStyle>
            <a:lvl1pPr marL="0" indent="0">
              <a:buNone/>
              <a:defRPr lang="en-US" sz="1961" kern="1200" spc="0" baseline="0" dirty="0" smtClean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Optional (City, State or venue)</a:t>
            </a:r>
          </a:p>
        </p:txBody>
      </p:sp>
      <p:pic>
        <p:nvPicPr>
          <p:cNvPr id="309" name="MS logo white em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833" y="470067"/>
            <a:ext cx="1423303" cy="304828"/>
          </a:xfrm>
          <a:prstGeom prst="rect">
            <a:avLst/>
          </a:prstGeom>
        </p:spPr>
      </p:pic>
      <p:grpSp>
        <p:nvGrpSpPr>
          <p:cNvPr id="676" name="Group 675"/>
          <p:cNvGrpSpPr>
            <a:grpSpLocks noChangeAspect="1"/>
          </p:cNvGrpSpPr>
          <p:nvPr/>
        </p:nvGrpSpPr>
        <p:grpSpPr bwMode="gray">
          <a:xfrm>
            <a:off x="7440701" y="2676791"/>
            <a:ext cx="4751298" cy="4181209"/>
            <a:chOff x="7670801" y="3252788"/>
            <a:chExt cx="4017963" cy="3535362"/>
          </a:xfrm>
        </p:grpSpPr>
        <p:sp>
          <p:nvSpPr>
            <p:cNvPr id="677" name="Freeform 7"/>
            <p:cNvSpPr>
              <a:spLocks/>
            </p:cNvSpPr>
            <p:nvPr userDrawn="1"/>
          </p:nvSpPr>
          <p:spPr bwMode="gray">
            <a:xfrm>
              <a:off x="8091488" y="5829300"/>
              <a:ext cx="295275" cy="823913"/>
            </a:xfrm>
            <a:custGeom>
              <a:avLst/>
              <a:gdLst>
                <a:gd name="T0" fmla="*/ 164 w 164"/>
                <a:gd name="T1" fmla="*/ 453 h 459"/>
                <a:gd name="T2" fmla="*/ 34 w 164"/>
                <a:gd name="T3" fmla="*/ 30 h 459"/>
                <a:gd name="T4" fmla="*/ 34 w 164"/>
                <a:gd name="T5" fmla="*/ 30 h 459"/>
                <a:gd name="T6" fmla="*/ 33 w 164"/>
                <a:gd name="T7" fmla="*/ 29 h 459"/>
                <a:gd name="T8" fmla="*/ 43 w 164"/>
                <a:gd name="T9" fmla="*/ 1 h 459"/>
                <a:gd name="T10" fmla="*/ 32 w 164"/>
                <a:gd name="T11" fmla="*/ 1 h 459"/>
                <a:gd name="T12" fmla="*/ 3 w 164"/>
                <a:gd name="T13" fmla="*/ 39 h 459"/>
                <a:gd name="T14" fmla="*/ 3 w 164"/>
                <a:gd name="T15" fmla="*/ 40 h 459"/>
                <a:gd name="T16" fmla="*/ 3 w 164"/>
                <a:gd name="T17" fmla="*/ 40 h 459"/>
                <a:gd name="T18" fmla="*/ 46 w 164"/>
                <a:gd name="T19" fmla="*/ 275 h 459"/>
                <a:gd name="T20" fmla="*/ 97 w 164"/>
                <a:gd name="T21" fmla="*/ 459 h 459"/>
                <a:gd name="T22" fmla="*/ 164 w 164"/>
                <a:gd name="T23" fmla="*/ 453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4" h="459">
                  <a:moveTo>
                    <a:pt x="164" y="453"/>
                  </a:moveTo>
                  <a:cubicBezTo>
                    <a:pt x="34" y="30"/>
                    <a:pt x="34" y="30"/>
                    <a:pt x="34" y="30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4" y="30"/>
                    <a:pt x="34" y="30"/>
                    <a:pt x="33" y="29"/>
                  </a:cubicBezTo>
                  <a:cubicBezTo>
                    <a:pt x="32" y="18"/>
                    <a:pt x="36" y="8"/>
                    <a:pt x="43" y="1"/>
                  </a:cubicBezTo>
                  <a:cubicBezTo>
                    <a:pt x="39" y="0"/>
                    <a:pt x="35" y="0"/>
                    <a:pt x="32" y="1"/>
                  </a:cubicBezTo>
                  <a:cubicBezTo>
                    <a:pt x="13" y="3"/>
                    <a:pt x="0" y="20"/>
                    <a:pt x="3" y="39"/>
                  </a:cubicBezTo>
                  <a:cubicBezTo>
                    <a:pt x="3" y="39"/>
                    <a:pt x="3" y="40"/>
                    <a:pt x="3" y="40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46" y="275"/>
                    <a:pt x="46" y="275"/>
                    <a:pt x="46" y="275"/>
                  </a:cubicBezTo>
                  <a:cubicBezTo>
                    <a:pt x="49" y="279"/>
                    <a:pt x="97" y="459"/>
                    <a:pt x="97" y="459"/>
                  </a:cubicBezTo>
                  <a:cubicBezTo>
                    <a:pt x="164" y="453"/>
                    <a:pt x="164" y="453"/>
                    <a:pt x="164" y="453"/>
                  </a:cubicBezTo>
                </a:path>
              </a:pathLst>
            </a:custGeom>
            <a:solidFill>
              <a:srgbClr val="BA8C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78" name="Freeform 8"/>
            <p:cNvSpPr>
              <a:spLocks/>
            </p:cNvSpPr>
            <p:nvPr userDrawn="1"/>
          </p:nvSpPr>
          <p:spPr bwMode="gray">
            <a:xfrm>
              <a:off x="10744201" y="6092825"/>
              <a:ext cx="139700" cy="214313"/>
            </a:xfrm>
            <a:custGeom>
              <a:avLst/>
              <a:gdLst>
                <a:gd name="T0" fmla="*/ 0 w 88"/>
                <a:gd name="T1" fmla="*/ 0 h 135"/>
                <a:gd name="T2" fmla="*/ 0 w 88"/>
                <a:gd name="T3" fmla="*/ 0 h 135"/>
                <a:gd name="T4" fmla="*/ 88 w 88"/>
                <a:gd name="T5" fmla="*/ 135 h 135"/>
                <a:gd name="T6" fmla="*/ 0 w 88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8" h="135">
                  <a:moveTo>
                    <a:pt x="0" y="0"/>
                  </a:moveTo>
                  <a:lnTo>
                    <a:pt x="0" y="0"/>
                  </a:lnTo>
                  <a:lnTo>
                    <a:pt x="88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DB1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79" name="Freeform 9"/>
            <p:cNvSpPr>
              <a:spLocks/>
            </p:cNvSpPr>
            <p:nvPr userDrawn="1"/>
          </p:nvSpPr>
          <p:spPr bwMode="gray">
            <a:xfrm>
              <a:off x="10744201" y="6092825"/>
              <a:ext cx="139700" cy="214313"/>
            </a:xfrm>
            <a:custGeom>
              <a:avLst/>
              <a:gdLst>
                <a:gd name="T0" fmla="*/ 0 w 88"/>
                <a:gd name="T1" fmla="*/ 0 h 135"/>
                <a:gd name="T2" fmla="*/ 0 w 88"/>
                <a:gd name="T3" fmla="*/ 0 h 135"/>
                <a:gd name="T4" fmla="*/ 88 w 88"/>
                <a:gd name="T5" fmla="*/ 135 h 135"/>
                <a:gd name="T6" fmla="*/ 0 w 88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8" h="135">
                  <a:moveTo>
                    <a:pt x="0" y="0"/>
                  </a:moveTo>
                  <a:lnTo>
                    <a:pt x="0" y="0"/>
                  </a:lnTo>
                  <a:lnTo>
                    <a:pt x="88" y="13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80" name="Freeform 10"/>
            <p:cNvSpPr>
              <a:spLocks/>
            </p:cNvSpPr>
            <p:nvPr userDrawn="1"/>
          </p:nvSpPr>
          <p:spPr bwMode="gray">
            <a:xfrm>
              <a:off x="8637588" y="5445125"/>
              <a:ext cx="465138" cy="623888"/>
            </a:xfrm>
            <a:custGeom>
              <a:avLst/>
              <a:gdLst>
                <a:gd name="T0" fmla="*/ 202 w 257"/>
                <a:gd name="T1" fmla="*/ 3 h 348"/>
                <a:gd name="T2" fmla="*/ 171 w 257"/>
                <a:gd name="T3" fmla="*/ 43 h 348"/>
                <a:gd name="T4" fmla="*/ 245 w 257"/>
                <a:gd name="T5" fmla="*/ 323 h 348"/>
                <a:gd name="T6" fmla="*/ 257 w 257"/>
                <a:gd name="T7" fmla="*/ 329 h 348"/>
                <a:gd name="T8" fmla="*/ 109 w 257"/>
                <a:gd name="T9" fmla="*/ 319 h 348"/>
                <a:gd name="T10" fmla="*/ 47 w 257"/>
                <a:gd name="T11" fmla="*/ 87 h 348"/>
                <a:gd name="T12" fmla="*/ 202 w 257"/>
                <a:gd name="T13" fmla="*/ 3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7" h="348">
                  <a:moveTo>
                    <a:pt x="202" y="3"/>
                  </a:moveTo>
                  <a:cubicBezTo>
                    <a:pt x="190" y="15"/>
                    <a:pt x="180" y="28"/>
                    <a:pt x="171" y="43"/>
                  </a:cubicBezTo>
                  <a:cubicBezTo>
                    <a:pt x="114" y="141"/>
                    <a:pt x="148" y="266"/>
                    <a:pt x="245" y="323"/>
                  </a:cubicBezTo>
                  <a:cubicBezTo>
                    <a:pt x="249" y="325"/>
                    <a:pt x="253" y="327"/>
                    <a:pt x="257" y="329"/>
                  </a:cubicBezTo>
                  <a:cubicBezTo>
                    <a:pt x="210" y="348"/>
                    <a:pt x="156" y="346"/>
                    <a:pt x="109" y="319"/>
                  </a:cubicBezTo>
                  <a:cubicBezTo>
                    <a:pt x="28" y="272"/>
                    <a:pt x="0" y="168"/>
                    <a:pt x="47" y="87"/>
                  </a:cubicBezTo>
                  <a:cubicBezTo>
                    <a:pt x="80" y="31"/>
                    <a:pt x="140" y="0"/>
                    <a:pt x="202" y="3"/>
                  </a:cubicBezTo>
                </a:path>
              </a:pathLst>
            </a:custGeom>
            <a:solidFill>
              <a:srgbClr val="0075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81" name="Freeform 11"/>
            <p:cNvSpPr>
              <a:spLocks/>
            </p:cNvSpPr>
            <p:nvPr userDrawn="1"/>
          </p:nvSpPr>
          <p:spPr bwMode="gray">
            <a:xfrm>
              <a:off x="7670801" y="3711575"/>
              <a:ext cx="3227388" cy="2381250"/>
            </a:xfrm>
            <a:custGeom>
              <a:avLst/>
              <a:gdLst>
                <a:gd name="T0" fmla="*/ 0 w 1788"/>
                <a:gd name="T1" fmla="*/ 0 h 1326"/>
                <a:gd name="T2" fmla="*/ 1788 w 1788"/>
                <a:gd name="T3" fmla="*/ 0 h 1326"/>
                <a:gd name="T4" fmla="*/ 1788 w 1788"/>
                <a:gd name="T5" fmla="*/ 1326 h 1326"/>
                <a:gd name="T6" fmla="*/ 101 w 1788"/>
                <a:gd name="T7" fmla="*/ 1326 h 1326"/>
                <a:gd name="T8" fmla="*/ 0 w 1788"/>
                <a:gd name="T9" fmla="*/ 1225 h 1326"/>
                <a:gd name="T10" fmla="*/ 0 w 1788"/>
                <a:gd name="T11" fmla="*/ 0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88" h="1326">
                  <a:moveTo>
                    <a:pt x="0" y="0"/>
                  </a:moveTo>
                  <a:cubicBezTo>
                    <a:pt x="1788" y="0"/>
                    <a:pt x="1788" y="0"/>
                    <a:pt x="1788" y="0"/>
                  </a:cubicBezTo>
                  <a:cubicBezTo>
                    <a:pt x="1788" y="1326"/>
                    <a:pt x="1788" y="1326"/>
                    <a:pt x="1788" y="1326"/>
                  </a:cubicBezTo>
                  <a:cubicBezTo>
                    <a:pt x="101" y="1326"/>
                    <a:pt x="101" y="1326"/>
                    <a:pt x="101" y="1326"/>
                  </a:cubicBezTo>
                  <a:cubicBezTo>
                    <a:pt x="45" y="1326"/>
                    <a:pt x="0" y="1281"/>
                    <a:pt x="0" y="1225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00BC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 dirty="0"/>
            </a:p>
          </p:txBody>
        </p:sp>
        <p:sp>
          <p:nvSpPr>
            <p:cNvPr id="682" name="Freeform 12"/>
            <p:cNvSpPr>
              <a:spLocks/>
            </p:cNvSpPr>
            <p:nvPr userDrawn="1"/>
          </p:nvSpPr>
          <p:spPr bwMode="gray">
            <a:xfrm>
              <a:off x="7681913" y="3802063"/>
              <a:ext cx="3122613" cy="2201863"/>
            </a:xfrm>
            <a:custGeom>
              <a:avLst/>
              <a:gdLst>
                <a:gd name="T0" fmla="*/ 1730 w 1730"/>
                <a:gd name="T1" fmla="*/ 0 h 1226"/>
                <a:gd name="T2" fmla="*/ 320 w 1730"/>
                <a:gd name="T3" fmla="*/ 0 h 1226"/>
                <a:gd name="T4" fmla="*/ 320 w 1730"/>
                <a:gd name="T5" fmla="*/ 19 h 1226"/>
                <a:gd name="T6" fmla="*/ 1711 w 1730"/>
                <a:gd name="T7" fmla="*/ 19 h 1226"/>
                <a:gd name="T8" fmla="*/ 1711 w 1730"/>
                <a:gd name="T9" fmla="*/ 1207 h 1226"/>
                <a:gd name="T10" fmla="*/ 0 w 1730"/>
                <a:gd name="T11" fmla="*/ 1207 h 1226"/>
                <a:gd name="T12" fmla="*/ 8 w 1730"/>
                <a:gd name="T13" fmla="*/ 1226 h 1226"/>
                <a:gd name="T14" fmla="*/ 1730 w 1730"/>
                <a:gd name="T15" fmla="*/ 1226 h 1226"/>
                <a:gd name="T16" fmla="*/ 1730 w 1730"/>
                <a:gd name="T17" fmla="*/ 0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30" h="1226">
                  <a:moveTo>
                    <a:pt x="1730" y="0"/>
                  </a:moveTo>
                  <a:cubicBezTo>
                    <a:pt x="320" y="0"/>
                    <a:pt x="320" y="0"/>
                    <a:pt x="320" y="0"/>
                  </a:cubicBezTo>
                  <a:cubicBezTo>
                    <a:pt x="320" y="19"/>
                    <a:pt x="320" y="19"/>
                    <a:pt x="320" y="19"/>
                  </a:cubicBezTo>
                  <a:cubicBezTo>
                    <a:pt x="1711" y="19"/>
                    <a:pt x="1711" y="19"/>
                    <a:pt x="1711" y="19"/>
                  </a:cubicBezTo>
                  <a:cubicBezTo>
                    <a:pt x="1711" y="1207"/>
                    <a:pt x="1711" y="1207"/>
                    <a:pt x="1711" y="1207"/>
                  </a:cubicBezTo>
                  <a:cubicBezTo>
                    <a:pt x="0" y="1207"/>
                    <a:pt x="0" y="1207"/>
                    <a:pt x="0" y="1207"/>
                  </a:cubicBezTo>
                  <a:cubicBezTo>
                    <a:pt x="2" y="1214"/>
                    <a:pt x="5" y="1220"/>
                    <a:pt x="8" y="1226"/>
                  </a:cubicBezTo>
                  <a:cubicBezTo>
                    <a:pt x="1730" y="1226"/>
                    <a:pt x="1730" y="1226"/>
                    <a:pt x="1730" y="1226"/>
                  </a:cubicBezTo>
                  <a:cubicBezTo>
                    <a:pt x="1730" y="0"/>
                    <a:pt x="1730" y="0"/>
                    <a:pt x="1730" y="0"/>
                  </a:cubicBezTo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83" name="Freeform 13"/>
            <p:cNvSpPr>
              <a:spLocks/>
            </p:cNvSpPr>
            <p:nvPr userDrawn="1"/>
          </p:nvSpPr>
          <p:spPr bwMode="gray">
            <a:xfrm>
              <a:off x="7670801" y="3711575"/>
              <a:ext cx="585788" cy="2347913"/>
            </a:xfrm>
            <a:custGeom>
              <a:avLst/>
              <a:gdLst>
                <a:gd name="T0" fmla="*/ 325 w 325"/>
                <a:gd name="T1" fmla="*/ 0 h 1307"/>
                <a:gd name="T2" fmla="*/ 325 w 325"/>
                <a:gd name="T3" fmla="*/ 1202 h 1307"/>
                <a:gd name="T4" fmla="*/ 155 w 325"/>
                <a:gd name="T5" fmla="*/ 1202 h 1307"/>
                <a:gd name="T6" fmla="*/ 43 w 325"/>
                <a:gd name="T7" fmla="*/ 1307 h 1307"/>
                <a:gd name="T8" fmla="*/ 1 w 325"/>
                <a:gd name="T9" fmla="*/ 1235 h 1307"/>
                <a:gd name="T10" fmla="*/ 0 w 325"/>
                <a:gd name="T11" fmla="*/ 0 h 1307"/>
                <a:gd name="T12" fmla="*/ 325 w 325"/>
                <a:gd name="T13" fmla="*/ 0 h 1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5" h="1307">
                  <a:moveTo>
                    <a:pt x="325" y="0"/>
                  </a:moveTo>
                  <a:cubicBezTo>
                    <a:pt x="325" y="1202"/>
                    <a:pt x="325" y="1202"/>
                    <a:pt x="325" y="1202"/>
                  </a:cubicBezTo>
                  <a:cubicBezTo>
                    <a:pt x="155" y="1202"/>
                    <a:pt x="155" y="1202"/>
                    <a:pt x="155" y="1202"/>
                  </a:cubicBezTo>
                  <a:cubicBezTo>
                    <a:pt x="93" y="1202"/>
                    <a:pt x="43" y="1245"/>
                    <a:pt x="43" y="1307"/>
                  </a:cubicBezTo>
                  <a:cubicBezTo>
                    <a:pt x="43" y="1307"/>
                    <a:pt x="1" y="1281"/>
                    <a:pt x="1" y="1235"/>
                  </a:cubicBezTo>
                  <a:cubicBezTo>
                    <a:pt x="1" y="1103"/>
                    <a:pt x="0" y="0"/>
                    <a:pt x="0" y="0"/>
                  </a:cubicBezTo>
                  <a:lnTo>
                    <a:pt x="325" y="0"/>
                  </a:lnTo>
                  <a:close/>
                </a:path>
              </a:pathLst>
            </a:custGeom>
            <a:solidFill>
              <a:srgbClr val="15A2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 dirty="0"/>
            </a:p>
          </p:txBody>
        </p:sp>
        <p:sp>
          <p:nvSpPr>
            <p:cNvPr id="684" name="Freeform 14"/>
            <p:cNvSpPr>
              <a:spLocks/>
            </p:cNvSpPr>
            <p:nvPr userDrawn="1"/>
          </p:nvSpPr>
          <p:spPr bwMode="gray">
            <a:xfrm>
              <a:off x="7670801" y="3490913"/>
              <a:ext cx="420688" cy="2432050"/>
            </a:xfrm>
            <a:custGeom>
              <a:avLst/>
              <a:gdLst>
                <a:gd name="T0" fmla="*/ 112 w 233"/>
                <a:gd name="T1" fmla="*/ 0 h 1354"/>
                <a:gd name="T2" fmla="*/ 0 w 233"/>
                <a:gd name="T3" fmla="*/ 112 h 1354"/>
                <a:gd name="T4" fmla="*/ 0 w 233"/>
                <a:gd name="T5" fmla="*/ 1354 h 1354"/>
                <a:gd name="T6" fmla="*/ 1 w 233"/>
                <a:gd name="T7" fmla="*/ 1354 h 1354"/>
                <a:gd name="T8" fmla="*/ 112 w 233"/>
                <a:gd name="T9" fmla="*/ 1251 h 1354"/>
                <a:gd name="T10" fmla="*/ 233 w 233"/>
                <a:gd name="T11" fmla="*/ 1251 h 1354"/>
                <a:gd name="T12" fmla="*/ 233 w 233"/>
                <a:gd name="T13" fmla="*/ 0 h 1354"/>
                <a:gd name="T14" fmla="*/ 112 w 233"/>
                <a:gd name="T15" fmla="*/ 0 h 1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3" h="1354">
                  <a:moveTo>
                    <a:pt x="112" y="0"/>
                  </a:moveTo>
                  <a:cubicBezTo>
                    <a:pt x="50" y="0"/>
                    <a:pt x="0" y="50"/>
                    <a:pt x="0" y="112"/>
                  </a:cubicBezTo>
                  <a:cubicBezTo>
                    <a:pt x="0" y="1354"/>
                    <a:pt x="0" y="1354"/>
                    <a:pt x="0" y="1354"/>
                  </a:cubicBezTo>
                  <a:cubicBezTo>
                    <a:pt x="1" y="1354"/>
                    <a:pt x="1" y="1354"/>
                    <a:pt x="1" y="1354"/>
                  </a:cubicBezTo>
                  <a:cubicBezTo>
                    <a:pt x="5" y="1296"/>
                    <a:pt x="53" y="1251"/>
                    <a:pt x="112" y="1251"/>
                  </a:cubicBezTo>
                  <a:cubicBezTo>
                    <a:pt x="233" y="1251"/>
                    <a:pt x="233" y="1251"/>
                    <a:pt x="233" y="1251"/>
                  </a:cubicBezTo>
                  <a:cubicBezTo>
                    <a:pt x="233" y="0"/>
                    <a:pt x="233" y="0"/>
                    <a:pt x="233" y="0"/>
                  </a:cubicBezTo>
                  <a:lnTo>
                    <a:pt x="112" y="0"/>
                  </a:lnTo>
                  <a:close/>
                </a:path>
              </a:pathLst>
            </a:cu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85" name="Freeform 15"/>
            <p:cNvSpPr>
              <a:spLocks noEditPoints="1"/>
            </p:cNvSpPr>
            <p:nvPr userDrawn="1"/>
          </p:nvSpPr>
          <p:spPr bwMode="gray">
            <a:xfrm>
              <a:off x="8848726" y="3952875"/>
              <a:ext cx="1244600" cy="1892300"/>
            </a:xfrm>
            <a:custGeom>
              <a:avLst/>
              <a:gdLst>
                <a:gd name="T0" fmla="*/ 597 w 689"/>
                <a:gd name="T1" fmla="*/ 579 h 1054"/>
                <a:gd name="T2" fmla="*/ 624 w 689"/>
                <a:gd name="T3" fmla="*/ 548 h 1054"/>
                <a:gd name="T4" fmla="*/ 689 w 689"/>
                <a:gd name="T5" fmla="*/ 345 h 1054"/>
                <a:gd name="T6" fmla="*/ 0 w 689"/>
                <a:gd name="T7" fmla="*/ 345 h 1054"/>
                <a:gd name="T8" fmla="*/ 66 w 689"/>
                <a:gd name="T9" fmla="*/ 548 h 1054"/>
                <a:gd name="T10" fmla="*/ 93 w 689"/>
                <a:gd name="T11" fmla="*/ 579 h 1054"/>
                <a:gd name="T12" fmla="*/ 159 w 689"/>
                <a:gd name="T13" fmla="*/ 791 h 1054"/>
                <a:gd name="T14" fmla="*/ 171 w 689"/>
                <a:gd name="T15" fmla="*/ 834 h 1054"/>
                <a:gd name="T16" fmla="*/ 159 w 689"/>
                <a:gd name="T17" fmla="*/ 877 h 1054"/>
                <a:gd name="T18" fmla="*/ 159 w 689"/>
                <a:gd name="T19" fmla="*/ 918 h 1054"/>
                <a:gd name="T20" fmla="*/ 184 w 689"/>
                <a:gd name="T21" fmla="*/ 965 h 1054"/>
                <a:gd name="T22" fmla="*/ 345 w 689"/>
                <a:gd name="T23" fmla="*/ 1054 h 1054"/>
                <a:gd name="T24" fmla="*/ 506 w 689"/>
                <a:gd name="T25" fmla="*/ 965 h 1054"/>
                <a:gd name="T26" fmla="*/ 530 w 689"/>
                <a:gd name="T27" fmla="*/ 918 h 1054"/>
                <a:gd name="T28" fmla="*/ 530 w 689"/>
                <a:gd name="T29" fmla="*/ 877 h 1054"/>
                <a:gd name="T30" fmla="*/ 519 w 689"/>
                <a:gd name="T31" fmla="*/ 834 h 1054"/>
                <a:gd name="T32" fmla="*/ 530 w 689"/>
                <a:gd name="T33" fmla="*/ 791 h 1054"/>
                <a:gd name="T34" fmla="*/ 675 w 689"/>
                <a:gd name="T35" fmla="*/ 345 h 1054"/>
                <a:gd name="T36" fmla="*/ 606 w 689"/>
                <a:gd name="T37" fmla="*/ 546 h 1054"/>
                <a:gd name="T38" fmla="*/ 586 w 689"/>
                <a:gd name="T39" fmla="*/ 570 h 1054"/>
                <a:gd name="T40" fmla="*/ 442 w 689"/>
                <a:gd name="T41" fmla="*/ 767 h 1054"/>
                <a:gd name="T42" fmla="*/ 551 w 689"/>
                <a:gd name="T43" fmla="*/ 555 h 1054"/>
                <a:gd name="T44" fmla="*/ 556 w 689"/>
                <a:gd name="T45" fmla="*/ 549 h 1054"/>
                <a:gd name="T46" fmla="*/ 616 w 689"/>
                <a:gd name="T47" fmla="*/ 412 h 1054"/>
                <a:gd name="T48" fmla="*/ 630 w 689"/>
                <a:gd name="T49" fmla="*/ 398 h 1054"/>
                <a:gd name="T50" fmla="*/ 623 w 689"/>
                <a:gd name="T51" fmla="*/ 345 h 1054"/>
                <a:gd name="T52" fmla="*/ 382 w 689"/>
                <a:gd name="T53" fmla="*/ 16 h 1054"/>
                <a:gd name="T54" fmla="*/ 103 w 689"/>
                <a:gd name="T55" fmla="*/ 570 h 1054"/>
                <a:gd name="T56" fmla="*/ 83 w 689"/>
                <a:gd name="T57" fmla="*/ 546 h 1054"/>
                <a:gd name="T58" fmla="*/ 312 w 689"/>
                <a:gd name="T59" fmla="*/ 16 h 1054"/>
                <a:gd name="T60" fmla="*/ 609 w 689"/>
                <a:gd name="T61" fmla="*/ 345 h 1054"/>
                <a:gd name="T62" fmla="*/ 540 w 689"/>
                <a:gd name="T63" fmla="*/ 546 h 1054"/>
                <a:gd name="T64" fmla="*/ 520 w 689"/>
                <a:gd name="T65" fmla="*/ 570 h 1054"/>
                <a:gd name="T66" fmla="*/ 195 w 689"/>
                <a:gd name="T67" fmla="*/ 767 h 1054"/>
                <a:gd name="T68" fmla="*/ 173 w 689"/>
                <a:gd name="T69" fmla="*/ 791 h 1054"/>
                <a:gd name="T70" fmla="*/ 506 w 689"/>
                <a:gd name="T71" fmla="*/ 781 h 1054"/>
                <a:gd name="T72" fmla="*/ 516 w 689"/>
                <a:gd name="T73" fmla="*/ 813 h 1054"/>
                <a:gd name="T74" fmla="*/ 184 w 689"/>
                <a:gd name="T75" fmla="*/ 823 h 1054"/>
                <a:gd name="T76" fmla="*/ 173 w 689"/>
                <a:gd name="T77" fmla="*/ 791 h 1054"/>
                <a:gd name="T78" fmla="*/ 516 w 689"/>
                <a:gd name="T79" fmla="*/ 855 h 1054"/>
                <a:gd name="T80" fmla="*/ 506 w 689"/>
                <a:gd name="T81" fmla="*/ 887 h 1054"/>
                <a:gd name="T82" fmla="*/ 173 w 689"/>
                <a:gd name="T83" fmla="*/ 877 h 1054"/>
                <a:gd name="T84" fmla="*/ 184 w 689"/>
                <a:gd name="T85" fmla="*/ 844 h 1054"/>
                <a:gd name="T86" fmla="*/ 345 w 689"/>
                <a:gd name="T87" fmla="*/ 1040 h 1054"/>
                <a:gd name="T88" fmla="*/ 463 w 689"/>
                <a:gd name="T89" fmla="*/ 965 h 1054"/>
                <a:gd name="T90" fmla="*/ 516 w 689"/>
                <a:gd name="T91" fmla="*/ 940 h 1054"/>
                <a:gd name="T92" fmla="*/ 184 w 689"/>
                <a:gd name="T93" fmla="*/ 951 h 1054"/>
                <a:gd name="T94" fmla="*/ 173 w 689"/>
                <a:gd name="T95" fmla="*/ 918 h 1054"/>
                <a:gd name="T96" fmla="*/ 506 w 689"/>
                <a:gd name="T97" fmla="*/ 908 h 1054"/>
                <a:gd name="T98" fmla="*/ 516 w 689"/>
                <a:gd name="T99" fmla="*/ 940 h 10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89" h="1054">
                  <a:moveTo>
                    <a:pt x="509" y="767"/>
                  </a:moveTo>
                  <a:cubicBezTo>
                    <a:pt x="514" y="693"/>
                    <a:pt x="566" y="618"/>
                    <a:pt x="597" y="579"/>
                  </a:cubicBezTo>
                  <a:cubicBezTo>
                    <a:pt x="604" y="571"/>
                    <a:pt x="611" y="563"/>
                    <a:pt x="617" y="555"/>
                  </a:cubicBezTo>
                  <a:cubicBezTo>
                    <a:pt x="624" y="548"/>
                    <a:pt x="624" y="548"/>
                    <a:pt x="624" y="548"/>
                  </a:cubicBezTo>
                  <a:cubicBezTo>
                    <a:pt x="623" y="548"/>
                    <a:pt x="623" y="548"/>
                    <a:pt x="623" y="548"/>
                  </a:cubicBezTo>
                  <a:cubicBezTo>
                    <a:pt x="666" y="488"/>
                    <a:pt x="689" y="418"/>
                    <a:pt x="689" y="345"/>
                  </a:cubicBezTo>
                  <a:cubicBezTo>
                    <a:pt x="689" y="155"/>
                    <a:pt x="535" y="0"/>
                    <a:pt x="345" y="0"/>
                  </a:cubicBezTo>
                  <a:cubicBezTo>
                    <a:pt x="155" y="0"/>
                    <a:pt x="0" y="155"/>
                    <a:pt x="0" y="345"/>
                  </a:cubicBezTo>
                  <a:cubicBezTo>
                    <a:pt x="0" y="418"/>
                    <a:pt x="23" y="488"/>
                    <a:pt x="67" y="547"/>
                  </a:cubicBezTo>
                  <a:cubicBezTo>
                    <a:pt x="66" y="548"/>
                    <a:pt x="66" y="548"/>
                    <a:pt x="66" y="548"/>
                  </a:cubicBezTo>
                  <a:cubicBezTo>
                    <a:pt x="72" y="555"/>
                    <a:pt x="72" y="555"/>
                    <a:pt x="72" y="555"/>
                  </a:cubicBezTo>
                  <a:cubicBezTo>
                    <a:pt x="79" y="563"/>
                    <a:pt x="85" y="571"/>
                    <a:pt x="93" y="579"/>
                  </a:cubicBezTo>
                  <a:cubicBezTo>
                    <a:pt x="123" y="618"/>
                    <a:pt x="175" y="693"/>
                    <a:pt x="181" y="767"/>
                  </a:cubicBezTo>
                  <a:cubicBezTo>
                    <a:pt x="165" y="768"/>
                    <a:pt x="159" y="782"/>
                    <a:pt x="159" y="791"/>
                  </a:cubicBezTo>
                  <a:cubicBezTo>
                    <a:pt x="159" y="813"/>
                    <a:pt x="159" y="813"/>
                    <a:pt x="159" y="813"/>
                  </a:cubicBezTo>
                  <a:cubicBezTo>
                    <a:pt x="159" y="824"/>
                    <a:pt x="164" y="830"/>
                    <a:pt x="171" y="834"/>
                  </a:cubicBezTo>
                  <a:cubicBezTo>
                    <a:pt x="163" y="839"/>
                    <a:pt x="159" y="848"/>
                    <a:pt x="159" y="855"/>
                  </a:cubicBezTo>
                  <a:cubicBezTo>
                    <a:pt x="159" y="877"/>
                    <a:pt x="159" y="877"/>
                    <a:pt x="159" y="877"/>
                  </a:cubicBezTo>
                  <a:cubicBezTo>
                    <a:pt x="159" y="887"/>
                    <a:pt x="164" y="894"/>
                    <a:pt x="171" y="897"/>
                  </a:cubicBezTo>
                  <a:cubicBezTo>
                    <a:pt x="163" y="902"/>
                    <a:pt x="159" y="911"/>
                    <a:pt x="159" y="918"/>
                  </a:cubicBezTo>
                  <a:cubicBezTo>
                    <a:pt x="159" y="940"/>
                    <a:pt x="159" y="940"/>
                    <a:pt x="159" y="940"/>
                  </a:cubicBezTo>
                  <a:cubicBezTo>
                    <a:pt x="159" y="958"/>
                    <a:pt x="174" y="965"/>
                    <a:pt x="184" y="965"/>
                  </a:cubicBezTo>
                  <a:cubicBezTo>
                    <a:pt x="212" y="965"/>
                    <a:pt x="212" y="965"/>
                    <a:pt x="212" y="965"/>
                  </a:cubicBezTo>
                  <a:cubicBezTo>
                    <a:pt x="226" y="1022"/>
                    <a:pt x="273" y="1054"/>
                    <a:pt x="345" y="1054"/>
                  </a:cubicBezTo>
                  <a:cubicBezTo>
                    <a:pt x="417" y="1054"/>
                    <a:pt x="464" y="1022"/>
                    <a:pt x="478" y="965"/>
                  </a:cubicBezTo>
                  <a:cubicBezTo>
                    <a:pt x="506" y="965"/>
                    <a:pt x="506" y="965"/>
                    <a:pt x="506" y="965"/>
                  </a:cubicBezTo>
                  <a:cubicBezTo>
                    <a:pt x="524" y="965"/>
                    <a:pt x="530" y="950"/>
                    <a:pt x="530" y="940"/>
                  </a:cubicBezTo>
                  <a:cubicBezTo>
                    <a:pt x="530" y="918"/>
                    <a:pt x="530" y="918"/>
                    <a:pt x="530" y="918"/>
                  </a:cubicBezTo>
                  <a:cubicBezTo>
                    <a:pt x="530" y="908"/>
                    <a:pt x="525" y="901"/>
                    <a:pt x="519" y="898"/>
                  </a:cubicBezTo>
                  <a:cubicBezTo>
                    <a:pt x="527" y="893"/>
                    <a:pt x="530" y="883"/>
                    <a:pt x="530" y="877"/>
                  </a:cubicBezTo>
                  <a:cubicBezTo>
                    <a:pt x="530" y="855"/>
                    <a:pt x="530" y="855"/>
                    <a:pt x="530" y="855"/>
                  </a:cubicBezTo>
                  <a:cubicBezTo>
                    <a:pt x="530" y="844"/>
                    <a:pt x="525" y="838"/>
                    <a:pt x="519" y="834"/>
                  </a:cubicBezTo>
                  <a:cubicBezTo>
                    <a:pt x="527" y="829"/>
                    <a:pt x="530" y="820"/>
                    <a:pt x="530" y="813"/>
                  </a:cubicBezTo>
                  <a:cubicBezTo>
                    <a:pt x="530" y="791"/>
                    <a:pt x="530" y="791"/>
                    <a:pt x="530" y="791"/>
                  </a:cubicBezTo>
                  <a:cubicBezTo>
                    <a:pt x="530" y="775"/>
                    <a:pt x="518" y="768"/>
                    <a:pt x="509" y="767"/>
                  </a:cubicBezTo>
                  <a:close/>
                  <a:moveTo>
                    <a:pt x="675" y="345"/>
                  </a:moveTo>
                  <a:cubicBezTo>
                    <a:pt x="675" y="418"/>
                    <a:pt x="652" y="487"/>
                    <a:pt x="607" y="546"/>
                  </a:cubicBezTo>
                  <a:cubicBezTo>
                    <a:pt x="606" y="546"/>
                    <a:pt x="606" y="546"/>
                    <a:pt x="606" y="546"/>
                  </a:cubicBezTo>
                  <a:cubicBezTo>
                    <a:pt x="600" y="554"/>
                    <a:pt x="594" y="562"/>
                    <a:pt x="587" y="570"/>
                  </a:cubicBezTo>
                  <a:cubicBezTo>
                    <a:pt x="586" y="570"/>
                    <a:pt x="586" y="570"/>
                    <a:pt x="586" y="570"/>
                  </a:cubicBezTo>
                  <a:cubicBezTo>
                    <a:pt x="554" y="610"/>
                    <a:pt x="500" y="689"/>
                    <a:pt x="495" y="767"/>
                  </a:cubicBezTo>
                  <a:cubicBezTo>
                    <a:pt x="442" y="767"/>
                    <a:pt x="442" y="767"/>
                    <a:pt x="442" y="767"/>
                  </a:cubicBezTo>
                  <a:cubicBezTo>
                    <a:pt x="448" y="693"/>
                    <a:pt x="499" y="618"/>
                    <a:pt x="530" y="579"/>
                  </a:cubicBezTo>
                  <a:cubicBezTo>
                    <a:pt x="537" y="571"/>
                    <a:pt x="544" y="563"/>
                    <a:pt x="551" y="555"/>
                  </a:cubicBezTo>
                  <a:cubicBezTo>
                    <a:pt x="551" y="555"/>
                    <a:pt x="551" y="554"/>
                    <a:pt x="551" y="554"/>
                  </a:cubicBezTo>
                  <a:cubicBezTo>
                    <a:pt x="556" y="549"/>
                    <a:pt x="556" y="549"/>
                    <a:pt x="556" y="549"/>
                  </a:cubicBezTo>
                  <a:cubicBezTo>
                    <a:pt x="555" y="549"/>
                    <a:pt x="555" y="549"/>
                    <a:pt x="555" y="549"/>
                  </a:cubicBezTo>
                  <a:cubicBezTo>
                    <a:pt x="586" y="508"/>
                    <a:pt x="606" y="461"/>
                    <a:pt x="616" y="412"/>
                  </a:cubicBezTo>
                  <a:cubicBezTo>
                    <a:pt x="630" y="412"/>
                    <a:pt x="630" y="412"/>
                    <a:pt x="630" y="412"/>
                  </a:cubicBezTo>
                  <a:cubicBezTo>
                    <a:pt x="630" y="398"/>
                    <a:pt x="630" y="398"/>
                    <a:pt x="630" y="398"/>
                  </a:cubicBezTo>
                  <a:cubicBezTo>
                    <a:pt x="619" y="398"/>
                    <a:pt x="619" y="398"/>
                    <a:pt x="619" y="398"/>
                  </a:cubicBezTo>
                  <a:cubicBezTo>
                    <a:pt x="621" y="380"/>
                    <a:pt x="623" y="363"/>
                    <a:pt x="623" y="345"/>
                  </a:cubicBezTo>
                  <a:cubicBezTo>
                    <a:pt x="623" y="259"/>
                    <a:pt x="591" y="176"/>
                    <a:pt x="533" y="113"/>
                  </a:cubicBezTo>
                  <a:cubicBezTo>
                    <a:pt x="492" y="67"/>
                    <a:pt x="440" y="35"/>
                    <a:pt x="382" y="16"/>
                  </a:cubicBezTo>
                  <a:cubicBezTo>
                    <a:pt x="547" y="35"/>
                    <a:pt x="675" y="175"/>
                    <a:pt x="675" y="345"/>
                  </a:cubicBezTo>
                  <a:close/>
                  <a:moveTo>
                    <a:pt x="103" y="570"/>
                  </a:moveTo>
                  <a:cubicBezTo>
                    <a:pt x="96" y="562"/>
                    <a:pt x="89" y="554"/>
                    <a:pt x="83" y="546"/>
                  </a:cubicBezTo>
                  <a:cubicBezTo>
                    <a:pt x="83" y="546"/>
                    <a:pt x="83" y="546"/>
                    <a:pt x="83" y="546"/>
                  </a:cubicBezTo>
                  <a:cubicBezTo>
                    <a:pt x="38" y="487"/>
                    <a:pt x="14" y="418"/>
                    <a:pt x="14" y="345"/>
                  </a:cubicBezTo>
                  <a:cubicBezTo>
                    <a:pt x="14" y="174"/>
                    <a:pt x="145" y="33"/>
                    <a:pt x="312" y="16"/>
                  </a:cubicBezTo>
                  <a:cubicBezTo>
                    <a:pt x="392" y="24"/>
                    <a:pt x="467" y="62"/>
                    <a:pt x="522" y="122"/>
                  </a:cubicBezTo>
                  <a:cubicBezTo>
                    <a:pt x="578" y="183"/>
                    <a:pt x="609" y="262"/>
                    <a:pt x="609" y="345"/>
                  </a:cubicBezTo>
                  <a:cubicBezTo>
                    <a:pt x="609" y="418"/>
                    <a:pt x="585" y="487"/>
                    <a:pt x="541" y="546"/>
                  </a:cubicBezTo>
                  <a:cubicBezTo>
                    <a:pt x="540" y="546"/>
                    <a:pt x="540" y="546"/>
                    <a:pt x="540" y="546"/>
                  </a:cubicBezTo>
                  <a:cubicBezTo>
                    <a:pt x="534" y="554"/>
                    <a:pt x="527" y="562"/>
                    <a:pt x="520" y="570"/>
                  </a:cubicBezTo>
                  <a:cubicBezTo>
                    <a:pt x="520" y="570"/>
                    <a:pt x="520" y="570"/>
                    <a:pt x="520" y="570"/>
                  </a:cubicBezTo>
                  <a:cubicBezTo>
                    <a:pt x="487" y="611"/>
                    <a:pt x="434" y="689"/>
                    <a:pt x="428" y="767"/>
                  </a:cubicBezTo>
                  <a:cubicBezTo>
                    <a:pt x="195" y="767"/>
                    <a:pt x="195" y="767"/>
                    <a:pt x="195" y="767"/>
                  </a:cubicBezTo>
                  <a:cubicBezTo>
                    <a:pt x="189" y="689"/>
                    <a:pt x="135" y="610"/>
                    <a:pt x="103" y="570"/>
                  </a:cubicBezTo>
                  <a:close/>
                  <a:moveTo>
                    <a:pt x="173" y="791"/>
                  </a:moveTo>
                  <a:cubicBezTo>
                    <a:pt x="173" y="789"/>
                    <a:pt x="174" y="781"/>
                    <a:pt x="184" y="781"/>
                  </a:cubicBezTo>
                  <a:cubicBezTo>
                    <a:pt x="506" y="781"/>
                    <a:pt x="506" y="781"/>
                    <a:pt x="506" y="781"/>
                  </a:cubicBezTo>
                  <a:cubicBezTo>
                    <a:pt x="508" y="781"/>
                    <a:pt x="516" y="781"/>
                    <a:pt x="516" y="791"/>
                  </a:cubicBezTo>
                  <a:cubicBezTo>
                    <a:pt x="516" y="813"/>
                    <a:pt x="516" y="813"/>
                    <a:pt x="516" y="813"/>
                  </a:cubicBezTo>
                  <a:cubicBezTo>
                    <a:pt x="516" y="816"/>
                    <a:pt x="515" y="823"/>
                    <a:pt x="506" y="823"/>
                  </a:cubicBezTo>
                  <a:cubicBezTo>
                    <a:pt x="184" y="823"/>
                    <a:pt x="184" y="823"/>
                    <a:pt x="184" y="823"/>
                  </a:cubicBezTo>
                  <a:cubicBezTo>
                    <a:pt x="182" y="823"/>
                    <a:pt x="173" y="823"/>
                    <a:pt x="173" y="813"/>
                  </a:cubicBezTo>
                  <a:lnTo>
                    <a:pt x="173" y="791"/>
                  </a:lnTo>
                  <a:close/>
                  <a:moveTo>
                    <a:pt x="506" y="844"/>
                  </a:moveTo>
                  <a:cubicBezTo>
                    <a:pt x="509" y="844"/>
                    <a:pt x="516" y="845"/>
                    <a:pt x="516" y="855"/>
                  </a:cubicBezTo>
                  <a:cubicBezTo>
                    <a:pt x="516" y="877"/>
                    <a:pt x="516" y="877"/>
                    <a:pt x="516" y="877"/>
                  </a:cubicBezTo>
                  <a:cubicBezTo>
                    <a:pt x="516" y="878"/>
                    <a:pt x="516" y="887"/>
                    <a:pt x="506" y="887"/>
                  </a:cubicBezTo>
                  <a:cubicBezTo>
                    <a:pt x="184" y="887"/>
                    <a:pt x="184" y="887"/>
                    <a:pt x="184" y="887"/>
                  </a:cubicBezTo>
                  <a:cubicBezTo>
                    <a:pt x="182" y="887"/>
                    <a:pt x="173" y="887"/>
                    <a:pt x="173" y="877"/>
                  </a:cubicBezTo>
                  <a:cubicBezTo>
                    <a:pt x="173" y="855"/>
                    <a:pt x="173" y="855"/>
                    <a:pt x="173" y="855"/>
                  </a:cubicBezTo>
                  <a:cubicBezTo>
                    <a:pt x="173" y="852"/>
                    <a:pt x="174" y="844"/>
                    <a:pt x="184" y="844"/>
                  </a:cubicBezTo>
                  <a:lnTo>
                    <a:pt x="506" y="844"/>
                  </a:lnTo>
                  <a:close/>
                  <a:moveTo>
                    <a:pt x="345" y="1040"/>
                  </a:moveTo>
                  <a:cubicBezTo>
                    <a:pt x="280" y="1040"/>
                    <a:pt x="240" y="1014"/>
                    <a:pt x="226" y="965"/>
                  </a:cubicBezTo>
                  <a:cubicBezTo>
                    <a:pt x="463" y="965"/>
                    <a:pt x="463" y="965"/>
                    <a:pt x="463" y="965"/>
                  </a:cubicBezTo>
                  <a:cubicBezTo>
                    <a:pt x="450" y="1014"/>
                    <a:pt x="409" y="1040"/>
                    <a:pt x="345" y="1040"/>
                  </a:cubicBezTo>
                  <a:close/>
                  <a:moveTo>
                    <a:pt x="516" y="940"/>
                  </a:moveTo>
                  <a:cubicBezTo>
                    <a:pt x="516" y="942"/>
                    <a:pt x="516" y="951"/>
                    <a:pt x="506" y="951"/>
                  </a:cubicBezTo>
                  <a:cubicBezTo>
                    <a:pt x="184" y="951"/>
                    <a:pt x="184" y="951"/>
                    <a:pt x="184" y="951"/>
                  </a:cubicBezTo>
                  <a:cubicBezTo>
                    <a:pt x="182" y="951"/>
                    <a:pt x="173" y="950"/>
                    <a:pt x="173" y="940"/>
                  </a:cubicBezTo>
                  <a:cubicBezTo>
                    <a:pt x="173" y="918"/>
                    <a:pt x="173" y="918"/>
                    <a:pt x="173" y="918"/>
                  </a:cubicBezTo>
                  <a:cubicBezTo>
                    <a:pt x="173" y="917"/>
                    <a:pt x="174" y="908"/>
                    <a:pt x="184" y="908"/>
                  </a:cubicBezTo>
                  <a:cubicBezTo>
                    <a:pt x="506" y="908"/>
                    <a:pt x="506" y="908"/>
                    <a:pt x="506" y="908"/>
                  </a:cubicBezTo>
                  <a:cubicBezTo>
                    <a:pt x="508" y="908"/>
                    <a:pt x="516" y="908"/>
                    <a:pt x="516" y="918"/>
                  </a:cubicBezTo>
                  <a:lnTo>
                    <a:pt x="516" y="94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86" name="Rectangle 16"/>
            <p:cNvSpPr>
              <a:spLocks noChangeArrowheads="1"/>
            </p:cNvSpPr>
            <p:nvPr userDrawn="1"/>
          </p:nvSpPr>
          <p:spPr bwMode="gray">
            <a:xfrm>
              <a:off x="9882188" y="5368925"/>
              <a:ext cx="161925" cy="254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87" name="Rectangle 17"/>
            <p:cNvSpPr>
              <a:spLocks noChangeArrowheads="1"/>
            </p:cNvSpPr>
            <p:nvPr userDrawn="1"/>
          </p:nvSpPr>
          <p:spPr bwMode="gray">
            <a:xfrm>
              <a:off x="9950451" y="5494338"/>
              <a:ext cx="25400" cy="33338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88" name="Rectangle 18"/>
            <p:cNvSpPr>
              <a:spLocks noChangeArrowheads="1"/>
            </p:cNvSpPr>
            <p:nvPr userDrawn="1"/>
          </p:nvSpPr>
          <p:spPr bwMode="gray">
            <a:xfrm>
              <a:off x="9950451" y="5561013"/>
              <a:ext cx="25400" cy="33338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89" name="Rectangle 19"/>
            <p:cNvSpPr>
              <a:spLocks noChangeArrowheads="1"/>
            </p:cNvSpPr>
            <p:nvPr userDrawn="1"/>
          </p:nvSpPr>
          <p:spPr bwMode="gray">
            <a:xfrm>
              <a:off x="9950451" y="5426075"/>
              <a:ext cx="25400" cy="34925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90" name="Rectangle 20"/>
            <p:cNvSpPr>
              <a:spLocks noChangeArrowheads="1"/>
            </p:cNvSpPr>
            <p:nvPr userDrawn="1"/>
          </p:nvSpPr>
          <p:spPr bwMode="gray">
            <a:xfrm>
              <a:off x="9950451" y="5627688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91" name="Rectangle 21"/>
            <p:cNvSpPr>
              <a:spLocks noChangeArrowheads="1"/>
            </p:cNvSpPr>
            <p:nvPr userDrawn="1"/>
          </p:nvSpPr>
          <p:spPr bwMode="gray">
            <a:xfrm>
              <a:off x="9950451" y="5761038"/>
              <a:ext cx="25400" cy="33338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92" name="Rectangle 22"/>
            <p:cNvSpPr>
              <a:spLocks noChangeArrowheads="1"/>
            </p:cNvSpPr>
            <p:nvPr userDrawn="1"/>
          </p:nvSpPr>
          <p:spPr bwMode="gray">
            <a:xfrm>
              <a:off x="9950451" y="5694363"/>
              <a:ext cx="25400" cy="33338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93" name="Rectangle 23"/>
            <p:cNvSpPr>
              <a:spLocks noChangeArrowheads="1"/>
            </p:cNvSpPr>
            <p:nvPr userDrawn="1"/>
          </p:nvSpPr>
          <p:spPr bwMode="gray">
            <a:xfrm>
              <a:off x="9882188" y="5827713"/>
              <a:ext cx="161925" cy="23813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94" name="Rectangle 24"/>
            <p:cNvSpPr>
              <a:spLocks noChangeArrowheads="1"/>
            </p:cNvSpPr>
            <p:nvPr userDrawn="1"/>
          </p:nvSpPr>
          <p:spPr bwMode="gray">
            <a:xfrm>
              <a:off x="8451851" y="4108450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95" name="Rectangle 25"/>
            <p:cNvSpPr>
              <a:spLocks noChangeArrowheads="1"/>
            </p:cNvSpPr>
            <p:nvPr userDrawn="1"/>
          </p:nvSpPr>
          <p:spPr bwMode="gray">
            <a:xfrm>
              <a:off x="8451851" y="4818063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96" name="Rectangle 26"/>
            <p:cNvSpPr>
              <a:spLocks noChangeArrowheads="1"/>
            </p:cNvSpPr>
            <p:nvPr userDrawn="1"/>
          </p:nvSpPr>
          <p:spPr bwMode="gray">
            <a:xfrm>
              <a:off x="8451851" y="4624388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97" name="Rectangle 27"/>
            <p:cNvSpPr>
              <a:spLocks noChangeArrowheads="1"/>
            </p:cNvSpPr>
            <p:nvPr userDrawn="1"/>
          </p:nvSpPr>
          <p:spPr bwMode="gray">
            <a:xfrm>
              <a:off x="8451851" y="4752975"/>
              <a:ext cx="25400" cy="33338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98" name="Rectangle 28"/>
            <p:cNvSpPr>
              <a:spLocks noChangeArrowheads="1"/>
            </p:cNvSpPr>
            <p:nvPr userDrawn="1"/>
          </p:nvSpPr>
          <p:spPr bwMode="gray">
            <a:xfrm>
              <a:off x="8451851" y="4687888"/>
              <a:ext cx="25400" cy="33338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99" name="Rectangle 29"/>
            <p:cNvSpPr>
              <a:spLocks noChangeArrowheads="1"/>
            </p:cNvSpPr>
            <p:nvPr userDrawn="1"/>
          </p:nvSpPr>
          <p:spPr bwMode="gray">
            <a:xfrm>
              <a:off x="8451851" y="4560888"/>
              <a:ext cx="25400" cy="30163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700" name="Rectangle 30"/>
            <p:cNvSpPr>
              <a:spLocks noChangeArrowheads="1"/>
            </p:cNvSpPr>
            <p:nvPr userDrawn="1"/>
          </p:nvSpPr>
          <p:spPr bwMode="gray">
            <a:xfrm>
              <a:off x="8451851" y="4302125"/>
              <a:ext cx="25400" cy="33338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701" name="Rectangle 31"/>
            <p:cNvSpPr>
              <a:spLocks noChangeArrowheads="1"/>
            </p:cNvSpPr>
            <p:nvPr userDrawn="1"/>
          </p:nvSpPr>
          <p:spPr bwMode="gray">
            <a:xfrm>
              <a:off x="8451851" y="4173538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702" name="Rectangle 32"/>
            <p:cNvSpPr>
              <a:spLocks noChangeArrowheads="1"/>
            </p:cNvSpPr>
            <p:nvPr userDrawn="1"/>
          </p:nvSpPr>
          <p:spPr bwMode="gray">
            <a:xfrm>
              <a:off x="8451851" y="4495800"/>
              <a:ext cx="25400" cy="33338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703" name="Rectangle 33"/>
            <p:cNvSpPr>
              <a:spLocks noChangeArrowheads="1"/>
            </p:cNvSpPr>
            <p:nvPr userDrawn="1"/>
          </p:nvSpPr>
          <p:spPr bwMode="gray">
            <a:xfrm>
              <a:off x="8451851" y="4238625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704" name="Rectangle 34"/>
            <p:cNvSpPr>
              <a:spLocks noChangeArrowheads="1"/>
            </p:cNvSpPr>
            <p:nvPr userDrawn="1"/>
          </p:nvSpPr>
          <p:spPr bwMode="gray">
            <a:xfrm>
              <a:off x="8451851" y="4367213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705" name="Rectangle 35"/>
            <p:cNvSpPr>
              <a:spLocks noChangeArrowheads="1"/>
            </p:cNvSpPr>
            <p:nvPr userDrawn="1"/>
          </p:nvSpPr>
          <p:spPr bwMode="gray">
            <a:xfrm>
              <a:off x="8451851" y="4883150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706" name="Rectangle 36"/>
            <p:cNvSpPr>
              <a:spLocks noChangeArrowheads="1"/>
            </p:cNvSpPr>
            <p:nvPr userDrawn="1"/>
          </p:nvSpPr>
          <p:spPr bwMode="gray">
            <a:xfrm>
              <a:off x="8451851" y="4432300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707" name="Rectangle 37"/>
            <p:cNvSpPr>
              <a:spLocks noChangeArrowheads="1"/>
            </p:cNvSpPr>
            <p:nvPr userDrawn="1"/>
          </p:nvSpPr>
          <p:spPr bwMode="gray">
            <a:xfrm>
              <a:off x="8451851" y="5464175"/>
              <a:ext cx="25400" cy="33338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708" name="Rectangle 38"/>
            <p:cNvSpPr>
              <a:spLocks noChangeArrowheads="1"/>
            </p:cNvSpPr>
            <p:nvPr userDrawn="1"/>
          </p:nvSpPr>
          <p:spPr bwMode="gray">
            <a:xfrm>
              <a:off x="8451851" y="5399088"/>
              <a:ext cx="25400" cy="33338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709" name="Rectangle 39"/>
            <p:cNvSpPr>
              <a:spLocks noChangeArrowheads="1"/>
            </p:cNvSpPr>
            <p:nvPr userDrawn="1"/>
          </p:nvSpPr>
          <p:spPr bwMode="gray">
            <a:xfrm>
              <a:off x="8451851" y="5529263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710" name="Rectangle 40"/>
            <p:cNvSpPr>
              <a:spLocks noChangeArrowheads="1"/>
            </p:cNvSpPr>
            <p:nvPr userDrawn="1"/>
          </p:nvSpPr>
          <p:spPr bwMode="gray">
            <a:xfrm>
              <a:off x="8451851" y="5594350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711" name="Rectangle 41"/>
            <p:cNvSpPr>
              <a:spLocks noChangeArrowheads="1"/>
            </p:cNvSpPr>
            <p:nvPr userDrawn="1"/>
          </p:nvSpPr>
          <p:spPr bwMode="gray">
            <a:xfrm>
              <a:off x="8451851" y="4946650"/>
              <a:ext cx="25400" cy="33338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712" name="Rectangle 42"/>
            <p:cNvSpPr>
              <a:spLocks noChangeArrowheads="1"/>
            </p:cNvSpPr>
            <p:nvPr userDrawn="1"/>
          </p:nvSpPr>
          <p:spPr bwMode="gray">
            <a:xfrm>
              <a:off x="8451851" y="5335588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713" name="Rectangle 43"/>
            <p:cNvSpPr>
              <a:spLocks noChangeArrowheads="1"/>
            </p:cNvSpPr>
            <p:nvPr userDrawn="1"/>
          </p:nvSpPr>
          <p:spPr bwMode="gray">
            <a:xfrm>
              <a:off x="8451851" y="5657850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714" name="Rectangle 44"/>
            <p:cNvSpPr>
              <a:spLocks noChangeArrowheads="1"/>
            </p:cNvSpPr>
            <p:nvPr userDrawn="1"/>
          </p:nvSpPr>
          <p:spPr bwMode="gray">
            <a:xfrm>
              <a:off x="8451851" y="5270500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715" name="Rectangle 45"/>
            <p:cNvSpPr>
              <a:spLocks noChangeArrowheads="1"/>
            </p:cNvSpPr>
            <p:nvPr userDrawn="1"/>
          </p:nvSpPr>
          <p:spPr bwMode="gray">
            <a:xfrm>
              <a:off x="8451851" y="5076825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716" name="Rectangle 46"/>
            <p:cNvSpPr>
              <a:spLocks noChangeArrowheads="1"/>
            </p:cNvSpPr>
            <p:nvPr userDrawn="1"/>
          </p:nvSpPr>
          <p:spPr bwMode="gray">
            <a:xfrm>
              <a:off x="8451851" y="5011738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717" name="Rectangle 47"/>
            <p:cNvSpPr>
              <a:spLocks noChangeArrowheads="1"/>
            </p:cNvSpPr>
            <p:nvPr userDrawn="1"/>
          </p:nvSpPr>
          <p:spPr bwMode="gray">
            <a:xfrm>
              <a:off x="8451851" y="5141913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718" name="Rectangle 48"/>
            <p:cNvSpPr>
              <a:spLocks noChangeArrowheads="1"/>
            </p:cNvSpPr>
            <p:nvPr userDrawn="1"/>
          </p:nvSpPr>
          <p:spPr bwMode="gray">
            <a:xfrm>
              <a:off x="8451851" y="5205413"/>
              <a:ext cx="25400" cy="33338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719" name="Rectangle 49"/>
            <p:cNvSpPr>
              <a:spLocks noChangeArrowheads="1"/>
            </p:cNvSpPr>
            <p:nvPr userDrawn="1"/>
          </p:nvSpPr>
          <p:spPr bwMode="gray">
            <a:xfrm>
              <a:off x="8383588" y="5721350"/>
              <a:ext cx="161925" cy="254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720" name="Rectangle 50"/>
            <p:cNvSpPr>
              <a:spLocks noChangeArrowheads="1"/>
            </p:cNvSpPr>
            <p:nvPr userDrawn="1"/>
          </p:nvSpPr>
          <p:spPr bwMode="gray">
            <a:xfrm>
              <a:off x="8383588" y="4051300"/>
              <a:ext cx="161925" cy="254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721" name="Rectangle 51"/>
            <p:cNvSpPr>
              <a:spLocks noChangeArrowheads="1"/>
            </p:cNvSpPr>
            <p:nvPr userDrawn="1"/>
          </p:nvSpPr>
          <p:spPr bwMode="gray">
            <a:xfrm>
              <a:off x="9818688" y="4667250"/>
              <a:ext cx="34925" cy="254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722" name="Rectangle 52"/>
            <p:cNvSpPr>
              <a:spLocks noChangeArrowheads="1"/>
            </p:cNvSpPr>
            <p:nvPr userDrawn="1"/>
          </p:nvSpPr>
          <p:spPr bwMode="gray">
            <a:xfrm>
              <a:off x="9885363" y="4667250"/>
              <a:ext cx="34925" cy="254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723" name="Rectangle 53"/>
            <p:cNvSpPr>
              <a:spLocks noChangeArrowheads="1"/>
            </p:cNvSpPr>
            <p:nvPr userDrawn="1"/>
          </p:nvSpPr>
          <p:spPr bwMode="gray">
            <a:xfrm>
              <a:off x="9752013" y="4667250"/>
              <a:ext cx="34925" cy="254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724" name="Rectangle 54"/>
            <p:cNvSpPr>
              <a:spLocks noChangeArrowheads="1"/>
            </p:cNvSpPr>
            <p:nvPr userDrawn="1"/>
          </p:nvSpPr>
          <p:spPr bwMode="gray">
            <a:xfrm>
              <a:off x="9551988" y="4667250"/>
              <a:ext cx="31750" cy="254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725" name="Rectangle 55"/>
            <p:cNvSpPr>
              <a:spLocks noChangeArrowheads="1"/>
            </p:cNvSpPr>
            <p:nvPr userDrawn="1"/>
          </p:nvSpPr>
          <p:spPr bwMode="gray">
            <a:xfrm>
              <a:off x="9685338" y="4667250"/>
              <a:ext cx="34925" cy="254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726" name="Rectangle 56"/>
            <p:cNvSpPr>
              <a:spLocks noChangeArrowheads="1"/>
            </p:cNvSpPr>
            <p:nvPr userDrawn="1"/>
          </p:nvSpPr>
          <p:spPr bwMode="gray">
            <a:xfrm>
              <a:off x="9618663" y="4667250"/>
              <a:ext cx="33338" cy="254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727" name="Rectangle 57"/>
            <p:cNvSpPr>
              <a:spLocks noChangeArrowheads="1"/>
            </p:cNvSpPr>
            <p:nvPr userDrawn="1"/>
          </p:nvSpPr>
          <p:spPr bwMode="gray">
            <a:xfrm>
              <a:off x="10288588" y="4667250"/>
              <a:ext cx="34925" cy="254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728" name="Rectangle 58"/>
            <p:cNvSpPr>
              <a:spLocks noChangeArrowheads="1"/>
            </p:cNvSpPr>
            <p:nvPr userDrawn="1"/>
          </p:nvSpPr>
          <p:spPr bwMode="gray">
            <a:xfrm>
              <a:off x="10356851" y="4667250"/>
              <a:ext cx="33338" cy="254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729" name="Rectangle 59"/>
            <p:cNvSpPr>
              <a:spLocks noChangeArrowheads="1"/>
            </p:cNvSpPr>
            <p:nvPr userDrawn="1"/>
          </p:nvSpPr>
          <p:spPr bwMode="gray">
            <a:xfrm>
              <a:off x="10021888" y="4667250"/>
              <a:ext cx="31750" cy="254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730" name="Rectangle 60"/>
            <p:cNvSpPr>
              <a:spLocks noChangeArrowheads="1"/>
            </p:cNvSpPr>
            <p:nvPr userDrawn="1"/>
          </p:nvSpPr>
          <p:spPr bwMode="gray">
            <a:xfrm>
              <a:off x="10221913" y="4667250"/>
              <a:ext cx="34925" cy="254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731" name="Rectangle 61"/>
            <p:cNvSpPr>
              <a:spLocks noChangeArrowheads="1"/>
            </p:cNvSpPr>
            <p:nvPr userDrawn="1"/>
          </p:nvSpPr>
          <p:spPr bwMode="gray">
            <a:xfrm>
              <a:off x="10155238" y="4667250"/>
              <a:ext cx="33338" cy="254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732" name="Rectangle 62"/>
            <p:cNvSpPr>
              <a:spLocks noChangeArrowheads="1"/>
            </p:cNvSpPr>
            <p:nvPr userDrawn="1"/>
          </p:nvSpPr>
          <p:spPr bwMode="gray">
            <a:xfrm>
              <a:off x="10088563" y="4667250"/>
              <a:ext cx="33338" cy="254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733" name="Rectangle 63"/>
            <p:cNvSpPr>
              <a:spLocks noChangeArrowheads="1"/>
            </p:cNvSpPr>
            <p:nvPr userDrawn="1"/>
          </p:nvSpPr>
          <p:spPr bwMode="gray">
            <a:xfrm>
              <a:off x="9491663" y="4597400"/>
              <a:ext cx="25400" cy="163513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734" name="Rectangle 64"/>
            <p:cNvSpPr>
              <a:spLocks noChangeArrowheads="1"/>
            </p:cNvSpPr>
            <p:nvPr userDrawn="1"/>
          </p:nvSpPr>
          <p:spPr bwMode="gray">
            <a:xfrm>
              <a:off x="10423526" y="4597400"/>
              <a:ext cx="25400" cy="163513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735" name="Freeform 65"/>
            <p:cNvSpPr>
              <a:spLocks/>
            </p:cNvSpPr>
            <p:nvPr userDrawn="1"/>
          </p:nvSpPr>
          <p:spPr bwMode="gray">
            <a:xfrm>
              <a:off x="9024938" y="4117975"/>
              <a:ext cx="474663" cy="471488"/>
            </a:xfrm>
            <a:custGeom>
              <a:avLst/>
              <a:gdLst>
                <a:gd name="T0" fmla="*/ 249 w 263"/>
                <a:gd name="T1" fmla="*/ 14 h 263"/>
                <a:gd name="T2" fmla="*/ 256 w 263"/>
                <a:gd name="T3" fmla="*/ 14 h 263"/>
                <a:gd name="T4" fmla="*/ 263 w 263"/>
                <a:gd name="T5" fmla="*/ 8 h 263"/>
                <a:gd name="T6" fmla="*/ 256 w 263"/>
                <a:gd name="T7" fmla="*/ 0 h 263"/>
                <a:gd name="T8" fmla="*/ 249 w 263"/>
                <a:gd name="T9" fmla="*/ 0 h 263"/>
                <a:gd name="T10" fmla="*/ 0 w 263"/>
                <a:gd name="T11" fmla="*/ 250 h 263"/>
                <a:gd name="T12" fmla="*/ 0 w 263"/>
                <a:gd name="T13" fmla="*/ 256 h 263"/>
                <a:gd name="T14" fmla="*/ 7 w 263"/>
                <a:gd name="T15" fmla="*/ 263 h 263"/>
                <a:gd name="T16" fmla="*/ 7 w 263"/>
                <a:gd name="T17" fmla="*/ 263 h 263"/>
                <a:gd name="T18" fmla="*/ 14 w 263"/>
                <a:gd name="T19" fmla="*/ 255 h 263"/>
                <a:gd name="T20" fmla="*/ 14 w 263"/>
                <a:gd name="T21" fmla="*/ 250 h 263"/>
                <a:gd name="T22" fmla="*/ 249 w 263"/>
                <a:gd name="T23" fmla="*/ 14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3" h="263">
                  <a:moveTo>
                    <a:pt x="249" y="14"/>
                  </a:moveTo>
                  <a:cubicBezTo>
                    <a:pt x="252" y="14"/>
                    <a:pt x="254" y="14"/>
                    <a:pt x="256" y="14"/>
                  </a:cubicBezTo>
                  <a:cubicBezTo>
                    <a:pt x="260" y="14"/>
                    <a:pt x="263" y="11"/>
                    <a:pt x="263" y="8"/>
                  </a:cubicBezTo>
                  <a:cubicBezTo>
                    <a:pt x="263" y="4"/>
                    <a:pt x="260" y="1"/>
                    <a:pt x="256" y="0"/>
                  </a:cubicBezTo>
                  <a:cubicBezTo>
                    <a:pt x="254" y="0"/>
                    <a:pt x="252" y="0"/>
                    <a:pt x="249" y="0"/>
                  </a:cubicBezTo>
                  <a:cubicBezTo>
                    <a:pt x="112" y="0"/>
                    <a:pt x="0" y="112"/>
                    <a:pt x="0" y="250"/>
                  </a:cubicBezTo>
                  <a:cubicBezTo>
                    <a:pt x="0" y="252"/>
                    <a:pt x="0" y="254"/>
                    <a:pt x="0" y="256"/>
                  </a:cubicBezTo>
                  <a:cubicBezTo>
                    <a:pt x="0" y="260"/>
                    <a:pt x="3" y="263"/>
                    <a:pt x="7" y="263"/>
                  </a:cubicBezTo>
                  <a:cubicBezTo>
                    <a:pt x="7" y="263"/>
                    <a:pt x="7" y="263"/>
                    <a:pt x="7" y="263"/>
                  </a:cubicBezTo>
                  <a:cubicBezTo>
                    <a:pt x="11" y="263"/>
                    <a:pt x="14" y="259"/>
                    <a:pt x="14" y="255"/>
                  </a:cubicBezTo>
                  <a:cubicBezTo>
                    <a:pt x="14" y="254"/>
                    <a:pt x="14" y="252"/>
                    <a:pt x="14" y="250"/>
                  </a:cubicBezTo>
                  <a:cubicBezTo>
                    <a:pt x="14" y="120"/>
                    <a:pt x="119" y="14"/>
                    <a:pt x="249" y="14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736" name="Freeform 66"/>
            <p:cNvSpPr>
              <a:spLocks/>
            </p:cNvSpPr>
            <p:nvPr userDrawn="1"/>
          </p:nvSpPr>
          <p:spPr bwMode="gray">
            <a:xfrm>
              <a:off x="8502651" y="5741988"/>
              <a:ext cx="112713" cy="114300"/>
            </a:xfrm>
            <a:custGeom>
              <a:avLst/>
              <a:gdLst>
                <a:gd name="T0" fmla="*/ 53 w 62"/>
                <a:gd name="T1" fmla="*/ 47 h 63"/>
                <a:gd name="T2" fmla="*/ 15 w 62"/>
                <a:gd name="T3" fmla="*/ 54 h 63"/>
                <a:gd name="T4" fmla="*/ 8 w 62"/>
                <a:gd name="T5" fmla="*/ 16 h 63"/>
                <a:gd name="T6" fmla="*/ 46 w 62"/>
                <a:gd name="T7" fmla="*/ 9 h 63"/>
                <a:gd name="T8" fmla="*/ 53 w 62"/>
                <a:gd name="T9" fmla="*/ 47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63">
                  <a:moveTo>
                    <a:pt x="53" y="47"/>
                  </a:moveTo>
                  <a:cubicBezTo>
                    <a:pt x="45" y="60"/>
                    <a:pt x="28" y="63"/>
                    <a:pt x="15" y="54"/>
                  </a:cubicBezTo>
                  <a:cubicBezTo>
                    <a:pt x="3" y="46"/>
                    <a:pt x="0" y="29"/>
                    <a:pt x="8" y="16"/>
                  </a:cubicBezTo>
                  <a:cubicBezTo>
                    <a:pt x="17" y="4"/>
                    <a:pt x="34" y="0"/>
                    <a:pt x="46" y="9"/>
                  </a:cubicBezTo>
                  <a:cubicBezTo>
                    <a:pt x="59" y="18"/>
                    <a:pt x="62" y="35"/>
                    <a:pt x="53" y="47"/>
                  </a:cubicBezTo>
                  <a:close/>
                </a:path>
              </a:pathLst>
            </a:custGeom>
            <a:solidFill>
              <a:srgbClr val="7A5E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737" name="Freeform 67"/>
            <p:cNvSpPr>
              <a:spLocks/>
            </p:cNvSpPr>
            <p:nvPr userDrawn="1"/>
          </p:nvSpPr>
          <p:spPr bwMode="gray">
            <a:xfrm>
              <a:off x="8559801" y="5329238"/>
              <a:ext cx="855663" cy="849313"/>
            </a:xfrm>
            <a:custGeom>
              <a:avLst/>
              <a:gdLst>
                <a:gd name="T0" fmla="*/ 57 w 473"/>
                <a:gd name="T1" fmla="*/ 132 h 473"/>
                <a:gd name="T2" fmla="*/ 133 w 473"/>
                <a:gd name="T3" fmla="*/ 415 h 473"/>
                <a:gd name="T4" fmla="*/ 416 w 473"/>
                <a:gd name="T5" fmla="*/ 340 h 473"/>
                <a:gd name="T6" fmla="*/ 340 w 473"/>
                <a:gd name="T7" fmla="*/ 57 h 473"/>
                <a:gd name="T8" fmla="*/ 57 w 473"/>
                <a:gd name="T9" fmla="*/ 132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3" h="473">
                  <a:moveTo>
                    <a:pt x="57" y="132"/>
                  </a:moveTo>
                  <a:cubicBezTo>
                    <a:pt x="0" y="231"/>
                    <a:pt x="34" y="358"/>
                    <a:pt x="133" y="415"/>
                  </a:cubicBezTo>
                  <a:cubicBezTo>
                    <a:pt x="232" y="473"/>
                    <a:pt x="358" y="439"/>
                    <a:pt x="416" y="340"/>
                  </a:cubicBezTo>
                  <a:cubicBezTo>
                    <a:pt x="473" y="241"/>
                    <a:pt x="439" y="114"/>
                    <a:pt x="340" y="57"/>
                  </a:cubicBezTo>
                  <a:cubicBezTo>
                    <a:pt x="241" y="0"/>
                    <a:pt x="115" y="33"/>
                    <a:pt x="57" y="132"/>
                  </a:cubicBezTo>
                </a:path>
              </a:pathLst>
            </a:cu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738" name="Freeform 68"/>
            <p:cNvSpPr>
              <a:spLocks/>
            </p:cNvSpPr>
            <p:nvPr userDrawn="1"/>
          </p:nvSpPr>
          <p:spPr bwMode="gray">
            <a:xfrm>
              <a:off x="8637588" y="5407025"/>
              <a:ext cx="700088" cy="695325"/>
            </a:xfrm>
            <a:custGeom>
              <a:avLst/>
              <a:gdLst>
                <a:gd name="T0" fmla="*/ 47 w 387"/>
                <a:gd name="T1" fmla="*/ 108 h 387"/>
                <a:gd name="T2" fmla="*/ 109 w 387"/>
                <a:gd name="T3" fmla="*/ 340 h 387"/>
                <a:gd name="T4" fmla="*/ 340 w 387"/>
                <a:gd name="T5" fmla="*/ 278 h 387"/>
                <a:gd name="T6" fmla="*/ 279 w 387"/>
                <a:gd name="T7" fmla="*/ 47 h 387"/>
                <a:gd name="T8" fmla="*/ 47 w 387"/>
                <a:gd name="T9" fmla="*/ 108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7" h="387">
                  <a:moveTo>
                    <a:pt x="47" y="108"/>
                  </a:moveTo>
                  <a:cubicBezTo>
                    <a:pt x="0" y="189"/>
                    <a:pt x="28" y="293"/>
                    <a:pt x="109" y="340"/>
                  </a:cubicBezTo>
                  <a:cubicBezTo>
                    <a:pt x="190" y="387"/>
                    <a:pt x="293" y="359"/>
                    <a:pt x="340" y="278"/>
                  </a:cubicBezTo>
                  <a:cubicBezTo>
                    <a:pt x="387" y="197"/>
                    <a:pt x="359" y="94"/>
                    <a:pt x="279" y="47"/>
                  </a:cubicBezTo>
                  <a:cubicBezTo>
                    <a:pt x="198" y="0"/>
                    <a:pt x="94" y="27"/>
                    <a:pt x="47" y="108"/>
                  </a:cubicBezTo>
                </a:path>
              </a:pathLst>
            </a:custGeom>
            <a:solidFill>
              <a:srgbClr val="40CD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739" name="Freeform 69"/>
            <p:cNvSpPr>
              <a:spLocks/>
            </p:cNvSpPr>
            <p:nvPr userDrawn="1"/>
          </p:nvSpPr>
          <p:spPr bwMode="gray">
            <a:xfrm>
              <a:off x="10661651" y="5519738"/>
              <a:ext cx="396875" cy="409575"/>
            </a:xfrm>
            <a:custGeom>
              <a:avLst/>
              <a:gdLst>
                <a:gd name="T0" fmla="*/ 155 w 219"/>
                <a:gd name="T1" fmla="*/ 228 h 228"/>
                <a:gd name="T2" fmla="*/ 55 w 219"/>
                <a:gd name="T3" fmla="*/ 106 h 228"/>
                <a:gd name="T4" fmla="*/ 73 w 219"/>
                <a:gd name="T5" fmla="*/ 0 h 228"/>
                <a:gd name="T6" fmla="*/ 219 w 219"/>
                <a:gd name="T7" fmla="*/ 186 h 228"/>
                <a:gd name="T8" fmla="*/ 155 w 219"/>
                <a:gd name="T9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9" h="228">
                  <a:moveTo>
                    <a:pt x="155" y="228"/>
                  </a:moveTo>
                  <a:cubicBezTo>
                    <a:pt x="125" y="201"/>
                    <a:pt x="78" y="169"/>
                    <a:pt x="55" y="106"/>
                  </a:cubicBezTo>
                  <a:cubicBezTo>
                    <a:pt x="32" y="43"/>
                    <a:pt x="0" y="27"/>
                    <a:pt x="73" y="0"/>
                  </a:cubicBezTo>
                  <a:cubicBezTo>
                    <a:pt x="149" y="80"/>
                    <a:pt x="187" y="136"/>
                    <a:pt x="219" y="186"/>
                  </a:cubicBezTo>
                  <a:cubicBezTo>
                    <a:pt x="203" y="204"/>
                    <a:pt x="181" y="219"/>
                    <a:pt x="155" y="228"/>
                  </a:cubicBezTo>
                  <a:close/>
                </a:path>
              </a:pathLst>
            </a:custGeom>
            <a:solidFill>
              <a:srgbClr val="7043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740" name="Freeform 70"/>
            <p:cNvSpPr>
              <a:spLocks/>
            </p:cNvSpPr>
            <p:nvPr userDrawn="1"/>
          </p:nvSpPr>
          <p:spPr bwMode="gray">
            <a:xfrm>
              <a:off x="10661651" y="5519738"/>
              <a:ext cx="396875" cy="409575"/>
            </a:xfrm>
            <a:custGeom>
              <a:avLst/>
              <a:gdLst>
                <a:gd name="T0" fmla="*/ 155 w 219"/>
                <a:gd name="T1" fmla="*/ 228 h 228"/>
                <a:gd name="T2" fmla="*/ 55 w 219"/>
                <a:gd name="T3" fmla="*/ 106 h 228"/>
                <a:gd name="T4" fmla="*/ 73 w 219"/>
                <a:gd name="T5" fmla="*/ 0 h 228"/>
                <a:gd name="T6" fmla="*/ 219 w 219"/>
                <a:gd name="T7" fmla="*/ 186 h 228"/>
                <a:gd name="T8" fmla="*/ 155 w 219"/>
                <a:gd name="T9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9" h="228">
                  <a:moveTo>
                    <a:pt x="155" y="228"/>
                  </a:moveTo>
                  <a:cubicBezTo>
                    <a:pt x="125" y="201"/>
                    <a:pt x="78" y="169"/>
                    <a:pt x="55" y="106"/>
                  </a:cubicBezTo>
                  <a:cubicBezTo>
                    <a:pt x="32" y="43"/>
                    <a:pt x="0" y="27"/>
                    <a:pt x="73" y="0"/>
                  </a:cubicBezTo>
                  <a:cubicBezTo>
                    <a:pt x="149" y="80"/>
                    <a:pt x="187" y="136"/>
                    <a:pt x="219" y="186"/>
                  </a:cubicBezTo>
                  <a:cubicBezTo>
                    <a:pt x="203" y="204"/>
                    <a:pt x="181" y="219"/>
                    <a:pt x="155" y="228"/>
                  </a:cubicBezTo>
                  <a:close/>
                </a:path>
              </a:pathLst>
            </a:custGeom>
            <a:solidFill>
              <a:srgbClr val="301D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741" name="Freeform 71"/>
            <p:cNvSpPr>
              <a:spLocks/>
            </p:cNvSpPr>
            <p:nvPr userDrawn="1"/>
          </p:nvSpPr>
          <p:spPr bwMode="gray">
            <a:xfrm>
              <a:off x="10391776" y="5581650"/>
              <a:ext cx="106363" cy="104775"/>
            </a:xfrm>
            <a:custGeom>
              <a:avLst/>
              <a:gdLst>
                <a:gd name="T0" fmla="*/ 4 w 59"/>
                <a:gd name="T1" fmla="*/ 37 h 59"/>
                <a:gd name="T2" fmla="*/ 37 w 59"/>
                <a:gd name="T3" fmla="*/ 55 h 59"/>
                <a:gd name="T4" fmla="*/ 55 w 59"/>
                <a:gd name="T5" fmla="*/ 23 h 59"/>
                <a:gd name="T6" fmla="*/ 23 w 59"/>
                <a:gd name="T7" fmla="*/ 4 h 59"/>
                <a:gd name="T8" fmla="*/ 4 w 59"/>
                <a:gd name="T9" fmla="*/ 37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59">
                  <a:moveTo>
                    <a:pt x="4" y="37"/>
                  </a:moveTo>
                  <a:cubicBezTo>
                    <a:pt x="8" y="51"/>
                    <a:pt x="23" y="59"/>
                    <a:pt x="37" y="55"/>
                  </a:cubicBezTo>
                  <a:cubicBezTo>
                    <a:pt x="51" y="51"/>
                    <a:pt x="59" y="37"/>
                    <a:pt x="55" y="23"/>
                  </a:cubicBezTo>
                  <a:cubicBezTo>
                    <a:pt x="52" y="8"/>
                    <a:pt x="37" y="0"/>
                    <a:pt x="23" y="4"/>
                  </a:cubicBezTo>
                  <a:cubicBezTo>
                    <a:pt x="9" y="8"/>
                    <a:pt x="0" y="23"/>
                    <a:pt x="4" y="37"/>
                  </a:cubicBezTo>
                  <a:close/>
                </a:path>
              </a:pathLst>
            </a:custGeom>
            <a:solidFill>
              <a:srgbClr val="613D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742" name="Freeform 72"/>
            <p:cNvSpPr>
              <a:spLocks/>
            </p:cNvSpPr>
            <p:nvPr userDrawn="1"/>
          </p:nvSpPr>
          <p:spPr bwMode="gray">
            <a:xfrm>
              <a:off x="10474326" y="5751513"/>
              <a:ext cx="111125" cy="107950"/>
            </a:xfrm>
            <a:custGeom>
              <a:avLst/>
              <a:gdLst>
                <a:gd name="T0" fmla="*/ 7 w 61"/>
                <a:gd name="T1" fmla="*/ 42 h 60"/>
                <a:gd name="T2" fmla="*/ 42 w 61"/>
                <a:gd name="T3" fmla="*/ 54 h 60"/>
                <a:gd name="T4" fmla="*/ 55 w 61"/>
                <a:gd name="T5" fmla="*/ 19 h 60"/>
                <a:gd name="T6" fmla="*/ 19 w 61"/>
                <a:gd name="T7" fmla="*/ 6 h 60"/>
                <a:gd name="T8" fmla="*/ 7 w 61"/>
                <a:gd name="T9" fmla="*/ 4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60">
                  <a:moveTo>
                    <a:pt x="7" y="42"/>
                  </a:moveTo>
                  <a:cubicBezTo>
                    <a:pt x="13" y="55"/>
                    <a:pt x="29" y="60"/>
                    <a:pt x="42" y="54"/>
                  </a:cubicBezTo>
                  <a:cubicBezTo>
                    <a:pt x="55" y="48"/>
                    <a:pt x="61" y="32"/>
                    <a:pt x="55" y="19"/>
                  </a:cubicBezTo>
                  <a:cubicBezTo>
                    <a:pt x="48" y="6"/>
                    <a:pt x="33" y="0"/>
                    <a:pt x="19" y="6"/>
                  </a:cubicBezTo>
                  <a:cubicBezTo>
                    <a:pt x="6" y="13"/>
                    <a:pt x="0" y="28"/>
                    <a:pt x="7" y="42"/>
                  </a:cubicBezTo>
                  <a:close/>
                </a:path>
              </a:pathLst>
            </a:custGeom>
            <a:solidFill>
              <a:srgbClr val="613D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743" name="Freeform 73"/>
            <p:cNvSpPr>
              <a:spLocks/>
            </p:cNvSpPr>
            <p:nvPr userDrawn="1"/>
          </p:nvSpPr>
          <p:spPr bwMode="gray">
            <a:xfrm>
              <a:off x="10537826" y="5837238"/>
              <a:ext cx="109538" cy="109538"/>
            </a:xfrm>
            <a:custGeom>
              <a:avLst/>
              <a:gdLst>
                <a:gd name="T0" fmla="*/ 6 w 61"/>
                <a:gd name="T1" fmla="*/ 42 h 61"/>
                <a:gd name="T2" fmla="*/ 42 w 61"/>
                <a:gd name="T3" fmla="*/ 55 h 61"/>
                <a:gd name="T4" fmla="*/ 54 w 61"/>
                <a:gd name="T5" fmla="*/ 19 h 61"/>
                <a:gd name="T6" fmla="*/ 19 w 61"/>
                <a:gd name="T7" fmla="*/ 7 h 61"/>
                <a:gd name="T8" fmla="*/ 6 w 61"/>
                <a:gd name="T9" fmla="*/ 42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61">
                  <a:moveTo>
                    <a:pt x="6" y="42"/>
                  </a:moveTo>
                  <a:cubicBezTo>
                    <a:pt x="13" y="55"/>
                    <a:pt x="28" y="61"/>
                    <a:pt x="42" y="55"/>
                  </a:cubicBezTo>
                  <a:cubicBezTo>
                    <a:pt x="55" y="48"/>
                    <a:pt x="61" y="33"/>
                    <a:pt x="54" y="19"/>
                  </a:cubicBezTo>
                  <a:cubicBezTo>
                    <a:pt x="48" y="6"/>
                    <a:pt x="32" y="0"/>
                    <a:pt x="19" y="7"/>
                  </a:cubicBezTo>
                  <a:cubicBezTo>
                    <a:pt x="6" y="13"/>
                    <a:pt x="0" y="29"/>
                    <a:pt x="6" y="42"/>
                  </a:cubicBezTo>
                  <a:close/>
                </a:path>
              </a:pathLst>
            </a:custGeom>
            <a:solidFill>
              <a:srgbClr val="613D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744" name="Freeform 74"/>
            <p:cNvSpPr>
              <a:spLocks/>
            </p:cNvSpPr>
            <p:nvPr userDrawn="1"/>
          </p:nvSpPr>
          <p:spPr bwMode="gray">
            <a:xfrm>
              <a:off x="10617201" y="5916613"/>
              <a:ext cx="107950" cy="107950"/>
            </a:xfrm>
            <a:custGeom>
              <a:avLst/>
              <a:gdLst>
                <a:gd name="T0" fmla="*/ 6 w 60"/>
                <a:gd name="T1" fmla="*/ 41 h 60"/>
                <a:gd name="T2" fmla="*/ 41 w 60"/>
                <a:gd name="T3" fmla="*/ 54 h 60"/>
                <a:gd name="T4" fmla="*/ 54 w 60"/>
                <a:gd name="T5" fmla="*/ 19 h 60"/>
                <a:gd name="T6" fmla="*/ 18 w 60"/>
                <a:gd name="T7" fmla="*/ 6 h 60"/>
                <a:gd name="T8" fmla="*/ 6 w 60"/>
                <a:gd name="T9" fmla="*/ 41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60">
                  <a:moveTo>
                    <a:pt x="6" y="41"/>
                  </a:moveTo>
                  <a:cubicBezTo>
                    <a:pt x="12" y="55"/>
                    <a:pt x="28" y="60"/>
                    <a:pt x="41" y="54"/>
                  </a:cubicBezTo>
                  <a:cubicBezTo>
                    <a:pt x="54" y="48"/>
                    <a:pt x="60" y="32"/>
                    <a:pt x="54" y="19"/>
                  </a:cubicBezTo>
                  <a:cubicBezTo>
                    <a:pt x="47" y="5"/>
                    <a:pt x="32" y="0"/>
                    <a:pt x="18" y="6"/>
                  </a:cubicBezTo>
                  <a:cubicBezTo>
                    <a:pt x="5" y="12"/>
                    <a:pt x="0" y="28"/>
                    <a:pt x="6" y="41"/>
                  </a:cubicBezTo>
                  <a:close/>
                </a:path>
              </a:pathLst>
            </a:custGeom>
            <a:solidFill>
              <a:srgbClr val="613D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745" name="Freeform 75"/>
            <p:cNvSpPr>
              <a:spLocks/>
            </p:cNvSpPr>
            <p:nvPr userDrawn="1"/>
          </p:nvSpPr>
          <p:spPr bwMode="gray">
            <a:xfrm>
              <a:off x="9932988" y="4719638"/>
              <a:ext cx="1179513" cy="1587500"/>
            </a:xfrm>
            <a:custGeom>
              <a:avLst/>
              <a:gdLst>
                <a:gd name="T0" fmla="*/ 142 w 743"/>
                <a:gd name="T1" fmla="*/ 0 h 1000"/>
                <a:gd name="T2" fmla="*/ 743 w 743"/>
                <a:gd name="T3" fmla="*/ 907 h 1000"/>
                <a:gd name="T4" fmla="*/ 599 w 743"/>
                <a:gd name="T5" fmla="*/ 1000 h 1000"/>
                <a:gd name="T6" fmla="*/ 0 w 743"/>
                <a:gd name="T7" fmla="*/ 94 h 1000"/>
                <a:gd name="T8" fmla="*/ 142 w 743"/>
                <a:gd name="T9" fmla="*/ 0 h 1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3" h="1000">
                  <a:moveTo>
                    <a:pt x="142" y="0"/>
                  </a:moveTo>
                  <a:lnTo>
                    <a:pt x="743" y="907"/>
                  </a:lnTo>
                  <a:lnTo>
                    <a:pt x="599" y="1000"/>
                  </a:lnTo>
                  <a:lnTo>
                    <a:pt x="0" y="94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D2D2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746" name="Freeform 76"/>
            <p:cNvSpPr>
              <a:spLocks/>
            </p:cNvSpPr>
            <p:nvPr userDrawn="1"/>
          </p:nvSpPr>
          <p:spPr bwMode="gray">
            <a:xfrm>
              <a:off x="10506076" y="5421313"/>
              <a:ext cx="739775" cy="496888"/>
            </a:xfrm>
            <a:custGeom>
              <a:avLst/>
              <a:gdLst>
                <a:gd name="T0" fmla="*/ 23 w 410"/>
                <a:gd name="T1" fmla="*/ 0 h 277"/>
                <a:gd name="T2" fmla="*/ 160 w 410"/>
                <a:gd name="T3" fmla="*/ 20 h 277"/>
                <a:gd name="T4" fmla="*/ 378 w 410"/>
                <a:gd name="T5" fmla="*/ 89 h 277"/>
                <a:gd name="T6" fmla="*/ 332 w 410"/>
                <a:gd name="T7" fmla="*/ 269 h 277"/>
                <a:gd name="T8" fmla="*/ 161 w 410"/>
                <a:gd name="T9" fmla="*/ 101 h 277"/>
                <a:gd name="T10" fmla="*/ 105 w 410"/>
                <a:gd name="T11" fmla="*/ 88 h 277"/>
                <a:gd name="T12" fmla="*/ 23 w 410"/>
                <a:gd name="T13" fmla="*/ 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0" h="277">
                  <a:moveTo>
                    <a:pt x="23" y="0"/>
                  </a:moveTo>
                  <a:cubicBezTo>
                    <a:pt x="101" y="20"/>
                    <a:pt x="160" y="20"/>
                    <a:pt x="160" y="20"/>
                  </a:cubicBezTo>
                  <a:cubicBezTo>
                    <a:pt x="378" y="89"/>
                    <a:pt x="378" y="89"/>
                    <a:pt x="378" y="89"/>
                  </a:cubicBezTo>
                  <a:cubicBezTo>
                    <a:pt x="378" y="89"/>
                    <a:pt x="410" y="277"/>
                    <a:pt x="332" y="269"/>
                  </a:cubicBezTo>
                  <a:cubicBezTo>
                    <a:pt x="254" y="260"/>
                    <a:pt x="161" y="101"/>
                    <a:pt x="161" y="101"/>
                  </a:cubicBezTo>
                  <a:cubicBezTo>
                    <a:pt x="161" y="101"/>
                    <a:pt x="130" y="88"/>
                    <a:pt x="105" y="88"/>
                  </a:cubicBezTo>
                  <a:cubicBezTo>
                    <a:pt x="36" y="96"/>
                    <a:pt x="0" y="30"/>
                    <a:pt x="23" y="0"/>
                  </a:cubicBezTo>
                  <a:close/>
                </a:path>
              </a:pathLst>
            </a:custGeom>
            <a:solidFill>
              <a:srgbClr val="613D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747" name="Freeform 77"/>
            <p:cNvSpPr>
              <a:spLocks/>
            </p:cNvSpPr>
            <p:nvPr userDrawn="1"/>
          </p:nvSpPr>
          <p:spPr bwMode="gray">
            <a:xfrm>
              <a:off x="10795001" y="5457825"/>
              <a:ext cx="825500" cy="633413"/>
            </a:xfrm>
            <a:custGeom>
              <a:avLst/>
              <a:gdLst>
                <a:gd name="T0" fmla="*/ 520 w 520"/>
                <a:gd name="T1" fmla="*/ 160 h 399"/>
                <a:gd name="T2" fmla="*/ 0 w 520"/>
                <a:gd name="T3" fmla="*/ 0 h 399"/>
                <a:gd name="T4" fmla="*/ 186 w 520"/>
                <a:gd name="T5" fmla="*/ 279 h 399"/>
                <a:gd name="T6" fmla="*/ 495 w 520"/>
                <a:gd name="T7" fmla="*/ 399 h 399"/>
                <a:gd name="T8" fmla="*/ 520 w 520"/>
                <a:gd name="T9" fmla="*/ 160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0" h="399">
                  <a:moveTo>
                    <a:pt x="520" y="160"/>
                  </a:moveTo>
                  <a:lnTo>
                    <a:pt x="0" y="0"/>
                  </a:lnTo>
                  <a:lnTo>
                    <a:pt x="186" y="279"/>
                  </a:lnTo>
                  <a:lnTo>
                    <a:pt x="495" y="399"/>
                  </a:lnTo>
                  <a:lnTo>
                    <a:pt x="520" y="160"/>
                  </a:lnTo>
                  <a:close/>
                </a:path>
              </a:pathLst>
            </a:custGeom>
            <a:solidFill>
              <a:srgbClr val="613D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748" name="Freeform 78"/>
            <p:cNvSpPr>
              <a:spLocks/>
            </p:cNvSpPr>
            <p:nvPr userDrawn="1"/>
          </p:nvSpPr>
          <p:spPr bwMode="gray">
            <a:xfrm>
              <a:off x="10795001" y="5457825"/>
              <a:ext cx="825500" cy="633413"/>
            </a:xfrm>
            <a:custGeom>
              <a:avLst/>
              <a:gdLst>
                <a:gd name="T0" fmla="*/ 520 w 520"/>
                <a:gd name="T1" fmla="*/ 160 h 399"/>
                <a:gd name="T2" fmla="*/ 0 w 520"/>
                <a:gd name="T3" fmla="*/ 0 h 399"/>
                <a:gd name="T4" fmla="*/ 186 w 520"/>
                <a:gd name="T5" fmla="*/ 279 h 399"/>
                <a:gd name="T6" fmla="*/ 495 w 520"/>
                <a:gd name="T7" fmla="*/ 399 h 399"/>
                <a:gd name="T8" fmla="*/ 520 w 520"/>
                <a:gd name="T9" fmla="*/ 160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0" h="399">
                  <a:moveTo>
                    <a:pt x="520" y="160"/>
                  </a:moveTo>
                  <a:lnTo>
                    <a:pt x="0" y="0"/>
                  </a:lnTo>
                  <a:lnTo>
                    <a:pt x="186" y="279"/>
                  </a:lnTo>
                  <a:lnTo>
                    <a:pt x="495" y="399"/>
                  </a:lnTo>
                  <a:lnTo>
                    <a:pt x="520" y="16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749" name="Freeform 79"/>
            <p:cNvSpPr>
              <a:spLocks/>
            </p:cNvSpPr>
            <p:nvPr userDrawn="1"/>
          </p:nvSpPr>
          <p:spPr bwMode="gray">
            <a:xfrm>
              <a:off x="11279191" y="5591948"/>
              <a:ext cx="409572" cy="582655"/>
            </a:xfrm>
            <a:custGeom>
              <a:avLst/>
              <a:gdLst>
                <a:gd name="T0" fmla="*/ 232 w 232"/>
                <a:gd name="T1" fmla="*/ 67 h 354"/>
                <a:gd name="T2" fmla="*/ 32 w 232"/>
                <a:gd name="T3" fmla="*/ 0 h 354"/>
                <a:gd name="T4" fmla="*/ 0 w 232"/>
                <a:gd name="T5" fmla="*/ 257 h 354"/>
                <a:gd name="T6" fmla="*/ 232 w 232"/>
                <a:gd name="T7" fmla="*/ 354 h 354"/>
                <a:gd name="T8" fmla="*/ 232 w 232"/>
                <a:gd name="T9" fmla="*/ 67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354">
                  <a:moveTo>
                    <a:pt x="232" y="67"/>
                  </a:moveTo>
                  <a:lnTo>
                    <a:pt x="32" y="0"/>
                  </a:lnTo>
                  <a:lnTo>
                    <a:pt x="0" y="257"/>
                  </a:lnTo>
                  <a:lnTo>
                    <a:pt x="232" y="354"/>
                  </a:lnTo>
                  <a:lnTo>
                    <a:pt x="232" y="67"/>
                  </a:lnTo>
                  <a:close/>
                </a:path>
              </a:pathLst>
            </a:cu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750" name="Freeform 80"/>
            <p:cNvSpPr>
              <a:spLocks/>
            </p:cNvSpPr>
            <p:nvPr userDrawn="1"/>
          </p:nvSpPr>
          <p:spPr bwMode="gray">
            <a:xfrm>
              <a:off x="11291888" y="5602288"/>
              <a:ext cx="368300" cy="561975"/>
            </a:xfrm>
            <a:custGeom>
              <a:avLst/>
              <a:gdLst>
                <a:gd name="T0" fmla="*/ 232 w 232"/>
                <a:gd name="T1" fmla="*/ 67 h 354"/>
                <a:gd name="T2" fmla="*/ 32 w 232"/>
                <a:gd name="T3" fmla="*/ 0 h 354"/>
                <a:gd name="T4" fmla="*/ 0 w 232"/>
                <a:gd name="T5" fmla="*/ 257 h 354"/>
                <a:gd name="T6" fmla="*/ 232 w 232"/>
                <a:gd name="T7" fmla="*/ 354 h 354"/>
                <a:gd name="T8" fmla="*/ 232 w 232"/>
                <a:gd name="T9" fmla="*/ 67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354">
                  <a:moveTo>
                    <a:pt x="232" y="67"/>
                  </a:moveTo>
                  <a:lnTo>
                    <a:pt x="32" y="0"/>
                  </a:lnTo>
                  <a:lnTo>
                    <a:pt x="0" y="257"/>
                  </a:lnTo>
                  <a:lnTo>
                    <a:pt x="232" y="354"/>
                  </a:lnTo>
                  <a:lnTo>
                    <a:pt x="232" y="6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751" name="Freeform 81"/>
            <p:cNvSpPr>
              <a:spLocks/>
            </p:cNvSpPr>
            <p:nvPr userDrawn="1"/>
          </p:nvSpPr>
          <p:spPr bwMode="gray">
            <a:xfrm>
              <a:off x="11291888" y="5980113"/>
              <a:ext cx="4763" cy="30163"/>
            </a:xfrm>
            <a:custGeom>
              <a:avLst/>
              <a:gdLst>
                <a:gd name="T0" fmla="*/ 3 w 3"/>
                <a:gd name="T1" fmla="*/ 0 h 19"/>
                <a:gd name="T2" fmla="*/ 0 w 3"/>
                <a:gd name="T3" fmla="*/ 19 h 19"/>
                <a:gd name="T4" fmla="*/ 3 w 3"/>
                <a:gd name="T5" fmla="*/ 0 h 19"/>
                <a:gd name="T6" fmla="*/ 3 w 3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9">
                  <a:moveTo>
                    <a:pt x="3" y="0"/>
                  </a:moveTo>
                  <a:lnTo>
                    <a:pt x="0" y="19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3291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752" name="Freeform 82"/>
            <p:cNvSpPr>
              <a:spLocks/>
            </p:cNvSpPr>
            <p:nvPr userDrawn="1"/>
          </p:nvSpPr>
          <p:spPr bwMode="gray">
            <a:xfrm>
              <a:off x="11291888" y="5980113"/>
              <a:ext cx="4763" cy="30163"/>
            </a:xfrm>
            <a:custGeom>
              <a:avLst/>
              <a:gdLst>
                <a:gd name="T0" fmla="*/ 3 w 3"/>
                <a:gd name="T1" fmla="*/ 0 h 19"/>
                <a:gd name="T2" fmla="*/ 0 w 3"/>
                <a:gd name="T3" fmla="*/ 19 h 19"/>
                <a:gd name="T4" fmla="*/ 3 w 3"/>
                <a:gd name="T5" fmla="*/ 0 h 19"/>
                <a:gd name="T6" fmla="*/ 3 w 3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9">
                  <a:moveTo>
                    <a:pt x="3" y="0"/>
                  </a:moveTo>
                  <a:lnTo>
                    <a:pt x="0" y="19"/>
                  </a:lnTo>
                  <a:lnTo>
                    <a:pt x="3" y="0"/>
                  </a:ln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753" name="Freeform 83"/>
            <p:cNvSpPr>
              <a:spLocks/>
            </p:cNvSpPr>
            <p:nvPr userDrawn="1"/>
          </p:nvSpPr>
          <p:spPr bwMode="gray">
            <a:xfrm>
              <a:off x="11296651" y="5905500"/>
              <a:ext cx="7938" cy="74613"/>
            </a:xfrm>
            <a:custGeom>
              <a:avLst/>
              <a:gdLst>
                <a:gd name="T0" fmla="*/ 5 w 5"/>
                <a:gd name="T1" fmla="*/ 0 h 47"/>
                <a:gd name="T2" fmla="*/ 0 w 5"/>
                <a:gd name="T3" fmla="*/ 47 h 47"/>
                <a:gd name="T4" fmla="*/ 0 w 5"/>
                <a:gd name="T5" fmla="*/ 47 h 47"/>
                <a:gd name="T6" fmla="*/ 5 w 5"/>
                <a:gd name="T7" fmla="*/ 0 h 47"/>
                <a:gd name="T8" fmla="*/ 5 w 5"/>
                <a:gd name="T9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7">
                  <a:moveTo>
                    <a:pt x="5" y="0"/>
                  </a:moveTo>
                  <a:lnTo>
                    <a:pt x="0" y="47"/>
                  </a:lnTo>
                  <a:lnTo>
                    <a:pt x="0" y="47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5737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754" name="Freeform 84"/>
            <p:cNvSpPr>
              <a:spLocks/>
            </p:cNvSpPr>
            <p:nvPr userDrawn="1"/>
          </p:nvSpPr>
          <p:spPr bwMode="gray">
            <a:xfrm>
              <a:off x="11296651" y="5905500"/>
              <a:ext cx="7938" cy="74613"/>
            </a:xfrm>
            <a:custGeom>
              <a:avLst/>
              <a:gdLst>
                <a:gd name="T0" fmla="*/ 5 w 5"/>
                <a:gd name="T1" fmla="*/ 0 h 47"/>
                <a:gd name="T2" fmla="*/ 0 w 5"/>
                <a:gd name="T3" fmla="*/ 47 h 47"/>
                <a:gd name="T4" fmla="*/ 0 w 5"/>
                <a:gd name="T5" fmla="*/ 47 h 47"/>
                <a:gd name="T6" fmla="*/ 5 w 5"/>
                <a:gd name="T7" fmla="*/ 0 h 47"/>
                <a:gd name="T8" fmla="*/ 5 w 5"/>
                <a:gd name="T9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7">
                  <a:moveTo>
                    <a:pt x="5" y="0"/>
                  </a:moveTo>
                  <a:lnTo>
                    <a:pt x="0" y="47"/>
                  </a:lnTo>
                  <a:lnTo>
                    <a:pt x="0" y="47"/>
                  </a:lnTo>
                  <a:lnTo>
                    <a:pt x="5" y="0"/>
                  </a:lnTo>
                  <a:lnTo>
                    <a:pt x="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755" name="Freeform 85"/>
            <p:cNvSpPr>
              <a:spLocks/>
            </p:cNvSpPr>
            <p:nvPr userDrawn="1"/>
          </p:nvSpPr>
          <p:spPr bwMode="gray">
            <a:xfrm>
              <a:off x="11294610" y="5905501"/>
              <a:ext cx="362859" cy="258762"/>
            </a:xfrm>
            <a:custGeom>
              <a:avLst/>
              <a:gdLst>
                <a:gd name="T0" fmla="*/ 8 w 232"/>
                <a:gd name="T1" fmla="*/ 0 h 163"/>
                <a:gd name="T2" fmla="*/ 3 w 232"/>
                <a:gd name="T3" fmla="*/ 47 h 163"/>
                <a:gd name="T4" fmla="*/ 0 w 232"/>
                <a:gd name="T5" fmla="*/ 66 h 163"/>
                <a:gd name="T6" fmla="*/ 232 w 232"/>
                <a:gd name="T7" fmla="*/ 163 h 163"/>
                <a:gd name="T8" fmla="*/ 232 w 232"/>
                <a:gd name="T9" fmla="*/ 93 h 163"/>
                <a:gd name="T10" fmla="*/ 8 w 232"/>
                <a:gd name="T11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2" h="163">
                  <a:moveTo>
                    <a:pt x="8" y="0"/>
                  </a:moveTo>
                  <a:lnTo>
                    <a:pt x="3" y="47"/>
                  </a:lnTo>
                  <a:lnTo>
                    <a:pt x="0" y="66"/>
                  </a:lnTo>
                  <a:lnTo>
                    <a:pt x="232" y="163"/>
                  </a:lnTo>
                  <a:lnTo>
                    <a:pt x="232" y="93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5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756" name="Freeform 86"/>
            <p:cNvSpPr>
              <a:spLocks/>
            </p:cNvSpPr>
            <p:nvPr userDrawn="1"/>
          </p:nvSpPr>
          <p:spPr bwMode="gray">
            <a:xfrm>
              <a:off x="11291888" y="5905500"/>
              <a:ext cx="368300" cy="258763"/>
            </a:xfrm>
            <a:custGeom>
              <a:avLst/>
              <a:gdLst>
                <a:gd name="T0" fmla="*/ 8 w 232"/>
                <a:gd name="T1" fmla="*/ 0 h 163"/>
                <a:gd name="T2" fmla="*/ 3 w 232"/>
                <a:gd name="T3" fmla="*/ 47 h 163"/>
                <a:gd name="T4" fmla="*/ 0 w 232"/>
                <a:gd name="T5" fmla="*/ 66 h 163"/>
                <a:gd name="T6" fmla="*/ 232 w 232"/>
                <a:gd name="T7" fmla="*/ 163 h 163"/>
                <a:gd name="T8" fmla="*/ 232 w 232"/>
                <a:gd name="T9" fmla="*/ 93 h 163"/>
                <a:gd name="T10" fmla="*/ 8 w 232"/>
                <a:gd name="T11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2" h="163">
                  <a:moveTo>
                    <a:pt x="8" y="0"/>
                  </a:moveTo>
                  <a:lnTo>
                    <a:pt x="3" y="47"/>
                  </a:lnTo>
                  <a:lnTo>
                    <a:pt x="0" y="66"/>
                  </a:lnTo>
                  <a:lnTo>
                    <a:pt x="232" y="163"/>
                  </a:lnTo>
                  <a:lnTo>
                    <a:pt x="232" y="93"/>
                  </a:lnTo>
                  <a:lnTo>
                    <a:pt x="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757" name="Freeform 87"/>
            <p:cNvSpPr>
              <a:spLocks/>
            </p:cNvSpPr>
            <p:nvPr userDrawn="1"/>
          </p:nvSpPr>
          <p:spPr bwMode="gray">
            <a:xfrm>
              <a:off x="9963151" y="3878263"/>
              <a:ext cx="217488" cy="387350"/>
            </a:xfrm>
            <a:custGeom>
              <a:avLst/>
              <a:gdLst>
                <a:gd name="T0" fmla="*/ 120 w 120"/>
                <a:gd name="T1" fmla="*/ 186 h 215"/>
                <a:gd name="T2" fmla="*/ 105 w 120"/>
                <a:gd name="T3" fmla="*/ 0 h 215"/>
                <a:gd name="T4" fmla="*/ 0 w 120"/>
                <a:gd name="T5" fmla="*/ 81 h 215"/>
                <a:gd name="T6" fmla="*/ 17 w 120"/>
                <a:gd name="T7" fmla="*/ 215 h 215"/>
                <a:gd name="T8" fmla="*/ 120 w 120"/>
                <a:gd name="T9" fmla="*/ 186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215">
                  <a:moveTo>
                    <a:pt x="120" y="186"/>
                  </a:moveTo>
                  <a:cubicBezTo>
                    <a:pt x="120" y="186"/>
                    <a:pt x="64" y="85"/>
                    <a:pt x="105" y="0"/>
                  </a:cubicBezTo>
                  <a:cubicBezTo>
                    <a:pt x="4" y="67"/>
                    <a:pt x="0" y="81"/>
                    <a:pt x="0" y="81"/>
                  </a:cubicBezTo>
                  <a:cubicBezTo>
                    <a:pt x="17" y="215"/>
                    <a:pt x="17" y="215"/>
                    <a:pt x="17" y="215"/>
                  </a:cubicBezTo>
                  <a:lnTo>
                    <a:pt x="120" y="186"/>
                  </a:lnTo>
                  <a:close/>
                </a:path>
              </a:pathLst>
            </a:custGeom>
            <a:solidFill>
              <a:srgbClr val="F8D5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758" name="Freeform 88"/>
            <p:cNvSpPr>
              <a:spLocks/>
            </p:cNvSpPr>
            <p:nvPr userDrawn="1"/>
          </p:nvSpPr>
          <p:spPr bwMode="gray">
            <a:xfrm>
              <a:off x="9963151" y="3878263"/>
              <a:ext cx="217488" cy="387350"/>
            </a:xfrm>
            <a:custGeom>
              <a:avLst/>
              <a:gdLst>
                <a:gd name="T0" fmla="*/ 120 w 120"/>
                <a:gd name="T1" fmla="*/ 186 h 215"/>
                <a:gd name="T2" fmla="*/ 105 w 120"/>
                <a:gd name="T3" fmla="*/ 0 h 215"/>
                <a:gd name="T4" fmla="*/ 0 w 120"/>
                <a:gd name="T5" fmla="*/ 81 h 215"/>
                <a:gd name="T6" fmla="*/ 17 w 120"/>
                <a:gd name="T7" fmla="*/ 215 h 215"/>
                <a:gd name="T8" fmla="*/ 120 w 120"/>
                <a:gd name="T9" fmla="*/ 186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215">
                  <a:moveTo>
                    <a:pt x="120" y="186"/>
                  </a:moveTo>
                  <a:cubicBezTo>
                    <a:pt x="120" y="186"/>
                    <a:pt x="64" y="85"/>
                    <a:pt x="105" y="0"/>
                  </a:cubicBezTo>
                  <a:cubicBezTo>
                    <a:pt x="4" y="67"/>
                    <a:pt x="0" y="81"/>
                    <a:pt x="0" y="81"/>
                  </a:cubicBezTo>
                  <a:cubicBezTo>
                    <a:pt x="17" y="215"/>
                    <a:pt x="17" y="215"/>
                    <a:pt x="17" y="215"/>
                  </a:cubicBezTo>
                  <a:lnTo>
                    <a:pt x="120" y="186"/>
                  </a:lnTo>
                  <a:close/>
                </a:path>
              </a:pathLst>
            </a:custGeom>
            <a:solidFill>
              <a:srgbClr val="DEB6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759" name="Freeform 89"/>
            <p:cNvSpPr>
              <a:spLocks/>
            </p:cNvSpPr>
            <p:nvPr userDrawn="1"/>
          </p:nvSpPr>
          <p:spPr bwMode="gray">
            <a:xfrm>
              <a:off x="9871076" y="3697288"/>
              <a:ext cx="849313" cy="573088"/>
            </a:xfrm>
            <a:custGeom>
              <a:avLst/>
              <a:gdLst>
                <a:gd name="T0" fmla="*/ 0 w 470"/>
                <a:gd name="T1" fmla="*/ 134 h 319"/>
                <a:gd name="T2" fmla="*/ 42 w 470"/>
                <a:gd name="T3" fmla="*/ 197 h 319"/>
                <a:gd name="T4" fmla="*/ 147 w 470"/>
                <a:gd name="T5" fmla="*/ 123 h 319"/>
                <a:gd name="T6" fmla="*/ 221 w 470"/>
                <a:gd name="T7" fmla="*/ 270 h 319"/>
                <a:gd name="T8" fmla="*/ 300 w 470"/>
                <a:gd name="T9" fmla="*/ 319 h 319"/>
                <a:gd name="T10" fmla="*/ 427 w 470"/>
                <a:gd name="T11" fmla="*/ 174 h 319"/>
                <a:gd name="T12" fmla="*/ 470 w 470"/>
                <a:gd name="T13" fmla="*/ 171 h 319"/>
                <a:gd name="T14" fmla="*/ 468 w 470"/>
                <a:gd name="T15" fmla="*/ 2 h 319"/>
                <a:gd name="T16" fmla="*/ 312 w 470"/>
                <a:gd name="T17" fmla="*/ 30 h 319"/>
                <a:gd name="T18" fmla="*/ 127 w 470"/>
                <a:gd name="T19" fmla="*/ 20 h 319"/>
                <a:gd name="T20" fmla="*/ 0 w 470"/>
                <a:gd name="T21" fmla="*/ 134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0" h="319">
                  <a:moveTo>
                    <a:pt x="0" y="134"/>
                  </a:moveTo>
                  <a:cubicBezTo>
                    <a:pt x="0" y="134"/>
                    <a:pt x="13" y="192"/>
                    <a:pt x="42" y="197"/>
                  </a:cubicBezTo>
                  <a:cubicBezTo>
                    <a:pt x="68" y="201"/>
                    <a:pt x="146" y="130"/>
                    <a:pt x="147" y="123"/>
                  </a:cubicBezTo>
                  <a:cubicBezTo>
                    <a:pt x="261" y="161"/>
                    <a:pt x="221" y="270"/>
                    <a:pt x="221" y="270"/>
                  </a:cubicBezTo>
                  <a:cubicBezTo>
                    <a:pt x="221" y="270"/>
                    <a:pt x="227" y="279"/>
                    <a:pt x="300" y="319"/>
                  </a:cubicBezTo>
                  <a:cubicBezTo>
                    <a:pt x="440" y="276"/>
                    <a:pt x="427" y="174"/>
                    <a:pt x="427" y="174"/>
                  </a:cubicBezTo>
                  <a:cubicBezTo>
                    <a:pt x="470" y="171"/>
                    <a:pt x="470" y="171"/>
                    <a:pt x="470" y="171"/>
                  </a:cubicBezTo>
                  <a:cubicBezTo>
                    <a:pt x="468" y="2"/>
                    <a:pt x="468" y="2"/>
                    <a:pt x="468" y="2"/>
                  </a:cubicBezTo>
                  <a:cubicBezTo>
                    <a:pt x="312" y="30"/>
                    <a:pt x="312" y="30"/>
                    <a:pt x="312" y="30"/>
                  </a:cubicBezTo>
                  <a:cubicBezTo>
                    <a:pt x="312" y="30"/>
                    <a:pt x="145" y="0"/>
                    <a:pt x="127" y="20"/>
                  </a:cubicBezTo>
                  <a:cubicBezTo>
                    <a:pt x="116" y="33"/>
                    <a:pt x="0" y="134"/>
                    <a:pt x="0" y="134"/>
                  </a:cubicBezTo>
                  <a:close/>
                </a:path>
              </a:pathLst>
            </a:custGeom>
            <a:solidFill>
              <a:srgbClr val="F6CA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760" name="Freeform 90"/>
            <p:cNvSpPr>
              <a:spLocks/>
            </p:cNvSpPr>
            <p:nvPr userDrawn="1"/>
          </p:nvSpPr>
          <p:spPr bwMode="gray">
            <a:xfrm>
              <a:off x="10674351" y="3640138"/>
              <a:ext cx="192088" cy="387350"/>
            </a:xfrm>
            <a:custGeom>
              <a:avLst/>
              <a:gdLst>
                <a:gd name="T0" fmla="*/ 0 w 121"/>
                <a:gd name="T1" fmla="*/ 15 h 244"/>
                <a:gd name="T2" fmla="*/ 12 w 121"/>
                <a:gd name="T3" fmla="*/ 244 h 244"/>
                <a:gd name="T4" fmla="*/ 121 w 121"/>
                <a:gd name="T5" fmla="*/ 240 h 244"/>
                <a:gd name="T6" fmla="*/ 110 w 121"/>
                <a:gd name="T7" fmla="*/ 0 h 244"/>
                <a:gd name="T8" fmla="*/ 0 w 121"/>
                <a:gd name="T9" fmla="*/ 15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44">
                  <a:moveTo>
                    <a:pt x="0" y="15"/>
                  </a:moveTo>
                  <a:lnTo>
                    <a:pt x="12" y="244"/>
                  </a:lnTo>
                  <a:lnTo>
                    <a:pt x="121" y="240"/>
                  </a:lnTo>
                  <a:lnTo>
                    <a:pt x="110" y="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761" name="Freeform 91"/>
            <p:cNvSpPr>
              <a:spLocks/>
            </p:cNvSpPr>
            <p:nvPr userDrawn="1"/>
          </p:nvSpPr>
          <p:spPr bwMode="gray">
            <a:xfrm>
              <a:off x="10674351" y="3640138"/>
              <a:ext cx="192088" cy="387350"/>
            </a:xfrm>
            <a:custGeom>
              <a:avLst/>
              <a:gdLst>
                <a:gd name="T0" fmla="*/ 0 w 121"/>
                <a:gd name="T1" fmla="*/ 15 h 244"/>
                <a:gd name="T2" fmla="*/ 12 w 121"/>
                <a:gd name="T3" fmla="*/ 244 h 244"/>
                <a:gd name="T4" fmla="*/ 121 w 121"/>
                <a:gd name="T5" fmla="*/ 240 h 244"/>
                <a:gd name="T6" fmla="*/ 110 w 121"/>
                <a:gd name="T7" fmla="*/ 0 h 244"/>
                <a:gd name="T8" fmla="*/ 0 w 121"/>
                <a:gd name="T9" fmla="*/ 15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44">
                  <a:moveTo>
                    <a:pt x="0" y="15"/>
                  </a:moveTo>
                  <a:lnTo>
                    <a:pt x="12" y="244"/>
                  </a:lnTo>
                  <a:lnTo>
                    <a:pt x="121" y="240"/>
                  </a:lnTo>
                  <a:lnTo>
                    <a:pt x="110" y="0"/>
                  </a:lnTo>
                  <a:lnTo>
                    <a:pt x="0" y="1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762" name="Freeform 92"/>
            <p:cNvSpPr>
              <a:spLocks/>
            </p:cNvSpPr>
            <p:nvPr userDrawn="1"/>
          </p:nvSpPr>
          <p:spPr bwMode="gray">
            <a:xfrm>
              <a:off x="10188576" y="3733800"/>
              <a:ext cx="176213" cy="254000"/>
            </a:xfrm>
            <a:custGeom>
              <a:avLst/>
              <a:gdLst>
                <a:gd name="T0" fmla="*/ 31 w 97"/>
                <a:gd name="T1" fmla="*/ 142 h 142"/>
                <a:gd name="T2" fmla="*/ 97 w 97"/>
                <a:gd name="T3" fmla="*/ 4 h 142"/>
                <a:gd name="T4" fmla="*/ 72 w 97"/>
                <a:gd name="T5" fmla="*/ 0 h 142"/>
                <a:gd name="T6" fmla="*/ 3 w 97"/>
                <a:gd name="T7" fmla="*/ 118 h 142"/>
                <a:gd name="T8" fmla="*/ 31 w 97"/>
                <a:gd name="T9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142">
                  <a:moveTo>
                    <a:pt x="31" y="142"/>
                  </a:moveTo>
                  <a:cubicBezTo>
                    <a:pt x="97" y="4"/>
                    <a:pt x="97" y="4"/>
                    <a:pt x="97" y="4"/>
                  </a:cubicBezTo>
                  <a:cubicBezTo>
                    <a:pt x="90" y="2"/>
                    <a:pt x="81" y="1"/>
                    <a:pt x="72" y="0"/>
                  </a:cubicBezTo>
                  <a:cubicBezTo>
                    <a:pt x="72" y="0"/>
                    <a:pt x="0" y="115"/>
                    <a:pt x="3" y="118"/>
                  </a:cubicBezTo>
                  <a:cubicBezTo>
                    <a:pt x="15" y="125"/>
                    <a:pt x="24" y="134"/>
                    <a:pt x="31" y="142"/>
                  </a:cubicBezTo>
                  <a:close/>
                </a:path>
              </a:pathLst>
            </a:custGeom>
            <a:solidFill>
              <a:srgbClr val="DEB6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763" name="Freeform 93"/>
            <p:cNvSpPr>
              <a:spLocks/>
            </p:cNvSpPr>
            <p:nvPr userDrawn="1"/>
          </p:nvSpPr>
          <p:spPr bwMode="gray">
            <a:xfrm>
              <a:off x="9872663" y="3540125"/>
              <a:ext cx="468313" cy="830263"/>
            </a:xfrm>
            <a:custGeom>
              <a:avLst/>
              <a:gdLst>
                <a:gd name="T0" fmla="*/ 277 w 295"/>
                <a:gd name="T1" fmla="*/ 0 h 523"/>
                <a:gd name="T2" fmla="*/ 0 w 295"/>
                <a:gd name="T3" fmla="*/ 513 h 523"/>
                <a:gd name="T4" fmla="*/ 19 w 295"/>
                <a:gd name="T5" fmla="*/ 523 h 523"/>
                <a:gd name="T6" fmla="*/ 295 w 295"/>
                <a:gd name="T7" fmla="*/ 10 h 523"/>
                <a:gd name="T8" fmla="*/ 277 w 295"/>
                <a:gd name="T9" fmla="*/ 0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5" h="523">
                  <a:moveTo>
                    <a:pt x="277" y="0"/>
                  </a:moveTo>
                  <a:lnTo>
                    <a:pt x="0" y="513"/>
                  </a:lnTo>
                  <a:lnTo>
                    <a:pt x="19" y="523"/>
                  </a:lnTo>
                  <a:lnTo>
                    <a:pt x="295" y="10"/>
                  </a:lnTo>
                  <a:lnTo>
                    <a:pt x="277" y="0"/>
                  </a:lnTo>
                  <a:close/>
                </a:path>
              </a:pathLst>
            </a:custGeom>
            <a:solidFill>
              <a:srgbClr val="5C00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764" name="Freeform 94"/>
            <p:cNvSpPr>
              <a:spLocks/>
            </p:cNvSpPr>
            <p:nvPr userDrawn="1"/>
          </p:nvSpPr>
          <p:spPr bwMode="gray">
            <a:xfrm>
              <a:off x="9872663" y="3540125"/>
              <a:ext cx="525463" cy="860425"/>
            </a:xfrm>
            <a:custGeom>
              <a:avLst/>
              <a:gdLst>
                <a:gd name="T0" fmla="*/ 331 w 331"/>
                <a:gd name="T1" fmla="*/ 29 h 542"/>
                <a:gd name="T2" fmla="*/ 295 w 331"/>
                <a:gd name="T3" fmla="*/ 10 h 542"/>
                <a:gd name="T4" fmla="*/ 277 w 331"/>
                <a:gd name="T5" fmla="*/ 0 h 542"/>
                <a:gd name="T6" fmla="*/ 0 w 331"/>
                <a:gd name="T7" fmla="*/ 513 h 542"/>
                <a:gd name="T8" fmla="*/ 19 w 331"/>
                <a:gd name="T9" fmla="*/ 523 h 542"/>
                <a:gd name="T10" fmla="*/ 55 w 331"/>
                <a:gd name="T11" fmla="*/ 542 h 542"/>
                <a:gd name="T12" fmla="*/ 331 w 331"/>
                <a:gd name="T13" fmla="*/ 29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1" h="542">
                  <a:moveTo>
                    <a:pt x="331" y="29"/>
                  </a:moveTo>
                  <a:lnTo>
                    <a:pt x="295" y="10"/>
                  </a:lnTo>
                  <a:lnTo>
                    <a:pt x="277" y="0"/>
                  </a:lnTo>
                  <a:lnTo>
                    <a:pt x="0" y="513"/>
                  </a:lnTo>
                  <a:lnTo>
                    <a:pt x="19" y="523"/>
                  </a:lnTo>
                  <a:lnTo>
                    <a:pt x="55" y="542"/>
                  </a:lnTo>
                  <a:lnTo>
                    <a:pt x="331" y="29"/>
                  </a:lnTo>
                  <a:close/>
                </a:path>
              </a:pathLst>
            </a:cu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765" name="Freeform 95"/>
            <p:cNvSpPr>
              <a:spLocks/>
            </p:cNvSpPr>
            <p:nvPr userDrawn="1"/>
          </p:nvSpPr>
          <p:spPr bwMode="gray">
            <a:xfrm>
              <a:off x="9869488" y="4354513"/>
              <a:ext cx="90488" cy="111125"/>
            </a:xfrm>
            <a:custGeom>
              <a:avLst/>
              <a:gdLst>
                <a:gd name="T0" fmla="*/ 2 w 57"/>
                <a:gd name="T1" fmla="*/ 0 h 70"/>
                <a:gd name="T2" fmla="*/ 0 w 57"/>
                <a:gd name="T3" fmla="*/ 70 h 70"/>
                <a:gd name="T4" fmla="*/ 57 w 57"/>
                <a:gd name="T5" fmla="*/ 29 h 70"/>
                <a:gd name="T6" fmla="*/ 2 w 57"/>
                <a:gd name="T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" h="70">
                  <a:moveTo>
                    <a:pt x="2" y="0"/>
                  </a:moveTo>
                  <a:lnTo>
                    <a:pt x="0" y="70"/>
                  </a:lnTo>
                  <a:lnTo>
                    <a:pt x="57" y="29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766" name="Freeform 96"/>
            <p:cNvSpPr>
              <a:spLocks/>
            </p:cNvSpPr>
            <p:nvPr userDrawn="1"/>
          </p:nvSpPr>
          <p:spPr bwMode="gray">
            <a:xfrm>
              <a:off x="9869488" y="4410075"/>
              <a:ext cx="46038" cy="55563"/>
            </a:xfrm>
            <a:custGeom>
              <a:avLst/>
              <a:gdLst>
                <a:gd name="T0" fmla="*/ 29 w 29"/>
                <a:gd name="T1" fmla="*/ 15 h 35"/>
                <a:gd name="T2" fmla="*/ 0 w 29"/>
                <a:gd name="T3" fmla="*/ 35 h 35"/>
                <a:gd name="T4" fmla="*/ 1 w 29"/>
                <a:gd name="T5" fmla="*/ 0 h 35"/>
                <a:gd name="T6" fmla="*/ 29 w 29"/>
                <a:gd name="T7" fmla="*/ 1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35">
                  <a:moveTo>
                    <a:pt x="29" y="15"/>
                  </a:moveTo>
                  <a:lnTo>
                    <a:pt x="0" y="35"/>
                  </a:lnTo>
                  <a:lnTo>
                    <a:pt x="1" y="0"/>
                  </a:lnTo>
                  <a:lnTo>
                    <a:pt x="29" y="15"/>
                  </a:lnTo>
                  <a:close/>
                </a:path>
              </a:pathLst>
            </a:custGeom>
            <a:solidFill>
              <a:srgbClr val="798C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767" name="Freeform 97"/>
            <p:cNvSpPr>
              <a:spLocks/>
            </p:cNvSpPr>
            <p:nvPr userDrawn="1"/>
          </p:nvSpPr>
          <p:spPr bwMode="gray">
            <a:xfrm>
              <a:off x="10340976" y="3521075"/>
              <a:ext cx="76200" cy="65088"/>
            </a:xfrm>
            <a:custGeom>
              <a:avLst/>
              <a:gdLst>
                <a:gd name="T0" fmla="*/ 13 w 48"/>
                <a:gd name="T1" fmla="*/ 0 h 41"/>
                <a:gd name="T2" fmla="*/ 0 w 48"/>
                <a:gd name="T3" fmla="*/ 22 h 41"/>
                <a:gd name="T4" fmla="*/ 36 w 48"/>
                <a:gd name="T5" fmla="*/ 41 h 41"/>
                <a:gd name="T6" fmla="*/ 48 w 48"/>
                <a:gd name="T7" fmla="*/ 19 h 41"/>
                <a:gd name="T8" fmla="*/ 13 w 48"/>
                <a:gd name="T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1">
                  <a:moveTo>
                    <a:pt x="13" y="0"/>
                  </a:moveTo>
                  <a:lnTo>
                    <a:pt x="0" y="22"/>
                  </a:lnTo>
                  <a:lnTo>
                    <a:pt x="36" y="41"/>
                  </a:lnTo>
                  <a:lnTo>
                    <a:pt x="48" y="19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768" name="Freeform 98"/>
            <p:cNvSpPr>
              <a:spLocks/>
            </p:cNvSpPr>
            <p:nvPr userDrawn="1"/>
          </p:nvSpPr>
          <p:spPr bwMode="gray">
            <a:xfrm>
              <a:off x="10312401" y="3505200"/>
              <a:ext cx="49213" cy="50800"/>
            </a:xfrm>
            <a:custGeom>
              <a:avLst/>
              <a:gdLst>
                <a:gd name="T0" fmla="*/ 31 w 31"/>
                <a:gd name="T1" fmla="*/ 10 h 32"/>
                <a:gd name="T2" fmla="*/ 18 w 31"/>
                <a:gd name="T3" fmla="*/ 32 h 32"/>
                <a:gd name="T4" fmla="*/ 0 w 31"/>
                <a:gd name="T5" fmla="*/ 22 h 32"/>
                <a:gd name="T6" fmla="*/ 12 w 31"/>
                <a:gd name="T7" fmla="*/ 0 h 32"/>
                <a:gd name="T8" fmla="*/ 31 w 31"/>
                <a:gd name="T9" fmla="*/ 1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2">
                  <a:moveTo>
                    <a:pt x="31" y="10"/>
                  </a:moveTo>
                  <a:lnTo>
                    <a:pt x="18" y="32"/>
                  </a:lnTo>
                  <a:lnTo>
                    <a:pt x="0" y="22"/>
                  </a:lnTo>
                  <a:lnTo>
                    <a:pt x="12" y="0"/>
                  </a:lnTo>
                  <a:lnTo>
                    <a:pt x="31" y="10"/>
                  </a:lnTo>
                  <a:close/>
                </a:path>
              </a:pathLst>
            </a:custGeom>
            <a:solidFill>
              <a:srgbClr val="D2D2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769" name="Freeform 99"/>
            <p:cNvSpPr>
              <a:spLocks/>
            </p:cNvSpPr>
            <p:nvPr userDrawn="1"/>
          </p:nvSpPr>
          <p:spPr bwMode="gray">
            <a:xfrm>
              <a:off x="10328276" y="3449638"/>
              <a:ext cx="117475" cy="106363"/>
            </a:xfrm>
            <a:custGeom>
              <a:avLst/>
              <a:gdLst>
                <a:gd name="T0" fmla="*/ 63 w 65"/>
                <a:gd name="T1" fmla="*/ 31 h 59"/>
                <a:gd name="T2" fmla="*/ 60 w 65"/>
                <a:gd name="T3" fmla="*/ 21 h 59"/>
                <a:gd name="T4" fmla="*/ 42 w 65"/>
                <a:gd name="T5" fmla="*/ 11 h 59"/>
                <a:gd name="T6" fmla="*/ 35 w 65"/>
                <a:gd name="T7" fmla="*/ 7 h 59"/>
                <a:gd name="T8" fmla="*/ 28 w 65"/>
                <a:gd name="T9" fmla="*/ 3 h 59"/>
                <a:gd name="T10" fmla="*/ 26 w 65"/>
                <a:gd name="T11" fmla="*/ 2 h 59"/>
                <a:gd name="T12" fmla="*/ 15 w 65"/>
                <a:gd name="T13" fmla="*/ 6 h 59"/>
                <a:gd name="T14" fmla="*/ 0 w 65"/>
                <a:gd name="T15" fmla="*/ 33 h 59"/>
                <a:gd name="T16" fmla="*/ 16 w 65"/>
                <a:gd name="T17" fmla="*/ 42 h 59"/>
                <a:gd name="T18" fmla="*/ 48 w 65"/>
                <a:gd name="T19" fmla="*/ 59 h 59"/>
                <a:gd name="T20" fmla="*/ 63 w 65"/>
                <a:gd name="T21" fmla="*/ 3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5" h="59">
                  <a:moveTo>
                    <a:pt x="63" y="31"/>
                  </a:moveTo>
                  <a:cubicBezTo>
                    <a:pt x="65" y="27"/>
                    <a:pt x="64" y="23"/>
                    <a:pt x="60" y="21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40" y="10"/>
                    <a:pt x="37" y="9"/>
                    <a:pt x="35" y="7"/>
                  </a:cubicBezTo>
                  <a:cubicBezTo>
                    <a:pt x="32" y="6"/>
                    <a:pt x="30" y="5"/>
                    <a:pt x="28" y="3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2" y="0"/>
                    <a:pt x="17" y="2"/>
                    <a:pt x="15" y="6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48" y="59"/>
                    <a:pt x="48" y="59"/>
                    <a:pt x="48" y="59"/>
                  </a:cubicBezTo>
                  <a:lnTo>
                    <a:pt x="63" y="31"/>
                  </a:lnTo>
                  <a:close/>
                </a:path>
              </a:pathLst>
            </a:cu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770" name="Freeform 100"/>
            <p:cNvSpPr>
              <a:spLocks/>
            </p:cNvSpPr>
            <p:nvPr userDrawn="1"/>
          </p:nvSpPr>
          <p:spPr bwMode="gray">
            <a:xfrm>
              <a:off x="10328276" y="3449638"/>
              <a:ext cx="63500" cy="74613"/>
            </a:xfrm>
            <a:custGeom>
              <a:avLst/>
              <a:gdLst>
                <a:gd name="T0" fmla="*/ 16 w 35"/>
                <a:gd name="T1" fmla="*/ 42 h 42"/>
                <a:gd name="T2" fmla="*/ 35 w 35"/>
                <a:gd name="T3" fmla="*/ 7 h 42"/>
                <a:gd name="T4" fmla="*/ 28 w 35"/>
                <a:gd name="T5" fmla="*/ 3 h 42"/>
                <a:gd name="T6" fmla="*/ 26 w 35"/>
                <a:gd name="T7" fmla="*/ 2 h 42"/>
                <a:gd name="T8" fmla="*/ 15 w 35"/>
                <a:gd name="T9" fmla="*/ 6 h 42"/>
                <a:gd name="T10" fmla="*/ 0 w 35"/>
                <a:gd name="T11" fmla="*/ 33 h 42"/>
                <a:gd name="T12" fmla="*/ 16 w 35"/>
                <a:gd name="T13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42">
                  <a:moveTo>
                    <a:pt x="16" y="42"/>
                  </a:moveTo>
                  <a:cubicBezTo>
                    <a:pt x="35" y="7"/>
                    <a:pt x="35" y="7"/>
                    <a:pt x="35" y="7"/>
                  </a:cubicBezTo>
                  <a:cubicBezTo>
                    <a:pt x="32" y="6"/>
                    <a:pt x="30" y="5"/>
                    <a:pt x="28" y="3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2" y="0"/>
                    <a:pt x="17" y="2"/>
                    <a:pt x="15" y="6"/>
                  </a:cubicBezTo>
                  <a:cubicBezTo>
                    <a:pt x="0" y="33"/>
                    <a:pt x="0" y="33"/>
                    <a:pt x="0" y="33"/>
                  </a:cubicBezTo>
                  <a:lnTo>
                    <a:pt x="16" y="42"/>
                  </a:lnTo>
                  <a:close/>
                </a:path>
              </a:pathLst>
            </a:custGeom>
            <a:solidFill>
              <a:srgbClr val="005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771" name="Freeform 101"/>
            <p:cNvSpPr>
              <a:spLocks/>
            </p:cNvSpPr>
            <p:nvPr userDrawn="1"/>
          </p:nvSpPr>
          <p:spPr bwMode="gray">
            <a:xfrm>
              <a:off x="9872663" y="3540125"/>
              <a:ext cx="468313" cy="830263"/>
            </a:xfrm>
            <a:custGeom>
              <a:avLst/>
              <a:gdLst>
                <a:gd name="T0" fmla="*/ 277 w 295"/>
                <a:gd name="T1" fmla="*/ 0 h 523"/>
                <a:gd name="T2" fmla="*/ 0 w 295"/>
                <a:gd name="T3" fmla="*/ 513 h 523"/>
                <a:gd name="T4" fmla="*/ 19 w 295"/>
                <a:gd name="T5" fmla="*/ 523 h 523"/>
                <a:gd name="T6" fmla="*/ 295 w 295"/>
                <a:gd name="T7" fmla="*/ 10 h 523"/>
                <a:gd name="T8" fmla="*/ 277 w 295"/>
                <a:gd name="T9" fmla="*/ 0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5" h="523">
                  <a:moveTo>
                    <a:pt x="277" y="0"/>
                  </a:moveTo>
                  <a:lnTo>
                    <a:pt x="0" y="513"/>
                  </a:lnTo>
                  <a:lnTo>
                    <a:pt x="19" y="523"/>
                  </a:lnTo>
                  <a:lnTo>
                    <a:pt x="295" y="10"/>
                  </a:lnTo>
                  <a:lnTo>
                    <a:pt x="277" y="0"/>
                  </a:lnTo>
                  <a:close/>
                </a:path>
              </a:pathLst>
            </a:custGeom>
            <a:solidFill>
              <a:srgbClr val="005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772" name="Freeform 102"/>
            <p:cNvSpPr>
              <a:spLocks/>
            </p:cNvSpPr>
            <p:nvPr userDrawn="1"/>
          </p:nvSpPr>
          <p:spPr bwMode="gray">
            <a:xfrm>
              <a:off x="9855201" y="3914775"/>
              <a:ext cx="155575" cy="368300"/>
            </a:xfrm>
            <a:custGeom>
              <a:avLst/>
              <a:gdLst>
                <a:gd name="T0" fmla="*/ 56 w 86"/>
                <a:gd name="T1" fmla="*/ 203 h 205"/>
                <a:gd name="T2" fmla="*/ 21 w 86"/>
                <a:gd name="T3" fmla="*/ 175 h 205"/>
                <a:gd name="T4" fmla="*/ 2 w 86"/>
                <a:gd name="T5" fmla="*/ 37 h 205"/>
                <a:gd name="T6" fmla="*/ 30 w 86"/>
                <a:gd name="T7" fmla="*/ 2 h 205"/>
                <a:gd name="T8" fmla="*/ 65 w 86"/>
                <a:gd name="T9" fmla="*/ 30 h 205"/>
                <a:gd name="T10" fmla="*/ 84 w 86"/>
                <a:gd name="T11" fmla="*/ 168 h 205"/>
                <a:gd name="T12" fmla="*/ 56 w 86"/>
                <a:gd name="T13" fmla="*/ 203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205">
                  <a:moveTo>
                    <a:pt x="56" y="203"/>
                  </a:moveTo>
                  <a:cubicBezTo>
                    <a:pt x="38" y="205"/>
                    <a:pt x="23" y="193"/>
                    <a:pt x="21" y="175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0" y="20"/>
                    <a:pt x="12" y="4"/>
                    <a:pt x="30" y="2"/>
                  </a:cubicBezTo>
                  <a:cubicBezTo>
                    <a:pt x="47" y="0"/>
                    <a:pt x="63" y="13"/>
                    <a:pt x="65" y="30"/>
                  </a:cubicBezTo>
                  <a:cubicBezTo>
                    <a:pt x="84" y="168"/>
                    <a:pt x="84" y="168"/>
                    <a:pt x="84" y="168"/>
                  </a:cubicBezTo>
                  <a:cubicBezTo>
                    <a:pt x="86" y="186"/>
                    <a:pt x="73" y="201"/>
                    <a:pt x="56" y="203"/>
                  </a:cubicBezTo>
                  <a:close/>
                </a:path>
              </a:pathLst>
            </a:custGeom>
            <a:solidFill>
              <a:srgbClr val="F6CA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773" name="Freeform 103"/>
            <p:cNvSpPr>
              <a:spLocks/>
            </p:cNvSpPr>
            <p:nvPr userDrawn="1"/>
          </p:nvSpPr>
          <p:spPr bwMode="gray">
            <a:xfrm>
              <a:off x="9996488" y="4116388"/>
              <a:ext cx="479425" cy="258763"/>
            </a:xfrm>
            <a:custGeom>
              <a:avLst/>
              <a:gdLst>
                <a:gd name="T0" fmla="*/ 6 w 266"/>
                <a:gd name="T1" fmla="*/ 109 h 144"/>
                <a:gd name="T2" fmla="*/ 35 w 266"/>
                <a:gd name="T3" fmla="*/ 58 h 144"/>
                <a:gd name="T4" fmla="*/ 209 w 266"/>
                <a:gd name="T5" fmla="*/ 6 h 144"/>
                <a:gd name="T6" fmla="*/ 260 w 266"/>
                <a:gd name="T7" fmla="*/ 35 h 144"/>
                <a:gd name="T8" fmla="*/ 231 w 266"/>
                <a:gd name="T9" fmla="*/ 86 h 144"/>
                <a:gd name="T10" fmla="*/ 57 w 266"/>
                <a:gd name="T11" fmla="*/ 138 h 144"/>
                <a:gd name="T12" fmla="*/ 6 w 266"/>
                <a:gd name="T13" fmla="*/ 10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144">
                  <a:moveTo>
                    <a:pt x="6" y="109"/>
                  </a:moveTo>
                  <a:cubicBezTo>
                    <a:pt x="0" y="87"/>
                    <a:pt x="13" y="64"/>
                    <a:pt x="35" y="58"/>
                  </a:cubicBezTo>
                  <a:cubicBezTo>
                    <a:pt x="209" y="6"/>
                    <a:pt x="209" y="6"/>
                    <a:pt x="209" y="6"/>
                  </a:cubicBezTo>
                  <a:cubicBezTo>
                    <a:pt x="231" y="0"/>
                    <a:pt x="254" y="13"/>
                    <a:pt x="260" y="35"/>
                  </a:cubicBezTo>
                  <a:cubicBezTo>
                    <a:pt x="266" y="57"/>
                    <a:pt x="253" y="79"/>
                    <a:pt x="231" y="86"/>
                  </a:cubicBezTo>
                  <a:cubicBezTo>
                    <a:pt x="57" y="138"/>
                    <a:pt x="57" y="138"/>
                    <a:pt x="57" y="138"/>
                  </a:cubicBezTo>
                  <a:cubicBezTo>
                    <a:pt x="35" y="144"/>
                    <a:pt x="12" y="131"/>
                    <a:pt x="6" y="109"/>
                  </a:cubicBezTo>
                  <a:close/>
                </a:path>
              </a:pathLst>
            </a:custGeom>
            <a:solidFill>
              <a:srgbClr val="F6CA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774" name="Freeform 104"/>
            <p:cNvSpPr>
              <a:spLocks/>
            </p:cNvSpPr>
            <p:nvPr userDrawn="1"/>
          </p:nvSpPr>
          <p:spPr bwMode="gray">
            <a:xfrm>
              <a:off x="10028238" y="4011613"/>
              <a:ext cx="627063" cy="358775"/>
            </a:xfrm>
            <a:custGeom>
              <a:avLst/>
              <a:gdLst>
                <a:gd name="T0" fmla="*/ 120 w 347"/>
                <a:gd name="T1" fmla="*/ 151 h 200"/>
                <a:gd name="T2" fmla="*/ 0 w 347"/>
                <a:gd name="T3" fmla="*/ 187 h 200"/>
                <a:gd name="T4" fmla="*/ 39 w 347"/>
                <a:gd name="T5" fmla="*/ 196 h 200"/>
                <a:gd name="T6" fmla="*/ 213 w 347"/>
                <a:gd name="T7" fmla="*/ 144 h 200"/>
                <a:gd name="T8" fmla="*/ 340 w 347"/>
                <a:gd name="T9" fmla="*/ 0 h 200"/>
                <a:gd name="T10" fmla="*/ 120 w 347"/>
                <a:gd name="T11" fmla="*/ 15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7" h="200">
                  <a:moveTo>
                    <a:pt x="120" y="151"/>
                  </a:moveTo>
                  <a:cubicBezTo>
                    <a:pt x="0" y="187"/>
                    <a:pt x="0" y="187"/>
                    <a:pt x="0" y="187"/>
                  </a:cubicBezTo>
                  <a:cubicBezTo>
                    <a:pt x="10" y="196"/>
                    <a:pt x="25" y="200"/>
                    <a:pt x="39" y="196"/>
                  </a:cubicBezTo>
                  <a:cubicBezTo>
                    <a:pt x="213" y="144"/>
                    <a:pt x="213" y="144"/>
                    <a:pt x="213" y="144"/>
                  </a:cubicBezTo>
                  <a:cubicBezTo>
                    <a:pt x="347" y="103"/>
                    <a:pt x="341" y="8"/>
                    <a:pt x="340" y="0"/>
                  </a:cubicBezTo>
                  <a:cubicBezTo>
                    <a:pt x="340" y="0"/>
                    <a:pt x="321" y="97"/>
                    <a:pt x="120" y="151"/>
                  </a:cubicBezTo>
                  <a:close/>
                </a:path>
              </a:pathLst>
            </a:custGeom>
            <a:solidFill>
              <a:srgbClr val="DEB6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775" name="Freeform 105"/>
            <p:cNvSpPr>
              <a:spLocks/>
            </p:cNvSpPr>
            <p:nvPr userDrawn="1"/>
          </p:nvSpPr>
          <p:spPr bwMode="gray">
            <a:xfrm>
              <a:off x="10750551" y="3465513"/>
              <a:ext cx="938213" cy="588963"/>
            </a:xfrm>
            <a:custGeom>
              <a:avLst/>
              <a:gdLst>
                <a:gd name="T0" fmla="*/ 519 w 519"/>
                <a:gd name="T1" fmla="*/ 0 h 328"/>
                <a:gd name="T2" fmla="*/ 0 w 519"/>
                <a:gd name="T3" fmla="*/ 83 h 328"/>
                <a:gd name="T4" fmla="*/ 12 w 519"/>
                <a:gd name="T5" fmla="*/ 328 h 328"/>
                <a:gd name="T6" fmla="*/ 519 w 519"/>
                <a:gd name="T7" fmla="*/ 323 h 328"/>
                <a:gd name="T8" fmla="*/ 519 w 519"/>
                <a:gd name="T9" fmla="*/ 0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9" h="328">
                  <a:moveTo>
                    <a:pt x="519" y="0"/>
                  </a:moveTo>
                  <a:cubicBezTo>
                    <a:pt x="382" y="22"/>
                    <a:pt x="0" y="83"/>
                    <a:pt x="0" y="83"/>
                  </a:cubicBezTo>
                  <a:cubicBezTo>
                    <a:pt x="12" y="328"/>
                    <a:pt x="12" y="328"/>
                    <a:pt x="12" y="328"/>
                  </a:cubicBezTo>
                  <a:cubicBezTo>
                    <a:pt x="12" y="328"/>
                    <a:pt x="391" y="326"/>
                    <a:pt x="519" y="323"/>
                  </a:cubicBezTo>
                  <a:cubicBezTo>
                    <a:pt x="519" y="0"/>
                    <a:pt x="519" y="0"/>
                    <a:pt x="519" y="0"/>
                  </a:cubicBezTo>
                </a:path>
              </a:pathLst>
            </a:custGeom>
            <a:solidFill>
              <a:srgbClr val="737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776" name="Freeform 106"/>
            <p:cNvSpPr>
              <a:spLocks/>
            </p:cNvSpPr>
            <p:nvPr userDrawn="1"/>
          </p:nvSpPr>
          <p:spPr bwMode="gray">
            <a:xfrm>
              <a:off x="10898188" y="3973513"/>
              <a:ext cx="790575" cy="80963"/>
            </a:xfrm>
            <a:custGeom>
              <a:avLst/>
              <a:gdLst>
                <a:gd name="T0" fmla="*/ 437 w 437"/>
                <a:gd name="T1" fmla="*/ 0 h 45"/>
                <a:gd name="T2" fmla="*/ 437 w 437"/>
                <a:gd name="T3" fmla="*/ 0 h 45"/>
                <a:gd name="T4" fmla="*/ 437 w 437"/>
                <a:gd name="T5" fmla="*/ 40 h 45"/>
                <a:gd name="T6" fmla="*/ 0 w 437"/>
                <a:gd name="T7" fmla="*/ 45 h 45"/>
                <a:gd name="T8" fmla="*/ 0 w 437"/>
                <a:gd name="T9" fmla="*/ 45 h 45"/>
                <a:gd name="T10" fmla="*/ 437 w 437"/>
                <a:gd name="T11" fmla="*/ 43 h 45"/>
                <a:gd name="T12" fmla="*/ 437 w 437"/>
                <a:gd name="T13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7" h="45">
                  <a:moveTo>
                    <a:pt x="437" y="0"/>
                  </a:moveTo>
                  <a:cubicBezTo>
                    <a:pt x="437" y="0"/>
                    <a:pt x="437" y="0"/>
                    <a:pt x="437" y="0"/>
                  </a:cubicBezTo>
                  <a:cubicBezTo>
                    <a:pt x="437" y="40"/>
                    <a:pt x="437" y="40"/>
                    <a:pt x="437" y="40"/>
                  </a:cubicBezTo>
                  <a:cubicBezTo>
                    <a:pt x="344" y="42"/>
                    <a:pt x="116" y="44"/>
                    <a:pt x="0" y="4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437" y="43"/>
                    <a:pt x="437" y="43"/>
                    <a:pt x="437" y="43"/>
                  </a:cubicBezTo>
                  <a:cubicBezTo>
                    <a:pt x="437" y="0"/>
                    <a:pt x="437" y="0"/>
                    <a:pt x="437" y="0"/>
                  </a:cubicBezTo>
                </a:path>
              </a:pathLst>
            </a:custGeom>
            <a:solidFill>
              <a:srgbClr val="3291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777" name="Freeform 107"/>
            <p:cNvSpPr>
              <a:spLocks/>
            </p:cNvSpPr>
            <p:nvPr userDrawn="1"/>
          </p:nvSpPr>
          <p:spPr bwMode="gray">
            <a:xfrm>
              <a:off x="10804526" y="4054475"/>
              <a:ext cx="93663" cy="0"/>
            </a:xfrm>
            <a:custGeom>
              <a:avLst/>
              <a:gdLst>
                <a:gd name="T0" fmla="*/ 52 w 52"/>
                <a:gd name="T1" fmla="*/ 0 w 52"/>
                <a:gd name="T2" fmla="*/ 0 w 52"/>
                <a:gd name="T3" fmla="*/ 52 w 52"/>
                <a:gd name="T4" fmla="*/ 52 w 5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2">
                  <a:moveTo>
                    <a:pt x="52" y="0"/>
                  </a:moveTo>
                  <a:cubicBezTo>
                    <a:pt x="30" y="0"/>
                    <a:pt x="12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2" y="0"/>
                    <a:pt x="52" y="0"/>
                    <a:pt x="52" y="0"/>
                  </a:cubicBezTo>
                </a:path>
              </a:pathLst>
            </a:custGeom>
            <a:solidFill>
              <a:srgbClr val="A7C2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778" name="Freeform 108"/>
            <p:cNvSpPr>
              <a:spLocks/>
            </p:cNvSpPr>
            <p:nvPr userDrawn="1"/>
          </p:nvSpPr>
          <p:spPr bwMode="gray">
            <a:xfrm>
              <a:off x="10771188" y="4025900"/>
              <a:ext cx="33338" cy="28575"/>
            </a:xfrm>
            <a:custGeom>
              <a:avLst/>
              <a:gdLst>
                <a:gd name="T0" fmla="*/ 0 w 19"/>
                <a:gd name="T1" fmla="*/ 0 h 16"/>
                <a:gd name="T2" fmla="*/ 0 w 19"/>
                <a:gd name="T3" fmla="*/ 0 h 16"/>
                <a:gd name="T4" fmla="*/ 1 w 19"/>
                <a:gd name="T5" fmla="*/ 16 h 16"/>
                <a:gd name="T6" fmla="*/ 19 w 19"/>
                <a:gd name="T7" fmla="*/ 16 h 16"/>
                <a:gd name="T8" fmla="*/ 19 w 19"/>
                <a:gd name="T9" fmla="*/ 16 h 16"/>
                <a:gd name="T10" fmla="*/ 1 w 19"/>
                <a:gd name="T11" fmla="*/ 16 h 16"/>
                <a:gd name="T12" fmla="*/ 0 w 19"/>
                <a:gd name="T1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1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7" y="16"/>
                    <a:pt x="1" y="16"/>
                    <a:pt x="1" y="16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779" name="Rectangle 109"/>
            <p:cNvSpPr>
              <a:spLocks noChangeArrowheads="1"/>
            </p:cNvSpPr>
            <p:nvPr userDrawn="1"/>
          </p:nvSpPr>
          <p:spPr bwMode="gray">
            <a:xfrm>
              <a:off x="10771188" y="3998913"/>
              <a:ext cx="1588" cy="26988"/>
            </a:xfrm>
            <a:prstGeom prst="rect">
              <a:avLst/>
            </a:pr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780" name="Rectangle 110"/>
            <p:cNvSpPr>
              <a:spLocks noChangeArrowheads="1"/>
            </p:cNvSpPr>
            <p:nvPr userDrawn="1"/>
          </p:nvSpPr>
          <p:spPr bwMode="gray">
            <a:xfrm>
              <a:off x="10771188" y="3998913"/>
              <a:ext cx="1588" cy="26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781" name="Freeform 111"/>
            <p:cNvSpPr>
              <a:spLocks/>
            </p:cNvSpPr>
            <p:nvPr userDrawn="1"/>
          </p:nvSpPr>
          <p:spPr bwMode="gray">
            <a:xfrm>
              <a:off x="10771188" y="3973513"/>
              <a:ext cx="917575" cy="80963"/>
            </a:xfrm>
            <a:custGeom>
              <a:avLst/>
              <a:gdLst>
                <a:gd name="T0" fmla="*/ 508 w 508"/>
                <a:gd name="T1" fmla="*/ 0 h 45"/>
                <a:gd name="T2" fmla="*/ 0 w 508"/>
                <a:gd name="T3" fmla="*/ 14 h 45"/>
                <a:gd name="T4" fmla="*/ 0 w 508"/>
                <a:gd name="T5" fmla="*/ 29 h 45"/>
                <a:gd name="T6" fmla="*/ 1 w 508"/>
                <a:gd name="T7" fmla="*/ 45 h 45"/>
                <a:gd name="T8" fmla="*/ 19 w 508"/>
                <a:gd name="T9" fmla="*/ 45 h 45"/>
                <a:gd name="T10" fmla="*/ 71 w 508"/>
                <a:gd name="T11" fmla="*/ 45 h 45"/>
                <a:gd name="T12" fmla="*/ 508 w 508"/>
                <a:gd name="T13" fmla="*/ 40 h 45"/>
                <a:gd name="T14" fmla="*/ 508 w 508"/>
                <a:gd name="T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8" h="45">
                  <a:moveTo>
                    <a:pt x="508" y="0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7" y="45"/>
                    <a:pt x="19" y="45"/>
                  </a:cubicBezTo>
                  <a:cubicBezTo>
                    <a:pt x="31" y="45"/>
                    <a:pt x="49" y="45"/>
                    <a:pt x="71" y="45"/>
                  </a:cubicBezTo>
                  <a:cubicBezTo>
                    <a:pt x="187" y="44"/>
                    <a:pt x="415" y="42"/>
                    <a:pt x="508" y="40"/>
                  </a:cubicBezTo>
                  <a:cubicBezTo>
                    <a:pt x="508" y="0"/>
                    <a:pt x="508" y="0"/>
                    <a:pt x="508" y="0"/>
                  </a:cubicBezTo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782" name="Freeform 112"/>
            <p:cNvSpPr>
              <a:spLocks noEditPoints="1"/>
            </p:cNvSpPr>
            <p:nvPr userDrawn="1"/>
          </p:nvSpPr>
          <p:spPr bwMode="gray">
            <a:xfrm>
              <a:off x="8372476" y="3252788"/>
              <a:ext cx="1403350" cy="1035050"/>
            </a:xfrm>
            <a:custGeom>
              <a:avLst/>
              <a:gdLst>
                <a:gd name="T0" fmla="*/ 884 w 884"/>
                <a:gd name="T1" fmla="*/ 226 h 652"/>
                <a:gd name="T2" fmla="*/ 228 w 884"/>
                <a:gd name="T3" fmla="*/ 0 h 652"/>
                <a:gd name="T4" fmla="*/ 0 w 884"/>
                <a:gd name="T5" fmla="*/ 652 h 652"/>
                <a:gd name="T6" fmla="*/ 884 w 884"/>
                <a:gd name="T7" fmla="*/ 226 h 652"/>
                <a:gd name="T8" fmla="*/ 297 w 884"/>
                <a:gd name="T9" fmla="*/ 136 h 652"/>
                <a:gd name="T10" fmla="*/ 605 w 884"/>
                <a:gd name="T11" fmla="*/ 243 h 652"/>
                <a:gd name="T12" fmla="*/ 190 w 884"/>
                <a:gd name="T13" fmla="*/ 443 h 652"/>
                <a:gd name="T14" fmla="*/ 297 w 884"/>
                <a:gd name="T15" fmla="*/ 136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4" h="652">
                  <a:moveTo>
                    <a:pt x="884" y="226"/>
                  </a:moveTo>
                  <a:lnTo>
                    <a:pt x="228" y="0"/>
                  </a:lnTo>
                  <a:lnTo>
                    <a:pt x="0" y="652"/>
                  </a:lnTo>
                  <a:lnTo>
                    <a:pt x="884" y="226"/>
                  </a:lnTo>
                  <a:close/>
                  <a:moveTo>
                    <a:pt x="297" y="136"/>
                  </a:moveTo>
                  <a:lnTo>
                    <a:pt x="605" y="243"/>
                  </a:lnTo>
                  <a:lnTo>
                    <a:pt x="190" y="443"/>
                  </a:lnTo>
                  <a:lnTo>
                    <a:pt x="297" y="136"/>
                  </a:lnTo>
                  <a:close/>
                </a:path>
              </a:pathLst>
            </a:cu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 dirty="0"/>
            </a:p>
          </p:txBody>
        </p:sp>
        <p:sp>
          <p:nvSpPr>
            <p:cNvPr id="783" name="Freeform 113"/>
            <p:cNvSpPr>
              <a:spLocks noEditPoints="1"/>
            </p:cNvSpPr>
            <p:nvPr userDrawn="1"/>
          </p:nvSpPr>
          <p:spPr bwMode="gray">
            <a:xfrm>
              <a:off x="8372476" y="3252788"/>
              <a:ext cx="1403350" cy="1035050"/>
            </a:xfrm>
            <a:custGeom>
              <a:avLst/>
              <a:gdLst>
                <a:gd name="T0" fmla="*/ 884 w 884"/>
                <a:gd name="T1" fmla="*/ 226 h 652"/>
                <a:gd name="T2" fmla="*/ 228 w 884"/>
                <a:gd name="T3" fmla="*/ 0 h 652"/>
                <a:gd name="T4" fmla="*/ 0 w 884"/>
                <a:gd name="T5" fmla="*/ 652 h 652"/>
                <a:gd name="T6" fmla="*/ 884 w 884"/>
                <a:gd name="T7" fmla="*/ 226 h 652"/>
                <a:gd name="T8" fmla="*/ 297 w 884"/>
                <a:gd name="T9" fmla="*/ 136 h 652"/>
                <a:gd name="T10" fmla="*/ 605 w 884"/>
                <a:gd name="T11" fmla="*/ 243 h 652"/>
                <a:gd name="T12" fmla="*/ 190 w 884"/>
                <a:gd name="T13" fmla="*/ 443 h 652"/>
                <a:gd name="T14" fmla="*/ 297 w 884"/>
                <a:gd name="T15" fmla="*/ 136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4" h="652">
                  <a:moveTo>
                    <a:pt x="884" y="226"/>
                  </a:moveTo>
                  <a:lnTo>
                    <a:pt x="228" y="0"/>
                  </a:lnTo>
                  <a:lnTo>
                    <a:pt x="0" y="652"/>
                  </a:lnTo>
                  <a:lnTo>
                    <a:pt x="884" y="226"/>
                  </a:lnTo>
                  <a:moveTo>
                    <a:pt x="297" y="136"/>
                  </a:moveTo>
                  <a:lnTo>
                    <a:pt x="605" y="243"/>
                  </a:lnTo>
                  <a:lnTo>
                    <a:pt x="190" y="443"/>
                  </a:lnTo>
                  <a:lnTo>
                    <a:pt x="297" y="13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784" name="Freeform 114"/>
            <p:cNvSpPr>
              <a:spLocks/>
            </p:cNvSpPr>
            <p:nvPr userDrawn="1"/>
          </p:nvSpPr>
          <p:spPr bwMode="gray">
            <a:xfrm>
              <a:off x="8405813" y="4202113"/>
              <a:ext cx="52388" cy="58738"/>
            </a:xfrm>
            <a:custGeom>
              <a:avLst/>
              <a:gdLst>
                <a:gd name="T0" fmla="*/ 33 w 33"/>
                <a:gd name="T1" fmla="*/ 28 h 37"/>
                <a:gd name="T2" fmla="*/ 13 w 33"/>
                <a:gd name="T3" fmla="*/ 37 h 37"/>
                <a:gd name="T4" fmla="*/ 0 w 33"/>
                <a:gd name="T5" fmla="*/ 9 h 37"/>
                <a:gd name="T6" fmla="*/ 18 w 33"/>
                <a:gd name="T7" fmla="*/ 0 h 37"/>
                <a:gd name="T8" fmla="*/ 33 w 33"/>
                <a:gd name="T9" fmla="*/ 2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7">
                  <a:moveTo>
                    <a:pt x="33" y="28"/>
                  </a:moveTo>
                  <a:lnTo>
                    <a:pt x="13" y="37"/>
                  </a:lnTo>
                  <a:lnTo>
                    <a:pt x="0" y="9"/>
                  </a:lnTo>
                  <a:lnTo>
                    <a:pt x="18" y="0"/>
                  </a:lnTo>
                  <a:lnTo>
                    <a:pt x="33" y="28"/>
                  </a:lnTo>
                  <a:close/>
                </a:path>
              </a:pathLst>
            </a:custGeom>
            <a:solidFill>
              <a:srgbClr val="005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785" name="Freeform 115"/>
            <p:cNvSpPr>
              <a:spLocks/>
            </p:cNvSpPr>
            <p:nvPr userDrawn="1"/>
          </p:nvSpPr>
          <p:spPr bwMode="gray">
            <a:xfrm>
              <a:off x="8464551" y="4173538"/>
              <a:ext cx="52388" cy="58738"/>
            </a:xfrm>
            <a:custGeom>
              <a:avLst/>
              <a:gdLst>
                <a:gd name="T0" fmla="*/ 33 w 33"/>
                <a:gd name="T1" fmla="*/ 28 h 37"/>
                <a:gd name="T2" fmla="*/ 15 w 33"/>
                <a:gd name="T3" fmla="*/ 37 h 37"/>
                <a:gd name="T4" fmla="*/ 0 w 33"/>
                <a:gd name="T5" fmla="*/ 9 h 37"/>
                <a:gd name="T6" fmla="*/ 20 w 33"/>
                <a:gd name="T7" fmla="*/ 0 h 37"/>
                <a:gd name="T8" fmla="*/ 33 w 33"/>
                <a:gd name="T9" fmla="*/ 2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7">
                  <a:moveTo>
                    <a:pt x="33" y="28"/>
                  </a:moveTo>
                  <a:lnTo>
                    <a:pt x="15" y="37"/>
                  </a:lnTo>
                  <a:lnTo>
                    <a:pt x="0" y="9"/>
                  </a:lnTo>
                  <a:lnTo>
                    <a:pt x="20" y="0"/>
                  </a:lnTo>
                  <a:lnTo>
                    <a:pt x="33" y="28"/>
                  </a:lnTo>
                  <a:close/>
                </a:path>
              </a:pathLst>
            </a:custGeom>
            <a:solidFill>
              <a:srgbClr val="005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786" name="Freeform 116"/>
            <p:cNvSpPr>
              <a:spLocks/>
            </p:cNvSpPr>
            <p:nvPr userDrawn="1"/>
          </p:nvSpPr>
          <p:spPr bwMode="gray">
            <a:xfrm>
              <a:off x="8526463" y="4144963"/>
              <a:ext cx="50800" cy="58738"/>
            </a:xfrm>
            <a:custGeom>
              <a:avLst/>
              <a:gdLst>
                <a:gd name="T0" fmla="*/ 32 w 32"/>
                <a:gd name="T1" fmla="*/ 28 h 37"/>
                <a:gd name="T2" fmla="*/ 14 w 32"/>
                <a:gd name="T3" fmla="*/ 37 h 37"/>
                <a:gd name="T4" fmla="*/ 0 w 32"/>
                <a:gd name="T5" fmla="*/ 9 h 37"/>
                <a:gd name="T6" fmla="*/ 18 w 32"/>
                <a:gd name="T7" fmla="*/ 0 h 37"/>
                <a:gd name="T8" fmla="*/ 32 w 32"/>
                <a:gd name="T9" fmla="*/ 2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7">
                  <a:moveTo>
                    <a:pt x="32" y="28"/>
                  </a:moveTo>
                  <a:lnTo>
                    <a:pt x="14" y="37"/>
                  </a:lnTo>
                  <a:lnTo>
                    <a:pt x="0" y="9"/>
                  </a:lnTo>
                  <a:lnTo>
                    <a:pt x="18" y="0"/>
                  </a:lnTo>
                  <a:lnTo>
                    <a:pt x="32" y="28"/>
                  </a:lnTo>
                  <a:close/>
                </a:path>
              </a:pathLst>
            </a:custGeom>
            <a:solidFill>
              <a:srgbClr val="005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787" name="Freeform 117"/>
            <p:cNvSpPr>
              <a:spLocks/>
            </p:cNvSpPr>
            <p:nvPr userDrawn="1"/>
          </p:nvSpPr>
          <p:spPr bwMode="gray">
            <a:xfrm>
              <a:off x="8585201" y="4116388"/>
              <a:ext cx="52388" cy="58738"/>
            </a:xfrm>
            <a:custGeom>
              <a:avLst/>
              <a:gdLst>
                <a:gd name="T0" fmla="*/ 33 w 33"/>
                <a:gd name="T1" fmla="*/ 28 h 37"/>
                <a:gd name="T2" fmla="*/ 14 w 33"/>
                <a:gd name="T3" fmla="*/ 37 h 37"/>
                <a:gd name="T4" fmla="*/ 0 w 33"/>
                <a:gd name="T5" fmla="*/ 9 h 37"/>
                <a:gd name="T6" fmla="*/ 19 w 33"/>
                <a:gd name="T7" fmla="*/ 0 h 37"/>
                <a:gd name="T8" fmla="*/ 33 w 33"/>
                <a:gd name="T9" fmla="*/ 2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7">
                  <a:moveTo>
                    <a:pt x="33" y="28"/>
                  </a:moveTo>
                  <a:lnTo>
                    <a:pt x="14" y="37"/>
                  </a:lnTo>
                  <a:lnTo>
                    <a:pt x="0" y="9"/>
                  </a:lnTo>
                  <a:lnTo>
                    <a:pt x="19" y="0"/>
                  </a:lnTo>
                  <a:lnTo>
                    <a:pt x="33" y="28"/>
                  </a:lnTo>
                  <a:close/>
                </a:path>
              </a:pathLst>
            </a:custGeom>
            <a:solidFill>
              <a:srgbClr val="005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788" name="Freeform 118"/>
            <p:cNvSpPr>
              <a:spLocks/>
            </p:cNvSpPr>
            <p:nvPr userDrawn="1"/>
          </p:nvSpPr>
          <p:spPr bwMode="gray">
            <a:xfrm>
              <a:off x="8645526" y="4084638"/>
              <a:ext cx="52388" cy="61913"/>
            </a:xfrm>
            <a:custGeom>
              <a:avLst/>
              <a:gdLst>
                <a:gd name="T0" fmla="*/ 33 w 33"/>
                <a:gd name="T1" fmla="*/ 30 h 39"/>
                <a:gd name="T2" fmla="*/ 14 w 33"/>
                <a:gd name="T3" fmla="*/ 39 h 39"/>
                <a:gd name="T4" fmla="*/ 0 w 33"/>
                <a:gd name="T5" fmla="*/ 9 h 39"/>
                <a:gd name="T6" fmla="*/ 19 w 33"/>
                <a:gd name="T7" fmla="*/ 0 h 39"/>
                <a:gd name="T8" fmla="*/ 33 w 33"/>
                <a:gd name="T9" fmla="*/ 3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9">
                  <a:moveTo>
                    <a:pt x="33" y="30"/>
                  </a:moveTo>
                  <a:lnTo>
                    <a:pt x="14" y="39"/>
                  </a:lnTo>
                  <a:lnTo>
                    <a:pt x="0" y="9"/>
                  </a:lnTo>
                  <a:lnTo>
                    <a:pt x="19" y="0"/>
                  </a:lnTo>
                  <a:lnTo>
                    <a:pt x="33" y="30"/>
                  </a:lnTo>
                  <a:close/>
                </a:path>
              </a:pathLst>
            </a:custGeom>
            <a:solidFill>
              <a:srgbClr val="005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789" name="Freeform 119"/>
            <p:cNvSpPr>
              <a:spLocks/>
            </p:cNvSpPr>
            <p:nvPr userDrawn="1"/>
          </p:nvSpPr>
          <p:spPr bwMode="gray">
            <a:xfrm>
              <a:off x="8707438" y="4056063"/>
              <a:ext cx="49213" cy="60325"/>
            </a:xfrm>
            <a:custGeom>
              <a:avLst/>
              <a:gdLst>
                <a:gd name="T0" fmla="*/ 31 w 31"/>
                <a:gd name="T1" fmla="*/ 29 h 38"/>
                <a:gd name="T2" fmla="*/ 13 w 31"/>
                <a:gd name="T3" fmla="*/ 38 h 38"/>
                <a:gd name="T4" fmla="*/ 0 w 31"/>
                <a:gd name="T5" fmla="*/ 9 h 38"/>
                <a:gd name="T6" fmla="*/ 18 w 31"/>
                <a:gd name="T7" fmla="*/ 0 h 38"/>
                <a:gd name="T8" fmla="*/ 31 w 31"/>
                <a:gd name="T9" fmla="*/ 2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8">
                  <a:moveTo>
                    <a:pt x="31" y="29"/>
                  </a:moveTo>
                  <a:lnTo>
                    <a:pt x="13" y="38"/>
                  </a:lnTo>
                  <a:lnTo>
                    <a:pt x="0" y="9"/>
                  </a:lnTo>
                  <a:lnTo>
                    <a:pt x="18" y="0"/>
                  </a:lnTo>
                  <a:lnTo>
                    <a:pt x="31" y="29"/>
                  </a:lnTo>
                  <a:close/>
                </a:path>
              </a:pathLst>
            </a:custGeom>
            <a:solidFill>
              <a:srgbClr val="005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790" name="Freeform 120"/>
            <p:cNvSpPr>
              <a:spLocks/>
            </p:cNvSpPr>
            <p:nvPr userDrawn="1"/>
          </p:nvSpPr>
          <p:spPr bwMode="gray">
            <a:xfrm>
              <a:off x="8766176" y="4027488"/>
              <a:ext cx="52388" cy="60325"/>
            </a:xfrm>
            <a:custGeom>
              <a:avLst/>
              <a:gdLst>
                <a:gd name="T0" fmla="*/ 33 w 33"/>
                <a:gd name="T1" fmla="*/ 28 h 38"/>
                <a:gd name="T2" fmla="*/ 14 w 33"/>
                <a:gd name="T3" fmla="*/ 38 h 38"/>
                <a:gd name="T4" fmla="*/ 0 w 33"/>
                <a:gd name="T5" fmla="*/ 9 h 38"/>
                <a:gd name="T6" fmla="*/ 18 w 33"/>
                <a:gd name="T7" fmla="*/ 0 h 38"/>
                <a:gd name="T8" fmla="*/ 33 w 33"/>
                <a:gd name="T9" fmla="*/ 2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8">
                  <a:moveTo>
                    <a:pt x="33" y="28"/>
                  </a:moveTo>
                  <a:lnTo>
                    <a:pt x="14" y="38"/>
                  </a:lnTo>
                  <a:lnTo>
                    <a:pt x="0" y="9"/>
                  </a:lnTo>
                  <a:lnTo>
                    <a:pt x="18" y="0"/>
                  </a:lnTo>
                  <a:lnTo>
                    <a:pt x="33" y="28"/>
                  </a:lnTo>
                  <a:close/>
                </a:path>
              </a:pathLst>
            </a:custGeom>
            <a:solidFill>
              <a:srgbClr val="005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791" name="Freeform 121"/>
            <p:cNvSpPr>
              <a:spLocks/>
            </p:cNvSpPr>
            <p:nvPr userDrawn="1"/>
          </p:nvSpPr>
          <p:spPr bwMode="gray">
            <a:xfrm>
              <a:off x="8826501" y="3998913"/>
              <a:ext cx="52388" cy="58738"/>
            </a:xfrm>
            <a:custGeom>
              <a:avLst/>
              <a:gdLst>
                <a:gd name="T0" fmla="*/ 33 w 33"/>
                <a:gd name="T1" fmla="*/ 28 h 37"/>
                <a:gd name="T2" fmla="*/ 13 w 33"/>
                <a:gd name="T3" fmla="*/ 37 h 37"/>
                <a:gd name="T4" fmla="*/ 0 w 33"/>
                <a:gd name="T5" fmla="*/ 9 h 37"/>
                <a:gd name="T6" fmla="*/ 19 w 33"/>
                <a:gd name="T7" fmla="*/ 0 h 37"/>
                <a:gd name="T8" fmla="*/ 33 w 33"/>
                <a:gd name="T9" fmla="*/ 2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7">
                  <a:moveTo>
                    <a:pt x="33" y="28"/>
                  </a:moveTo>
                  <a:lnTo>
                    <a:pt x="13" y="37"/>
                  </a:lnTo>
                  <a:lnTo>
                    <a:pt x="0" y="9"/>
                  </a:lnTo>
                  <a:lnTo>
                    <a:pt x="19" y="0"/>
                  </a:lnTo>
                  <a:lnTo>
                    <a:pt x="33" y="28"/>
                  </a:lnTo>
                  <a:close/>
                </a:path>
              </a:pathLst>
            </a:custGeom>
            <a:solidFill>
              <a:srgbClr val="005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792" name="Freeform 122"/>
            <p:cNvSpPr>
              <a:spLocks/>
            </p:cNvSpPr>
            <p:nvPr userDrawn="1"/>
          </p:nvSpPr>
          <p:spPr bwMode="gray">
            <a:xfrm>
              <a:off x="8886826" y="3970338"/>
              <a:ext cx="50800" cy="58738"/>
            </a:xfrm>
            <a:custGeom>
              <a:avLst/>
              <a:gdLst>
                <a:gd name="T0" fmla="*/ 32 w 32"/>
                <a:gd name="T1" fmla="*/ 28 h 37"/>
                <a:gd name="T2" fmla="*/ 14 w 32"/>
                <a:gd name="T3" fmla="*/ 37 h 37"/>
                <a:gd name="T4" fmla="*/ 0 w 32"/>
                <a:gd name="T5" fmla="*/ 9 h 37"/>
                <a:gd name="T6" fmla="*/ 19 w 32"/>
                <a:gd name="T7" fmla="*/ 0 h 37"/>
                <a:gd name="T8" fmla="*/ 32 w 32"/>
                <a:gd name="T9" fmla="*/ 2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7">
                  <a:moveTo>
                    <a:pt x="32" y="28"/>
                  </a:moveTo>
                  <a:lnTo>
                    <a:pt x="14" y="37"/>
                  </a:lnTo>
                  <a:lnTo>
                    <a:pt x="0" y="9"/>
                  </a:lnTo>
                  <a:lnTo>
                    <a:pt x="19" y="0"/>
                  </a:lnTo>
                  <a:lnTo>
                    <a:pt x="32" y="28"/>
                  </a:lnTo>
                  <a:close/>
                </a:path>
              </a:pathLst>
            </a:custGeom>
            <a:solidFill>
              <a:srgbClr val="005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793" name="Freeform 123"/>
            <p:cNvSpPr>
              <a:spLocks/>
            </p:cNvSpPr>
            <p:nvPr userDrawn="1"/>
          </p:nvSpPr>
          <p:spPr bwMode="gray">
            <a:xfrm>
              <a:off x="8947151" y="3941763"/>
              <a:ext cx="50800" cy="58738"/>
            </a:xfrm>
            <a:custGeom>
              <a:avLst/>
              <a:gdLst>
                <a:gd name="T0" fmla="*/ 32 w 32"/>
                <a:gd name="T1" fmla="*/ 28 h 37"/>
                <a:gd name="T2" fmla="*/ 14 w 32"/>
                <a:gd name="T3" fmla="*/ 37 h 37"/>
                <a:gd name="T4" fmla="*/ 0 w 32"/>
                <a:gd name="T5" fmla="*/ 9 h 37"/>
                <a:gd name="T6" fmla="*/ 18 w 32"/>
                <a:gd name="T7" fmla="*/ 0 h 37"/>
                <a:gd name="T8" fmla="*/ 32 w 32"/>
                <a:gd name="T9" fmla="*/ 2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7">
                  <a:moveTo>
                    <a:pt x="32" y="28"/>
                  </a:moveTo>
                  <a:lnTo>
                    <a:pt x="14" y="37"/>
                  </a:lnTo>
                  <a:lnTo>
                    <a:pt x="0" y="9"/>
                  </a:lnTo>
                  <a:lnTo>
                    <a:pt x="18" y="0"/>
                  </a:lnTo>
                  <a:lnTo>
                    <a:pt x="32" y="28"/>
                  </a:lnTo>
                  <a:close/>
                </a:path>
              </a:pathLst>
            </a:custGeom>
            <a:solidFill>
              <a:srgbClr val="005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794" name="Freeform 124"/>
            <p:cNvSpPr>
              <a:spLocks/>
            </p:cNvSpPr>
            <p:nvPr userDrawn="1"/>
          </p:nvSpPr>
          <p:spPr bwMode="gray">
            <a:xfrm>
              <a:off x="9005888" y="3913188"/>
              <a:ext cx="52388" cy="58738"/>
            </a:xfrm>
            <a:custGeom>
              <a:avLst/>
              <a:gdLst>
                <a:gd name="T0" fmla="*/ 33 w 33"/>
                <a:gd name="T1" fmla="*/ 28 h 37"/>
                <a:gd name="T2" fmla="*/ 14 w 33"/>
                <a:gd name="T3" fmla="*/ 37 h 37"/>
                <a:gd name="T4" fmla="*/ 0 w 33"/>
                <a:gd name="T5" fmla="*/ 9 h 37"/>
                <a:gd name="T6" fmla="*/ 20 w 33"/>
                <a:gd name="T7" fmla="*/ 0 h 37"/>
                <a:gd name="T8" fmla="*/ 33 w 33"/>
                <a:gd name="T9" fmla="*/ 2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7">
                  <a:moveTo>
                    <a:pt x="33" y="28"/>
                  </a:moveTo>
                  <a:lnTo>
                    <a:pt x="14" y="37"/>
                  </a:lnTo>
                  <a:lnTo>
                    <a:pt x="0" y="9"/>
                  </a:lnTo>
                  <a:lnTo>
                    <a:pt x="20" y="0"/>
                  </a:lnTo>
                  <a:lnTo>
                    <a:pt x="33" y="28"/>
                  </a:lnTo>
                  <a:close/>
                </a:path>
              </a:pathLst>
            </a:custGeom>
            <a:solidFill>
              <a:srgbClr val="005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795" name="Freeform 125"/>
            <p:cNvSpPr>
              <a:spLocks/>
            </p:cNvSpPr>
            <p:nvPr userDrawn="1"/>
          </p:nvSpPr>
          <p:spPr bwMode="gray">
            <a:xfrm>
              <a:off x="9067801" y="3883025"/>
              <a:ext cx="50800" cy="60325"/>
            </a:xfrm>
            <a:custGeom>
              <a:avLst/>
              <a:gdLst>
                <a:gd name="T0" fmla="*/ 32 w 32"/>
                <a:gd name="T1" fmla="*/ 29 h 38"/>
                <a:gd name="T2" fmla="*/ 14 w 32"/>
                <a:gd name="T3" fmla="*/ 38 h 38"/>
                <a:gd name="T4" fmla="*/ 0 w 32"/>
                <a:gd name="T5" fmla="*/ 9 h 38"/>
                <a:gd name="T6" fmla="*/ 18 w 32"/>
                <a:gd name="T7" fmla="*/ 0 h 38"/>
                <a:gd name="T8" fmla="*/ 32 w 32"/>
                <a:gd name="T9" fmla="*/ 2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8">
                  <a:moveTo>
                    <a:pt x="32" y="29"/>
                  </a:moveTo>
                  <a:lnTo>
                    <a:pt x="14" y="38"/>
                  </a:lnTo>
                  <a:lnTo>
                    <a:pt x="0" y="9"/>
                  </a:lnTo>
                  <a:lnTo>
                    <a:pt x="18" y="0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rgbClr val="005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796" name="Freeform 126"/>
            <p:cNvSpPr>
              <a:spLocks/>
            </p:cNvSpPr>
            <p:nvPr userDrawn="1"/>
          </p:nvSpPr>
          <p:spPr bwMode="gray">
            <a:xfrm>
              <a:off x="9128126" y="3852863"/>
              <a:ext cx="50800" cy="60325"/>
            </a:xfrm>
            <a:custGeom>
              <a:avLst/>
              <a:gdLst>
                <a:gd name="T0" fmla="*/ 32 w 32"/>
                <a:gd name="T1" fmla="*/ 29 h 38"/>
                <a:gd name="T2" fmla="*/ 13 w 32"/>
                <a:gd name="T3" fmla="*/ 38 h 38"/>
                <a:gd name="T4" fmla="*/ 0 w 32"/>
                <a:gd name="T5" fmla="*/ 10 h 38"/>
                <a:gd name="T6" fmla="*/ 18 w 32"/>
                <a:gd name="T7" fmla="*/ 0 h 38"/>
                <a:gd name="T8" fmla="*/ 32 w 32"/>
                <a:gd name="T9" fmla="*/ 2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8">
                  <a:moveTo>
                    <a:pt x="32" y="29"/>
                  </a:moveTo>
                  <a:lnTo>
                    <a:pt x="13" y="38"/>
                  </a:lnTo>
                  <a:lnTo>
                    <a:pt x="0" y="10"/>
                  </a:lnTo>
                  <a:lnTo>
                    <a:pt x="18" y="0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rgbClr val="005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797" name="Freeform 127"/>
            <p:cNvSpPr>
              <a:spLocks/>
            </p:cNvSpPr>
            <p:nvPr userDrawn="1"/>
          </p:nvSpPr>
          <p:spPr bwMode="gray">
            <a:xfrm>
              <a:off x="9186863" y="3824288"/>
              <a:ext cx="52388" cy="60325"/>
            </a:xfrm>
            <a:custGeom>
              <a:avLst/>
              <a:gdLst>
                <a:gd name="T0" fmla="*/ 33 w 33"/>
                <a:gd name="T1" fmla="*/ 29 h 38"/>
                <a:gd name="T2" fmla="*/ 14 w 33"/>
                <a:gd name="T3" fmla="*/ 38 h 38"/>
                <a:gd name="T4" fmla="*/ 0 w 33"/>
                <a:gd name="T5" fmla="*/ 9 h 38"/>
                <a:gd name="T6" fmla="*/ 20 w 33"/>
                <a:gd name="T7" fmla="*/ 0 h 38"/>
                <a:gd name="T8" fmla="*/ 33 w 33"/>
                <a:gd name="T9" fmla="*/ 2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8">
                  <a:moveTo>
                    <a:pt x="33" y="29"/>
                  </a:moveTo>
                  <a:lnTo>
                    <a:pt x="14" y="38"/>
                  </a:lnTo>
                  <a:lnTo>
                    <a:pt x="0" y="9"/>
                  </a:lnTo>
                  <a:lnTo>
                    <a:pt x="20" y="0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rgbClr val="005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798" name="Freeform 128"/>
            <p:cNvSpPr>
              <a:spLocks/>
            </p:cNvSpPr>
            <p:nvPr userDrawn="1"/>
          </p:nvSpPr>
          <p:spPr bwMode="gray">
            <a:xfrm>
              <a:off x="9247188" y="3795713"/>
              <a:ext cx="52388" cy="60325"/>
            </a:xfrm>
            <a:custGeom>
              <a:avLst/>
              <a:gdLst>
                <a:gd name="T0" fmla="*/ 33 w 33"/>
                <a:gd name="T1" fmla="*/ 29 h 38"/>
                <a:gd name="T2" fmla="*/ 15 w 33"/>
                <a:gd name="T3" fmla="*/ 38 h 38"/>
                <a:gd name="T4" fmla="*/ 0 w 33"/>
                <a:gd name="T5" fmla="*/ 9 h 38"/>
                <a:gd name="T6" fmla="*/ 19 w 33"/>
                <a:gd name="T7" fmla="*/ 0 h 38"/>
                <a:gd name="T8" fmla="*/ 33 w 33"/>
                <a:gd name="T9" fmla="*/ 2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8">
                  <a:moveTo>
                    <a:pt x="33" y="29"/>
                  </a:moveTo>
                  <a:lnTo>
                    <a:pt x="15" y="38"/>
                  </a:lnTo>
                  <a:lnTo>
                    <a:pt x="0" y="9"/>
                  </a:lnTo>
                  <a:lnTo>
                    <a:pt x="19" y="0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rgbClr val="005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799" name="Freeform 129"/>
            <p:cNvSpPr>
              <a:spLocks/>
            </p:cNvSpPr>
            <p:nvPr userDrawn="1"/>
          </p:nvSpPr>
          <p:spPr bwMode="gray">
            <a:xfrm>
              <a:off x="9307513" y="3767138"/>
              <a:ext cx="50800" cy="60325"/>
            </a:xfrm>
            <a:custGeom>
              <a:avLst/>
              <a:gdLst>
                <a:gd name="T0" fmla="*/ 32 w 32"/>
                <a:gd name="T1" fmla="*/ 28 h 38"/>
                <a:gd name="T2" fmla="*/ 14 w 32"/>
                <a:gd name="T3" fmla="*/ 38 h 38"/>
                <a:gd name="T4" fmla="*/ 0 w 32"/>
                <a:gd name="T5" fmla="*/ 9 h 38"/>
                <a:gd name="T6" fmla="*/ 19 w 32"/>
                <a:gd name="T7" fmla="*/ 0 h 38"/>
                <a:gd name="T8" fmla="*/ 32 w 32"/>
                <a:gd name="T9" fmla="*/ 2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8">
                  <a:moveTo>
                    <a:pt x="32" y="28"/>
                  </a:moveTo>
                  <a:lnTo>
                    <a:pt x="14" y="38"/>
                  </a:lnTo>
                  <a:lnTo>
                    <a:pt x="0" y="9"/>
                  </a:lnTo>
                  <a:lnTo>
                    <a:pt x="19" y="0"/>
                  </a:lnTo>
                  <a:lnTo>
                    <a:pt x="32" y="28"/>
                  </a:lnTo>
                  <a:close/>
                </a:path>
              </a:pathLst>
            </a:custGeom>
            <a:solidFill>
              <a:srgbClr val="005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800" name="Freeform 130"/>
            <p:cNvSpPr>
              <a:spLocks/>
            </p:cNvSpPr>
            <p:nvPr userDrawn="1"/>
          </p:nvSpPr>
          <p:spPr bwMode="gray">
            <a:xfrm>
              <a:off x="9367838" y="3738563"/>
              <a:ext cx="52388" cy="58738"/>
            </a:xfrm>
            <a:custGeom>
              <a:avLst/>
              <a:gdLst>
                <a:gd name="T0" fmla="*/ 33 w 33"/>
                <a:gd name="T1" fmla="*/ 28 h 37"/>
                <a:gd name="T2" fmla="*/ 14 w 33"/>
                <a:gd name="T3" fmla="*/ 37 h 37"/>
                <a:gd name="T4" fmla="*/ 0 w 33"/>
                <a:gd name="T5" fmla="*/ 9 h 37"/>
                <a:gd name="T6" fmla="*/ 19 w 33"/>
                <a:gd name="T7" fmla="*/ 0 h 37"/>
                <a:gd name="T8" fmla="*/ 33 w 33"/>
                <a:gd name="T9" fmla="*/ 2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7">
                  <a:moveTo>
                    <a:pt x="33" y="28"/>
                  </a:moveTo>
                  <a:lnTo>
                    <a:pt x="14" y="37"/>
                  </a:lnTo>
                  <a:lnTo>
                    <a:pt x="0" y="9"/>
                  </a:lnTo>
                  <a:lnTo>
                    <a:pt x="19" y="0"/>
                  </a:lnTo>
                  <a:lnTo>
                    <a:pt x="33" y="28"/>
                  </a:lnTo>
                  <a:close/>
                </a:path>
              </a:pathLst>
            </a:custGeom>
            <a:solidFill>
              <a:srgbClr val="005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801" name="Freeform 131"/>
            <p:cNvSpPr>
              <a:spLocks/>
            </p:cNvSpPr>
            <p:nvPr userDrawn="1"/>
          </p:nvSpPr>
          <p:spPr bwMode="gray">
            <a:xfrm>
              <a:off x="9426576" y="3709988"/>
              <a:ext cx="52388" cy="58738"/>
            </a:xfrm>
            <a:custGeom>
              <a:avLst/>
              <a:gdLst>
                <a:gd name="T0" fmla="*/ 33 w 33"/>
                <a:gd name="T1" fmla="*/ 28 h 37"/>
                <a:gd name="T2" fmla="*/ 15 w 33"/>
                <a:gd name="T3" fmla="*/ 37 h 37"/>
                <a:gd name="T4" fmla="*/ 0 w 33"/>
                <a:gd name="T5" fmla="*/ 9 h 37"/>
                <a:gd name="T6" fmla="*/ 20 w 33"/>
                <a:gd name="T7" fmla="*/ 0 h 37"/>
                <a:gd name="T8" fmla="*/ 33 w 33"/>
                <a:gd name="T9" fmla="*/ 2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7">
                  <a:moveTo>
                    <a:pt x="33" y="28"/>
                  </a:moveTo>
                  <a:lnTo>
                    <a:pt x="15" y="37"/>
                  </a:lnTo>
                  <a:lnTo>
                    <a:pt x="0" y="9"/>
                  </a:lnTo>
                  <a:lnTo>
                    <a:pt x="20" y="0"/>
                  </a:lnTo>
                  <a:lnTo>
                    <a:pt x="33" y="28"/>
                  </a:lnTo>
                  <a:close/>
                </a:path>
              </a:pathLst>
            </a:custGeom>
            <a:solidFill>
              <a:srgbClr val="005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802" name="Freeform 132"/>
            <p:cNvSpPr>
              <a:spLocks/>
            </p:cNvSpPr>
            <p:nvPr userDrawn="1"/>
          </p:nvSpPr>
          <p:spPr bwMode="gray">
            <a:xfrm>
              <a:off x="9488488" y="3681413"/>
              <a:ext cx="50800" cy="58738"/>
            </a:xfrm>
            <a:custGeom>
              <a:avLst/>
              <a:gdLst>
                <a:gd name="T0" fmla="*/ 32 w 32"/>
                <a:gd name="T1" fmla="*/ 28 h 37"/>
                <a:gd name="T2" fmla="*/ 14 w 32"/>
                <a:gd name="T3" fmla="*/ 37 h 37"/>
                <a:gd name="T4" fmla="*/ 0 w 32"/>
                <a:gd name="T5" fmla="*/ 8 h 37"/>
                <a:gd name="T6" fmla="*/ 18 w 32"/>
                <a:gd name="T7" fmla="*/ 0 h 37"/>
                <a:gd name="T8" fmla="*/ 32 w 32"/>
                <a:gd name="T9" fmla="*/ 2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7">
                  <a:moveTo>
                    <a:pt x="32" y="28"/>
                  </a:moveTo>
                  <a:lnTo>
                    <a:pt x="14" y="37"/>
                  </a:lnTo>
                  <a:lnTo>
                    <a:pt x="0" y="8"/>
                  </a:lnTo>
                  <a:lnTo>
                    <a:pt x="18" y="0"/>
                  </a:lnTo>
                  <a:lnTo>
                    <a:pt x="32" y="28"/>
                  </a:lnTo>
                  <a:close/>
                </a:path>
              </a:pathLst>
            </a:custGeom>
            <a:solidFill>
              <a:srgbClr val="005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803" name="Freeform 133"/>
            <p:cNvSpPr>
              <a:spLocks/>
            </p:cNvSpPr>
            <p:nvPr userDrawn="1"/>
          </p:nvSpPr>
          <p:spPr bwMode="gray">
            <a:xfrm>
              <a:off x="9548813" y="3651250"/>
              <a:ext cx="52388" cy="58738"/>
            </a:xfrm>
            <a:custGeom>
              <a:avLst/>
              <a:gdLst>
                <a:gd name="T0" fmla="*/ 33 w 33"/>
                <a:gd name="T1" fmla="*/ 29 h 37"/>
                <a:gd name="T2" fmla="*/ 13 w 33"/>
                <a:gd name="T3" fmla="*/ 37 h 37"/>
                <a:gd name="T4" fmla="*/ 0 w 33"/>
                <a:gd name="T5" fmla="*/ 9 h 37"/>
                <a:gd name="T6" fmla="*/ 18 w 33"/>
                <a:gd name="T7" fmla="*/ 0 h 37"/>
                <a:gd name="T8" fmla="*/ 33 w 33"/>
                <a:gd name="T9" fmla="*/ 2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7">
                  <a:moveTo>
                    <a:pt x="33" y="29"/>
                  </a:moveTo>
                  <a:lnTo>
                    <a:pt x="13" y="37"/>
                  </a:lnTo>
                  <a:lnTo>
                    <a:pt x="0" y="9"/>
                  </a:lnTo>
                  <a:lnTo>
                    <a:pt x="18" y="0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rgbClr val="005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804" name="Freeform 134"/>
            <p:cNvSpPr>
              <a:spLocks/>
            </p:cNvSpPr>
            <p:nvPr userDrawn="1"/>
          </p:nvSpPr>
          <p:spPr bwMode="gray">
            <a:xfrm>
              <a:off x="9607551" y="3622675"/>
              <a:ext cx="52388" cy="58738"/>
            </a:xfrm>
            <a:custGeom>
              <a:avLst/>
              <a:gdLst>
                <a:gd name="T0" fmla="*/ 33 w 33"/>
                <a:gd name="T1" fmla="*/ 28 h 37"/>
                <a:gd name="T2" fmla="*/ 15 w 33"/>
                <a:gd name="T3" fmla="*/ 37 h 37"/>
                <a:gd name="T4" fmla="*/ 0 w 33"/>
                <a:gd name="T5" fmla="*/ 9 h 37"/>
                <a:gd name="T6" fmla="*/ 20 w 33"/>
                <a:gd name="T7" fmla="*/ 0 h 37"/>
                <a:gd name="T8" fmla="*/ 33 w 33"/>
                <a:gd name="T9" fmla="*/ 2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7">
                  <a:moveTo>
                    <a:pt x="33" y="28"/>
                  </a:moveTo>
                  <a:lnTo>
                    <a:pt x="15" y="37"/>
                  </a:lnTo>
                  <a:lnTo>
                    <a:pt x="0" y="9"/>
                  </a:lnTo>
                  <a:lnTo>
                    <a:pt x="20" y="0"/>
                  </a:lnTo>
                  <a:lnTo>
                    <a:pt x="33" y="28"/>
                  </a:lnTo>
                  <a:close/>
                </a:path>
              </a:pathLst>
            </a:custGeom>
            <a:solidFill>
              <a:srgbClr val="005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805" name="Freeform 135"/>
            <p:cNvSpPr>
              <a:spLocks/>
            </p:cNvSpPr>
            <p:nvPr userDrawn="1"/>
          </p:nvSpPr>
          <p:spPr bwMode="gray">
            <a:xfrm>
              <a:off x="9669463" y="3592513"/>
              <a:ext cx="50800" cy="60325"/>
            </a:xfrm>
            <a:custGeom>
              <a:avLst/>
              <a:gdLst>
                <a:gd name="T0" fmla="*/ 32 w 32"/>
                <a:gd name="T1" fmla="*/ 29 h 38"/>
                <a:gd name="T2" fmla="*/ 14 w 32"/>
                <a:gd name="T3" fmla="*/ 38 h 38"/>
                <a:gd name="T4" fmla="*/ 0 w 32"/>
                <a:gd name="T5" fmla="*/ 10 h 38"/>
                <a:gd name="T6" fmla="*/ 18 w 32"/>
                <a:gd name="T7" fmla="*/ 0 h 38"/>
                <a:gd name="T8" fmla="*/ 32 w 32"/>
                <a:gd name="T9" fmla="*/ 2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8">
                  <a:moveTo>
                    <a:pt x="32" y="29"/>
                  </a:moveTo>
                  <a:lnTo>
                    <a:pt x="14" y="38"/>
                  </a:lnTo>
                  <a:lnTo>
                    <a:pt x="0" y="10"/>
                  </a:lnTo>
                  <a:lnTo>
                    <a:pt x="18" y="0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rgbClr val="005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806" name="Freeform 136"/>
            <p:cNvSpPr>
              <a:spLocks/>
            </p:cNvSpPr>
            <p:nvPr userDrawn="1"/>
          </p:nvSpPr>
          <p:spPr bwMode="gray">
            <a:xfrm>
              <a:off x="8372476" y="3711575"/>
              <a:ext cx="1233488" cy="590550"/>
            </a:xfrm>
            <a:custGeom>
              <a:avLst/>
              <a:gdLst>
                <a:gd name="T0" fmla="*/ 5 w 777"/>
                <a:gd name="T1" fmla="*/ 372 h 372"/>
                <a:gd name="T2" fmla="*/ 0 w 777"/>
                <a:gd name="T3" fmla="*/ 363 h 372"/>
                <a:gd name="T4" fmla="*/ 752 w 777"/>
                <a:gd name="T5" fmla="*/ 0 h 372"/>
                <a:gd name="T6" fmla="*/ 777 w 777"/>
                <a:gd name="T7" fmla="*/ 0 h 372"/>
                <a:gd name="T8" fmla="*/ 5 w 777"/>
                <a:gd name="T9" fmla="*/ 372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7" h="372">
                  <a:moveTo>
                    <a:pt x="5" y="372"/>
                  </a:moveTo>
                  <a:lnTo>
                    <a:pt x="0" y="363"/>
                  </a:lnTo>
                  <a:lnTo>
                    <a:pt x="752" y="0"/>
                  </a:lnTo>
                  <a:lnTo>
                    <a:pt x="777" y="0"/>
                  </a:lnTo>
                  <a:lnTo>
                    <a:pt x="5" y="372"/>
                  </a:lnTo>
                  <a:close/>
                </a:path>
              </a:pathLst>
            </a:custGeom>
            <a:solidFill>
              <a:srgbClr val="0086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807" name="Freeform 137"/>
            <p:cNvSpPr>
              <a:spLocks/>
            </p:cNvSpPr>
            <p:nvPr userDrawn="1"/>
          </p:nvSpPr>
          <p:spPr bwMode="gray">
            <a:xfrm>
              <a:off x="8734426" y="3252788"/>
              <a:ext cx="109538" cy="36513"/>
            </a:xfrm>
            <a:custGeom>
              <a:avLst/>
              <a:gdLst>
                <a:gd name="T0" fmla="*/ 0 w 69"/>
                <a:gd name="T1" fmla="*/ 0 h 23"/>
                <a:gd name="T2" fmla="*/ 0 w 69"/>
                <a:gd name="T3" fmla="*/ 0 h 23"/>
                <a:gd name="T4" fmla="*/ 69 w 69"/>
                <a:gd name="T5" fmla="*/ 23 h 23"/>
                <a:gd name="T6" fmla="*/ 69 w 69"/>
                <a:gd name="T7" fmla="*/ 23 h 23"/>
                <a:gd name="T8" fmla="*/ 0 w 69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23">
                  <a:moveTo>
                    <a:pt x="0" y="0"/>
                  </a:moveTo>
                  <a:lnTo>
                    <a:pt x="0" y="0"/>
                  </a:lnTo>
                  <a:lnTo>
                    <a:pt x="69" y="23"/>
                  </a:lnTo>
                  <a:lnTo>
                    <a:pt x="69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291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808" name="Freeform 138"/>
            <p:cNvSpPr>
              <a:spLocks/>
            </p:cNvSpPr>
            <p:nvPr userDrawn="1"/>
          </p:nvSpPr>
          <p:spPr bwMode="gray">
            <a:xfrm>
              <a:off x="8734426" y="3252788"/>
              <a:ext cx="109538" cy="36513"/>
            </a:xfrm>
            <a:custGeom>
              <a:avLst/>
              <a:gdLst>
                <a:gd name="T0" fmla="*/ 0 w 69"/>
                <a:gd name="T1" fmla="*/ 0 h 23"/>
                <a:gd name="T2" fmla="*/ 0 w 69"/>
                <a:gd name="T3" fmla="*/ 0 h 23"/>
                <a:gd name="T4" fmla="*/ 69 w 69"/>
                <a:gd name="T5" fmla="*/ 23 h 23"/>
                <a:gd name="T6" fmla="*/ 69 w 69"/>
                <a:gd name="T7" fmla="*/ 23 h 23"/>
                <a:gd name="T8" fmla="*/ 0 w 69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23">
                  <a:moveTo>
                    <a:pt x="0" y="0"/>
                  </a:moveTo>
                  <a:lnTo>
                    <a:pt x="0" y="0"/>
                  </a:lnTo>
                  <a:lnTo>
                    <a:pt x="69" y="23"/>
                  </a:lnTo>
                  <a:lnTo>
                    <a:pt x="69" y="2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809" name="Freeform 139"/>
            <p:cNvSpPr>
              <a:spLocks/>
            </p:cNvSpPr>
            <p:nvPr userDrawn="1"/>
          </p:nvSpPr>
          <p:spPr bwMode="gray">
            <a:xfrm>
              <a:off x="8734426" y="3252788"/>
              <a:ext cx="134938" cy="211138"/>
            </a:xfrm>
            <a:custGeom>
              <a:avLst/>
              <a:gdLst>
                <a:gd name="T0" fmla="*/ 0 w 85"/>
                <a:gd name="T1" fmla="*/ 0 h 133"/>
                <a:gd name="T2" fmla="*/ 74 w 85"/>
                <a:gd name="T3" fmla="*/ 133 h 133"/>
                <a:gd name="T4" fmla="*/ 85 w 85"/>
                <a:gd name="T5" fmla="*/ 75 h 133"/>
                <a:gd name="T6" fmla="*/ 69 w 85"/>
                <a:gd name="T7" fmla="*/ 23 h 133"/>
                <a:gd name="T8" fmla="*/ 0 w 85"/>
                <a:gd name="T9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133">
                  <a:moveTo>
                    <a:pt x="0" y="0"/>
                  </a:moveTo>
                  <a:lnTo>
                    <a:pt x="74" y="133"/>
                  </a:lnTo>
                  <a:lnTo>
                    <a:pt x="85" y="75"/>
                  </a:lnTo>
                  <a:lnTo>
                    <a:pt x="69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810" name="Freeform 140"/>
            <p:cNvSpPr>
              <a:spLocks/>
            </p:cNvSpPr>
            <p:nvPr userDrawn="1"/>
          </p:nvSpPr>
          <p:spPr bwMode="gray">
            <a:xfrm>
              <a:off x="8734426" y="3252788"/>
              <a:ext cx="134938" cy="211138"/>
            </a:xfrm>
            <a:custGeom>
              <a:avLst/>
              <a:gdLst>
                <a:gd name="T0" fmla="*/ 0 w 85"/>
                <a:gd name="T1" fmla="*/ 0 h 133"/>
                <a:gd name="T2" fmla="*/ 74 w 85"/>
                <a:gd name="T3" fmla="*/ 133 h 133"/>
                <a:gd name="T4" fmla="*/ 85 w 85"/>
                <a:gd name="T5" fmla="*/ 75 h 133"/>
                <a:gd name="T6" fmla="*/ 69 w 85"/>
                <a:gd name="T7" fmla="*/ 23 h 133"/>
                <a:gd name="T8" fmla="*/ 0 w 85"/>
                <a:gd name="T9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133">
                  <a:moveTo>
                    <a:pt x="0" y="0"/>
                  </a:moveTo>
                  <a:lnTo>
                    <a:pt x="74" y="133"/>
                  </a:lnTo>
                  <a:lnTo>
                    <a:pt x="85" y="75"/>
                  </a:lnTo>
                  <a:lnTo>
                    <a:pt x="69" y="2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811" name="Freeform 150"/>
            <p:cNvSpPr>
              <a:spLocks/>
            </p:cNvSpPr>
            <p:nvPr userDrawn="1"/>
          </p:nvSpPr>
          <p:spPr bwMode="gray">
            <a:xfrm>
              <a:off x="8634413" y="5446713"/>
              <a:ext cx="463550" cy="623888"/>
            </a:xfrm>
            <a:custGeom>
              <a:avLst/>
              <a:gdLst>
                <a:gd name="T0" fmla="*/ 201 w 257"/>
                <a:gd name="T1" fmla="*/ 3 h 348"/>
                <a:gd name="T2" fmla="*/ 171 w 257"/>
                <a:gd name="T3" fmla="*/ 43 h 348"/>
                <a:gd name="T4" fmla="*/ 245 w 257"/>
                <a:gd name="T5" fmla="*/ 322 h 348"/>
                <a:gd name="T6" fmla="*/ 257 w 257"/>
                <a:gd name="T7" fmla="*/ 329 h 348"/>
                <a:gd name="T8" fmla="*/ 109 w 257"/>
                <a:gd name="T9" fmla="*/ 318 h 348"/>
                <a:gd name="T10" fmla="*/ 47 w 257"/>
                <a:gd name="T11" fmla="*/ 87 h 348"/>
                <a:gd name="T12" fmla="*/ 201 w 257"/>
                <a:gd name="T13" fmla="*/ 3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7" h="348">
                  <a:moveTo>
                    <a:pt x="201" y="3"/>
                  </a:moveTo>
                  <a:cubicBezTo>
                    <a:pt x="190" y="15"/>
                    <a:pt x="179" y="28"/>
                    <a:pt x="171" y="43"/>
                  </a:cubicBezTo>
                  <a:cubicBezTo>
                    <a:pt x="114" y="141"/>
                    <a:pt x="147" y="266"/>
                    <a:pt x="245" y="322"/>
                  </a:cubicBezTo>
                  <a:cubicBezTo>
                    <a:pt x="249" y="325"/>
                    <a:pt x="253" y="327"/>
                    <a:pt x="257" y="329"/>
                  </a:cubicBezTo>
                  <a:cubicBezTo>
                    <a:pt x="210" y="348"/>
                    <a:pt x="156" y="346"/>
                    <a:pt x="109" y="318"/>
                  </a:cubicBezTo>
                  <a:cubicBezTo>
                    <a:pt x="28" y="271"/>
                    <a:pt x="0" y="168"/>
                    <a:pt x="47" y="87"/>
                  </a:cubicBezTo>
                  <a:cubicBezTo>
                    <a:pt x="80" y="30"/>
                    <a:pt x="140" y="0"/>
                    <a:pt x="201" y="3"/>
                  </a:cubicBezTo>
                </a:path>
              </a:pathLst>
            </a:custGeom>
            <a:solidFill>
              <a:srgbClr val="00A8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812" name="Freeform 151"/>
            <p:cNvSpPr>
              <a:spLocks noEditPoints="1"/>
            </p:cNvSpPr>
            <p:nvPr userDrawn="1"/>
          </p:nvSpPr>
          <p:spPr bwMode="gray">
            <a:xfrm>
              <a:off x="8702676" y="5491163"/>
              <a:ext cx="561975" cy="528638"/>
            </a:xfrm>
            <a:custGeom>
              <a:avLst/>
              <a:gdLst>
                <a:gd name="T0" fmla="*/ 160 w 311"/>
                <a:gd name="T1" fmla="*/ 63 h 294"/>
                <a:gd name="T2" fmla="*/ 137 w 311"/>
                <a:gd name="T3" fmla="*/ 9 h 294"/>
                <a:gd name="T4" fmla="*/ 133 w 311"/>
                <a:gd name="T5" fmla="*/ 67 h 294"/>
                <a:gd name="T6" fmla="*/ 178 w 311"/>
                <a:gd name="T7" fmla="*/ 44 h 294"/>
                <a:gd name="T8" fmla="*/ 133 w 311"/>
                <a:gd name="T9" fmla="*/ 120 h 294"/>
                <a:gd name="T10" fmla="*/ 178 w 311"/>
                <a:gd name="T11" fmla="*/ 174 h 294"/>
                <a:gd name="T12" fmla="*/ 142 w 311"/>
                <a:gd name="T13" fmla="*/ 174 h 294"/>
                <a:gd name="T14" fmla="*/ 236 w 311"/>
                <a:gd name="T15" fmla="*/ 0 h 294"/>
                <a:gd name="T16" fmla="*/ 208 w 311"/>
                <a:gd name="T17" fmla="*/ 72 h 294"/>
                <a:gd name="T18" fmla="*/ 236 w 311"/>
                <a:gd name="T19" fmla="*/ 0 h 294"/>
                <a:gd name="T20" fmla="*/ 236 w 311"/>
                <a:gd name="T21" fmla="*/ 9 h 294"/>
                <a:gd name="T22" fmla="*/ 199 w 311"/>
                <a:gd name="T23" fmla="*/ 120 h 294"/>
                <a:gd name="T24" fmla="*/ 245 w 311"/>
                <a:gd name="T25" fmla="*/ 174 h 294"/>
                <a:gd name="T26" fmla="*/ 208 w 311"/>
                <a:gd name="T27" fmla="*/ 174 h 294"/>
                <a:gd name="T28" fmla="*/ 240 w 311"/>
                <a:gd name="T29" fmla="*/ 261 h 294"/>
                <a:gd name="T30" fmla="*/ 227 w 311"/>
                <a:gd name="T31" fmla="*/ 222 h 294"/>
                <a:gd name="T32" fmla="*/ 217 w 311"/>
                <a:gd name="T33" fmla="*/ 231 h 294"/>
                <a:gd name="T34" fmla="*/ 204 w 311"/>
                <a:gd name="T35" fmla="*/ 294 h 294"/>
                <a:gd name="T36" fmla="*/ 244 w 311"/>
                <a:gd name="T37" fmla="*/ 291 h 294"/>
                <a:gd name="T38" fmla="*/ 302 w 311"/>
                <a:gd name="T39" fmla="*/ 62 h 294"/>
                <a:gd name="T40" fmla="*/ 284 w 311"/>
                <a:gd name="T41" fmla="*/ 36 h 294"/>
                <a:gd name="T42" fmla="*/ 270 w 311"/>
                <a:gd name="T43" fmla="*/ 72 h 294"/>
                <a:gd name="T44" fmla="*/ 307 w 311"/>
                <a:gd name="T45" fmla="*/ 150 h 294"/>
                <a:gd name="T46" fmla="*/ 293 w 311"/>
                <a:gd name="T47" fmla="*/ 111 h 294"/>
                <a:gd name="T48" fmla="*/ 284 w 311"/>
                <a:gd name="T49" fmla="*/ 120 h 294"/>
                <a:gd name="T50" fmla="*/ 270 w 311"/>
                <a:gd name="T51" fmla="*/ 183 h 294"/>
                <a:gd name="T52" fmla="*/ 307 w 311"/>
                <a:gd name="T53" fmla="*/ 150 h 294"/>
                <a:gd name="T54" fmla="*/ 266 w 311"/>
                <a:gd name="T55" fmla="*/ 231 h 294"/>
                <a:gd name="T56" fmla="*/ 302 w 311"/>
                <a:gd name="T57" fmla="*/ 231 h 294"/>
                <a:gd name="T58" fmla="*/ 36 w 311"/>
                <a:gd name="T59" fmla="*/ 44 h 294"/>
                <a:gd name="T60" fmla="*/ 18 w 311"/>
                <a:gd name="T61" fmla="*/ 48 h 294"/>
                <a:gd name="T62" fmla="*/ 4 w 311"/>
                <a:gd name="T63" fmla="*/ 72 h 294"/>
                <a:gd name="T64" fmla="*/ 41 w 311"/>
                <a:gd name="T65" fmla="*/ 39 h 294"/>
                <a:gd name="T66" fmla="*/ 0 w 311"/>
                <a:gd name="T67" fmla="*/ 174 h 294"/>
                <a:gd name="T68" fmla="*/ 45 w 311"/>
                <a:gd name="T69" fmla="*/ 120 h 294"/>
                <a:gd name="T70" fmla="*/ 9 w 311"/>
                <a:gd name="T71" fmla="*/ 120 h 294"/>
                <a:gd name="T72" fmla="*/ 9 w 311"/>
                <a:gd name="T73" fmla="*/ 222 h 294"/>
                <a:gd name="T74" fmla="*/ 36 w 311"/>
                <a:gd name="T75" fmla="*/ 231 h 294"/>
                <a:gd name="T76" fmla="*/ 36 w 311"/>
                <a:gd name="T77" fmla="*/ 222 h 294"/>
                <a:gd name="T78" fmla="*/ 66 w 311"/>
                <a:gd name="T79" fmla="*/ 63 h 294"/>
                <a:gd name="T80" fmla="*/ 112 w 311"/>
                <a:gd name="T81" fmla="*/ 9 h 294"/>
                <a:gd name="T82" fmla="*/ 75 w 311"/>
                <a:gd name="T83" fmla="*/ 9 h 294"/>
                <a:gd name="T84" fmla="*/ 103 w 311"/>
                <a:gd name="T85" fmla="*/ 155 h 294"/>
                <a:gd name="T86" fmla="*/ 71 w 311"/>
                <a:gd name="T87" fmla="*/ 111 h 294"/>
                <a:gd name="T88" fmla="*/ 84 w 311"/>
                <a:gd name="T89" fmla="*/ 174 h 294"/>
                <a:gd name="T90" fmla="*/ 107 w 311"/>
                <a:gd name="T91" fmla="*/ 183 h 294"/>
                <a:gd name="T92" fmla="*/ 103 w 311"/>
                <a:gd name="T93" fmla="*/ 222 h 294"/>
                <a:gd name="T94" fmla="*/ 75 w 311"/>
                <a:gd name="T95" fmla="*/ 294 h 294"/>
                <a:gd name="T96" fmla="*/ 103 w 311"/>
                <a:gd name="T97" fmla="*/ 222 h 294"/>
                <a:gd name="T98" fmla="*/ 103 w 311"/>
                <a:gd name="T99" fmla="*/ 231 h 294"/>
                <a:gd name="T100" fmla="*/ 169 w 311"/>
                <a:gd name="T101" fmla="*/ 284 h 294"/>
                <a:gd name="T102" fmla="*/ 133 w 311"/>
                <a:gd name="T103" fmla="*/ 226 h 294"/>
                <a:gd name="T104" fmla="*/ 137 w 311"/>
                <a:gd name="T105" fmla="*/ 284 h 294"/>
                <a:gd name="T106" fmla="*/ 178 w 311"/>
                <a:gd name="T107" fmla="*/ 289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11" h="294">
                  <a:moveTo>
                    <a:pt x="174" y="39"/>
                  </a:moveTo>
                  <a:cubicBezTo>
                    <a:pt x="170" y="39"/>
                    <a:pt x="169" y="41"/>
                    <a:pt x="169" y="44"/>
                  </a:cubicBezTo>
                  <a:cubicBezTo>
                    <a:pt x="169" y="63"/>
                    <a:pt x="169" y="63"/>
                    <a:pt x="169" y="63"/>
                  </a:cubicBezTo>
                  <a:cubicBezTo>
                    <a:pt x="160" y="63"/>
                    <a:pt x="160" y="63"/>
                    <a:pt x="160" y="63"/>
                  </a:cubicBezTo>
                  <a:cubicBezTo>
                    <a:pt x="160" y="0"/>
                    <a:pt x="160" y="0"/>
                    <a:pt x="160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35" y="0"/>
                    <a:pt x="133" y="1"/>
                    <a:pt x="133" y="5"/>
                  </a:cubicBezTo>
                  <a:cubicBezTo>
                    <a:pt x="133" y="8"/>
                    <a:pt x="135" y="9"/>
                    <a:pt x="137" y="9"/>
                  </a:cubicBezTo>
                  <a:cubicBezTo>
                    <a:pt x="151" y="9"/>
                    <a:pt x="151" y="9"/>
                    <a:pt x="151" y="9"/>
                  </a:cubicBezTo>
                  <a:cubicBezTo>
                    <a:pt x="151" y="63"/>
                    <a:pt x="151" y="63"/>
                    <a:pt x="151" y="63"/>
                  </a:cubicBezTo>
                  <a:cubicBezTo>
                    <a:pt x="137" y="63"/>
                    <a:pt x="137" y="63"/>
                    <a:pt x="137" y="63"/>
                  </a:cubicBezTo>
                  <a:cubicBezTo>
                    <a:pt x="135" y="63"/>
                    <a:pt x="133" y="64"/>
                    <a:pt x="133" y="67"/>
                  </a:cubicBezTo>
                  <a:cubicBezTo>
                    <a:pt x="133" y="71"/>
                    <a:pt x="135" y="72"/>
                    <a:pt x="137" y="72"/>
                  </a:cubicBezTo>
                  <a:cubicBezTo>
                    <a:pt x="174" y="72"/>
                    <a:pt x="174" y="72"/>
                    <a:pt x="174" y="72"/>
                  </a:cubicBezTo>
                  <a:cubicBezTo>
                    <a:pt x="176" y="72"/>
                    <a:pt x="178" y="71"/>
                    <a:pt x="178" y="67"/>
                  </a:cubicBezTo>
                  <a:cubicBezTo>
                    <a:pt x="178" y="44"/>
                    <a:pt x="178" y="44"/>
                    <a:pt x="178" y="44"/>
                  </a:cubicBezTo>
                  <a:cubicBezTo>
                    <a:pt x="178" y="41"/>
                    <a:pt x="177" y="39"/>
                    <a:pt x="174" y="39"/>
                  </a:cubicBezTo>
                  <a:close/>
                  <a:moveTo>
                    <a:pt x="169" y="111"/>
                  </a:moveTo>
                  <a:cubicBezTo>
                    <a:pt x="142" y="111"/>
                    <a:pt x="142" y="111"/>
                    <a:pt x="142" y="111"/>
                  </a:cubicBezTo>
                  <a:cubicBezTo>
                    <a:pt x="137" y="111"/>
                    <a:pt x="133" y="115"/>
                    <a:pt x="133" y="120"/>
                  </a:cubicBezTo>
                  <a:cubicBezTo>
                    <a:pt x="133" y="174"/>
                    <a:pt x="133" y="174"/>
                    <a:pt x="133" y="174"/>
                  </a:cubicBezTo>
                  <a:cubicBezTo>
                    <a:pt x="133" y="179"/>
                    <a:pt x="137" y="183"/>
                    <a:pt x="142" y="183"/>
                  </a:cubicBezTo>
                  <a:cubicBezTo>
                    <a:pt x="169" y="183"/>
                    <a:pt x="169" y="183"/>
                    <a:pt x="169" y="183"/>
                  </a:cubicBezTo>
                  <a:cubicBezTo>
                    <a:pt x="174" y="183"/>
                    <a:pt x="178" y="179"/>
                    <a:pt x="178" y="174"/>
                  </a:cubicBezTo>
                  <a:cubicBezTo>
                    <a:pt x="178" y="120"/>
                    <a:pt x="178" y="120"/>
                    <a:pt x="178" y="120"/>
                  </a:cubicBezTo>
                  <a:cubicBezTo>
                    <a:pt x="178" y="115"/>
                    <a:pt x="174" y="111"/>
                    <a:pt x="169" y="111"/>
                  </a:cubicBezTo>
                  <a:close/>
                  <a:moveTo>
                    <a:pt x="169" y="174"/>
                  </a:moveTo>
                  <a:cubicBezTo>
                    <a:pt x="142" y="174"/>
                    <a:pt x="142" y="174"/>
                    <a:pt x="142" y="174"/>
                  </a:cubicBezTo>
                  <a:cubicBezTo>
                    <a:pt x="142" y="120"/>
                    <a:pt x="142" y="120"/>
                    <a:pt x="142" y="120"/>
                  </a:cubicBezTo>
                  <a:cubicBezTo>
                    <a:pt x="169" y="120"/>
                    <a:pt x="169" y="120"/>
                    <a:pt x="169" y="120"/>
                  </a:cubicBezTo>
                  <a:lnTo>
                    <a:pt x="169" y="174"/>
                  </a:lnTo>
                  <a:close/>
                  <a:moveTo>
                    <a:pt x="236" y="0"/>
                  </a:moveTo>
                  <a:cubicBezTo>
                    <a:pt x="208" y="0"/>
                    <a:pt x="208" y="0"/>
                    <a:pt x="208" y="0"/>
                  </a:cubicBezTo>
                  <a:cubicBezTo>
                    <a:pt x="203" y="0"/>
                    <a:pt x="199" y="4"/>
                    <a:pt x="199" y="9"/>
                  </a:cubicBezTo>
                  <a:cubicBezTo>
                    <a:pt x="199" y="63"/>
                    <a:pt x="199" y="63"/>
                    <a:pt x="199" y="63"/>
                  </a:cubicBezTo>
                  <a:cubicBezTo>
                    <a:pt x="199" y="68"/>
                    <a:pt x="203" y="72"/>
                    <a:pt x="208" y="72"/>
                  </a:cubicBezTo>
                  <a:cubicBezTo>
                    <a:pt x="236" y="72"/>
                    <a:pt x="236" y="72"/>
                    <a:pt x="236" y="72"/>
                  </a:cubicBezTo>
                  <a:cubicBezTo>
                    <a:pt x="241" y="72"/>
                    <a:pt x="245" y="68"/>
                    <a:pt x="245" y="63"/>
                  </a:cubicBezTo>
                  <a:cubicBezTo>
                    <a:pt x="245" y="9"/>
                    <a:pt x="245" y="9"/>
                    <a:pt x="245" y="9"/>
                  </a:cubicBezTo>
                  <a:cubicBezTo>
                    <a:pt x="245" y="4"/>
                    <a:pt x="241" y="0"/>
                    <a:pt x="236" y="0"/>
                  </a:cubicBezTo>
                  <a:close/>
                  <a:moveTo>
                    <a:pt x="236" y="63"/>
                  </a:moveTo>
                  <a:cubicBezTo>
                    <a:pt x="208" y="63"/>
                    <a:pt x="208" y="63"/>
                    <a:pt x="208" y="63"/>
                  </a:cubicBezTo>
                  <a:cubicBezTo>
                    <a:pt x="208" y="9"/>
                    <a:pt x="208" y="9"/>
                    <a:pt x="208" y="9"/>
                  </a:cubicBezTo>
                  <a:cubicBezTo>
                    <a:pt x="236" y="9"/>
                    <a:pt x="236" y="9"/>
                    <a:pt x="236" y="9"/>
                  </a:cubicBezTo>
                  <a:lnTo>
                    <a:pt x="236" y="63"/>
                  </a:lnTo>
                  <a:close/>
                  <a:moveTo>
                    <a:pt x="236" y="111"/>
                  </a:moveTo>
                  <a:cubicBezTo>
                    <a:pt x="208" y="111"/>
                    <a:pt x="208" y="111"/>
                    <a:pt x="208" y="111"/>
                  </a:cubicBezTo>
                  <a:cubicBezTo>
                    <a:pt x="203" y="111"/>
                    <a:pt x="199" y="115"/>
                    <a:pt x="199" y="120"/>
                  </a:cubicBezTo>
                  <a:cubicBezTo>
                    <a:pt x="199" y="174"/>
                    <a:pt x="199" y="174"/>
                    <a:pt x="199" y="174"/>
                  </a:cubicBezTo>
                  <a:cubicBezTo>
                    <a:pt x="199" y="179"/>
                    <a:pt x="203" y="183"/>
                    <a:pt x="208" y="183"/>
                  </a:cubicBezTo>
                  <a:cubicBezTo>
                    <a:pt x="236" y="183"/>
                    <a:pt x="236" y="183"/>
                    <a:pt x="236" y="183"/>
                  </a:cubicBezTo>
                  <a:cubicBezTo>
                    <a:pt x="241" y="183"/>
                    <a:pt x="245" y="179"/>
                    <a:pt x="245" y="174"/>
                  </a:cubicBezTo>
                  <a:cubicBezTo>
                    <a:pt x="245" y="120"/>
                    <a:pt x="245" y="120"/>
                    <a:pt x="245" y="120"/>
                  </a:cubicBezTo>
                  <a:cubicBezTo>
                    <a:pt x="245" y="115"/>
                    <a:pt x="241" y="111"/>
                    <a:pt x="236" y="111"/>
                  </a:cubicBezTo>
                  <a:close/>
                  <a:moveTo>
                    <a:pt x="236" y="174"/>
                  </a:moveTo>
                  <a:cubicBezTo>
                    <a:pt x="208" y="174"/>
                    <a:pt x="208" y="174"/>
                    <a:pt x="208" y="174"/>
                  </a:cubicBezTo>
                  <a:cubicBezTo>
                    <a:pt x="208" y="120"/>
                    <a:pt x="208" y="120"/>
                    <a:pt x="208" y="120"/>
                  </a:cubicBezTo>
                  <a:cubicBezTo>
                    <a:pt x="236" y="120"/>
                    <a:pt x="236" y="120"/>
                    <a:pt x="236" y="120"/>
                  </a:cubicBezTo>
                  <a:lnTo>
                    <a:pt x="236" y="174"/>
                  </a:lnTo>
                  <a:close/>
                  <a:moveTo>
                    <a:pt x="240" y="261"/>
                  </a:moveTo>
                  <a:cubicBezTo>
                    <a:pt x="237" y="261"/>
                    <a:pt x="236" y="263"/>
                    <a:pt x="236" y="266"/>
                  </a:cubicBezTo>
                  <a:cubicBezTo>
                    <a:pt x="235" y="284"/>
                    <a:pt x="235" y="284"/>
                    <a:pt x="235" y="284"/>
                  </a:cubicBezTo>
                  <a:cubicBezTo>
                    <a:pt x="227" y="284"/>
                    <a:pt x="227" y="284"/>
                    <a:pt x="227" y="284"/>
                  </a:cubicBezTo>
                  <a:cubicBezTo>
                    <a:pt x="227" y="222"/>
                    <a:pt x="227" y="222"/>
                    <a:pt x="227" y="222"/>
                  </a:cubicBezTo>
                  <a:cubicBezTo>
                    <a:pt x="204" y="222"/>
                    <a:pt x="204" y="222"/>
                    <a:pt x="204" y="222"/>
                  </a:cubicBezTo>
                  <a:cubicBezTo>
                    <a:pt x="201" y="222"/>
                    <a:pt x="199" y="223"/>
                    <a:pt x="199" y="226"/>
                  </a:cubicBezTo>
                  <a:cubicBezTo>
                    <a:pt x="199" y="230"/>
                    <a:pt x="201" y="231"/>
                    <a:pt x="204" y="231"/>
                  </a:cubicBezTo>
                  <a:cubicBezTo>
                    <a:pt x="217" y="231"/>
                    <a:pt x="217" y="231"/>
                    <a:pt x="217" y="231"/>
                  </a:cubicBezTo>
                  <a:cubicBezTo>
                    <a:pt x="217" y="284"/>
                    <a:pt x="217" y="284"/>
                    <a:pt x="217" y="284"/>
                  </a:cubicBezTo>
                  <a:cubicBezTo>
                    <a:pt x="204" y="284"/>
                    <a:pt x="204" y="284"/>
                    <a:pt x="204" y="284"/>
                  </a:cubicBezTo>
                  <a:cubicBezTo>
                    <a:pt x="201" y="284"/>
                    <a:pt x="199" y="286"/>
                    <a:pt x="199" y="289"/>
                  </a:cubicBezTo>
                  <a:cubicBezTo>
                    <a:pt x="199" y="292"/>
                    <a:pt x="201" y="294"/>
                    <a:pt x="204" y="294"/>
                  </a:cubicBezTo>
                  <a:cubicBezTo>
                    <a:pt x="240" y="294"/>
                    <a:pt x="240" y="294"/>
                    <a:pt x="240" y="294"/>
                  </a:cubicBezTo>
                  <a:cubicBezTo>
                    <a:pt x="240" y="294"/>
                    <a:pt x="240" y="294"/>
                    <a:pt x="240" y="294"/>
                  </a:cubicBezTo>
                  <a:cubicBezTo>
                    <a:pt x="242" y="294"/>
                    <a:pt x="244" y="293"/>
                    <a:pt x="244" y="291"/>
                  </a:cubicBezTo>
                  <a:cubicBezTo>
                    <a:pt x="244" y="291"/>
                    <a:pt x="244" y="291"/>
                    <a:pt x="244" y="291"/>
                  </a:cubicBezTo>
                  <a:cubicBezTo>
                    <a:pt x="245" y="290"/>
                    <a:pt x="245" y="290"/>
                    <a:pt x="245" y="289"/>
                  </a:cubicBezTo>
                  <a:cubicBezTo>
                    <a:pt x="245" y="266"/>
                    <a:pt x="245" y="266"/>
                    <a:pt x="245" y="266"/>
                  </a:cubicBezTo>
                  <a:cubicBezTo>
                    <a:pt x="245" y="263"/>
                    <a:pt x="243" y="261"/>
                    <a:pt x="240" y="261"/>
                  </a:cubicBezTo>
                  <a:close/>
                  <a:moveTo>
                    <a:pt x="302" y="62"/>
                  </a:moveTo>
                  <a:cubicBezTo>
                    <a:pt x="302" y="63"/>
                    <a:pt x="302" y="63"/>
                    <a:pt x="302" y="63"/>
                  </a:cubicBezTo>
                  <a:cubicBezTo>
                    <a:pt x="293" y="63"/>
                    <a:pt x="293" y="63"/>
                    <a:pt x="293" y="63"/>
                  </a:cubicBezTo>
                  <a:cubicBezTo>
                    <a:pt x="293" y="48"/>
                    <a:pt x="293" y="48"/>
                    <a:pt x="293" y="48"/>
                  </a:cubicBezTo>
                  <a:cubicBezTo>
                    <a:pt x="290" y="44"/>
                    <a:pt x="287" y="40"/>
                    <a:pt x="284" y="36"/>
                  </a:cubicBezTo>
                  <a:cubicBezTo>
                    <a:pt x="284" y="63"/>
                    <a:pt x="284" y="63"/>
                    <a:pt x="284" y="63"/>
                  </a:cubicBezTo>
                  <a:cubicBezTo>
                    <a:pt x="270" y="63"/>
                    <a:pt x="270" y="63"/>
                    <a:pt x="270" y="63"/>
                  </a:cubicBezTo>
                  <a:cubicBezTo>
                    <a:pt x="268" y="63"/>
                    <a:pt x="266" y="64"/>
                    <a:pt x="266" y="67"/>
                  </a:cubicBezTo>
                  <a:cubicBezTo>
                    <a:pt x="266" y="71"/>
                    <a:pt x="268" y="72"/>
                    <a:pt x="270" y="72"/>
                  </a:cubicBezTo>
                  <a:cubicBezTo>
                    <a:pt x="307" y="72"/>
                    <a:pt x="307" y="72"/>
                    <a:pt x="307" y="72"/>
                  </a:cubicBezTo>
                  <a:cubicBezTo>
                    <a:pt x="307" y="72"/>
                    <a:pt x="307" y="72"/>
                    <a:pt x="307" y="72"/>
                  </a:cubicBezTo>
                  <a:cubicBezTo>
                    <a:pt x="306" y="69"/>
                    <a:pt x="304" y="65"/>
                    <a:pt x="302" y="62"/>
                  </a:cubicBezTo>
                  <a:close/>
                  <a:moveTo>
                    <a:pt x="307" y="150"/>
                  </a:moveTo>
                  <a:cubicBezTo>
                    <a:pt x="303" y="150"/>
                    <a:pt x="302" y="152"/>
                    <a:pt x="302" y="155"/>
                  </a:cubicBezTo>
                  <a:cubicBezTo>
                    <a:pt x="302" y="174"/>
                    <a:pt x="302" y="174"/>
                    <a:pt x="302" y="174"/>
                  </a:cubicBezTo>
                  <a:cubicBezTo>
                    <a:pt x="293" y="174"/>
                    <a:pt x="293" y="174"/>
                    <a:pt x="293" y="174"/>
                  </a:cubicBezTo>
                  <a:cubicBezTo>
                    <a:pt x="293" y="111"/>
                    <a:pt x="293" y="111"/>
                    <a:pt x="293" y="111"/>
                  </a:cubicBezTo>
                  <a:cubicBezTo>
                    <a:pt x="270" y="111"/>
                    <a:pt x="270" y="111"/>
                    <a:pt x="270" y="111"/>
                  </a:cubicBezTo>
                  <a:cubicBezTo>
                    <a:pt x="268" y="111"/>
                    <a:pt x="266" y="112"/>
                    <a:pt x="266" y="116"/>
                  </a:cubicBezTo>
                  <a:cubicBezTo>
                    <a:pt x="266" y="119"/>
                    <a:pt x="268" y="120"/>
                    <a:pt x="270" y="120"/>
                  </a:cubicBezTo>
                  <a:cubicBezTo>
                    <a:pt x="284" y="120"/>
                    <a:pt x="284" y="120"/>
                    <a:pt x="284" y="120"/>
                  </a:cubicBezTo>
                  <a:cubicBezTo>
                    <a:pt x="284" y="174"/>
                    <a:pt x="284" y="174"/>
                    <a:pt x="284" y="174"/>
                  </a:cubicBezTo>
                  <a:cubicBezTo>
                    <a:pt x="270" y="174"/>
                    <a:pt x="270" y="174"/>
                    <a:pt x="270" y="174"/>
                  </a:cubicBezTo>
                  <a:cubicBezTo>
                    <a:pt x="268" y="174"/>
                    <a:pt x="266" y="175"/>
                    <a:pt x="266" y="178"/>
                  </a:cubicBezTo>
                  <a:cubicBezTo>
                    <a:pt x="266" y="182"/>
                    <a:pt x="268" y="183"/>
                    <a:pt x="270" y="183"/>
                  </a:cubicBezTo>
                  <a:cubicBezTo>
                    <a:pt x="307" y="183"/>
                    <a:pt x="307" y="183"/>
                    <a:pt x="307" y="183"/>
                  </a:cubicBezTo>
                  <a:cubicBezTo>
                    <a:pt x="309" y="183"/>
                    <a:pt x="311" y="182"/>
                    <a:pt x="311" y="178"/>
                  </a:cubicBezTo>
                  <a:cubicBezTo>
                    <a:pt x="311" y="155"/>
                    <a:pt x="311" y="155"/>
                    <a:pt x="311" y="155"/>
                  </a:cubicBezTo>
                  <a:cubicBezTo>
                    <a:pt x="311" y="152"/>
                    <a:pt x="310" y="150"/>
                    <a:pt x="307" y="150"/>
                  </a:cubicBezTo>
                  <a:close/>
                  <a:moveTo>
                    <a:pt x="307" y="223"/>
                  </a:moveTo>
                  <a:cubicBezTo>
                    <a:pt x="305" y="222"/>
                    <a:pt x="304" y="222"/>
                    <a:pt x="302" y="222"/>
                  </a:cubicBezTo>
                  <a:cubicBezTo>
                    <a:pt x="275" y="222"/>
                    <a:pt x="275" y="222"/>
                    <a:pt x="275" y="222"/>
                  </a:cubicBezTo>
                  <a:cubicBezTo>
                    <a:pt x="270" y="222"/>
                    <a:pt x="266" y="226"/>
                    <a:pt x="266" y="231"/>
                  </a:cubicBezTo>
                  <a:cubicBezTo>
                    <a:pt x="266" y="276"/>
                    <a:pt x="266" y="276"/>
                    <a:pt x="266" y="276"/>
                  </a:cubicBezTo>
                  <a:cubicBezTo>
                    <a:pt x="269" y="273"/>
                    <a:pt x="272" y="270"/>
                    <a:pt x="275" y="267"/>
                  </a:cubicBezTo>
                  <a:cubicBezTo>
                    <a:pt x="275" y="231"/>
                    <a:pt x="275" y="231"/>
                    <a:pt x="275" y="231"/>
                  </a:cubicBezTo>
                  <a:cubicBezTo>
                    <a:pt x="302" y="231"/>
                    <a:pt x="302" y="231"/>
                    <a:pt x="302" y="231"/>
                  </a:cubicBezTo>
                  <a:cubicBezTo>
                    <a:pt x="302" y="232"/>
                    <a:pt x="302" y="232"/>
                    <a:pt x="302" y="232"/>
                  </a:cubicBezTo>
                  <a:cubicBezTo>
                    <a:pt x="304" y="229"/>
                    <a:pt x="305" y="226"/>
                    <a:pt x="307" y="223"/>
                  </a:cubicBezTo>
                  <a:close/>
                  <a:moveTo>
                    <a:pt x="41" y="39"/>
                  </a:moveTo>
                  <a:cubicBezTo>
                    <a:pt x="37" y="39"/>
                    <a:pt x="36" y="41"/>
                    <a:pt x="36" y="44"/>
                  </a:cubicBezTo>
                  <a:cubicBezTo>
                    <a:pt x="36" y="63"/>
                    <a:pt x="36" y="63"/>
                    <a:pt x="36" y="63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27" y="37"/>
                    <a:pt x="27" y="37"/>
                    <a:pt x="27" y="37"/>
                  </a:cubicBezTo>
                  <a:cubicBezTo>
                    <a:pt x="24" y="40"/>
                    <a:pt x="21" y="44"/>
                    <a:pt x="18" y="48"/>
                  </a:cubicBezTo>
                  <a:cubicBezTo>
                    <a:pt x="18" y="63"/>
                    <a:pt x="18" y="63"/>
                    <a:pt x="18" y="63"/>
                  </a:cubicBezTo>
                  <a:cubicBezTo>
                    <a:pt x="9" y="63"/>
                    <a:pt x="9" y="63"/>
                    <a:pt x="9" y="63"/>
                  </a:cubicBezTo>
                  <a:cubicBezTo>
                    <a:pt x="7" y="66"/>
                    <a:pt x="5" y="69"/>
                    <a:pt x="4" y="72"/>
                  </a:cubicBezTo>
                  <a:cubicBezTo>
                    <a:pt x="4" y="72"/>
                    <a:pt x="4" y="72"/>
                    <a:pt x="4" y="72"/>
                  </a:cubicBezTo>
                  <a:cubicBezTo>
                    <a:pt x="41" y="72"/>
                    <a:pt x="41" y="72"/>
                    <a:pt x="41" y="72"/>
                  </a:cubicBezTo>
                  <a:cubicBezTo>
                    <a:pt x="43" y="72"/>
                    <a:pt x="45" y="71"/>
                    <a:pt x="45" y="67"/>
                  </a:cubicBezTo>
                  <a:cubicBezTo>
                    <a:pt x="45" y="44"/>
                    <a:pt x="45" y="44"/>
                    <a:pt x="45" y="44"/>
                  </a:cubicBezTo>
                  <a:cubicBezTo>
                    <a:pt x="45" y="41"/>
                    <a:pt x="44" y="39"/>
                    <a:pt x="41" y="39"/>
                  </a:cubicBezTo>
                  <a:close/>
                  <a:moveTo>
                    <a:pt x="36" y="111"/>
                  </a:moveTo>
                  <a:cubicBezTo>
                    <a:pt x="9" y="111"/>
                    <a:pt x="9" y="111"/>
                    <a:pt x="9" y="111"/>
                  </a:cubicBezTo>
                  <a:cubicBezTo>
                    <a:pt x="4" y="111"/>
                    <a:pt x="0" y="115"/>
                    <a:pt x="0" y="120"/>
                  </a:cubicBezTo>
                  <a:cubicBezTo>
                    <a:pt x="0" y="174"/>
                    <a:pt x="0" y="174"/>
                    <a:pt x="0" y="174"/>
                  </a:cubicBezTo>
                  <a:cubicBezTo>
                    <a:pt x="0" y="179"/>
                    <a:pt x="4" y="183"/>
                    <a:pt x="9" y="183"/>
                  </a:cubicBezTo>
                  <a:cubicBezTo>
                    <a:pt x="36" y="183"/>
                    <a:pt x="36" y="183"/>
                    <a:pt x="36" y="183"/>
                  </a:cubicBezTo>
                  <a:cubicBezTo>
                    <a:pt x="41" y="183"/>
                    <a:pt x="45" y="179"/>
                    <a:pt x="45" y="174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45" y="115"/>
                    <a:pt x="41" y="111"/>
                    <a:pt x="36" y="111"/>
                  </a:cubicBezTo>
                  <a:close/>
                  <a:moveTo>
                    <a:pt x="36" y="174"/>
                  </a:moveTo>
                  <a:cubicBezTo>
                    <a:pt x="9" y="174"/>
                    <a:pt x="9" y="174"/>
                    <a:pt x="9" y="174"/>
                  </a:cubicBezTo>
                  <a:cubicBezTo>
                    <a:pt x="9" y="120"/>
                    <a:pt x="9" y="120"/>
                    <a:pt x="9" y="120"/>
                  </a:cubicBezTo>
                  <a:cubicBezTo>
                    <a:pt x="36" y="120"/>
                    <a:pt x="36" y="120"/>
                    <a:pt x="36" y="120"/>
                  </a:cubicBezTo>
                  <a:lnTo>
                    <a:pt x="36" y="174"/>
                  </a:lnTo>
                  <a:close/>
                  <a:moveTo>
                    <a:pt x="36" y="222"/>
                  </a:moveTo>
                  <a:cubicBezTo>
                    <a:pt x="9" y="222"/>
                    <a:pt x="9" y="222"/>
                    <a:pt x="9" y="222"/>
                  </a:cubicBezTo>
                  <a:cubicBezTo>
                    <a:pt x="7" y="222"/>
                    <a:pt x="6" y="222"/>
                    <a:pt x="4" y="223"/>
                  </a:cubicBezTo>
                  <a:cubicBezTo>
                    <a:pt x="6" y="226"/>
                    <a:pt x="7" y="229"/>
                    <a:pt x="9" y="232"/>
                  </a:cubicBezTo>
                  <a:cubicBezTo>
                    <a:pt x="9" y="231"/>
                    <a:pt x="9" y="231"/>
                    <a:pt x="9" y="231"/>
                  </a:cubicBezTo>
                  <a:cubicBezTo>
                    <a:pt x="36" y="231"/>
                    <a:pt x="36" y="231"/>
                    <a:pt x="36" y="231"/>
                  </a:cubicBezTo>
                  <a:cubicBezTo>
                    <a:pt x="36" y="267"/>
                    <a:pt x="36" y="267"/>
                    <a:pt x="36" y="267"/>
                  </a:cubicBezTo>
                  <a:cubicBezTo>
                    <a:pt x="39" y="270"/>
                    <a:pt x="42" y="273"/>
                    <a:pt x="45" y="275"/>
                  </a:cubicBezTo>
                  <a:cubicBezTo>
                    <a:pt x="45" y="231"/>
                    <a:pt x="45" y="231"/>
                    <a:pt x="45" y="231"/>
                  </a:cubicBezTo>
                  <a:cubicBezTo>
                    <a:pt x="45" y="226"/>
                    <a:pt x="41" y="222"/>
                    <a:pt x="36" y="222"/>
                  </a:cubicBezTo>
                  <a:close/>
                  <a:moveTo>
                    <a:pt x="103" y="0"/>
                  </a:moveTo>
                  <a:cubicBezTo>
                    <a:pt x="75" y="0"/>
                    <a:pt x="75" y="0"/>
                    <a:pt x="75" y="0"/>
                  </a:cubicBezTo>
                  <a:cubicBezTo>
                    <a:pt x="70" y="0"/>
                    <a:pt x="66" y="4"/>
                    <a:pt x="66" y="9"/>
                  </a:cubicBezTo>
                  <a:cubicBezTo>
                    <a:pt x="66" y="63"/>
                    <a:pt x="66" y="63"/>
                    <a:pt x="66" y="63"/>
                  </a:cubicBezTo>
                  <a:cubicBezTo>
                    <a:pt x="66" y="68"/>
                    <a:pt x="70" y="72"/>
                    <a:pt x="75" y="72"/>
                  </a:cubicBezTo>
                  <a:cubicBezTo>
                    <a:pt x="103" y="72"/>
                    <a:pt x="103" y="72"/>
                    <a:pt x="103" y="72"/>
                  </a:cubicBezTo>
                  <a:cubicBezTo>
                    <a:pt x="108" y="72"/>
                    <a:pt x="112" y="68"/>
                    <a:pt x="112" y="63"/>
                  </a:cubicBezTo>
                  <a:cubicBezTo>
                    <a:pt x="112" y="9"/>
                    <a:pt x="112" y="9"/>
                    <a:pt x="112" y="9"/>
                  </a:cubicBezTo>
                  <a:cubicBezTo>
                    <a:pt x="112" y="4"/>
                    <a:pt x="108" y="0"/>
                    <a:pt x="103" y="0"/>
                  </a:cubicBezTo>
                  <a:close/>
                  <a:moveTo>
                    <a:pt x="103" y="63"/>
                  </a:moveTo>
                  <a:cubicBezTo>
                    <a:pt x="75" y="63"/>
                    <a:pt x="75" y="63"/>
                    <a:pt x="75" y="63"/>
                  </a:cubicBezTo>
                  <a:cubicBezTo>
                    <a:pt x="75" y="9"/>
                    <a:pt x="75" y="9"/>
                    <a:pt x="75" y="9"/>
                  </a:cubicBezTo>
                  <a:cubicBezTo>
                    <a:pt x="103" y="9"/>
                    <a:pt x="103" y="9"/>
                    <a:pt x="103" y="9"/>
                  </a:cubicBezTo>
                  <a:lnTo>
                    <a:pt x="103" y="63"/>
                  </a:lnTo>
                  <a:close/>
                  <a:moveTo>
                    <a:pt x="107" y="150"/>
                  </a:moveTo>
                  <a:cubicBezTo>
                    <a:pt x="104" y="150"/>
                    <a:pt x="103" y="152"/>
                    <a:pt x="103" y="155"/>
                  </a:cubicBezTo>
                  <a:cubicBezTo>
                    <a:pt x="103" y="174"/>
                    <a:pt x="103" y="174"/>
                    <a:pt x="103" y="174"/>
                  </a:cubicBezTo>
                  <a:cubicBezTo>
                    <a:pt x="94" y="174"/>
                    <a:pt x="94" y="174"/>
                    <a:pt x="94" y="174"/>
                  </a:cubicBezTo>
                  <a:cubicBezTo>
                    <a:pt x="94" y="111"/>
                    <a:pt x="94" y="111"/>
                    <a:pt x="94" y="111"/>
                  </a:cubicBezTo>
                  <a:cubicBezTo>
                    <a:pt x="71" y="111"/>
                    <a:pt x="71" y="111"/>
                    <a:pt x="71" y="111"/>
                  </a:cubicBezTo>
                  <a:cubicBezTo>
                    <a:pt x="68" y="111"/>
                    <a:pt x="66" y="112"/>
                    <a:pt x="66" y="116"/>
                  </a:cubicBezTo>
                  <a:cubicBezTo>
                    <a:pt x="66" y="119"/>
                    <a:pt x="68" y="120"/>
                    <a:pt x="71" y="120"/>
                  </a:cubicBezTo>
                  <a:cubicBezTo>
                    <a:pt x="84" y="120"/>
                    <a:pt x="84" y="120"/>
                    <a:pt x="84" y="120"/>
                  </a:cubicBezTo>
                  <a:cubicBezTo>
                    <a:pt x="84" y="174"/>
                    <a:pt x="84" y="174"/>
                    <a:pt x="84" y="174"/>
                  </a:cubicBezTo>
                  <a:cubicBezTo>
                    <a:pt x="71" y="174"/>
                    <a:pt x="71" y="174"/>
                    <a:pt x="71" y="174"/>
                  </a:cubicBezTo>
                  <a:cubicBezTo>
                    <a:pt x="68" y="174"/>
                    <a:pt x="66" y="175"/>
                    <a:pt x="66" y="178"/>
                  </a:cubicBezTo>
                  <a:cubicBezTo>
                    <a:pt x="66" y="181"/>
                    <a:pt x="68" y="183"/>
                    <a:pt x="71" y="183"/>
                  </a:cubicBezTo>
                  <a:cubicBezTo>
                    <a:pt x="107" y="183"/>
                    <a:pt x="107" y="183"/>
                    <a:pt x="107" y="183"/>
                  </a:cubicBezTo>
                  <a:cubicBezTo>
                    <a:pt x="110" y="183"/>
                    <a:pt x="112" y="181"/>
                    <a:pt x="112" y="178"/>
                  </a:cubicBezTo>
                  <a:cubicBezTo>
                    <a:pt x="112" y="155"/>
                    <a:pt x="112" y="155"/>
                    <a:pt x="112" y="155"/>
                  </a:cubicBezTo>
                  <a:cubicBezTo>
                    <a:pt x="112" y="152"/>
                    <a:pt x="111" y="150"/>
                    <a:pt x="107" y="150"/>
                  </a:cubicBezTo>
                  <a:close/>
                  <a:moveTo>
                    <a:pt x="103" y="222"/>
                  </a:moveTo>
                  <a:cubicBezTo>
                    <a:pt x="75" y="222"/>
                    <a:pt x="75" y="222"/>
                    <a:pt x="75" y="222"/>
                  </a:cubicBezTo>
                  <a:cubicBezTo>
                    <a:pt x="70" y="222"/>
                    <a:pt x="66" y="226"/>
                    <a:pt x="66" y="231"/>
                  </a:cubicBezTo>
                  <a:cubicBezTo>
                    <a:pt x="66" y="284"/>
                    <a:pt x="66" y="284"/>
                    <a:pt x="66" y="284"/>
                  </a:cubicBezTo>
                  <a:cubicBezTo>
                    <a:pt x="66" y="290"/>
                    <a:pt x="70" y="294"/>
                    <a:pt x="75" y="294"/>
                  </a:cubicBezTo>
                  <a:cubicBezTo>
                    <a:pt x="103" y="294"/>
                    <a:pt x="103" y="294"/>
                    <a:pt x="103" y="294"/>
                  </a:cubicBezTo>
                  <a:cubicBezTo>
                    <a:pt x="108" y="294"/>
                    <a:pt x="112" y="290"/>
                    <a:pt x="112" y="284"/>
                  </a:cubicBezTo>
                  <a:cubicBezTo>
                    <a:pt x="112" y="231"/>
                    <a:pt x="112" y="231"/>
                    <a:pt x="112" y="231"/>
                  </a:cubicBezTo>
                  <a:cubicBezTo>
                    <a:pt x="112" y="226"/>
                    <a:pt x="108" y="222"/>
                    <a:pt x="103" y="222"/>
                  </a:cubicBezTo>
                  <a:close/>
                  <a:moveTo>
                    <a:pt x="103" y="284"/>
                  </a:moveTo>
                  <a:cubicBezTo>
                    <a:pt x="75" y="284"/>
                    <a:pt x="75" y="284"/>
                    <a:pt x="75" y="284"/>
                  </a:cubicBezTo>
                  <a:cubicBezTo>
                    <a:pt x="75" y="231"/>
                    <a:pt x="75" y="231"/>
                    <a:pt x="75" y="231"/>
                  </a:cubicBezTo>
                  <a:cubicBezTo>
                    <a:pt x="103" y="231"/>
                    <a:pt x="103" y="231"/>
                    <a:pt x="103" y="231"/>
                  </a:cubicBezTo>
                  <a:lnTo>
                    <a:pt x="103" y="284"/>
                  </a:lnTo>
                  <a:close/>
                  <a:moveTo>
                    <a:pt x="174" y="261"/>
                  </a:moveTo>
                  <a:cubicBezTo>
                    <a:pt x="170" y="261"/>
                    <a:pt x="169" y="263"/>
                    <a:pt x="169" y="266"/>
                  </a:cubicBezTo>
                  <a:cubicBezTo>
                    <a:pt x="169" y="284"/>
                    <a:pt x="169" y="284"/>
                    <a:pt x="169" y="284"/>
                  </a:cubicBezTo>
                  <a:cubicBezTo>
                    <a:pt x="160" y="284"/>
                    <a:pt x="160" y="284"/>
                    <a:pt x="160" y="284"/>
                  </a:cubicBezTo>
                  <a:cubicBezTo>
                    <a:pt x="160" y="222"/>
                    <a:pt x="160" y="222"/>
                    <a:pt x="160" y="222"/>
                  </a:cubicBezTo>
                  <a:cubicBezTo>
                    <a:pt x="137" y="222"/>
                    <a:pt x="137" y="222"/>
                    <a:pt x="137" y="222"/>
                  </a:cubicBezTo>
                  <a:cubicBezTo>
                    <a:pt x="135" y="222"/>
                    <a:pt x="133" y="223"/>
                    <a:pt x="133" y="226"/>
                  </a:cubicBezTo>
                  <a:cubicBezTo>
                    <a:pt x="133" y="230"/>
                    <a:pt x="135" y="231"/>
                    <a:pt x="137" y="231"/>
                  </a:cubicBezTo>
                  <a:cubicBezTo>
                    <a:pt x="151" y="231"/>
                    <a:pt x="151" y="231"/>
                    <a:pt x="151" y="231"/>
                  </a:cubicBezTo>
                  <a:cubicBezTo>
                    <a:pt x="151" y="284"/>
                    <a:pt x="151" y="284"/>
                    <a:pt x="151" y="284"/>
                  </a:cubicBezTo>
                  <a:cubicBezTo>
                    <a:pt x="137" y="284"/>
                    <a:pt x="137" y="284"/>
                    <a:pt x="137" y="284"/>
                  </a:cubicBezTo>
                  <a:cubicBezTo>
                    <a:pt x="135" y="284"/>
                    <a:pt x="133" y="286"/>
                    <a:pt x="133" y="289"/>
                  </a:cubicBezTo>
                  <a:cubicBezTo>
                    <a:pt x="133" y="292"/>
                    <a:pt x="135" y="294"/>
                    <a:pt x="137" y="294"/>
                  </a:cubicBezTo>
                  <a:cubicBezTo>
                    <a:pt x="174" y="294"/>
                    <a:pt x="174" y="294"/>
                    <a:pt x="174" y="294"/>
                  </a:cubicBezTo>
                  <a:cubicBezTo>
                    <a:pt x="176" y="294"/>
                    <a:pt x="178" y="292"/>
                    <a:pt x="178" y="289"/>
                  </a:cubicBezTo>
                  <a:cubicBezTo>
                    <a:pt x="178" y="266"/>
                    <a:pt x="178" y="266"/>
                    <a:pt x="178" y="266"/>
                  </a:cubicBezTo>
                  <a:cubicBezTo>
                    <a:pt x="178" y="263"/>
                    <a:pt x="177" y="261"/>
                    <a:pt x="174" y="26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813" name="Freeform 152"/>
            <p:cNvSpPr>
              <a:spLocks noEditPoints="1"/>
            </p:cNvSpPr>
            <p:nvPr userDrawn="1"/>
          </p:nvSpPr>
          <p:spPr bwMode="gray">
            <a:xfrm>
              <a:off x="8702676" y="5491163"/>
              <a:ext cx="322263" cy="528638"/>
            </a:xfrm>
            <a:custGeom>
              <a:avLst/>
              <a:gdLst>
                <a:gd name="T0" fmla="*/ 133 w 178"/>
                <a:gd name="T1" fmla="*/ 5 h 294"/>
                <a:gd name="T2" fmla="*/ 138 w 178"/>
                <a:gd name="T3" fmla="*/ 9 h 294"/>
                <a:gd name="T4" fmla="*/ 137 w 178"/>
                <a:gd name="T5" fmla="*/ 0 h 294"/>
                <a:gd name="T6" fmla="*/ 36 w 178"/>
                <a:gd name="T7" fmla="*/ 44 h 294"/>
                <a:gd name="T8" fmla="*/ 27 w 178"/>
                <a:gd name="T9" fmla="*/ 63 h 294"/>
                <a:gd name="T10" fmla="*/ 22 w 178"/>
                <a:gd name="T11" fmla="*/ 43 h 294"/>
                <a:gd name="T12" fmla="*/ 18 w 178"/>
                <a:gd name="T13" fmla="*/ 48 h 294"/>
                <a:gd name="T14" fmla="*/ 9 w 178"/>
                <a:gd name="T15" fmla="*/ 63 h 294"/>
                <a:gd name="T16" fmla="*/ 4 w 178"/>
                <a:gd name="T17" fmla="*/ 72 h 294"/>
                <a:gd name="T18" fmla="*/ 4 w 178"/>
                <a:gd name="T19" fmla="*/ 72 h 294"/>
                <a:gd name="T20" fmla="*/ 45 w 178"/>
                <a:gd name="T21" fmla="*/ 67 h 294"/>
                <a:gd name="T22" fmla="*/ 41 w 178"/>
                <a:gd name="T23" fmla="*/ 39 h 294"/>
                <a:gd name="T24" fmla="*/ 9 w 178"/>
                <a:gd name="T25" fmla="*/ 111 h 294"/>
                <a:gd name="T26" fmla="*/ 0 w 178"/>
                <a:gd name="T27" fmla="*/ 174 h 294"/>
                <a:gd name="T28" fmla="*/ 36 w 178"/>
                <a:gd name="T29" fmla="*/ 183 h 294"/>
                <a:gd name="T30" fmla="*/ 45 w 178"/>
                <a:gd name="T31" fmla="*/ 120 h 294"/>
                <a:gd name="T32" fmla="*/ 36 w 178"/>
                <a:gd name="T33" fmla="*/ 174 h 294"/>
                <a:gd name="T34" fmla="*/ 9 w 178"/>
                <a:gd name="T35" fmla="*/ 120 h 294"/>
                <a:gd name="T36" fmla="*/ 36 w 178"/>
                <a:gd name="T37" fmla="*/ 174 h 294"/>
                <a:gd name="T38" fmla="*/ 9 w 178"/>
                <a:gd name="T39" fmla="*/ 222 h 294"/>
                <a:gd name="T40" fmla="*/ 4 w 178"/>
                <a:gd name="T41" fmla="*/ 223 h 294"/>
                <a:gd name="T42" fmla="*/ 9 w 178"/>
                <a:gd name="T43" fmla="*/ 231 h 294"/>
                <a:gd name="T44" fmla="*/ 36 w 178"/>
                <a:gd name="T45" fmla="*/ 267 h 294"/>
                <a:gd name="T46" fmla="*/ 45 w 178"/>
                <a:gd name="T47" fmla="*/ 275 h 294"/>
                <a:gd name="T48" fmla="*/ 36 w 178"/>
                <a:gd name="T49" fmla="*/ 222 h 294"/>
                <a:gd name="T50" fmla="*/ 75 w 178"/>
                <a:gd name="T51" fmla="*/ 0 h 294"/>
                <a:gd name="T52" fmla="*/ 66 w 178"/>
                <a:gd name="T53" fmla="*/ 63 h 294"/>
                <a:gd name="T54" fmla="*/ 103 w 178"/>
                <a:gd name="T55" fmla="*/ 72 h 294"/>
                <a:gd name="T56" fmla="*/ 112 w 178"/>
                <a:gd name="T57" fmla="*/ 9 h 294"/>
                <a:gd name="T58" fmla="*/ 103 w 178"/>
                <a:gd name="T59" fmla="*/ 63 h 294"/>
                <a:gd name="T60" fmla="*/ 75 w 178"/>
                <a:gd name="T61" fmla="*/ 9 h 294"/>
                <a:gd name="T62" fmla="*/ 103 w 178"/>
                <a:gd name="T63" fmla="*/ 63 h 294"/>
                <a:gd name="T64" fmla="*/ 107 w 178"/>
                <a:gd name="T65" fmla="*/ 150 h 294"/>
                <a:gd name="T66" fmla="*/ 103 w 178"/>
                <a:gd name="T67" fmla="*/ 174 h 294"/>
                <a:gd name="T68" fmla="*/ 94 w 178"/>
                <a:gd name="T69" fmla="*/ 111 h 294"/>
                <a:gd name="T70" fmla="*/ 66 w 178"/>
                <a:gd name="T71" fmla="*/ 115 h 294"/>
                <a:gd name="T72" fmla="*/ 84 w 178"/>
                <a:gd name="T73" fmla="*/ 120 h 294"/>
                <a:gd name="T74" fmla="*/ 71 w 178"/>
                <a:gd name="T75" fmla="*/ 174 h 294"/>
                <a:gd name="T76" fmla="*/ 71 w 178"/>
                <a:gd name="T77" fmla="*/ 183 h 294"/>
                <a:gd name="T78" fmla="*/ 112 w 178"/>
                <a:gd name="T79" fmla="*/ 178 h 294"/>
                <a:gd name="T80" fmla="*/ 107 w 178"/>
                <a:gd name="T81" fmla="*/ 150 h 294"/>
                <a:gd name="T82" fmla="*/ 75 w 178"/>
                <a:gd name="T83" fmla="*/ 222 h 294"/>
                <a:gd name="T84" fmla="*/ 66 w 178"/>
                <a:gd name="T85" fmla="*/ 284 h 294"/>
                <a:gd name="T86" fmla="*/ 103 w 178"/>
                <a:gd name="T87" fmla="*/ 294 h 294"/>
                <a:gd name="T88" fmla="*/ 112 w 178"/>
                <a:gd name="T89" fmla="*/ 231 h 294"/>
                <a:gd name="T90" fmla="*/ 103 w 178"/>
                <a:gd name="T91" fmla="*/ 284 h 294"/>
                <a:gd name="T92" fmla="*/ 75 w 178"/>
                <a:gd name="T93" fmla="*/ 231 h 294"/>
                <a:gd name="T94" fmla="*/ 103 w 178"/>
                <a:gd name="T95" fmla="*/ 284 h 294"/>
                <a:gd name="T96" fmla="*/ 133 w 178"/>
                <a:gd name="T97" fmla="*/ 226 h 294"/>
                <a:gd name="T98" fmla="*/ 138 w 178"/>
                <a:gd name="T99" fmla="*/ 231 h 294"/>
                <a:gd name="T100" fmla="*/ 169 w 178"/>
                <a:gd name="T101" fmla="*/ 269 h 294"/>
                <a:gd name="T102" fmla="*/ 160 w 178"/>
                <a:gd name="T103" fmla="*/ 284 h 294"/>
                <a:gd name="T104" fmla="*/ 151 w 178"/>
                <a:gd name="T105" fmla="*/ 249 h 294"/>
                <a:gd name="T106" fmla="*/ 137 w 178"/>
                <a:gd name="T107" fmla="*/ 284 h 294"/>
                <a:gd name="T108" fmla="*/ 137 w 178"/>
                <a:gd name="T109" fmla="*/ 294 h 294"/>
                <a:gd name="T110" fmla="*/ 178 w 178"/>
                <a:gd name="T111" fmla="*/ 289 h 294"/>
                <a:gd name="T112" fmla="*/ 169 w 178"/>
                <a:gd name="T113" fmla="*/ 269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78" h="294">
                  <a:moveTo>
                    <a:pt x="137" y="0"/>
                  </a:moveTo>
                  <a:cubicBezTo>
                    <a:pt x="135" y="0"/>
                    <a:pt x="133" y="1"/>
                    <a:pt x="133" y="5"/>
                  </a:cubicBezTo>
                  <a:cubicBezTo>
                    <a:pt x="133" y="8"/>
                    <a:pt x="135" y="9"/>
                    <a:pt x="137" y="9"/>
                  </a:cubicBezTo>
                  <a:cubicBezTo>
                    <a:pt x="138" y="9"/>
                    <a:pt x="138" y="9"/>
                    <a:pt x="138" y="9"/>
                  </a:cubicBezTo>
                  <a:cubicBezTo>
                    <a:pt x="140" y="6"/>
                    <a:pt x="142" y="3"/>
                    <a:pt x="144" y="0"/>
                  </a:cubicBezTo>
                  <a:lnTo>
                    <a:pt x="137" y="0"/>
                  </a:lnTo>
                  <a:close/>
                  <a:moveTo>
                    <a:pt x="41" y="39"/>
                  </a:moveTo>
                  <a:cubicBezTo>
                    <a:pt x="37" y="39"/>
                    <a:pt x="36" y="41"/>
                    <a:pt x="36" y="44"/>
                  </a:cubicBezTo>
                  <a:cubicBezTo>
                    <a:pt x="36" y="63"/>
                    <a:pt x="36" y="63"/>
                    <a:pt x="36" y="63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27" y="36"/>
                    <a:pt x="27" y="36"/>
                    <a:pt x="27" y="36"/>
                  </a:cubicBezTo>
                  <a:cubicBezTo>
                    <a:pt x="25" y="38"/>
                    <a:pt x="24" y="40"/>
                    <a:pt x="22" y="43"/>
                  </a:cubicBezTo>
                  <a:cubicBezTo>
                    <a:pt x="22" y="43"/>
                    <a:pt x="21" y="43"/>
                    <a:pt x="21" y="44"/>
                  </a:cubicBezTo>
                  <a:cubicBezTo>
                    <a:pt x="20" y="45"/>
                    <a:pt x="19" y="47"/>
                    <a:pt x="18" y="48"/>
                  </a:cubicBezTo>
                  <a:cubicBezTo>
                    <a:pt x="18" y="63"/>
                    <a:pt x="18" y="63"/>
                    <a:pt x="18" y="63"/>
                  </a:cubicBezTo>
                  <a:cubicBezTo>
                    <a:pt x="9" y="63"/>
                    <a:pt x="9" y="63"/>
                    <a:pt x="9" y="63"/>
                  </a:cubicBezTo>
                  <a:cubicBezTo>
                    <a:pt x="8" y="63"/>
                    <a:pt x="8" y="63"/>
                    <a:pt x="8" y="63"/>
                  </a:cubicBezTo>
                  <a:cubicBezTo>
                    <a:pt x="7" y="66"/>
                    <a:pt x="5" y="69"/>
                    <a:pt x="4" y="72"/>
                  </a:cubicBezTo>
                  <a:cubicBezTo>
                    <a:pt x="4" y="72"/>
                    <a:pt x="4" y="72"/>
                    <a:pt x="4" y="72"/>
                  </a:cubicBezTo>
                  <a:cubicBezTo>
                    <a:pt x="4" y="72"/>
                    <a:pt x="4" y="72"/>
                    <a:pt x="4" y="72"/>
                  </a:cubicBezTo>
                  <a:cubicBezTo>
                    <a:pt x="41" y="72"/>
                    <a:pt x="41" y="72"/>
                    <a:pt x="41" y="72"/>
                  </a:cubicBezTo>
                  <a:cubicBezTo>
                    <a:pt x="43" y="72"/>
                    <a:pt x="45" y="71"/>
                    <a:pt x="45" y="67"/>
                  </a:cubicBezTo>
                  <a:cubicBezTo>
                    <a:pt x="45" y="44"/>
                    <a:pt x="45" y="44"/>
                    <a:pt x="45" y="44"/>
                  </a:cubicBezTo>
                  <a:cubicBezTo>
                    <a:pt x="45" y="41"/>
                    <a:pt x="44" y="39"/>
                    <a:pt x="41" y="39"/>
                  </a:cubicBezTo>
                  <a:close/>
                  <a:moveTo>
                    <a:pt x="36" y="111"/>
                  </a:moveTo>
                  <a:cubicBezTo>
                    <a:pt x="9" y="111"/>
                    <a:pt x="9" y="111"/>
                    <a:pt x="9" y="111"/>
                  </a:cubicBezTo>
                  <a:cubicBezTo>
                    <a:pt x="4" y="111"/>
                    <a:pt x="0" y="115"/>
                    <a:pt x="0" y="120"/>
                  </a:cubicBezTo>
                  <a:cubicBezTo>
                    <a:pt x="0" y="174"/>
                    <a:pt x="0" y="174"/>
                    <a:pt x="0" y="174"/>
                  </a:cubicBezTo>
                  <a:cubicBezTo>
                    <a:pt x="0" y="179"/>
                    <a:pt x="4" y="183"/>
                    <a:pt x="9" y="183"/>
                  </a:cubicBezTo>
                  <a:cubicBezTo>
                    <a:pt x="36" y="183"/>
                    <a:pt x="36" y="183"/>
                    <a:pt x="36" y="183"/>
                  </a:cubicBezTo>
                  <a:cubicBezTo>
                    <a:pt x="41" y="183"/>
                    <a:pt x="45" y="179"/>
                    <a:pt x="45" y="174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45" y="115"/>
                    <a:pt x="41" y="111"/>
                    <a:pt x="36" y="111"/>
                  </a:cubicBezTo>
                  <a:close/>
                  <a:moveTo>
                    <a:pt x="36" y="174"/>
                  </a:moveTo>
                  <a:cubicBezTo>
                    <a:pt x="9" y="174"/>
                    <a:pt x="9" y="174"/>
                    <a:pt x="9" y="174"/>
                  </a:cubicBezTo>
                  <a:cubicBezTo>
                    <a:pt x="9" y="120"/>
                    <a:pt x="9" y="120"/>
                    <a:pt x="9" y="120"/>
                  </a:cubicBezTo>
                  <a:cubicBezTo>
                    <a:pt x="36" y="120"/>
                    <a:pt x="36" y="120"/>
                    <a:pt x="36" y="120"/>
                  </a:cubicBezTo>
                  <a:lnTo>
                    <a:pt x="36" y="174"/>
                  </a:lnTo>
                  <a:close/>
                  <a:moveTo>
                    <a:pt x="36" y="222"/>
                  </a:moveTo>
                  <a:cubicBezTo>
                    <a:pt x="9" y="222"/>
                    <a:pt x="9" y="222"/>
                    <a:pt x="9" y="222"/>
                  </a:cubicBezTo>
                  <a:cubicBezTo>
                    <a:pt x="7" y="222"/>
                    <a:pt x="6" y="222"/>
                    <a:pt x="4" y="223"/>
                  </a:cubicBezTo>
                  <a:cubicBezTo>
                    <a:pt x="4" y="223"/>
                    <a:pt x="4" y="223"/>
                    <a:pt x="4" y="223"/>
                  </a:cubicBezTo>
                  <a:cubicBezTo>
                    <a:pt x="6" y="226"/>
                    <a:pt x="7" y="229"/>
                    <a:pt x="9" y="232"/>
                  </a:cubicBezTo>
                  <a:cubicBezTo>
                    <a:pt x="9" y="231"/>
                    <a:pt x="9" y="231"/>
                    <a:pt x="9" y="231"/>
                  </a:cubicBezTo>
                  <a:cubicBezTo>
                    <a:pt x="36" y="231"/>
                    <a:pt x="36" y="231"/>
                    <a:pt x="36" y="231"/>
                  </a:cubicBezTo>
                  <a:cubicBezTo>
                    <a:pt x="36" y="267"/>
                    <a:pt x="36" y="267"/>
                    <a:pt x="36" y="267"/>
                  </a:cubicBezTo>
                  <a:cubicBezTo>
                    <a:pt x="38" y="269"/>
                    <a:pt x="40" y="271"/>
                    <a:pt x="42" y="273"/>
                  </a:cubicBezTo>
                  <a:cubicBezTo>
                    <a:pt x="43" y="274"/>
                    <a:pt x="44" y="274"/>
                    <a:pt x="45" y="275"/>
                  </a:cubicBezTo>
                  <a:cubicBezTo>
                    <a:pt x="45" y="231"/>
                    <a:pt x="45" y="231"/>
                    <a:pt x="45" y="231"/>
                  </a:cubicBezTo>
                  <a:cubicBezTo>
                    <a:pt x="45" y="226"/>
                    <a:pt x="41" y="222"/>
                    <a:pt x="36" y="222"/>
                  </a:cubicBezTo>
                  <a:close/>
                  <a:moveTo>
                    <a:pt x="103" y="0"/>
                  </a:moveTo>
                  <a:cubicBezTo>
                    <a:pt x="75" y="0"/>
                    <a:pt x="75" y="0"/>
                    <a:pt x="75" y="0"/>
                  </a:cubicBezTo>
                  <a:cubicBezTo>
                    <a:pt x="70" y="0"/>
                    <a:pt x="66" y="4"/>
                    <a:pt x="66" y="9"/>
                  </a:cubicBezTo>
                  <a:cubicBezTo>
                    <a:pt x="66" y="63"/>
                    <a:pt x="66" y="63"/>
                    <a:pt x="66" y="63"/>
                  </a:cubicBezTo>
                  <a:cubicBezTo>
                    <a:pt x="66" y="68"/>
                    <a:pt x="70" y="72"/>
                    <a:pt x="75" y="72"/>
                  </a:cubicBezTo>
                  <a:cubicBezTo>
                    <a:pt x="103" y="72"/>
                    <a:pt x="103" y="72"/>
                    <a:pt x="103" y="72"/>
                  </a:cubicBezTo>
                  <a:cubicBezTo>
                    <a:pt x="108" y="72"/>
                    <a:pt x="112" y="68"/>
                    <a:pt x="112" y="63"/>
                  </a:cubicBezTo>
                  <a:cubicBezTo>
                    <a:pt x="112" y="9"/>
                    <a:pt x="112" y="9"/>
                    <a:pt x="112" y="9"/>
                  </a:cubicBezTo>
                  <a:cubicBezTo>
                    <a:pt x="112" y="4"/>
                    <a:pt x="108" y="0"/>
                    <a:pt x="103" y="0"/>
                  </a:cubicBezTo>
                  <a:close/>
                  <a:moveTo>
                    <a:pt x="103" y="63"/>
                  </a:moveTo>
                  <a:cubicBezTo>
                    <a:pt x="75" y="63"/>
                    <a:pt x="75" y="63"/>
                    <a:pt x="75" y="63"/>
                  </a:cubicBezTo>
                  <a:cubicBezTo>
                    <a:pt x="75" y="9"/>
                    <a:pt x="75" y="9"/>
                    <a:pt x="75" y="9"/>
                  </a:cubicBezTo>
                  <a:cubicBezTo>
                    <a:pt x="103" y="9"/>
                    <a:pt x="103" y="9"/>
                    <a:pt x="103" y="9"/>
                  </a:cubicBezTo>
                  <a:lnTo>
                    <a:pt x="103" y="63"/>
                  </a:lnTo>
                  <a:close/>
                  <a:moveTo>
                    <a:pt x="107" y="150"/>
                  </a:moveTo>
                  <a:cubicBezTo>
                    <a:pt x="107" y="150"/>
                    <a:pt x="107" y="150"/>
                    <a:pt x="107" y="150"/>
                  </a:cubicBezTo>
                  <a:cubicBezTo>
                    <a:pt x="104" y="150"/>
                    <a:pt x="103" y="152"/>
                    <a:pt x="103" y="155"/>
                  </a:cubicBezTo>
                  <a:cubicBezTo>
                    <a:pt x="103" y="174"/>
                    <a:pt x="103" y="174"/>
                    <a:pt x="103" y="174"/>
                  </a:cubicBezTo>
                  <a:cubicBezTo>
                    <a:pt x="94" y="174"/>
                    <a:pt x="94" y="174"/>
                    <a:pt x="94" y="174"/>
                  </a:cubicBezTo>
                  <a:cubicBezTo>
                    <a:pt x="94" y="111"/>
                    <a:pt x="94" y="111"/>
                    <a:pt x="94" y="111"/>
                  </a:cubicBezTo>
                  <a:cubicBezTo>
                    <a:pt x="71" y="111"/>
                    <a:pt x="71" y="111"/>
                    <a:pt x="71" y="111"/>
                  </a:cubicBezTo>
                  <a:cubicBezTo>
                    <a:pt x="68" y="111"/>
                    <a:pt x="66" y="112"/>
                    <a:pt x="66" y="115"/>
                  </a:cubicBezTo>
                  <a:cubicBezTo>
                    <a:pt x="66" y="119"/>
                    <a:pt x="68" y="120"/>
                    <a:pt x="71" y="120"/>
                  </a:cubicBezTo>
                  <a:cubicBezTo>
                    <a:pt x="84" y="120"/>
                    <a:pt x="84" y="120"/>
                    <a:pt x="84" y="120"/>
                  </a:cubicBezTo>
                  <a:cubicBezTo>
                    <a:pt x="84" y="174"/>
                    <a:pt x="84" y="174"/>
                    <a:pt x="84" y="174"/>
                  </a:cubicBezTo>
                  <a:cubicBezTo>
                    <a:pt x="71" y="174"/>
                    <a:pt x="71" y="174"/>
                    <a:pt x="71" y="174"/>
                  </a:cubicBezTo>
                  <a:cubicBezTo>
                    <a:pt x="68" y="174"/>
                    <a:pt x="66" y="175"/>
                    <a:pt x="66" y="178"/>
                  </a:cubicBezTo>
                  <a:cubicBezTo>
                    <a:pt x="66" y="181"/>
                    <a:pt x="68" y="183"/>
                    <a:pt x="71" y="183"/>
                  </a:cubicBezTo>
                  <a:cubicBezTo>
                    <a:pt x="107" y="183"/>
                    <a:pt x="107" y="183"/>
                    <a:pt x="107" y="183"/>
                  </a:cubicBezTo>
                  <a:cubicBezTo>
                    <a:pt x="110" y="183"/>
                    <a:pt x="112" y="181"/>
                    <a:pt x="112" y="178"/>
                  </a:cubicBezTo>
                  <a:cubicBezTo>
                    <a:pt x="112" y="172"/>
                    <a:pt x="112" y="172"/>
                    <a:pt x="112" y="172"/>
                  </a:cubicBezTo>
                  <a:cubicBezTo>
                    <a:pt x="110" y="165"/>
                    <a:pt x="108" y="158"/>
                    <a:pt x="107" y="150"/>
                  </a:cubicBezTo>
                  <a:close/>
                  <a:moveTo>
                    <a:pt x="103" y="222"/>
                  </a:moveTo>
                  <a:cubicBezTo>
                    <a:pt x="75" y="222"/>
                    <a:pt x="75" y="222"/>
                    <a:pt x="75" y="222"/>
                  </a:cubicBezTo>
                  <a:cubicBezTo>
                    <a:pt x="70" y="222"/>
                    <a:pt x="66" y="226"/>
                    <a:pt x="66" y="231"/>
                  </a:cubicBezTo>
                  <a:cubicBezTo>
                    <a:pt x="66" y="284"/>
                    <a:pt x="66" y="284"/>
                    <a:pt x="66" y="284"/>
                  </a:cubicBezTo>
                  <a:cubicBezTo>
                    <a:pt x="66" y="289"/>
                    <a:pt x="70" y="294"/>
                    <a:pt x="75" y="294"/>
                  </a:cubicBezTo>
                  <a:cubicBezTo>
                    <a:pt x="103" y="294"/>
                    <a:pt x="103" y="294"/>
                    <a:pt x="103" y="294"/>
                  </a:cubicBezTo>
                  <a:cubicBezTo>
                    <a:pt x="108" y="294"/>
                    <a:pt x="112" y="289"/>
                    <a:pt x="112" y="284"/>
                  </a:cubicBezTo>
                  <a:cubicBezTo>
                    <a:pt x="112" y="231"/>
                    <a:pt x="112" y="231"/>
                    <a:pt x="112" y="231"/>
                  </a:cubicBezTo>
                  <a:cubicBezTo>
                    <a:pt x="112" y="226"/>
                    <a:pt x="108" y="222"/>
                    <a:pt x="103" y="222"/>
                  </a:cubicBezTo>
                  <a:close/>
                  <a:moveTo>
                    <a:pt x="103" y="284"/>
                  </a:moveTo>
                  <a:cubicBezTo>
                    <a:pt x="75" y="284"/>
                    <a:pt x="75" y="284"/>
                    <a:pt x="75" y="284"/>
                  </a:cubicBezTo>
                  <a:cubicBezTo>
                    <a:pt x="75" y="231"/>
                    <a:pt x="75" y="231"/>
                    <a:pt x="75" y="231"/>
                  </a:cubicBezTo>
                  <a:cubicBezTo>
                    <a:pt x="103" y="231"/>
                    <a:pt x="103" y="231"/>
                    <a:pt x="103" y="231"/>
                  </a:cubicBezTo>
                  <a:lnTo>
                    <a:pt x="103" y="284"/>
                  </a:lnTo>
                  <a:close/>
                  <a:moveTo>
                    <a:pt x="133" y="224"/>
                  </a:moveTo>
                  <a:cubicBezTo>
                    <a:pt x="133" y="224"/>
                    <a:pt x="133" y="225"/>
                    <a:pt x="133" y="226"/>
                  </a:cubicBezTo>
                  <a:cubicBezTo>
                    <a:pt x="133" y="230"/>
                    <a:pt x="135" y="231"/>
                    <a:pt x="137" y="231"/>
                  </a:cubicBezTo>
                  <a:cubicBezTo>
                    <a:pt x="138" y="231"/>
                    <a:pt x="138" y="231"/>
                    <a:pt x="138" y="231"/>
                  </a:cubicBezTo>
                  <a:cubicBezTo>
                    <a:pt x="136" y="229"/>
                    <a:pt x="135" y="226"/>
                    <a:pt x="133" y="224"/>
                  </a:cubicBezTo>
                  <a:close/>
                  <a:moveTo>
                    <a:pt x="169" y="269"/>
                  </a:moveTo>
                  <a:cubicBezTo>
                    <a:pt x="169" y="284"/>
                    <a:pt x="169" y="284"/>
                    <a:pt x="169" y="284"/>
                  </a:cubicBezTo>
                  <a:cubicBezTo>
                    <a:pt x="160" y="284"/>
                    <a:pt x="160" y="284"/>
                    <a:pt x="160" y="284"/>
                  </a:cubicBezTo>
                  <a:cubicBezTo>
                    <a:pt x="160" y="260"/>
                    <a:pt x="160" y="260"/>
                    <a:pt x="160" y="260"/>
                  </a:cubicBezTo>
                  <a:cubicBezTo>
                    <a:pt x="157" y="256"/>
                    <a:pt x="154" y="253"/>
                    <a:pt x="151" y="249"/>
                  </a:cubicBezTo>
                  <a:cubicBezTo>
                    <a:pt x="151" y="284"/>
                    <a:pt x="151" y="284"/>
                    <a:pt x="151" y="284"/>
                  </a:cubicBezTo>
                  <a:cubicBezTo>
                    <a:pt x="137" y="284"/>
                    <a:pt x="137" y="284"/>
                    <a:pt x="137" y="284"/>
                  </a:cubicBezTo>
                  <a:cubicBezTo>
                    <a:pt x="135" y="284"/>
                    <a:pt x="133" y="286"/>
                    <a:pt x="133" y="289"/>
                  </a:cubicBezTo>
                  <a:cubicBezTo>
                    <a:pt x="133" y="292"/>
                    <a:pt x="135" y="294"/>
                    <a:pt x="137" y="294"/>
                  </a:cubicBezTo>
                  <a:cubicBezTo>
                    <a:pt x="174" y="294"/>
                    <a:pt x="174" y="294"/>
                    <a:pt x="174" y="294"/>
                  </a:cubicBezTo>
                  <a:cubicBezTo>
                    <a:pt x="176" y="294"/>
                    <a:pt x="178" y="292"/>
                    <a:pt x="178" y="289"/>
                  </a:cubicBezTo>
                  <a:cubicBezTo>
                    <a:pt x="178" y="277"/>
                    <a:pt x="178" y="277"/>
                    <a:pt x="178" y="277"/>
                  </a:cubicBezTo>
                  <a:cubicBezTo>
                    <a:pt x="175" y="274"/>
                    <a:pt x="172" y="272"/>
                    <a:pt x="169" y="269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814" name="Freeform 153"/>
            <p:cNvSpPr>
              <a:spLocks/>
            </p:cNvSpPr>
            <p:nvPr userDrawn="1"/>
          </p:nvSpPr>
          <p:spPr bwMode="gray">
            <a:xfrm>
              <a:off x="11164888" y="5548313"/>
              <a:ext cx="73025" cy="74613"/>
            </a:xfrm>
            <a:custGeom>
              <a:avLst/>
              <a:gdLst>
                <a:gd name="T0" fmla="*/ 40 w 41"/>
                <a:gd name="T1" fmla="*/ 23 h 41"/>
                <a:gd name="T2" fmla="*/ 19 w 41"/>
                <a:gd name="T3" fmla="*/ 40 h 41"/>
                <a:gd name="T4" fmla="*/ 2 w 41"/>
                <a:gd name="T5" fmla="*/ 18 h 41"/>
                <a:gd name="T6" fmla="*/ 23 w 41"/>
                <a:gd name="T7" fmla="*/ 1 h 41"/>
                <a:gd name="T8" fmla="*/ 40 w 41"/>
                <a:gd name="T9" fmla="*/ 2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41">
                  <a:moveTo>
                    <a:pt x="40" y="23"/>
                  </a:moveTo>
                  <a:cubicBezTo>
                    <a:pt x="39" y="33"/>
                    <a:pt x="29" y="41"/>
                    <a:pt x="19" y="40"/>
                  </a:cubicBezTo>
                  <a:cubicBezTo>
                    <a:pt x="8" y="39"/>
                    <a:pt x="0" y="29"/>
                    <a:pt x="2" y="18"/>
                  </a:cubicBezTo>
                  <a:cubicBezTo>
                    <a:pt x="3" y="8"/>
                    <a:pt x="12" y="0"/>
                    <a:pt x="23" y="1"/>
                  </a:cubicBezTo>
                  <a:cubicBezTo>
                    <a:pt x="34" y="2"/>
                    <a:pt x="41" y="12"/>
                    <a:pt x="40" y="23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815" name="Freeform 154"/>
            <p:cNvSpPr>
              <a:spLocks/>
            </p:cNvSpPr>
            <p:nvPr userDrawn="1"/>
          </p:nvSpPr>
          <p:spPr bwMode="gray">
            <a:xfrm>
              <a:off x="11156951" y="5618163"/>
              <a:ext cx="74613" cy="73025"/>
            </a:xfrm>
            <a:custGeom>
              <a:avLst/>
              <a:gdLst>
                <a:gd name="T0" fmla="*/ 40 w 41"/>
                <a:gd name="T1" fmla="*/ 22 h 40"/>
                <a:gd name="T2" fmla="*/ 19 w 41"/>
                <a:gd name="T3" fmla="*/ 39 h 40"/>
                <a:gd name="T4" fmla="*/ 1 w 41"/>
                <a:gd name="T5" fmla="*/ 18 h 40"/>
                <a:gd name="T6" fmla="*/ 23 w 41"/>
                <a:gd name="T7" fmla="*/ 1 h 40"/>
                <a:gd name="T8" fmla="*/ 40 w 41"/>
                <a:gd name="T9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40">
                  <a:moveTo>
                    <a:pt x="40" y="22"/>
                  </a:moveTo>
                  <a:cubicBezTo>
                    <a:pt x="39" y="33"/>
                    <a:pt x="29" y="40"/>
                    <a:pt x="19" y="39"/>
                  </a:cubicBezTo>
                  <a:cubicBezTo>
                    <a:pt x="8" y="38"/>
                    <a:pt x="0" y="29"/>
                    <a:pt x="1" y="18"/>
                  </a:cubicBezTo>
                  <a:cubicBezTo>
                    <a:pt x="3" y="7"/>
                    <a:pt x="12" y="0"/>
                    <a:pt x="23" y="1"/>
                  </a:cubicBezTo>
                  <a:cubicBezTo>
                    <a:pt x="33" y="2"/>
                    <a:pt x="41" y="11"/>
                    <a:pt x="40" y="22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816" name="Freeform 155"/>
            <p:cNvSpPr>
              <a:spLocks/>
            </p:cNvSpPr>
            <p:nvPr userDrawn="1"/>
          </p:nvSpPr>
          <p:spPr bwMode="gray">
            <a:xfrm>
              <a:off x="11150601" y="5686425"/>
              <a:ext cx="73025" cy="74613"/>
            </a:xfrm>
            <a:custGeom>
              <a:avLst/>
              <a:gdLst>
                <a:gd name="T0" fmla="*/ 40 w 41"/>
                <a:gd name="T1" fmla="*/ 23 h 41"/>
                <a:gd name="T2" fmla="*/ 18 w 41"/>
                <a:gd name="T3" fmla="*/ 40 h 41"/>
                <a:gd name="T4" fmla="*/ 1 w 41"/>
                <a:gd name="T5" fmla="*/ 18 h 41"/>
                <a:gd name="T6" fmla="*/ 23 w 41"/>
                <a:gd name="T7" fmla="*/ 1 h 41"/>
                <a:gd name="T8" fmla="*/ 40 w 41"/>
                <a:gd name="T9" fmla="*/ 2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41">
                  <a:moveTo>
                    <a:pt x="40" y="23"/>
                  </a:moveTo>
                  <a:cubicBezTo>
                    <a:pt x="39" y="33"/>
                    <a:pt x="29" y="41"/>
                    <a:pt x="18" y="40"/>
                  </a:cubicBezTo>
                  <a:cubicBezTo>
                    <a:pt x="8" y="39"/>
                    <a:pt x="0" y="29"/>
                    <a:pt x="1" y="18"/>
                  </a:cubicBezTo>
                  <a:cubicBezTo>
                    <a:pt x="2" y="8"/>
                    <a:pt x="12" y="0"/>
                    <a:pt x="23" y="1"/>
                  </a:cubicBezTo>
                  <a:cubicBezTo>
                    <a:pt x="33" y="2"/>
                    <a:pt x="41" y="12"/>
                    <a:pt x="40" y="23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817" name="Freeform 156"/>
            <p:cNvSpPr>
              <a:spLocks/>
            </p:cNvSpPr>
            <p:nvPr userDrawn="1"/>
          </p:nvSpPr>
          <p:spPr bwMode="gray">
            <a:xfrm>
              <a:off x="11142663" y="5757863"/>
              <a:ext cx="74613" cy="71438"/>
            </a:xfrm>
            <a:custGeom>
              <a:avLst/>
              <a:gdLst>
                <a:gd name="T0" fmla="*/ 40 w 41"/>
                <a:gd name="T1" fmla="*/ 22 h 40"/>
                <a:gd name="T2" fmla="*/ 18 w 41"/>
                <a:gd name="T3" fmla="*/ 39 h 40"/>
                <a:gd name="T4" fmla="*/ 1 w 41"/>
                <a:gd name="T5" fmla="*/ 18 h 40"/>
                <a:gd name="T6" fmla="*/ 22 w 41"/>
                <a:gd name="T7" fmla="*/ 1 h 40"/>
                <a:gd name="T8" fmla="*/ 40 w 41"/>
                <a:gd name="T9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40">
                  <a:moveTo>
                    <a:pt x="40" y="22"/>
                  </a:moveTo>
                  <a:cubicBezTo>
                    <a:pt x="38" y="33"/>
                    <a:pt x="29" y="40"/>
                    <a:pt x="18" y="39"/>
                  </a:cubicBezTo>
                  <a:cubicBezTo>
                    <a:pt x="8" y="38"/>
                    <a:pt x="0" y="29"/>
                    <a:pt x="1" y="18"/>
                  </a:cubicBezTo>
                  <a:cubicBezTo>
                    <a:pt x="2" y="7"/>
                    <a:pt x="12" y="0"/>
                    <a:pt x="22" y="1"/>
                  </a:cubicBezTo>
                  <a:cubicBezTo>
                    <a:pt x="33" y="2"/>
                    <a:pt x="41" y="11"/>
                    <a:pt x="40" y="22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818" name="Freeform 157"/>
            <p:cNvSpPr>
              <a:spLocks/>
            </p:cNvSpPr>
            <p:nvPr userDrawn="1"/>
          </p:nvSpPr>
          <p:spPr bwMode="gray">
            <a:xfrm>
              <a:off x="11136313" y="5826125"/>
              <a:ext cx="73025" cy="73025"/>
            </a:xfrm>
            <a:custGeom>
              <a:avLst/>
              <a:gdLst>
                <a:gd name="T0" fmla="*/ 39 w 41"/>
                <a:gd name="T1" fmla="*/ 23 h 41"/>
                <a:gd name="T2" fmla="*/ 18 w 41"/>
                <a:gd name="T3" fmla="*/ 40 h 41"/>
                <a:gd name="T4" fmla="*/ 1 w 41"/>
                <a:gd name="T5" fmla="*/ 18 h 41"/>
                <a:gd name="T6" fmla="*/ 22 w 41"/>
                <a:gd name="T7" fmla="*/ 1 h 41"/>
                <a:gd name="T8" fmla="*/ 39 w 41"/>
                <a:gd name="T9" fmla="*/ 2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41">
                  <a:moveTo>
                    <a:pt x="39" y="23"/>
                  </a:moveTo>
                  <a:cubicBezTo>
                    <a:pt x="38" y="33"/>
                    <a:pt x="29" y="41"/>
                    <a:pt x="18" y="40"/>
                  </a:cubicBezTo>
                  <a:cubicBezTo>
                    <a:pt x="7" y="39"/>
                    <a:pt x="0" y="29"/>
                    <a:pt x="1" y="18"/>
                  </a:cubicBezTo>
                  <a:cubicBezTo>
                    <a:pt x="2" y="8"/>
                    <a:pt x="12" y="0"/>
                    <a:pt x="22" y="1"/>
                  </a:cubicBezTo>
                  <a:cubicBezTo>
                    <a:pt x="33" y="2"/>
                    <a:pt x="41" y="12"/>
                    <a:pt x="39" y="23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819" name="Freeform 158"/>
            <p:cNvSpPr>
              <a:spLocks/>
            </p:cNvSpPr>
            <p:nvPr userDrawn="1"/>
          </p:nvSpPr>
          <p:spPr bwMode="gray">
            <a:xfrm>
              <a:off x="11128376" y="5895975"/>
              <a:ext cx="71438" cy="71438"/>
            </a:xfrm>
            <a:custGeom>
              <a:avLst/>
              <a:gdLst>
                <a:gd name="T0" fmla="*/ 39 w 40"/>
                <a:gd name="T1" fmla="*/ 22 h 40"/>
                <a:gd name="T2" fmla="*/ 18 w 40"/>
                <a:gd name="T3" fmla="*/ 39 h 40"/>
                <a:gd name="T4" fmla="*/ 1 w 40"/>
                <a:gd name="T5" fmla="*/ 18 h 40"/>
                <a:gd name="T6" fmla="*/ 22 w 40"/>
                <a:gd name="T7" fmla="*/ 1 h 40"/>
                <a:gd name="T8" fmla="*/ 39 w 40"/>
                <a:gd name="T9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39" y="22"/>
                  </a:moveTo>
                  <a:cubicBezTo>
                    <a:pt x="38" y="33"/>
                    <a:pt x="29" y="40"/>
                    <a:pt x="18" y="39"/>
                  </a:cubicBezTo>
                  <a:cubicBezTo>
                    <a:pt x="7" y="38"/>
                    <a:pt x="0" y="29"/>
                    <a:pt x="1" y="18"/>
                  </a:cubicBezTo>
                  <a:cubicBezTo>
                    <a:pt x="2" y="7"/>
                    <a:pt x="11" y="0"/>
                    <a:pt x="22" y="1"/>
                  </a:cubicBezTo>
                  <a:cubicBezTo>
                    <a:pt x="33" y="2"/>
                    <a:pt x="40" y="11"/>
                    <a:pt x="39" y="22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820" name="Freeform 159"/>
            <p:cNvSpPr>
              <a:spLocks/>
            </p:cNvSpPr>
            <p:nvPr userDrawn="1"/>
          </p:nvSpPr>
          <p:spPr bwMode="gray">
            <a:xfrm>
              <a:off x="8037513" y="5781675"/>
              <a:ext cx="649288" cy="263525"/>
            </a:xfrm>
            <a:custGeom>
              <a:avLst/>
              <a:gdLst>
                <a:gd name="T0" fmla="*/ 39 w 360"/>
                <a:gd name="T1" fmla="*/ 142 h 146"/>
                <a:gd name="T2" fmla="*/ 360 w 360"/>
                <a:gd name="T3" fmla="*/ 55 h 146"/>
                <a:gd name="T4" fmla="*/ 345 w 360"/>
                <a:gd name="T5" fmla="*/ 0 h 146"/>
                <a:gd name="T6" fmla="*/ 25 w 360"/>
                <a:gd name="T7" fmla="*/ 87 h 146"/>
                <a:gd name="T8" fmla="*/ 4 w 360"/>
                <a:gd name="T9" fmla="*/ 121 h 146"/>
                <a:gd name="T10" fmla="*/ 39 w 360"/>
                <a:gd name="T11" fmla="*/ 142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0" h="146">
                  <a:moveTo>
                    <a:pt x="39" y="142"/>
                  </a:moveTo>
                  <a:cubicBezTo>
                    <a:pt x="360" y="55"/>
                    <a:pt x="360" y="55"/>
                    <a:pt x="360" y="55"/>
                  </a:cubicBezTo>
                  <a:cubicBezTo>
                    <a:pt x="345" y="0"/>
                    <a:pt x="345" y="0"/>
                    <a:pt x="345" y="0"/>
                  </a:cubicBezTo>
                  <a:cubicBezTo>
                    <a:pt x="25" y="87"/>
                    <a:pt x="25" y="87"/>
                    <a:pt x="25" y="87"/>
                  </a:cubicBezTo>
                  <a:cubicBezTo>
                    <a:pt x="9" y="91"/>
                    <a:pt x="0" y="106"/>
                    <a:pt x="4" y="121"/>
                  </a:cubicBezTo>
                  <a:cubicBezTo>
                    <a:pt x="9" y="137"/>
                    <a:pt x="24" y="146"/>
                    <a:pt x="39" y="142"/>
                  </a:cubicBezTo>
                </a:path>
              </a:pathLst>
            </a:cu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821" name="Freeform 160"/>
            <p:cNvSpPr>
              <a:spLocks/>
            </p:cNvSpPr>
            <p:nvPr userDrawn="1"/>
          </p:nvSpPr>
          <p:spPr bwMode="gray">
            <a:xfrm>
              <a:off x="8070851" y="5924550"/>
              <a:ext cx="90488" cy="114300"/>
            </a:xfrm>
            <a:custGeom>
              <a:avLst/>
              <a:gdLst>
                <a:gd name="T0" fmla="*/ 33 w 50"/>
                <a:gd name="T1" fmla="*/ 0 h 64"/>
                <a:gd name="T2" fmla="*/ 6 w 50"/>
                <a:gd name="T3" fmla="*/ 8 h 64"/>
                <a:gd name="T4" fmla="*/ 3 w 50"/>
                <a:gd name="T5" fmla="*/ 8 h 64"/>
                <a:gd name="T6" fmla="*/ 3 w 50"/>
                <a:gd name="T7" fmla="*/ 8 h 64"/>
                <a:gd name="T8" fmla="*/ 0 w 50"/>
                <a:gd name="T9" fmla="*/ 10 h 64"/>
                <a:gd name="T10" fmla="*/ 10 w 50"/>
                <a:gd name="T11" fmla="*/ 63 h 64"/>
                <a:gd name="T12" fmla="*/ 15 w 50"/>
                <a:gd name="T13" fmla="*/ 64 h 64"/>
                <a:gd name="T14" fmla="*/ 16 w 50"/>
                <a:gd name="T15" fmla="*/ 63 h 64"/>
                <a:gd name="T16" fmla="*/ 18 w 50"/>
                <a:gd name="T17" fmla="*/ 63 h 64"/>
                <a:gd name="T18" fmla="*/ 20 w 50"/>
                <a:gd name="T19" fmla="*/ 63 h 64"/>
                <a:gd name="T20" fmla="*/ 50 w 50"/>
                <a:gd name="T21" fmla="*/ 55 h 64"/>
                <a:gd name="T22" fmla="*/ 33 w 50"/>
                <a:gd name="T23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0" h="64">
                  <a:moveTo>
                    <a:pt x="33" y="0"/>
                  </a:moveTo>
                  <a:cubicBezTo>
                    <a:pt x="6" y="8"/>
                    <a:pt x="6" y="8"/>
                    <a:pt x="6" y="8"/>
                  </a:cubicBezTo>
                  <a:cubicBezTo>
                    <a:pt x="5" y="8"/>
                    <a:pt x="4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9"/>
                    <a:pt x="1" y="9"/>
                    <a:pt x="0" y="10"/>
                  </a:cubicBezTo>
                  <a:cubicBezTo>
                    <a:pt x="10" y="63"/>
                    <a:pt x="10" y="63"/>
                    <a:pt x="10" y="63"/>
                  </a:cubicBezTo>
                  <a:cubicBezTo>
                    <a:pt x="12" y="64"/>
                    <a:pt x="13" y="64"/>
                    <a:pt x="15" y="64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63"/>
                    <a:pt x="17" y="63"/>
                    <a:pt x="18" y="63"/>
                  </a:cubicBezTo>
                  <a:cubicBezTo>
                    <a:pt x="19" y="63"/>
                    <a:pt x="19" y="63"/>
                    <a:pt x="20" y="63"/>
                  </a:cubicBezTo>
                  <a:cubicBezTo>
                    <a:pt x="50" y="55"/>
                    <a:pt x="50" y="55"/>
                    <a:pt x="50" y="55"/>
                  </a:cubicBezTo>
                  <a:lnTo>
                    <a:pt x="33" y="0"/>
                  </a:lnTo>
                  <a:close/>
                </a:path>
              </a:pathLst>
            </a:custGeom>
            <a:solidFill>
              <a:srgbClr val="0D5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822" name="Freeform 161"/>
            <p:cNvSpPr>
              <a:spLocks/>
            </p:cNvSpPr>
            <p:nvPr userDrawn="1"/>
          </p:nvSpPr>
          <p:spPr bwMode="gray">
            <a:xfrm>
              <a:off x="8091488" y="5668963"/>
              <a:ext cx="554038" cy="960438"/>
            </a:xfrm>
            <a:custGeom>
              <a:avLst/>
              <a:gdLst>
                <a:gd name="T0" fmla="*/ 238 w 307"/>
                <a:gd name="T1" fmla="*/ 303 h 535"/>
                <a:gd name="T2" fmla="*/ 278 w 307"/>
                <a:gd name="T3" fmla="*/ 206 h 535"/>
                <a:gd name="T4" fmla="*/ 281 w 307"/>
                <a:gd name="T5" fmla="*/ 159 h 535"/>
                <a:gd name="T6" fmla="*/ 244 w 307"/>
                <a:gd name="T7" fmla="*/ 27 h 535"/>
                <a:gd name="T8" fmla="*/ 243 w 307"/>
                <a:gd name="T9" fmla="*/ 27 h 535"/>
                <a:gd name="T10" fmla="*/ 206 w 307"/>
                <a:gd name="T11" fmla="*/ 3 h 535"/>
                <a:gd name="T12" fmla="*/ 177 w 307"/>
                <a:gd name="T13" fmla="*/ 41 h 535"/>
                <a:gd name="T14" fmla="*/ 178 w 307"/>
                <a:gd name="T15" fmla="*/ 43 h 535"/>
                <a:gd name="T16" fmla="*/ 178 w 307"/>
                <a:gd name="T17" fmla="*/ 43 h 535"/>
                <a:gd name="T18" fmla="*/ 142 w 307"/>
                <a:gd name="T19" fmla="*/ 23 h 535"/>
                <a:gd name="T20" fmla="*/ 113 w 307"/>
                <a:gd name="T21" fmla="*/ 59 h 535"/>
                <a:gd name="T22" fmla="*/ 78 w 307"/>
                <a:gd name="T23" fmla="*/ 41 h 535"/>
                <a:gd name="T24" fmla="*/ 49 w 307"/>
                <a:gd name="T25" fmla="*/ 80 h 535"/>
                <a:gd name="T26" fmla="*/ 55 w 307"/>
                <a:gd name="T27" fmla="*/ 95 h 535"/>
                <a:gd name="T28" fmla="*/ 32 w 307"/>
                <a:gd name="T29" fmla="*/ 90 h 535"/>
                <a:gd name="T30" fmla="*/ 3 w 307"/>
                <a:gd name="T31" fmla="*/ 128 h 535"/>
                <a:gd name="T32" fmla="*/ 3 w 307"/>
                <a:gd name="T33" fmla="*/ 129 h 535"/>
                <a:gd name="T34" fmla="*/ 3 w 307"/>
                <a:gd name="T35" fmla="*/ 129 h 535"/>
                <a:gd name="T36" fmla="*/ 46 w 307"/>
                <a:gd name="T37" fmla="*/ 364 h 535"/>
                <a:gd name="T38" fmla="*/ 94 w 307"/>
                <a:gd name="T39" fmla="*/ 535 h 535"/>
                <a:gd name="T40" fmla="*/ 307 w 307"/>
                <a:gd name="T41" fmla="*/ 528 h 535"/>
                <a:gd name="T42" fmla="*/ 238 w 307"/>
                <a:gd name="T43" fmla="*/ 303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7" h="535">
                  <a:moveTo>
                    <a:pt x="238" y="303"/>
                  </a:moveTo>
                  <a:cubicBezTo>
                    <a:pt x="278" y="206"/>
                    <a:pt x="278" y="206"/>
                    <a:pt x="278" y="206"/>
                  </a:cubicBezTo>
                  <a:cubicBezTo>
                    <a:pt x="285" y="192"/>
                    <a:pt x="286" y="175"/>
                    <a:pt x="281" y="159"/>
                  </a:cubicBezTo>
                  <a:cubicBezTo>
                    <a:pt x="244" y="27"/>
                    <a:pt x="244" y="27"/>
                    <a:pt x="244" y="27"/>
                  </a:cubicBezTo>
                  <a:cubicBezTo>
                    <a:pt x="243" y="27"/>
                    <a:pt x="243" y="27"/>
                    <a:pt x="243" y="27"/>
                  </a:cubicBezTo>
                  <a:cubicBezTo>
                    <a:pt x="239" y="11"/>
                    <a:pt x="223" y="0"/>
                    <a:pt x="206" y="3"/>
                  </a:cubicBezTo>
                  <a:cubicBezTo>
                    <a:pt x="188" y="5"/>
                    <a:pt x="175" y="22"/>
                    <a:pt x="177" y="41"/>
                  </a:cubicBezTo>
                  <a:cubicBezTo>
                    <a:pt x="177" y="42"/>
                    <a:pt x="178" y="42"/>
                    <a:pt x="178" y="43"/>
                  </a:cubicBezTo>
                  <a:cubicBezTo>
                    <a:pt x="178" y="43"/>
                    <a:pt x="178" y="43"/>
                    <a:pt x="178" y="43"/>
                  </a:cubicBezTo>
                  <a:cubicBezTo>
                    <a:pt x="172" y="29"/>
                    <a:pt x="157" y="20"/>
                    <a:pt x="142" y="23"/>
                  </a:cubicBezTo>
                  <a:cubicBezTo>
                    <a:pt x="124" y="25"/>
                    <a:pt x="111" y="41"/>
                    <a:pt x="113" y="59"/>
                  </a:cubicBezTo>
                  <a:cubicBezTo>
                    <a:pt x="106" y="47"/>
                    <a:pt x="93" y="39"/>
                    <a:pt x="78" y="41"/>
                  </a:cubicBezTo>
                  <a:cubicBezTo>
                    <a:pt x="59" y="44"/>
                    <a:pt x="47" y="61"/>
                    <a:pt x="49" y="80"/>
                  </a:cubicBezTo>
                  <a:cubicBezTo>
                    <a:pt x="50" y="86"/>
                    <a:pt x="52" y="91"/>
                    <a:pt x="55" y="95"/>
                  </a:cubicBezTo>
                  <a:cubicBezTo>
                    <a:pt x="49" y="91"/>
                    <a:pt x="40" y="88"/>
                    <a:pt x="32" y="90"/>
                  </a:cubicBezTo>
                  <a:cubicBezTo>
                    <a:pt x="13" y="92"/>
                    <a:pt x="0" y="109"/>
                    <a:pt x="3" y="128"/>
                  </a:cubicBezTo>
                  <a:cubicBezTo>
                    <a:pt x="3" y="128"/>
                    <a:pt x="3" y="129"/>
                    <a:pt x="3" y="129"/>
                  </a:cubicBezTo>
                  <a:cubicBezTo>
                    <a:pt x="3" y="129"/>
                    <a:pt x="3" y="129"/>
                    <a:pt x="3" y="129"/>
                  </a:cubicBezTo>
                  <a:cubicBezTo>
                    <a:pt x="46" y="364"/>
                    <a:pt x="46" y="364"/>
                    <a:pt x="46" y="364"/>
                  </a:cubicBezTo>
                  <a:cubicBezTo>
                    <a:pt x="49" y="368"/>
                    <a:pt x="94" y="535"/>
                    <a:pt x="94" y="535"/>
                  </a:cubicBezTo>
                  <a:cubicBezTo>
                    <a:pt x="307" y="528"/>
                    <a:pt x="307" y="528"/>
                    <a:pt x="307" y="528"/>
                  </a:cubicBezTo>
                  <a:cubicBezTo>
                    <a:pt x="238" y="303"/>
                    <a:pt x="238" y="303"/>
                    <a:pt x="238" y="303"/>
                  </a:cubicBezTo>
                </a:path>
              </a:pathLst>
            </a:custGeom>
            <a:solidFill>
              <a:srgbClr val="BB91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823" name="Freeform 162"/>
            <p:cNvSpPr>
              <a:spLocks/>
            </p:cNvSpPr>
            <p:nvPr userDrawn="1"/>
          </p:nvSpPr>
          <p:spPr bwMode="gray">
            <a:xfrm>
              <a:off x="8091488" y="5829300"/>
              <a:ext cx="295275" cy="823913"/>
            </a:xfrm>
            <a:custGeom>
              <a:avLst/>
              <a:gdLst>
                <a:gd name="T0" fmla="*/ 164 w 164"/>
                <a:gd name="T1" fmla="*/ 453 h 459"/>
                <a:gd name="T2" fmla="*/ 34 w 164"/>
                <a:gd name="T3" fmla="*/ 30 h 459"/>
                <a:gd name="T4" fmla="*/ 34 w 164"/>
                <a:gd name="T5" fmla="*/ 30 h 459"/>
                <a:gd name="T6" fmla="*/ 33 w 164"/>
                <a:gd name="T7" fmla="*/ 29 h 459"/>
                <a:gd name="T8" fmla="*/ 43 w 164"/>
                <a:gd name="T9" fmla="*/ 1 h 459"/>
                <a:gd name="T10" fmla="*/ 32 w 164"/>
                <a:gd name="T11" fmla="*/ 1 h 459"/>
                <a:gd name="T12" fmla="*/ 3 w 164"/>
                <a:gd name="T13" fmla="*/ 39 h 459"/>
                <a:gd name="T14" fmla="*/ 3 w 164"/>
                <a:gd name="T15" fmla="*/ 40 h 459"/>
                <a:gd name="T16" fmla="*/ 3 w 164"/>
                <a:gd name="T17" fmla="*/ 40 h 459"/>
                <a:gd name="T18" fmla="*/ 46 w 164"/>
                <a:gd name="T19" fmla="*/ 275 h 459"/>
                <a:gd name="T20" fmla="*/ 97 w 164"/>
                <a:gd name="T21" fmla="*/ 459 h 459"/>
                <a:gd name="T22" fmla="*/ 164 w 164"/>
                <a:gd name="T23" fmla="*/ 453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4" h="459">
                  <a:moveTo>
                    <a:pt x="164" y="453"/>
                  </a:moveTo>
                  <a:cubicBezTo>
                    <a:pt x="34" y="30"/>
                    <a:pt x="34" y="30"/>
                    <a:pt x="34" y="30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4" y="30"/>
                    <a:pt x="34" y="30"/>
                    <a:pt x="33" y="29"/>
                  </a:cubicBezTo>
                  <a:cubicBezTo>
                    <a:pt x="32" y="18"/>
                    <a:pt x="36" y="8"/>
                    <a:pt x="43" y="1"/>
                  </a:cubicBezTo>
                  <a:cubicBezTo>
                    <a:pt x="39" y="0"/>
                    <a:pt x="35" y="0"/>
                    <a:pt x="32" y="1"/>
                  </a:cubicBezTo>
                  <a:cubicBezTo>
                    <a:pt x="13" y="3"/>
                    <a:pt x="0" y="20"/>
                    <a:pt x="3" y="39"/>
                  </a:cubicBezTo>
                  <a:cubicBezTo>
                    <a:pt x="3" y="39"/>
                    <a:pt x="3" y="40"/>
                    <a:pt x="3" y="40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46" y="275"/>
                    <a:pt x="46" y="275"/>
                    <a:pt x="46" y="275"/>
                  </a:cubicBezTo>
                  <a:cubicBezTo>
                    <a:pt x="49" y="279"/>
                    <a:pt x="97" y="459"/>
                    <a:pt x="97" y="459"/>
                  </a:cubicBezTo>
                  <a:cubicBezTo>
                    <a:pt x="164" y="453"/>
                    <a:pt x="164" y="453"/>
                    <a:pt x="164" y="453"/>
                  </a:cubicBezTo>
                </a:path>
              </a:pathLst>
            </a:custGeom>
            <a:solidFill>
              <a:srgbClr val="AB84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824" name="Freeform 163"/>
            <p:cNvSpPr>
              <a:spLocks/>
            </p:cNvSpPr>
            <p:nvPr userDrawn="1"/>
          </p:nvSpPr>
          <p:spPr bwMode="gray">
            <a:xfrm>
              <a:off x="8150226" y="6272213"/>
              <a:ext cx="477838" cy="203200"/>
            </a:xfrm>
            <a:custGeom>
              <a:avLst/>
              <a:gdLst>
                <a:gd name="T0" fmla="*/ 263 w 264"/>
                <a:gd name="T1" fmla="*/ 58 h 113"/>
                <a:gd name="T2" fmla="*/ 256 w 264"/>
                <a:gd name="T3" fmla="*/ 69 h 113"/>
                <a:gd name="T4" fmla="*/ 21 w 264"/>
                <a:gd name="T5" fmla="*/ 112 h 113"/>
                <a:gd name="T6" fmla="*/ 10 w 264"/>
                <a:gd name="T7" fmla="*/ 105 h 113"/>
                <a:gd name="T8" fmla="*/ 1 w 264"/>
                <a:gd name="T9" fmla="*/ 55 h 113"/>
                <a:gd name="T10" fmla="*/ 8 w 264"/>
                <a:gd name="T11" fmla="*/ 44 h 113"/>
                <a:gd name="T12" fmla="*/ 243 w 264"/>
                <a:gd name="T13" fmla="*/ 1 h 113"/>
                <a:gd name="T14" fmla="*/ 254 w 264"/>
                <a:gd name="T15" fmla="*/ 8 h 113"/>
                <a:gd name="T16" fmla="*/ 263 w 264"/>
                <a:gd name="T17" fmla="*/ 58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4" h="113">
                  <a:moveTo>
                    <a:pt x="263" y="58"/>
                  </a:moveTo>
                  <a:cubicBezTo>
                    <a:pt x="264" y="63"/>
                    <a:pt x="261" y="68"/>
                    <a:pt x="256" y="69"/>
                  </a:cubicBezTo>
                  <a:cubicBezTo>
                    <a:pt x="21" y="112"/>
                    <a:pt x="21" y="112"/>
                    <a:pt x="21" y="112"/>
                  </a:cubicBezTo>
                  <a:cubicBezTo>
                    <a:pt x="16" y="113"/>
                    <a:pt x="11" y="110"/>
                    <a:pt x="10" y="105"/>
                  </a:cubicBezTo>
                  <a:cubicBezTo>
                    <a:pt x="1" y="55"/>
                    <a:pt x="1" y="55"/>
                    <a:pt x="1" y="55"/>
                  </a:cubicBezTo>
                  <a:cubicBezTo>
                    <a:pt x="0" y="50"/>
                    <a:pt x="3" y="45"/>
                    <a:pt x="8" y="44"/>
                  </a:cubicBezTo>
                  <a:cubicBezTo>
                    <a:pt x="243" y="1"/>
                    <a:pt x="243" y="1"/>
                    <a:pt x="243" y="1"/>
                  </a:cubicBezTo>
                  <a:cubicBezTo>
                    <a:pt x="248" y="0"/>
                    <a:pt x="253" y="3"/>
                    <a:pt x="254" y="8"/>
                  </a:cubicBezTo>
                  <a:cubicBezTo>
                    <a:pt x="263" y="58"/>
                    <a:pt x="263" y="58"/>
                    <a:pt x="263" y="58"/>
                  </a:cubicBezTo>
                </a:path>
              </a:pathLst>
            </a:custGeom>
            <a:solidFill>
              <a:srgbClr val="737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825" name="Freeform 164"/>
            <p:cNvSpPr>
              <a:spLocks/>
            </p:cNvSpPr>
            <p:nvPr userDrawn="1"/>
          </p:nvSpPr>
          <p:spPr bwMode="gray">
            <a:xfrm>
              <a:off x="8151813" y="6272213"/>
              <a:ext cx="473075" cy="203200"/>
            </a:xfrm>
            <a:custGeom>
              <a:avLst/>
              <a:gdLst>
                <a:gd name="T0" fmla="*/ 244 w 262"/>
                <a:gd name="T1" fmla="*/ 0 h 113"/>
                <a:gd name="T2" fmla="*/ 242 w 262"/>
                <a:gd name="T3" fmla="*/ 1 h 113"/>
                <a:gd name="T4" fmla="*/ 76 w 262"/>
                <a:gd name="T5" fmla="*/ 31 h 113"/>
                <a:gd name="T6" fmla="*/ 16 w 262"/>
                <a:gd name="T7" fmla="*/ 42 h 113"/>
                <a:gd name="T8" fmla="*/ 7 w 262"/>
                <a:gd name="T9" fmla="*/ 44 h 113"/>
                <a:gd name="T10" fmla="*/ 0 w 262"/>
                <a:gd name="T11" fmla="*/ 53 h 113"/>
                <a:gd name="T12" fmla="*/ 0 w 262"/>
                <a:gd name="T13" fmla="*/ 55 h 113"/>
                <a:gd name="T14" fmla="*/ 9 w 262"/>
                <a:gd name="T15" fmla="*/ 105 h 113"/>
                <a:gd name="T16" fmla="*/ 18 w 262"/>
                <a:gd name="T17" fmla="*/ 113 h 113"/>
                <a:gd name="T18" fmla="*/ 20 w 262"/>
                <a:gd name="T19" fmla="*/ 112 h 113"/>
                <a:gd name="T20" fmla="*/ 255 w 262"/>
                <a:gd name="T21" fmla="*/ 69 h 113"/>
                <a:gd name="T22" fmla="*/ 262 w 262"/>
                <a:gd name="T23" fmla="*/ 60 h 113"/>
                <a:gd name="T24" fmla="*/ 262 w 262"/>
                <a:gd name="T25" fmla="*/ 58 h 113"/>
                <a:gd name="T26" fmla="*/ 253 w 262"/>
                <a:gd name="T27" fmla="*/ 8 h 113"/>
                <a:gd name="T28" fmla="*/ 244 w 262"/>
                <a:gd name="T29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2" h="113">
                  <a:moveTo>
                    <a:pt x="244" y="0"/>
                  </a:moveTo>
                  <a:cubicBezTo>
                    <a:pt x="243" y="0"/>
                    <a:pt x="243" y="1"/>
                    <a:pt x="242" y="1"/>
                  </a:cubicBezTo>
                  <a:cubicBezTo>
                    <a:pt x="76" y="31"/>
                    <a:pt x="76" y="31"/>
                    <a:pt x="76" y="31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3" y="45"/>
                    <a:pt x="0" y="49"/>
                    <a:pt x="0" y="53"/>
                  </a:cubicBezTo>
                  <a:cubicBezTo>
                    <a:pt x="0" y="54"/>
                    <a:pt x="0" y="54"/>
                    <a:pt x="0" y="55"/>
                  </a:cubicBezTo>
                  <a:cubicBezTo>
                    <a:pt x="9" y="105"/>
                    <a:pt x="9" y="105"/>
                    <a:pt x="9" y="105"/>
                  </a:cubicBezTo>
                  <a:cubicBezTo>
                    <a:pt x="10" y="109"/>
                    <a:pt x="14" y="113"/>
                    <a:pt x="18" y="113"/>
                  </a:cubicBezTo>
                  <a:cubicBezTo>
                    <a:pt x="19" y="113"/>
                    <a:pt x="19" y="113"/>
                    <a:pt x="20" y="112"/>
                  </a:cubicBezTo>
                  <a:cubicBezTo>
                    <a:pt x="255" y="69"/>
                    <a:pt x="255" y="69"/>
                    <a:pt x="255" y="69"/>
                  </a:cubicBezTo>
                  <a:cubicBezTo>
                    <a:pt x="259" y="68"/>
                    <a:pt x="262" y="64"/>
                    <a:pt x="262" y="60"/>
                  </a:cubicBezTo>
                  <a:cubicBezTo>
                    <a:pt x="262" y="59"/>
                    <a:pt x="262" y="59"/>
                    <a:pt x="262" y="58"/>
                  </a:cubicBezTo>
                  <a:cubicBezTo>
                    <a:pt x="253" y="8"/>
                    <a:pt x="253" y="8"/>
                    <a:pt x="253" y="8"/>
                  </a:cubicBezTo>
                  <a:cubicBezTo>
                    <a:pt x="252" y="4"/>
                    <a:pt x="248" y="0"/>
                    <a:pt x="244" y="0"/>
                  </a:cubicBezTo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826" name="Freeform 165"/>
            <p:cNvSpPr>
              <a:spLocks/>
            </p:cNvSpPr>
            <p:nvPr userDrawn="1"/>
          </p:nvSpPr>
          <p:spPr bwMode="gray">
            <a:xfrm>
              <a:off x="8235951" y="6286500"/>
              <a:ext cx="306388" cy="174625"/>
            </a:xfrm>
            <a:custGeom>
              <a:avLst/>
              <a:gdLst>
                <a:gd name="T0" fmla="*/ 193 w 193"/>
                <a:gd name="T1" fmla="*/ 77 h 110"/>
                <a:gd name="T2" fmla="*/ 13 w 193"/>
                <a:gd name="T3" fmla="*/ 110 h 110"/>
                <a:gd name="T4" fmla="*/ 0 w 193"/>
                <a:gd name="T5" fmla="*/ 33 h 110"/>
                <a:gd name="T6" fmla="*/ 179 w 193"/>
                <a:gd name="T7" fmla="*/ 0 h 110"/>
                <a:gd name="T8" fmla="*/ 193 w 193"/>
                <a:gd name="T9" fmla="*/ 77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10">
                  <a:moveTo>
                    <a:pt x="193" y="77"/>
                  </a:moveTo>
                  <a:lnTo>
                    <a:pt x="13" y="110"/>
                  </a:lnTo>
                  <a:lnTo>
                    <a:pt x="0" y="33"/>
                  </a:lnTo>
                  <a:lnTo>
                    <a:pt x="179" y="0"/>
                  </a:lnTo>
                  <a:lnTo>
                    <a:pt x="193" y="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827" name="Freeform 166"/>
            <p:cNvSpPr>
              <a:spLocks/>
            </p:cNvSpPr>
            <p:nvPr userDrawn="1"/>
          </p:nvSpPr>
          <p:spPr bwMode="gray">
            <a:xfrm>
              <a:off x="8421688" y="6315075"/>
              <a:ext cx="84138" cy="90488"/>
            </a:xfrm>
            <a:custGeom>
              <a:avLst/>
              <a:gdLst>
                <a:gd name="T0" fmla="*/ 53 w 53"/>
                <a:gd name="T1" fmla="*/ 49 h 57"/>
                <a:gd name="T2" fmla="*/ 9 w 53"/>
                <a:gd name="T3" fmla="*/ 57 h 57"/>
                <a:gd name="T4" fmla="*/ 0 w 53"/>
                <a:gd name="T5" fmla="*/ 8 h 57"/>
                <a:gd name="T6" fmla="*/ 44 w 53"/>
                <a:gd name="T7" fmla="*/ 0 h 57"/>
                <a:gd name="T8" fmla="*/ 53 w 53"/>
                <a:gd name="T9" fmla="*/ 4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7">
                  <a:moveTo>
                    <a:pt x="53" y="49"/>
                  </a:moveTo>
                  <a:lnTo>
                    <a:pt x="9" y="57"/>
                  </a:lnTo>
                  <a:lnTo>
                    <a:pt x="0" y="8"/>
                  </a:lnTo>
                  <a:lnTo>
                    <a:pt x="44" y="0"/>
                  </a:lnTo>
                  <a:lnTo>
                    <a:pt x="53" y="49"/>
                  </a:lnTo>
                  <a:close/>
                </a:path>
              </a:pathLst>
            </a:custGeom>
            <a:solidFill>
              <a:srgbClr val="00BC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828" name="Freeform 167"/>
            <p:cNvSpPr>
              <a:spLocks/>
            </p:cNvSpPr>
            <p:nvPr userDrawn="1"/>
          </p:nvSpPr>
          <p:spPr bwMode="gray">
            <a:xfrm>
              <a:off x="8447088" y="6346825"/>
              <a:ext cx="36513" cy="36513"/>
            </a:xfrm>
            <a:custGeom>
              <a:avLst/>
              <a:gdLst>
                <a:gd name="T0" fmla="*/ 15 w 23"/>
                <a:gd name="T1" fmla="*/ 1 h 23"/>
                <a:gd name="T2" fmla="*/ 4 w 23"/>
                <a:gd name="T3" fmla="*/ 0 h 23"/>
                <a:gd name="T4" fmla="*/ 4 w 23"/>
                <a:gd name="T5" fmla="*/ 7 h 23"/>
                <a:gd name="T6" fmla="*/ 7 w 23"/>
                <a:gd name="T7" fmla="*/ 7 h 23"/>
                <a:gd name="T8" fmla="*/ 7 w 23"/>
                <a:gd name="T9" fmla="*/ 4 h 23"/>
                <a:gd name="T10" fmla="*/ 10 w 23"/>
                <a:gd name="T11" fmla="*/ 4 h 23"/>
                <a:gd name="T12" fmla="*/ 8 w 23"/>
                <a:gd name="T13" fmla="*/ 12 h 23"/>
                <a:gd name="T14" fmla="*/ 7 w 23"/>
                <a:gd name="T15" fmla="*/ 18 h 23"/>
                <a:gd name="T16" fmla="*/ 0 w 23"/>
                <a:gd name="T17" fmla="*/ 21 h 23"/>
                <a:gd name="T18" fmla="*/ 1 w 23"/>
                <a:gd name="T19" fmla="*/ 23 h 23"/>
                <a:gd name="T20" fmla="*/ 9 w 23"/>
                <a:gd name="T21" fmla="*/ 20 h 23"/>
                <a:gd name="T22" fmla="*/ 11 w 23"/>
                <a:gd name="T23" fmla="*/ 12 h 23"/>
                <a:gd name="T24" fmla="*/ 16 w 23"/>
                <a:gd name="T25" fmla="*/ 15 h 23"/>
                <a:gd name="T26" fmla="*/ 13 w 23"/>
                <a:gd name="T27" fmla="*/ 22 h 23"/>
                <a:gd name="T28" fmla="*/ 16 w 23"/>
                <a:gd name="T29" fmla="*/ 22 h 23"/>
                <a:gd name="T30" fmla="*/ 19 w 23"/>
                <a:gd name="T31" fmla="*/ 14 h 23"/>
                <a:gd name="T32" fmla="*/ 13 w 23"/>
                <a:gd name="T33" fmla="*/ 11 h 23"/>
                <a:gd name="T34" fmla="*/ 15 w 23"/>
                <a:gd name="T35" fmla="*/ 5 h 23"/>
                <a:gd name="T36" fmla="*/ 18 w 23"/>
                <a:gd name="T37" fmla="*/ 9 h 23"/>
                <a:gd name="T38" fmla="*/ 23 w 23"/>
                <a:gd name="T39" fmla="*/ 6 h 23"/>
                <a:gd name="T40" fmla="*/ 20 w 23"/>
                <a:gd name="T41" fmla="*/ 4 h 23"/>
                <a:gd name="T42" fmla="*/ 18 w 23"/>
                <a:gd name="T43" fmla="*/ 5 h 23"/>
                <a:gd name="T44" fmla="*/ 15 w 23"/>
                <a:gd name="T45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3" h="23">
                  <a:moveTo>
                    <a:pt x="15" y="1"/>
                  </a:moveTo>
                  <a:lnTo>
                    <a:pt x="4" y="0"/>
                  </a:lnTo>
                  <a:lnTo>
                    <a:pt x="4" y="7"/>
                  </a:lnTo>
                  <a:lnTo>
                    <a:pt x="7" y="7"/>
                  </a:lnTo>
                  <a:lnTo>
                    <a:pt x="7" y="4"/>
                  </a:lnTo>
                  <a:lnTo>
                    <a:pt x="10" y="4"/>
                  </a:lnTo>
                  <a:lnTo>
                    <a:pt x="8" y="12"/>
                  </a:lnTo>
                  <a:lnTo>
                    <a:pt x="7" y="18"/>
                  </a:lnTo>
                  <a:lnTo>
                    <a:pt x="0" y="21"/>
                  </a:lnTo>
                  <a:lnTo>
                    <a:pt x="1" y="23"/>
                  </a:lnTo>
                  <a:lnTo>
                    <a:pt x="9" y="20"/>
                  </a:lnTo>
                  <a:lnTo>
                    <a:pt x="11" y="12"/>
                  </a:lnTo>
                  <a:lnTo>
                    <a:pt x="16" y="15"/>
                  </a:lnTo>
                  <a:lnTo>
                    <a:pt x="13" y="22"/>
                  </a:lnTo>
                  <a:lnTo>
                    <a:pt x="16" y="22"/>
                  </a:lnTo>
                  <a:lnTo>
                    <a:pt x="19" y="14"/>
                  </a:lnTo>
                  <a:lnTo>
                    <a:pt x="13" y="11"/>
                  </a:lnTo>
                  <a:lnTo>
                    <a:pt x="15" y="5"/>
                  </a:lnTo>
                  <a:lnTo>
                    <a:pt x="18" y="9"/>
                  </a:lnTo>
                  <a:lnTo>
                    <a:pt x="23" y="6"/>
                  </a:lnTo>
                  <a:lnTo>
                    <a:pt x="20" y="4"/>
                  </a:lnTo>
                  <a:lnTo>
                    <a:pt x="18" y="5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829" name="Freeform 168"/>
            <p:cNvSpPr>
              <a:spLocks/>
            </p:cNvSpPr>
            <p:nvPr userDrawn="1"/>
          </p:nvSpPr>
          <p:spPr bwMode="gray">
            <a:xfrm>
              <a:off x="8462963" y="6335713"/>
              <a:ext cx="11113" cy="11113"/>
            </a:xfrm>
            <a:custGeom>
              <a:avLst/>
              <a:gdLst>
                <a:gd name="T0" fmla="*/ 6 w 6"/>
                <a:gd name="T1" fmla="*/ 3 h 6"/>
                <a:gd name="T2" fmla="*/ 3 w 6"/>
                <a:gd name="T3" fmla="*/ 6 h 6"/>
                <a:gd name="T4" fmla="*/ 0 w 6"/>
                <a:gd name="T5" fmla="*/ 3 h 6"/>
                <a:gd name="T6" fmla="*/ 3 w 6"/>
                <a:gd name="T7" fmla="*/ 0 h 6"/>
                <a:gd name="T8" fmla="*/ 6 w 6"/>
                <a:gd name="T9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6" y="3"/>
                  </a:moveTo>
                  <a:cubicBezTo>
                    <a:pt x="5" y="5"/>
                    <a:pt x="4" y="6"/>
                    <a:pt x="3" y="6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5" y="0"/>
                    <a:pt x="6" y="2"/>
                    <a:pt x="6" y="3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830" name="Freeform 169"/>
            <p:cNvSpPr>
              <a:spLocks/>
            </p:cNvSpPr>
            <p:nvPr userDrawn="1"/>
          </p:nvSpPr>
          <p:spPr bwMode="gray">
            <a:xfrm>
              <a:off x="8347076" y="6327775"/>
              <a:ext cx="85725" cy="92075"/>
            </a:xfrm>
            <a:custGeom>
              <a:avLst/>
              <a:gdLst>
                <a:gd name="T0" fmla="*/ 54 w 54"/>
                <a:gd name="T1" fmla="*/ 49 h 58"/>
                <a:gd name="T2" fmla="*/ 8 w 54"/>
                <a:gd name="T3" fmla="*/ 58 h 58"/>
                <a:gd name="T4" fmla="*/ 0 w 54"/>
                <a:gd name="T5" fmla="*/ 9 h 58"/>
                <a:gd name="T6" fmla="*/ 45 w 54"/>
                <a:gd name="T7" fmla="*/ 0 h 58"/>
                <a:gd name="T8" fmla="*/ 54 w 54"/>
                <a:gd name="T9" fmla="*/ 49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8">
                  <a:moveTo>
                    <a:pt x="54" y="49"/>
                  </a:moveTo>
                  <a:lnTo>
                    <a:pt x="8" y="58"/>
                  </a:lnTo>
                  <a:lnTo>
                    <a:pt x="0" y="9"/>
                  </a:lnTo>
                  <a:lnTo>
                    <a:pt x="45" y="0"/>
                  </a:lnTo>
                  <a:lnTo>
                    <a:pt x="54" y="49"/>
                  </a:lnTo>
                  <a:close/>
                </a:path>
              </a:pathLst>
            </a:custGeom>
            <a:solidFill>
              <a:srgbClr val="00BC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 dirty="0"/>
            </a:p>
          </p:txBody>
        </p:sp>
        <p:sp>
          <p:nvSpPr>
            <p:cNvPr id="831" name="Freeform 170"/>
            <p:cNvSpPr>
              <a:spLocks/>
            </p:cNvSpPr>
            <p:nvPr userDrawn="1"/>
          </p:nvSpPr>
          <p:spPr bwMode="gray">
            <a:xfrm>
              <a:off x="8366126" y="6361113"/>
              <a:ext cx="46038" cy="31750"/>
            </a:xfrm>
            <a:custGeom>
              <a:avLst/>
              <a:gdLst>
                <a:gd name="T0" fmla="*/ 0 w 29"/>
                <a:gd name="T1" fmla="*/ 4 h 20"/>
                <a:gd name="T2" fmla="*/ 3 w 29"/>
                <a:gd name="T3" fmla="*/ 20 h 20"/>
                <a:gd name="T4" fmla="*/ 29 w 29"/>
                <a:gd name="T5" fmla="*/ 15 h 20"/>
                <a:gd name="T6" fmla="*/ 27 w 29"/>
                <a:gd name="T7" fmla="*/ 0 h 20"/>
                <a:gd name="T8" fmla="*/ 16 w 29"/>
                <a:gd name="T9" fmla="*/ 12 h 20"/>
                <a:gd name="T10" fmla="*/ 0 w 29"/>
                <a:gd name="T11" fmla="*/ 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0">
                  <a:moveTo>
                    <a:pt x="0" y="4"/>
                  </a:moveTo>
                  <a:lnTo>
                    <a:pt x="3" y="20"/>
                  </a:lnTo>
                  <a:lnTo>
                    <a:pt x="29" y="15"/>
                  </a:lnTo>
                  <a:lnTo>
                    <a:pt x="27" y="0"/>
                  </a:lnTo>
                  <a:lnTo>
                    <a:pt x="16" y="12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832" name="Freeform 171"/>
            <p:cNvSpPr>
              <a:spLocks/>
            </p:cNvSpPr>
            <p:nvPr userDrawn="1"/>
          </p:nvSpPr>
          <p:spPr bwMode="gray">
            <a:xfrm>
              <a:off x="8366126" y="6354763"/>
              <a:ext cx="41275" cy="22225"/>
            </a:xfrm>
            <a:custGeom>
              <a:avLst/>
              <a:gdLst>
                <a:gd name="T0" fmla="*/ 0 w 26"/>
                <a:gd name="T1" fmla="*/ 5 h 14"/>
                <a:gd name="T2" fmla="*/ 0 w 26"/>
                <a:gd name="T3" fmla="*/ 6 h 14"/>
                <a:gd name="T4" fmla="*/ 14 w 26"/>
                <a:gd name="T5" fmla="*/ 14 h 14"/>
                <a:gd name="T6" fmla="*/ 26 w 26"/>
                <a:gd name="T7" fmla="*/ 1 h 14"/>
                <a:gd name="T8" fmla="*/ 26 w 26"/>
                <a:gd name="T9" fmla="*/ 0 h 14"/>
                <a:gd name="T10" fmla="*/ 0 w 26"/>
                <a:gd name="T11" fmla="*/ 5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14">
                  <a:moveTo>
                    <a:pt x="0" y="5"/>
                  </a:moveTo>
                  <a:lnTo>
                    <a:pt x="0" y="6"/>
                  </a:lnTo>
                  <a:lnTo>
                    <a:pt x="14" y="14"/>
                  </a:lnTo>
                  <a:lnTo>
                    <a:pt x="26" y="1"/>
                  </a:lnTo>
                  <a:lnTo>
                    <a:pt x="26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833" name="Freeform 172"/>
            <p:cNvSpPr>
              <a:spLocks/>
            </p:cNvSpPr>
            <p:nvPr userDrawn="1"/>
          </p:nvSpPr>
          <p:spPr bwMode="gray">
            <a:xfrm>
              <a:off x="8272463" y="6342063"/>
              <a:ext cx="84138" cy="90488"/>
            </a:xfrm>
            <a:custGeom>
              <a:avLst/>
              <a:gdLst>
                <a:gd name="T0" fmla="*/ 53 w 53"/>
                <a:gd name="T1" fmla="*/ 49 h 57"/>
                <a:gd name="T2" fmla="*/ 9 w 53"/>
                <a:gd name="T3" fmla="*/ 57 h 57"/>
                <a:gd name="T4" fmla="*/ 0 w 53"/>
                <a:gd name="T5" fmla="*/ 8 h 57"/>
                <a:gd name="T6" fmla="*/ 45 w 53"/>
                <a:gd name="T7" fmla="*/ 0 h 57"/>
                <a:gd name="T8" fmla="*/ 53 w 53"/>
                <a:gd name="T9" fmla="*/ 4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7">
                  <a:moveTo>
                    <a:pt x="53" y="49"/>
                  </a:moveTo>
                  <a:lnTo>
                    <a:pt x="9" y="57"/>
                  </a:lnTo>
                  <a:lnTo>
                    <a:pt x="0" y="8"/>
                  </a:lnTo>
                  <a:lnTo>
                    <a:pt x="45" y="0"/>
                  </a:lnTo>
                  <a:lnTo>
                    <a:pt x="53" y="49"/>
                  </a:lnTo>
                  <a:close/>
                </a:path>
              </a:pathLst>
            </a:custGeom>
            <a:solidFill>
              <a:srgbClr val="00BC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834" name="Freeform 173"/>
            <p:cNvSpPr>
              <a:spLocks/>
            </p:cNvSpPr>
            <p:nvPr userDrawn="1"/>
          </p:nvSpPr>
          <p:spPr bwMode="gray">
            <a:xfrm>
              <a:off x="8293101" y="6367463"/>
              <a:ext cx="41275" cy="38100"/>
            </a:xfrm>
            <a:custGeom>
              <a:avLst/>
              <a:gdLst>
                <a:gd name="T0" fmla="*/ 22 w 23"/>
                <a:gd name="T1" fmla="*/ 5 h 21"/>
                <a:gd name="T2" fmla="*/ 15 w 23"/>
                <a:gd name="T3" fmla="*/ 1 h 21"/>
                <a:gd name="T4" fmla="*/ 11 w 23"/>
                <a:gd name="T5" fmla="*/ 4 h 21"/>
                <a:gd name="T6" fmla="*/ 5 w 23"/>
                <a:gd name="T7" fmla="*/ 2 h 21"/>
                <a:gd name="T8" fmla="*/ 0 w 23"/>
                <a:gd name="T9" fmla="*/ 9 h 21"/>
                <a:gd name="T10" fmla="*/ 14 w 23"/>
                <a:gd name="T11" fmla="*/ 21 h 21"/>
                <a:gd name="T12" fmla="*/ 22 w 23"/>
                <a:gd name="T13" fmla="*/ 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1">
                  <a:moveTo>
                    <a:pt x="22" y="5"/>
                  </a:moveTo>
                  <a:cubicBezTo>
                    <a:pt x="22" y="2"/>
                    <a:pt x="19" y="0"/>
                    <a:pt x="15" y="1"/>
                  </a:cubicBezTo>
                  <a:cubicBezTo>
                    <a:pt x="13" y="1"/>
                    <a:pt x="11" y="2"/>
                    <a:pt x="11" y="4"/>
                  </a:cubicBezTo>
                  <a:cubicBezTo>
                    <a:pt x="9" y="3"/>
                    <a:pt x="8" y="2"/>
                    <a:pt x="5" y="2"/>
                  </a:cubicBezTo>
                  <a:cubicBezTo>
                    <a:pt x="2" y="3"/>
                    <a:pt x="0" y="6"/>
                    <a:pt x="0" y="9"/>
                  </a:cubicBezTo>
                  <a:cubicBezTo>
                    <a:pt x="1" y="15"/>
                    <a:pt x="10" y="19"/>
                    <a:pt x="14" y="21"/>
                  </a:cubicBezTo>
                  <a:cubicBezTo>
                    <a:pt x="17" y="17"/>
                    <a:pt x="23" y="11"/>
                    <a:pt x="22" y="5"/>
                  </a:cubicBezTo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835" name="Freeform 174"/>
            <p:cNvSpPr>
              <a:spLocks/>
            </p:cNvSpPr>
            <p:nvPr userDrawn="1"/>
          </p:nvSpPr>
          <p:spPr bwMode="gray">
            <a:xfrm>
              <a:off x="8240713" y="6521450"/>
              <a:ext cx="466725" cy="266700"/>
            </a:xfrm>
            <a:custGeom>
              <a:avLst/>
              <a:gdLst>
                <a:gd name="T0" fmla="*/ 294 w 294"/>
                <a:gd name="T1" fmla="*/ 168 h 168"/>
                <a:gd name="T2" fmla="*/ 245 w 294"/>
                <a:gd name="T3" fmla="*/ 0 h 168"/>
                <a:gd name="T4" fmla="*/ 0 w 294"/>
                <a:gd name="T5" fmla="*/ 38 h 168"/>
                <a:gd name="T6" fmla="*/ 18 w 294"/>
                <a:gd name="T7" fmla="*/ 168 h 168"/>
                <a:gd name="T8" fmla="*/ 294 w 294"/>
                <a:gd name="T9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4" h="168">
                  <a:moveTo>
                    <a:pt x="294" y="168"/>
                  </a:moveTo>
                  <a:lnTo>
                    <a:pt x="245" y="0"/>
                  </a:lnTo>
                  <a:lnTo>
                    <a:pt x="0" y="38"/>
                  </a:lnTo>
                  <a:lnTo>
                    <a:pt x="18" y="168"/>
                  </a:lnTo>
                  <a:lnTo>
                    <a:pt x="294" y="168"/>
                  </a:lnTo>
                  <a:close/>
                </a:path>
              </a:pathLst>
            </a:custGeom>
            <a:solidFill>
              <a:srgbClr val="00BC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 dirty="0"/>
            </a:p>
          </p:txBody>
        </p:sp>
        <p:sp>
          <p:nvSpPr>
            <p:cNvPr id="836" name="Freeform 175"/>
            <p:cNvSpPr>
              <a:spLocks/>
            </p:cNvSpPr>
            <p:nvPr userDrawn="1"/>
          </p:nvSpPr>
          <p:spPr bwMode="gray">
            <a:xfrm>
              <a:off x="8240713" y="6562725"/>
              <a:ext cx="198438" cy="225425"/>
            </a:xfrm>
            <a:custGeom>
              <a:avLst/>
              <a:gdLst>
                <a:gd name="T0" fmla="*/ 125 w 125"/>
                <a:gd name="T1" fmla="*/ 142 h 142"/>
                <a:gd name="T2" fmla="*/ 18 w 125"/>
                <a:gd name="T3" fmla="*/ 142 h 142"/>
                <a:gd name="T4" fmla="*/ 0 w 125"/>
                <a:gd name="T5" fmla="*/ 12 h 142"/>
                <a:gd name="T6" fmla="*/ 76 w 125"/>
                <a:gd name="T7" fmla="*/ 0 h 142"/>
                <a:gd name="T8" fmla="*/ 125 w 125"/>
                <a:gd name="T9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42">
                  <a:moveTo>
                    <a:pt x="125" y="142"/>
                  </a:moveTo>
                  <a:lnTo>
                    <a:pt x="18" y="142"/>
                  </a:lnTo>
                  <a:lnTo>
                    <a:pt x="0" y="12"/>
                  </a:lnTo>
                  <a:lnTo>
                    <a:pt x="76" y="0"/>
                  </a:lnTo>
                  <a:lnTo>
                    <a:pt x="125" y="142"/>
                  </a:lnTo>
                  <a:close/>
                </a:path>
              </a:pathLst>
            </a:custGeom>
            <a:solidFill>
              <a:srgbClr val="00A8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837" name="Rectangle 176"/>
            <p:cNvSpPr>
              <a:spLocks noChangeArrowheads="1"/>
            </p:cNvSpPr>
            <p:nvPr userDrawn="1"/>
          </p:nvSpPr>
          <p:spPr bwMode="gray">
            <a:xfrm>
              <a:off x="8091488" y="3802063"/>
              <a:ext cx="168275" cy="33338"/>
            </a:xfrm>
            <a:prstGeom prst="rect">
              <a:avLst/>
            </a:prstGeom>
            <a:solidFill>
              <a:srgbClr val="40CD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838" name="Freeform 177"/>
            <p:cNvSpPr>
              <a:spLocks/>
            </p:cNvSpPr>
            <p:nvPr userDrawn="1"/>
          </p:nvSpPr>
          <p:spPr bwMode="gray">
            <a:xfrm>
              <a:off x="7681913" y="5969000"/>
              <a:ext cx="88900" cy="34925"/>
            </a:xfrm>
            <a:custGeom>
              <a:avLst/>
              <a:gdLst>
                <a:gd name="T0" fmla="*/ 50 w 50"/>
                <a:gd name="T1" fmla="*/ 0 h 19"/>
                <a:gd name="T2" fmla="*/ 42 w 50"/>
                <a:gd name="T3" fmla="*/ 19 h 19"/>
                <a:gd name="T4" fmla="*/ 8 w 50"/>
                <a:gd name="T5" fmla="*/ 19 h 19"/>
                <a:gd name="T6" fmla="*/ 0 w 50"/>
                <a:gd name="T7" fmla="*/ 0 h 19"/>
                <a:gd name="T8" fmla="*/ 50 w 50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19">
                  <a:moveTo>
                    <a:pt x="50" y="0"/>
                  </a:moveTo>
                  <a:cubicBezTo>
                    <a:pt x="47" y="6"/>
                    <a:pt x="44" y="12"/>
                    <a:pt x="42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5" y="13"/>
                    <a:pt x="2" y="7"/>
                    <a:pt x="0" y="0"/>
                  </a:cubicBezTo>
                  <a:lnTo>
                    <a:pt x="50" y="0"/>
                  </a:lnTo>
                  <a:close/>
                </a:path>
              </a:pathLst>
            </a:custGeom>
            <a:solidFill>
              <a:srgbClr val="BAD8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839" name="Freeform 178"/>
            <p:cNvSpPr>
              <a:spLocks/>
            </p:cNvSpPr>
            <p:nvPr userDrawn="1"/>
          </p:nvSpPr>
          <p:spPr bwMode="gray">
            <a:xfrm>
              <a:off x="7681913" y="5969000"/>
              <a:ext cx="88900" cy="34925"/>
            </a:xfrm>
            <a:custGeom>
              <a:avLst/>
              <a:gdLst>
                <a:gd name="T0" fmla="*/ 50 w 50"/>
                <a:gd name="T1" fmla="*/ 0 h 19"/>
                <a:gd name="T2" fmla="*/ 42 w 50"/>
                <a:gd name="T3" fmla="*/ 19 h 19"/>
                <a:gd name="T4" fmla="*/ 8 w 50"/>
                <a:gd name="T5" fmla="*/ 19 h 19"/>
                <a:gd name="T6" fmla="*/ 0 w 50"/>
                <a:gd name="T7" fmla="*/ 0 h 19"/>
                <a:gd name="T8" fmla="*/ 50 w 50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19">
                  <a:moveTo>
                    <a:pt x="50" y="0"/>
                  </a:moveTo>
                  <a:cubicBezTo>
                    <a:pt x="47" y="6"/>
                    <a:pt x="44" y="12"/>
                    <a:pt x="42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5" y="13"/>
                    <a:pt x="2" y="7"/>
                    <a:pt x="0" y="0"/>
                  </a:cubicBezTo>
                  <a:lnTo>
                    <a:pt x="50" y="0"/>
                  </a:lnTo>
                  <a:close/>
                </a:path>
              </a:pathLst>
            </a:custGeom>
            <a:solidFill>
              <a:srgbClr val="40CD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 dirty="0"/>
            </a:p>
          </p:txBody>
        </p:sp>
        <p:sp>
          <p:nvSpPr>
            <p:cNvPr id="840" name="Freeform 179"/>
            <p:cNvSpPr>
              <a:spLocks/>
            </p:cNvSpPr>
            <p:nvPr userDrawn="1"/>
          </p:nvSpPr>
          <p:spPr bwMode="gray">
            <a:xfrm>
              <a:off x="9932988" y="4840288"/>
              <a:ext cx="995363" cy="1466850"/>
            </a:xfrm>
            <a:custGeom>
              <a:avLst/>
              <a:gdLst>
                <a:gd name="T0" fmla="*/ 26 w 627"/>
                <a:gd name="T1" fmla="*/ 0 h 924"/>
                <a:gd name="T2" fmla="*/ 0 w 627"/>
                <a:gd name="T3" fmla="*/ 18 h 924"/>
                <a:gd name="T4" fmla="*/ 248 w 627"/>
                <a:gd name="T5" fmla="*/ 393 h 924"/>
                <a:gd name="T6" fmla="*/ 599 w 627"/>
                <a:gd name="T7" fmla="*/ 924 h 924"/>
                <a:gd name="T8" fmla="*/ 627 w 627"/>
                <a:gd name="T9" fmla="*/ 907 h 924"/>
                <a:gd name="T10" fmla="*/ 26 w 627"/>
                <a:gd name="T11" fmla="*/ 0 h 9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7" h="924">
                  <a:moveTo>
                    <a:pt x="26" y="0"/>
                  </a:moveTo>
                  <a:lnTo>
                    <a:pt x="0" y="18"/>
                  </a:lnTo>
                  <a:lnTo>
                    <a:pt x="248" y="393"/>
                  </a:lnTo>
                  <a:lnTo>
                    <a:pt x="599" y="924"/>
                  </a:lnTo>
                  <a:lnTo>
                    <a:pt x="627" y="907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841" name="Freeform 180"/>
            <p:cNvSpPr>
              <a:spLocks/>
            </p:cNvSpPr>
            <p:nvPr userDrawn="1"/>
          </p:nvSpPr>
          <p:spPr bwMode="gray">
            <a:xfrm>
              <a:off x="10814051" y="6172200"/>
              <a:ext cx="57150" cy="47625"/>
            </a:xfrm>
            <a:custGeom>
              <a:avLst/>
              <a:gdLst>
                <a:gd name="T0" fmla="*/ 36 w 36"/>
                <a:gd name="T1" fmla="*/ 13 h 30"/>
                <a:gd name="T2" fmla="*/ 9 w 36"/>
                <a:gd name="T3" fmla="*/ 30 h 30"/>
                <a:gd name="T4" fmla="*/ 9 w 36"/>
                <a:gd name="T5" fmla="*/ 30 h 30"/>
                <a:gd name="T6" fmla="*/ 0 w 36"/>
                <a:gd name="T7" fmla="*/ 18 h 30"/>
                <a:gd name="T8" fmla="*/ 27 w 36"/>
                <a:gd name="T9" fmla="*/ 0 h 30"/>
                <a:gd name="T10" fmla="*/ 36 w 36"/>
                <a:gd name="T11" fmla="*/ 1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30">
                  <a:moveTo>
                    <a:pt x="36" y="13"/>
                  </a:moveTo>
                  <a:lnTo>
                    <a:pt x="9" y="30"/>
                  </a:lnTo>
                  <a:lnTo>
                    <a:pt x="9" y="30"/>
                  </a:lnTo>
                  <a:lnTo>
                    <a:pt x="0" y="18"/>
                  </a:lnTo>
                  <a:lnTo>
                    <a:pt x="27" y="0"/>
                  </a:lnTo>
                  <a:lnTo>
                    <a:pt x="36" y="13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842" name="Freeform 181"/>
            <p:cNvSpPr>
              <a:spLocks/>
            </p:cNvSpPr>
            <p:nvPr userDrawn="1"/>
          </p:nvSpPr>
          <p:spPr bwMode="gray">
            <a:xfrm>
              <a:off x="10785476" y="6127750"/>
              <a:ext cx="55563" cy="49213"/>
            </a:xfrm>
            <a:custGeom>
              <a:avLst/>
              <a:gdLst>
                <a:gd name="T0" fmla="*/ 35 w 35"/>
                <a:gd name="T1" fmla="*/ 13 h 31"/>
                <a:gd name="T2" fmla="*/ 8 w 35"/>
                <a:gd name="T3" fmla="*/ 31 h 31"/>
                <a:gd name="T4" fmla="*/ 8 w 35"/>
                <a:gd name="T5" fmla="*/ 31 h 31"/>
                <a:gd name="T6" fmla="*/ 0 w 35"/>
                <a:gd name="T7" fmla="*/ 18 h 31"/>
                <a:gd name="T8" fmla="*/ 26 w 35"/>
                <a:gd name="T9" fmla="*/ 0 h 31"/>
                <a:gd name="T10" fmla="*/ 35 w 35"/>
                <a:gd name="T11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31">
                  <a:moveTo>
                    <a:pt x="35" y="13"/>
                  </a:moveTo>
                  <a:lnTo>
                    <a:pt x="8" y="31"/>
                  </a:lnTo>
                  <a:lnTo>
                    <a:pt x="8" y="31"/>
                  </a:lnTo>
                  <a:lnTo>
                    <a:pt x="0" y="18"/>
                  </a:lnTo>
                  <a:lnTo>
                    <a:pt x="26" y="0"/>
                  </a:lnTo>
                  <a:lnTo>
                    <a:pt x="35" y="13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843" name="Freeform 182"/>
            <p:cNvSpPr>
              <a:spLocks/>
            </p:cNvSpPr>
            <p:nvPr userDrawn="1"/>
          </p:nvSpPr>
          <p:spPr bwMode="gray">
            <a:xfrm>
              <a:off x="10753726" y="6081713"/>
              <a:ext cx="58738" cy="50800"/>
            </a:xfrm>
            <a:custGeom>
              <a:avLst/>
              <a:gdLst>
                <a:gd name="T0" fmla="*/ 37 w 37"/>
                <a:gd name="T1" fmla="*/ 14 h 32"/>
                <a:gd name="T2" fmla="*/ 10 w 37"/>
                <a:gd name="T3" fmla="*/ 32 h 32"/>
                <a:gd name="T4" fmla="*/ 0 w 37"/>
                <a:gd name="T5" fmla="*/ 18 h 32"/>
                <a:gd name="T6" fmla="*/ 28 w 37"/>
                <a:gd name="T7" fmla="*/ 0 h 32"/>
                <a:gd name="T8" fmla="*/ 37 w 37"/>
                <a:gd name="T9" fmla="*/ 1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2">
                  <a:moveTo>
                    <a:pt x="37" y="14"/>
                  </a:moveTo>
                  <a:lnTo>
                    <a:pt x="10" y="32"/>
                  </a:lnTo>
                  <a:lnTo>
                    <a:pt x="0" y="18"/>
                  </a:lnTo>
                  <a:lnTo>
                    <a:pt x="28" y="0"/>
                  </a:lnTo>
                  <a:lnTo>
                    <a:pt x="37" y="14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844" name="Freeform 183"/>
            <p:cNvSpPr>
              <a:spLocks/>
            </p:cNvSpPr>
            <p:nvPr userDrawn="1"/>
          </p:nvSpPr>
          <p:spPr bwMode="gray">
            <a:xfrm>
              <a:off x="10725151" y="6037263"/>
              <a:ext cx="58738" cy="50800"/>
            </a:xfrm>
            <a:custGeom>
              <a:avLst/>
              <a:gdLst>
                <a:gd name="T0" fmla="*/ 37 w 37"/>
                <a:gd name="T1" fmla="*/ 14 h 32"/>
                <a:gd name="T2" fmla="*/ 9 w 37"/>
                <a:gd name="T3" fmla="*/ 32 h 32"/>
                <a:gd name="T4" fmla="*/ 9 w 37"/>
                <a:gd name="T5" fmla="*/ 32 h 32"/>
                <a:gd name="T6" fmla="*/ 0 w 37"/>
                <a:gd name="T7" fmla="*/ 18 h 32"/>
                <a:gd name="T8" fmla="*/ 0 w 37"/>
                <a:gd name="T9" fmla="*/ 18 h 32"/>
                <a:gd name="T10" fmla="*/ 28 w 37"/>
                <a:gd name="T11" fmla="*/ 0 h 32"/>
                <a:gd name="T12" fmla="*/ 37 w 37"/>
                <a:gd name="T13" fmla="*/ 1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32">
                  <a:moveTo>
                    <a:pt x="37" y="14"/>
                  </a:moveTo>
                  <a:lnTo>
                    <a:pt x="9" y="32"/>
                  </a:lnTo>
                  <a:lnTo>
                    <a:pt x="9" y="32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8" y="0"/>
                  </a:lnTo>
                  <a:lnTo>
                    <a:pt x="37" y="14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845" name="Freeform 184"/>
            <p:cNvSpPr>
              <a:spLocks/>
            </p:cNvSpPr>
            <p:nvPr userDrawn="1"/>
          </p:nvSpPr>
          <p:spPr bwMode="gray">
            <a:xfrm>
              <a:off x="10696576" y="5994400"/>
              <a:ext cx="55563" cy="47625"/>
            </a:xfrm>
            <a:custGeom>
              <a:avLst/>
              <a:gdLst>
                <a:gd name="T0" fmla="*/ 35 w 35"/>
                <a:gd name="T1" fmla="*/ 13 h 30"/>
                <a:gd name="T2" fmla="*/ 8 w 35"/>
                <a:gd name="T3" fmla="*/ 30 h 30"/>
                <a:gd name="T4" fmla="*/ 0 w 35"/>
                <a:gd name="T5" fmla="*/ 17 h 30"/>
                <a:gd name="T6" fmla="*/ 27 w 35"/>
                <a:gd name="T7" fmla="*/ 0 h 30"/>
                <a:gd name="T8" fmla="*/ 35 w 35"/>
                <a:gd name="T9" fmla="*/ 1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0">
                  <a:moveTo>
                    <a:pt x="35" y="13"/>
                  </a:moveTo>
                  <a:lnTo>
                    <a:pt x="8" y="30"/>
                  </a:lnTo>
                  <a:lnTo>
                    <a:pt x="0" y="17"/>
                  </a:lnTo>
                  <a:lnTo>
                    <a:pt x="27" y="0"/>
                  </a:lnTo>
                  <a:lnTo>
                    <a:pt x="35" y="13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846" name="Freeform 185"/>
            <p:cNvSpPr>
              <a:spLocks/>
            </p:cNvSpPr>
            <p:nvPr userDrawn="1"/>
          </p:nvSpPr>
          <p:spPr bwMode="gray">
            <a:xfrm>
              <a:off x="10666413" y="5949950"/>
              <a:ext cx="57150" cy="49213"/>
            </a:xfrm>
            <a:custGeom>
              <a:avLst/>
              <a:gdLst>
                <a:gd name="T0" fmla="*/ 36 w 36"/>
                <a:gd name="T1" fmla="*/ 13 h 31"/>
                <a:gd name="T2" fmla="*/ 9 w 36"/>
                <a:gd name="T3" fmla="*/ 31 h 31"/>
                <a:gd name="T4" fmla="*/ 9 w 36"/>
                <a:gd name="T5" fmla="*/ 31 h 31"/>
                <a:gd name="T6" fmla="*/ 0 w 36"/>
                <a:gd name="T7" fmla="*/ 18 h 31"/>
                <a:gd name="T8" fmla="*/ 0 w 36"/>
                <a:gd name="T9" fmla="*/ 18 h 31"/>
                <a:gd name="T10" fmla="*/ 27 w 36"/>
                <a:gd name="T11" fmla="*/ 0 h 31"/>
                <a:gd name="T12" fmla="*/ 36 w 36"/>
                <a:gd name="T13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36" y="13"/>
                  </a:moveTo>
                  <a:lnTo>
                    <a:pt x="9" y="31"/>
                  </a:lnTo>
                  <a:lnTo>
                    <a:pt x="9" y="31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7" y="0"/>
                  </a:lnTo>
                  <a:lnTo>
                    <a:pt x="36" y="13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847" name="Freeform 186"/>
            <p:cNvSpPr>
              <a:spLocks/>
            </p:cNvSpPr>
            <p:nvPr userDrawn="1"/>
          </p:nvSpPr>
          <p:spPr bwMode="gray">
            <a:xfrm>
              <a:off x="10637838" y="5903913"/>
              <a:ext cx="57150" cy="50800"/>
            </a:xfrm>
            <a:custGeom>
              <a:avLst/>
              <a:gdLst>
                <a:gd name="T0" fmla="*/ 36 w 36"/>
                <a:gd name="T1" fmla="*/ 14 h 32"/>
                <a:gd name="T2" fmla="*/ 9 w 36"/>
                <a:gd name="T3" fmla="*/ 32 h 32"/>
                <a:gd name="T4" fmla="*/ 0 w 36"/>
                <a:gd name="T5" fmla="*/ 18 h 32"/>
                <a:gd name="T6" fmla="*/ 27 w 36"/>
                <a:gd name="T7" fmla="*/ 0 h 32"/>
                <a:gd name="T8" fmla="*/ 36 w 36"/>
                <a:gd name="T9" fmla="*/ 1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2">
                  <a:moveTo>
                    <a:pt x="36" y="14"/>
                  </a:moveTo>
                  <a:lnTo>
                    <a:pt x="9" y="32"/>
                  </a:lnTo>
                  <a:lnTo>
                    <a:pt x="0" y="18"/>
                  </a:lnTo>
                  <a:lnTo>
                    <a:pt x="27" y="0"/>
                  </a:lnTo>
                  <a:lnTo>
                    <a:pt x="36" y="14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848" name="Freeform 187"/>
            <p:cNvSpPr>
              <a:spLocks/>
            </p:cNvSpPr>
            <p:nvPr userDrawn="1"/>
          </p:nvSpPr>
          <p:spPr bwMode="gray">
            <a:xfrm>
              <a:off x="10607676" y="5859463"/>
              <a:ext cx="57150" cy="50800"/>
            </a:xfrm>
            <a:custGeom>
              <a:avLst/>
              <a:gdLst>
                <a:gd name="T0" fmla="*/ 36 w 36"/>
                <a:gd name="T1" fmla="*/ 14 h 32"/>
                <a:gd name="T2" fmla="*/ 8 w 36"/>
                <a:gd name="T3" fmla="*/ 32 h 32"/>
                <a:gd name="T4" fmla="*/ 0 w 36"/>
                <a:gd name="T5" fmla="*/ 18 h 32"/>
                <a:gd name="T6" fmla="*/ 0 w 36"/>
                <a:gd name="T7" fmla="*/ 18 h 32"/>
                <a:gd name="T8" fmla="*/ 28 w 36"/>
                <a:gd name="T9" fmla="*/ 0 h 32"/>
                <a:gd name="T10" fmla="*/ 36 w 36"/>
                <a:gd name="T11" fmla="*/ 1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32">
                  <a:moveTo>
                    <a:pt x="36" y="14"/>
                  </a:moveTo>
                  <a:lnTo>
                    <a:pt x="8" y="32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8" y="0"/>
                  </a:lnTo>
                  <a:lnTo>
                    <a:pt x="36" y="14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849" name="Freeform 188"/>
            <p:cNvSpPr>
              <a:spLocks/>
            </p:cNvSpPr>
            <p:nvPr userDrawn="1"/>
          </p:nvSpPr>
          <p:spPr bwMode="gray">
            <a:xfrm>
              <a:off x="10577513" y="5815013"/>
              <a:ext cx="57150" cy="49213"/>
            </a:xfrm>
            <a:custGeom>
              <a:avLst/>
              <a:gdLst>
                <a:gd name="T0" fmla="*/ 36 w 36"/>
                <a:gd name="T1" fmla="*/ 13 h 31"/>
                <a:gd name="T2" fmla="*/ 9 w 36"/>
                <a:gd name="T3" fmla="*/ 31 h 31"/>
                <a:gd name="T4" fmla="*/ 9 w 36"/>
                <a:gd name="T5" fmla="*/ 31 h 31"/>
                <a:gd name="T6" fmla="*/ 0 w 36"/>
                <a:gd name="T7" fmla="*/ 18 h 31"/>
                <a:gd name="T8" fmla="*/ 27 w 36"/>
                <a:gd name="T9" fmla="*/ 0 h 31"/>
                <a:gd name="T10" fmla="*/ 36 w 36"/>
                <a:gd name="T11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31">
                  <a:moveTo>
                    <a:pt x="36" y="13"/>
                  </a:moveTo>
                  <a:lnTo>
                    <a:pt x="9" y="31"/>
                  </a:lnTo>
                  <a:lnTo>
                    <a:pt x="9" y="31"/>
                  </a:lnTo>
                  <a:lnTo>
                    <a:pt x="0" y="18"/>
                  </a:lnTo>
                  <a:lnTo>
                    <a:pt x="27" y="0"/>
                  </a:lnTo>
                  <a:lnTo>
                    <a:pt x="36" y="13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850" name="Freeform 189"/>
            <p:cNvSpPr>
              <a:spLocks/>
            </p:cNvSpPr>
            <p:nvPr userDrawn="1"/>
          </p:nvSpPr>
          <p:spPr bwMode="gray">
            <a:xfrm>
              <a:off x="10548938" y="5772150"/>
              <a:ext cx="57150" cy="47625"/>
            </a:xfrm>
            <a:custGeom>
              <a:avLst/>
              <a:gdLst>
                <a:gd name="T0" fmla="*/ 36 w 36"/>
                <a:gd name="T1" fmla="*/ 13 h 30"/>
                <a:gd name="T2" fmla="*/ 9 w 36"/>
                <a:gd name="T3" fmla="*/ 30 h 30"/>
                <a:gd name="T4" fmla="*/ 0 w 36"/>
                <a:gd name="T5" fmla="*/ 17 h 30"/>
                <a:gd name="T6" fmla="*/ 27 w 36"/>
                <a:gd name="T7" fmla="*/ 0 h 30"/>
                <a:gd name="T8" fmla="*/ 36 w 36"/>
                <a:gd name="T9" fmla="*/ 1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0">
                  <a:moveTo>
                    <a:pt x="36" y="13"/>
                  </a:moveTo>
                  <a:lnTo>
                    <a:pt x="9" y="30"/>
                  </a:lnTo>
                  <a:lnTo>
                    <a:pt x="0" y="17"/>
                  </a:lnTo>
                  <a:lnTo>
                    <a:pt x="27" y="0"/>
                  </a:lnTo>
                  <a:lnTo>
                    <a:pt x="36" y="13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851" name="Freeform 190"/>
            <p:cNvSpPr>
              <a:spLocks/>
            </p:cNvSpPr>
            <p:nvPr userDrawn="1"/>
          </p:nvSpPr>
          <p:spPr bwMode="gray">
            <a:xfrm>
              <a:off x="10520363" y="5726113"/>
              <a:ext cx="55563" cy="50800"/>
            </a:xfrm>
            <a:custGeom>
              <a:avLst/>
              <a:gdLst>
                <a:gd name="T0" fmla="*/ 35 w 35"/>
                <a:gd name="T1" fmla="*/ 14 h 32"/>
                <a:gd name="T2" fmla="*/ 8 w 35"/>
                <a:gd name="T3" fmla="*/ 32 h 32"/>
                <a:gd name="T4" fmla="*/ 0 w 35"/>
                <a:gd name="T5" fmla="*/ 18 h 32"/>
                <a:gd name="T6" fmla="*/ 27 w 35"/>
                <a:gd name="T7" fmla="*/ 0 h 32"/>
                <a:gd name="T8" fmla="*/ 35 w 35"/>
                <a:gd name="T9" fmla="*/ 1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2">
                  <a:moveTo>
                    <a:pt x="35" y="14"/>
                  </a:moveTo>
                  <a:lnTo>
                    <a:pt x="8" y="32"/>
                  </a:lnTo>
                  <a:lnTo>
                    <a:pt x="0" y="18"/>
                  </a:lnTo>
                  <a:lnTo>
                    <a:pt x="27" y="0"/>
                  </a:lnTo>
                  <a:lnTo>
                    <a:pt x="35" y="14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852" name="Freeform 191"/>
            <p:cNvSpPr>
              <a:spLocks/>
            </p:cNvSpPr>
            <p:nvPr userDrawn="1"/>
          </p:nvSpPr>
          <p:spPr bwMode="gray">
            <a:xfrm>
              <a:off x="10488613" y="5681663"/>
              <a:ext cx="58738" cy="50800"/>
            </a:xfrm>
            <a:custGeom>
              <a:avLst/>
              <a:gdLst>
                <a:gd name="T0" fmla="*/ 37 w 37"/>
                <a:gd name="T1" fmla="*/ 14 h 32"/>
                <a:gd name="T2" fmla="*/ 9 w 37"/>
                <a:gd name="T3" fmla="*/ 32 h 32"/>
                <a:gd name="T4" fmla="*/ 9 w 37"/>
                <a:gd name="T5" fmla="*/ 32 h 32"/>
                <a:gd name="T6" fmla="*/ 0 w 37"/>
                <a:gd name="T7" fmla="*/ 18 h 32"/>
                <a:gd name="T8" fmla="*/ 0 w 37"/>
                <a:gd name="T9" fmla="*/ 18 h 32"/>
                <a:gd name="T10" fmla="*/ 28 w 37"/>
                <a:gd name="T11" fmla="*/ 0 h 32"/>
                <a:gd name="T12" fmla="*/ 37 w 37"/>
                <a:gd name="T13" fmla="*/ 1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32">
                  <a:moveTo>
                    <a:pt x="37" y="14"/>
                  </a:moveTo>
                  <a:lnTo>
                    <a:pt x="9" y="32"/>
                  </a:lnTo>
                  <a:lnTo>
                    <a:pt x="9" y="32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8" y="0"/>
                  </a:lnTo>
                  <a:lnTo>
                    <a:pt x="37" y="14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853" name="Freeform 192"/>
            <p:cNvSpPr>
              <a:spLocks/>
            </p:cNvSpPr>
            <p:nvPr userDrawn="1"/>
          </p:nvSpPr>
          <p:spPr bwMode="gray">
            <a:xfrm>
              <a:off x="10460038" y="5637213"/>
              <a:ext cx="57150" cy="49213"/>
            </a:xfrm>
            <a:custGeom>
              <a:avLst/>
              <a:gdLst>
                <a:gd name="T0" fmla="*/ 36 w 36"/>
                <a:gd name="T1" fmla="*/ 13 h 31"/>
                <a:gd name="T2" fmla="*/ 9 w 36"/>
                <a:gd name="T3" fmla="*/ 31 h 31"/>
                <a:gd name="T4" fmla="*/ 0 w 36"/>
                <a:gd name="T5" fmla="*/ 18 h 31"/>
                <a:gd name="T6" fmla="*/ 27 w 36"/>
                <a:gd name="T7" fmla="*/ 0 h 31"/>
                <a:gd name="T8" fmla="*/ 36 w 36"/>
                <a:gd name="T9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1">
                  <a:moveTo>
                    <a:pt x="36" y="13"/>
                  </a:moveTo>
                  <a:lnTo>
                    <a:pt x="9" y="31"/>
                  </a:lnTo>
                  <a:lnTo>
                    <a:pt x="0" y="18"/>
                  </a:lnTo>
                  <a:lnTo>
                    <a:pt x="27" y="0"/>
                  </a:lnTo>
                  <a:lnTo>
                    <a:pt x="36" y="13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854" name="Freeform 193"/>
            <p:cNvSpPr>
              <a:spLocks/>
            </p:cNvSpPr>
            <p:nvPr userDrawn="1"/>
          </p:nvSpPr>
          <p:spPr bwMode="gray">
            <a:xfrm>
              <a:off x="10431463" y="5594350"/>
              <a:ext cx="55563" cy="47625"/>
            </a:xfrm>
            <a:custGeom>
              <a:avLst/>
              <a:gdLst>
                <a:gd name="T0" fmla="*/ 35 w 35"/>
                <a:gd name="T1" fmla="*/ 12 h 30"/>
                <a:gd name="T2" fmla="*/ 9 w 35"/>
                <a:gd name="T3" fmla="*/ 30 h 30"/>
                <a:gd name="T4" fmla="*/ 9 w 35"/>
                <a:gd name="T5" fmla="*/ 30 h 30"/>
                <a:gd name="T6" fmla="*/ 0 w 35"/>
                <a:gd name="T7" fmla="*/ 17 h 30"/>
                <a:gd name="T8" fmla="*/ 0 w 35"/>
                <a:gd name="T9" fmla="*/ 17 h 30"/>
                <a:gd name="T10" fmla="*/ 27 w 35"/>
                <a:gd name="T11" fmla="*/ 0 h 30"/>
                <a:gd name="T12" fmla="*/ 35 w 35"/>
                <a:gd name="T13" fmla="*/ 1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30">
                  <a:moveTo>
                    <a:pt x="35" y="12"/>
                  </a:moveTo>
                  <a:lnTo>
                    <a:pt x="9" y="30"/>
                  </a:lnTo>
                  <a:lnTo>
                    <a:pt x="9" y="30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27" y="0"/>
                  </a:lnTo>
                  <a:lnTo>
                    <a:pt x="35" y="12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855" name="Freeform 194"/>
            <p:cNvSpPr>
              <a:spLocks/>
            </p:cNvSpPr>
            <p:nvPr userDrawn="1"/>
          </p:nvSpPr>
          <p:spPr bwMode="gray">
            <a:xfrm>
              <a:off x="10401301" y="5548313"/>
              <a:ext cx="57150" cy="49213"/>
            </a:xfrm>
            <a:custGeom>
              <a:avLst/>
              <a:gdLst>
                <a:gd name="T0" fmla="*/ 36 w 36"/>
                <a:gd name="T1" fmla="*/ 14 h 31"/>
                <a:gd name="T2" fmla="*/ 9 w 36"/>
                <a:gd name="T3" fmla="*/ 31 h 31"/>
                <a:gd name="T4" fmla="*/ 0 w 36"/>
                <a:gd name="T5" fmla="*/ 18 h 31"/>
                <a:gd name="T6" fmla="*/ 27 w 36"/>
                <a:gd name="T7" fmla="*/ 0 h 31"/>
                <a:gd name="T8" fmla="*/ 36 w 36"/>
                <a:gd name="T9" fmla="*/ 1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1">
                  <a:moveTo>
                    <a:pt x="36" y="14"/>
                  </a:moveTo>
                  <a:lnTo>
                    <a:pt x="9" y="31"/>
                  </a:lnTo>
                  <a:lnTo>
                    <a:pt x="0" y="18"/>
                  </a:lnTo>
                  <a:lnTo>
                    <a:pt x="27" y="0"/>
                  </a:lnTo>
                  <a:lnTo>
                    <a:pt x="36" y="14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856" name="Freeform 195"/>
            <p:cNvSpPr>
              <a:spLocks/>
            </p:cNvSpPr>
            <p:nvPr userDrawn="1"/>
          </p:nvSpPr>
          <p:spPr bwMode="gray">
            <a:xfrm>
              <a:off x="10371138" y="5503863"/>
              <a:ext cx="58738" cy="50800"/>
            </a:xfrm>
            <a:custGeom>
              <a:avLst/>
              <a:gdLst>
                <a:gd name="T0" fmla="*/ 37 w 37"/>
                <a:gd name="T1" fmla="*/ 14 h 32"/>
                <a:gd name="T2" fmla="*/ 9 w 37"/>
                <a:gd name="T3" fmla="*/ 32 h 32"/>
                <a:gd name="T4" fmla="*/ 0 w 37"/>
                <a:gd name="T5" fmla="*/ 18 h 32"/>
                <a:gd name="T6" fmla="*/ 0 w 37"/>
                <a:gd name="T7" fmla="*/ 18 h 32"/>
                <a:gd name="T8" fmla="*/ 28 w 37"/>
                <a:gd name="T9" fmla="*/ 0 h 32"/>
                <a:gd name="T10" fmla="*/ 37 w 37"/>
                <a:gd name="T11" fmla="*/ 1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32">
                  <a:moveTo>
                    <a:pt x="37" y="14"/>
                  </a:moveTo>
                  <a:lnTo>
                    <a:pt x="9" y="32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8" y="0"/>
                  </a:lnTo>
                  <a:lnTo>
                    <a:pt x="37" y="14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857" name="Freeform 196"/>
            <p:cNvSpPr>
              <a:spLocks/>
            </p:cNvSpPr>
            <p:nvPr userDrawn="1"/>
          </p:nvSpPr>
          <p:spPr bwMode="gray">
            <a:xfrm>
              <a:off x="10342563" y="5459413"/>
              <a:ext cx="58738" cy="49213"/>
            </a:xfrm>
            <a:custGeom>
              <a:avLst/>
              <a:gdLst>
                <a:gd name="T0" fmla="*/ 37 w 37"/>
                <a:gd name="T1" fmla="*/ 13 h 31"/>
                <a:gd name="T2" fmla="*/ 9 w 37"/>
                <a:gd name="T3" fmla="*/ 31 h 31"/>
                <a:gd name="T4" fmla="*/ 9 w 37"/>
                <a:gd name="T5" fmla="*/ 31 h 31"/>
                <a:gd name="T6" fmla="*/ 0 w 37"/>
                <a:gd name="T7" fmla="*/ 18 h 31"/>
                <a:gd name="T8" fmla="*/ 27 w 37"/>
                <a:gd name="T9" fmla="*/ 0 h 31"/>
                <a:gd name="T10" fmla="*/ 37 w 37"/>
                <a:gd name="T11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31">
                  <a:moveTo>
                    <a:pt x="37" y="13"/>
                  </a:moveTo>
                  <a:lnTo>
                    <a:pt x="9" y="31"/>
                  </a:lnTo>
                  <a:lnTo>
                    <a:pt x="9" y="31"/>
                  </a:lnTo>
                  <a:lnTo>
                    <a:pt x="0" y="18"/>
                  </a:lnTo>
                  <a:lnTo>
                    <a:pt x="27" y="0"/>
                  </a:lnTo>
                  <a:lnTo>
                    <a:pt x="37" y="13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858" name="Freeform 197"/>
            <p:cNvSpPr>
              <a:spLocks/>
            </p:cNvSpPr>
            <p:nvPr userDrawn="1"/>
          </p:nvSpPr>
          <p:spPr bwMode="gray">
            <a:xfrm>
              <a:off x="10313988" y="5413375"/>
              <a:ext cx="55563" cy="50800"/>
            </a:xfrm>
            <a:custGeom>
              <a:avLst/>
              <a:gdLst>
                <a:gd name="T0" fmla="*/ 35 w 35"/>
                <a:gd name="T1" fmla="*/ 14 h 32"/>
                <a:gd name="T2" fmla="*/ 8 w 35"/>
                <a:gd name="T3" fmla="*/ 32 h 32"/>
                <a:gd name="T4" fmla="*/ 0 w 35"/>
                <a:gd name="T5" fmla="*/ 19 h 32"/>
                <a:gd name="T6" fmla="*/ 26 w 35"/>
                <a:gd name="T7" fmla="*/ 0 h 32"/>
                <a:gd name="T8" fmla="*/ 35 w 35"/>
                <a:gd name="T9" fmla="*/ 1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2">
                  <a:moveTo>
                    <a:pt x="35" y="14"/>
                  </a:moveTo>
                  <a:lnTo>
                    <a:pt x="8" y="32"/>
                  </a:lnTo>
                  <a:lnTo>
                    <a:pt x="0" y="19"/>
                  </a:lnTo>
                  <a:lnTo>
                    <a:pt x="26" y="0"/>
                  </a:lnTo>
                  <a:lnTo>
                    <a:pt x="35" y="14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859" name="Freeform 198"/>
            <p:cNvSpPr>
              <a:spLocks/>
            </p:cNvSpPr>
            <p:nvPr userDrawn="1"/>
          </p:nvSpPr>
          <p:spPr bwMode="gray">
            <a:xfrm>
              <a:off x="10283826" y="5370513"/>
              <a:ext cx="57150" cy="49213"/>
            </a:xfrm>
            <a:custGeom>
              <a:avLst/>
              <a:gdLst>
                <a:gd name="T0" fmla="*/ 36 w 36"/>
                <a:gd name="T1" fmla="*/ 13 h 31"/>
                <a:gd name="T2" fmla="*/ 9 w 36"/>
                <a:gd name="T3" fmla="*/ 31 h 31"/>
                <a:gd name="T4" fmla="*/ 0 w 36"/>
                <a:gd name="T5" fmla="*/ 17 h 31"/>
                <a:gd name="T6" fmla="*/ 27 w 36"/>
                <a:gd name="T7" fmla="*/ 0 h 31"/>
                <a:gd name="T8" fmla="*/ 36 w 36"/>
                <a:gd name="T9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1">
                  <a:moveTo>
                    <a:pt x="36" y="13"/>
                  </a:moveTo>
                  <a:lnTo>
                    <a:pt x="9" y="31"/>
                  </a:lnTo>
                  <a:lnTo>
                    <a:pt x="0" y="17"/>
                  </a:lnTo>
                  <a:lnTo>
                    <a:pt x="27" y="0"/>
                  </a:lnTo>
                  <a:lnTo>
                    <a:pt x="36" y="13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860" name="Freeform 199"/>
            <p:cNvSpPr>
              <a:spLocks/>
            </p:cNvSpPr>
            <p:nvPr userDrawn="1"/>
          </p:nvSpPr>
          <p:spPr bwMode="gray">
            <a:xfrm>
              <a:off x="10253663" y="5326063"/>
              <a:ext cx="58738" cy="49213"/>
            </a:xfrm>
            <a:custGeom>
              <a:avLst/>
              <a:gdLst>
                <a:gd name="T0" fmla="*/ 37 w 37"/>
                <a:gd name="T1" fmla="*/ 14 h 31"/>
                <a:gd name="T2" fmla="*/ 10 w 37"/>
                <a:gd name="T3" fmla="*/ 31 h 31"/>
                <a:gd name="T4" fmla="*/ 0 w 37"/>
                <a:gd name="T5" fmla="*/ 18 h 31"/>
                <a:gd name="T6" fmla="*/ 28 w 37"/>
                <a:gd name="T7" fmla="*/ 0 h 31"/>
                <a:gd name="T8" fmla="*/ 37 w 37"/>
                <a:gd name="T9" fmla="*/ 1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1">
                  <a:moveTo>
                    <a:pt x="37" y="14"/>
                  </a:moveTo>
                  <a:lnTo>
                    <a:pt x="10" y="31"/>
                  </a:lnTo>
                  <a:lnTo>
                    <a:pt x="0" y="18"/>
                  </a:lnTo>
                  <a:lnTo>
                    <a:pt x="28" y="0"/>
                  </a:lnTo>
                  <a:lnTo>
                    <a:pt x="37" y="14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861" name="Freeform 200"/>
            <p:cNvSpPr>
              <a:spLocks/>
            </p:cNvSpPr>
            <p:nvPr userDrawn="1"/>
          </p:nvSpPr>
          <p:spPr bwMode="gray">
            <a:xfrm>
              <a:off x="10225088" y="5281613"/>
              <a:ext cx="55563" cy="49213"/>
            </a:xfrm>
            <a:custGeom>
              <a:avLst/>
              <a:gdLst>
                <a:gd name="T0" fmla="*/ 35 w 35"/>
                <a:gd name="T1" fmla="*/ 13 h 31"/>
                <a:gd name="T2" fmla="*/ 8 w 35"/>
                <a:gd name="T3" fmla="*/ 31 h 31"/>
                <a:gd name="T4" fmla="*/ 0 w 35"/>
                <a:gd name="T5" fmla="*/ 18 h 31"/>
                <a:gd name="T6" fmla="*/ 28 w 35"/>
                <a:gd name="T7" fmla="*/ 0 h 31"/>
                <a:gd name="T8" fmla="*/ 35 w 35"/>
                <a:gd name="T9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1">
                  <a:moveTo>
                    <a:pt x="35" y="13"/>
                  </a:moveTo>
                  <a:lnTo>
                    <a:pt x="8" y="31"/>
                  </a:lnTo>
                  <a:lnTo>
                    <a:pt x="0" y="18"/>
                  </a:lnTo>
                  <a:lnTo>
                    <a:pt x="28" y="0"/>
                  </a:lnTo>
                  <a:lnTo>
                    <a:pt x="35" y="13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862" name="Freeform 201"/>
            <p:cNvSpPr>
              <a:spLocks/>
            </p:cNvSpPr>
            <p:nvPr userDrawn="1"/>
          </p:nvSpPr>
          <p:spPr bwMode="gray">
            <a:xfrm>
              <a:off x="10194926" y="5235575"/>
              <a:ext cx="57150" cy="50800"/>
            </a:xfrm>
            <a:custGeom>
              <a:avLst/>
              <a:gdLst>
                <a:gd name="T0" fmla="*/ 36 w 36"/>
                <a:gd name="T1" fmla="*/ 14 h 32"/>
                <a:gd name="T2" fmla="*/ 9 w 36"/>
                <a:gd name="T3" fmla="*/ 32 h 32"/>
                <a:gd name="T4" fmla="*/ 9 w 36"/>
                <a:gd name="T5" fmla="*/ 32 h 32"/>
                <a:gd name="T6" fmla="*/ 0 w 36"/>
                <a:gd name="T7" fmla="*/ 19 h 32"/>
                <a:gd name="T8" fmla="*/ 0 w 36"/>
                <a:gd name="T9" fmla="*/ 19 h 32"/>
                <a:gd name="T10" fmla="*/ 27 w 36"/>
                <a:gd name="T11" fmla="*/ 0 h 32"/>
                <a:gd name="T12" fmla="*/ 36 w 36"/>
                <a:gd name="T13" fmla="*/ 1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2">
                  <a:moveTo>
                    <a:pt x="36" y="14"/>
                  </a:moveTo>
                  <a:lnTo>
                    <a:pt x="9" y="32"/>
                  </a:lnTo>
                  <a:lnTo>
                    <a:pt x="9" y="32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27" y="0"/>
                  </a:lnTo>
                  <a:lnTo>
                    <a:pt x="36" y="14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863" name="Freeform 202"/>
            <p:cNvSpPr>
              <a:spLocks/>
            </p:cNvSpPr>
            <p:nvPr userDrawn="1"/>
          </p:nvSpPr>
          <p:spPr bwMode="gray">
            <a:xfrm>
              <a:off x="10166351" y="5191125"/>
              <a:ext cx="57150" cy="50800"/>
            </a:xfrm>
            <a:custGeom>
              <a:avLst/>
              <a:gdLst>
                <a:gd name="T0" fmla="*/ 36 w 36"/>
                <a:gd name="T1" fmla="*/ 14 h 32"/>
                <a:gd name="T2" fmla="*/ 9 w 36"/>
                <a:gd name="T3" fmla="*/ 32 h 32"/>
                <a:gd name="T4" fmla="*/ 0 w 36"/>
                <a:gd name="T5" fmla="*/ 18 h 32"/>
                <a:gd name="T6" fmla="*/ 27 w 36"/>
                <a:gd name="T7" fmla="*/ 0 h 32"/>
                <a:gd name="T8" fmla="*/ 36 w 36"/>
                <a:gd name="T9" fmla="*/ 1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2">
                  <a:moveTo>
                    <a:pt x="36" y="14"/>
                  </a:moveTo>
                  <a:lnTo>
                    <a:pt x="9" y="32"/>
                  </a:lnTo>
                  <a:lnTo>
                    <a:pt x="0" y="18"/>
                  </a:lnTo>
                  <a:lnTo>
                    <a:pt x="27" y="0"/>
                  </a:lnTo>
                  <a:lnTo>
                    <a:pt x="36" y="14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864" name="Freeform 203"/>
            <p:cNvSpPr>
              <a:spLocks/>
            </p:cNvSpPr>
            <p:nvPr userDrawn="1"/>
          </p:nvSpPr>
          <p:spPr bwMode="gray">
            <a:xfrm>
              <a:off x="10136188" y="5148263"/>
              <a:ext cx="57150" cy="49213"/>
            </a:xfrm>
            <a:custGeom>
              <a:avLst/>
              <a:gdLst>
                <a:gd name="T0" fmla="*/ 36 w 36"/>
                <a:gd name="T1" fmla="*/ 14 h 31"/>
                <a:gd name="T2" fmla="*/ 8 w 36"/>
                <a:gd name="T3" fmla="*/ 31 h 31"/>
                <a:gd name="T4" fmla="*/ 0 w 36"/>
                <a:gd name="T5" fmla="*/ 17 h 31"/>
                <a:gd name="T6" fmla="*/ 28 w 36"/>
                <a:gd name="T7" fmla="*/ 0 h 31"/>
                <a:gd name="T8" fmla="*/ 36 w 36"/>
                <a:gd name="T9" fmla="*/ 1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1">
                  <a:moveTo>
                    <a:pt x="36" y="14"/>
                  </a:moveTo>
                  <a:lnTo>
                    <a:pt x="8" y="31"/>
                  </a:lnTo>
                  <a:lnTo>
                    <a:pt x="0" y="17"/>
                  </a:lnTo>
                  <a:lnTo>
                    <a:pt x="28" y="0"/>
                  </a:lnTo>
                  <a:lnTo>
                    <a:pt x="36" y="14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865" name="Freeform 204"/>
            <p:cNvSpPr>
              <a:spLocks/>
            </p:cNvSpPr>
            <p:nvPr userDrawn="1"/>
          </p:nvSpPr>
          <p:spPr bwMode="gray">
            <a:xfrm>
              <a:off x="10106026" y="5103813"/>
              <a:ext cx="58738" cy="49213"/>
            </a:xfrm>
            <a:custGeom>
              <a:avLst/>
              <a:gdLst>
                <a:gd name="T0" fmla="*/ 37 w 37"/>
                <a:gd name="T1" fmla="*/ 13 h 31"/>
                <a:gd name="T2" fmla="*/ 9 w 37"/>
                <a:gd name="T3" fmla="*/ 31 h 31"/>
                <a:gd name="T4" fmla="*/ 0 w 37"/>
                <a:gd name="T5" fmla="*/ 18 h 31"/>
                <a:gd name="T6" fmla="*/ 27 w 37"/>
                <a:gd name="T7" fmla="*/ 0 h 31"/>
                <a:gd name="T8" fmla="*/ 37 w 37"/>
                <a:gd name="T9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1">
                  <a:moveTo>
                    <a:pt x="37" y="13"/>
                  </a:moveTo>
                  <a:lnTo>
                    <a:pt x="9" y="31"/>
                  </a:lnTo>
                  <a:lnTo>
                    <a:pt x="0" y="18"/>
                  </a:lnTo>
                  <a:lnTo>
                    <a:pt x="27" y="0"/>
                  </a:lnTo>
                  <a:lnTo>
                    <a:pt x="37" y="13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866" name="Freeform 206"/>
            <p:cNvSpPr>
              <a:spLocks/>
            </p:cNvSpPr>
            <p:nvPr userDrawn="1"/>
          </p:nvSpPr>
          <p:spPr bwMode="gray">
            <a:xfrm>
              <a:off x="10077450" y="5059363"/>
              <a:ext cx="57150" cy="49213"/>
            </a:xfrm>
            <a:custGeom>
              <a:avLst/>
              <a:gdLst>
                <a:gd name="T0" fmla="*/ 36 w 36"/>
                <a:gd name="T1" fmla="*/ 13 h 31"/>
                <a:gd name="T2" fmla="*/ 9 w 36"/>
                <a:gd name="T3" fmla="*/ 31 h 31"/>
                <a:gd name="T4" fmla="*/ 0 w 36"/>
                <a:gd name="T5" fmla="*/ 18 h 31"/>
                <a:gd name="T6" fmla="*/ 27 w 36"/>
                <a:gd name="T7" fmla="*/ 0 h 31"/>
                <a:gd name="T8" fmla="*/ 36 w 36"/>
                <a:gd name="T9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1">
                  <a:moveTo>
                    <a:pt x="36" y="13"/>
                  </a:moveTo>
                  <a:lnTo>
                    <a:pt x="9" y="31"/>
                  </a:lnTo>
                  <a:lnTo>
                    <a:pt x="0" y="18"/>
                  </a:lnTo>
                  <a:lnTo>
                    <a:pt x="27" y="0"/>
                  </a:lnTo>
                  <a:lnTo>
                    <a:pt x="36" y="13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867" name="Freeform 207"/>
            <p:cNvSpPr>
              <a:spLocks/>
            </p:cNvSpPr>
            <p:nvPr userDrawn="1"/>
          </p:nvSpPr>
          <p:spPr bwMode="gray">
            <a:xfrm>
              <a:off x="10048875" y="5013325"/>
              <a:ext cx="55562" cy="50800"/>
            </a:xfrm>
            <a:custGeom>
              <a:avLst/>
              <a:gdLst>
                <a:gd name="T0" fmla="*/ 35 w 35"/>
                <a:gd name="T1" fmla="*/ 14 h 32"/>
                <a:gd name="T2" fmla="*/ 9 w 35"/>
                <a:gd name="T3" fmla="*/ 32 h 32"/>
                <a:gd name="T4" fmla="*/ 0 w 35"/>
                <a:gd name="T5" fmla="*/ 18 h 32"/>
                <a:gd name="T6" fmla="*/ 27 w 35"/>
                <a:gd name="T7" fmla="*/ 0 h 32"/>
                <a:gd name="T8" fmla="*/ 35 w 35"/>
                <a:gd name="T9" fmla="*/ 1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2">
                  <a:moveTo>
                    <a:pt x="35" y="14"/>
                  </a:moveTo>
                  <a:lnTo>
                    <a:pt x="9" y="32"/>
                  </a:lnTo>
                  <a:lnTo>
                    <a:pt x="0" y="18"/>
                  </a:lnTo>
                  <a:lnTo>
                    <a:pt x="27" y="0"/>
                  </a:lnTo>
                  <a:lnTo>
                    <a:pt x="35" y="14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868" name="Freeform 208"/>
            <p:cNvSpPr>
              <a:spLocks/>
            </p:cNvSpPr>
            <p:nvPr userDrawn="1"/>
          </p:nvSpPr>
          <p:spPr bwMode="gray">
            <a:xfrm>
              <a:off x="10017125" y="4970463"/>
              <a:ext cx="58737" cy="49213"/>
            </a:xfrm>
            <a:custGeom>
              <a:avLst/>
              <a:gdLst>
                <a:gd name="T0" fmla="*/ 37 w 37"/>
                <a:gd name="T1" fmla="*/ 13 h 31"/>
                <a:gd name="T2" fmla="*/ 10 w 37"/>
                <a:gd name="T3" fmla="*/ 31 h 31"/>
                <a:gd name="T4" fmla="*/ 0 w 37"/>
                <a:gd name="T5" fmla="*/ 17 h 31"/>
                <a:gd name="T6" fmla="*/ 28 w 37"/>
                <a:gd name="T7" fmla="*/ 0 h 31"/>
                <a:gd name="T8" fmla="*/ 37 w 37"/>
                <a:gd name="T9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1">
                  <a:moveTo>
                    <a:pt x="37" y="13"/>
                  </a:moveTo>
                  <a:lnTo>
                    <a:pt x="10" y="31"/>
                  </a:lnTo>
                  <a:lnTo>
                    <a:pt x="0" y="17"/>
                  </a:lnTo>
                  <a:lnTo>
                    <a:pt x="28" y="0"/>
                  </a:lnTo>
                  <a:lnTo>
                    <a:pt x="37" y="13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869" name="Freeform 209"/>
            <p:cNvSpPr>
              <a:spLocks/>
            </p:cNvSpPr>
            <p:nvPr userDrawn="1"/>
          </p:nvSpPr>
          <p:spPr bwMode="gray">
            <a:xfrm>
              <a:off x="9988550" y="4926013"/>
              <a:ext cx="58737" cy="47625"/>
            </a:xfrm>
            <a:custGeom>
              <a:avLst/>
              <a:gdLst>
                <a:gd name="T0" fmla="*/ 37 w 37"/>
                <a:gd name="T1" fmla="*/ 13 h 30"/>
                <a:gd name="T2" fmla="*/ 9 w 37"/>
                <a:gd name="T3" fmla="*/ 30 h 30"/>
                <a:gd name="T4" fmla="*/ 0 w 37"/>
                <a:gd name="T5" fmla="*/ 18 h 30"/>
                <a:gd name="T6" fmla="*/ 28 w 37"/>
                <a:gd name="T7" fmla="*/ 0 h 30"/>
                <a:gd name="T8" fmla="*/ 37 w 37"/>
                <a:gd name="T9" fmla="*/ 1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0">
                  <a:moveTo>
                    <a:pt x="37" y="13"/>
                  </a:moveTo>
                  <a:lnTo>
                    <a:pt x="9" y="30"/>
                  </a:lnTo>
                  <a:lnTo>
                    <a:pt x="0" y="18"/>
                  </a:lnTo>
                  <a:lnTo>
                    <a:pt x="28" y="0"/>
                  </a:lnTo>
                  <a:lnTo>
                    <a:pt x="37" y="13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870" name="Freeform 210"/>
            <p:cNvSpPr>
              <a:spLocks/>
            </p:cNvSpPr>
            <p:nvPr userDrawn="1"/>
          </p:nvSpPr>
          <p:spPr bwMode="gray">
            <a:xfrm>
              <a:off x="10856913" y="6146800"/>
              <a:ext cx="50800" cy="46038"/>
            </a:xfrm>
            <a:custGeom>
              <a:avLst/>
              <a:gdLst>
                <a:gd name="T0" fmla="*/ 32 w 32"/>
                <a:gd name="T1" fmla="*/ 14 h 29"/>
                <a:gd name="T2" fmla="*/ 9 w 32"/>
                <a:gd name="T3" fmla="*/ 29 h 29"/>
                <a:gd name="T4" fmla="*/ 0 w 32"/>
                <a:gd name="T5" fmla="*/ 16 h 29"/>
                <a:gd name="T6" fmla="*/ 24 w 32"/>
                <a:gd name="T7" fmla="*/ 0 h 29"/>
                <a:gd name="T8" fmla="*/ 32 w 32"/>
                <a:gd name="T9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29">
                  <a:moveTo>
                    <a:pt x="32" y="14"/>
                  </a:moveTo>
                  <a:lnTo>
                    <a:pt x="9" y="29"/>
                  </a:lnTo>
                  <a:lnTo>
                    <a:pt x="0" y="16"/>
                  </a:lnTo>
                  <a:lnTo>
                    <a:pt x="24" y="0"/>
                  </a:lnTo>
                  <a:lnTo>
                    <a:pt x="32" y="14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871" name="Freeform 211"/>
            <p:cNvSpPr>
              <a:spLocks/>
            </p:cNvSpPr>
            <p:nvPr userDrawn="1"/>
          </p:nvSpPr>
          <p:spPr bwMode="gray">
            <a:xfrm>
              <a:off x="10826750" y="6102350"/>
              <a:ext cx="52387" cy="46038"/>
            </a:xfrm>
            <a:custGeom>
              <a:avLst/>
              <a:gdLst>
                <a:gd name="T0" fmla="*/ 33 w 33"/>
                <a:gd name="T1" fmla="*/ 13 h 29"/>
                <a:gd name="T2" fmla="*/ 9 w 33"/>
                <a:gd name="T3" fmla="*/ 29 h 29"/>
                <a:gd name="T4" fmla="*/ 0 w 33"/>
                <a:gd name="T5" fmla="*/ 16 h 29"/>
                <a:gd name="T6" fmla="*/ 24 w 33"/>
                <a:gd name="T7" fmla="*/ 0 h 29"/>
                <a:gd name="T8" fmla="*/ 33 w 33"/>
                <a:gd name="T9" fmla="*/ 1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9">
                  <a:moveTo>
                    <a:pt x="33" y="13"/>
                  </a:moveTo>
                  <a:lnTo>
                    <a:pt x="9" y="29"/>
                  </a:lnTo>
                  <a:lnTo>
                    <a:pt x="0" y="16"/>
                  </a:lnTo>
                  <a:lnTo>
                    <a:pt x="24" y="0"/>
                  </a:lnTo>
                  <a:lnTo>
                    <a:pt x="33" y="13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872" name="Freeform 212"/>
            <p:cNvSpPr>
              <a:spLocks/>
            </p:cNvSpPr>
            <p:nvPr userDrawn="1"/>
          </p:nvSpPr>
          <p:spPr bwMode="gray">
            <a:xfrm>
              <a:off x="10798175" y="6056313"/>
              <a:ext cx="52387" cy="47625"/>
            </a:xfrm>
            <a:custGeom>
              <a:avLst/>
              <a:gdLst>
                <a:gd name="T0" fmla="*/ 33 w 33"/>
                <a:gd name="T1" fmla="*/ 14 h 30"/>
                <a:gd name="T2" fmla="*/ 9 w 33"/>
                <a:gd name="T3" fmla="*/ 30 h 30"/>
                <a:gd name="T4" fmla="*/ 0 w 33"/>
                <a:gd name="T5" fmla="*/ 16 h 30"/>
                <a:gd name="T6" fmla="*/ 24 w 33"/>
                <a:gd name="T7" fmla="*/ 0 h 30"/>
                <a:gd name="T8" fmla="*/ 33 w 33"/>
                <a:gd name="T9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0">
                  <a:moveTo>
                    <a:pt x="33" y="14"/>
                  </a:moveTo>
                  <a:lnTo>
                    <a:pt x="9" y="30"/>
                  </a:lnTo>
                  <a:lnTo>
                    <a:pt x="0" y="16"/>
                  </a:lnTo>
                  <a:lnTo>
                    <a:pt x="24" y="0"/>
                  </a:lnTo>
                  <a:lnTo>
                    <a:pt x="33" y="14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873" name="Freeform 213"/>
            <p:cNvSpPr>
              <a:spLocks/>
            </p:cNvSpPr>
            <p:nvPr userDrawn="1"/>
          </p:nvSpPr>
          <p:spPr bwMode="gray">
            <a:xfrm>
              <a:off x="10769600" y="6013450"/>
              <a:ext cx="52387" cy="46038"/>
            </a:xfrm>
            <a:custGeom>
              <a:avLst/>
              <a:gdLst>
                <a:gd name="T0" fmla="*/ 33 w 33"/>
                <a:gd name="T1" fmla="*/ 14 h 29"/>
                <a:gd name="T2" fmla="*/ 9 w 33"/>
                <a:gd name="T3" fmla="*/ 29 h 29"/>
                <a:gd name="T4" fmla="*/ 0 w 33"/>
                <a:gd name="T5" fmla="*/ 15 h 29"/>
                <a:gd name="T6" fmla="*/ 23 w 33"/>
                <a:gd name="T7" fmla="*/ 0 h 29"/>
                <a:gd name="T8" fmla="*/ 33 w 33"/>
                <a:gd name="T9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9">
                  <a:moveTo>
                    <a:pt x="33" y="14"/>
                  </a:moveTo>
                  <a:lnTo>
                    <a:pt x="9" y="29"/>
                  </a:lnTo>
                  <a:lnTo>
                    <a:pt x="0" y="15"/>
                  </a:lnTo>
                  <a:lnTo>
                    <a:pt x="23" y="0"/>
                  </a:lnTo>
                  <a:lnTo>
                    <a:pt x="33" y="14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874" name="Freeform 214"/>
            <p:cNvSpPr>
              <a:spLocks/>
            </p:cNvSpPr>
            <p:nvPr userDrawn="1"/>
          </p:nvSpPr>
          <p:spPr bwMode="gray">
            <a:xfrm>
              <a:off x="10739438" y="5946775"/>
              <a:ext cx="84137" cy="68263"/>
            </a:xfrm>
            <a:custGeom>
              <a:avLst/>
              <a:gdLst>
                <a:gd name="T0" fmla="*/ 53 w 53"/>
                <a:gd name="T1" fmla="*/ 14 h 43"/>
                <a:gd name="T2" fmla="*/ 8 w 53"/>
                <a:gd name="T3" fmla="*/ 43 h 43"/>
                <a:gd name="T4" fmla="*/ 0 w 53"/>
                <a:gd name="T5" fmla="*/ 30 h 43"/>
                <a:gd name="T6" fmla="*/ 45 w 53"/>
                <a:gd name="T7" fmla="*/ 0 h 43"/>
                <a:gd name="T8" fmla="*/ 53 w 53"/>
                <a:gd name="T9" fmla="*/ 14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43">
                  <a:moveTo>
                    <a:pt x="53" y="14"/>
                  </a:moveTo>
                  <a:lnTo>
                    <a:pt x="8" y="43"/>
                  </a:lnTo>
                  <a:lnTo>
                    <a:pt x="0" y="30"/>
                  </a:lnTo>
                  <a:lnTo>
                    <a:pt x="45" y="0"/>
                  </a:lnTo>
                  <a:lnTo>
                    <a:pt x="53" y="14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875" name="Freeform 215"/>
            <p:cNvSpPr>
              <a:spLocks/>
            </p:cNvSpPr>
            <p:nvPr userDrawn="1"/>
          </p:nvSpPr>
          <p:spPr bwMode="gray">
            <a:xfrm>
              <a:off x="10709275" y="5924550"/>
              <a:ext cx="52387" cy="46038"/>
            </a:xfrm>
            <a:custGeom>
              <a:avLst/>
              <a:gdLst>
                <a:gd name="T0" fmla="*/ 33 w 33"/>
                <a:gd name="T1" fmla="*/ 13 h 29"/>
                <a:gd name="T2" fmla="*/ 9 w 33"/>
                <a:gd name="T3" fmla="*/ 29 h 29"/>
                <a:gd name="T4" fmla="*/ 0 w 33"/>
                <a:gd name="T5" fmla="*/ 16 h 29"/>
                <a:gd name="T6" fmla="*/ 24 w 33"/>
                <a:gd name="T7" fmla="*/ 0 h 29"/>
                <a:gd name="T8" fmla="*/ 33 w 33"/>
                <a:gd name="T9" fmla="*/ 1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9">
                  <a:moveTo>
                    <a:pt x="33" y="13"/>
                  </a:moveTo>
                  <a:lnTo>
                    <a:pt x="9" y="29"/>
                  </a:lnTo>
                  <a:lnTo>
                    <a:pt x="0" y="16"/>
                  </a:lnTo>
                  <a:lnTo>
                    <a:pt x="24" y="0"/>
                  </a:lnTo>
                  <a:lnTo>
                    <a:pt x="33" y="13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876" name="Freeform 216"/>
            <p:cNvSpPr>
              <a:spLocks/>
            </p:cNvSpPr>
            <p:nvPr userDrawn="1"/>
          </p:nvSpPr>
          <p:spPr bwMode="gray">
            <a:xfrm>
              <a:off x="10680700" y="5878513"/>
              <a:ext cx="52387" cy="47625"/>
            </a:xfrm>
            <a:custGeom>
              <a:avLst/>
              <a:gdLst>
                <a:gd name="T0" fmla="*/ 33 w 33"/>
                <a:gd name="T1" fmla="*/ 14 h 30"/>
                <a:gd name="T2" fmla="*/ 9 w 33"/>
                <a:gd name="T3" fmla="*/ 30 h 30"/>
                <a:gd name="T4" fmla="*/ 0 w 33"/>
                <a:gd name="T5" fmla="*/ 16 h 30"/>
                <a:gd name="T6" fmla="*/ 24 w 33"/>
                <a:gd name="T7" fmla="*/ 0 h 30"/>
                <a:gd name="T8" fmla="*/ 33 w 33"/>
                <a:gd name="T9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0">
                  <a:moveTo>
                    <a:pt x="33" y="14"/>
                  </a:moveTo>
                  <a:lnTo>
                    <a:pt x="9" y="30"/>
                  </a:lnTo>
                  <a:lnTo>
                    <a:pt x="0" y="16"/>
                  </a:lnTo>
                  <a:lnTo>
                    <a:pt x="24" y="0"/>
                  </a:lnTo>
                  <a:lnTo>
                    <a:pt x="33" y="14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877" name="Freeform 217"/>
            <p:cNvSpPr>
              <a:spLocks/>
            </p:cNvSpPr>
            <p:nvPr userDrawn="1"/>
          </p:nvSpPr>
          <p:spPr bwMode="gray">
            <a:xfrm>
              <a:off x="10652125" y="5835650"/>
              <a:ext cx="50800" cy="46038"/>
            </a:xfrm>
            <a:custGeom>
              <a:avLst/>
              <a:gdLst>
                <a:gd name="T0" fmla="*/ 32 w 32"/>
                <a:gd name="T1" fmla="*/ 13 h 29"/>
                <a:gd name="T2" fmla="*/ 8 w 32"/>
                <a:gd name="T3" fmla="*/ 29 h 29"/>
                <a:gd name="T4" fmla="*/ 0 w 32"/>
                <a:gd name="T5" fmla="*/ 15 h 29"/>
                <a:gd name="T6" fmla="*/ 24 w 32"/>
                <a:gd name="T7" fmla="*/ 0 h 29"/>
                <a:gd name="T8" fmla="*/ 32 w 32"/>
                <a:gd name="T9" fmla="*/ 1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29">
                  <a:moveTo>
                    <a:pt x="32" y="13"/>
                  </a:moveTo>
                  <a:lnTo>
                    <a:pt x="8" y="29"/>
                  </a:lnTo>
                  <a:lnTo>
                    <a:pt x="0" y="15"/>
                  </a:lnTo>
                  <a:lnTo>
                    <a:pt x="24" y="0"/>
                  </a:lnTo>
                  <a:lnTo>
                    <a:pt x="32" y="13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878" name="Freeform 218"/>
            <p:cNvSpPr>
              <a:spLocks/>
            </p:cNvSpPr>
            <p:nvPr userDrawn="1"/>
          </p:nvSpPr>
          <p:spPr bwMode="gray">
            <a:xfrm>
              <a:off x="10620375" y="5791200"/>
              <a:ext cx="52387" cy="44450"/>
            </a:xfrm>
            <a:custGeom>
              <a:avLst/>
              <a:gdLst>
                <a:gd name="T0" fmla="*/ 33 w 33"/>
                <a:gd name="T1" fmla="*/ 14 h 28"/>
                <a:gd name="T2" fmla="*/ 9 w 33"/>
                <a:gd name="T3" fmla="*/ 28 h 28"/>
                <a:gd name="T4" fmla="*/ 0 w 33"/>
                <a:gd name="T5" fmla="*/ 15 h 28"/>
                <a:gd name="T6" fmla="*/ 24 w 33"/>
                <a:gd name="T7" fmla="*/ 0 h 28"/>
                <a:gd name="T8" fmla="*/ 33 w 33"/>
                <a:gd name="T9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8">
                  <a:moveTo>
                    <a:pt x="33" y="14"/>
                  </a:moveTo>
                  <a:lnTo>
                    <a:pt x="9" y="28"/>
                  </a:lnTo>
                  <a:lnTo>
                    <a:pt x="0" y="15"/>
                  </a:lnTo>
                  <a:lnTo>
                    <a:pt x="24" y="0"/>
                  </a:lnTo>
                  <a:lnTo>
                    <a:pt x="33" y="14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879" name="Freeform 219"/>
            <p:cNvSpPr>
              <a:spLocks/>
            </p:cNvSpPr>
            <p:nvPr userDrawn="1"/>
          </p:nvSpPr>
          <p:spPr bwMode="gray">
            <a:xfrm>
              <a:off x="10591800" y="5724525"/>
              <a:ext cx="85725" cy="68263"/>
            </a:xfrm>
            <a:custGeom>
              <a:avLst/>
              <a:gdLst>
                <a:gd name="T0" fmla="*/ 54 w 54"/>
                <a:gd name="T1" fmla="*/ 14 h 43"/>
                <a:gd name="T2" fmla="*/ 9 w 54"/>
                <a:gd name="T3" fmla="*/ 43 h 43"/>
                <a:gd name="T4" fmla="*/ 0 w 54"/>
                <a:gd name="T5" fmla="*/ 30 h 43"/>
                <a:gd name="T6" fmla="*/ 44 w 54"/>
                <a:gd name="T7" fmla="*/ 0 h 43"/>
                <a:gd name="T8" fmla="*/ 54 w 54"/>
                <a:gd name="T9" fmla="*/ 14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3">
                  <a:moveTo>
                    <a:pt x="54" y="14"/>
                  </a:moveTo>
                  <a:lnTo>
                    <a:pt x="9" y="43"/>
                  </a:lnTo>
                  <a:lnTo>
                    <a:pt x="0" y="30"/>
                  </a:lnTo>
                  <a:lnTo>
                    <a:pt x="44" y="0"/>
                  </a:lnTo>
                  <a:lnTo>
                    <a:pt x="54" y="14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880" name="Freeform 220"/>
            <p:cNvSpPr>
              <a:spLocks/>
            </p:cNvSpPr>
            <p:nvPr userDrawn="1"/>
          </p:nvSpPr>
          <p:spPr bwMode="gray">
            <a:xfrm>
              <a:off x="10563225" y="5700713"/>
              <a:ext cx="50800" cy="47625"/>
            </a:xfrm>
            <a:custGeom>
              <a:avLst/>
              <a:gdLst>
                <a:gd name="T0" fmla="*/ 32 w 32"/>
                <a:gd name="T1" fmla="*/ 14 h 30"/>
                <a:gd name="T2" fmla="*/ 8 w 32"/>
                <a:gd name="T3" fmla="*/ 30 h 30"/>
                <a:gd name="T4" fmla="*/ 0 w 32"/>
                <a:gd name="T5" fmla="*/ 16 h 30"/>
                <a:gd name="T6" fmla="*/ 24 w 32"/>
                <a:gd name="T7" fmla="*/ 0 h 30"/>
                <a:gd name="T8" fmla="*/ 32 w 32"/>
                <a:gd name="T9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0">
                  <a:moveTo>
                    <a:pt x="32" y="14"/>
                  </a:moveTo>
                  <a:lnTo>
                    <a:pt x="8" y="30"/>
                  </a:lnTo>
                  <a:lnTo>
                    <a:pt x="0" y="16"/>
                  </a:lnTo>
                  <a:lnTo>
                    <a:pt x="24" y="0"/>
                  </a:lnTo>
                  <a:lnTo>
                    <a:pt x="32" y="14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881" name="Freeform 221"/>
            <p:cNvSpPr>
              <a:spLocks/>
            </p:cNvSpPr>
            <p:nvPr userDrawn="1"/>
          </p:nvSpPr>
          <p:spPr bwMode="gray">
            <a:xfrm>
              <a:off x="10533063" y="5656263"/>
              <a:ext cx="52387" cy="47625"/>
            </a:xfrm>
            <a:custGeom>
              <a:avLst/>
              <a:gdLst>
                <a:gd name="T0" fmla="*/ 33 w 33"/>
                <a:gd name="T1" fmla="*/ 14 h 30"/>
                <a:gd name="T2" fmla="*/ 9 w 33"/>
                <a:gd name="T3" fmla="*/ 30 h 30"/>
                <a:gd name="T4" fmla="*/ 0 w 33"/>
                <a:gd name="T5" fmla="*/ 16 h 30"/>
                <a:gd name="T6" fmla="*/ 23 w 33"/>
                <a:gd name="T7" fmla="*/ 0 h 30"/>
                <a:gd name="T8" fmla="*/ 33 w 33"/>
                <a:gd name="T9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0">
                  <a:moveTo>
                    <a:pt x="33" y="14"/>
                  </a:moveTo>
                  <a:lnTo>
                    <a:pt x="9" y="30"/>
                  </a:lnTo>
                  <a:lnTo>
                    <a:pt x="0" y="16"/>
                  </a:lnTo>
                  <a:lnTo>
                    <a:pt x="23" y="0"/>
                  </a:lnTo>
                  <a:lnTo>
                    <a:pt x="33" y="14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882" name="Freeform 222"/>
            <p:cNvSpPr>
              <a:spLocks/>
            </p:cNvSpPr>
            <p:nvPr userDrawn="1"/>
          </p:nvSpPr>
          <p:spPr bwMode="gray">
            <a:xfrm>
              <a:off x="10502900" y="5613400"/>
              <a:ext cx="52387" cy="44450"/>
            </a:xfrm>
            <a:custGeom>
              <a:avLst/>
              <a:gdLst>
                <a:gd name="T0" fmla="*/ 33 w 33"/>
                <a:gd name="T1" fmla="*/ 12 h 28"/>
                <a:gd name="T2" fmla="*/ 9 w 33"/>
                <a:gd name="T3" fmla="*/ 28 h 28"/>
                <a:gd name="T4" fmla="*/ 0 w 33"/>
                <a:gd name="T5" fmla="*/ 15 h 28"/>
                <a:gd name="T6" fmla="*/ 24 w 33"/>
                <a:gd name="T7" fmla="*/ 0 h 28"/>
                <a:gd name="T8" fmla="*/ 33 w 33"/>
                <a:gd name="T9" fmla="*/ 1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8">
                  <a:moveTo>
                    <a:pt x="33" y="12"/>
                  </a:moveTo>
                  <a:lnTo>
                    <a:pt x="9" y="28"/>
                  </a:lnTo>
                  <a:lnTo>
                    <a:pt x="0" y="15"/>
                  </a:lnTo>
                  <a:lnTo>
                    <a:pt x="24" y="0"/>
                  </a:lnTo>
                  <a:lnTo>
                    <a:pt x="33" y="12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883" name="Freeform 223"/>
            <p:cNvSpPr>
              <a:spLocks/>
            </p:cNvSpPr>
            <p:nvPr userDrawn="1"/>
          </p:nvSpPr>
          <p:spPr bwMode="gray">
            <a:xfrm>
              <a:off x="10474325" y="5568950"/>
              <a:ext cx="50800" cy="44450"/>
            </a:xfrm>
            <a:custGeom>
              <a:avLst/>
              <a:gdLst>
                <a:gd name="T0" fmla="*/ 32 w 32"/>
                <a:gd name="T1" fmla="*/ 13 h 28"/>
                <a:gd name="T2" fmla="*/ 8 w 32"/>
                <a:gd name="T3" fmla="*/ 28 h 28"/>
                <a:gd name="T4" fmla="*/ 0 w 32"/>
                <a:gd name="T5" fmla="*/ 16 h 28"/>
                <a:gd name="T6" fmla="*/ 24 w 32"/>
                <a:gd name="T7" fmla="*/ 0 h 28"/>
                <a:gd name="T8" fmla="*/ 32 w 32"/>
                <a:gd name="T9" fmla="*/ 1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28">
                  <a:moveTo>
                    <a:pt x="32" y="13"/>
                  </a:moveTo>
                  <a:lnTo>
                    <a:pt x="8" y="28"/>
                  </a:lnTo>
                  <a:lnTo>
                    <a:pt x="0" y="16"/>
                  </a:lnTo>
                  <a:lnTo>
                    <a:pt x="24" y="0"/>
                  </a:lnTo>
                  <a:lnTo>
                    <a:pt x="32" y="13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884" name="Freeform 224"/>
            <p:cNvSpPr>
              <a:spLocks/>
            </p:cNvSpPr>
            <p:nvPr userDrawn="1"/>
          </p:nvSpPr>
          <p:spPr bwMode="gray">
            <a:xfrm>
              <a:off x="10444163" y="5502275"/>
              <a:ext cx="84137" cy="68263"/>
            </a:xfrm>
            <a:custGeom>
              <a:avLst/>
              <a:gdLst>
                <a:gd name="T0" fmla="*/ 53 w 53"/>
                <a:gd name="T1" fmla="*/ 13 h 43"/>
                <a:gd name="T2" fmla="*/ 9 w 53"/>
                <a:gd name="T3" fmla="*/ 43 h 43"/>
                <a:gd name="T4" fmla="*/ 0 w 53"/>
                <a:gd name="T5" fmla="*/ 29 h 43"/>
                <a:gd name="T6" fmla="*/ 44 w 53"/>
                <a:gd name="T7" fmla="*/ 0 h 43"/>
                <a:gd name="T8" fmla="*/ 53 w 53"/>
                <a:gd name="T9" fmla="*/ 1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43">
                  <a:moveTo>
                    <a:pt x="53" y="13"/>
                  </a:moveTo>
                  <a:lnTo>
                    <a:pt x="9" y="43"/>
                  </a:lnTo>
                  <a:lnTo>
                    <a:pt x="0" y="29"/>
                  </a:lnTo>
                  <a:lnTo>
                    <a:pt x="44" y="0"/>
                  </a:lnTo>
                  <a:lnTo>
                    <a:pt x="53" y="13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885" name="Freeform 225"/>
            <p:cNvSpPr>
              <a:spLocks/>
            </p:cNvSpPr>
            <p:nvPr userDrawn="1"/>
          </p:nvSpPr>
          <p:spPr bwMode="gray">
            <a:xfrm>
              <a:off x="10415588" y="5478463"/>
              <a:ext cx="52387" cy="47625"/>
            </a:xfrm>
            <a:custGeom>
              <a:avLst/>
              <a:gdLst>
                <a:gd name="T0" fmla="*/ 33 w 33"/>
                <a:gd name="T1" fmla="*/ 14 h 30"/>
                <a:gd name="T2" fmla="*/ 9 w 33"/>
                <a:gd name="T3" fmla="*/ 30 h 30"/>
                <a:gd name="T4" fmla="*/ 0 w 33"/>
                <a:gd name="T5" fmla="*/ 16 h 30"/>
                <a:gd name="T6" fmla="*/ 24 w 33"/>
                <a:gd name="T7" fmla="*/ 0 h 30"/>
                <a:gd name="T8" fmla="*/ 33 w 33"/>
                <a:gd name="T9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0">
                  <a:moveTo>
                    <a:pt x="33" y="14"/>
                  </a:moveTo>
                  <a:lnTo>
                    <a:pt x="9" y="30"/>
                  </a:lnTo>
                  <a:lnTo>
                    <a:pt x="0" y="16"/>
                  </a:lnTo>
                  <a:lnTo>
                    <a:pt x="24" y="0"/>
                  </a:lnTo>
                  <a:lnTo>
                    <a:pt x="33" y="14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886" name="Freeform 226"/>
            <p:cNvSpPr>
              <a:spLocks/>
            </p:cNvSpPr>
            <p:nvPr userDrawn="1"/>
          </p:nvSpPr>
          <p:spPr bwMode="gray">
            <a:xfrm>
              <a:off x="10385425" y="5434013"/>
              <a:ext cx="52387" cy="46038"/>
            </a:xfrm>
            <a:custGeom>
              <a:avLst/>
              <a:gdLst>
                <a:gd name="T0" fmla="*/ 33 w 33"/>
                <a:gd name="T1" fmla="*/ 13 h 29"/>
                <a:gd name="T2" fmla="*/ 10 w 33"/>
                <a:gd name="T3" fmla="*/ 29 h 29"/>
                <a:gd name="T4" fmla="*/ 0 w 33"/>
                <a:gd name="T5" fmla="*/ 16 h 29"/>
                <a:gd name="T6" fmla="*/ 24 w 33"/>
                <a:gd name="T7" fmla="*/ 0 h 29"/>
                <a:gd name="T8" fmla="*/ 33 w 33"/>
                <a:gd name="T9" fmla="*/ 1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9">
                  <a:moveTo>
                    <a:pt x="33" y="13"/>
                  </a:moveTo>
                  <a:lnTo>
                    <a:pt x="10" y="29"/>
                  </a:lnTo>
                  <a:lnTo>
                    <a:pt x="0" y="16"/>
                  </a:lnTo>
                  <a:lnTo>
                    <a:pt x="24" y="0"/>
                  </a:lnTo>
                  <a:lnTo>
                    <a:pt x="33" y="13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887" name="Freeform 227"/>
            <p:cNvSpPr>
              <a:spLocks/>
            </p:cNvSpPr>
            <p:nvPr userDrawn="1"/>
          </p:nvSpPr>
          <p:spPr bwMode="gray">
            <a:xfrm>
              <a:off x="10355263" y="5391150"/>
              <a:ext cx="52387" cy="44450"/>
            </a:xfrm>
            <a:custGeom>
              <a:avLst/>
              <a:gdLst>
                <a:gd name="T0" fmla="*/ 33 w 33"/>
                <a:gd name="T1" fmla="*/ 13 h 28"/>
                <a:gd name="T2" fmla="*/ 9 w 33"/>
                <a:gd name="T3" fmla="*/ 28 h 28"/>
                <a:gd name="T4" fmla="*/ 0 w 33"/>
                <a:gd name="T5" fmla="*/ 14 h 28"/>
                <a:gd name="T6" fmla="*/ 24 w 33"/>
                <a:gd name="T7" fmla="*/ 0 h 28"/>
                <a:gd name="T8" fmla="*/ 33 w 33"/>
                <a:gd name="T9" fmla="*/ 1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8">
                  <a:moveTo>
                    <a:pt x="33" y="13"/>
                  </a:moveTo>
                  <a:lnTo>
                    <a:pt x="9" y="28"/>
                  </a:lnTo>
                  <a:lnTo>
                    <a:pt x="0" y="14"/>
                  </a:lnTo>
                  <a:lnTo>
                    <a:pt x="24" y="0"/>
                  </a:lnTo>
                  <a:lnTo>
                    <a:pt x="33" y="13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888" name="Freeform 228"/>
            <p:cNvSpPr>
              <a:spLocks/>
            </p:cNvSpPr>
            <p:nvPr userDrawn="1"/>
          </p:nvSpPr>
          <p:spPr bwMode="gray">
            <a:xfrm>
              <a:off x="10326688" y="5345113"/>
              <a:ext cx="52387" cy="47625"/>
            </a:xfrm>
            <a:custGeom>
              <a:avLst/>
              <a:gdLst>
                <a:gd name="T0" fmla="*/ 33 w 33"/>
                <a:gd name="T1" fmla="*/ 14 h 30"/>
                <a:gd name="T2" fmla="*/ 9 w 33"/>
                <a:gd name="T3" fmla="*/ 30 h 30"/>
                <a:gd name="T4" fmla="*/ 0 w 33"/>
                <a:gd name="T5" fmla="*/ 16 h 30"/>
                <a:gd name="T6" fmla="*/ 24 w 33"/>
                <a:gd name="T7" fmla="*/ 0 h 30"/>
                <a:gd name="T8" fmla="*/ 33 w 33"/>
                <a:gd name="T9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0">
                  <a:moveTo>
                    <a:pt x="33" y="14"/>
                  </a:moveTo>
                  <a:lnTo>
                    <a:pt x="9" y="30"/>
                  </a:lnTo>
                  <a:lnTo>
                    <a:pt x="0" y="16"/>
                  </a:lnTo>
                  <a:lnTo>
                    <a:pt x="24" y="0"/>
                  </a:lnTo>
                  <a:lnTo>
                    <a:pt x="33" y="14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889" name="Freeform 229"/>
            <p:cNvSpPr>
              <a:spLocks/>
            </p:cNvSpPr>
            <p:nvPr userDrawn="1"/>
          </p:nvSpPr>
          <p:spPr bwMode="gray">
            <a:xfrm>
              <a:off x="10298113" y="5280025"/>
              <a:ext cx="84137" cy="68263"/>
            </a:xfrm>
            <a:custGeom>
              <a:avLst/>
              <a:gdLst>
                <a:gd name="T0" fmla="*/ 53 w 53"/>
                <a:gd name="T1" fmla="*/ 13 h 43"/>
                <a:gd name="T2" fmla="*/ 9 w 53"/>
                <a:gd name="T3" fmla="*/ 43 h 43"/>
                <a:gd name="T4" fmla="*/ 0 w 53"/>
                <a:gd name="T5" fmla="*/ 29 h 43"/>
                <a:gd name="T6" fmla="*/ 44 w 53"/>
                <a:gd name="T7" fmla="*/ 0 h 43"/>
                <a:gd name="T8" fmla="*/ 53 w 53"/>
                <a:gd name="T9" fmla="*/ 1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43">
                  <a:moveTo>
                    <a:pt x="53" y="13"/>
                  </a:moveTo>
                  <a:lnTo>
                    <a:pt x="9" y="43"/>
                  </a:lnTo>
                  <a:lnTo>
                    <a:pt x="0" y="29"/>
                  </a:lnTo>
                  <a:lnTo>
                    <a:pt x="44" y="0"/>
                  </a:lnTo>
                  <a:lnTo>
                    <a:pt x="53" y="13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890" name="Freeform 230"/>
            <p:cNvSpPr>
              <a:spLocks/>
            </p:cNvSpPr>
            <p:nvPr userDrawn="1"/>
          </p:nvSpPr>
          <p:spPr bwMode="gray">
            <a:xfrm>
              <a:off x="10269538" y="5256213"/>
              <a:ext cx="49212" cy="46038"/>
            </a:xfrm>
            <a:custGeom>
              <a:avLst/>
              <a:gdLst>
                <a:gd name="T0" fmla="*/ 31 w 31"/>
                <a:gd name="T1" fmla="*/ 14 h 29"/>
                <a:gd name="T2" fmla="*/ 7 w 31"/>
                <a:gd name="T3" fmla="*/ 29 h 29"/>
                <a:gd name="T4" fmla="*/ 0 w 31"/>
                <a:gd name="T5" fmla="*/ 16 h 29"/>
                <a:gd name="T6" fmla="*/ 23 w 31"/>
                <a:gd name="T7" fmla="*/ 0 h 29"/>
                <a:gd name="T8" fmla="*/ 31 w 31"/>
                <a:gd name="T9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9">
                  <a:moveTo>
                    <a:pt x="31" y="14"/>
                  </a:moveTo>
                  <a:lnTo>
                    <a:pt x="7" y="29"/>
                  </a:lnTo>
                  <a:lnTo>
                    <a:pt x="0" y="16"/>
                  </a:lnTo>
                  <a:lnTo>
                    <a:pt x="23" y="0"/>
                  </a:lnTo>
                  <a:lnTo>
                    <a:pt x="31" y="14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891" name="Freeform 231"/>
            <p:cNvSpPr>
              <a:spLocks/>
            </p:cNvSpPr>
            <p:nvPr userDrawn="1"/>
          </p:nvSpPr>
          <p:spPr bwMode="gray">
            <a:xfrm>
              <a:off x="10237788" y="5213350"/>
              <a:ext cx="52387" cy="44450"/>
            </a:xfrm>
            <a:custGeom>
              <a:avLst/>
              <a:gdLst>
                <a:gd name="T0" fmla="*/ 33 w 33"/>
                <a:gd name="T1" fmla="*/ 12 h 28"/>
                <a:gd name="T2" fmla="*/ 9 w 33"/>
                <a:gd name="T3" fmla="*/ 28 h 28"/>
                <a:gd name="T4" fmla="*/ 0 w 33"/>
                <a:gd name="T5" fmla="*/ 14 h 28"/>
                <a:gd name="T6" fmla="*/ 24 w 33"/>
                <a:gd name="T7" fmla="*/ 0 h 28"/>
                <a:gd name="T8" fmla="*/ 33 w 33"/>
                <a:gd name="T9" fmla="*/ 1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8">
                  <a:moveTo>
                    <a:pt x="33" y="12"/>
                  </a:moveTo>
                  <a:lnTo>
                    <a:pt x="9" y="28"/>
                  </a:lnTo>
                  <a:lnTo>
                    <a:pt x="0" y="14"/>
                  </a:lnTo>
                  <a:lnTo>
                    <a:pt x="24" y="0"/>
                  </a:lnTo>
                  <a:lnTo>
                    <a:pt x="33" y="12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892" name="Freeform 232"/>
            <p:cNvSpPr>
              <a:spLocks/>
            </p:cNvSpPr>
            <p:nvPr userDrawn="1"/>
          </p:nvSpPr>
          <p:spPr bwMode="gray">
            <a:xfrm>
              <a:off x="10209213" y="5168900"/>
              <a:ext cx="52387" cy="44450"/>
            </a:xfrm>
            <a:custGeom>
              <a:avLst/>
              <a:gdLst>
                <a:gd name="T0" fmla="*/ 33 w 33"/>
                <a:gd name="T1" fmla="*/ 13 h 28"/>
                <a:gd name="T2" fmla="*/ 9 w 33"/>
                <a:gd name="T3" fmla="*/ 28 h 28"/>
                <a:gd name="T4" fmla="*/ 0 w 33"/>
                <a:gd name="T5" fmla="*/ 15 h 28"/>
                <a:gd name="T6" fmla="*/ 24 w 33"/>
                <a:gd name="T7" fmla="*/ 0 h 28"/>
                <a:gd name="T8" fmla="*/ 33 w 33"/>
                <a:gd name="T9" fmla="*/ 1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8">
                  <a:moveTo>
                    <a:pt x="33" y="13"/>
                  </a:moveTo>
                  <a:lnTo>
                    <a:pt x="9" y="28"/>
                  </a:lnTo>
                  <a:lnTo>
                    <a:pt x="0" y="15"/>
                  </a:lnTo>
                  <a:lnTo>
                    <a:pt x="24" y="0"/>
                  </a:lnTo>
                  <a:lnTo>
                    <a:pt x="33" y="13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893" name="Freeform 233"/>
            <p:cNvSpPr>
              <a:spLocks/>
            </p:cNvSpPr>
            <p:nvPr userDrawn="1"/>
          </p:nvSpPr>
          <p:spPr bwMode="gray">
            <a:xfrm>
              <a:off x="10180638" y="5122863"/>
              <a:ext cx="50800" cy="47625"/>
            </a:xfrm>
            <a:custGeom>
              <a:avLst/>
              <a:gdLst>
                <a:gd name="T0" fmla="*/ 32 w 32"/>
                <a:gd name="T1" fmla="*/ 14 h 30"/>
                <a:gd name="T2" fmla="*/ 8 w 32"/>
                <a:gd name="T3" fmla="*/ 30 h 30"/>
                <a:gd name="T4" fmla="*/ 0 w 32"/>
                <a:gd name="T5" fmla="*/ 16 h 30"/>
                <a:gd name="T6" fmla="*/ 24 w 32"/>
                <a:gd name="T7" fmla="*/ 0 h 30"/>
                <a:gd name="T8" fmla="*/ 32 w 32"/>
                <a:gd name="T9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0">
                  <a:moveTo>
                    <a:pt x="32" y="14"/>
                  </a:moveTo>
                  <a:lnTo>
                    <a:pt x="8" y="30"/>
                  </a:lnTo>
                  <a:lnTo>
                    <a:pt x="0" y="16"/>
                  </a:lnTo>
                  <a:lnTo>
                    <a:pt x="24" y="0"/>
                  </a:lnTo>
                  <a:lnTo>
                    <a:pt x="32" y="14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894" name="Freeform 234"/>
            <p:cNvSpPr>
              <a:spLocks/>
            </p:cNvSpPr>
            <p:nvPr userDrawn="1"/>
          </p:nvSpPr>
          <p:spPr bwMode="gray">
            <a:xfrm>
              <a:off x="10148888" y="5056188"/>
              <a:ext cx="85725" cy="68263"/>
            </a:xfrm>
            <a:custGeom>
              <a:avLst/>
              <a:gdLst>
                <a:gd name="T0" fmla="*/ 54 w 54"/>
                <a:gd name="T1" fmla="*/ 14 h 43"/>
                <a:gd name="T2" fmla="*/ 10 w 54"/>
                <a:gd name="T3" fmla="*/ 43 h 43"/>
                <a:gd name="T4" fmla="*/ 0 w 54"/>
                <a:gd name="T5" fmla="*/ 30 h 43"/>
                <a:gd name="T6" fmla="*/ 45 w 54"/>
                <a:gd name="T7" fmla="*/ 0 h 43"/>
                <a:gd name="T8" fmla="*/ 54 w 54"/>
                <a:gd name="T9" fmla="*/ 14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3">
                  <a:moveTo>
                    <a:pt x="54" y="14"/>
                  </a:moveTo>
                  <a:lnTo>
                    <a:pt x="10" y="43"/>
                  </a:lnTo>
                  <a:lnTo>
                    <a:pt x="0" y="30"/>
                  </a:lnTo>
                  <a:lnTo>
                    <a:pt x="45" y="0"/>
                  </a:lnTo>
                  <a:lnTo>
                    <a:pt x="54" y="14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895" name="Freeform 235"/>
            <p:cNvSpPr>
              <a:spLocks/>
            </p:cNvSpPr>
            <p:nvPr userDrawn="1"/>
          </p:nvSpPr>
          <p:spPr bwMode="gray">
            <a:xfrm>
              <a:off x="10120313" y="5033963"/>
              <a:ext cx="52387" cy="46038"/>
            </a:xfrm>
            <a:custGeom>
              <a:avLst/>
              <a:gdLst>
                <a:gd name="T0" fmla="*/ 33 w 33"/>
                <a:gd name="T1" fmla="*/ 13 h 29"/>
                <a:gd name="T2" fmla="*/ 9 w 33"/>
                <a:gd name="T3" fmla="*/ 29 h 29"/>
                <a:gd name="T4" fmla="*/ 0 w 33"/>
                <a:gd name="T5" fmla="*/ 16 h 29"/>
                <a:gd name="T6" fmla="*/ 24 w 33"/>
                <a:gd name="T7" fmla="*/ 0 h 29"/>
                <a:gd name="T8" fmla="*/ 33 w 33"/>
                <a:gd name="T9" fmla="*/ 1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9">
                  <a:moveTo>
                    <a:pt x="33" y="13"/>
                  </a:moveTo>
                  <a:lnTo>
                    <a:pt x="9" y="29"/>
                  </a:lnTo>
                  <a:lnTo>
                    <a:pt x="0" y="16"/>
                  </a:lnTo>
                  <a:lnTo>
                    <a:pt x="24" y="0"/>
                  </a:lnTo>
                  <a:lnTo>
                    <a:pt x="33" y="13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896" name="Freeform 236"/>
            <p:cNvSpPr>
              <a:spLocks/>
            </p:cNvSpPr>
            <p:nvPr userDrawn="1"/>
          </p:nvSpPr>
          <p:spPr bwMode="gray">
            <a:xfrm>
              <a:off x="10091738" y="4991100"/>
              <a:ext cx="50800" cy="44450"/>
            </a:xfrm>
            <a:custGeom>
              <a:avLst/>
              <a:gdLst>
                <a:gd name="T0" fmla="*/ 32 w 32"/>
                <a:gd name="T1" fmla="*/ 12 h 28"/>
                <a:gd name="T2" fmla="*/ 8 w 32"/>
                <a:gd name="T3" fmla="*/ 28 h 28"/>
                <a:gd name="T4" fmla="*/ 0 w 32"/>
                <a:gd name="T5" fmla="*/ 14 h 28"/>
                <a:gd name="T6" fmla="*/ 24 w 32"/>
                <a:gd name="T7" fmla="*/ 0 h 28"/>
                <a:gd name="T8" fmla="*/ 32 w 32"/>
                <a:gd name="T9" fmla="*/ 1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28">
                  <a:moveTo>
                    <a:pt x="32" y="12"/>
                  </a:moveTo>
                  <a:lnTo>
                    <a:pt x="8" y="28"/>
                  </a:lnTo>
                  <a:lnTo>
                    <a:pt x="0" y="14"/>
                  </a:lnTo>
                  <a:lnTo>
                    <a:pt x="24" y="0"/>
                  </a:lnTo>
                  <a:lnTo>
                    <a:pt x="32" y="12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897" name="Freeform 237"/>
            <p:cNvSpPr>
              <a:spLocks/>
            </p:cNvSpPr>
            <p:nvPr userDrawn="1"/>
          </p:nvSpPr>
          <p:spPr bwMode="gray">
            <a:xfrm>
              <a:off x="10061575" y="4945063"/>
              <a:ext cx="52387" cy="46038"/>
            </a:xfrm>
            <a:custGeom>
              <a:avLst/>
              <a:gdLst>
                <a:gd name="T0" fmla="*/ 33 w 33"/>
                <a:gd name="T1" fmla="*/ 14 h 29"/>
                <a:gd name="T2" fmla="*/ 9 w 33"/>
                <a:gd name="T3" fmla="*/ 29 h 29"/>
                <a:gd name="T4" fmla="*/ 0 w 33"/>
                <a:gd name="T5" fmla="*/ 16 h 29"/>
                <a:gd name="T6" fmla="*/ 24 w 33"/>
                <a:gd name="T7" fmla="*/ 0 h 29"/>
                <a:gd name="T8" fmla="*/ 33 w 33"/>
                <a:gd name="T9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9">
                  <a:moveTo>
                    <a:pt x="33" y="14"/>
                  </a:moveTo>
                  <a:lnTo>
                    <a:pt x="9" y="29"/>
                  </a:lnTo>
                  <a:lnTo>
                    <a:pt x="0" y="16"/>
                  </a:lnTo>
                  <a:lnTo>
                    <a:pt x="24" y="0"/>
                  </a:lnTo>
                  <a:lnTo>
                    <a:pt x="33" y="14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898" name="Freeform 238"/>
            <p:cNvSpPr>
              <a:spLocks/>
            </p:cNvSpPr>
            <p:nvPr userDrawn="1"/>
          </p:nvSpPr>
          <p:spPr bwMode="gray">
            <a:xfrm>
              <a:off x="10033000" y="4900613"/>
              <a:ext cx="52387" cy="46038"/>
            </a:xfrm>
            <a:custGeom>
              <a:avLst/>
              <a:gdLst>
                <a:gd name="T0" fmla="*/ 33 w 33"/>
                <a:gd name="T1" fmla="*/ 14 h 29"/>
                <a:gd name="T2" fmla="*/ 9 w 33"/>
                <a:gd name="T3" fmla="*/ 29 h 29"/>
                <a:gd name="T4" fmla="*/ 0 w 33"/>
                <a:gd name="T5" fmla="*/ 16 h 29"/>
                <a:gd name="T6" fmla="*/ 23 w 33"/>
                <a:gd name="T7" fmla="*/ 0 h 29"/>
                <a:gd name="T8" fmla="*/ 33 w 33"/>
                <a:gd name="T9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9">
                  <a:moveTo>
                    <a:pt x="33" y="14"/>
                  </a:moveTo>
                  <a:lnTo>
                    <a:pt x="9" y="29"/>
                  </a:lnTo>
                  <a:lnTo>
                    <a:pt x="0" y="16"/>
                  </a:lnTo>
                  <a:lnTo>
                    <a:pt x="23" y="0"/>
                  </a:lnTo>
                  <a:lnTo>
                    <a:pt x="33" y="14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</p:grpSp>
    </p:spTree>
    <p:extLst>
      <p:ext uri="{BB962C8B-B14F-4D97-AF65-F5344CB8AC3E}">
        <p14:creationId xmlns:p14="http://schemas.microsoft.com/office/powerpoint/2010/main" val="13870590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41" y="1187644"/>
            <a:ext cx="5378548" cy="2115402"/>
          </a:xfrm>
        </p:spPr>
        <p:txBody>
          <a:bodyPr wrap="square">
            <a:spAutoFit/>
          </a:bodyPr>
          <a:lstStyle>
            <a:lvl1pPr marL="227209" indent="-227209">
              <a:spcBef>
                <a:spcPts val="1200"/>
              </a:spcBef>
              <a:buClr>
                <a:schemeClr val="tx1"/>
              </a:buClr>
              <a:buFont typeface="Wingdings" panose="05000000000000000000" pitchFamily="2" charset="2"/>
              <a:buChar char=""/>
              <a:defRPr sz="2941" b="0">
                <a:latin typeface="+mn-lt"/>
              </a:defRPr>
            </a:lvl1pPr>
            <a:lvl2pPr marL="418625" indent="-168072">
              <a:buFont typeface="Wingdings" panose="05000000000000000000" pitchFamily="2" charset="2"/>
              <a:buChar char=""/>
              <a:defRPr sz="2353" b="0"/>
            </a:lvl2pPr>
            <a:lvl3pPr marL="627160" indent="-185191">
              <a:buFont typeface="Wingdings" panose="05000000000000000000" pitchFamily="2" charset="2"/>
              <a:buChar char=""/>
              <a:tabLst/>
              <a:defRPr sz="2157" b="0"/>
            </a:lvl3pPr>
            <a:lvl4pPr marL="812350" indent="-172742">
              <a:buFont typeface="Wingdings" panose="05000000000000000000" pitchFamily="2" charset="2"/>
              <a:buChar char=""/>
              <a:defRPr sz="2157" b="0"/>
            </a:lvl4pPr>
            <a:lvl5pPr marL="1003766" indent="-166517">
              <a:buFont typeface="Wingdings" panose="05000000000000000000" pitchFamily="2" charset="2"/>
              <a:buChar char=""/>
              <a:tabLst/>
              <a:defRPr sz="2157" b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544214" y="1187644"/>
            <a:ext cx="5378548" cy="2429576"/>
          </a:xfrm>
        </p:spPr>
        <p:txBody>
          <a:bodyPr wrap="square">
            <a:spAutoFit/>
          </a:bodyPr>
          <a:lstStyle>
            <a:lvl1pPr marL="281677" indent="-281677">
              <a:spcBef>
                <a:spcPts val="1200"/>
              </a:spcBef>
              <a:buClr>
                <a:schemeClr val="tx1"/>
              </a:buClr>
              <a:buFont typeface="Arial" pitchFamily="34" charset="0"/>
              <a:buChar char="•"/>
              <a:defRPr lang="en-US" sz="2941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586698" indent="-336145">
              <a:defRPr lang="en-US" sz="2353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778113" indent="-336145">
              <a:tabLst/>
              <a:defRPr lang="en-US" sz="2157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975753" indent="-336145">
              <a:defRPr lang="en-US" sz="2157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1173395" indent="-336145">
              <a:tabLst/>
              <a:defRPr lang="en-US" sz="2157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227209" marR="0" lvl="0" indent="-227209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"/>
              <a:tabLst/>
            </a:pPr>
            <a:r>
              <a:rPr lang="en-US"/>
              <a:t>Edit Master text styles</a:t>
            </a:r>
          </a:p>
          <a:p>
            <a:pPr marL="227209" marR="0" lvl="1" indent="-227209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"/>
              <a:tabLst/>
            </a:pPr>
            <a:r>
              <a:rPr lang="en-US"/>
              <a:t>Second level</a:t>
            </a:r>
          </a:p>
          <a:p>
            <a:pPr marL="227209" marR="0" lvl="2" indent="-227209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"/>
              <a:tabLst/>
            </a:pPr>
            <a:r>
              <a:rPr lang="en-US"/>
              <a:t>Third level</a:t>
            </a:r>
          </a:p>
          <a:p>
            <a:pPr marL="227209" marR="0" lvl="3" indent="-227209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"/>
              <a:tabLst/>
            </a:pPr>
            <a:r>
              <a:rPr lang="en-US"/>
              <a:t>Fourth level</a:t>
            </a:r>
          </a:p>
          <a:p>
            <a:pPr marL="227209" marR="0" lvl="4" indent="-227209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"/>
              <a:tabLst/>
            </a:pPr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2634387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743563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39" y="2084186"/>
            <a:ext cx="9859116" cy="1158793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058" spc="-98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69240" y="3877277"/>
            <a:ext cx="9860674" cy="724246"/>
          </a:xfrm>
          <a:noFill/>
        </p:spPr>
        <p:txBody>
          <a:bodyPr lIns="182880" tIns="146304" rIns="182880" bIns="146304">
            <a:spAutoFit/>
          </a:bodyPr>
          <a:lstStyle>
            <a:lvl1pPr marL="0" indent="0">
              <a:spcBef>
                <a:spcPts val="0"/>
              </a:spcBef>
              <a:buNone/>
              <a:defRPr sz="3137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4456248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deo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40" y="2084186"/>
            <a:ext cx="9859116" cy="1158793"/>
          </a:xfrm>
          <a:noFill/>
        </p:spPr>
        <p:txBody>
          <a:bodyPr tIns="91440" bIns="91440" anchor="t" anchorCtr="0">
            <a:spAutoFit/>
          </a:bodyPr>
          <a:lstStyle>
            <a:lvl1pPr>
              <a:defRPr lang="en-US" sz="7058" b="0" kern="1200" cap="none" spc="-98" baseline="0" dirty="0">
                <a:ln w="3175"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Video title</a:t>
            </a:r>
          </a:p>
        </p:txBody>
      </p:sp>
    </p:spTree>
    <p:extLst>
      <p:ext uri="{BB962C8B-B14F-4D97-AF65-F5344CB8AC3E}">
        <p14:creationId xmlns:p14="http://schemas.microsoft.com/office/powerpoint/2010/main" val="32066270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39" y="2084172"/>
            <a:ext cx="11653523" cy="1158793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058" spc="-98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945905335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39" y="2084172"/>
            <a:ext cx="11653523" cy="1158793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058" spc="-98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grpSp>
        <p:nvGrpSpPr>
          <p:cNvPr id="3" name="Group 2"/>
          <p:cNvGrpSpPr>
            <a:grpSpLocks noChangeAspect="1"/>
          </p:cNvGrpSpPr>
          <p:nvPr/>
        </p:nvGrpSpPr>
        <p:grpSpPr bwMode="gray">
          <a:xfrm>
            <a:off x="8702982" y="3787616"/>
            <a:ext cx="3489016" cy="3070384"/>
            <a:chOff x="7670801" y="3252788"/>
            <a:chExt cx="4017963" cy="3535362"/>
          </a:xfrm>
        </p:grpSpPr>
        <p:sp>
          <p:nvSpPr>
            <p:cNvPr id="4" name="Freeform 7"/>
            <p:cNvSpPr>
              <a:spLocks/>
            </p:cNvSpPr>
            <p:nvPr userDrawn="1"/>
          </p:nvSpPr>
          <p:spPr bwMode="gray">
            <a:xfrm>
              <a:off x="8091488" y="5829300"/>
              <a:ext cx="295275" cy="823913"/>
            </a:xfrm>
            <a:custGeom>
              <a:avLst/>
              <a:gdLst>
                <a:gd name="T0" fmla="*/ 164 w 164"/>
                <a:gd name="T1" fmla="*/ 453 h 459"/>
                <a:gd name="T2" fmla="*/ 34 w 164"/>
                <a:gd name="T3" fmla="*/ 30 h 459"/>
                <a:gd name="T4" fmla="*/ 34 w 164"/>
                <a:gd name="T5" fmla="*/ 30 h 459"/>
                <a:gd name="T6" fmla="*/ 33 w 164"/>
                <a:gd name="T7" fmla="*/ 29 h 459"/>
                <a:gd name="T8" fmla="*/ 43 w 164"/>
                <a:gd name="T9" fmla="*/ 1 h 459"/>
                <a:gd name="T10" fmla="*/ 32 w 164"/>
                <a:gd name="T11" fmla="*/ 1 h 459"/>
                <a:gd name="T12" fmla="*/ 3 w 164"/>
                <a:gd name="T13" fmla="*/ 39 h 459"/>
                <a:gd name="T14" fmla="*/ 3 w 164"/>
                <a:gd name="T15" fmla="*/ 40 h 459"/>
                <a:gd name="T16" fmla="*/ 3 w 164"/>
                <a:gd name="T17" fmla="*/ 40 h 459"/>
                <a:gd name="T18" fmla="*/ 46 w 164"/>
                <a:gd name="T19" fmla="*/ 275 h 459"/>
                <a:gd name="T20" fmla="*/ 97 w 164"/>
                <a:gd name="T21" fmla="*/ 459 h 459"/>
                <a:gd name="T22" fmla="*/ 164 w 164"/>
                <a:gd name="T23" fmla="*/ 453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4" h="459">
                  <a:moveTo>
                    <a:pt x="164" y="453"/>
                  </a:moveTo>
                  <a:cubicBezTo>
                    <a:pt x="34" y="30"/>
                    <a:pt x="34" y="30"/>
                    <a:pt x="34" y="30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4" y="30"/>
                    <a:pt x="34" y="30"/>
                    <a:pt x="33" y="29"/>
                  </a:cubicBezTo>
                  <a:cubicBezTo>
                    <a:pt x="32" y="18"/>
                    <a:pt x="36" y="8"/>
                    <a:pt x="43" y="1"/>
                  </a:cubicBezTo>
                  <a:cubicBezTo>
                    <a:pt x="39" y="0"/>
                    <a:pt x="35" y="0"/>
                    <a:pt x="32" y="1"/>
                  </a:cubicBezTo>
                  <a:cubicBezTo>
                    <a:pt x="13" y="3"/>
                    <a:pt x="0" y="20"/>
                    <a:pt x="3" y="39"/>
                  </a:cubicBezTo>
                  <a:cubicBezTo>
                    <a:pt x="3" y="39"/>
                    <a:pt x="3" y="40"/>
                    <a:pt x="3" y="40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46" y="275"/>
                    <a:pt x="46" y="275"/>
                    <a:pt x="46" y="275"/>
                  </a:cubicBezTo>
                  <a:cubicBezTo>
                    <a:pt x="49" y="279"/>
                    <a:pt x="97" y="459"/>
                    <a:pt x="97" y="459"/>
                  </a:cubicBezTo>
                  <a:cubicBezTo>
                    <a:pt x="164" y="453"/>
                    <a:pt x="164" y="453"/>
                    <a:pt x="164" y="453"/>
                  </a:cubicBezTo>
                </a:path>
              </a:pathLst>
            </a:custGeom>
            <a:solidFill>
              <a:srgbClr val="BA8C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" name="Freeform 8"/>
            <p:cNvSpPr>
              <a:spLocks/>
            </p:cNvSpPr>
            <p:nvPr userDrawn="1"/>
          </p:nvSpPr>
          <p:spPr bwMode="gray">
            <a:xfrm>
              <a:off x="10744201" y="6092825"/>
              <a:ext cx="139700" cy="214313"/>
            </a:xfrm>
            <a:custGeom>
              <a:avLst/>
              <a:gdLst>
                <a:gd name="T0" fmla="*/ 0 w 88"/>
                <a:gd name="T1" fmla="*/ 0 h 135"/>
                <a:gd name="T2" fmla="*/ 0 w 88"/>
                <a:gd name="T3" fmla="*/ 0 h 135"/>
                <a:gd name="T4" fmla="*/ 88 w 88"/>
                <a:gd name="T5" fmla="*/ 135 h 135"/>
                <a:gd name="T6" fmla="*/ 0 w 88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8" h="135">
                  <a:moveTo>
                    <a:pt x="0" y="0"/>
                  </a:moveTo>
                  <a:lnTo>
                    <a:pt x="0" y="0"/>
                  </a:lnTo>
                  <a:lnTo>
                    <a:pt x="88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DB1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" name="Freeform 9"/>
            <p:cNvSpPr>
              <a:spLocks/>
            </p:cNvSpPr>
            <p:nvPr userDrawn="1"/>
          </p:nvSpPr>
          <p:spPr bwMode="gray">
            <a:xfrm>
              <a:off x="10744201" y="6092825"/>
              <a:ext cx="139700" cy="214313"/>
            </a:xfrm>
            <a:custGeom>
              <a:avLst/>
              <a:gdLst>
                <a:gd name="T0" fmla="*/ 0 w 88"/>
                <a:gd name="T1" fmla="*/ 0 h 135"/>
                <a:gd name="T2" fmla="*/ 0 w 88"/>
                <a:gd name="T3" fmla="*/ 0 h 135"/>
                <a:gd name="T4" fmla="*/ 88 w 88"/>
                <a:gd name="T5" fmla="*/ 135 h 135"/>
                <a:gd name="T6" fmla="*/ 0 w 88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8" h="135">
                  <a:moveTo>
                    <a:pt x="0" y="0"/>
                  </a:moveTo>
                  <a:lnTo>
                    <a:pt x="0" y="0"/>
                  </a:lnTo>
                  <a:lnTo>
                    <a:pt x="88" y="13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7" name="Freeform 10"/>
            <p:cNvSpPr>
              <a:spLocks/>
            </p:cNvSpPr>
            <p:nvPr userDrawn="1"/>
          </p:nvSpPr>
          <p:spPr bwMode="gray">
            <a:xfrm>
              <a:off x="8637588" y="5445125"/>
              <a:ext cx="465138" cy="623888"/>
            </a:xfrm>
            <a:custGeom>
              <a:avLst/>
              <a:gdLst>
                <a:gd name="T0" fmla="*/ 202 w 257"/>
                <a:gd name="T1" fmla="*/ 3 h 348"/>
                <a:gd name="T2" fmla="*/ 171 w 257"/>
                <a:gd name="T3" fmla="*/ 43 h 348"/>
                <a:gd name="T4" fmla="*/ 245 w 257"/>
                <a:gd name="T5" fmla="*/ 323 h 348"/>
                <a:gd name="T6" fmla="*/ 257 w 257"/>
                <a:gd name="T7" fmla="*/ 329 h 348"/>
                <a:gd name="T8" fmla="*/ 109 w 257"/>
                <a:gd name="T9" fmla="*/ 319 h 348"/>
                <a:gd name="T10" fmla="*/ 47 w 257"/>
                <a:gd name="T11" fmla="*/ 87 h 348"/>
                <a:gd name="T12" fmla="*/ 202 w 257"/>
                <a:gd name="T13" fmla="*/ 3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7" h="348">
                  <a:moveTo>
                    <a:pt x="202" y="3"/>
                  </a:moveTo>
                  <a:cubicBezTo>
                    <a:pt x="190" y="15"/>
                    <a:pt x="180" y="28"/>
                    <a:pt x="171" y="43"/>
                  </a:cubicBezTo>
                  <a:cubicBezTo>
                    <a:pt x="114" y="141"/>
                    <a:pt x="148" y="266"/>
                    <a:pt x="245" y="323"/>
                  </a:cubicBezTo>
                  <a:cubicBezTo>
                    <a:pt x="249" y="325"/>
                    <a:pt x="253" y="327"/>
                    <a:pt x="257" y="329"/>
                  </a:cubicBezTo>
                  <a:cubicBezTo>
                    <a:pt x="210" y="348"/>
                    <a:pt x="156" y="346"/>
                    <a:pt x="109" y="319"/>
                  </a:cubicBezTo>
                  <a:cubicBezTo>
                    <a:pt x="28" y="272"/>
                    <a:pt x="0" y="168"/>
                    <a:pt x="47" y="87"/>
                  </a:cubicBezTo>
                  <a:cubicBezTo>
                    <a:pt x="80" y="31"/>
                    <a:pt x="140" y="0"/>
                    <a:pt x="202" y="3"/>
                  </a:cubicBezTo>
                </a:path>
              </a:pathLst>
            </a:custGeom>
            <a:solidFill>
              <a:srgbClr val="0075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8" name="Freeform 11"/>
            <p:cNvSpPr>
              <a:spLocks/>
            </p:cNvSpPr>
            <p:nvPr userDrawn="1"/>
          </p:nvSpPr>
          <p:spPr bwMode="gray">
            <a:xfrm>
              <a:off x="7670801" y="3711575"/>
              <a:ext cx="3227388" cy="2381250"/>
            </a:xfrm>
            <a:custGeom>
              <a:avLst/>
              <a:gdLst>
                <a:gd name="T0" fmla="*/ 0 w 1788"/>
                <a:gd name="T1" fmla="*/ 0 h 1326"/>
                <a:gd name="T2" fmla="*/ 1788 w 1788"/>
                <a:gd name="T3" fmla="*/ 0 h 1326"/>
                <a:gd name="T4" fmla="*/ 1788 w 1788"/>
                <a:gd name="T5" fmla="*/ 1326 h 1326"/>
                <a:gd name="T6" fmla="*/ 101 w 1788"/>
                <a:gd name="T7" fmla="*/ 1326 h 1326"/>
                <a:gd name="T8" fmla="*/ 0 w 1788"/>
                <a:gd name="T9" fmla="*/ 1225 h 1326"/>
                <a:gd name="T10" fmla="*/ 0 w 1788"/>
                <a:gd name="T11" fmla="*/ 0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88" h="1326">
                  <a:moveTo>
                    <a:pt x="0" y="0"/>
                  </a:moveTo>
                  <a:cubicBezTo>
                    <a:pt x="1788" y="0"/>
                    <a:pt x="1788" y="0"/>
                    <a:pt x="1788" y="0"/>
                  </a:cubicBezTo>
                  <a:cubicBezTo>
                    <a:pt x="1788" y="1326"/>
                    <a:pt x="1788" y="1326"/>
                    <a:pt x="1788" y="1326"/>
                  </a:cubicBezTo>
                  <a:cubicBezTo>
                    <a:pt x="101" y="1326"/>
                    <a:pt x="101" y="1326"/>
                    <a:pt x="101" y="1326"/>
                  </a:cubicBezTo>
                  <a:cubicBezTo>
                    <a:pt x="45" y="1326"/>
                    <a:pt x="0" y="1281"/>
                    <a:pt x="0" y="1225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00BC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 dirty="0"/>
            </a:p>
          </p:txBody>
        </p:sp>
        <p:sp>
          <p:nvSpPr>
            <p:cNvPr id="9" name="Freeform 12"/>
            <p:cNvSpPr>
              <a:spLocks/>
            </p:cNvSpPr>
            <p:nvPr userDrawn="1"/>
          </p:nvSpPr>
          <p:spPr bwMode="gray">
            <a:xfrm>
              <a:off x="7681913" y="3802063"/>
              <a:ext cx="3122613" cy="2201863"/>
            </a:xfrm>
            <a:custGeom>
              <a:avLst/>
              <a:gdLst>
                <a:gd name="T0" fmla="*/ 1730 w 1730"/>
                <a:gd name="T1" fmla="*/ 0 h 1226"/>
                <a:gd name="T2" fmla="*/ 320 w 1730"/>
                <a:gd name="T3" fmla="*/ 0 h 1226"/>
                <a:gd name="T4" fmla="*/ 320 w 1730"/>
                <a:gd name="T5" fmla="*/ 19 h 1226"/>
                <a:gd name="T6" fmla="*/ 1711 w 1730"/>
                <a:gd name="T7" fmla="*/ 19 h 1226"/>
                <a:gd name="T8" fmla="*/ 1711 w 1730"/>
                <a:gd name="T9" fmla="*/ 1207 h 1226"/>
                <a:gd name="T10" fmla="*/ 0 w 1730"/>
                <a:gd name="T11" fmla="*/ 1207 h 1226"/>
                <a:gd name="T12" fmla="*/ 8 w 1730"/>
                <a:gd name="T13" fmla="*/ 1226 h 1226"/>
                <a:gd name="T14" fmla="*/ 1730 w 1730"/>
                <a:gd name="T15" fmla="*/ 1226 h 1226"/>
                <a:gd name="T16" fmla="*/ 1730 w 1730"/>
                <a:gd name="T17" fmla="*/ 0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30" h="1226">
                  <a:moveTo>
                    <a:pt x="1730" y="0"/>
                  </a:moveTo>
                  <a:cubicBezTo>
                    <a:pt x="320" y="0"/>
                    <a:pt x="320" y="0"/>
                    <a:pt x="320" y="0"/>
                  </a:cubicBezTo>
                  <a:cubicBezTo>
                    <a:pt x="320" y="19"/>
                    <a:pt x="320" y="19"/>
                    <a:pt x="320" y="19"/>
                  </a:cubicBezTo>
                  <a:cubicBezTo>
                    <a:pt x="1711" y="19"/>
                    <a:pt x="1711" y="19"/>
                    <a:pt x="1711" y="19"/>
                  </a:cubicBezTo>
                  <a:cubicBezTo>
                    <a:pt x="1711" y="1207"/>
                    <a:pt x="1711" y="1207"/>
                    <a:pt x="1711" y="1207"/>
                  </a:cubicBezTo>
                  <a:cubicBezTo>
                    <a:pt x="0" y="1207"/>
                    <a:pt x="0" y="1207"/>
                    <a:pt x="0" y="1207"/>
                  </a:cubicBezTo>
                  <a:cubicBezTo>
                    <a:pt x="2" y="1214"/>
                    <a:pt x="5" y="1220"/>
                    <a:pt x="8" y="1226"/>
                  </a:cubicBezTo>
                  <a:cubicBezTo>
                    <a:pt x="1730" y="1226"/>
                    <a:pt x="1730" y="1226"/>
                    <a:pt x="1730" y="1226"/>
                  </a:cubicBezTo>
                  <a:cubicBezTo>
                    <a:pt x="1730" y="0"/>
                    <a:pt x="1730" y="0"/>
                    <a:pt x="1730" y="0"/>
                  </a:cubicBezTo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0" name="Freeform 13"/>
            <p:cNvSpPr>
              <a:spLocks/>
            </p:cNvSpPr>
            <p:nvPr userDrawn="1"/>
          </p:nvSpPr>
          <p:spPr bwMode="gray">
            <a:xfrm>
              <a:off x="7670801" y="3711575"/>
              <a:ext cx="585788" cy="2347913"/>
            </a:xfrm>
            <a:custGeom>
              <a:avLst/>
              <a:gdLst>
                <a:gd name="T0" fmla="*/ 325 w 325"/>
                <a:gd name="T1" fmla="*/ 0 h 1307"/>
                <a:gd name="T2" fmla="*/ 325 w 325"/>
                <a:gd name="T3" fmla="*/ 1202 h 1307"/>
                <a:gd name="T4" fmla="*/ 155 w 325"/>
                <a:gd name="T5" fmla="*/ 1202 h 1307"/>
                <a:gd name="T6" fmla="*/ 43 w 325"/>
                <a:gd name="T7" fmla="*/ 1307 h 1307"/>
                <a:gd name="T8" fmla="*/ 1 w 325"/>
                <a:gd name="T9" fmla="*/ 1235 h 1307"/>
                <a:gd name="T10" fmla="*/ 0 w 325"/>
                <a:gd name="T11" fmla="*/ 0 h 1307"/>
                <a:gd name="T12" fmla="*/ 325 w 325"/>
                <a:gd name="T13" fmla="*/ 0 h 1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5" h="1307">
                  <a:moveTo>
                    <a:pt x="325" y="0"/>
                  </a:moveTo>
                  <a:cubicBezTo>
                    <a:pt x="325" y="1202"/>
                    <a:pt x="325" y="1202"/>
                    <a:pt x="325" y="1202"/>
                  </a:cubicBezTo>
                  <a:cubicBezTo>
                    <a:pt x="155" y="1202"/>
                    <a:pt x="155" y="1202"/>
                    <a:pt x="155" y="1202"/>
                  </a:cubicBezTo>
                  <a:cubicBezTo>
                    <a:pt x="93" y="1202"/>
                    <a:pt x="43" y="1245"/>
                    <a:pt x="43" y="1307"/>
                  </a:cubicBezTo>
                  <a:cubicBezTo>
                    <a:pt x="43" y="1307"/>
                    <a:pt x="1" y="1281"/>
                    <a:pt x="1" y="1235"/>
                  </a:cubicBezTo>
                  <a:cubicBezTo>
                    <a:pt x="1" y="1103"/>
                    <a:pt x="0" y="0"/>
                    <a:pt x="0" y="0"/>
                  </a:cubicBezTo>
                  <a:lnTo>
                    <a:pt x="325" y="0"/>
                  </a:lnTo>
                  <a:close/>
                </a:path>
              </a:pathLst>
            </a:custGeom>
            <a:solidFill>
              <a:srgbClr val="15A2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 dirty="0"/>
            </a:p>
          </p:txBody>
        </p:sp>
        <p:sp>
          <p:nvSpPr>
            <p:cNvPr id="11" name="Freeform 14"/>
            <p:cNvSpPr>
              <a:spLocks/>
            </p:cNvSpPr>
            <p:nvPr userDrawn="1"/>
          </p:nvSpPr>
          <p:spPr bwMode="gray">
            <a:xfrm>
              <a:off x="7670801" y="3490913"/>
              <a:ext cx="420688" cy="2432050"/>
            </a:xfrm>
            <a:custGeom>
              <a:avLst/>
              <a:gdLst>
                <a:gd name="T0" fmla="*/ 112 w 233"/>
                <a:gd name="T1" fmla="*/ 0 h 1354"/>
                <a:gd name="T2" fmla="*/ 0 w 233"/>
                <a:gd name="T3" fmla="*/ 112 h 1354"/>
                <a:gd name="T4" fmla="*/ 0 w 233"/>
                <a:gd name="T5" fmla="*/ 1354 h 1354"/>
                <a:gd name="T6" fmla="*/ 1 w 233"/>
                <a:gd name="T7" fmla="*/ 1354 h 1354"/>
                <a:gd name="T8" fmla="*/ 112 w 233"/>
                <a:gd name="T9" fmla="*/ 1251 h 1354"/>
                <a:gd name="T10" fmla="*/ 233 w 233"/>
                <a:gd name="T11" fmla="*/ 1251 h 1354"/>
                <a:gd name="T12" fmla="*/ 233 w 233"/>
                <a:gd name="T13" fmla="*/ 0 h 1354"/>
                <a:gd name="T14" fmla="*/ 112 w 233"/>
                <a:gd name="T15" fmla="*/ 0 h 1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3" h="1354">
                  <a:moveTo>
                    <a:pt x="112" y="0"/>
                  </a:moveTo>
                  <a:cubicBezTo>
                    <a:pt x="50" y="0"/>
                    <a:pt x="0" y="50"/>
                    <a:pt x="0" y="112"/>
                  </a:cubicBezTo>
                  <a:cubicBezTo>
                    <a:pt x="0" y="1354"/>
                    <a:pt x="0" y="1354"/>
                    <a:pt x="0" y="1354"/>
                  </a:cubicBezTo>
                  <a:cubicBezTo>
                    <a:pt x="1" y="1354"/>
                    <a:pt x="1" y="1354"/>
                    <a:pt x="1" y="1354"/>
                  </a:cubicBezTo>
                  <a:cubicBezTo>
                    <a:pt x="5" y="1296"/>
                    <a:pt x="53" y="1251"/>
                    <a:pt x="112" y="1251"/>
                  </a:cubicBezTo>
                  <a:cubicBezTo>
                    <a:pt x="233" y="1251"/>
                    <a:pt x="233" y="1251"/>
                    <a:pt x="233" y="1251"/>
                  </a:cubicBezTo>
                  <a:cubicBezTo>
                    <a:pt x="233" y="0"/>
                    <a:pt x="233" y="0"/>
                    <a:pt x="233" y="0"/>
                  </a:cubicBezTo>
                  <a:lnTo>
                    <a:pt x="112" y="0"/>
                  </a:lnTo>
                  <a:close/>
                </a:path>
              </a:pathLst>
            </a:cu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2" name="Freeform 15"/>
            <p:cNvSpPr>
              <a:spLocks noEditPoints="1"/>
            </p:cNvSpPr>
            <p:nvPr userDrawn="1"/>
          </p:nvSpPr>
          <p:spPr bwMode="gray">
            <a:xfrm>
              <a:off x="8848726" y="3952875"/>
              <a:ext cx="1244600" cy="1892300"/>
            </a:xfrm>
            <a:custGeom>
              <a:avLst/>
              <a:gdLst>
                <a:gd name="T0" fmla="*/ 597 w 689"/>
                <a:gd name="T1" fmla="*/ 579 h 1054"/>
                <a:gd name="T2" fmla="*/ 624 w 689"/>
                <a:gd name="T3" fmla="*/ 548 h 1054"/>
                <a:gd name="T4" fmla="*/ 689 w 689"/>
                <a:gd name="T5" fmla="*/ 345 h 1054"/>
                <a:gd name="T6" fmla="*/ 0 w 689"/>
                <a:gd name="T7" fmla="*/ 345 h 1054"/>
                <a:gd name="T8" fmla="*/ 66 w 689"/>
                <a:gd name="T9" fmla="*/ 548 h 1054"/>
                <a:gd name="T10" fmla="*/ 93 w 689"/>
                <a:gd name="T11" fmla="*/ 579 h 1054"/>
                <a:gd name="T12" fmla="*/ 159 w 689"/>
                <a:gd name="T13" fmla="*/ 791 h 1054"/>
                <a:gd name="T14" fmla="*/ 171 w 689"/>
                <a:gd name="T15" fmla="*/ 834 h 1054"/>
                <a:gd name="T16" fmla="*/ 159 w 689"/>
                <a:gd name="T17" fmla="*/ 877 h 1054"/>
                <a:gd name="T18" fmla="*/ 159 w 689"/>
                <a:gd name="T19" fmla="*/ 918 h 1054"/>
                <a:gd name="T20" fmla="*/ 184 w 689"/>
                <a:gd name="T21" fmla="*/ 965 h 1054"/>
                <a:gd name="T22" fmla="*/ 345 w 689"/>
                <a:gd name="T23" fmla="*/ 1054 h 1054"/>
                <a:gd name="T24" fmla="*/ 506 w 689"/>
                <a:gd name="T25" fmla="*/ 965 h 1054"/>
                <a:gd name="T26" fmla="*/ 530 w 689"/>
                <a:gd name="T27" fmla="*/ 918 h 1054"/>
                <a:gd name="T28" fmla="*/ 530 w 689"/>
                <a:gd name="T29" fmla="*/ 877 h 1054"/>
                <a:gd name="T30" fmla="*/ 519 w 689"/>
                <a:gd name="T31" fmla="*/ 834 h 1054"/>
                <a:gd name="T32" fmla="*/ 530 w 689"/>
                <a:gd name="T33" fmla="*/ 791 h 1054"/>
                <a:gd name="T34" fmla="*/ 675 w 689"/>
                <a:gd name="T35" fmla="*/ 345 h 1054"/>
                <a:gd name="T36" fmla="*/ 606 w 689"/>
                <a:gd name="T37" fmla="*/ 546 h 1054"/>
                <a:gd name="T38" fmla="*/ 586 w 689"/>
                <a:gd name="T39" fmla="*/ 570 h 1054"/>
                <a:gd name="T40" fmla="*/ 442 w 689"/>
                <a:gd name="T41" fmla="*/ 767 h 1054"/>
                <a:gd name="T42" fmla="*/ 551 w 689"/>
                <a:gd name="T43" fmla="*/ 555 h 1054"/>
                <a:gd name="T44" fmla="*/ 556 w 689"/>
                <a:gd name="T45" fmla="*/ 549 h 1054"/>
                <a:gd name="T46" fmla="*/ 616 w 689"/>
                <a:gd name="T47" fmla="*/ 412 h 1054"/>
                <a:gd name="T48" fmla="*/ 630 w 689"/>
                <a:gd name="T49" fmla="*/ 398 h 1054"/>
                <a:gd name="T50" fmla="*/ 623 w 689"/>
                <a:gd name="T51" fmla="*/ 345 h 1054"/>
                <a:gd name="T52" fmla="*/ 382 w 689"/>
                <a:gd name="T53" fmla="*/ 16 h 1054"/>
                <a:gd name="T54" fmla="*/ 103 w 689"/>
                <a:gd name="T55" fmla="*/ 570 h 1054"/>
                <a:gd name="T56" fmla="*/ 83 w 689"/>
                <a:gd name="T57" fmla="*/ 546 h 1054"/>
                <a:gd name="T58" fmla="*/ 312 w 689"/>
                <a:gd name="T59" fmla="*/ 16 h 1054"/>
                <a:gd name="T60" fmla="*/ 609 w 689"/>
                <a:gd name="T61" fmla="*/ 345 h 1054"/>
                <a:gd name="T62" fmla="*/ 540 w 689"/>
                <a:gd name="T63" fmla="*/ 546 h 1054"/>
                <a:gd name="T64" fmla="*/ 520 w 689"/>
                <a:gd name="T65" fmla="*/ 570 h 1054"/>
                <a:gd name="T66" fmla="*/ 195 w 689"/>
                <a:gd name="T67" fmla="*/ 767 h 1054"/>
                <a:gd name="T68" fmla="*/ 173 w 689"/>
                <a:gd name="T69" fmla="*/ 791 h 1054"/>
                <a:gd name="T70" fmla="*/ 506 w 689"/>
                <a:gd name="T71" fmla="*/ 781 h 1054"/>
                <a:gd name="T72" fmla="*/ 516 w 689"/>
                <a:gd name="T73" fmla="*/ 813 h 1054"/>
                <a:gd name="T74" fmla="*/ 184 w 689"/>
                <a:gd name="T75" fmla="*/ 823 h 1054"/>
                <a:gd name="T76" fmla="*/ 173 w 689"/>
                <a:gd name="T77" fmla="*/ 791 h 1054"/>
                <a:gd name="T78" fmla="*/ 516 w 689"/>
                <a:gd name="T79" fmla="*/ 855 h 1054"/>
                <a:gd name="T80" fmla="*/ 506 w 689"/>
                <a:gd name="T81" fmla="*/ 887 h 1054"/>
                <a:gd name="T82" fmla="*/ 173 w 689"/>
                <a:gd name="T83" fmla="*/ 877 h 1054"/>
                <a:gd name="T84" fmla="*/ 184 w 689"/>
                <a:gd name="T85" fmla="*/ 844 h 1054"/>
                <a:gd name="T86" fmla="*/ 345 w 689"/>
                <a:gd name="T87" fmla="*/ 1040 h 1054"/>
                <a:gd name="T88" fmla="*/ 463 w 689"/>
                <a:gd name="T89" fmla="*/ 965 h 1054"/>
                <a:gd name="T90" fmla="*/ 516 w 689"/>
                <a:gd name="T91" fmla="*/ 940 h 1054"/>
                <a:gd name="T92" fmla="*/ 184 w 689"/>
                <a:gd name="T93" fmla="*/ 951 h 1054"/>
                <a:gd name="T94" fmla="*/ 173 w 689"/>
                <a:gd name="T95" fmla="*/ 918 h 1054"/>
                <a:gd name="T96" fmla="*/ 506 w 689"/>
                <a:gd name="T97" fmla="*/ 908 h 1054"/>
                <a:gd name="T98" fmla="*/ 516 w 689"/>
                <a:gd name="T99" fmla="*/ 940 h 10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89" h="1054">
                  <a:moveTo>
                    <a:pt x="509" y="767"/>
                  </a:moveTo>
                  <a:cubicBezTo>
                    <a:pt x="514" y="693"/>
                    <a:pt x="566" y="618"/>
                    <a:pt x="597" y="579"/>
                  </a:cubicBezTo>
                  <a:cubicBezTo>
                    <a:pt x="604" y="571"/>
                    <a:pt x="611" y="563"/>
                    <a:pt x="617" y="555"/>
                  </a:cubicBezTo>
                  <a:cubicBezTo>
                    <a:pt x="624" y="548"/>
                    <a:pt x="624" y="548"/>
                    <a:pt x="624" y="548"/>
                  </a:cubicBezTo>
                  <a:cubicBezTo>
                    <a:pt x="623" y="548"/>
                    <a:pt x="623" y="548"/>
                    <a:pt x="623" y="548"/>
                  </a:cubicBezTo>
                  <a:cubicBezTo>
                    <a:pt x="666" y="488"/>
                    <a:pt x="689" y="418"/>
                    <a:pt x="689" y="345"/>
                  </a:cubicBezTo>
                  <a:cubicBezTo>
                    <a:pt x="689" y="155"/>
                    <a:pt x="535" y="0"/>
                    <a:pt x="345" y="0"/>
                  </a:cubicBezTo>
                  <a:cubicBezTo>
                    <a:pt x="155" y="0"/>
                    <a:pt x="0" y="155"/>
                    <a:pt x="0" y="345"/>
                  </a:cubicBezTo>
                  <a:cubicBezTo>
                    <a:pt x="0" y="418"/>
                    <a:pt x="23" y="488"/>
                    <a:pt x="67" y="547"/>
                  </a:cubicBezTo>
                  <a:cubicBezTo>
                    <a:pt x="66" y="548"/>
                    <a:pt x="66" y="548"/>
                    <a:pt x="66" y="548"/>
                  </a:cubicBezTo>
                  <a:cubicBezTo>
                    <a:pt x="72" y="555"/>
                    <a:pt x="72" y="555"/>
                    <a:pt x="72" y="555"/>
                  </a:cubicBezTo>
                  <a:cubicBezTo>
                    <a:pt x="79" y="563"/>
                    <a:pt x="85" y="571"/>
                    <a:pt x="93" y="579"/>
                  </a:cubicBezTo>
                  <a:cubicBezTo>
                    <a:pt x="123" y="618"/>
                    <a:pt x="175" y="693"/>
                    <a:pt x="181" y="767"/>
                  </a:cubicBezTo>
                  <a:cubicBezTo>
                    <a:pt x="165" y="768"/>
                    <a:pt x="159" y="782"/>
                    <a:pt x="159" y="791"/>
                  </a:cubicBezTo>
                  <a:cubicBezTo>
                    <a:pt x="159" y="813"/>
                    <a:pt x="159" y="813"/>
                    <a:pt x="159" y="813"/>
                  </a:cubicBezTo>
                  <a:cubicBezTo>
                    <a:pt x="159" y="824"/>
                    <a:pt x="164" y="830"/>
                    <a:pt x="171" y="834"/>
                  </a:cubicBezTo>
                  <a:cubicBezTo>
                    <a:pt x="163" y="839"/>
                    <a:pt x="159" y="848"/>
                    <a:pt x="159" y="855"/>
                  </a:cubicBezTo>
                  <a:cubicBezTo>
                    <a:pt x="159" y="877"/>
                    <a:pt x="159" y="877"/>
                    <a:pt x="159" y="877"/>
                  </a:cubicBezTo>
                  <a:cubicBezTo>
                    <a:pt x="159" y="887"/>
                    <a:pt x="164" y="894"/>
                    <a:pt x="171" y="897"/>
                  </a:cubicBezTo>
                  <a:cubicBezTo>
                    <a:pt x="163" y="902"/>
                    <a:pt x="159" y="911"/>
                    <a:pt x="159" y="918"/>
                  </a:cubicBezTo>
                  <a:cubicBezTo>
                    <a:pt x="159" y="940"/>
                    <a:pt x="159" y="940"/>
                    <a:pt x="159" y="940"/>
                  </a:cubicBezTo>
                  <a:cubicBezTo>
                    <a:pt x="159" y="958"/>
                    <a:pt x="174" y="965"/>
                    <a:pt x="184" y="965"/>
                  </a:cubicBezTo>
                  <a:cubicBezTo>
                    <a:pt x="212" y="965"/>
                    <a:pt x="212" y="965"/>
                    <a:pt x="212" y="965"/>
                  </a:cubicBezTo>
                  <a:cubicBezTo>
                    <a:pt x="226" y="1022"/>
                    <a:pt x="273" y="1054"/>
                    <a:pt x="345" y="1054"/>
                  </a:cubicBezTo>
                  <a:cubicBezTo>
                    <a:pt x="417" y="1054"/>
                    <a:pt x="464" y="1022"/>
                    <a:pt x="478" y="965"/>
                  </a:cubicBezTo>
                  <a:cubicBezTo>
                    <a:pt x="506" y="965"/>
                    <a:pt x="506" y="965"/>
                    <a:pt x="506" y="965"/>
                  </a:cubicBezTo>
                  <a:cubicBezTo>
                    <a:pt x="524" y="965"/>
                    <a:pt x="530" y="950"/>
                    <a:pt x="530" y="940"/>
                  </a:cubicBezTo>
                  <a:cubicBezTo>
                    <a:pt x="530" y="918"/>
                    <a:pt x="530" y="918"/>
                    <a:pt x="530" y="918"/>
                  </a:cubicBezTo>
                  <a:cubicBezTo>
                    <a:pt x="530" y="908"/>
                    <a:pt x="525" y="901"/>
                    <a:pt x="519" y="898"/>
                  </a:cubicBezTo>
                  <a:cubicBezTo>
                    <a:pt x="527" y="893"/>
                    <a:pt x="530" y="883"/>
                    <a:pt x="530" y="877"/>
                  </a:cubicBezTo>
                  <a:cubicBezTo>
                    <a:pt x="530" y="855"/>
                    <a:pt x="530" y="855"/>
                    <a:pt x="530" y="855"/>
                  </a:cubicBezTo>
                  <a:cubicBezTo>
                    <a:pt x="530" y="844"/>
                    <a:pt x="525" y="838"/>
                    <a:pt x="519" y="834"/>
                  </a:cubicBezTo>
                  <a:cubicBezTo>
                    <a:pt x="527" y="829"/>
                    <a:pt x="530" y="820"/>
                    <a:pt x="530" y="813"/>
                  </a:cubicBezTo>
                  <a:cubicBezTo>
                    <a:pt x="530" y="791"/>
                    <a:pt x="530" y="791"/>
                    <a:pt x="530" y="791"/>
                  </a:cubicBezTo>
                  <a:cubicBezTo>
                    <a:pt x="530" y="775"/>
                    <a:pt x="518" y="768"/>
                    <a:pt x="509" y="767"/>
                  </a:cubicBezTo>
                  <a:close/>
                  <a:moveTo>
                    <a:pt x="675" y="345"/>
                  </a:moveTo>
                  <a:cubicBezTo>
                    <a:pt x="675" y="418"/>
                    <a:pt x="652" y="487"/>
                    <a:pt x="607" y="546"/>
                  </a:cubicBezTo>
                  <a:cubicBezTo>
                    <a:pt x="606" y="546"/>
                    <a:pt x="606" y="546"/>
                    <a:pt x="606" y="546"/>
                  </a:cubicBezTo>
                  <a:cubicBezTo>
                    <a:pt x="600" y="554"/>
                    <a:pt x="594" y="562"/>
                    <a:pt x="587" y="570"/>
                  </a:cubicBezTo>
                  <a:cubicBezTo>
                    <a:pt x="586" y="570"/>
                    <a:pt x="586" y="570"/>
                    <a:pt x="586" y="570"/>
                  </a:cubicBezTo>
                  <a:cubicBezTo>
                    <a:pt x="554" y="610"/>
                    <a:pt x="500" y="689"/>
                    <a:pt x="495" y="767"/>
                  </a:cubicBezTo>
                  <a:cubicBezTo>
                    <a:pt x="442" y="767"/>
                    <a:pt x="442" y="767"/>
                    <a:pt x="442" y="767"/>
                  </a:cubicBezTo>
                  <a:cubicBezTo>
                    <a:pt x="448" y="693"/>
                    <a:pt x="499" y="618"/>
                    <a:pt x="530" y="579"/>
                  </a:cubicBezTo>
                  <a:cubicBezTo>
                    <a:pt x="537" y="571"/>
                    <a:pt x="544" y="563"/>
                    <a:pt x="551" y="555"/>
                  </a:cubicBezTo>
                  <a:cubicBezTo>
                    <a:pt x="551" y="555"/>
                    <a:pt x="551" y="554"/>
                    <a:pt x="551" y="554"/>
                  </a:cubicBezTo>
                  <a:cubicBezTo>
                    <a:pt x="556" y="549"/>
                    <a:pt x="556" y="549"/>
                    <a:pt x="556" y="549"/>
                  </a:cubicBezTo>
                  <a:cubicBezTo>
                    <a:pt x="555" y="549"/>
                    <a:pt x="555" y="549"/>
                    <a:pt x="555" y="549"/>
                  </a:cubicBezTo>
                  <a:cubicBezTo>
                    <a:pt x="586" y="508"/>
                    <a:pt x="606" y="461"/>
                    <a:pt x="616" y="412"/>
                  </a:cubicBezTo>
                  <a:cubicBezTo>
                    <a:pt x="630" y="412"/>
                    <a:pt x="630" y="412"/>
                    <a:pt x="630" y="412"/>
                  </a:cubicBezTo>
                  <a:cubicBezTo>
                    <a:pt x="630" y="398"/>
                    <a:pt x="630" y="398"/>
                    <a:pt x="630" y="398"/>
                  </a:cubicBezTo>
                  <a:cubicBezTo>
                    <a:pt x="619" y="398"/>
                    <a:pt x="619" y="398"/>
                    <a:pt x="619" y="398"/>
                  </a:cubicBezTo>
                  <a:cubicBezTo>
                    <a:pt x="621" y="380"/>
                    <a:pt x="623" y="363"/>
                    <a:pt x="623" y="345"/>
                  </a:cubicBezTo>
                  <a:cubicBezTo>
                    <a:pt x="623" y="259"/>
                    <a:pt x="591" y="176"/>
                    <a:pt x="533" y="113"/>
                  </a:cubicBezTo>
                  <a:cubicBezTo>
                    <a:pt x="492" y="67"/>
                    <a:pt x="440" y="35"/>
                    <a:pt x="382" y="16"/>
                  </a:cubicBezTo>
                  <a:cubicBezTo>
                    <a:pt x="547" y="35"/>
                    <a:pt x="675" y="175"/>
                    <a:pt x="675" y="345"/>
                  </a:cubicBezTo>
                  <a:close/>
                  <a:moveTo>
                    <a:pt x="103" y="570"/>
                  </a:moveTo>
                  <a:cubicBezTo>
                    <a:pt x="96" y="562"/>
                    <a:pt x="89" y="554"/>
                    <a:pt x="83" y="546"/>
                  </a:cubicBezTo>
                  <a:cubicBezTo>
                    <a:pt x="83" y="546"/>
                    <a:pt x="83" y="546"/>
                    <a:pt x="83" y="546"/>
                  </a:cubicBezTo>
                  <a:cubicBezTo>
                    <a:pt x="38" y="487"/>
                    <a:pt x="14" y="418"/>
                    <a:pt x="14" y="345"/>
                  </a:cubicBezTo>
                  <a:cubicBezTo>
                    <a:pt x="14" y="174"/>
                    <a:pt x="145" y="33"/>
                    <a:pt x="312" y="16"/>
                  </a:cubicBezTo>
                  <a:cubicBezTo>
                    <a:pt x="392" y="24"/>
                    <a:pt x="467" y="62"/>
                    <a:pt x="522" y="122"/>
                  </a:cubicBezTo>
                  <a:cubicBezTo>
                    <a:pt x="578" y="183"/>
                    <a:pt x="609" y="262"/>
                    <a:pt x="609" y="345"/>
                  </a:cubicBezTo>
                  <a:cubicBezTo>
                    <a:pt x="609" y="418"/>
                    <a:pt x="585" y="487"/>
                    <a:pt x="541" y="546"/>
                  </a:cubicBezTo>
                  <a:cubicBezTo>
                    <a:pt x="540" y="546"/>
                    <a:pt x="540" y="546"/>
                    <a:pt x="540" y="546"/>
                  </a:cubicBezTo>
                  <a:cubicBezTo>
                    <a:pt x="534" y="554"/>
                    <a:pt x="527" y="562"/>
                    <a:pt x="520" y="570"/>
                  </a:cubicBezTo>
                  <a:cubicBezTo>
                    <a:pt x="520" y="570"/>
                    <a:pt x="520" y="570"/>
                    <a:pt x="520" y="570"/>
                  </a:cubicBezTo>
                  <a:cubicBezTo>
                    <a:pt x="487" y="611"/>
                    <a:pt x="434" y="689"/>
                    <a:pt x="428" y="767"/>
                  </a:cubicBezTo>
                  <a:cubicBezTo>
                    <a:pt x="195" y="767"/>
                    <a:pt x="195" y="767"/>
                    <a:pt x="195" y="767"/>
                  </a:cubicBezTo>
                  <a:cubicBezTo>
                    <a:pt x="189" y="689"/>
                    <a:pt x="135" y="610"/>
                    <a:pt x="103" y="570"/>
                  </a:cubicBezTo>
                  <a:close/>
                  <a:moveTo>
                    <a:pt x="173" y="791"/>
                  </a:moveTo>
                  <a:cubicBezTo>
                    <a:pt x="173" y="789"/>
                    <a:pt x="174" y="781"/>
                    <a:pt x="184" y="781"/>
                  </a:cubicBezTo>
                  <a:cubicBezTo>
                    <a:pt x="506" y="781"/>
                    <a:pt x="506" y="781"/>
                    <a:pt x="506" y="781"/>
                  </a:cubicBezTo>
                  <a:cubicBezTo>
                    <a:pt x="508" y="781"/>
                    <a:pt x="516" y="781"/>
                    <a:pt x="516" y="791"/>
                  </a:cubicBezTo>
                  <a:cubicBezTo>
                    <a:pt x="516" y="813"/>
                    <a:pt x="516" y="813"/>
                    <a:pt x="516" y="813"/>
                  </a:cubicBezTo>
                  <a:cubicBezTo>
                    <a:pt x="516" y="816"/>
                    <a:pt x="515" y="823"/>
                    <a:pt x="506" y="823"/>
                  </a:cubicBezTo>
                  <a:cubicBezTo>
                    <a:pt x="184" y="823"/>
                    <a:pt x="184" y="823"/>
                    <a:pt x="184" y="823"/>
                  </a:cubicBezTo>
                  <a:cubicBezTo>
                    <a:pt x="182" y="823"/>
                    <a:pt x="173" y="823"/>
                    <a:pt x="173" y="813"/>
                  </a:cubicBezTo>
                  <a:lnTo>
                    <a:pt x="173" y="791"/>
                  </a:lnTo>
                  <a:close/>
                  <a:moveTo>
                    <a:pt x="506" y="844"/>
                  </a:moveTo>
                  <a:cubicBezTo>
                    <a:pt x="509" y="844"/>
                    <a:pt x="516" y="845"/>
                    <a:pt x="516" y="855"/>
                  </a:cubicBezTo>
                  <a:cubicBezTo>
                    <a:pt x="516" y="877"/>
                    <a:pt x="516" y="877"/>
                    <a:pt x="516" y="877"/>
                  </a:cubicBezTo>
                  <a:cubicBezTo>
                    <a:pt x="516" y="878"/>
                    <a:pt x="516" y="887"/>
                    <a:pt x="506" y="887"/>
                  </a:cubicBezTo>
                  <a:cubicBezTo>
                    <a:pt x="184" y="887"/>
                    <a:pt x="184" y="887"/>
                    <a:pt x="184" y="887"/>
                  </a:cubicBezTo>
                  <a:cubicBezTo>
                    <a:pt x="182" y="887"/>
                    <a:pt x="173" y="887"/>
                    <a:pt x="173" y="877"/>
                  </a:cubicBezTo>
                  <a:cubicBezTo>
                    <a:pt x="173" y="855"/>
                    <a:pt x="173" y="855"/>
                    <a:pt x="173" y="855"/>
                  </a:cubicBezTo>
                  <a:cubicBezTo>
                    <a:pt x="173" y="852"/>
                    <a:pt x="174" y="844"/>
                    <a:pt x="184" y="844"/>
                  </a:cubicBezTo>
                  <a:lnTo>
                    <a:pt x="506" y="844"/>
                  </a:lnTo>
                  <a:close/>
                  <a:moveTo>
                    <a:pt x="345" y="1040"/>
                  </a:moveTo>
                  <a:cubicBezTo>
                    <a:pt x="280" y="1040"/>
                    <a:pt x="240" y="1014"/>
                    <a:pt x="226" y="965"/>
                  </a:cubicBezTo>
                  <a:cubicBezTo>
                    <a:pt x="463" y="965"/>
                    <a:pt x="463" y="965"/>
                    <a:pt x="463" y="965"/>
                  </a:cubicBezTo>
                  <a:cubicBezTo>
                    <a:pt x="450" y="1014"/>
                    <a:pt x="409" y="1040"/>
                    <a:pt x="345" y="1040"/>
                  </a:cubicBezTo>
                  <a:close/>
                  <a:moveTo>
                    <a:pt x="516" y="940"/>
                  </a:moveTo>
                  <a:cubicBezTo>
                    <a:pt x="516" y="942"/>
                    <a:pt x="516" y="951"/>
                    <a:pt x="506" y="951"/>
                  </a:cubicBezTo>
                  <a:cubicBezTo>
                    <a:pt x="184" y="951"/>
                    <a:pt x="184" y="951"/>
                    <a:pt x="184" y="951"/>
                  </a:cubicBezTo>
                  <a:cubicBezTo>
                    <a:pt x="182" y="951"/>
                    <a:pt x="173" y="950"/>
                    <a:pt x="173" y="940"/>
                  </a:cubicBezTo>
                  <a:cubicBezTo>
                    <a:pt x="173" y="918"/>
                    <a:pt x="173" y="918"/>
                    <a:pt x="173" y="918"/>
                  </a:cubicBezTo>
                  <a:cubicBezTo>
                    <a:pt x="173" y="917"/>
                    <a:pt x="174" y="908"/>
                    <a:pt x="184" y="908"/>
                  </a:cubicBezTo>
                  <a:cubicBezTo>
                    <a:pt x="506" y="908"/>
                    <a:pt x="506" y="908"/>
                    <a:pt x="506" y="908"/>
                  </a:cubicBezTo>
                  <a:cubicBezTo>
                    <a:pt x="508" y="908"/>
                    <a:pt x="516" y="908"/>
                    <a:pt x="516" y="918"/>
                  </a:cubicBezTo>
                  <a:lnTo>
                    <a:pt x="516" y="94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3" name="Rectangle 16"/>
            <p:cNvSpPr>
              <a:spLocks noChangeArrowheads="1"/>
            </p:cNvSpPr>
            <p:nvPr userDrawn="1"/>
          </p:nvSpPr>
          <p:spPr bwMode="gray">
            <a:xfrm>
              <a:off x="9882188" y="5368925"/>
              <a:ext cx="161925" cy="254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4" name="Rectangle 17"/>
            <p:cNvSpPr>
              <a:spLocks noChangeArrowheads="1"/>
            </p:cNvSpPr>
            <p:nvPr userDrawn="1"/>
          </p:nvSpPr>
          <p:spPr bwMode="gray">
            <a:xfrm>
              <a:off x="9950451" y="5494338"/>
              <a:ext cx="25400" cy="33338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5" name="Rectangle 18"/>
            <p:cNvSpPr>
              <a:spLocks noChangeArrowheads="1"/>
            </p:cNvSpPr>
            <p:nvPr userDrawn="1"/>
          </p:nvSpPr>
          <p:spPr bwMode="gray">
            <a:xfrm>
              <a:off x="9950451" y="5561013"/>
              <a:ext cx="25400" cy="33338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6" name="Rectangle 19"/>
            <p:cNvSpPr>
              <a:spLocks noChangeArrowheads="1"/>
            </p:cNvSpPr>
            <p:nvPr userDrawn="1"/>
          </p:nvSpPr>
          <p:spPr bwMode="gray">
            <a:xfrm>
              <a:off x="9950451" y="5426075"/>
              <a:ext cx="25400" cy="34925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7" name="Rectangle 20"/>
            <p:cNvSpPr>
              <a:spLocks noChangeArrowheads="1"/>
            </p:cNvSpPr>
            <p:nvPr userDrawn="1"/>
          </p:nvSpPr>
          <p:spPr bwMode="gray">
            <a:xfrm>
              <a:off x="9950451" y="5627688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8" name="Rectangle 21"/>
            <p:cNvSpPr>
              <a:spLocks noChangeArrowheads="1"/>
            </p:cNvSpPr>
            <p:nvPr userDrawn="1"/>
          </p:nvSpPr>
          <p:spPr bwMode="gray">
            <a:xfrm>
              <a:off x="9950451" y="5761038"/>
              <a:ext cx="25400" cy="33338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9" name="Rectangle 22"/>
            <p:cNvSpPr>
              <a:spLocks noChangeArrowheads="1"/>
            </p:cNvSpPr>
            <p:nvPr userDrawn="1"/>
          </p:nvSpPr>
          <p:spPr bwMode="gray">
            <a:xfrm>
              <a:off x="9950451" y="5694363"/>
              <a:ext cx="25400" cy="33338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0" name="Rectangle 23"/>
            <p:cNvSpPr>
              <a:spLocks noChangeArrowheads="1"/>
            </p:cNvSpPr>
            <p:nvPr userDrawn="1"/>
          </p:nvSpPr>
          <p:spPr bwMode="gray">
            <a:xfrm>
              <a:off x="9882188" y="5827713"/>
              <a:ext cx="161925" cy="23813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1" name="Rectangle 24"/>
            <p:cNvSpPr>
              <a:spLocks noChangeArrowheads="1"/>
            </p:cNvSpPr>
            <p:nvPr userDrawn="1"/>
          </p:nvSpPr>
          <p:spPr bwMode="gray">
            <a:xfrm>
              <a:off x="8451851" y="4108450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2" name="Rectangle 25"/>
            <p:cNvSpPr>
              <a:spLocks noChangeArrowheads="1"/>
            </p:cNvSpPr>
            <p:nvPr userDrawn="1"/>
          </p:nvSpPr>
          <p:spPr bwMode="gray">
            <a:xfrm>
              <a:off x="8451851" y="4818063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3" name="Rectangle 26"/>
            <p:cNvSpPr>
              <a:spLocks noChangeArrowheads="1"/>
            </p:cNvSpPr>
            <p:nvPr userDrawn="1"/>
          </p:nvSpPr>
          <p:spPr bwMode="gray">
            <a:xfrm>
              <a:off x="8451851" y="4624388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4" name="Rectangle 27"/>
            <p:cNvSpPr>
              <a:spLocks noChangeArrowheads="1"/>
            </p:cNvSpPr>
            <p:nvPr userDrawn="1"/>
          </p:nvSpPr>
          <p:spPr bwMode="gray">
            <a:xfrm>
              <a:off x="8451851" y="4752975"/>
              <a:ext cx="25400" cy="33338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5" name="Rectangle 28"/>
            <p:cNvSpPr>
              <a:spLocks noChangeArrowheads="1"/>
            </p:cNvSpPr>
            <p:nvPr userDrawn="1"/>
          </p:nvSpPr>
          <p:spPr bwMode="gray">
            <a:xfrm>
              <a:off x="8451851" y="4687888"/>
              <a:ext cx="25400" cy="33338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6" name="Rectangle 29"/>
            <p:cNvSpPr>
              <a:spLocks noChangeArrowheads="1"/>
            </p:cNvSpPr>
            <p:nvPr userDrawn="1"/>
          </p:nvSpPr>
          <p:spPr bwMode="gray">
            <a:xfrm>
              <a:off x="8451851" y="4560888"/>
              <a:ext cx="25400" cy="30163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7" name="Rectangle 30"/>
            <p:cNvSpPr>
              <a:spLocks noChangeArrowheads="1"/>
            </p:cNvSpPr>
            <p:nvPr userDrawn="1"/>
          </p:nvSpPr>
          <p:spPr bwMode="gray">
            <a:xfrm>
              <a:off x="8451851" y="4302125"/>
              <a:ext cx="25400" cy="33338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8" name="Rectangle 31"/>
            <p:cNvSpPr>
              <a:spLocks noChangeArrowheads="1"/>
            </p:cNvSpPr>
            <p:nvPr userDrawn="1"/>
          </p:nvSpPr>
          <p:spPr bwMode="gray">
            <a:xfrm>
              <a:off x="8451851" y="4173538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9" name="Rectangle 32"/>
            <p:cNvSpPr>
              <a:spLocks noChangeArrowheads="1"/>
            </p:cNvSpPr>
            <p:nvPr userDrawn="1"/>
          </p:nvSpPr>
          <p:spPr bwMode="gray">
            <a:xfrm>
              <a:off x="8451851" y="4495800"/>
              <a:ext cx="25400" cy="33338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0" name="Rectangle 33"/>
            <p:cNvSpPr>
              <a:spLocks noChangeArrowheads="1"/>
            </p:cNvSpPr>
            <p:nvPr userDrawn="1"/>
          </p:nvSpPr>
          <p:spPr bwMode="gray">
            <a:xfrm>
              <a:off x="8451851" y="4238625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1" name="Rectangle 34"/>
            <p:cNvSpPr>
              <a:spLocks noChangeArrowheads="1"/>
            </p:cNvSpPr>
            <p:nvPr userDrawn="1"/>
          </p:nvSpPr>
          <p:spPr bwMode="gray">
            <a:xfrm>
              <a:off x="8451851" y="4367213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2" name="Rectangle 35"/>
            <p:cNvSpPr>
              <a:spLocks noChangeArrowheads="1"/>
            </p:cNvSpPr>
            <p:nvPr userDrawn="1"/>
          </p:nvSpPr>
          <p:spPr bwMode="gray">
            <a:xfrm>
              <a:off x="8451851" y="4883150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3" name="Rectangle 36"/>
            <p:cNvSpPr>
              <a:spLocks noChangeArrowheads="1"/>
            </p:cNvSpPr>
            <p:nvPr userDrawn="1"/>
          </p:nvSpPr>
          <p:spPr bwMode="gray">
            <a:xfrm>
              <a:off x="8451851" y="4432300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4" name="Rectangle 37"/>
            <p:cNvSpPr>
              <a:spLocks noChangeArrowheads="1"/>
            </p:cNvSpPr>
            <p:nvPr userDrawn="1"/>
          </p:nvSpPr>
          <p:spPr bwMode="gray">
            <a:xfrm>
              <a:off x="8451851" y="5464175"/>
              <a:ext cx="25400" cy="33338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5" name="Rectangle 38"/>
            <p:cNvSpPr>
              <a:spLocks noChangeArrowheads="1"/>
            </p:cNvSpPr>
            <p:nvPr userDrawn="1"/>
          </p:nvSpPr>
          <p:spPr bwMode="gray">
            <a:xfrm>
              <a:off x="8451851" y="5399088"/>
              <a:ext cx="25400" cy="33338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6" name="Rectangle 39"/>
            <p:cNvSpPr>
              <a:spLocks noChangeArrowheads="1"/>
            </p:cNvSpPr>
            <p:nvPr userDrawn="1"/>
          </p:nvSpPr>
          <p:spPr bwMode="gray">
            <a:xfrm>
              <a:off x="8451851" y="5529263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7" name="Rectangle 40"/>
            <p:cNvSpPr>
              <a:spLocks noChangeArrowheads="1"/>
            </p:cNvSpPr>
            <p:nvPr userDrawn="1"/>
          </p:nvSpPr>
          <p:spPr bwMode="gray">
            <a:xfrm>
              <a:off x="8451851" y="5594350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8" name="Rectangle 41"/>
            <p:cNvSpPr>
              <a:spLocks noChangeArrowheads="1"/>
            </p:cNvSpPr>
            <p:nvPr userDrawn="1"/>
          </p:nvSpPr>
          <p:spPr bwMode="gray">
            <a:xfrm>
              <a:off x="8451851" y="4946650"/>
              <a:ext cx="25400" cy="33338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9" name="Rectangle 42"/>
            <p:cNvSpPr>
              <a:spLocks noChangeArrowheads="1"/>
            </p:cNvSpPr>
            <p:nvPr userDrawn="1"/>
          </p:nvSpPr>
          <p:spPr bwMode="gray">
            <a:xfrm>
              <a:off x="8451851" y="5335588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0" name="Rectangle 43"/>
            <p:cNvSpPr>
              <a:spLocks noChangeArrowheads="1"/>
            </p:cNvSpPr>
            <p:nvPr userDrawn="1"/>
          </p:nvSpPr>
          <p:spPr bwMode="gray">
            <a:xfrm>
              <a:off x="8451851" y="5657850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1" name="Rectangle 44"/>
            <p:cNvSpPr>
              <a:spLocks noChangeArrowheads="1"/>
            </p:cNvSpPr>
            <p:nvPr userDrawn="1"/>
          </p:nvSpPr>
          <p:spPr bwMode="gray">
            <a:xfrm>
              <a:off x="8451851" y="5270500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2" name="Rectangle 45"/>
            <p:cNvSpPr>
              <a:spLocks noChangeArrowheads="1"/>
            </p:cNvSpPr>
            <p:nvPr userDrawn="1"/>
          </p:nvSpPr>
          <p:spPr bwMode="gray">
            <a:xfrm>
              <a:off x="8451851" y="5076825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3" name="Rectangle 46"/>
            <p:cNvSpPr>
              <a:spLocks noChangeArrowheads="1"/>
            </p:cNvSpPr>
            <p:nvPr userDrawn="1"/>
          </p:nvSpPr>
          <p:spPr bwMode="gray">
            <a:xfrm>
              <a:off x="8451851" y="5011738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4" name="Rectangle 47"/>
            <p:cNvSpPr>
              <a:spLocks noChangeArrowheads="1"/>
            </p:cNvSpPr>
            <p:nvPr userDrawn="1"/>
          </p:nvSpPr>
          <p:spPr bwMode="gray">
            <a:xfrm>
              <a:off x="8451851" y="5141913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5" name="Rectangle 48"/>
            <p:cNvSpPr>
              <a:spLocks noChangeArrowheads="1"/>
            </p:cNvSpPr>
            <p:nvPr userDrawn="1"/>
          </p:nvSpPr>
          <p:spPr bwMode="gray">
            <a:xfrm>
              <a:off x="8451851" y="5205413"/>
              <a:ext cx="25400" cy="33338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6" name="Rectangle 49"/>
            <p:cNvSpPr>
              <a:spLocks noChangeArrowheads="1"/>
            </p:cNvSpPr>
            <p:nvPr userDrawn="1"/>
          </p:nvSpPr>
          <p:spPr bwMode="gray">
            <a:xfrm>
              <a:off x="8383588" y="5721350"/>
              <a:ext cx="161925" cy="254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7" name="Rectangle 50"/>
            <p:cNvSpPr>
              <a:spLocks noChangeArrowheads="1"/>
            </p:cNvSpPr>
            <p:nvPr userDrawn="1"/>
          </p:nvSpPr>
          <p:spPr bwMode="gray">
            <a:xfrm>
              <a:off x="8383588" y="4051300"/>
              <a:ext cx="161925" cy="254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8" name="Rectangle 51"/>
            <p:cNvSpPr>
              <a:spLocks noChangeArrowheads="1"/>
            </p:cNvSpPr>
            <p:nvPr userDrawn="1"/>
          </p:nvSpPr>
          <p:spPr bwMode="gray">
            <a:xfrm>
              <a:off x="9818688" y="4667250"/>
              <a:ext cx="34925" cy="254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9" name="Rectangle 52"/>
            <p:cNvSpPr>
              <a:spLocks noChangeArrowheads="1"/>
            </p:cNvSpPr>
            <p:nvPr userDrawn="1"/>
          </p:nvSpPr>
          <p:spPr bwMode="gray">
            <a:xfrm>
              <a:off x="9885363" y="4667250"/>
              <a:ext cx="34925" cy="254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0" name="Rectangle 53"/>
            <p:cNvSpPr>
              <a:spLocks noChangeArrowheads="1"/>
            </p:cNvSpPr>
            <p:nvPr userDrawn="1"/>
          </p:nvSpPr>
          <p:spPr bwMode="gray">
            <a:xfrm>
              <a:off x="9752013" y="4667250"/>
              <a:ext cx="34925" cy="254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1" name="Rectangle 54"/>
            <p:cNvSpPr>
              <a:spLocks noChangeArrowheads="1"/>
            </p:cNvSpPr>
            <p:nvPr userDrawn="1"/>
          </p:nvSpPr>
          <p:spPr bwMode="gray">
            <a:xfrm>
              <a:off x="9551988" y="4667250"/>
              <a:ext cx="31750" cy="254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2" name="Rectangle 55"/>
            <p:cNvSpPr>
              <a:spLocks noChangeArrowheads="1"/>
            </p:cNvSpPr>
            <p:nvPr userDrawn="1"/>
          </p:nvSpPr>
          <p:spPr bwMode="gray">
            <a:xfrm>
              <a:off x="9685338" y="4667250"/>
              <a:ext cx="34925" cy="254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3" name="Rectangle 56"/>
            <p:cNvSpPr>
              <a:spLocks noChangeArrowheads="1"/>
            </p:cNvSpPr>
            <p:nvPr userDrawn="1"/>
          </p:nvSpPr>
          <p:spPr bwMode="gray">
            <a:xfrm>
              <a:off x="9618663" y="4667250"/>
              <a:ext cx="33338" cy="254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4" name="Rectangle 57"/>
            <p:cNvSpPr>
              <a:spLocks noChangeArrowheads="1"/>
            </p:cNvSpPr>
            <p:nvPr userDrawn="1"/>
          </p:nvSpPr>
          <p:spPr bwMode="gray">
            <a:xfrm>
              <a:off x="10288588" y="4667250"/>
              <a:ext cx="34925" cy="254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5" name="Rectangle 58"/>
            <p:cNvSpPr>
              <a:spLocks noChangeArrowheads="1"/>
            </p:cNvSpPr>
            <p:nvPr userDrawn="1"/>
          </p:nvSpPr>
          <p:spPr bwMode="gray">
            <a:xfrm>
              <a:off x="10356851" y="4667250"/>
              <a:ext cx="33338" cy="254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6" name="Rectangle 59"/>
            <p:cNvSpPr>
              <a:spLocks noChangeArrowheads="1"/>
            </p:cNvSpPr>
            <p:nvPr userDrawn="1"/>
          </p:nvSpPr>
          <p:spPr bwMode="gray">
            <a:xfrm>
              <a:off x="10021888" y="4667250"/>
              <a:ext cx="31750" cy="254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7" name="Rectangle 60"/>
            <p:cNvSpPr>
              <a:spLocks noChangeArrowheads="1"/>
            </p:cNvSpPr>
            <p:nvPr userDrawn="1"/>
          </p:nvSpPr>
          <p:spPr bwMode="gray">
            <a:xfrm>
              <a:off x="10221913" y="4667250"/>
              <a:ext cx="34925" cy="254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8" name="Rectangle 61"/>
            <p:cNvSpPr>
              <a:spLocks noChangeArrowheads="1"/>
            </p:cNvSpPr>
            <p:nvPr userDrawn="1"/>
          </p:nvSpPr>
          <p:spPr bwMode="gray">
            <a:xfrm>
              <a:off x="10155238" y="4667250"/>
              <a:ext cx="33338" cy="254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9" name="Rectangle 62"/>
            <p:cNvSpPr>
              <a:spLocks noChangeArrowheads="1"/>
            </p:cNvSpPr>
            <p:nvPr userDrawn="1"/>
          </p:nvSpPr>
          <p:spPr bwMode="gray">
            <a:xfrm>
              <a:off x="10088563" y="4667250"/>
              <a:ext cx="33338" cy="254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0" name="Rectangle 63"/>
            <p:cNvSpPr>
              <a:spLocks noChangeArrowheads="1"/>
            </p:cNvSpPr>
            <p:nvPr userDrawn="1"/>
          </p:nvSpPr>
          <p:spPr bwMode="gray">
            <a:xfrm>
              <a:off x="9491663" y="4597400"/>
              <a:ext cx="25400" cy="163513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1" name="Rectangle 64"/>
            <p:cNvSpPr>
              <a:spLocks noChangeArrowheads="1"/>
            </p:cNvSpPr>
            <p:nvPr userDrawn="1"/>
          </p:nvSpPr>
          <p:spPr bwMode="gray">
            <a:xfrm>
              <a:off x="10423526" y="4597400"/>
              <a:ext cx="25400" cy="163513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2" name="Freeform 65"/>
            <p:cNvSpPr>
              <a:spLocks/>
            </p:cNvSpPr>
            <p:nvPr userDrawn="1"/>
          </p:nvSpPr>
          <p:spPr bwMode="gray">
            <a:xfrm>
              <a:off x="9024938" y="4117975"/>
              <a:ext cx="474663" cy="471488"/>
            </a:xfrm>
            <a:custGeom>
              <a:avLst/>
              <a:gdLst>
                <a:gd name="T0" fmla="*/ 249 w 263"/>
                <a:gd name="T1" fmla="*/ 14 h 263"/>
                <a:gd name="T2" fmla="*/ 256 w 263"/>
                <a:gd name="T3" fmla="*/ 14 h 263"/>
                <a:gd name="T4" fmla="*/ 263 w 263"/>
                <a:gd name="T5" fmla="*/ 8 h 263"/>
                <a:gd name="T6" fmla="*/ 256 w 263"/>
                <a:gd name="T7" fmla="*/ 0 h 263"/>
                <a:gd name="T8" fmla="*/ 249 w 263"/>
                <a:gd name="T9" fmla="*/ 0 h 263"/>
                <a:gd name="T10" fmla="*/ 0 w 263"/>
                <a:gd name="T11" fmla="*/ 250 h 263"/>
                <a:gd name="T12" fmla="*/ 0 w 263"/>
                <a:gd name="T13" fmla="*/ 256 h 263"/>
                <a:gd name="T14" fmla="*/ 7 w 263"/>
                <a:gd name="T15" fmla="*/ 263 h 263"/>
                <a:gd name="T16" fmla="*/ 7 w 263"/>
                <a:gd name="T17" fmla="*/ 263 h 263"/>
                <a:gd name="T18" fmla="*/ 14 w 263"/>
                <a:gd name="T19" fmla="*/ 255 h 263"/>
                <a:gd name="T20" fmla="*/ 14 w 263"/>
                <a:gd name="T21" fmla="*/ 250 h 263"/>
                <a:gd name="T22" fmla="*/ 249 w 263"/>
                <a:gd name="T23" fmla="*/ 14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3" h="263">
                  <a:moveTo>
                    <a:pt x="249" y="14"/>
                  </a:moveTo>
                  <a:cubicBezTo>
                    <a:pt x="252" y="14"/>
                    <a:pt x="254" y="14"/>
                    <a:pt x="256" y="14"/>
                  </a:cubicBezTo>
                  <a:cubicBezTo>
                    <a:pt x="260" y="14"/>
                    <a:pt x="263" y="11"/>
                    <a:pt x="263" y="8"/>
                  </a:cubicBezTo>
                  <a:cubicBezTo>
                    <a:pt x="263" y="4"/>
                    <a:pt x="260" y="1"/>
                    <a:pt x="256" y="0"/>
                  </a:cubicBezTo>
                  <a:cubicBezTo>
                    <a:pt x="254" y="0"/>
                    <a:pt x="252" y="0"/>
                    <a:pt x="249" y="0"/>
                  </a:cubicBezTo>
                  <a:cubicBezTo>
                    <a:pt x="112" y="0"/>
                    <a:pt x="0" y="112"/>
                    <a:pt x="0" y="250"/>
                  </a:cubicBezTo>
                  <a:cubicBezTo>
                    <a:pt x="0" y="252"/>
                    <a:pt x="0" y="254"/>
                    <a:pt x="0" y="256"/>
                  </a:cubicBezTo>
                  <a:cubicBezTo>
                    <a:pt x="0" y="260"/>
                    <a:pt x="3" y="263"/>
                    <a:pt x="7" y="263"/>
                  </a:cubicBezTo>
                  <a:cubicBezTo>
                    <a:pt x="7" y="263"/>
                    <a:pt x="7" y="263"/>
                    <a:pt x="7" y="263"/>
                  </a:cubicBezTo>
                  <a:cubicBezTo>
                    <a:pt x="11" y="263"/>
                    <a:pt x="14" y="259"/>
                    <a:pt x="14" y="255"/>
                  </a:cubicBezTo>
                  <a:cubicBezTo>
                    <a:pt x="14" y="254"/>
                    <a:pt x="14" y="252"/>
                    <a:pt x="14" y="250"/>
                  </a:cubicBezTo>
                  <a:cubicBezTo>
                    <a:pt x="14" y="120"/>
                    <a:pt x="119" y="14"/>
                    <a:pt x="249" y="14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3" name="Freeform 66"/>
            <p:cNvSpPr>
              <a:spLocks/>
            </p:cNvSpPr>
            <p:nvPr userDrawn="1"/>
          </p:nvSpPr>
          <p:spPr bwMode="gray">
            <a:xfrm>
              <a:off x="8502651" y="5741988"/>
              <a:ext cx="112713" cy="114300"/>
            </a:xfrm>
            <a:custGeom>
              <a:avLst/>
              <a:gdLst>
                <a:gd name="T0" fmla="*/ 53 w 62"/>
                <a:gd name="T1" fmla="*/ 47 h 63"/>
                <a:gd name="T2" fmla="*/ 15 w 62"/>
                <a:gd name="T3" fmla="*/ 54 h 63"/>
                <a:gd name="T4" fmla="*/ 8 w 62"/>
                <a:gd name="T5" fmla="*/ 16 h 63"/>
                <a:gd name="T6" fmla="*/ 46 w 62"/>
                <a:gd name="T7" fmla="*/ 9 h 63"/>
                <a:gd name="T8" fmla="*/ 53 w 62"/>
                <a:gd name="T9" fmla="*/ 47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63">
                  <a:moveTo>
                    <a:pt x="53" y="47"/>
                  </a:moveTo>
                  <a:cubicBezTo>
                    <a:pt x="45" y="60"/>
                    <a:pt x="28" y="63"/>
                    <a:pt x="15" y="54"/>
                  </a:cubicBezTo>
                  <a:cubicBezTo>
                    <a:pt x="3" y="46"/>
                    <a:pt x="0" y="29"/>
                    <a:pt x="8" y="16"/>
                  </a:cubicBezTo>
                  <a:cubicBezTo>
                    <a:pt x="17" y="4"/>
                    <a:pt x="34" y="0"/>
                    <a:pt x="46" y="9"/>
                  </a:cubicBezTo>
                  <a:cubicBezTo>
                    <a:pt x="59" y="18"/>
                    <a:pt x="62" y="35"/>
                    <a:pt x="53" y="47"/>
                  </a:cubicBezTo>
                  <a:close/>
                </a:path>
              </a:pathLst>
            </a:custGeom>
            <a:solidFill>
              <a:srgbClr val="7A5E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4" name="Freeform 67"/>
            <p:cNvSpPr>
              <a:spLocks/>
            </p:cNvSpPr>
            <p:nvPr userDrawn="1"/>
          </p:nvSpPr>
          <p:spPr bwMode="gray">
            <a:xfrm>
              <a:off x="8559801" y="5329238"/>
              <a:ext cx="855663" cy="849313"/>
            </a:xfrm>
            <a:custGeom>
              <a:avLst/>
              <a:gdLst>
                <a:gd name="T0" fmla="*/ 57 w 473"/>
                <a:gd name="T1" fmla="*/ 132 h 473"/>
                <a:gd name="T2" fmla="*/ 133 w 473"/>
                <a:gd name="T3" fmla="*/ 415 h 473"/>
                <a:gd name="T4" fmla="*/ 416 w 473"/>
                <a:gd name="T5" fmla="*/ 340 h 473"/>
                <a:gd name="T6" fmla="*/ 340 w 473"/>
                <a:gd name="T7" fmla="*/ 57 h 473"/>
                <a:gd name="T8" fmla="*/ 57 w 473"/>
                <a:gd name="T9" fmla="*/ 132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3" h="473">
                  <a:moveTo>
                    <a:pt x="57" y="132"/>
                  </a:moveTo>
                  <a:cubicBezTo>
                    <a:pt x="0" y="231"/>
                    <a:pt x="34" y="358"/>
                    <a:pt x="133" y="415"/>
                  </a:cubicBezTo>
                  <a:cubicBezTo>
                    <a:pt x="232" y="473"/>
                    <a:pt x="358" y="439"/>
                    <a:pt x="416" y="340"/>
                  </a:cubicBezTo>
                  <a:cubicBezTo>
                    <a:pt x="473" y="241"/>
                    <a:pt x="439" y="114"/>
                    <a:pt x="340" y="57"/>
                  </a:cubicBezTo>
                  <a:cubicBezTo>
                    <a:pt x="241" y="0"/>
                    <a:pt x="115" y="33"/>
                    <a:pt x="57" y="132"/>
                  </a:cubicBezTo>
                </a:path>
              </a:pathLst>
            </a:cu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5" name="Freeform 68"/>
            <p:cNvSpPr>
              <a:spLocks/>
            </p:cNvSpPr>
            <p:nvPr userDrawn="1"/>
          </p:nvSpPr>
          <p:spPr bwMode="gray">
            <a:xfrm>
              <a:off x="8637588" y="5407025"/>
              <a:ext cx="700088" cy="695325"/>
            </a:xfrm>
            <a:custGeom>
              <a:avLst/>
              <a:gdLst>
                <a:gd name="T0" fmla="*/ 47 w 387"/>
                <a:gd name="T1" fmla="*/ 108 h 387"/>
                <a:gd name="T2" fmla="*/ 109 w 387"/>
                <a:gd name="T3" fmla="*/ 340 h 387"/>
                <a:gd name="T4" fmla="*/ 340 w 387"/>
                <a:gd name="T5" fmla="*/ 278 h 387"/>
                <a:gd name="T6" fmla="*/ 279 w 387"/>
                <a:gd name="T7" fmla="*/ 47 h 387"/>
                <a:gd name="T8" fmla="*/ 47 w 387"/>
                <a:gd name="T9" fmla="*/ 108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7" h="387">
                  <a:moveTo>
                    <a:pt x="47" y="108"/>
                  </a:moveTo>
                  <a:cubicBezTo>
                    <a:pt x="0" y="189"/>
                    <a:pt x="28" y="293"/>
                    <a:pt x="109" y="340"/>
                  </a:cubicBezTo>
                  <a:cubicBezTo>
                    <a:pt x="190" y="387"/>
                    <a:pt x="293" y="359"/>
                    <a:pt x="340" y="278"/>
                  </a:cubicBezTo>
                  <a:cubicBezTo>
                    <a:pt x="387" y="197"/>
                    <a:pt x="359" y="94"/>
                    <a:pt x="279" y="47"/>
                  </a:cubicBezTo>
                  <a:cubicBezTo>
                    <a:pt x="198" y="0"/>
                    <a:pt x="94" y="27"/>
                    <a:pt x="47" y="108"/>
                  </a:cubicBezTo>
                </a:path>
              </a:pathLst>
            </a:custGeom>
            <a:solidFill>
              <a:srgbClr val="40CD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6" name="Freeform 69"/>
            <p:cNvSpPr>
              <a:spLocks/>
            </p:cNvSpPr>
            <p:nvPr userDrawn="1"/>
          </p:nvSpPr>
          <p:spPr bwMode="gray">
            <a:xfrm>
              <a:off x="10661651" y="5519738"/>
              <a:ext cx="396875" cy="409575"/>
            </a:xfrm>
            <a:custGeom>
              <a:avLst/>
              <a:gdLst>
                <a:gd name="T0" fmla="*/ 155 w 219"/>
                <a:gd name="T1" fmla="*/ 228 h 228"/>
                <a:gd name="T2" fmla="*/ 55 w 219"/>
                <a:gd name="T3" fmla="*/ 106 h 228"/>
                <a:gd name="T4" fmla="*/ 73 w 219"/>
                <a:gd name="T5" fmla="*/ 0 h 228"/>
                <a:gd name="T6" fmla="*/ 219 w 219"/>
                <a:gd name="T7" fmla="*/ 186 h 228"/>
                <a:gd name="T8" fmla="*/ 155 w 219"/>
                <a:gd name="T9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9" h="228">
                  <a:moveTo>
                    <a:pt x="155" y="228"/>
                  </a:moveTo>
                  <a:cubicBezTo>
                    <a:pt x="125" y="201"/>
                    <a:pt x="78" y="169"/>
                    <a:pt x="55" y="106"/>
                  </a:cubicBezTo>
                  <a:cubicBezTo>
                    <a:pt x="32" y="43"/>
                    <a:pt x="0" y="27"/>
                    <a:pt x="73" y="0"/>
                  </a:cubicBezTo>
                  <a:cubicBezTo>
                    <a:pt x="149" y="80"/>
                    <a:pt x="187" y="136"/>
                    <a:pt x="219" y="186"/>
                  </a:cubicBezTo>
                  <a:cubicBezTo>
                    <a:pt x="203" y="204"/>
                    <a:pt x="181" y="219"/>
                    <a:pt x="155" y="228"/>
                  </a:cubicBezTo>
                  <a:close/>
                </a:path>
              </a:pathLst>
            </a:custGeom>
            <a:solidFill>
              <a:srgbClr val="7043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7" name="Freeform 70"/>
            <p:cNvSpPr>
              <a:spLocks/>
            </p:cNvSpPr>
            <p:nvPr userDrawn="1"/>
          </p:nvSpPr>
          <p:spPr bwMode="gray">
            <a:xfrm>
              <a:off x="10661651" y="5519738"/>
              <a:ext cx="396875" cy="409575"/>
            </a:xfrm>
            <a:custGeom>
              <a:avLst/>
              <a:gdLst>
                <a:gd name="T0" fmla="*/ 155 w 219"/>
                <a:gd name="T1" fmla="*/ 228 h 228"/>
                <a:gd name="T2" fmla="*/ 55 w 219"/>
                <a:gd name="T3" fmla="*/ 106 h 228"/>
                <a:gd name="T4" fmla="*/ 73 w 219"/>
                <a:gd name="T5" fmla="*/ 0 h 228"/>
                <a:gd name="T6" fmla="*/ 219 w 219"/>
                <a:gd name="T7" fmla="*/ 186 h 228"/>
                <a:gd name="T8" fmla="*/ 155 w 219"/>
                <a:gd name="T9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9" h="228">
                  <a:moveTo>
                    <a:pt x="155" y="228"/>
                  </a:moveTo>
                  <a:cubicBezTo>
                    <a:pt x="125" y="201"/>
                    <a:pt x="78" y="169"/>
                    <a:pt x="55" y="106"/>
                  </a:cubicBezTo>
                  <a:cubicBezTo>
                    <a:pt x="32" y="43"/>
                    <a:pt x="0" y="27"/>
                    <a:pt x="73" y="0"/>
                  </a:cubicBezTo>
                  <a:cubicBezTo>
                    <a:pt x="149" y="80"/>
                    <a:pt x="187" y="136"/>
                    <a:pt x="219" y="186"/>
                  </a:cubicBezTo>
                  <a:cubicBezTo>
                    <a:pt x="203" y="204"/>
                    <a:pt x="181" y="219"/>
                    <a:pt x="155" y="228"/>
                  </a:cubicBezTo>
                  <a:close/>
                </a:path>
              </a:pathLst>
            </a:custGeom>
            <a:solidFill>
              <a:srgbClr val="301D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8" name="Freeform 71"/>
            <p:cNvSpPr>
              <a:spLocks/>
            </p:cNvSpPr>
            <p:nvPr userDrawn="1"/>
          </p:nvSpPr>
          <p:spPr bwMode="gray">
            <a:xfrm>
              <a:off x="10391776" y="5581650"/>
              <a:ext cx="106363" cy="104775"/>
            </a:xfrm>
            <a:custGeom>
              <a:avLst/>
              <a:gdLst>
                <a:gd name="T0" fmla="*/ 4 w 59"/>
                <a:gd name="T1" fmla="*/ 37 h 59"/>
                <a:gd name="T2" fmla="*/ 37 w 59"/>
                <a:gd name="T3" fmla="*/ 55 h 59"/>
                <a:gd name="T4" fmla="*/ 55 w 59"/>
                <a:gd name="T5" fmla="*/ 23 h 59"/>
                <a:gd name="T6" fmla="*/ 23 w 59"/>
                <a:gd name="T7" fmla="*/ 4 h 59"/>
                <a:gd name="T8" fmla="*/ 4 w 59"/>
                <a:gd name="T9" fmla="*/ 37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59">
                  <a:moveTo>
                    <a:pt x="4" y="37"/>
                  </a:moveTo>
                  <a:cubicBezTo>
                    <a:pt x="8" y="51"/>
                    <a:pt x="23" y="59"/>
                    <a:pt x="37" y="55"/>
                  </a:cubicBezTo>
                  <a:cubicBezTo>
                    <a:pt x="51" y="51"/>
                    <a:pt x="59" y="37"/>
                    <a:pt x="55" y="23"/>
                  </a:cubicBezTo>
                  <a:cubicBezTo>
                    <a:pt x="52" y="8"/>
                    <a:pt x="37" y="0"/>
                    <a:pt x="23" y="4"/>
                  </a:cubicBezTo>
                  <a:cubicBezTo>
                    <a:pt x="9" y="8"/>
                    <a:pt x="0" y="23"/>
                    <a:pt x="4" y="37"/>
                  </a:cubicBezTo>
                  <a:close/>
                </a:path>
              </a:pathLst>
            </a:custGeom>
            <a:solidFill>
              <a:srgbClr val="613D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9" name="Freeform 72"/>
            <p:cNvSpPr>
              <a:spLocks/>
            </p:cNvSpPr>
            <p:nvPr userDrawn="1"/>
          </p:nvSpPr>
          <p:spPr bwMode="gray">
            <a:xfrm>
              <a:off x="10474326" y="5751513"/>
              <a:ext cx="111125" cy="107950"/>
            </a:xfrm>
            <a:custGeom>
              <a:avLst/>
              <a:gdLst>
                <a:gd name="T0" fmla="*/ 7 w 61"/>
                <a:gd name="T1" fmla="*/ 42 h 60"/>
                <a:gd name="T2" fmla="*/ 42 w 61"/>
                <a:gd name="T3" fmla="*/ 54 h 60"/>
                <a:gd name="T4" fmla="*/ 55 w 61"/>
                <a:gd name="T5" fmla="*/ 19 h 60"/>
                <a:gd name="T6" fmla="*/ 19 w 61"/>
                <a:gd name="T7" fmla="*/ 6 h 60"/>
                <a:gd name="T8" fmla="*/ 7 w 61"/>
                <a:gd name="T9" fmla="*/ 4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60">
                  <a:moveTo>
                    <a:pt x="7" y="42"/>
                  </a:moveTo>
                  <a:cubicBezTo>
                    <a:pt x="13" y="55"/>
                    <a:pt x="29" y="60"/>
                    <a:pt x="42" y="54"/>
                  </a:cubicBezTo>
                  <a:cubicBezTo>
                    <a:pt x="55" y="48"/>
                    <a:pt x="61" y="32"/>
                    <a:pt x="55" y="19"/>
                  </a:cubicBezTo>
                  <a:cubicBezTo>
                    <a:pt x="48" y="6"/>
                    <a:pt x="33" y="0"/>
                    <a:pt x="19" y="6"/>
                  </a:cubicBezTo>
                  <a:cubicBezTo>
                    <a:pt x="6" y="13"/>
                    <a:pt x="0" y="28"/>
                    <a:pt x="7" y="42"/>
                  </a:cubicBezTo>
                  <a:close/>
                </a:path>
              </a:pathLst>
            </a:custGeom>
            <a:solidFill>
              <a:srgbClr val="613D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70" name="Freeform 73"/>
            <p:cNvSpPr>
              <a:spLocks/>
            </p:cNvSpPr>
            <p:nvPr userDrawn="1"/>
          </p:nvSpPr>
          <p:spPr bwMode="gray">
            <a:xfrm>
              <a:off x="10537826" y="5837238"/>
              <a:ext cx="109538" cy="109538"/>
            </a:xfrm>
            <a:custGeom>
              <a:avLst/>
              <a:gdLst>
                <a:gd name="T0" fmla="*/ 6 w 61"/>
                <a:gd name="T1" fmla="*/ 42 h 61"/>
                <a:gd name="T2" fmla="*/ 42 w 61"/>
                <a:gd name="T3" fmla="*/ 55 h 61"/>
                <a:gd name="T4" fmla="*/ 54 w 61"/>
                <a:gd name="T5" fmla="*/ 19 h 61"/>
                <a:gd name="T6" fmla="*/ 19 w 61"/>
                <a:gd name="T7" fmla="*/ 7 h 61"/>
                <a:gd name="T8" fmla="*/ 6 w 61"/>
                <a:gd name="T9" fmla="*/ 42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61">
                  <a:moveTo>
                    <a:pt x="6" y="42"/>
                  </a:moveTo>
                  <a:cubicBezTo>
                    <a:pt x="13" y="55"/>
                    <a:pt x="28" y="61"/>
                    <a:pt x="42" y="55"/>
                  </a:cubicBezTo>
                  <a:cubicBezTo>
                    <a:pt x="55" y="48"/>
                    <a:pt x="61" y="33"/>
                    <a:pt x="54" y="19"/>
                  </a:cubicBezTo>
                  <a:cubicBezTo>
                    <a:pt x="48" y="6"/>
                    <a:pt x="32" y="0"/>
                    <a:pt x="19" y="7"/>
                  </a:cubicBezTo>
                  <a:cubicBezTo>
                    <a:pt x="6" y="13"/>
                    <a:pt x="0" y="29"/>
                    <a:pt x="6" y="42"/>
                  </a:cubicBezTo>
                  <a:close/>
                </a:path>
              </a:pathLst>
            </a:custGeom>
            <a:solidFill>
              <a:srgbClr val="613D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71" name="Freeform 74"/>
            <p:cNvSpPr>
              <a:spLocks/>
            </p:cNvSpPr>
            <p:nvPr userDrawn="1"/>
          </p:nvSpPr>
          <p:spPr bwMode="gray">
            <a:xfrm>
              <a:off x="10617201" y="5916613"/>
              <a:ext cx="107950" cy="107950"/>
            </a:xfrm>
            <a:custGeom>
              <a:avLst/>
              <a:gdLst>
                <a:gd name="T0" fmla="*/ 6 w 60"/>
                <a:gd name="T1" fmla="*/ 41 h 60"/>
                <a:gd name="T2" fmla="*/ 41 w 60"/>
                <a:gd name="T3" fmla="*/ 54 h 60"/>
                <a:gd name="T4" fmla="*/ 54 w 60"/>
                <a:gd name="T5" fmla="*/ 19 h 60"/>
                <a:gd name="T6" fmla="*/ 18 w 60"/>
                <a:gd name="T7" fmla="*/ 6 h 60"/>
                <a:gd name="T8" fmla="*/ 6 w 60"/>
                <a:gd name="T9" fmla="*/ 41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60">
                  <a:moveTo>
                    <a:pt x="6" y="41"/>
                  </a:moveTo>
                  <a:cubicBezTo>
                    <a:pt x="12" y="55"/>
                    <a:pt x="28" y="60"/>
                    <a:pt x="41" y="54"/>
                  </a:cubicBezTo>
                  <a:cubicBezTo>
                    <a:pt x="54" y="48"/>
                    <a:pt x="60" y="32"/>
                    <a:pt x="54" y="19"/>
                  </a:cubicBezTo>
                  <a:cubicBezTo>
                    <a:pt x="47" y="5"/>
                    <a:pt x="32" y="0"/>
                    <a:pt x="18" y="6"/>
                  </a:cubicBezTo>
                  <a:cubicBezTo>
                    <a:pt x="5" y="12"/>
                    <a:pt x="0" y="28"/>
                    <a:pt x="6" y="41"/>
                  </a:cubicBezTo>
                  <a:close/>
                </a:path>
              </a:pathLst>
            </a:custGeom>
            <a:solidFill>
              <a:srgbClr val="613D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72" name="Freeform 75"/>
            <p:cNvSpPr>
              <a:spLocks/>
            </p:cNvSpPr>
            <p:nvPr userDrawn="1"/>
          </p:nvSpPr>
          <p:spPr bwMode="gray">
            <a:xfrm>
              <a:off x="9932988" y="4719638"/>
              <a:ext cx="1179513" cy="1587500"/>
            </a:xfrm>
            <a:custGeom>
              <a:avLst/>
              <a:gdLst>
                <a:gd name="T0" fmla="*/ 142 w 743"/>
                <a:gd name="T1" fmla="*/ 0 h 1000"/>
                <a:gd name="T2" fmla="*/ 743 w 743"/>
                <a:gd name="T3" fmla="*/ 907 h 1000"/>
                <a:gd name="T4" fmla="*/ 599 w 743"/>
                <a:gd name="T5" fmla="*/ 1000 h 1000"/>
                <a:gd name="T6" fmla="*/ 0 w 743"/>
                <a:gd name="T7" fmla="*/ 94 h 1000"/>
                <a:gd name="T8" fmla="*/ 142 w 743"/>
                <a:gd name="T9" fmla="*/ 0 h 1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3" h="1000">
                  <a:moveTo>
                    <a:pt x="142" y="0"/>
                  </a:moveTo>
                  <a:lnTo>
                    <a:pt x="743" y="907"/>
                  </a:lnTo>
                  <a:lnTo>
                    <a:pt x="599" y="1000"/>
                  </a:lnTo>
                  <a:lnTo>
                    <a:pt x="0" y="94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D2D2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73" name="Freeform 76"/>
            <p:cNvSpPr>
              <a:spLocks/>
            </p:cNvSpPr>
            <p:nvPr userDrawn="1"/>
          </p:nvSpPr>
          <p:spPr bwMode="gray">
            <a:xfrm>
              <a:off x="10506076" y="5421313"/>
              <a:ext cx="739775" cy="496888"/>
            </a:xfrm>
            <a:custGeom>
              <a:avLst/>
              <a:gdLst>
                <a:gd name="T0" fmla="*/ 23 w 410"/>
                <a:gd name="T1" fmla="*/ 0 h 277"/>
                <a:gd name="T2" fmla="*/ 160 w 410"/>
                <a:gd name="T3" fmla="*/ 20 h 277"/>
                <a:gd name="T4" fmla="*/ 378 w 410"/>
                <a:gd name="T5" fmla="*/ 89 h 277"/>
                <a:gd name="T6" fmla="*/ 332 w 410"/>
                <a:gd name="T7" fmla="*/ 269 h 277"/>
                <a:gd name="T8" fmla="*/ 161 w 410"/>
                <a:gd name="T9" fmla="*/ 101 h 277"/>
                <a:gd name="T10" fmla="*/ 105 w 410"/>
                <a:gd name="T11" fmla="*/ 88 h 277"/>
                <a:gd name="T12" fmla="*/ 23 w 410"/>
                <a:gd name="T13" fmla="*/ 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0" h="277">
                  <a:moveTo>
                    <a:pt x="23" y="0"/>
                  </a:moveTo>
                  <a:cubicBezTo>
                    <a:pt x="101" y="20"/>
                    <a:pt x="160" y="20"/>
                    <a:pt x="160" y="20"/>
                  </a:cubicBezTo>
                  <a:cubicBezTo>
                    <a:pt x="378" y="89"/>
                    <a:pt x="378" y="89"/>
                    <a:pt x="378" y="89"/>
                  </a:cubicBezTo>
                  <a:cubicBezTo>
                    <a:pt x="378" y="89"/>
                    <a:pt x="410" y="277"/>
                    <a:pt x="332" y="269"/>
                  </a:cubicBezTo>
                  <a:cubicBezTo>
                    <a:pt x="254" y="260"/>
                    <a:pt x="161" y="101"/>
                    <a:pt x="161" y="101"/>
                  </a:cubicBezTo>
                  <a:cubicBezTo>
                    <a:pt x="161" y="101"/>
                    <a:pt x="130" y="88"/>
                    <a:pt x="105" y="88"/>
                  </a:cubicBezTo>
                  <a:cubicBezTo>
                    <a:pt x="36" y="96"/>
                    <a:pt x="0" y="30"/>
                    <a:pt x="23" y="0"/>
                  </a:cubicBezTo>
                  <a:close/>
                </a:path>
              </a:pathLst>
            </a:custGeom>
            <a:solidFill>
              <a:srgbClr val="613D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74" name="Freeform 77"/>
            <p:cNvSpPr>
              <a:spLocks/>
            </p:cNvSpPr>
            <p:nvPr userDrawn="1"/>
          </p:nvSpPr>
          <p:spPr bwMode="gray">
            <a:xfrm>
              <a:off x="10795001" y="5457825"/>
              <a:ext cx="825500" cy="633413"/>
            </a:xfrm>
            <a:custGeom>
              <a:avLst/>
              <a:gdLst>
                <a:gd name="T0" fmla="*/ 520 w 520"/>
                <a:gd name="T1" fmla="*/ 160 h 399"/>
                <a:gd name="T2" fmla="*/ 0 w 520"/>
                <a:gd name="T3" fmla="*/ 0 h 399"/>
                <a:gd name="T4" fmla="*/ 186 w 520"/>
                <a:gd name="T5" fmla="*/ 279 h 399"/>
                <a:gd name="T6" fmla="*/ 495 w 520"/>
                <a:gd name="T7" fmla="*/ 399 h 399"/>
                <a:gd name="T8" fmla="*/ 520 w 520"/>
                <a:gd name="T9" fmla="*/ 160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0" h="399">
                  <a:moveTo>
                    <a:pt x="520" y="160"/>
                  </a:moveTo>
                  <a:lnTo>
                    <a:pt x="0" y="0"/>
                  </a:lnTo>
                  <a:lnTo>
                    <a:pt x="186" y="279"/>
                  </a:lnTo>
                  <a:lnTo>
                    <a:pt x="495" y="399"/>
                  </a:lnTo>
                  <a:lnTo>
                    <a:pt x="520" y="160"/>
                  </a:lnTo>
                  <a:close/>
                </a:path>
              </a:pathLst>
            </a:custGeom>
            <a:solidFill>
              <a:srgbClr val="613D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75" name="Freeform 78"/>
            <p:cNvSpPr>
              <a:spLocks/>
            </p:cNvSpPr>
            <p:nvPr userDrawn="1"/>
          </p:nvSpPr>
          <p:spPr bwMode="gray">
            <a:xfrm>
              <a:off x="10795001" y="5457825"/>
              <a:ext cx="825500" cy="633413"/>
            </a:xfrm>
            <a:custGeom>
              <a:avLst/>
              <a:gdLst>
                <a:gd name="T0" fmla="*/ 520 w 520"/>
                <a:gd name="T1" fmla="*/ 160 h 399"/>
                <a:gd name="T2" fmla="*/ 0 w 520"/>
                <a:gd name="T3" fmla="*/ 0 h 399"/>
                <a:gd name="T4" fmla="*/ 186 w 520"/>
                <a:gd name="T5" fmla="*/ 279 h 399"/>
                <a:gd name="T6" fmla="*/ 495 w 520"/>
                <a:gd name="T7" fmla="*/ 399 h 399"/>
                <a:gd name="T8" fmla="*/ 520 w 520"/>
                <a:gd name="T9" fmla="*/ 160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0" h="399">
                  <a:moveTo>
                    <a:pt x="520" y="160"/>
                  </a:moveTo>
                  <a:lnTo>
                    <a:pt x="0" y="0"/>
                  </a:lnTo>
                  <a:lnTo>
                    <a:pt x="186" y="279"/>
                  </a:lnTo>
                  <a:lnTo>
                    <a:pt x="495" y="399"/>
                  </a:lnTo>
                  <a:lnTo>
                    <a:pt x="520" y="16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76" name="Freeform 79"/>
            <p:cNvSpPr>
              <a:spLocks/>
            </p:cNvSpPr>
            <p:nvPr userDrawn="1"/>
          </p:nvSpPr>
          <p:spPr bwMode="gray">
            <a:xfrm>
              <a:off x="11279191" y="5591948"/>
              <a:ext cx="409572" cy="582655"/>
            </a:xfrm>
            <a:custGeom>
              <a:avLst/>
              <a:gdLst>
                <a:gd name="T0" fmla="*/ 232 w 232"/>
                <a:gd name="T1" fmla="*/ 67 h 354"/>
                <a:gd name="T2" fmla="*/ 32 w 232"/>
                <a:gd name="T3" fmla="*/ 0 h 354"/>
                <a:gd name="T4" fmla="*/ 0 w 232"/>
                <a:gd name="T5" fmla="*/ 257 h 354"/>
                <a:gd name="T6" fmla="*/ 232 w 232"/>
                <a:gd name="T7" fmla="*/ 354 h 354"/>
                <a:gd name="T8" fmla="*/ 232 w 232"/>
                <a:gd name="T9" fmla="*/ 67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354">
                  <a:moveTo>
                    <a:pt x="232" y="67"/>
                  </a:moveTo>
                  <a:lnTo>
                    <a:pt x="32" y="0"/>
                  </a:lnTo>
                  <a:lnTo>
                    <a:pt x="0" y="257"/>
                  </a:lnTo>
                  <a:lnTo>
                    <a:pt x="232" y="354"/>
                  </a:lnTo>
                  <a:lnTo>
                    <a:pt x="232" y="67"/>
                  </a:lnTo>
                  <a:close/>
                </a:path>
              </a:pathLst>
            </a:cu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77" name="Freeform 80"/>
            <p:cNvSpPr>
              <a:spLocks/>
            </p:cNvSpPr>
            <p:nvPr userDrawn="1"/>
          </p:nvSpPr>
          <p:spPr bwMode="gray">
            <a:xfrm>
              <a:off x="11291888" y="5602288"/>
              <a:ext cx="368300" cy="561975"/>
            </a:xfrm>
            <a:custGeom>
              <a:avLst/>
              <a:gdLst>
                <a:gd name="T0" fmla="*/ 232 w 232"/>
                <a:gd name="T1" fmla="*/ 67 h 354"/>
                <a:gd name="T2" fmla="*/ 32 w 232"/>
                <a:gd name="T3" fmla="*/ 0 h 354"/>
                <a:gd name="T4" fmla="*/ 0 w 232"/>
                <a:gd name="T5" fmla="*/ 257 h 354"/>
                <a:gd name="T6" fmla="*/ 232 w 232"/>
                <a:gd name="T7" fmla="*/ 354 h 354"/>
                <a:gd name="T8" fmla="*/ 232 w 232"/>
                <a:gd name="T9" fmla="*/ 67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354">
                  <a:moveTo>
                    <a:pt x="232" y="67"/>
                  </a:moveTo>
                  <a:lnTo>
                    <a:pt x="32" y="0"/>
                  </a:lnTo>
                  <a:lnTo>
                    <a:pt x="0" y="257"/>
                  </a:lnTo>
                  <a:lnTo>
                    <a:pt x="232" y="354"/>
                  </a:lnTo>
                  <a:lnTo>
                    <a:pt x="232" y="6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78" name="Freeform 81"/>
            <p:cNvSpPr>
              <a:spLocks/>
            </p:cNvSpPr>
            <p:nvPr userDrawn="1"/>
          </p:nvSpPr>
          <p:spPr bwMode="gray">
            <a:xfrm>
              <a:off x="11291888" y="5980113"/>
              <a:ext cx="4763" cy="30163"/>
            </a:xfrm>
            <a:custGeom>
              <a:avLst/>
              <a:gdLst>
                <a:gd name="T0" fmla="*/ 3 w 3"/>
                <a:gd name="T1" fmla="*/ 0 h 19"/>
                <a:gd name="T2" fmla="*/ 0 w 3"/>
                <a:gd name="T3" fmla="*/ 19 h 19"/>
                <a:gd name="T4" fmla="*/ 3 w 3"/>
                <a:gd name="T5" fmla="*/ 0 h 19"/>
                <a:gd name="T6" fmla="*/ 3 w 3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9">
                  <a:moveTo>
                    <a:pt x="3" y="0"/>
                  </a:moveTo>
                  <a:lnTo>
                    <a:pt x="0" y="19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3291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79" name="Freeform 82"/>
            <p:cNvSpPr>
              <a:spLocks/>
            </p:cNvSpPr>
            <p:nvPr userDrawn="1"/>
          </p:nvSpPr>
          <p:spPr bwMode="gray">
            <a:xfrm>
              <a:off x="11291888" y="5980113"/>
              <a:ext cx="4763" cy="30163"/>
            </a:xfrm>
            <a:custGeom>
              <a:avLst/>
              <a:gdLst>
                <a:gd name="T0" fmla="*/ 3 w 3"/>
                <a:gd name="T1" fmla="*/ 0 h 19"/>
                <a:gd name="T2" fmla="*/ 0 w 3"/>
                <a:gd name="T3" fmla="*/ 19 h 19"/>
                <a:gd name="T4" fmla="*/ 3 w 3"/>
                <a:gd name="T5" fmla="*/ 0 h 19"/>
                <a:gd name="T6" fmla="*/ 3 w 3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9">
                  <a:moveTo>
                    <a:pt x="3" y="0"/>
                  </a:moveTo>
                  <a:lnTo>
                    <a:pt x="0" y="19"/>
                  </a:lnTo>
                  <a:lnTo>
                    <a:pt x="3" y="0"/>
                  </a:ln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80" name="Freeform 83"/>
            <p:cNvSpPr>
              <a:spLocks/>
            </p:cNvSpPr>
            <p:nvPr userDrawn="1"/>
          </p:nvSpPr>
          <p:spPr bwMode="gray">
            <a:xfrm>
              <a:off x="11296651" y="5905500"/>
              <a:ext cx="7938" cy="74613"/>
            </a:xfrm>
            <a:custGeom>
              <a:avLst/>
              <a:gdLst>
                <a:gd name="T0" fmla="*/ 5 w 5"/>
                <a:gd name="T1" fmla="*/ 0 h 47"/>
                <a:gd name="T2" fmla="*/ 0 w 5"/>
                <a:gd name="T3" fmla="*/ 47 h 47"/>
                <a:gd name="T4" fmla="*/ 0 w 5"/>
                <a:gd name="T5" fmla="*/ 47 h 47"/>
                <a:gd name="T6" fmla="*/ 5 w 5"/>
                <a:gd name="T7" fmla="*/ 0 h 47"/>
                <a:gd name="T8" fmla="*/ 5 w 5"/>
                <a:gd name="T9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7">
                  <a:moveTo>
                    <a:pt x="5" y="0"/>
                  </a:moveTo>
                  <a:lnTo>
                    <a:pt x="0" y="47"/>
                  </a:lnTo>
                  <a:lnTo>
                    <a:pt x="0" y="47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5737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81" name="Freeform 84"/>
            <p:cNvSpPr>
              <a:spLocks/>
            </p:cNvSpPr>
            <p:nvPr userDrawn="1"/>
          </p:nvSpPr>
          <p:spPr bwMode="gray">
            <a:xfrm>
              <a:off x="11296651" y="5905500"/>
              <a:ext cx="7938" cy="74613"/>
            </a:xfrm>
            <a:custGeom>
              <a:avLst/>
              <a:gdLst>
                <a:gd name="T0" fmla="*/ 5 w 5"/>
                <a:gd name="T1" fmla="*/ 0 h 47"/>
                <a:gd name="T2" fmla="*/ 0 w 5"/>
                <a:gd name="T3" fmla="*/ 47 h 47"/>
                <a:gd name="T4" fmla="*/ 0 w 5"/>
                <a:gd name="T5" fmla="*/ 47 h 47"/>
                <a:gd name="T6" fmla="*/ 5 w 5"/>
                <a:gd name="T7" fmla="*/ 0 h 47"/>
                <a:gd name="T8" fmla="*/ 5 w 5"/>
                <a:gd name="T9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7">
                  <a:moveTo>
                    <a:pt x="5" y="0"/>
                  </a:moveTo>
                  <a:lnTo>
                    <a:pt x="0" y="47"/>
                  </a:lnTo>
                  <a:lnTo>
                    <a:pt x="0" y="47"/>
                  </a:lnTo>
                  <a:lnTo>
                    <a:pt x="5" y="0"/>
                  </a:lnTo>
                  <a:lnTo>
                    <a:pt x="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82" name="Freeform 85"/>
            <p:cNvSpPr>
              <a:spLocks/>
            </p:cNvSpPr>
            <p:nvPr userDrawn="1"/>
          </p:nvSpPr>
          <p:spPr bwMode="gray">
            <a:xfrm>
              <a:off x="11294610" y="5905501"/>
              <a:ext cx="362859" cy="258762"/>
            </a:xfrm>
            <a:custGeom>
              <a:avLst/>
              <a:gdLst>
                <a:gd name="T0" fmla="*/ 8 w 232"/>
                <a:gd name="T1" fmla="*/ 0 h 163"/>
                <a:gd name="T2" fmla="*/ 3 w 232"/>
                <a:gd name="T3" fmla="*/ 47 h 163"/>
                <a:gd name="T4" fmla="*/ 0 w 232"/>
                <a:gd name="T5" fmla="*/ 66 h 163"/>
                <a:gd name="T6" fmla="*/ 232 w 232"/>
                <a:gd name="T7" fmla="*/ 163 h 163"/>
                <a:gd name="T8" fmla="*/ 232 w 232"/>
                <a:gd name="T9" fmla="*/ 93 h 163"/>
                <a:gd name="T10" fmla="*/ 8 w 232"/>
                <a:gd name="T11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2" h="163">
                  <a:moveTo>
                    <a:pt x="8" y="0"/>
                  </a:moveTo>
                  <a:lnTo>
                    <a:pt x="3" y="47"/>
                  </a:lnTo>
                  <a:lnTo>
                    <a:pt x="0" y="66"/>
                  </a:lnTo>
                  <a:lnTo>
                    <a:pt x="232" y="163"/>
                  </a:lnTo>
                  <a:lnTo>
                    <a:pt x="232" y="93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5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83" name="Freeform 86"/>
            <p:cNvSpPr>
              <a:spLocks/>
            </p:cNvSpPr>
            <p:nvPr userDrawn="1"/>
          </p:nvSpPr>
          <p:spPr bwMode="gray">
            <a:xfrm>
              <a:off x="11291888" y="5905500"/>
              <a:ext cx="368300" cy="258763"/>
            </a:xfrm>
            <a:custGeom>
              <a:avLst/>
              <a:gdLst>
                <a:gd name="T0" fmla="*/ 8 w 232"/>
                <a:gd name="T1" fmla="*/ 0 h 163"/>
                <a:gd name="T2" fmla="*/ 3 w 232"/>
                <a:gd name="T3" fmla="*/ 47 h 163"/>
                <a:gd name="T4" fmla="*/ 0 w 232"/>
                <a:gd name="T5" fmla="*/ 66 h 163"/>
                <a:gd name="T6" fmla="*/ 232 w 232"/>
                <a:gd name="T7" fmla="*/ 163 h 163"/>
                <a:gd name="T8" fmla="*/ 232 w 232"/>
                <a:gd name="T9" fmla="*/ 93 h 163"/>
                <a:gd name="T10" fmla="*/ 8 w 232"/>
                <a:gd name="T11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2" h="163">
                  <a:moveTo>
                    <a:pt x="8" y="0"/>
                  </a:moveTo>
                  <a:lnTo>
                    <a:pt x="3" y="47"/>
                  </a:lnTo>
                  <a:lnTo>
                    <a:pt x="0" y="66"/>
                  </a:lnTo>
                  <a:lnTo>
                    <a:pt x="232" y="163"/>
                  </a:lnTo>
                  <a:lnTo>
                    <a:pt x="232" y="93"/>
                  </a:lnTo>
                  <a:lnTo>
                    <a:pt x="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84" name="Freeform 87"/>
            <p:cNvSpPr>
              <a:spLocks/>
            </p:cNvSpPr>
            <p:nvPr userDrawn="1"/>
          </p:nvSpPr>
          <p:spPr bwMode="gray">
            <a:xfrm>
              <a:off x="9963151" y="3878263"/>
              <a:ext cx="217488" cy="387350"/>
            </a:xfrm>
            <a:custGeom>
              <a:avLst/>
              <a:gdLst>
                <a:gd name="T0" fmla="*/ 120 w 120"/>
                <a:gd name="T1" fmla="*/ 186 h 215"/>
                <a:gd name="T2" fmla="*/ 105 w 120"/>
                <a:gd name="T3" fmla="*/ 0 h 215"/>
                <a:gd name="T4" fmla="*/ 0 w 120"/>
                <a:gd name="T5" fmla="*/ 81 h 215"/>
                <a:gd name="T6" fmla="*/ 17 w 120"/>
                <a:gd name="T7" fmla="*/ 215 h 215"/>
                <a:gd name="T8" fmla="*/ 120 w 120"/>
                <a:gd name="T9" fmla="*/ 186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215">
                  <a:moveTo>
                    <a:pt x="120" y="186"/>
                  </a:moveTo>
                  <a:cubicBezTo>
                    <a:pt x="120" y="186"/>
                    <a:pt x="64" y="85"/>
                    <a:pt x="105" y="0"/>
                  </a:cubicBezTo>
                  <a:cubicBezTo>
                    <a:pt x="4" y="67"/>
                    <a:pt x="0" y="81"/>
                    <a:pt x="0" y="81"/>
                  </a:cubicBezTo>
                  <a:cubicBezTo>
                    <a:pt x="17" y="215"/>
                    <a:pt x="17" y="215"/>
                    <a:pt x="17" y="215"/>
                  </a:cubicBezTo>
                  <a:lnTo>
                    <a:pt x="120" y="186"/>
                  </a:lnTo>
                  <a:close/>
                </a:path>
              </a:pathLst>
            </a:custGeom>
            <a:solidFill>
              <a:srgbClr val="F8D5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85" name="Freeform 88"/>
            <p:cNvSpPr>
              <a:spLocks/>
            </p:cNvSpPr>
            <p:nvPr userDrawn="1"/>
          </p:nvSpPr>
          <p:spPr bwMode="gray">
            <a:xfrm>
              <a:off x="9963151" y="3878263"/>
              <a:ext cx="217488" cy="387350"/>
            </a:xfrm>
            <a:custGeom>
              <a:avLst/>
              <a:gdLst>
                <a:gd name="T0" fmla="*/ 120 w 120"/>
                <a:gd name="T1" fmla="*/ 186 h 215"/>
                <a:gd name="T2" fmla="*/ 105 w 120"/>
                <a:gd name="T3" fmla="*/ 0 h 215"/>
                <a:gd name="T4" fmla="*/ 0 w 120"/>
                <a:gd name="T5" fmla="*/ 81 h 215"/>
                <a:gd name="T6" fmla="*/ 17 w 120"/>
                <a:gd name="T7" fmla="*/ 215 h 215"/>
                <a:gd name="T8" fmla="*/ 120 w 120"/>
                <a:gd name="T9" fmla="*/ 186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215">
                  <a:moveTo>
                    <a:pt x="120" y="186"/>
                  </a:moveTo>
                  <a:cubicBezTo>
                    <a:pt x="120" y="186"/>
                    <a:pt x="64" y="85"/>
                    <a:pt x="105" y="0"/>
                  </a:cubicBezTo>
                  <a:cubicBezTo>
                    <a:pt x="4" y="67"/>
                    <a:pt x="0" y="81"/>
                    <a:pt x="0" y="81"/>
                  </a:cubicBezTo>
                  <a:cubicBezTo>
                    <a:pt x="17" y="215"/>
                    <a:pt x="17" y="215"/>
                    <a:pt x="17" y="215"/>
                  </a:cubicBezTo>
                  <a:lnTo>
                    <a:pt x="120" y="186"/>
                  </a:lnTo>
                  <a:close/>
                </a:path>
              </a:pathLst>
            </a:custGeom>
            <a:solidFill>
              <a:srgbClr val="DEB6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86" name="Freeform 89"/>
            <p:cNvSpPr>
              <a:spLocks/>
            </p:cNvSpPr>
            <p:nvPr userDrawn="1"/>
          </p:nvSpPr>
          <p:spPr bwMode="gray">
            <a:xfrm>
              <a:off x="9871076" y="3697288"/>
              <a:ext cx="849313" cy="573088"/>
            </a:xfrm>
            <a:custGeom>
              <a:avLst/>
              <a:gdLst>
                <a:gd name="T0" fmla="*/ 0 w 470"/>
                <a:gd name="T1" fmla="*/ 134 h 319"/>
                <a:gd name="T2" fmla="*/ 42 w 470"/>
                <a:gd name="T3" fmla="*/ 197 h 319"/>
                <a:gd name="T4" fmla="*/ 147 w 470"/>
                <a:gd name="T5" fmla="*/ 123 h 319"/>
                <a:gd name="T6" fmla="*/ 221 w 470"/>
                <a:gd name="T7" fmla="*/ 270 h 319"/>
                <a:gd name="T8" fmla="*/ 300 w 470"/>
                <a:gd name="T9" fmla="*/ 319 h 319"/>
                <a:gd name="T10" fmla="*/ 427 w 470"/>
                <a:gd name="T11" fmla="*/ 174 h 319"/>
                <a:gd name="T12" fmla="*/ 470 w 470"/>
                <a:gd name="T13" fmla="*/ 171 h 319"/>
                <a:gd name="T14" fmla="*/ 468 w 470"/>
                <a:gd name="T15" fmla="*/ 2 h 319"/>
                <a:gd name="T16" fmla="*/ 312 w 470"/>
                <a:gd name="T17" fmla="*/ 30 h 319"/>
                <a:gd name="T18" fmla="*/ 127 w 470"/>
                <a:gd name="T19" fmla="*/ 20 h 319"/>
                <a:gd name="T20" fmla="*/ 0 w 470"/>
                <a:gd name="T21" fmla="*/ 134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0" h="319">
                  <a:moveTo>
                    <a:pt x="0" y="134"/>
                  </a:moveTo>
                  <a:cubicBezTo>
                    <a:pt x="0" y="134"/>
                    <a:pt x="13" y="192"/>
                    <a:pt x="42" y="197"/>
                  </a:cubicBezTo>
                  <a:cubicBezTo>
                    <a:pt x="68" y="201"/>
                    <a:pt x="146" y="130"/>
                    <a:pt x="147" y="123"/>
                  </a:cubicBezTo>
                  <a:cubicBezTo>
                    <a:pt x="261" y="161"/>
                    <a:pt x="221" y="270"/>
                    <a:pt x="221" y="270"/>
                  </a:cubicBezTo>
                  <a:cubicBezTo>
                    <a:pt x="221" y="270"/>
                    <a:pt x="227" y="279"/>
                    <a:pt x="300" y="319"/>
                  </a:cubicBezTo>
                  <a:cubicBezTo>
                    <a:pt x="440" y="276"/>
                    <a:pt x="427" y="174"/>
                    <a:pt x="427" y="174"/>
                  </a:cubicBezTo>
                  <a:cubicBezTo>
                    <a:pt x="470" y="171"/>
                    <a:pt x="470" y="171"/>
                    <a:pt x="470" y="171"/>
                  </a:cubicBezTo>
                  <a:cubicBezTo>
                    <a:pt x="468" y="2"/>
                    <a:pt x="468" y="2"/>
                    <a:pt x="468" y="2"/>
                  </a:cubicBezTo>
                  <a:cubicBezTo>
                    <a:pt x="312" y="30"/>
                    <a:pt x="312" y="30"/>
                    <a:pt x="312" y="30"/>
                  </a:cubicBezTo>
                  <a:cubicBezTo>
                    <a:pt x="312" y="30"/>
                    <a:pt x="145" y="0"/>
                    <a:pt x="127" y="20"/>
                  </a:cubicBezTo>
                  <a:cubicBezTo>
                    <a:pt x="116" y="33"/>
                    <a:pt x="0" y="134"/>
                    <a:pt x="0" y="134"/>
                  </a:cubicBezTo>
                  <a:close/>
                </a:path>
              </a:pathLst>
            </a:custGeom>
            <a:solidFill>
              <a:srgbClr val="F6CA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87" name="Freeform 90"/>
            <p:cNvSpPr>
              <a:spLocks/>
            </p:cNvSpPr>
            <p:nvPr userDrawn="1"/>
          </p:nvSpPr>
          <p:spPr bwMode="gray">
            <a:xfrm>
              <a:off x="10674351" y="3640138"/>
              <a:ext cx="192088" cy="387350"/>
            </a:xfrm>
            <a:custGeom>
              <a:avLst/>
              <a:gdLst>
                <a:gd name="T0" fmla="*/ 0 w 121"/>
                <a:gd name="T1" fmla="*/ 15 h 244"/>
                <a:gd name="T2" fmla="*/ 12 w 121"/>
                <a:gd name="T3" fmla="*/ 244 h 244"/>
                <a:gd name="T4" fmla="*/ 121 w 121"/>
                <a:gd name="T5" fmla="*/ 240 h 244"/>
                <a:gd name="T6" fmla="*/ 110 w 121"/>
                <a:gd name="T7" fmla="*/ 0 h 244"/>
                <a:gd name="T8" fmla="*/ 0 w 121"/>
                <a:gd name="T9" fmla="*/ 15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44">
                  <a:moveTo>
                    <a:pt x="0" y="15"/>
                  </a:moveTo>
                  <a:lnTo>
                    <a:pt x="12" y="244"/>
                  </a:lnTo>
                  <a:lnTo>
                    <a:pt x="121" y="240"/>
                  </a:lnTo>
                  <a:lnTo>
                    <a:pt x="110" y="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88" name="Freeform 91"/>
            <p:cNvSpPr>
              <a:spLocks/>
            </p:cNvSpPr>
            <p:nvPr userDrawn="1"/>
          </p:nvSpPr>
          <p:spPr bwMode="gray">
            <a:xfrm>
              <a:off x="10674351" y="3640138"/>
              <a:ext cx="192088" cy="387350"/>
            </a:xfrm>
            <a:custGeom>
              <a:avLst/>
              <a:gdLst>
                <a:gd name="T0" fmla="*/ 0 w 121"/>
                <a:gd name="T1" fmla="*/ 15 h 244"/>
                <a:gd name="T2" fmla="*/ 12 w 121"/>
                <a:gd name="T3" fmla="*/ 244 h 244"/>
                <a:gd name="T4" fmla="*/ 121 w 121"/>
                <a:gd name="T5" fmla="*/ 240 h 244"/>
                <a:gd name="T6" fmla="*/ 110 w 121"/>
                <a:gd name="T7" fmla="*/ 0 h 244"/>
                <a:gd name="T8" fmla="*/ 0 w 121"/>
                <a:gd name="T9" fmla="*/ 15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44">
                  <a:moveTo>
                    <a:pt x="0" y="15"/>
                  </a:moveTo>
                  <a:lnTo>
                    <a:pt x="12" y="244"/>
                  </a:lnTo>
                  <a:lnTo>
                    <a:pt x="121" y="240"/>
                  </a:lnTo>
                  <a:lnTo>
                    <a:pt x="110" y="0"/>
                  </a:lnTo>
                  <a:lnTo>
                    <a:pt x="0" y="1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89" name="Freeform 92"/>
            <p:cNvSpPr>
              <a:spLocks/>
            </p:cNvSpPr>
            <p:nvPr userDrawn="1"/>
          </p:nvSpPr>
          <p:spPr bwMode="gray">
            <a:xfrm>
              <a:off x="10188576" y="3733800"/>
              <a:ext cx="176213" cy="254000"/>
            </a:xfrm>
            <a:custGeom>
              <a:avLst/>
              <a:gdLst>
                <a:gd name="T0" fmla="*/ 31 w 97"/>
                <a:gd name="T1" fmla="*/ 142 h 142"/>
                <a:gd name="T2" fmla="*/ 97 w 97"/>
                <a:gd name="T3" fmla="*/ 4 h 142"/>
                <a:gd name="T4" fmla="*/ 72 w 97"/>
                <a:gd name="T5" fmla="*/ 0 h 142"/>
                <a:gd name="T6" fmla="*/ 3 w 97"/>
                <a:gd name="T7" fmla="*/ 118 h 142"/>
                <a:gd name="T8" fmla="*/ 31 w 97"/>
                <a:gd name="T9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142">
                  <a:moveTo>
                    <a:pt x="31" y="142"/>
                  </a:moveTo>
                  <a:cubicBezTo>
                    <a:pt x="97" y="4"/>
                    <a:pt x="97" y="4"/>
                    <a:pt x="97" y="4"/>
                  </a:cubicBezTo>
                  <a:cubicBezTo>
                    <a:pt x="90" y="2"/>
                    <a:pt x="81" y="1"/>
                    <a:pt x="72" y="0"/>
                  </a:cubicBezTo>
                  <a:cubicBezTo>
                    <a:pt x="72" y="0"/>
                    <a:pt x="0" y="115"/>
                    <a:pt x="3" y="118"/>
                  </a:cubicBezTo>
                  <a:cubicBezTo>
                    <a:pt x="15" y="125"/>
                    <a:pt x="24" y="134"/>
                    <a:pt x="31" y="142"/>
                  </a:cubicBezTo>
                  <a:close/>
                </a:path>
              </a:pathLst>
            </a:custGeom>
            <a:solidFill>
              <a:srgbClr val="DEB6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90" name="Freeform 93"/>
            <p:cNvSpPr>
              <a:spLocks/>
            </p:cNvSpPr>
            <p:nvPr userDrawn="1"/>
          </p:nvSpPr>
          <p:spPr bwMode="gray">
            <a:xfrm>
              <a:off x="9872663" y="3540125"/>
              <a:ext cx="468313" cy="830263"/>
            </a:xfrm>
            <a:custGeom>
              <a:avLst/>
              <a:gdLst>
                <a:gd name="T0" fmla="*/ 277 w 295"/>
                <a:gd name="T1" fmla="*/ 0 h 523"/>
                <a:gd name="T2" fmla="*/ 0 w 295"/>
                <a:gd name="T3" fmla="*/ 513 h 523"/>
                <a:gd name="T4" fmla="*/ 19 w 295"/>
                <a:gd name="T5" fmla="*/ 523 h 523"/>
                <a:gd name="T6" fmla="*/ 295 w 295"/>
                <a:gd name="T7" fmla="*/ 10 h 523"/>
                <a:gd name="T8" fmla="*/ 277 w 295"/>
                <a:gd name="T9" fmla="*/ 0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5" h="523">
                  <a:moveTo>
                    <a:pt x="277" y="0"/>
                  </a:moveTo>
                  <a:lnTo>
                    <a:pt x="0" y="513"/>
                  </a:lnTo>
                  <a:lnTo>
                    <a:pt x="19" y="523"/>
                  </a:lnTo>
                  <a:lnTo>
                    <a:pt x="295" y="10"/>
                  </a:lnTo>
                  <a:lnTo>
                    <a:pt x="277" y="0"/>
                  </a:lnTo>
                  <a:close/>
                </a:path>
              </a:pathLst>
            </a:custGeom>
            <a:solidFill>
              <a:srgbClr val="5C00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91" name="Freeform 94"/>
            <p:cNvSpPr>
              <a:spLocks/>
            </p:cNvSpPr>
            <p:nvPr userDrawn="1"/>
          </p:nvSpPr>
          <p:spPr bwMode="gray">
            <a:xfrm>
              <a:off x="9872663" y="3540125"/>
              <a:ext cx="525463" cy="860425"/>
            </a:xfrm>
            <a:custGeom>
              <a:avLst/>
              <a:gdLst>
                <a:gd name="T0" fmla="*/ 331 w 331"/>
                <a:gd name="T1" fmla="*/ 29 h 542"/>
                <a:gd name="T2" fmla="*/ 295 w 331"/>
                <a:gd name="T3" fmla="*/ 10 h 542"/>
                <a:gd name="T4" fmla="*/ 277 w 331"/>
                <a:gd name="T5" fmla="*/ 0 h 542"/>
                <a:gd name="T6" fmla="*/ 0 w 331"/>
                <a:gd name="T7" fmla="*/ 513 h 542"/>
                <a:gd name="T8" fmla="*/ 19 w 331"/>
                <a:gd name="T9" fmla="*/ 523 h 542"/>
                <a:gd name="T10" fmla="*/ 55 w 331"/>
                <a:gd name="T11" fmla="*/ 542 h 542"/>
                <a:gd name="T12" fmla="*/ 331 w 331"/>
                <a:gd name="T13" fmla="*/ 29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1" h="542">
                  <a:moveTo>
                    <a:pt x="331" y="29"/>
                  </a:moveTo>
                  <a:lnTo>
                    <a:pt x="295" y="10"/>
                  </a:lnTo>
                  <a:lnTo>
                    <a:pt x="277" y="0"/>
                  </a:lnTo>
                  <a:lnTo>
                    <a:pt x="0" y="513"/>
                  </a:lnTo>
                  <a:lnTo>
                    <a:pt x="19" y="523"/>
                  </a:lnTo>
                  <a:lnTo>
                    <a:pt x="55" y="542"/>
                  </a:lnTo>
                  <a:lnTo>
                    <a:pt x="331" y="29"/>
                  </a:lnTo>
                  <a:close/>
                </a:path>
              </a:pathLst>
            </a:cu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92" name="Freeform 95"/>
            <p:cNvSpPr>
              <a:spLocks/>
            </p:cNvSpPr>
            <p:nvPr userDrawn="1"/>
          </p:nvSpPr>
          <p:spPr bwMode="gray">
            <a:xfrm>
              <a:off x="9869488" y="4354513"/>
              <a:ext cx="90488" cy="111125"/>
            </a:xfrm>
            <a:custGeom>
              <a:avLst/>
              <a:gdLst>
                <a:gd name="T0" fmla="*/ 2 w 57"/>
                <a:gd name="T1" fmla="*/ 0 h 70"/>
                <a:gd name="T2" fmla="*/ 0 w 57"/>
                <a:gd name="T3" fmla="*/ 70 h 70"/>
                <a:gd name="T4" fmla="*/ 57 w 57"/>
                <a:gd name="T5" fmla="*/ 29 h 70"/>
                <a:gd name="T6" fmla="*/ 2 w 57"/>
                <a:gd name="T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" h="70">
                  <a:moveTo>
                    <a:pt x="2" y="0"/>
                  </a:moveTo>
                  <a:lnTo>
                    <a:pt x="0" y="70"/>
                  </a:lnTo>
                  <a:lnTo>
                    <a:pt x="57" y="29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93" name="Freeform 96"/>
            <p:cNvSpPr>
              <a:spLocks/>
            </p:cNvSpPr>
            <p:nvPr userDrawn="1"/>
          </p:nvSpPr>
          <p:spPr bwMode="gray">
            <a:xfrm>
              <a:off x="9869488" y="4410075"/>
              <a:ext cx="46038" cy="55563"/>
            </a:xfrm>
            <a:custGeom>
              <a:avLst/>
              <a:gdLst>
                <a:gd name="T0" fmla="*/ 29 w 29"/>
                <a:gd name="T1" fmla="*/ 15 h 35"/>
                <a:gd name="T2" fmla="*/ 0 w 29"/>
                <a:gd name="T3" fmla="*/ 35 h 35"/>
                <a:gd name="T4" fmla="*/ 1 w 29"/>
                <a:gd name="T5" fmla="*/ 0 h 35"/>
                <a:gd name="T6" fmla="*/ 29 w 29"/>
                <a:gd name="T7" fmla="*/ 1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35">
                  <a:moveTo>
                    <a:pt x="29" y="15"/>
                  </a:moveTo>
                  <a:lnTo>
                    <a:pt x="0" y="35"/>
                  </a:lnTo>
                  <a:lnTo>
                    <a:pt x="1" y="0"/>
                  </a:lnTo>
                  <a:lnTo>
                    <a:pt x="29" y="15"/>
                  </a:lnTo>
                  <a:close/>
                </a:path>
              </a:pathLst>
            </a:custGeom>
            <a:solidFill>
              <a:srgbClr val="798C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94" name="Freeform 97"/>
            <p:cNvSpPr>
              <a:spLocks/>
            </p:cNvSpPr>
            <p:nvPr userDrawn="1"/>
          </p:nvSpPr>
          <p:spPr bwMode="gray">
            <a:xfrm>
              <a:off x="10340976" y="3521075"/>
              <a:ext cx="76200" cy="65088"/>
            </a:xfrm>
            <a:custGeom>
              <a:avLst/>
              <a:gdLst>
                <a:gd name="T0" fmla="*/ 13 w 48"/>
                <a:gd name="T1" fmla="*/ 0 h 41"/>
                <a:gd name="T2" fmla="*/ 0 w 48"/>
                <a:gd name="T3" fmla="*/ 22 h 41"/>
                <a:gd name="T4" fmla="*/ 36 w 48"/>
                <a:gd name="T5" fmla="*/ 41 h 41"/>
                <a:gd name="T6" fmla="*/ 48 w 48"/>
                <a:gd name="T7" fmla="*/ 19 h 41"/>
                <a:gd name="T8" fmla="*/ 13 w 48"/>
                <a:gd name="T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1">
                  <a:moveTo>
                    <a:pt x="13" y="0"/>
                  </a:moveTo>
                  <a:lnTo>
                    <a:pt x="0" y="22"/>
                  </a:lnTo>
                  <a:lnTo>
                    <a:pt x="36" y="41"/>
                  </a:lnTo>
                  <a:lnTo>
                    <a:pt x="48" y="19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95" name="Freeform 98"/>
            <p:cNvSpPr>
              <a:spLocks/>
            </p:cNvSpPr>
            <p:nvPr userDrawn="1"/>
          </p:nvSpPr>
          <p:spPr bwMode="gray">
            <a:xfrm>
              <a:off x="10312401" y="3505200"/>
              <a:ext cx="49213" cy="50800"/>
            </a:xfrm>
            <a:custGeom>
              <a:avLst/>
              <a:gdLst>
                <a:gd name="T0" fmla="*/ 31 w 31"/>
                <a:gd name="T1" fmla="*/ 10 h 32"/>
                <a:gd name="T2" fmla="*/ 18 w 31"/>
                <a:gd name="T3" fmla="*/ 32 h 32"/>
                <a:gd name="T4" fmla="*/ 0 w 31"/>
                <a:gd name="T5" fmla="*/ 22 h 32"/>
                <a:gd name="T6" fmla="*/ 12 w 31"/>
                <a:gd name="T7" fmla="*/ 0 h 32"/>
                <a:gd name="T8" fmla="*/ 31 w 31"/>
                <a:gd name="T9" fmla="*/ 1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2">
                  <a:moveTo>
                    <a:pt x="31" y="10"/>
                  </a:moveTo>
                  <a:lnTo>
                    <a:pt x="18" y="32"/>
                  </a:lnTo>
                  <a:lnTo>
                    <a:pt x="0" y="22"/>
                  </a:lnTo>
                  <a:lnTo>
                    <a:pt x="12" y="0"/>
                  </a:lnTo>
                  <a:lnTo>
                    <a:pt x="31" y="10"/>
                  </a:lnTo>
                  <a:close/>
                </a:path>
              </a:pathLst>
            </a:custGeom>
            <a:solidFill>
              <a:srgbClr val="D2D2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96" name="Freeform 99"/>
            <p:cNvSpPr>
              <a:spLocks/>
            </p:cNvSpPr>
            <p:nvPr userDrawn="1"/>
          </p:nvSpPr>
          <p:spPr bwMode="gray">
            <a:xfrm>
              <a:off x="10328276" y="3449638"/>
              <a:ext cx="117475" cy="106363"/>
            </a:xfrm>
            <a:custGeom>
              <a:avLst/>
              <a:gdLst>
                <a:gd name="T0" fmla="*/ 63 w 65"/>
                <a:gd name="T1" fmla="*/ 31 h 59"/>
                <a:gd name="T2" fmla="*/ 60 w 65"/>
                <a:gd name="T3" fmla="*/ 21 h 59"/>
                <a:gd name="T4" fmla="*/ 42 w 65"/>
                <a:gd name="T5" fmla="*/ 11 h 59"/>
                <a:gd name="T6" fmla="*/ 35 w 65"/>
                <a:gd name="T7" fmla="*/ 7 h 59"/>
                <a:gd name="T8" fmla="*/ 28 w 65"/>
                <a:gd name="T9" fmla="*/ 3 h 59"/>
                <a:gd name="T10" fmla="*/ 26 w 65"/>
                <a:gd name="T11" fmla="*/ 2 h 59"/>
                <a:gd name="T12" fmla="*/ 15 w 65"/>
                <a:gd name="T13" fmla="*/ 6 h 59"/>
                <a:gd name="T14" fmla="*/ 0 w 65"/>
                <a:gd name="T15" fmla="*/ 33 h 59"/>
                <a:gd name="T16" fmla="*/ 16 w 65"/>
                <a:gd name="T17" fmla="*/ 42 h 59"/>
                <a:gd name="T18" fmla="*/ 48 w 65"/>
                <a:gd name="T19" fmla="*/ 59 h 59"/>
                <a:gd name="T20" fmla="*/ 63 w 65"/>
                <a:gd name="T21" fmla="*/ 3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5" h="59">
                  <a:moveTo>
                    <a:pt x="63" y="31"/>
                  </a:moveTo>
                  <a:cubicBezTo>
                    <a:pt x="65" y="27"/>
                    <a:pt x="64" y="23"/>
                    <a:pt x="60" y="21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40" y="10"/>
                    <a:pt x="37" y="9"/>
                    <a:pt x="35" y="7"/>
                  </a:cubicBezTo>
                  <a:cubicBezTo>
                    <a:pt x="32" y="6"/>
                    <a:pt x="30" y="5"/>
                    <a:pt x="28" y="3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2" y="0"/>
                    <a:pt x="17" y="2"/>
                    <a:pt x="15" y="6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48" y="59"/>
                    <a:pt x="48" y="59"/>
                    <a:pt x="48" y="59"/>
                  </a:cubicBezTo>
                  <a:lnTo>
                    <a:pt x="63" y="31"/>
                  </a:lnTo>
                  <a:close/>
                </a:path>
              </a:pathLst>
            </a:cu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97" name="Freeform 100"/>
            <p:cNvSpPr>
              <a:spLocks/>
            </p:cNvSpPr>
            <p:nvPr userDrawn="1"/>
          </p:nvSpPr>
          <p:spPr bwMode="gray">
            <a:xfrm>
              <a:off x="10328276" y="3449638"/>
              <a:ext cx="63500" cy="74613"/>
            </a:xfrm>
            <a:custGeom>
              <a:avLst/>
              <a:gdLst>
                <a:gd name="T0" fmla="*/ 16 w 35"/>
                <a:gd name="T1" fmla="*/ 42 h 42"/>
                <a:gd name="T2" fmla="*/ 35 w 35"/>
                <a:gd name="T3" fmla="*/ 7 h 42"/>
                <a:gd name="T4" fmla="*/ 28 w 35"/>
                <a:gd name="T5" fmla="*/ 3 h 42"/>
                <a:gd name="T6" fmla="*/ 26 w 35"/>
                <a:gd name="T7" fmla="*/ 2 h 42"/>
                <a:gd name="T8" fmla="*/ 15 w 35"/>
                <a:gd name="T9" fmla="*/ 6 h 42"/>
                <a:gd name="T10" fmla="*/ 0 w 35"/>
                <a:gd name="T11" fmla="*/ 33 h 42"/>
                <a:gd name="T12" fmla="*/ 16 w 35"/>
                <a:gd name="T13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42">
                  <a:moveTo>
                    <a:pt x="16" y="42"/>
                  </a:moveTo>
                  <a:cubicBezTo>
                    <a:pt x="35" y="7"/>
                    <a:pt x="35" y="7"/>
                    <a:pt x="35" y="7"/>
                  </a:cubicBezTo>
                  <a:cubicBezTo>
                    <a:pt x="32" y="6"/>
                    <a:pt x="30" y="5"/>
                    <a:pt x="28" y="3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2" y="0"/>
                    <a:pt x="17" y="2"/>
                    <a:pt x="15" y="6"/>
                  </a:cubicBezTo>
                  <a:cubicBezTo>
                    <a:pt x="0" y="33"/>
                    <a:pt x="0" y="33"/>
                    <a:pt x="0" y="33"/>
                  </a:cubicBezTo>
                  <a:lnTo>
                    <a:pt x="16" y="42"/>
                  </a:lnTo>
                  <a:close/>
                </a:path>
              </a:pathLst>
            </a:custGeom>
            <a:solidFill>
              <a:srgbClr val="005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98" name="Freeform 101"/>
            <p:cNvSpPr>
              <a:spLocks/>
            </p:cNvSpPr>
            <p:nvPr userDrawn="1"/>
          </p:nvSpPr>
          <p:spPr bwMode="gray">
            <a:xfrm>
              <a:off x="9872663" y="3540125"/>
              <a:ext cx="468313" cy="830263"/>
            </a:xfrm>
            <a:custGeom>
              <a:avLst/>
              <a:gdLst>
                <a:gd name="T0" fmla="*/ 277 w 295"/>
                <a:gd name="T1" fmla="*/ 0 h 523"/>
                <a:gd name="T2" fmla="*/ 0 w 295"/>
                <a:gd name="T3" fmla="*/ 513 h 523"/>
                <a:gd name="T4" fmla="*/ 19 w 295"/>
                <a:gd name="T5" fmla="*/ 523 h 523"/>
                <a:gd name="T6" fmla="*/ 295 w 295"/>
                <a:gd name="T7" fmla="*/ 10 h 523"/>
                <a:gd name="T8" fmla="*/ 277 w 295"/>
                <a:gd name="T9" fmla="*/ 0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5" h="523">
                  <a:moveTo>
                    <a:pt x="277" y="0"/>
                  </a:moveTo>
                  <a:lnTo>
                    <a:pt x="0" y="513"/>
                  </a:lnTo>
                  <a:lnTo>
                    <a:pt x="19" y="523"/>
                  </a:lnTo>
                  <a:lnTo>
                    <a:pt x="295" y="10"/>
                  </a:lnTo>
                  <a:lnTo>
                    <a:pt x="277" y="0"/>
                  </a:lnTo>
                  <a:close/>
                </a:path>
              </a:pathLst>
            </a:custGeom>
            <a:solidFill>
              <a:srgbClr val="005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99" name="Freeform 102"/>
            <p:cNvSpPr>
              <a:spLocks/>
            </p:cNvSpPr>
            <p:nvPr userDrawn="1"/>
          </p:nvSpPr>
          <p:spPr bwMode="gray">
            <a:xfrm>
              <a:off x="9855201" y="3914775"/>
              <a:ext cx="155575" cy="368300"/>
            </a:xfrm>
            <a:custGeom>
              <a:avLst/>
              <a:gdLst>
                <a:gd name="T0" fmla="*/ 56 w 86"/>
                <a:gd name="T1" fmla="*/ 203 h 205"/>
                <a:gd name="T2" fmla="*/ 21 w 86"/>
                <a:gd name="T3" fmla="*/ 175 h 205"/>
                <a:gd name="T4" fmla="*/ 2 w 86"/>
                <a:gd name="T5" fmla="*/ 37 h 205"/>
                <a:gd name="T6" fmla="*/ 30 w 86"/>
                <a:gd name="T7" fmla="*/ 2 h 205"/>
                <a:gd name="T8" fmla="*/ 65 w 86"/>
                <a:gd name="T9" fmla="*/ 30 h 205"/>
                <a:gd name="T10" fmla="*/ 84 w 86"/>
                <a:gd name="T11" fmla="*/ 168 h 205"/>
                <a:gd name="T12" fmla="*/ 56 w 86"/>
                <a:gd name="T13" fmla="*/ 203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205">
                  <a:moveTo>
                    <a:pt x="56" y="203"/>
                  </a:moveTo>
                  <a:cubicBezTo>
                    <a:pt x="38" y="205"/>
                    <a:pt x="23" y="193"/>
                    <a:pt x="21" y="175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0" y="20"/>
                    <a:pt x="12" y="4"/>
                    <a:pt x="30" y="2"/>
                  </a:cubicBezTo>
                  <a:cubicBezTo>
                    <a:pt x="47" y="0"/>
                    <a:pt x="63" y="13"/>
                    <a:pt x="65" y="30"/>
                  </a:cubicBezTo>
                  <a:cubicBezTo>
                    <a:pt x="84" y="168"/>
                    <a:pt x="84" y="168"/>
                    <a:pt x="84" y="168"/>
                  </a:cubicBezTo>
                  <a:cubicBezTo>
                    <a:pt x="86" y="186"/>
                    <a:pt x="73" y="201"/>
                    <a:pt x="56" y="203"/>
                  </a:cubicBezTo>
                  <a:close/>
                </a:path>
              </a:pathLst>
            </a:custGeom>
            <a:solidFill>
              <a:srgbClr val="F6CA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00" name="Freeform 103"/>
            <p:cNvSpPr>
              <a:spLocks/>
            </p:cNvSpPr>
            <p:nvPr userDrawn="1"/>
          </p:nvSpPr>
          <p:spPr bwMode="gray">
            <a:xfrm>
              <a:off x="9996488" y="4116388"/>
              <a:ext cx="479425" cy="258763"/>
            </a:xfrm>
            <a:custGeom>
              <a:avLst/>
              <a:gdLst>
                <a:gd name="T0" fmla="*/ 6 w 266"/>
                <a:gd name="T1" fmla="*/ 109 h 144"/>
                <a:gd name="T2" fmla="*/ 35 w 266"/>
                <a:gd name="T3" fmla="*/ 58 h 144"/>
                <a:gd name="T4" fmla="*/ 209 w 266"/>
                <a:gd name="T5" fmla="*/ 6 h 144"/>
                <a:gd name="T6" fmla="*/ 260 w 266"/>
                <a:gd name="T7" fmla="*/ 35 h 144"/>
                <a:gd name="T8" fmla="*/ 231 w 266"/>
                <a:gd name="T9" fmla="*/ 86 h 144"/>
                <a:gd name="T10" fmla="*/ 57 w 266"/>
                <a:gd name="T11" fmla="*/ 138 h 144"/>
                <a:gd name="T12" fmla="*/ 6 w 266"/>
                <a:gd name="T13" fmla="*/ 10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144">
                  <a:moveTo>
                    <a:pt x="6" y="109"/>
                  </a:moveTo>
                  <a:cubicBezTo>
                    <a:pt x="0" y="87"/>
                    <a:pt x="13" y="64"/>
                    <a:pt x="35" y="58"/>
                  </a:cubicBezTo>
                  <a:cubicBezTo>
                    <a:pt x="209" y="6"/>
                    <a:pt x="209" y="6"/>
                    <a:pt x="209" y="6"/>
                  </a:cubicBezTo>
                  <a:cubicBezTo>
                    <a:pt x="231" y="0"/>
                    <a:pt x="254" y="13"/>
                    <a:pt x="260" y="35"/>
                  </a:cubicBezTo>
                  <a:cubicBezTo>
                    <a:pt x="266" y="57"/>
                    <a:pt x="253" y="79"/>
                    <a:pt x="231" y="86"/>
                  </a:cubicBezTo>
                  <a:cubicBezTo>
                    <a:pt x="57" y="138"/>
                    <a:pt x="57" y="138"/>
                    <a:pt x="57" y="138"/>
                  </a:cubicBezTo>
                  <a:cubicBezTo>
                    <a:pt x="35" y="144"/>
                    <a:pt x="12" y="131"/>
                    <a:pt x="6" y="109"/>
                  </a:cubicBezTo>
                  <a:close/>
                </a:path>
              </a:pathLst>
            </a:custGeom>
            <a:solidFill>
              <a:srgbClr val="F6CA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01" name="Freeform 104"/>
            <p:cNvSpPr>
              <a:spLocks/>
            </p:cNvSpPr>
            <p:nvPr userDrawn="1"/>
          </p:nvSpPr>
          <p:spPr bwMode="gray">
            <a:xfrm>
              <a:off x="10028238" y="4011613"/>
              <a:ext cx="627063" cy="358775"/>
            </a:xfrm>
            <a:custGeom>
              <a:avLst/>
              <a:gdLst>
                <a:gd name="T0" fmla="*/ 120 w 347"/>
                <a:gd name="T1" fmla="*/ 151 h 200"/>
                <a:gd name="T2" fmla="*/ 0 w 347"/>
                <a:gd name="T3" fmla="*/ 187 h 200"/>
                <a:gd name="T4" fmla="*/ 39 w 347"/>
                <a:gd name="T5" fmla="*/ 196 h 200"/>
                <a:gd name="T6" fmla="*/ 213 w 347"/>
                <a:gd name="T7" fmla="*/ 144 h 200"/>
                <a:gd name="T8" fmla="*/ 340 w 347"/>
                <a:gd name="T9" fmla="*/ 0 h 200"/>
                <a:gd name="T10" fmla="*/ 120 w 347"/>
                <a:gd name="T11" fmla="*/ 15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7" h="200">
                  <a:moveTo>
                    <a:pt x="120" y="151"/>
                  </a:moveTo>
                  <a:cubicBezTo>
                    <a:pt x="0" y="187"/>
                    <a:pt x="0" y="187"/>
                    <a:pt x="0" y="187"/>
                  </a:cubicBezTo>
                  <a:cubicBezTo>
                    <a:pt x="10" y="196"/>
                    <a:pt x="25" y="200"/>
                    <a:pt x="39" y="196"/>
                  </a:cubicBezTo>
                  <a:cubicBezTo>
                    <a:pt x="213" y="144"/>
                    <a:pt x="213" y="144"/>
                    <a:pt x="213" y="144"/>
                  </a:cubicBezTo>
                  <a:cubicBezTo>
                    <a:pt x="347" y="103"/>
                    <a:pt x="341" y="8"/>
                    <a:pt x="340" y="0"/>
                  </a:cubicBezTo>
                  <a:cubicBezTo>
                    <a:pt x="340" y="0"/>
                    <a:pt x="321" y="97"/>
                    <a:pt x="120" y="151"/>
                  </a:cubicBezTo>
                  <a:close/>
                </a:path>
              </a:pathLst>
            </a:custGeom>
            <a:solidFill>
              <a:srgbClr val="DEB6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02" name="Freeform 105"/>
            <p:cNvSpPr>
              <a:spLocks/>
            </p:cNvSpPr>
            <p:nvPr userDrawn="1"/>
          </p:nvSpPr>
          <p:spPr bwMode="gray">
            <a:xfrm>
              <a:off x="10750551" y="3465513"/>
              <a:ext cx="938213" cy="588963"/>
            </a:xfrm>
            <a:custGeom>
              <a:avLst/>
              <a:gdLst>
                <a:gd name="T0" fmla="*/ 519 w 519"/>
                <a:gd name="T1" fmla="*/ 0 h 328"/>
                <a:gd name="T2" fmla="*/ 0 w 519"/>
                <a:gd name="T3" fmla="*/ 83 h 328"/>
                <a:gd name="T4" fmla="*/ 12 w 519"/>
                <a:gd name="T5" fmla="*/ 328 h 328"/>
                <a:gd name="T6" fmla="*/ 519 w 519"/>
                <a:gd name="T7" fmla="*/ 323 h 328"/>
                <a:gd name="T8" fmla="*/ 519 w 519"/>
                <a:gd name="T9" fmla="*/ 0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9" h="328">
                  <a:moveTo>
                    <a:pt x="519" y="0"/>
                  </a:moveTo>
                  <a:cubicBezTo>
                    <a:pt x="382" y="22"/>
                    <a:pt x="0" y="83"/>
                    <a:pt x="0" y="83"/>
                  </a:cubicBezTo>
                  <a:cubicBezTo>
                    <a:pt x="12" y="328"/>
                    <a:pt x="12" y="328"/>
                    <a:pt x="12" y="328"/>
                  </a:cubicBezTo>
                  <a:cubicBezTo>
                    <a:pt x="12" y="328"/>
                    <a:pt x="391" y="326"/>
                    <a:pt x="519" y="323"/>
                  </a:cubicBezTo>
                  <a:cubicBezTo>
                    <a:pt x="519" y="0"/>
                    <a:pt x="519" y="0"/>
                    <a:pt x="519" y="0"/>
                  </a:cubicBezTo>
                </a:path>
              </a:pathLst>
            </a:custGeom>
            <a:solidFill>
              <a:srgbClr val="737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03" name="Freeform 106"/>
            <p:cNvSpPr>
              <a:spLocks/>
            </p:cNvSpPr>
            <p:nvPr userDrawn="1"/>
          </p:nvSpPr>
          <p:spPr bwMode="gray">
            <a:xfrm>
              <a:off x="10898188" y="3973513"/>
              <a:ext cx="790575" cy="80963"/>
            </a:xfrm>
            <a:custGeom>
              <a:avLst/>
              <a:gdLst>
                <a:gd name="T0" fmla="*/ 437 w 437"/>
                <a:gd name="T1" fmla="*/ 0 h 45"/>
                <a:gd name="T2" fmla="*/ 437 w 437"/>
                <a:gd name="T3" fmla="*/ 0 h 45"/>
                <a:gd name="T4" fmla="*/ 437 w 437"/>
                <a:gd name="T5" fmla="*/ 40 h 45"/>
                <a:gd name="T6" fmla="*/ 0 w 437"/>
                <a:gd name="T7" fmla="*/ 45 h 45"/>
                <a:gd name="T8" fmla="*/ 0 w 437"/>
                <a:gd name="T9" fmla="*/ 45 h 45"/>
                <a:gd name="T10" fmla="*/ 437 w 437"/>
                <a:gd name="T11" fmla="*/ 43 h 45"/>
                <a:gd name="T12" fmla="*/ 437 w 437"/>
                <a:gd name="T13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7" h="45">
                  <a:moveTo>
                    <a:pt x="437" y="0"/>
                  </a:moveTo>
                  <a:cubicBezTo>
                    <a:pt x="437" y="0"/>
                    <a:pt x="437" y="0"/>
                    <a:pt x="437" y="0"/>
                  </a:cubicBezTo>
                  <a:cubicBezTo>
                    <a:pt x="437" y="40"/>
                    <a:pt x="437" y="40"/>
                    <a:pt x="437" y="40"/>
                  </a:cubicBezTo>
                  <a:cubicBezTo>
                    <a:pt x="344" y="42"/>
                    <a:pt x="116" y="44"/>
                    <a:pt x="0" y="4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437" y="43"/>
                    <a:pt x="437" y="43"/>
                    <a:pt x="437" y="43"/>
                  </a:cubicBezTo>
                  <a:cubicBezTo>
                    <a:pt x="437" y="0"/>
                    <a:pt x="437" y="0"/>
                    <a:pt x="437" y="0"/>
                  </a:cubicBezTo>
                </a:path>
              </a:pathLst>
            </a:custGeom>
            <a:solidFill>
              <a:srgbClr val="3291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04" name="Freeform 107"/>
            <p:cNvSpPr>
              <a:spLocks/>
            </p:cNvSpPr>
            <p:nvPr userDrawn="1"/>
          </p:nvSpPr>
          <p:spPr bwMode="gray">
            <a:xfrm>
              <a:off x="10804526" y="4054475"/>
              <a:ext cx="93663" cy="0"/>
            </a:xfrm>
            <a:custGeom>
              <a:avLst/>
              <a:gdLst>
                <a:gd name="T0" fmla="*/ 52 w 52"/>
                <a:gd name="T1" fmla="*/ 0 w 52"/>
                <a:gd name="T2" fmla="*/ 0 w 52"/>
                <a:gd name="T3" fmla="*/ 52 w 52"/>
                <a:gd name="T4" fmla="*/ 52 w 5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2">
                  <a:moveTo>
                    <a:pt x="52" y="0"/>
                  </a:moveTo>
                  <a:cubicBezTo>
                    <a:pt x="30" y="0"/>
                    <a:pt x="12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2" y="0"/>
                    <a:pt x="52" y="0"/>
                    <a:pt x="52" y="0"/>
                  </a:cubicBezTo>
                </a:path>
              </a:pathLst>
            </a:custGeom>
            <a:solidFill>
              <a:srgbClr val="A7C2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05" name="Freeform 108"/>
            <p:cNvSpPr>
              <a:spLocks/>
            </p:cNvSpPr>
            <p:nvPr userDrawn="1"/>
          </p:nvSpPr>
          <p:spPr bwMode="gray">
            <a:xfrm>
              <a:off x="10771188" y="4025900"/>
              <a:ext cx="33338" cy="28575"/>
            </a:xfrm>
            <a:custGeom>
              <a:avLst/>
              <a:gdLst>
                <a:gd name="T0" fmla="*/ 0 w 19"/>
                <a:gd name="T1" fmla="*/ 0 h 16"/>
                <a:gd name="T2" fmla="*/ 0 w 19"/>
                <a:gd name="T3" fmla="*/ 0 h 16"/>
                <a:gd name="T4" fmla="*/ 1 w 19"/>
                <a:gd name="T5" fmla="*/ 16 h 16"/>
                <a:gd name="T6" fmla="*/ 19 w 19"/>
                <a:gd name="T7" fmla="*/ 16 h 16"/>
                <a:gd name="T8" fmla="*/ 19 w 19"/>
                <a:gd name="T9" fmla="*/ 16 h 16"/>
                <a:gd name="T10" fmla="*/ 1 w 19"/>
                <a:gd name="T11" fmla="*/ 16 h 16"/>
                <a:gd name="T12" fmla="*/ 0 w 19"/>
                <a:gd name="T1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1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7" y="16"/>
                    <a:pt x="1" y="16"/>
                    <a:pt x="1" y="16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06" name="Rectangle 109"/>
            <p:cNvSpPr>
              <a:spLocks noChangeArrowheads="1"/>
            </p:cNvSpPr>
            <p:nvPr userDrawn="1"/>
          </p:nvSpPr>
          <p:spPr bwMode="gray">
            <a:xfrm>
              <a:off x="10771188" y="3998913"/>
              <a:ext cx="1588" cy="26988"/>
            </a:xfrm>
            <a:prstGeom prst="rect">
              <a:avLst/>
            </a:pr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07" name="Rectangle 110"/>
            <p:cNvSpPr>
              <a:spLocks noChangeArrowheads="1"/>
            </p:cNvSpPr>
            <p:nvPr userDrawn="1"/>
          </p:nvSpPr>
          <p:spPr bwMode="gray">
            <a:xfrm>
              <a:off x="10771188" y="3998913"/>
              <a:ext cx="1588" cy="26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08" name="Freeform 111"/>
            <p:cNvSpPr>
              <a:spLocks/>
            </p:cNvSpPr>
            <p:nvPr userDrawn="1"/>
          </p:nvSpPr>
          <p:spPr bwMode="gray">
            <a:xfrm>
              <a:off x="10771188" y="3973513"/>
              <a:ext cx="917575" cy="80963"/>
            </a:xfrm>
            <a:custGeom>
              <a:avLst/>
              <a:gdLst>
                <a:gd name="T0" fmla="*/ 508 w 508"/>
                <a:gd name="T1" fmla="*/ 0 h 45"/>
                <a:gd name="T2" fmla="*/ 0 w 508"/>
                <a:gd name="T3" fmla="*/ 14 h 45"/>
                <a:gd name="T4" fmla="*/ 0 w 508"/>
                <a:gd name="T5" fmla="*/ 29 h 45"/>
                <a:gd name="T6" fmla="*/ 1 w 508"/>
                <a:gd name="T7" fmla="*/ 45 h 45"/>
                <a:gd name="T8" fmla="*/ 19 w 508"/>
                <a:gd name="T9" fmla="*/ 45 h 45"/>
                <a:gd name="T10" fmla="*/ 71 w 508"/>
                <a:gd name="T11" fmla="*/ 45 h 45"/>
                <a:gd name="T12" fmla="*/ 508 w 508"/>
                <a:gd name="T13" fmla="*/ 40 h 45"/>
                <a:gd name="T14" fmla="*/ 508 w 508"/>
                <a:gd name="T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8" h="45">
                  <a:moveTo>
                    <a:pt x="508" y="0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7" y="45"/>
                    <a:pt x="19" y="45"/>
                  </a:cubicBezTo>
                  <a:cubicBezTo>
                    <a:pt x="31" y="45"/>
                    <a:pt x="49" y="45"/>
                    <a:pt x="71" y="45"/>
                  </a:cubicBezTo>
                  <a:cubicBezTo>
                    <a:pt x="187" y="44"/>
                    <a:pt x="415" y="42"/>
                    <a:pt x="508" y="40"/>
                  </a:cubicBezTo>
                  <a:cubicBezTo>
                    <a:pt x="508" y="0"/>
                    <a:pt x="508" y="0"/>
                    <a:pt x="508" y="0"/>
                  </a:cubicBezTo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09" name="Freeform 112"/>
            <p:cNvSpPr>
              <a:spLocks noEditPoints="1"/>
            </p:cNvSpPr>
            <p:nvPr userDrawn="1"/>
          </p:nvSpPr>
          <p:spPr bwMode="gray">
            <a:xfrm>
              <a:off x="8372476" y="3252788"/>
              <a:ext cx="1403350" cy="1035050"/>
            </a:xfrm>
            <a:custGeom>
              <a:avLst/>
              <a:gdLst>
                <a:gd name="T0" fmla="*/ 884 w 884"/>
                <a:gd name="T1" fmla="*/ 226 h 652"/>
                <a:gd name="T2" fmla="*/ 228 w 884"/>
                <a:gd name="T3" fmla="*/ 0 h 652"/>
                <a:gd name="T4" fmla="*/ 0 w 884"/>
                <a:gd name="T5" fmla="*/ 652 h 652"/>
                <a:gd name="T6" fmla="*/ 884 w 884"/>
                <a:gd name="T7" fmla="*/ 226 h 652"/>
                <a:gd name="T8" fmla="*/ 297 w 884"/>
                <a:gd name="T9" fmla="*/ 136 h 652"/>
                <a:gd name="T10" fmla="*/ 605 w 884"/>
                <a:gd name="T11" fmla="*/ 243 h 652"/>
                <a:gd name="T12" fmla="*/ 190 w 884"/>
                <a:gd name="T13" fmla="*/ 443 h 652"/>
                <a:gd name="T14" fmla="*/ 297 w 884"/>
                <a:gd name="T15" fmla="*/ 136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4" h="652">
                  <a:moveTo>
                    <a:pt x="884" y="226"/>
                  </a:moveTo>
                  <a:lnTo>
                    <a:pt x="228" y="0"/>
                  </a:lnTo>
                  <a:lnTo>
                    <a:pt x="0" y="652"/>
                  </a:lnTo>
                  <a:lnTo>
                    <a:pt x="884" y="226"/>
                  </a:lnTo>
                  <a:close/>
                  <a:moveTo>
                    <a:pt x="297" y="136"/>
                  </a:moveTo>
                  <a:lnTo>
                    <a:pt x="605" y="243"/>
                  </a:lnTo>
                  <a:lnTo>
                    <a:pt x="190" y="443"/>
                  </a:lnTo>
                  <a:lnTo>
                    <a:pt x="297" y="136"/>
                  </a:lnTo>
                  <a:close/>
                </a:path>
              </a:pathLst>
            </a:cu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 dirty="0"/>
            </a:p>
          </p:txBody>
        </p:sp>
        <p:sp>
          <p:nvSpPr>
            <p:cNvPr id="110" name="Freeform 113"/>
            <p:cNvSpPr>
              <a:spLocks noEditPoints="1"/>
            </p:cNvSpPr>
            <p:nvPr userDrawn="1"/>
          </p:nvSpPr>
          <p:spPr bwMode="gray">
            <a:xfrm>
              <a:off x="8372476" y="3252788"/>
              <a:ext cx="1403350" cy="1035050"/>
            </a:xfrm>
            <a:custGeom>
              <a:avLst/>
              <a:gdLst>
                <a:gd name="T0" fmla="*/ 884 w 884"/>
                <a:gd name="T1" fmla="*/ 226 h 652"/>
                <a:gd name="T2" fmla="*/ 228 w 884"/>
                <a:gd name="T3" fmla="*/ 0 h 652"/>
                <a:gd name="T4" fmla="*/ 0 w 884"/>
                <a:gd name="T5" fmla="*/ 652 h 652"/>
                <a:gd name="T6" fmla="*/ 884 w 884"/>
                <a:gd name="T7" fmla="*/ 226 h 652"/>
                <a:gd name="T8" fmla="*/ 297 w 884"/>
                <a:gd name="T9" fmla="*/ 136 h 652"/>
                <a:gd name="T10" fmla="*/ 605 w 884"/>
                <a:gd name="T11" fmla="*/ 243 h 652"/>
                <a:gd name="T12" fmla="*/ 190 w 884"/>
                <a:gd name="T13" fmla="*/ 443 h 652"/>
                <a:gd name="T14" fmla="*/ 297 w 884"/>
                <a:gd name="T15" fmla="*/ 136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4" h="652">
                  <a:moveTo>
                    <a:pt x="884" y="226"/>
                  </a:moveTo>
                  <a:lnTo>
                    <a:pt x="228" y="0"/>
                  </a:lnTo>
                  <a:lnTo>
                    <a:pt x="0" y="652"/>
                  </a:lnTo>
                  <a:lnTo>
                    <a:pt x="884" y="226"/>
                  </a:lnTo>
                  <a:moveTo>
                    <a:pt x="297" y="136"/>
                  </a:moveTo>
                  <a:lnTo>
                    <a:pt x="605" y="243"/>
                  </a:lnTo>
                  <a:lnTo>
                    <a:pt x="190" y="443"/>
                  </a:lnTo>
                  <a:lnTo>
                    <a:pt x="297" y="13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11" name="Freeform 114"/>
            <p:cNvSpPr>
              <a:spLocks/>
            </p:cNvSpPr>
            <p:nvPr userDrawn="1"/>
          </p:nvSpPr>
          <p:spPr bwMode="gray">
            <a:xfrm>
              <a:off x="8405813" y="4202113"/>
              <a:ext cx="52388" cy="58738"/>
            </a:xfrm>
            <a:custGeom>
              <a:avLst/>
              <a:gdLst>
                <a:gd name="T0" fmla="*/ 33 w 33"/>
                <a:gd name="T1" fmla="*/ 28 h 37"/>
                <a:gd name="T2" fmla="*/ 13 w 33"/>
                <a:gd name="T3" fmla="*/ 37 h 37"/>
                <a:gd name="T4" fmla="*/ 0 w 33"/>
                <a:gd name="T5" fmla="*/ 9 h 37"/>
                <a:gd name="T6" fmla="*/ 18 w 33"/>
                <a:gd name="T7" fmla="*/ 0 h 37"/>
                <a:gd name="T8" fmla="*/ 33 w 33"/>
                <a:gd name="T9" fmla="*/ 2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7">
                  <a:moveTo>
                    <a:pt x="33" y="28"/>
                  </a:moveTo>
                  <a:lnTo>
                    <a:pt x="13" y="37"/>
                  </a:lnTo>
                  <a:lnTo>
                    <a:pt x="0" y="9"/>
                  </a:lnTo>
                  <a:lnTo>
                    <a:pt x="18" y="0"/>
                  </a:lnTo>
                  <a:lnTo>
                    <a:pt x="33" y="28"/>
                  </a:lnTo>
                  <a:close/>
                </a:path>
              </a:pathLst>
            </a:custGeom>
            <a:solidFill>
              <a:srgbClr val="005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12" name="Freeform 115"/>
            <p:cNvSpPr>
              <a:spLocks/>
            </p:cNvSpPr>
            <p:nvPr userDrawn="1"/>
          </p:nvSpPr>
          <p:spPr bwMode="gray">
            <a:xfrm>
              <a:off x="8464551" y="4173538"/>
              <a:ext cx="52388" cy="58738"/>
            </a:xfrm>
            <a:custGeom>
              <a:avLst/>
              <a:gdLst>
                <a:gd name="T0" fmla="*/ 33 w 33"/>
                <a:gd name="T1" fmla="*/ 28 h 37"/>
                <a:gd name="T2" fmla="*/ 15 w 33"/>
                <a:gd name="T3" fmla="*/ 37 h 37"/>
                <a:gd name="T4" fmla="*/ 0 w 33"/>
                <a:gd name="T5" fmla="*/ 9 h 37"/>
                <a:gd name="T6" fmla="*/ 20 w 33"/>
                <a:gd name="T7" fmla="*/ 0 h 37"/>
                <a:gd name="T8" fmla="*/ 33 w 33"/>
                <a:gd name="T9" fmla="*/ 2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7">
                  <a:moveTo>
                    <a:pt x="33" y="28"/>
                  </a:moveTo>
                  <a:lnTo>
                    <a:pt x="15" y="37"/>
                  </a:lnTo>
                  <a:lnTo>
                    <a:pt x="0" y="9"/>
                  </a:lnTo>
                  <a:lnTo>
                    <a:pt x="20" y="0"/>
                  </a:lnTo>
                  <a:lnTo>
                    <a:pt x="33" y="28"/>
                  </a:lnTo>
                  <a:close/>
                </a:path>
              </a:pathLst>
            </a:custGeom>
            <a:solidFill>
              <a:srgbClr val="005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13" name="Freeform 116"/>
            <p:cNvSpPr>
              <a:spLocks/>
            </p:cNvSpPr>
            <p:nvPr userDrawn="1"/>
          </p:nvSpPr>
          <p:spPr bwMode="gray">
            <a:xfrm>
              <a:off x="8526463" y="4144963"/>
              <a:ext cx="50800" cy="58738"/>
            </a:xfrm>
            <a:custGeom>
              <a:avLst/>
              <a:gdLst>
                <a:gd name="T0" fmla="*/ 32 w 32"/>
                <a:gd name="T1" fmla="*/ 28 h 37"/>
                <a:gd name="T2" fmla="*/ 14 w 32"/>
                <a:gd name="T3" fmla="*/ 37 h 37"/>
                <a:gd name="T4" fmla="*/ 0 w 32"/>
                <a:gd name="T5" fmla="*/ 9 h 37"/>
                <a:gd name="T6" fmla="*/ 18 w 32"/>
                <a:gd name="T7" fmla="*/ 0 h 37"/>
                <a:gd name="T8" fmla="*/ 32 w 32"/>
                <a:gd name="T9" fmla="*/ 2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7">
                  <a:moveTo>
                    <a:pt x="32" y="28"/>
                  </a:moveTo>
                  <a:lnTo>
                    <a:pt x="14" y="37"/>
                  </a:lnTo>
                  <a:lnTo>
                    <a:pt x="0" y="9"/>
                  </a:lnTo>
                  <a:lnTo>
                    <a:pt x="18" y="0"/>
                  </a:lnTo>
                  <a:lnTo>
                    <a:pt x="32" y="28"/>
                  </a:lnTo>
                  <a:close/>
                </a:path>
              </a:pathLst>
            </a:custGeom>
            <a:solidFill>
              <a:srgbClr val="005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14" name="Freeform 117"/>
            <p:cNvSpPr>
              <a:spLocks/>
            </p:cNvSpPr>
            <p:nvPr userDrawn="1"/>
          </p:nvSpPr>
          <p:spPr bwMode="gray">
            <a:xfrm>
              <a:off x="8585201" y="4116388"/>
              <a:ext cx="52388" cy="58738"/>
            </a:xfrm>
            <a:custGeom>
              <a:avLst/>
              <a:gdLst>
                <a:gd name="T0" fmla="*/ 33 w 33"/>
                <a:gd name="T1" fmla="*/ 28 h 37"/>
                <a:gd name="T2" fmla="*/ 14 w 33"/>
                <a:gd name="T3" fmla="*/ 37 h 37"/>
                <a:gd name="T4" fmla="*/ 0 w 33"/>
                <a:gd name="T5" fmla="*/ 9 h 37"/>
                <a:gd name="T6" fmla="*/ 19 w 33"/>
                <a:gd name="T7" fmla="*/ 0 h 37"/>
                <a:gd name="T8" fmla="*/ 33 w 33"/>
                <a:gd name="T9" fmla="*/ 2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7">
                  <a:moveTo>
                    <a:pt x="33" y="28"/>
                  </a:moveTo>
                  <a:lnTo>
                    <a:pt x="14" y="37"/>
                  </a:lnTo>
                  <a:lnTo>
                    <a:pt x="0" y="9"/>
                  </a:lnTo>
                  <a:lnTo>
                    <a:pt x="19" y="0"/>
                  </a:lnTo>
                  <a:lnTo>
                    <a:pt x="33" y="28"/>
                  </a:lnTo>
                  <a:close/>
                </a:path>
              </a:pathLst>
            </a:custGeom>
            <a:solidFill>
              <a:srgbClr val="005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15" name="Freeform 118"/>
            <p:cNvSpPr>
              <a:spLocks/>
            </p:cNvSpPr>
            <p:nvPr userDrawn="1"/>
          </p:nvSpPr>
          <p:spPr bwMode="gray">
            <a:xfrm>
              <a:off x="8645526" y="4084638"/>
              <a:ext cx="52388" cy="61913"/>
            </a:xfrm>
            <a:custGeom>
              <a:avLst/>
              <a:gdLst>
                <a:gd name="T0" fmla="*/ 33 w 33"/>
                <a:gd name="T1" fmla="*/ 30 h 39"/>
                <a:gd name="T2" fmla="*/ 14 w 33"/>
                <a:gd name="T3" fmla="*/ 39 h 39"/>
                <a:gd name="T4" fmla="*/ 0 w 33"/>
                <a:gd name="T5" fmla="*/ 9 h 39"/>
                <a:gd name="T6" fmla="*/ 19 w 33"/>
                <a:gd name="T7" fmla="*/ 0 h 39"/>
                <a:gd name="T8" fmla="*/ 33 w 33"/>
                <a:gd name="T9" fmla="*/ 3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9">
                  <a:moveTo>
                    <a:pt x="33" y="30"/>
                  </a:moveTo>
                  <a:lnTo>
                    <a:pt x="14" y="39"/>
                  </a:lnTo>
                  <a:lnTo>
                    <a:pt x="0" y="9"/>
                  </a:lnTo>
                  <a:lnTo>
                    <a:pt x="19" y="0"/>
                  </a:lnTo>
                  <a:lnTo>
                    <a:pt x="33" y="30"/>
                  </a:lnTo>
                  <a:close/>
                </a:path>
              </a:pathLst>
            </a:custGeom>
            <a:solidFill>
              <a:srgbClr val="005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16" name="Freeform 119"/>
            <p:cNvSpPr>
              <a:spLocks/>
            </p:cNvSpPr>
            <p:nvPr userDrawn="1"/>
          </p:nvSpPr>
          <p:spPr bwMode="gray">
            <a:xfrm>
              <a:off x="8707438" y="4056063"/>
              <a:ext cx="49213" cy="60325"/>
            </a:xfrm>
            <a:custGeom>
              <a:avLst/>
              <a:gdLst>
                <a:gd name="T0" fmla="*/ 31 w 31"/>
                <a:gd name="T1" fmla="*/ 29 h 38"/>
                <a:gd name="T2" fmla="*/ 13 w 31"/>
                <a:gd name="T3" fmla="*/ 38 h 38"/>
                <a:gd name="T4" fmla="*/ 0 w 31"/>
                <a:gd name="T5" fmla="*/ 9 h 38"/>
                <a:gd name="T6" fmla="*/ 18 w 31"/>
                <a:gd name="T7" fmla="*/ 0 h 38"/>
                <a:gd name="T8" fmla="*/ 31 w 31"/>
                <a:gd name="T9" fmla="*/ 2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8">
                  <a:moveTo>
                    <a:pt x="31" y="29"/>
                  </a:moveTo>
                  <a:lnTo>
                    <a:pt x="13" y="38"/>
                  </a:lnTo>
                  <a:lnTo>
                    <a:pt x="0" y="9"/>
                  </a:lnTo>
                  <a:lnTo>
                    <a:pt x="18" y="0"/>
                  </a:lnTo>
                  <a:lnTo>
                    <a:pt x="31" y="29"/>
                  </a:lnTo>
                  <a:close/>
                </a:path>
              </a:pathLst>
            </a:custGeom>
            <a:solidFill>
              <a:srgbClr val="005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17" name="Freeform 120"/>
            <p:cNvSpPr>
              <a:spLocks/>
            </p:cNvSpPr>
            <p:nvPr userDrawn="1"/>
          </p:nvSpPr>
          <p:spPr bwMode="gray">
            <a:xfrm>
              <a:off x="8766176" y="4027488"/>
              <a:ext cx="52388" cy="60325"/>
            </a:xfrm>
            <a:custGeom>
              <a:avLst/>
              <a:gdLst>
                <a:gd name="T0" fmla="*/ 33 w 33"/>
                <a:gd name="T1" fmla="*/ 28 h 38"/>
                <a:gd name="T2" fmla="*/ 14 w 33"/>
                <a:gd name="T3" fmla="*/ 38 h 38"/>
                <a:gd name="T4" fmla="*/ 0 w 33"/>
                <a:gd name="T5" fmla="*/ 9 h 38"/>
                <a:gd name="T6" fmla="*/ 18 w 33"/>
                <a:gd name="T7" fmla="*/ 0 h 38"/>
                <a:gd name="T8" fmla="*/ 33 w 33"/>
                <a:gd name="T9" fmla="*/ 2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8">
                  <a:moveTo>
                    <a:pt x="33" y="28"/>
                  </a:moveTo>
                  <a:lnTo>
                    <a:pt x="14" y="38"/>
                  </a:lnTo>
                  <a:lnTo>
                    <a:pt x="0" y="9"/>
                  </a:lnTo>
                  <a:lnTo>
                    <a:pt x="18" y="0"/>
                  </a:lnTo>
                  <a:lnTo>
                    <a:pt x="33" y="28"/>
                  </a:lnTo>
                  <a:close/>
                </a:path>
              </a:pathLst>
            </a:custGeom>
            <a:solidFill>
              <a:srgbClr val="005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18" name="Freeform 121"/>
            <p:cNvSpPr>
              <a:spLocks/>
            </p:cNvSpPr>
            <p:nvPr userDrawn="1"/>
          </p:nvSpPr>
          <p:spPr bwMode="gray">
            <a:xfrm>
              <a:off x="8826501" y="3998913"/>
              <a:ext cx="52388" cy="58738"/>
            </a:xfrm>
            <a:custGeom>
              <a:avLst/>
              <a:gdLst>
                <a:gd name="T0" fmla="*/ 33 w 33"/>
                <a:gd name="T1" fmla="*/ 28 h 37"/>
                <a:gd name="T2" fmla="*/ 13 w 33"/>
                <a:gd name="T3" fmla="*/ 37 h 37"/>
                <a:gd name="T4" fmla="*/ 0 w 33"/>
                <a:gd name="T5" fmla="*/ 9 h 37"/>
                <a:gd name="T6" fmla="*/ 19 w 33"/>
                <a:gd name="T7" fmla="*/ 0 h 37"/>
                <a:gd name="T8" fmla="*/ 33 w 33"/>
                <a:gd name="T9" fmla="*/ 2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7">
                  <a:moveTo>
                    <a:pt x="33" y="28"/>
                  </a:moveTo>
                  <a:lnTo>
                    <a:pt x="13" y="37"/>
                  </a:lnTo>
                  <a:lnTo>
                    <a:pt x="0" y="9"/>
                  </a:lnTo>
                  <a:lnTo>
                    <a:pt x="19" y="0"/>
                  </a:lnTo>
                  <a:lnTo>
                    <a:pt x="33" y="28"/>
                  </a:lnTo>
                  <a:close/>
                </a:path>
              </a:pathLst>
            </a:custGeom>
            <a:solidFill>
              <a:srgbClr val="005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19" name="Freeform 122"/>
            <p:cNvSpPr>
              <a:spLocks/>
            </p:cNvSpPr>
            <p:nvPr userDrawn="1"/>
          </p:nvSpPr>
          <p:spPr bwMode="gray">
            <a:xfrm>
              <a:off x="8886826" y="3970338"/>
              <a:ext cx="50800" cy="58738"/>
            </a:xfrm>
            <a:custGeom>
              <a:avLst/>
              <a:gdLst>
                <a:gd name="T0" fmla="*/ 32 w 32"/>
                <a:gd name="T1" fmla="*/ 28 h 37"/>
                <a:gd name="T2" fmla="*/ 14 w 32"/>
                <a:gd name="T3" fmla="*/ 37 h 37"/>
                <a:gd name="T4" fmla="*/ 0 w 32"/>
                <a:gd name="T5" fmla="*/ 9 h 37"/>
                <a:gd name="T6" fmla="*/ 19 w 32"/>
                <a:gd name="T7" fmla="*/ 0 h 37"/>
                <a:gd name="T8" fmla="*/ 32 w 32"/>
                <a:gd name="T9" fmla="*/ 2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7">
                  <a:moveTo>
                    <a:pt x="32" y="28"/>
                  </a:moveTo>
                  <a:lnTo>
                    <a:pt x="14" y="37"/>
                  </a:lnTo>
                  <a:lnTo>
                    <a:pt x="0" y="9"/>
                  </a:lnTo>
                  <a:lnTo>
                    <a:pt x="19" y="0"/>
                  </a:lnTo>
                  <a:lnTo>
                    <a:pt x="32" y="28"/>
                  </a:lnTo>
                  <a:close/>
                </a:path>
              </a:pathLst>
            </a:custGeom>
            <a:solidFill>
              <a:srgbClr val="005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20" name="Freeform 123"/>
            <p:cNvSpPr>
              <a:spLocks/>
            </p:cNvSpPr>
            <p:nvPr userDrawn="1"/>
          </p:nvSpPr>
          <p:spPr bwMode="gray">
            <a:xfrm>
              <a:off x="8947151" y="3941763"/>
              <a:ext cx="50800" cy="58738"/>
            </a:xfrm>
            <a:custGeom>
              <a:avLst/>
              <a:gdLst>
                <a:gd name="T0" fmla="*/ 32 w 32"/>
                <a:gd name="T1" fmla="*/ 28 h 37"/>
                <a:gd name="T2" fmla="*/ 14 w 32"/>
                <a:gd name="T3" fmla="*/ 37 h 37"/>
                <a:gd name="T4" fmla="*/ 0 w 32"/>
                <a:gd name="T5" fmla="*/ 9 h 37"/>
                <a:gd name="T6" fmla="*/ 18 w 32"/>
                <a:gd name="T7" fmla="*/ 0 h 37"/>
                <a:gd name="T8" fmla="*/ 32 w 32"/>
                <a:gd name="T9" fmla="*/ 2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7">
                  <a:moveTo>
                    <a:pt x="32" y="28"/>
                  </a:moveTo>
                  <a:lnTo>
                    <a:pt x="14" y="37"/>
                  </a:lnTo>
                  <a:lnTo>
                    <a:pt x="0" y="9"/>
                  </a:lnTo>
                  <a:lnTo>
                    <a:pt x="18" y="0"/>
                  </a:lnTo>
                  <a:lnTo>
                    <a:pt x="32" y="28"/>
                  </a:lnTo>
                  <a:close/>
                </a:path>
              </a:pathLst>
            </a:custGeom>
            <a:solidFill>
              <a:srgbClr val="005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21" name="Freeform 124"/>
            <p:cNvSpPr>
              <a:spLocks/>
            </p:cNvSpPr>
            <p:nvPr userDrawn="1"/>
          </p:nvSpPr>
          <p:spPr bwMode="gray">
            <a:xfrm>
              <a:off x="9005888" y="3913188"/>
              <a:ext cx="52388" cy="58738"/>
            </a:xfrm>
            <a:custGeom>
              <a:avLst/>
              <a:gdLst>
                <a:gd name="T0" fmla="*/ 33 w 33"/>
                <a:gd name="T1" fmla="*/ 28 h 37"/>
                <a:gd name="T2" fmla="*/ 14 w 33"/>
                <a:gd name="T3" fmla="*/ 37 h 37"/>
                <a:gd name="T4" fmla="*/ 0 w 33"/>
                <a:gd name="T5" fmla="*/ 9 h 37"/>
                <a:gd name="T6" fmla="*/ 20 w 33"/>
                <a:gd name="T7" fmla="*/ 0 h 37"/>
                <a:gd name="T8" fmla="*/ 33 w 33"/>
                <a:gd name="T9" fmla="*/ 2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7">
                  <a:moveTo>
                    <a:pt x="33" y="28"/>
                  </a:moveTo>
                  <a:lnTo>
                    <a:pt x="14" y="37"/>
                  </a:lnTo>
                  <a:lnTo>
                    <a:pt x="0" y="9"/>
                  </a:lnTo>
                  <a:lnTo>
                    <a:pt x="20" y="0"/>
                  </a:lnTo>
                  <a:lnTo>
                    <a:pt x="33" y="28"/>
                  </a:lnTo>
                  <a:close/>
                </a:path>
              </a:pathLst>
            </a:custGeom>
            <a:solidFill>
              <a:srgbClr val="005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22" name="Freeform 125"/>
            <p:cNvSpPr>
              <a:spLocks/>
            </p:cNvSpPr>
            <p:nvPr userDrawn="1"/>
          </p:nvSpPr>
          <p:spPr bwMode="gray">
            <a:xfrm>
              <a:off x="9067801" y="3883025"/>
              <a:ext cx="50800" cy="60325"/>
            </a:xfrm>
            <a:custGeom>
              <a:avLst/>
              <a:gdLst>
                <a:gd name="T0" fmla="*/ 32 w 32"/>
                <a:gd name="T1" fmla="*/ 29 h 38"/>
                <a:gd name="T2" fmla="*/ 14 w 32"/>
                <a:gd name="T3" fmla="*/ 38 h 38"/>
                <a:gd name="T4" fmla="*/ 0 w 32"/>
                <a:gd name="T5" fmla="*/ 9 h 38"/>
                <a:gd name="T6" fmla="*/ 18 w 32"/>
                <a:gd name="T7" fmla="*/ 0 h 38"/>
                <a:gd name="T8" fmla="*/ 32 w 32"/>
                <a:gd name="T9" fmla="*/ 2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8">
                  <a:moveTo>
                    <a:pt x="32" y="29"/>
                  </a:moveTo>
                  <a:lnTo>
                    <a:pt x="14" y="38"/>
                  </a:lnTo>
                  <a:lnTo>
                    <a:pt x="0" y="9"/>
                  </a:lnTo>
                  <a:lnTo>
                    <a:pt x="18" y="0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rgbClr val="005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23" name="Freeform 126"/>
            <p:cNvSpPr>
              <a:spLocks/>
            </p:cNvSpPr>
            <p:nvPr userDrawn="1"/>
          </p:nvSpPr>
          <p:spPr bwMode="gray">
            <a:xfrm>
              <a:off x="9128126" y="3852863"/>
              <a:ext cx="50800" cy="60325"/>
            </a:xfrm>
            <a:custGeom>
              <a:avLst/>
              <a:gdLst>
                <a:gd name="T0" fmla="*/ 32 w 32"/>
                <a:gd name="T1" fmla="*/ 29 h 38"/>
                <a:gd name="T2" fmla="*/ 13 w 32"/>
                <a:gd name="T3" fmla="*/ 38 h 38"/>
                <a:gd name="T4" fmla="*/ 0 w 32"/>
                <a:gd name="T5" fmla="*/ 10 h 38"/>
                <a:gd name="T6" fmla="*/ 18 w 32"/>
                <a:gd name="T7" fmla="*/ 0 h 38"/>
                <a:gd name="T8" fmla="*/ 32 w 32"/>
                <a:gd name="T9" fmla="*/ 2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8">
                  <a:moveTo>
                    <a:pt x="32" y="29"/>
                  </a:moveTo>
                  <a:lnTo>
                    <a:pt x="13" y="38"/>
                  </a:lnTo>
                  <a:lnTo>
                    <a:pt x="0" y="10"/>
                  </a:lnTo>
                  <a:lnTo>
                    <a:pt x="18" y="0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rgbClr val="005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24" name="Freeform 127"/>
            <p:cNvSpPr>
              <a:spLocks/>
            </p:cNvSpPr>
            <p:nvPr userDrawn="1"/>
          </p:nvSpPr>
          <p:spPr bwMode="gray">
            <a:xfrm>
              <a:off x="9186863" y="3824288"/>
              <a:ext cx="52388" cy="60325"/>
            </a:xfrm>
            <a:custGeom>
              <a:avLst/>
              <a:gdLst>
                <a:gd name="T0" fmla="*/ 33 w 33"/>
                <a:gd name="T1" fmla="*/ 29 h 38"/>
                <a:gd name="T2" fmla="*/ 14 w 33"/>
                <a:gd name="T3" fmla="*/ 38 h 38"/>
                <a:gd name="T4" fmla="*/ 0 w 33"/>
                <a:gd name="T5" fmla="*/ 9 h 38"/>
                <a:gd name="T6" fmla="*/ 20 w 33"/>
                <a:gd name="T7" fmla="*/ 0 h 38"/>
                <a:gd name="T8" fmla="*/ 33 w 33"/>
                <a:gd name="T9" fmla="*/ 2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8">
                  <a:moveTo>
                    <a:pt x="33" y="29"/>
                  </a:moveTo>
                  <a:lnTo>
                    <a:pt x="14" y="38"/>
                  </a:lnTo>
                  <a:lnTo>
                    <a:pt x="0" y="9"/>
                  </a:lnTo>
                  <a:lnTo>
                    <a:pt x="20" y="0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rgbClr val="005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25" name="Freeform 128"/>
            <p:cNvSpPr>
              <a:spLocks/>
            </p:cNvSpPr>
            <p:nvPr userDrawn="1"/>
          </p:nvSpPr>
          <p:spPr bwMode="gray">
            <a:xfrm>
              <a:off x="9247188" y="3795713"/>
              <a:ext cx="52388" cy="60325"/>
            </a:xfrm>
            <a:custGeom>
              <a:avLst/>
              <a:gdLst>
                <a:gd name="T0" fmla="*/ 33 w 33"/>
                <a:gd name="T1" fmla="*/ 29 h 38"/>
                <a:gd name="T2" fmla="*/ 15 w 33"/>
                <a:gd name="T3" fmla="*/ 38 h 38"/>
                <a:gd name="T4" fmla="*/ 0 w 33"/>
                <a:gd name="T5" fmla="*/ 9 h 38"/>
                <a:gd name="T6" fmla="*/ 19 w 33"/>
                <a:gd name="T7" fmla="*/ 0 h 38"/>
                <a:gd name="T8" fmla="*/ 33 w 33"/>
                <a:gd name="T9" fmla="*/ 2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8">
                  <a:moveTo>
                    <a:pt x="33" y="29"/>
                  </a:moveTo>
                  <a:lnTo>
                    <a:pt x="15" y="38"/>
                  </a:lnTo>
                  <a:lnTo>
                    <a:pt x="0" y="9"/>
                  </a:lnTo>
                  <a:lnTo>
                    <a:pt x="19" y="0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rgbClr val="005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26" name="Freeform 129"/>
            <p:cNvSpPr>
              <a:spLocks/>
            </p:cNvSpPr>
            <p:nvPr userDrawn="1"/>
          </p:nvSpPr>
          <p:spPr bwMode="gray">
            <a:xfrm>
              <a:off x="9307513" y="3767138"/>
              <a:ext cx="50800" cy="60325"/>
            </a:xfrm>
            <a:custGeom>
              <a:avLst/>
              <a:gdLst>
                <a:gd name="T0" fmla="*/ 32 w 32"/>
                <a:gd name="T1" fmla="*/ 28 h 38"/>
                <a:gd name="T2" fmla="*/ 14 w 32"/>
                <a:gd name="T3" fmla="*/ 38 h 38"/>
                <a:gd name="T4" fmla="*/ 0 w 32"/>
                <a:gd name="T5" fmla="*/ 9 h 38"/>
                <a:gd name="T6" fmla="*/ 19 w 32"/>
                <a:gd name="T7" fmla="*/ 0 h 38"/>
                <a:gd name="T8" fmla="*/ 32 w 32"/>
                <a:gd name="T9" fmla="*/ 2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8">
                  <a:moveTo>
                    <a:pt x="32" y="28"/>
                  </a:moveTo>
                  <a:lnTo>
                    <a:pt x="14" y="38"/>
                  </a:lnTo>
                  <a:lnTo>
                    <a:pt x="0" y="9"/>
                  </a:lnTo>
                  <a:lnTo>
                    <a:pt x="19" y="0"/>
                  </a:lnTo>
                  <a:lnTo>
                    <a:pt x="32" y="28"/>
                  </a:lnTo>
                  <a:close/>
                </a:path>
              </a:pathLst>
            </a:custGeom>
            <a:solidFill>
              <a:srgbClr val="005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27" name="Freeform 130"/>
            <p:cNvSpPr>
              <a:spLocks/>
            </p:cNvSpPr>
            <p:nvPr userDrawn="1"/>
          </p:nvSpPr>
          <p:spPr bwMode="gray">
            <a:xfrm>
              <a:off x="9367838" y="3738563"/>
              <a:ext cx="52388" cy="58738"/>
            </a:xfrm>
            <a:custGeom>
              <a:avLst/>
              <a:gdLst>
                <a:gd name="T0" fmla="*/ 33 w 33"/>
                <a:gd name="T1" fmla="*/ 28 h 37"/>
                <a:gd name="T2" fmla="*/ 14 w 33"/>
                <a:gd name="T3" fmla="*/ 37 h 37"/>
                <a:gd name="T4" fmla="*/ 0 w 33"/>
                <a:gd name="T5" fmla="*/ 9 h 37"/>
                <a:gd name="T6" fmla="*/ 19 w 33"/>
                <a:gd name="T7" fmla="*/ 0 h 37"/>
                <a:gd name="T8" fmla="*/ 33 w 33"/>
                <a:gd name="T9" fmla="*/ 2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7">
                  <a:moveTo>
                    <a:pt x="33" y="28"/>
                  </a:moveTo>
                  <a:lnTo>
                    <a:pt x="14" y="37"/>
                  </a:lnTo>
                  <a:lnTo>
                    <a:pt x="0" y="9"/>
                  </a:lnTo>
                  <a:lnTo>
                    <a:pt x="19" y="0"/>
                  </a:lnTo>
                  <a:lnTo>
                    <a:pt x="33" y="28"/>
                  </a:lnTo>
                  <a:close/>
                </a:path>
              </a:pathLst>
            </a:custGeom>
            <a:solidFill>
              <a:srgbClr val="005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28" name="Freeform 131"/>
            <p:cNvSpPr>
              <a:spLocks/>
            </p:cNvSpPr>
            <p:nvPr userDrawn="1"/>
          </p:nvSpPr>
          <p:spPr bwMode="gray">
            <a:xfrm>
              <a:off x="9426576" y="3709988"/>
              <a:ext cx="52388" cy="58738"/>
            </a:xfrm>
            <a:custGeom>
              <a:avLst/>
              <a:gdLst>
                <a:gd name="T0" fmla="*/ 33 w 33"/>
                <a:gd name="T1" fmla="*/ 28 h 37"/>
                <a:gd name="T2" fmla="*/ 15 w 33"/>
                <a:gd name="T3" fmla="*/ 37 h 37"/>
                <a:gd name="T4" fmla="*/ 0 w 33"/>
                <a:gd name="T5" fmla="*/ 9 h 37"/>
                <a:gd name="T6" fmla="*/ 20 w 33"/>
                <a:gd name="T7" fmla="*/ 0 h 37"/>
                <a:gd name="T8" fmla="*/ 33 w 33"/>
                <a:gd name="T9" fmla="*/ 2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7">
                  <a:moveTo>
                    <a:pt x="33" y="28"/>
                  </a:moveTo>
                  <a:lnTo>
                    <a:pt x="15" y="37"/>
                  </a:lnTo>
                  <a:lnTo>
                    <a:pt x="0" y="9"/>
                  </a:lnTo>
                  <a:lnTo>
                    <a:pt x="20" y="0"/>
                  </a:lnTo>
                  <a:lnTo>
                    <a:pt x="33" y="28"/>
                  </a:lnTo>
                  <a:close/>
                </a:path>
              </a:pathLst>
            </a:custGeom>
            <a:solidFill>
              <a:srgbClr val="005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29" name="Freeform 132"/>
            <p:cNvSpPr>
              <a:spLocks/>
            </p:cNvSpPr>
            <p:nvPr userDrawn="1"/>
          </p:nvSpPr>
          <p:spPr bwMode="gray">
            <a:xfrm>
              <a:off x="9488488" y="3681413"/>
              <a:ext cx="50800" cy="58738"/>
            </a:xfrm>
            <a:custGeom>
              <a:avLst/>
              <a:gdLst>
                <a:gd name="T0" fmla="*/ 32 w 32"/>
                <a:gd name="T1" fmla="*/ 28 h 37"/>
                <a:gd name="T2" fmla="*/ 14 w 32"/>
                <a:gd name="T3" fmla="*/ 37 h 37"/>
                <a:gd name="T4" fmla="*/ 0 w 32"/>
                <a:gd name="T5" fmla="*/ 8 h 37"/>
                <a:gd name="T6" fmla="*/ 18 w 32"/>
                <a:gd name="T7" fmla="*/ 0 h 37"/>
                <a:gd name="T8" fmla="*/ 32 w 32"/>
                <a:gd name="T9" fmla="*/ 2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7">
                  <a:moveTo>
                    <a:pt x="32" y="28"/>
                  </a:moveTo>
                  <a:lnTo>
                    <a:pt x="14" y="37"/>
                  </a:lnTo>
                  <a:lnTo>
                    <a:pt x="0" y="8"/>
                  </a:lnTo>
                  <a:lnTo>
                    <a:pt x="18" y="0"/>
                  </a:lnTo>
                  <a:lnTo>
                    <a:pt x="32" y="28"/>
                  </a:lnTo>
                  <a:close/>
                </a:path>
              </a:pathLst>
            </a:custGeom>
            <a:solidFill>
              <a:srgbClr val="005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30" name="Freeform 133"/>
            <p:cNvSpPr>
              <a:spLocks/>
            </p:cNvSpPr>
            <p:nvPr userDrawn="1"/>
          </p:nvSpPr>
          <p:spPr bwMode="gray">
            <a:xfrm>
              <a:off x="9548813" y="3651250"/>
              <a:ext cx="52388" cy="58738"/>
            </a:xfrm>
            <a:custGeom>
              <a:avLst/>
              <a:gdLst>
                <a:gd name="T0" fmla="*/ 33 w 33"/>
                <a:gd name="T1" fmla="*/ 29 h 37"/>
                <a:gd name="T2" fmla="*/ 13 w 33"/>
                <a:gd name="T3" fmla="*/ 37 h 37"/>
                <a:gd name="T4" fmla="*/ 0 w 33"/>
                <a:gd name="T5" fmla="*/ 9 h 37"/>
                <a:gd name="T6" fmla="*/ 18 w 33"/>
                <a:gd name="T7" fmla="*/ 0 h 37"/>
                <a:gd name="T8" fmla="*/ 33 w 33"/>
                <a:gd name="T9" fmla="*/ 2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7">
                  <a:moveTo>
                    <a:pt x="33" y="29"/>
                  </a:moveTo>
                  <a:lnTo>
                    <a:pt x="13" y="37"/>
                  </a:lnTo>
                  <a:lnTo>
                    <a:pt x="0" y="9"/>
                  </a:lnTo>
                  <a:lnTo>
                    <a:pt x="18" y="0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rgbClr val="005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31" name="Freeform 134"/>
            <p:cNvSpPr>
              <a:spLocks/>
            </p:cNvSpPr>
            <p:nvPr userDrawn="1"/>
          </p:nvSpPr>
          <p:spPr bwMode="gray">
            <a:xfrm>
              <a:off x="9607551" y="3622675"/>
              <a:ext cx="52388" cy="58738"/>
            </a:xfrm>
            <a:custGeom>
              <a:avLst/>
              <a:gdLst>
                <a:gd name="T0" fmla="*/ 33 w 33"/>
                <a:gd name="T1" fmla="*/ 28 h 37"/>
                <a:gd name="T2" fmla="*/ 15 w 33"/>
                <a:gd name="T3" fmla="*/ 37 h 37"/>
                <a:gd name="T4" fmla="*/ 0 w 33"/>
                <a:gd name="T5" fmla="*/ 9 h 37"/>
                <a:gd name="T6" fmla="*/ 20 w 33"/>
                <a:gd name="T7" fmla="*/ 0 h 37"/>
                <a:gd name="T8" fmla="*/ 33 w 33"/>
                <a:gd name="T9" fmla="*/ 2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7">
                  <a:moveTo>
                    <a:pt x="33" y="28"/>
                  </a:moveTo>
                  <a:lnTo>
                    <a:pt x="15" y="37"/>
                  </a:lnTo>
                  <a:lnTo>
                    <a:pt x="0" y="9"/>
                  </a:lnTo>
                  <a:lnTo>
                    <a:pt x="20" y="0"/>
                  </a:lnTo>
                  <a:lnTo>
                    <a:pt x="33" y="28"/>
                  </a:lnTo>
                  <a:close/>
                </a:path>
              </a:pathLst>
            </a:custGeom>
            <a:solidFill>
              <a:srgbClr val="005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32" name="Freeform 135"/>
            <p:cNvSpPr>
              <a:spLocks/>
            </p:cNvSpPr>
            <p:nvPr userDrawn="1"/>
          </p:nvSpPr>
          <p:spPr bwMode="gray">
            <a:xfrm>
              <a:off x="9669463" y="3592513"/>
              <a:ext cx="50800" cy="60325"/>
            </a:xfrm>
            <a:custGeom>
              <a:avLst/>
              <a:gdLst>
                <a:gd name="T0" fmla="*/ 32 w 32"/>
                <a:gd name="T1" fmla="*/ 29 h 38"/>
                <a:gd name="T2" fmla="*/ 14 w 32"/>
                <a:gd name="T3" fmla="*/ 38 h 38"/>
                <a:gd name="T4" fmla="*/ 0 w 32"/>
                <a:gd name="T5" fmla="*/ 10 h 38"/>
                <a:gd name="T6" fmla="*/ 18 w 32"/>
                <a:gd name="T7" fmla="*/ 0 h 38"/>
                <a:gd name="T8" fmla="*/ 32 w 32"/>
                <a:gd name="T9" fmla="*/ 2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8">
                  <a:moveTo>
                    <a:pt x="32" y="29"/>
                  </a:moveTo>
                  <a:lnTo>
                    <a:pt x="14" y="38"/>
                  </a:lnTo>
                  <a:lnTo>
                    <a:pt x="0" y="10"/>
                  </a:lnTo>
                  <a:lnTo>
                    <a:pt x="18" y="0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rgbClr val="005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33" name="Freeform 136"/>
            <p:cNvSpPr>
              <a:spLocks/>
            </p:cNvSpPr>
            <p:nvPr userDrawn="1"/>
          </p:nvSpPr>
          <p:spPr bwMode="gray">
            <a:xfrm>
              <a:off x="8372476" y="3711575"/>
              <a:ext cx="1233488" cy="590550"/>
            </a:xfrm>
            <a:custGeom>
              <a:avLst/>
              <a:gdLst>
                <a:gd name="T0" fmla="*/ 5 w 777"/>
                <a:gd name="T1" fmla="*/ 372 h 372"/>
                <a:gd name="T2" fmla="*/ 0 w 777"/>
                <a:gd name="T3" fmla="*/ 363 h 372"/>
                <a:gd name="T4" fmla="*/ 752 w 777"/>
                <a:gd name="T5" fmla="*/ 0 h 372"/>
                <a:gd name="T6" fmla="*/ 777 w 777"/>
                <a:gd name="T7" fmla="*/ 0 h 372"/>
                <a:gd name="T8" fmla="*/ 5 w 777"/>
                <a:gd name="T9" fmla="*/ 372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7" h="372">
                  <a:moveTo>
                    <a:pt x="5" y="372"/>
                  </a:moveTo>
                  <a:lnTo>
                    <a:pt x="0" y="363"/>
                  </a:lnTo>
                  <a:lnTo>
                    <a:pt x="752" y="0"/>
                  </a:lnTo>
                  <a:lnTo>
                    <a:pt x="777" y="0"/>
                  </a:lnTo>
                  <a:lnTo>
                    <a:pt x="5" y="372"/>
                  </a:lnTo>
                  <a:close/>
                </a:path>
              </a:pathLst>
            </a:custGeom>
            <a:solidFill>
              <a:srgbClr val="0086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34" name="Freeform 137"/>
            <p:cNvSpPr>
              <a:spLocks/>
            </p:cNvSpPr>
            <p:nvPr userDrawn="1"/>
          </p:nvSpPr>
          <p:spPr bwMode="gray">
            <a:xfrm>
              <a:off x="8734426" y="3252788"/>
              <a:ext cx="109538" cy="36513"/>
            </a:xfrm>
            <a:custGeom>
              <a:avLst/>
              <a:gdLst>
                <a:gd name="T0" fmla="*/ 0 w 69"/>
                <a:gd name="T1" fmla="*/ 0 h 23"/>
                <a:gd name="T2" fmla="*/ 0 w 69"/>
                <a:gd name="T3" fmla="*/ 0 h 23"/>
                <a:gd name="T4" fmla="*/ 69 w 69"/>
                <a:gd name="T5" fmla="*/ 23 h 23"/>
                <a:gd name="T6" fmla="*/ 69 w 69"/>
                <a:gd name="T7" fmla="*/ 23 h 23"/>
                <a:gd name="T8" fmla="*/ 0 w 69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23">
                  <a:moveTo>
                    <a:pt x="0" y="0"/>
                  </a:moveTo>
                  <a:lnTo>
                    <a:pt x="0" y="0"/>
                  </a:lnTo>
                  <a:lnTo>
                    <a:pt x="69" y="23"/>
                  </a:lnTo>
                  <a:lnTo>
                    <a:pt x="69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291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35" name="Freeform 138"/>
            <p:cNvSpPr>
              <a:spLocks/>
            </p:cNvSpPr>
            <p:nvPr userDrawn="1"/>
          </p:nvSpPr>
          <p:spPr bwMode="gray">
            <a:xfrm>
              <a:off x="8734426" y="3252788"/>
              <a:ext cx="109538" cy="36513"/>
            </a:xfrm>
            <a:custGeom>
              <a:avLst/>
              <a:gdLst>
                <a:gd name="T0" fmla="*/ 0 w 69"/>
                <a:gd name="T1" fmla="*/ 0 h 23"/>
                <a:gd name="T2" fmla="*/ 0 w 69"/>
                <a:gd name="T3" fmla="*/ 0 h 23"/>
                <a:gd name="T4" fmla="*/ 69 w 69"/>
                <a:gd name="T5" fmla="*/ 23 h 23"/>
                <a:gd name="T6" fmla="*/ 69 w 69"/>
                <a:gd name="T7" fmla="*/ 23 h 23"/>
                <a:gd name="T8" fmla="*/ 0 w 69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23">
                  <a:moveTo>
                    <a:pt x="0" y="0"/>
                  </a:moveTo>
                  <a:lnTo>
                    <a:pt x="0" y="0"/>
                  </a:lnTo>
                  <a:lnTo>
                    <a:pt x="69" y="23"/>
                  </a:lnTo>
                  <a:lnTo>
                    <a:pt x="69" y="2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36" name="Freeform 139"/>
            <p:cNvSpPr>
              <a:spLocks/>
            </p:cNvSpPr>
            <p:nvPr userDrawn="1"/>
          </p:nvSpPr>
          <p:spPr bwMode="gray">
            <a:xfrm>
              <a:off x="8734426" y="3252788"/>
              <a:ext cx="134938" cy="211138"/>
            </a:xfrm>
            <a:custGeom>
              <a:avLst/>
              <a:gdLst>
                <a:gd name="T0" fmla="*/ 0 w 85"/>
                <a:gd name="T1" fmla="*/ 0 h 133"/>
                <a:gd name="T2" fmla="*/ 74 w 85"/>
                <a:gd name="T3" fmla="*/ 133 h 133"/>
                <a:gd name="T4" fmla="*/ 85 w 85"/>
                <a:gd name="T5" fmla="*/ 75 h 133"/>
                <a:gd name="T6" fmla="*/ 69 w 85"/>
                <a:gd name="T7" fmla="*/ 23 h 133"/>
                <a:gd name="T8" fmla="*/ 0 w 85"/>
                <a:gd name="T9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133">
                  <a:moveTo>
                    <a:pt x="0" y="0"/>
                  </a:moveTo>
                  <a:lnTo>
                    <a:pt x="74" y="133"/>
                  </a:lnTo>
                  <a:lnTo>
                    <a:pt x="85" y="75"/>
                  </a:lnTo>
                  <a:lnTo>
                    <a:pt x="69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37" name="Freeform 140"/>
            <p:cNvSpPr>
              <a:spLocks/>
            </p:cNvSpPr>
            <p:nvPr userDrawn="1"/>
          </p:nvSpPr>
          <p:spPr bwMode="gray">
            <a:xfrm>
              <a:off x="8734426" y="3252788"/>
              <a:ext cx="134938" cy="211138"/>
            </a:xfrm>
            <a:custGeom>
              <a:avLst/>
              <a:gdLst>
                <a:gd name="T0" fmla="*/ 0 w 85"/>
                <a:gd name="T1" fmla="*/ 0 h 133"/>
                <a:gd name="T2" fmla="*/ 74 w 85"/>
                <a:gd name="T3" fmla="*/ 133 h 133"/>
                <a:gd name="T4" fmla="*/ 85 w 85"/>
                <a:gd name="T5" fmla="*/ 75 h 133"/>
                <a:gd name="T6" fmla="*/ 69 w 85"/>
                <a:gd name="T7" fmla="*/ 23 h 133"/>
                <a:gd name="T8" fmla="*/ 0 w 85"/>
                <a:gd name="T9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133">
                  <a:moveTo>
                    <a:pt x="0" y="0"/>
                  </a:moveTo>
                  <a:lnTo>
                    <a:pt x="74" y="133"/>
                  </a:lnTo>
                  <a:lnTo>
                    <a:pt x="85" y="75"/>
                  </a:lnTo>
                  <a:lnTo>
                    <a:pt x="69" y="2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38" name="Freeform 150"/>
            <p:cNvSpPr>
              <a:spLocks/>
            </p:cNvSpPr>
            <p:nvPr userDrawn="1"/>
          </p:nvSpPr>
          <p:spPr bwMode="gray">
            <a:xfrm>
              <a:off x="8634413" y="5446713"/>
              <a:ext cx="463550" cy="623888"/>
            </a:xfrm>
            <a:custGeom>
              <a:avLst/>
              <a:gdLst>
                <a:gd name="T0" fmla="*/ 201 w 257"/>
                <a:gd name="T1" fmla="*/ 3 h 348"/>
                <a:gd name="T2" fmla="*/ 171 w 257"/>
                <a:gd name="T3" fmla="*/ 43 h 348"/>
                <a:gd name="T4" fmla="*/ 245 w 257"/>
                <a:gd name="T5" fmla="*/ 322 h 348"/>
                <a:gd name="T6" fmla="*/ 257 w 257"/>
                <a:gd name="T7" fmla="*/ 329 h 348"/>
                <a:gd name="T8" fmla="*/ 109 w 257"/>
                <a:gd name="T9" fmla="*/ 318 h 348"/>
                <a:gd name="T10" fmla="*/ 47 w 257"/>
                <a:gd name="T11" fmla="*/ 87 h 348"/>
                <a:gd name="T12" fmla="*/ 201 w 257"/>
                <a:gd name="T13" fmla="*/ 3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7" h="348">
                  <a:moveTo>
                    <a:pt x="201" y="3"/>
                  </a:moveTo>
                  <a:cubicBezTo>
                    <a:pt x="190" y="15"/>
                    <a:pt x="179" y="28"/>
                    <a:pt x="171" y="43"/>
                  </a:cubicBezTo>
                  <a:cubicBezTo>
                    <a:pt x="114" y="141"/>
                    <a:pt x="147" y="266"/>
                    <a:pt x="245" y="322"/>
                  </a:cubicBezTo>
                  <a:cubicBezTo>
                    <a:pt x="249" y="325"/>
                    <a:pt x="253" y="327"/>
                    <a:pt x="257" y="329"/>
                  </a:cubicBezTo>
                  <a:cubicBezTo>
                    <a:pt x="210" y="348"/>
                    <a:pt x="156" y="346"/>
                    <a:pt x="109" y="318"/>
                  </a:cubicBezTo>
                  <a:cubicBezTo>
                    <a:pt x="28" y="271"/>
                    <a:pt x="0" y="168"/>
                    <a:pt x="47" y="87"/>
                  </a:cubicBezTo>
                  <a:cubicBezTo>
                    <a:pt x="80" y="30"/>
                    <a:pt x="140" y="0"/>
                    <a:pt x="201" y="3"/>
                  </a:cubicBezTo>
                </a:path>
              </a:pathLst>
            </a:custGeom>
            <a:solidFill>
              <a:srgbClr val="00A8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39" name="Freeform 151"/>
            <p:cNvSpPr>
              <a:spLocks noEditPoints="1"/>
            </p:cNvSpPr>
            <p:nvPr userDrawn="1"/>
          </p:nvSpPr>
          <p:spPr bwMode="gray">
            <a:xfrm>
              <a:off x="8702676" y="5491163"/>
              <a:ext cx="561975" cy="528638"/>
            </a:xfrm>
            <a:custGeom>
              <a:avLst/>
              <a:gdLst>
                <a:gd name="T0" fmla="*/ 160 w 311"/>
                <a:gd name="T1" fmla="*/ 63 h 294"/>
                <a:gd name="T2" fmla="*/ 137 w 311"/>
                <a:gd name="T3" fmla="*/ 9 h 294"/>
                <a:gd name="T4" fmla="*/ 133 w 311"/>
                <a:gd name="T5" fmla="*/ 67 h 294"/>
                <a:gd name="T6" fmla="*/ 178 w 311"/>
                <a:gd name="T7" fmla="*/ 44 h 294"/>
                <a:gd name="T8" fmla="*/ 133 w 311"/>
                <a:gd name="T9" fmla="*/ 120 h 294"/>
                <a:gd name="T10" fmla="*/ 178 w 311"/>
                <a:gd name="T11" fmla="*/ 174 h 294"/>
                <a:gd name="T12" fmla="*/ 142 w 311"/>
                <a:gd name="T13" fmla="*/ 174 h 294"/>
                <a:gd name="T14" fmla="*/ 236 w 311"/>
                <a:gd name="T15" fmla="*/ 0 h 294"/>
                <a:gd name="T16" fmla="*/ 208 w 311"/>
                <a:gd name="T17" fmla="*/ 72 h 294"/>
                <a:gd name="T18" fmla="*/ 236 w 311"/>
                <a:gd name="T19" fmla="*/ 0 h 294"/>
                <a:gd name="T20" fmla="*/ 236 w 311"/>
                <a:gd name="T21" fmla="*/ 9 h 294"/>
                <a:gd name="T22" fmla="*/ 199 w 311"/>
                <a:gd name="T23" fmla="*/ 120 h 294"/>
                <a:gd name="T24" fmla="*/ 245 w 311"/>
                <a:gd name="T25" fmla="*/ 174 h 294"/>
                <a:gd name="T26" fmla="*/ 208 w 311"/>
                <a:gd name="T27" fmla="*/ 174 h 294"/>
                <a:gd name="T28" fmla="*/ 240 w 311"/>
                <a:gd name="T29" fmla="*/ 261 h 294"/>
                <a:gd name="T30" fmla="*/ 227 w 311"/>
                <a:gd name="T31" fmla="*/ 222 h 294"/>
                <a:gd name="T32" fmla="*/ 217 w 311"/>
                <a:gd name="T33" fmla="*/ 231 h 294"/>
                <a:gd name="T34" fmla="*/ 204 w 311"/>
                <a:gd name="T35" fmla="*/ 294 h 294"/>
                <a:gd name="T36" fmla="*/ 244 w 311"/>
                <a:gd name="T37" fmla="*/ 291 h 294"/>
                <a:gd name="T38" fmla="*/ 302 w 311"/>
                <a:gd name="T39" fmla="*/ 62 h 294"/>
                <a:gd name="T40" fmla="*/ 284 w 311"/>
                <a:gd name="T41" fmla="*/ 36 h 294"/>
                <a:gd name="T42" fmla="*/ 270 w 311"/>
                <a:gd name="T43" fmla="*/ 72 h 294"/>
                <a:gd name="T44" fmla="*/ 307 w 311"/>
                <a:gd name="T45" fmla="*/ 150 h 294"/>
                <a:gd name="T46" fmla="*/ 293 w 311"/>
                <a:gd name="T47" fmla="*/ 111 h 294"/>
                <a:gd name="T48" fmla="*/ 284 w 311"/>
                <a:gd name="T49" fmla="*/ 120 h 294"/>
                <a:gd name="T50" fmla="*/ 270 w 311"/>
                <a:gd name="T51" fmla="*/ 183 h 294"/>
                <a:gd name="T52" fmla="*/ 307 w 311"/>
                <a:gd name="T53" fmla="*/ 150 h 294"/>
                <a:gd name="T54" fmla="*/ 266 w 311"/>
                <a:gd name="T55" fmla="*/ 231 h 294"/>
                <a:gd name="T56" fmla="*/ 302 w 311"/>
                <a:gd name="T57" fmla="*/ 231 h 294"/>
                <a:gd name="T58" fmla="*/ 36 w 311"/>
                <a:gd name="T59" fmla="*/ 44 h 294"/>
                <a:gd name="T60" fmla="*/ 18 w 311"/>
                <a:gd name="T61" fmla="*/ 48 h 294"/>
                <a:gd name="T62" fmla="*/ 4 w 311"/>
                <a:gd name="T63" fmla="*/ 72 h 294"/>
                <a:gd name="T64" fmla="*/ 41 w 311"/>
                <a:gd name="T65" fmla="*/ 39 h 294"/>
                <a:gd name="T66" fmla="*/ 0 w 311"/>
                <a:gd name="T67" fmla="*/ 174 h 294"/>
                <a:gd name="T68" fmla="*/ 45 w 311"/>
                <a:gd name="T69" fmla="*/ 120 h 294"/>
                <a:gd name="T70" fmla="*/ 9 w 311"/>
                <a:gd name="T71" fmla="*/ 120 h 294"/>
                <a:gd name="T72" fmla="*/ 9 w 311"/>
                <a:gd name="T73" fmla="*/ 222 h 294"/>
                <a:gd name="T74" fmla="*/ 36 w 311"/>
                <a:gd name="T75" fmla="*/ 231 h 294"/>
                <a:gd name="T76" fmla="*/ 36 w 311"/>
                <a:gd name="T77" fmla="*/ 222 h 294"/>
                <a:gd name="T78" fmla="*/ 66 w 311"/>
                <a:gd name="T79" fmla="*/ 63 h 294"/>
                <a:gd name="T80" fmla="*/ 112 w 311"/>
                <a:gd name="T81" fmla="*/ 9 h 294"/>
                <a:gd name="T82" fmla="*/ 75 w 311"/>
                <a:gd name="T83" fmla="*/ 9 h 294"/>
                <a:gd name="T84" fmla="*/ 103 w 311"/>
                <a:gd name="T85" fmla="*/ 155 h 294"/>
                <a:gd name="T86" fmla="*/ 71 w 311"/>
                <a:gd name="T87" fmla="*/ 111 h 294"/>
                <a:gd name="T88" fmla="*/ 84 w 311"/>
                <a:gd name="T89" fmla="*/ 174 h 294"/>
                <a:gd name="T90" fmla="*/ 107 w 311"/>
                <a:gd name="T91" fmla="*/ 183 h 294"/>
                <a:gd name="T92" fmla="*/ 103 w 311"/>
                <a:gd name="T93" fmla="*/ 222 h 294"/>
                <a:gd name="T94" fmla="*/ 75 w 311"/>
                <a:gd name="T95" fmla="*/ 294 h 294"/>
                <a:gd name="T96" fmla="*/ 103 w 311"/>
                <a:gd name="T97" fmla="*/ 222 h 294"/>
                <a:gd name="T98" fmla="*/ 103 w 311"/>
                <a:gd name="T99" fmla="*/ 231 h 294"/>
                <a:gd name="T100" fmla="*/ 169 w 311"/>
                <a:gd name="T101" fmla="*/ 284 h 294"/>
                <a:gd name="T102" fmla="*/ 133 w 311"/>
                <a:gd name="T103" fmla="*/ 226 h 294"/>
                <a:gd name="T104" fmla="*/ 137 w 311"/>
                <a:gd name="T105" fmla="*/ 284 h 294"/>
                <a:gd name="T106" fmla="*/ 178 w 311"/>
                <a:gd name="T107" fmla="*/ 289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11" h="294">
                  <a:moveTo>
                    <a:pt x="174" y="39"/>
                  </a:moveTo>
                  <a:cubicBezTo>
                    <a:pt x="170" y="39"/>
                    <a:pt x="169" y="41"/>
                    <a:pt x="169" y="44"/>
                  </a:cubicBezTo>
                  <a:cubicBezTo>
                    <a:pt x="169" y="63"/>
                    <a:pt x="169" y="63"/>
                    <a:pt x="169" y="63"/>
                  </a:cubicBezTo>
                  <a:cubicBezTo>
                    <a:pt x="160" y="63"/>
                    <a:pt x="160" y="63"/>
                    <a:pt x="160" y="63"/>
                  </a:cubicBezTo>
                  <a:cubicBezTo>
                    <a:pt x="160" y="0"/>
                    <a:pt x="160" y="0"/>
                    <a:pt x="160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35" y="0"/>
                    <a:pt x="133" y="1"/>
                    <a:pt x="133" y="5"/>
                  </a:cubicBezTo>
                  <a:cubicBezTo>
                    <a:pt x="133" y="8"/>
                    <a:pt x="135" y="9"/>
                    <a:pt x="137" y="9"/>
                  </a:cubicBezTo>
                  <a:cubicBezTo>
                    <a:pt x="151" y="9"/>
                    <a:pt x="151" y="9"/>
                    <a:pt x="151" y="9"/>
                  </a:cubicBezTo>
                  <a:cubicBezTo>
                    <a:pt x="151" y="63"/>
                    <a:pt x="151" y="63"/>
                    <a:pt x="151" y="63"/>
                  </a:cubicBezTo>
                  <a:cubicBezTo>
                    <a:pt x="137" y="63"/>
                    <a:pt x="137" y="63"/>
                    <a:pt x="137" y="63"/>
                  </a:cubicBezTo>
                  <a:cubicBezTo>
                    <a:pt x="135" y="63"/>
                    <a:pt x="133" y="64"/>
                    <a:pt x="133" y="67"/>
                  </a:cubicBezTo>
                  <a:cubicBezTo>
                    <a:pt x="133" y="71"/>
                    <a:pt x="135" y="72"/>
                    <a:pt x="137" y="72"/>
                  </a:cubicBezTo>
                  <a:cubicBezTo>
                    <a:pt x="174" y="72"/>
                    <a:pt x="174" y="72"/>
                    <a:pt x="174" y="72"/>
                  </a:cubicBezTo>
                  <a:cubicBezTo>
                    <a:pt x="176" y="72"/>
                    <a:pt x="178" y="71"/>
                    <a:pt x="178" y="67"/>
                  </a:cubicBezTo>
                  <a:cubicBezTo>
                    <a:pt x="178" y="44"/>
                    <a:pt x="178" y="44"/>
                    <a:pt x="178" y="44"/>
                  </a:cubicBezTo>
                  <a:cubicBezTo>
                    <a:pt x="178" y="41"/>
                    <a:pt x="177" y="39"/>
                    <a:pt x="174" y="39"/>
                  </a:cubicBezTo>
                  <a:close/>
                  <a:moveTo>
                    <a:pt x="169" y="111"/>
                  </a:moveTo>
                  <a:cubicBezTo>
                    <a:pt x="142" y="111"/>
                    <a:pt x="142" y="111"/>
                    <a:pt x="142" y="111"/>
                  </a:cubicBezTo>
                  <a:cubicBezTo>
                    <a:pt x="137" y="111"/>
                    <a:pt x="133" y="115"/>
                    <a:pt x="133" y="120"/>
                  </a:cubicBezTo>
                  <a:cubicBezTo>
                    <a:pt x="133" y="174"/>
                    <a:pt x="133" y="174"/>
                    <a:pt x="133" y="174"/>
                  </a:cubicBezTo>
                  <a:cubicBezTo>
                    <a:pt x="133" y="179"/>
                    <a:pt x="137" y="183"/>
                    <a:pt x="142" y="183"/>
                  </a:cubicBezTo>
                  <a:cubicBezTo>
                    <a:pt x="169" y="183"/>
                    <a:pt x="169" y="183"/>
                    <a:pt x="169" y="183"/>
                  </a:cubicBezTo>
                  <a:cubicBezTo>
                    <a:pt x="174" y="183"/>
                    <a:pt x="178" y="179"/>
                    <a:pt x="178" y="174"/>
                  </a:cubicBezTo>
                  <a:cubicBezTo>
                    <a:pt x="178" y="120"/>
                    <a:pt x="178" y="120"/>
                    <a:pt x="178" y="120"/>
                  </a:cubicBezTo>
                  <a:cubicBezTo>
                    <a:pt x="178" y="115"/>
                    <a:pt x="174" y="111"/>
                    <a:pt x="169" y="111"/>
                  </a:cubicBezTo>
                  <a:close/>
                  <a:moveTo>
                    <a:pt x="169" y="174"/>
                  </a:moveTo>
                  <a:cubicBezTo>
                    <a:pt x="142" y="174"/>
                    <a:pt x="142" y="174"/>
                    <a:pt x="142" y="174"/>
                  </a:cubicBezTo>
                  <a:cubicBezTo>
                    <a:pt x="142" y="120"/>
                    <a:pt x="142" y="120"/>
                    <a:pt x="142" y="120"/>
                  </a:cubicBezTo>
                  <a:cubicBezTo>
                    <a:pt x="169" y="120"/>
                    <a:pt x="169" y="120"/>
                    <a:pt x="169" y="120"/>
                  </a:cubicBezTo>
                  <a:lnTo>
                    <a:pt x="169" y="174"/>
                  </a:lnTo>
                  <a:close/>
                  <a:moveTo>
                    <a:pt x="236" y="0"/>
                  </a:moveTo>
                  <a:cubicBezTo>
                    <a:pt x="208" y="0"/>
                    <a:pt x="208" y="0"/>
                    <a:pt x="208" y="0"/>
                  </a:cubicBezTo>
                  <a:cubicBezTo>
                    <a:pt x="203" y="0"/>
                    <a:pt x="199" y="4"/>
                    <a:pt x="199" y="9"/>
                  </a:cubicBezTo>
                  <a:cubicBezTo>
                    <a:pt x="199" y="63"/>
                    <a:pt x="199" y="63"/>
                    <a:pt x="199" y="63"/>
                  </a:cubicBezTo>
                  <a:cubicBezTo>
                    <a:pt x="199" y="68"/>
                    <a:pt x="203" y="72"/>
                    <a:pt x="208" y="72"/>
                  </a:cubicBezTo>
                  <a:cubicBezTo>
                    <a:pt x="236" y="72"/>
                    <a:pt x="236" y="72"/>
                    <a:pt x="236" y="72"/>
                  </a:cubicBezTo>
                  <a:cubicBezTo>
                    <a:pt x="241" y="72"/>
                    <a:pt x="245" y="68"/>
                    <a:pt x="245" y="63"/>
                  </a:cubicBezTo>
                  <a:cubicBezTo>
                    <a:pt x="245" y="9"/>
                    <a:pt x="245" y="9"/>
                    <a:pt x="245" y="9"/>
                  </a:cubicBezTo>
                  <a:cubicBezTo>
                    <a:pt x="245" y="4"/>
                    <a:pt x="241" y="0"/>
                    <a:pt x="236" y="0"/>
                  </a:cubicBezTo>
                  <a:close/>
                  <a:moveTo>
                    <a:pt x="236" y="63"/>
                  </a:moveTo>
                  <a:cubicBezTo>
                    <a:pt x="208" y="63"/>
                    <a:pt x="208" y="63"/>
                    <a:pt x="208" y="63"/>
                  </a:cubicBezTo>
                  <a:cubicBezTo>
                    <a:pt x="208" y="9"/>
                    <a:pt x="208" y="9"/>
                    <a:pt x="208" y="9"/>
                  </a:cubicBezTo>
                  <a:cubicBezTo>
                    <a:pt x="236" y="9"/>
                    <a:pt x="236" y="9"/>
                    <a:pt x="236" y="9"/>
                  </a:cubicBezTo>
                  <a:lnTo>
                    <a:pt x="236" y="63"/>
                  </a:lnTo>
                  <a:close/>
                  <a:moveTo>
                    <a:pt x="236" y="111"/>
                  </a:moveTo>
                  <a:cubicBezTo>
                    <a:pt x="208" y="111"/>
                    <a:pt x="208" y="111"/>
                    <a:pt x="208" y="111"/>
                  </a:cubicBezTo>
                  <a:cubicBezTo>
                    <a:pt x="203" y="111"/>
                    <a:pt x="199" y="115"/>
                    <a:pt x="199" y="120"/>
                  </a:cubicBezTo>
                  <a:cubicBezTo>
                    <a:pt x="199" y="174"/>
                    <a:pt x="199" y="174"/>
                    <a:pt x="199" y="174"/>
                  </a:cubicBezTo>
                  <a:cubicBezTo>
                    <a:pt x="199" y="179"/>
                    <a:pt x="203" y="183"/>
                    <a:pt x="208" y="183"/>
                  </a:cubicBezTo>
                  <a:cubicBezTo>
                    <a:pt x="236" y="183"/>
                    <a:pt x="236" y="183"/>
                    <a:pt x="236" y="183"/>
                  </a:cubicBezTo>
                  <a:cubicBezTo>
                    <a:pt x="241" y="183"/>
                    <a:pt x="245" y="179"/>
                    <a:pt x="245" y="174"/>
                  </a:cubicBezTo>
                  <a:cubicBezTo>
                    <a:pt x="245" y="120"/>
                    <a:pt x="245" y="120"/>
                    <a:pt x="245" y="120"/>
                  </a:cubicBezTo>
                  <a:cubicBezTo>
                    <a:pt x="245" y="115"/>
                    <a:pt x="241" y="111"/>
                    <a:pt x="236" y="111"/>
                  </a:cubicBezTo>
                  <a:close/>
                  <a:moveTo>
                    <a:pt x="236" y="174"/>
                  </a:moveTo>
                  <a:cubicBezTo>
                    <a:pt x="208" y="174"/>
                    <a:pt x="208" y="174"/>
                    <a:pt x="208" y="174"/>
                  </a:cubicBezTo>
                  <a:cubicBezTo>
                    <a:pt x="208" y="120"/>
                    <a:pt x="208" y="120"/>
                    <a:pt x="208" y="120"/>
                  </a:cubicBezTo>
                  <a:cubicBezTo>
                    <a:pt x="236" y="120"/>
                    <a:pt x="236" y="120"/>
                    <a:pt x="236" y="120"/>
                  </a:cubicBezTo>
                  <a:lnTo>
                    <a:pt x="236" y="174"/>
                  </a:lnTo>
                  <a:close/>
                  <a:moveTo>
                    <a:pt x="240" y="261"/>
                  </a:moveTo>
                  <a:cubicBezTo>
                    <a:pt x="237" y="261"/>
                    <a:pt x="236" y="263"/>
                    <a:pt x="236" y="266"/>
                  </a:cubicBezTo>
                  <a:cubicBezTo>
                    <a:pt x="235" y="284"/>
                    <a:pt x="235" y="284"/>
                    <a:pt x="235" y="284"/>
                  </a:cubicBezTo>
                  <a:cubicBezTo>
                    <a:pt x="227" y="284"/>
                    <a:pt x="227" y="284"/>
                    <a:pt x="227" y="284"/>
                  </a:cubicBezTo>
                  <a:cubicBezTo>
                    <a:pt x="227" y="222"/>
                    <a:pt x="227" y="222"/>
                    <a:pt x="227" y="222"/>
                  </a:cubicBezTo>
                  <a:cubicBezTo>
                    <a:pt x="204" y="222"/>
                    <a:pt x="204" y="222"/>
                    <a:pt x="204" y="222"/>
                  </a:cubicBezTo>
                  <a:cubicBezTo>
                    <a:pt x="201" y="222"/>
                    <a:pt x="199" y="223"/>
                    <a:pt x="199" y="226"/>
                  </a:cubicBezTo>
                  <a:cubicBezTo>
                    <a:pt x="199" y="230"/>
                    <a:pt x="201" y="231"/>
                    <a:pt x="204" y="231"/>
                  </a:cubicBezTo>
                  <a:cubicBezTo>
                    <a:pt x="217" y="231"/>
                    <a:pt x="217" y="231"/>
                    <a:pt x="217" y="231"/>
                  </a:cubicBezTo>
                  <a:cubicBezTo>
                    <a:pt x="217" y="284"/>
                    <a:pt x="217" y="284"/>
                    <a:pt x="217" y="284"/>
                  </a:cubicBezTo>
                  <a:cubicBezTo>
                    <a:pt x="204" y="284"/>
                    <a:pt x="204" y="284"/>
                    <a:pt x="204" y="284"/>
                  </a:cubicBezTo>
                  <a:cubicBezTo>
                    <a:pt x="201" y="284"/>
                    <a:pt x="199" y="286"/>
                    <a:pt x="199" y="289"/>
                  </a:cubicBezTo>
                  <a:cubicBezTo>
                    <a:pt x="199" y="292"/>
                    <a:pt x="201" y="294"/>
                    <a:pt x="204" y="294"/>
                  </a:cubicBezTo>
                  <a:cubicBezTo>
                    <a:pt x="240" y="294"/>
                    <a:pt x="240" y="294"/>
                    <a:pt x="240" y="294"/>
                  </a:cubicBezTo>
                  <a:cubicBezTo>
                    <a:pt x="240" y="294"/>
                    <a:pt x="240" y="294"/>
                    <a:pt x="240" y="294"/>
                  </a:cubicBezTo>
                  <a:cubicBezTo>
                    <a:pt x="242" y="294"/>
                    <a:pt x="244" y="293"/>
                    <a:pt x="244" y="291"/>
                  </a:cubicBezTo>
                  <a:cubicBezTo>
                    <a:pt x="244" y="291"/>
                    <a:pt x="244" y="291"/>
                    <a:pt x="244" y="291"/>
                  </a:cubicBezTo>
                  <a:cubicBezTo>
                    <a:pt x="245" y="290"/>
                    <a:pt x="245" y="290"/>
                    <a:pt x="245" y="289"/>
                  </a:cubicBezTo>
                  <a:cubicBezTo>
                    <a:pt x="245" y="266"/>
                    <a:pt x="245" y="266"/>
                    <a:pt x="245" y="266"/>
                  </a:cubicBezTo>
                  <a:cubicBezTo>
                    <a:pt x="245" y="263"/>
                    <a:pt x="243" y="261"/>
                    <a:pt x="240" y="261"/>
                  </a:cubicBezTo>
                  <a:close/>
                  <a:moveTo>
                    <a:pt x="302" y="62"/>
                  </a:moveTo>
                  <a:cubicBezTo>
                    <a:pt x="302" y="63"/>
                    <a:pt x="302" y="63"/>
                    <a:pt x="302" y="63"/>
                  </a:cubicBezTo>
                  <a:cubicBezTo>
                    <a:pt x="293" y="63"/>
                    <a:pt x="293" y="63"/>
                    <a:pt x="293" y="63"/>
                  </a:cubicBezTo>
                  <a:cubicBezTo>
                    <a:pt x="293" y="48"/>
                    <a:pt x="293" y="48"/>
                    <a:pt x="293" y="48"/>
                  </a:cubicBezTo>
                  <a:cubicBezTo>
                    <a:pt x="290" y="44"/>
                    <a:pt x="287" y="40"/>
                    <a:pt x="284" y="36"/>
                  </a:cubicBezTo>
                  <a:cubicBezTo>
                    <a:pt x="284" y="63"/>
                    <a:pt x="284" y="63"/>
                    <a:pt x="284" y="63"/>
                  </a:cubicBezTo>
                  <a:cubicBezTo>
                    <a:pt x="270" y="63"/>
                    <a:pt x="270" y="63"/>
                    <a:pt x="270" y="63"/>
                  </a:cubicBezTo>
                  <a:cubicBezTo>
                    <a:pt x="268" y="63"/>
                    <a:pt x="266" y="64"/>
                    <a:pt x="266" y="67"/>
                  </a:cubicBezTo>
                  <a:cubicBezTo>
                    <a:pt x="266" y="71"/>
                    <a:pt x="268" y="72"/>
                    <a:pt x="270" y="72"/>
                  </a:cubicBezTo>
                  <a:cubicBezTo>
                    <a:pt x="307" y="72"/>
                    <a:pt x="307" y="72"/>
                    <a:pt x="307" y="72"/>
                  </a:cubicBezTo>
                  <a:cubicBezTo>
                    <a:pt x="307" y="72"/>
                    <a:pt x="307" y="72"/>
                    <a:pt x="307" y="72"/>
                  </a:cubicBezTo>
                  <a:cubicBezTo>
                    <a:pt x="306" y="69"/>
                    <a:pt x="304" y="65"/>
                    <a:pt x="302" y="62"/>
                  </a:cubicBezTo>
                  <a:close/>
                  <a:moveTo>
                    <a:pt x="307" y="150"/>
                  </a:moveTo>
                  <a:cubicBezTo>
                    <a:pt x="303" y="150"/>
                    <a:pt x="302" y="152"/>
                    <a:pt x="302" y="155"/>
                  </a:cubicBezTo>
                  <a:cubicBezTo>
                    <a:pt x="302" y="174"/>
                    <a:pt x="302" y="174"/>
                    <a:pt x="302" y="174"/>
                  </a:cubicBezTo>
                  <a:cubicBezTo>
                    <a:pt x="293" y="174"/>
                    <a:pt x="293" y="174"/>
                    <a:pt x="293" y="174"/>
                  </a:cubicBezTo>
                  <a:cubicBezTo>
                    <a:pt x="293" y="111"/>
                    <a:pt x="293" y="111"/>
                    <a:pt x="293" y="111"/>
                  </a:cubicBezTo>
                  <a:cubicBezTo>
                    <a:pt x="270" y="111"/>
                    <a:pt x="270" y="111"/>
                    <a:pt x="270" y="111"/>
                  </a:cubicBezTo>
                  <a:cubicBezTo>
                    <a:pt x="268" y="111"/>
                    <a:pt x="266" y="112"/>
                    <a:pt x="266" y="116"/>
                  </a:cubicBezTo>
                  <a:cubicBezTo>
                    <a:pt x="266" y="119"/>
                    <a:pt x="268" y="120"/>
                    <a:pt x="270" y="120"/>
                  </a:cubicBezTo>
                  <a:cubicBezTo>
                    <a:pt x="284" y="120"/>
                    <a:pt x="284" y="120"/>
                    <a:pt x="284" y="120"/>
                  </a:cubicBezTo>
                  <a:cubicBezTo>
                    <a:pt x="284" y="174"/>
                    <a:pt x="284" y="174"/>
                    <a:pt x="284" y="174"/>
                  </a:cubicBezTo>
                  <a:cubicBezTo>
                    <a:pt x="270" y="174"/>
                    <a:pt x="270" y="174"/>
                    <a:pt x="270" y="174"/>
                  </a:cubicBezTo>
                  <a:cubicBezTo>
                    <a:pt x="268" y="174"/>
                    <a:pt x="266" y="175"/>
                    <a:pt x="266" y="178"/>
                  </a:cubicBezTo>
                  <a:cubicBezTo>
                    <a:pt x="266" y="182"/>
                    <a:pt x="268" y="183"/>
                    <a:pt x="270" y="183"/>
                  </a:cubicBezTo>
                  <a:cubicBezTo>
                    <a:pt x="307" y="183"/>
                    <a:pt x="307" y="183"/>
                    <a:pt x="307" y="183"/>
                  </a:cubicBezTo>
                  <a:cubicBezTo>
                    <a:pt x="309" y="183"/>
                    <a:pt x="311" y="182"/>
                    <a:pt x="311" y="178"/>
                  </a:cubicBezTo>
                  <a:cubicBezTo>
                    <a:pt x="311" y="155"/>
                    <a:pt x="311" y="155"/>
                    <a:pt x="311" y="155"/>
                  </a:cubicBezTo>
                  <a:cubicBezTo>
                    <a:pt x="311" y="152"/>
                    <a:pt x="310" y="150"/>
                    <a:pt x="307" y="150"/>
                  </a:cubicBezTo>
                  <a:close/>
                  <a:moveTo>
                    <a:pt x="307" y="223"/>
                  </a:moveTo>
                  <a:cubicBezTo>
                    <a:pt x="305" y="222"/>
                    <a:pt x="304" y="222"/>
                    <a:pt x="302" y="222"/>
                  </a:cubicBezTo>
                  <a:cubicBezTo>
                    <a:pt x="275" y="222"/>
                    <a:pt x="275" y="222"/>
                    <a:pt x="275" y="222"/>
                  </a:cubicBezTo>
                  <a:cubicBezTo>
                    <a:pt x="270" y="222"/>
                    <a:pt x="266" y="226"/>
                    <a:pt x="266" y="231"/>
                  </a:cubicBezTo>
                  <a:cubicBezTo>
                    <a:pt x="266" y="276"/>
                    <a:pt x="266" y="276"/>
                    <a:pt x="266" y="276"/>
                  </a:cubicBezTo>
                  <a:cubicBezTo>
                    <a:pt x="269" y="273"/>
                    <a:pt x="272" y="270"/>
                    <a:pt x="275" y="267"/>
                  </a:cubicBezTo>
                  <a:cubicBezTo>
                    <a:pt x="275" y="231"/>
                    <a:pt x="275" y="231"/>
                    <a:pt x="275" y="231"/>
                  </a:cubicBezTo>
                  <a:cubicBezTo>
                    <a:pt x="302" y="231"/>
                    <a:pt x="302" y="231"/>
                    <a:pt x="302" y="231"/>
                  </a:cubicBezTo>
                  <a:cubicBezTo>
                    <a:pt x="302" y="232"/>
                    <a:pt x="302" y="232"/>
                    <a:pt x="302" y="232"/>
                  </a:cubicBezTo>
                  <a:cubicBezTo>
                    <a:pt x="304" y="229"/>
                    <a:pt x="305" y="226"/>
                    <a:pt x="307" y="223"/>
                  </a:cubicBezTo>
                  <a:close/>
                  <a:moveTo>
                    <a:pt x="41" y="39"/>
                  </a:moveTo>
                  <a:cubicBezTo>
                    <a:pt x="37" y="39"/>
                    <a:pt x="36" y="41"/>
                    <a:pt x="36" y="44"/>
                  </a:cubicBezTo>
                  <a:cubicBezTo>
                    <a:pt x="36" y="63"/>
                    <a:pt x="36" y="63"/>
                    <a:pt x="36" y="63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27" y="37"/>
                    <a:pt x="27" y="37"/>
                    <a:pt x="27" y="37"/>
                  </a:cubicBezTo>
                  <a:cubicBezTo>
                    <a:pt x="24" y="40"/>
                    <a:pt x="21" y="44"/>
                    <a:pt x="18" y="48"/>
                  </a:cubicBezTo>
                  <a:cubicBezTo>
                    <a:pt x="18" y="63"/>
                    <a:pt x="18" y="63"/>
                    <a:pt x="18" y="63"/>
                  </a:cubicBezTo>
                  <a:cubicBezTo>
                    <a:pt x="9" y="63"/>
                    <a:pt x="9" y="63"/>
                    <a:pt x="9" y="63"/>
                  </a:cubicBezTo>
                  <a:cubicBezTo>
                    <a:pt x="7" y="66"/>
                    <a:pt x="5" y="69"/>
                    <a:pt x="4" y="72"/>
                  </a:cubicBezTo>
                  <a:cubicBezTo>
                    <a:pt x="4" y="72"/>
                    <a:pt x="4" y="72"/>
                    <a:pt x="4" y="72"/>
                  </a:cubicBezTo>
                  <a:cubicBezTo>
                    <a:pt x="41" y="72"/>
                    <a:pt x="41" y="72"/>
                    <a:pt x="41" y="72"/>
                  </a:cubicBezTo>
                  <a:cubicBezTo>
                    <a:pt x="43" y="72"/>
                    <a:pt x="45" y="71"/>
                    <a:pt x="45" y="67"/>
                  </a:cubicBezTo>
                  <a:cubicBezTo>
                    <a:pt x="45" y="44"/>
                    <a:pt x="45" y="44"/>
                    <a:pt x="45" y="44"/>
                  </a:cubicBezTo>
                  <a:cubicBezTo>
                    <a:pt x="45" y="41"/>
                    <a:pt x="44" y="39"/>
                    <a:pt x="41" y="39"/>
                  </a:cubicBezTo>
                  <a:close/>
                  <a:moveTo>
                    <a:pt x="36" y="111"/>
                  </a:moveTo>
                  <a:cubicBezTo>
                    <a:pt x="9" y="111"/>
                    <a:pt x="9" y="111"/>
                    <a:pt x="9" y="111"/>
                  </a:cubicBezTo>
                  <a:cubicBezTo>
                    <a:pt x="4" y="111"/>
                    <a:pt x="0" y="115"/>
                    <a:pt x="0" y="120"/>
                  </a:cubicBezTo>
                  <a:cubicBezTo>
                    <a:pt x="0" y="174"/>
                    <a:pt x="0" y="174"/>
                    <a:pt x="0" y="174"/>
                  </a:cubicBezTo>
                  <a:cubicBezTo>
                    <a:pt x="0" y="179"/>
                    <a:pt x="4" y="183"/>
                    <a:pt x="9" y="183"/>
                  </a:cubicBezTo>
                  <a:cubicBezTo>
                    <a:pt x="36" y="183"/>
                    <a:pt x="36" y="183"/>
                    <a:pt x="36" y="183"/>
                  </a:cubicBezTo>
                  <a:cubicBezTo>
                    <a:pt x="41" y="183"/>
                    <a:pt x="45" y="179"/>
                    <a:pt x="45" y="174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45" y="115"/>
                    <a:pt x="41" y="111"/>
                    <a:pt x="36" y="111"/>
                  </a:cubicBezTo>
                  <a:close/>
                  <a:moveTo>
                    <a:pt x="36" y="174"/>
                  </a:moveTo>
                  <a:cubicBezTo>
                    <a:pt x="9" y="174"/>
                    <a:pt x="9" y="174"/>
                    <a:pt x="9" y="174"/>
                  </a:cubicBezTo>
                  <a:cubicBezTo>
                    <a:pt x="9" y="120"/>
                    <a:pt x="9" y="120"/>
                    <a:pt x="9" y="120"/>
                  </a:cubicBezTo>
                  <a:cubicBezTo>
                    <a:pt x="36" y="120"/>
                    <a:pt x="36" y="120"/>
                    <a:pt x="36" y="120"/>
                  </a:cubicBezTo>
                  <a:lnTo>
                    <a:pt x="36" y="174"/>
                  </a:lnTo>
                  <a:close/>
                  <a:moveTo>
                    <a:pt x="36" y="222"/>
                  </a:moveTo>
                  <a:cubicBezTo>
                    <a:pt x="9" y="222"/>
                    <a:pt x="9" y="222"/>
                    <a:pt x="9" y="222"/>
                  </a:cubicBezTo>
                  <a:cubicBezTo>
                    <a:pt x="7" y="222"/>
                    <a:pt x="6" y="222"/>
                    <a:pt x="4" y="223"/>
                  </a:cubicBezTo>
                  <a:cubicBezTo>
                    <a:pt x="6" y="226"/>
                    <a:pt x="7" y="229"/>
                    <a:pt x="9" y="232"/>
                  </a:cubicBezTo>
                  <a:cubicBezTo>
                    <a:pt x="9" y="231"/>
                    <a:pt x="9" y="231"/>
                    <a:pt x="9" y="231"/>
                  </a:cubicBezTo>
                  <a:cubicBezTo>
                    <a:pt x="36" y="231"/>
                    <a:pt x="36" y="231"/>
                    <a:pt x="36" y="231"/>
                  </a:cubicBezTo>
                  <a:cubicBezTo>
                    <a:pt x="36" y="267"/>
                    <a:pt x="36" y="267"/>
                    <a:pt x="36" y="267"/>
                  </a:cubicBezTo>
                  <a:cubicBezTo>
                    <a:pt x="39" y="270"/>
                    <a:pt x="42" y="273"/>
                    <a:pt x="45" y="275"/>
                  </a:cubicBezTo>
                  <a:cubicBezTo>
                    <a:pt x="45" y="231"/>
                    <a:pt x="45" y="231"/>
                    <a:pt x="45" y="231"/>
                  </a:cubicBezTo>
                  <a:cubicBezTo>
                    <a:pt x="45" y="226"/>
                    <a:pt x="41" y="222"/>
                    <a:pt x="36" y="222"/>
                  </a:cubicBezTo>
                  <a:close/>
                  <a:moveTo>
                    <a:pt x="103" y="0"/>
                  </a:moveTo>
                  <a:cubicBezTo>
                    <a:pt x="75" y="0"/>
                    <a:pt x="75" y="0"/>
                    <a:pt x="75" y="0"/>
                  </a:cubicBezTo>
                  <a:cubicBezTo>
                    <a:pt x="70" y="0"/>
                    <a:pt x="66" y="4"/>
                    <a:pt x="66" y="9"/>
                  </a:cubicBezTo>
                  <a:cubicBezTo>
                    <a:pt x="66" y="63"/>
                    <a:pt x="66" y="63"/>
                    <a:pt x="66" y="63"/>
                  </a:cubicBezTo>
                  <a:cubicBezTo>
                    <a:pt x="66" y="68"/>
                    <a:pt x="70" y="72"/>
                    <a:pt x="75" y="72"/>
                  </a:cubicBezTo>
                  <a:cubicBezTo>
                    <a:pt x="103" y="72"/>
                    <a:pt x="103" y="72"/>
                    <a:pt x="103" y="72"/>
                  </a:cubicBezTo>
                  <a:cubicBezTo>
                    <a:pt x="108" y="72"/>
                    <a:pt x="112" y="68"/>
                    <a:pt x="112" y="63"/>
                  </a:cubicBezTo>
                  <a:cubicBezTo>
                    <a:pt x="112" y="9"/>
                    <a:pt x="112" y="9"/>
                    <a:pt x="112" y="9"/>
                  </a:cubicBezTo>
                  <a:cubicBezTo>
                    <a:pt x="112" y="4"/>
                    <a:pt x="108" y="0"/>
                    <a:pt x="103" y="0"/>
                  </a:cubicBezTo>
                  <a:close/>
                  <a:moveTo>
                    <a:pt x="103" y="63"/>
                  </a:moveTo>
                  <a:cubicBezTo>
                    <a:pt x="75" y="63"/>
                    <a:pt x="75" y="63"/>
                    <a:pt x="75" y="63"/>
                  </a:cubicBezTo>
                  <a:cubicBezTo>
                    <a:pt x="75" y="9"/>
                    <a:pt x="75" y="9"/>
                    <a:pt x="75" y="9"/>
                  </a:cubicBezTo>
                  <a:cubicBezTo>
                    <a:pt x="103" y="9"/>
                    <a:pt x="103" y="9"/>
                    <a:pt x="103" y="9"/>
                  </a:cubicBezTo>
                  <a:lnTo>
                    <a:pt x="103" y="63"/>
                  </a:lnTo>
                  <a:close/>
                  <a:moveTo>
                    <a:pt x="107" y="150"/>
                  </a:moveTo>
                  <a:cubicBezTo>
                    <a:pt x="104" y="150"/>
                    <a:pt x="103" y="152"/>
                    <a:pt x="103" y="155"/>
                  </a:cubicBezTo>
                  <a:cubicBezTo>
                    <a:pt x="103" y="174"/>
                    <a:pt x="103" y="174"/>
                    <a:pt x="103" y="174"/>
                  </a:cubicBezTo>
                  <a:cubicBezTo>
                    <a:pt x="94" y="174"/>
                    <a:pt x="94" y="174"/>
                    <a:pt x="94" y="174"/>
                  </a:cubicBezTo>
                  <a:cubicBezTo>
                    <a:pt x="94" y="111"/>
                    <a:pt x="94" y="111"/>
                    <a:pt x="94" y="111"/>
                  </a:cubicBezTo>
                  <a:cubicBezTo>
                    <a:pt x="71" y="111"/>
                    <a:pt x="71" y="111"/>
                    <a:pt x="71" y="111"/>
                  </a:cubicBezTo>
                  <a:cubicBezTo>
                    <a:pt x="68" y="111"/>
                    <a:pt x="66" y="112"/>
                    <a:pt x="66" y="116"/>
                  </a:cubicBezTo>
                  <a:cubicBezTo>
                    <a:pt x="66" y="119"/>
                    <a:pt x="68" y="120"/>
                    <a:pt x="71" y="120"/>
                  </a:cubicBezTo>
                  <a:cubicBezTo>
                    <a:pt x="84" y="120"/>
                    <a:pt x="84" y="120"/>
                    <a:pt x="84" y="120"/>
                  </a:cubicBezTo>
                  <a:cubicBezTo>
                    <a:pt x="84" y="174"/>
                    <a:pt x="84" y="174"/>
                    <a:pt x="84" y="174"/>
                  </a:cubicBezTo>
                  <a:cubicBezTo>
                    <a:pt x="71" y="174"/>
                    <a:pt x="71" y="174"/>
                    <a:pt x="71" y="174"/>
                  </a:cubicBezTo>
                  <a:cubicBezTo>
                    <a:pt x="68" y="174"/>
                    <a:pt x="66" y="175"/>
                    <a:pt x="66" y="178"/>
                  </a:cubicBezTo>
                  <a:cubicBezTo>
                    <a:pt x="66" y="181"/>
                    <a:pt x="68" y="183"/>
                    <a:pt x="71" y="183"/>
                  </a:cubicBezTo>
                  <a:cubicBezTo>
                    <a:pt x="107" y="183"/>
                    <a:pt x="107" y="183"/>
                    <a:pt x="107" y="183"/>
                  </a:cubicBezTo>
                  <a:cubicBezTo>
                    <a:pt x="110" y="183"/>
                    <a:pt x="112" y="181"/>
                    <a:pt x="112" y="178"/>
                  </a:cubicBezTo>
                  <a:cubicBezTo>
                    <a:pt x="112" y="155"/>
                    <a:pt x="112" y="155"/>
                    <a:pt x="112" y="155"/>
                  </a:cubicBezTo>
                  <a:cubicBezTo>
                    <a:pt x="112" y="152"/>
                    <a:pt x="111" y="150"/>
                    <a:pt x="107" y="150"/>
                  </a:cubicBezTo>
                  <a:close/>
                  <a:moveTo>
                    <a:pt x="103" y="222"/>
                  </a:moveTo>
                  <a:cubicBezTo>
                    <a:pt x="75" y="222"/>
                    <a:pt x="75" y="222"/>
                    <a:pt x="75" y="222"/>
                  </a:cubicBezTo>
                  <a:cubicBezTo>
                    <a:pt x="70" y="222"/>
                    <a:pt x="66" y="226"/>
                    <a:pt x="66" y="231"/>
                  </a:cubicBezTo>
                  <a:cubicBezTo>
                    <a:pt x="66" y="284"/>
                    <a:pt x="66" y="284"/>
                    <a:pt x="66" y="284"/>
                  </a:cubicBezTo>
                  <a:cubicBezTo>
                    <a:pt x="66" y="290"/>
                    <a:pt x="70" y="294"/>
                    <a:pt x="75" y="294"/>
                  </a:cubicBezTo>
                  <a:cubicBezTo>
                    <a:pt x="103" y="294"/>
                    <a:pt x="103" y="294"/>
                    <a:pt x="103" y="294"/>
                  </a:cubicBezTo>
                  <a:cubicBezTo>
                    <a:pt x="108" y="294"/>
                    <a:pt x="112" y="290"/>
                    <a:pt x="112" y="284"/>
                  </a:cubicBezTo>
                  <a:cubicBezTo>
                    <a:pt x="112" y="231"/>
                    <a:pt x="112" y="231"/>
                    <a:pt x="112" y="231"/>
                  </a:cubicBezTo>
                  <a:cubicBezTo>
                    <a:pt x="112" y="226"/>
                    <a:pt x="108" y="222"/>
                    <a:pt x="103" y="222"/>
                  </a:cubicBezTo>
                  <a:close/>
                  <a:moveTo>
                    <a:pt x="103" y="284"/>
                  </a:moveTo>
                  <a:cubicBezTo>
                    <a:pt x="75" y="284"/>
                    <a:pt x="75" y="284"/>
                    <a:pt x="75" y="284"/>
                  </a:cubicBezTo>
                  <a:cubicBezTo>
                    <a:pt x="75" y="231"/>
                    <a:pt x="75" y="231"/>
                    <a:pt x="75" y="231"/>
                  </a:cubicBezTo>
                  <a:cubicBezTo>
                    <a:pt x="103" y="231"/>
                    <a:pt x="103" y="231"/>
                    <a:pt x="103" y="231"/>
                  </a:cubicBezTo>
                  <a:lnTo>
                    <a:pt x="103" y="284"/>
                  </a:lnTo>
                  <a:close/>
                  <a:moveTo>
                    <a:pt x="174" y="261"/>
                  </a:moveTo>
                  <a:cubicBezTo>
                    <a:pt x="170" y="261"/>
                    <a:pt x="169" y="263"/>
                    <a:pt x="169" y="266"/>
                  </a:cubicBezTo>
                  <a:cubicBezTo>
                    <a:pt x="169" y="284"/>
                    <a:pt x="169" y="284"/>
                    <a:pt x="169" y="284"/>
                  </a:cubicBezTo>
                  <a:cubicBezTo>
                    <a:pt x="160" y="284"/>
                    <a:pt x="160" y="284"/>
                    <a:pt x="160" y="284"/>
                  </a:cubicBezTo>
                  <a:cubicBezTo>
                    <a:pt x="160" y="222"/>
                    <a:pt x="160" y="222"/>
                    <a:pt x="160" y="222"/>
                  </a:cubicBezTo>
                  <a:cubicBezTo>
                    <a:pt x="137" y="222"/>
                    <a:pt x="137" y="222"/>
                    <a:pt x="137" y="222"/>
                  </a:cubicBezTo>
                  <a:cubicBezTo>
                    <a:pt x="135" y="222"/>
                    <a:pt x="133" y="223"/>
                    <a:pt x="133" y="226"/>
                  </a:cubicBezTo>
                  <a:cubicBezTo>
                    <a:pt x="133" y="230"/>
                    <a:pt x="135" y="231"/>
                    <a:pt x="137" y="231"/>
                  </a:cubicBezTo>
                  <a:cubicBezTo>
                    <a:pt x="151" y="231"/>
                    <a:pt x="151" y="231"/>
                    <a:pt x="151" y="231"/>
                  </a:cubicBezTo>
                  <a:cubicBezTo>
                    <a:pt x="151" y="284"/>
                    <a:pt x="151" y="284"/>
                    <a:pt x="151" y="284"/>
                  </a:cubicBezTo>
                  <a:cubicBezTo>
                    <a:pt x="137" y="284"/>
                    <a:pt x="137" y="284"/>
                    <a:pt x="137" y="284"/>
                  </a:cubicBezTo>
                  <a:cubicBezTo>
                    <a:pt x="135" y="284"/>
                    <a:pt x="133" y="286"/>
                    <a:pt x="133" y="289"/>
                  </a:cubicBezTo>
                  <a:cubicBezTo>
                    <a:pt x="133" y="292"/>
                    <a:pt x="135" y="294"/>
                    <a:pt x="137" y="294"/>
                  </a:cubicBezTo>
                  <a:cubicBezTo>
                    <a:pt x="174" y="294"/>
                    <a:pt x="174" y="294"/>
                    <a:pt x="174" y="294"/>
                  </a:cubicBezTo>
                  <a:cubicBezTo>
                    <a:pt x="176" y="294"/>
                    <a:pt x="178" y="292"/>
                    <a:pt x="178" y="289"/>
                  </a:cubicBezTo>
                  <a:cubicBezTo>
                    <a:pt x="178" y="266"/>
                    <a:pt x="178" y="266"/>
                    <a:pt x="178" y="266"/>
                  </a:cubicBezTo>
                  <a:cubicBezTo>
                    <a:pt x="178" y="263"/>
                    <a:pt x="177" y="261"/>
                    <a:pt x="174" y="26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40" name="Freeform 152"/>
            <p:cNvSpPr>
              <a:spLocks noEditPoints="1"/>
            </p:cNvSpPr>
            <p:nvPr userDrawn="1"/>
          </p:nvSpPr>
          <p:spPr bwMode="gray">
            <a:xfrm>
              <a:off x="8702676" y="5491163"/>
              <a:ext cx="322263" cy="528638"/>
            </a:xfrm>
            <a:custGeom>
              <a:avLst/>
              <a:gdLst>
                <a:gd name="T0" fmla="*/ 133 w 178"/>
                <a:gd name="T1" fmla="*/ 5 h 294"/>
                <a:gd name="T2" fmla="*/ 138 w 178"/>
                <a:gd name="T3" fmla="*/ 9 h 294"/>
                <a:gd name="T4" fmla="*/ 137 w 178"/>
                <a:gd name="T5" fmla="*/ 0 h 294"/>
                <a:gd name="T6" fmla="*/ 36 w 178"/>
                <a:gd name="T7" fmla="*/ 44 h 294"/>
                <a:gd name="T8" fmla="*/ 27 w 178"/>
                <a:gd name="T9" fmla="*/ 63 h 294"/>
                <a:gd name="T10" fmla="*/ 22 w 178"/>
                <a:gd name="T11" fmla="*/ 43 h 294"/>
                <a:gd name="T12" fmla="*/ 18 w 178"/>
                <a:gd name="T13" fmla="*/ 48 h 294"/>
                <a:gd name="T14" fmla="*/ 9 w 178"/>
                <a:gd name="T15" fmla="*/ 63 h 294"/>
                <a:gd name="T16" fmla="*/ 4 w 178"/>
                <a:gd name="T17" fmla="*/ 72 h 294"/>
                <a:gd name="T18" fmla="*/ 4 w 178"/>
                <a:gd name="T19" fmla="*/ 72 h 294"/>
                <a:gd name="T20" fmla="*/ 45 w 178"/>
                <a:gd name="T21" fmla="*/ 67 h 294"/>
                <a:gd name="T22" fmla="*/ 41 w 178"/>
                <a:gd name="T23" fmla="*/ 39 h 294"/>
                <a:gd name="T24" fmla="*/ 9 w 178"/>
                <a:gd name="T25" fmla="*/ 111 h 294"/>
                <a:gd name="T26" fmla="*/ 0 w 178"/>
                <a:gd name="T27" fmla="*/ 174 h 294"/>
                <a:gd name="T28" fmla="*/ 36 w 178"/>
                <a:gd name="T29" fmla="*/ 183 h 294"/>
                <a:gd name="T30" fmla="*/ 45 w 178"/>
                <a:gd name="T31" fmla="*/ 120 h 294"/>
                <a:gd name="T32" fmla="*/ 36 w 178"/>
                <a:gd name="T33" fmla="*/ 174 h 294"/>
                <a:gd name="T34" fmla="*/ 9 w 178"/>
                <a:gd name="T35" fmla="*/ 120 h 294"/>
                <a:gd name="T36" fmla="*/ 36 w 178"/>
                <a:gd name="T37" fmla="*/ 174 h 294"/>
                <a:gd name="T38" fmla="*/ 9 w 178"/>
                <a:gd name="T39" fmla="*/ 222 h 294"/>
                <a:gd name="T40" fmla="*/ 4 w 178"/>
                <a:gd name="T41" fmla="*/ 223 h 294"/>
                <a:gd name="T42" fmla="*/ 9 w 178"/>
                <a:gd name="T43" fmla="*/ 231 h 294"/>
                <a:gd name="T44" fmla="*/ 36 w 178"/>
                <a:gd name="T45" fmla="*/ 267 h 294"/>
                <a:gd name="T46" fmla="*/ 45 w 178"/>
                <a:gd name="T47" fmla="*/ 275 h 294"/>
                <a:gd name="T48" fmla="*/ 36 w 178"/>
                <a:gd name="T49" fmla="*/ 222 h 294"/>
                <a:gd name="T50" fmla="*/ 75 w 178"/>
                <a:gd name="T51" fmla="*/ 0 h 294"/>
                <a:gd name="T52" fmla="*/ 66 w 178"/>
                <a:gd name="T53" fmla="*/ 63 h 294"/>
                <a:gd name="T54" fmla="*/ 103 w 178"/>
                <a:gd name="T55" fmla="*/ 72 h 294"/>
                <a:gd name="T56" fmla="*/ 112 w 178"/>
                <a:gd name="T57" fmla="*/ 9 h 294"/>
                <a:gd name="T58" fmla="*/ 103 w 178"/>
                <a:gd name="T59" fmla="*/ 63 h 294"/>
                <a:gd name="T60" fmla="*/ 75 w 178"/>
                <a:gd name="T61" fmla="*/ 9 h 294"/>
                <a:gd name="T62" fmla="*/ 103 w 178"/>
                <a:gd name="T63" fmla="*/ 63 h 294"/>
                <a:gd name="T64" fmla="*/ 107 w 178"/>
                <a:gd name="T65" fmla="*/ 150 h 294"/>
                <a:gd name="T66" fmla="*/ 103 w 178"/>
                <a:gd name="T67" fmla="*/ 174 h 294"/>
                <a:gd name="T68" fmla="*/ 94 w 178"/>
                <a:gd name="T69" fmla="*/ 111 h 294"/>
                <a:gd name="T70" fmla="*/ 66 w 178"/>
                <a:gd name="T71" fmla="*/ 115 h 294"/>
                <a:gd name="T72" fmla="*/ 84 w 178"/>
                <a:gd name="T73" fmla="*/ 120 h 294"/>
                <a:gd name="T74" fmla="*/ 71 w 178"/>
                <a:gd name="T75" fmla="*/ 174 h 294"/>
                <a:gd name="T76" fmla="*/ 71 w 178"/>
                <a:gd name="T77" fmla="*/ 183 h 294"/>
                <a:gd name="T78" fmla="*/ 112 w 178"/>
                <a:gd name="T79" fmla="*/ 178 h 294"/>
                <a:gd name="T80" fmla="*/ 107 w 178"/>
                <a:gd name="T81" fmla="*/ 150 h 294"/>
                <a:gd name="T82" fmla="*/ 75 w 178"/>
                <a:gd name="T83" fmla="*/ 222 h 294"/>
                <a:gd name="T84" fmla="*/ 66 w 178"/>
                <a:gd name="T85" fmla="*/ 284 h 294"/>
                <a:gd name="T86" fmla="*/ 103 w 178"/>
                <a:gd name="T87" fmla="*/ 294 h 294"/>
                <a:gd name="T88" fmla="*/ 112 w 178"/>
                <a:gd name="T89" fmla="*/ 231 h 294"/>
                <a:gd name="T90" fmla="*/ 103 w 178"/>
                <a:gd name="T91" fmla="*/ 284 h 294"/>
                <a:gd name="T92" fmla="*/ 75 w 178"/>
                <a:gd name="T93" fmla="*/ 231 h 294"/>
                <a:gd name="T94" fmla="*/ 103 w 178"/>
                <a:gd name="T95" fmla="*/ 284 h 294"/>
                <a:gd name="T96" fmla="*/ 133 w 178"/>
                <a:gd name="T97" fmla="*/ 226 h 294"/>
                <a:gd name="T98" fmla="*/ 138 w 178"/>
                <a:gd name="T99" fmla="*/ 231 h 294"/>
                <a:gd name="T100" fmla="*/ 169 w 178"/>
                <a:gd name="T101" fmla="*/ 269 h 294"/>
                <a:gd name="T102" fmla="*/ 160 w 178"/>
                <a:gd name="T103" fmla="*/ 284 h 294"/>
                <a:gd name="T104" fmla="*/ 151 w 178"/>
                <a:gd name="T105" fmla="*/ 249 h 294"/>
                <a:gd name="T106" fmla="*/ 137 w 178"/>
                <a:gd name="T107" fmla="*/ 284 h 294"/>
                <a:gd name="T108" fmla="*/ 137 w 178"/>
                <a:gd name="T109" fmla="*/ 294 h 294"/>
                <a:gd name="T110" fmla="*/ 178 w 178"/>
                <a:gd name="T111" fmla="*/ 289 h 294"/>
                <a:gd name="T112" fmla="*/ 169 w 178"/>
                <a:gd name="T113" fmla="*/ 269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78" h="294">
                  <a:moveTo>
                    <a:pt x="137" y="0"/>
                  </a:moveTo>
                  <a:cubicBezTo>
                    <a:pt x="135" y="0"/>
                    <a:pt x="133" y="1"/>
                    <a:pt x="133" y="5"/>
                  </a:cubicBezTo>
                  <a:cubicBezTo>
                    <a:pt x="133" y="8"/>
                    <a:pt x="135" y="9"/>
                    <a:pt x="137" y="9"/>
                  </a:cubicBezTo>
                  <a:cubicBezTo>
                    <a:pt x="138" y="9"/>
                    <a:pt x="138" y="9"/>
                    <a:pt x="138" y="9"/>
                  </a:cubicBezTo>
                  <a:cubicBezTo>
                    <a:pt x="140" y="6"/>
                    <a:pt x="142" y="3"/>
                    <a:pt x="144" y="0"/>
                  </a:cubicBezTo>
                  <a:lnTo>
                    <a:pt x="137" y="0"/>
                  </a:lnTo>
                  <a:close/>
                  <a:moveTo>
                    <a:pt x="41" y="39"/>
                  </a:moveTo>
                  <a:cubicBezTo>
                    <a:pt x="37" y="39"/>
                    <a:pt x="36" y="41"/>
                    <a:pt x="36" y="44"/>
                  </a:cubicBezTo>
                  <a:cubicBezTo>
                    <a:pt x="36" y="63"/>
                    <a:pt x="36" y="63"/>
                    <a:pt x="36" y="63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27" y="36"/>
                    <a:pt x="27" y="36"/>
                    <a:pt x="27" y="36"/>
                  </a:cubicBezTo>
                  <a:cubicBezTo>
                    <a:pt x="25" y="38"/>
                    <a:pt x="24" y="40"/>
                    <a:pt x="22" y="43"/>
                  </a:cubicBezTo>
                  <a:cubicBezTo>
                    <a:pt x="22" y="43"/>
                    <a:pt x="21" y="43"/>
                    <a:pt x="21" y="44"/>
                  </a:cubicBezTo>
                  <a:cubicBezTo>
                    <a:pt x="20" y="45"/>
                    <a:pt x="19" y="47"/>
                    <a:pt x="18" y="48"/>
                  </a:cubicBezTo>
                  <a:cubicBezTo>
                    <a:pt x="18" y="63"/>
                    <a:pt x="18" y="63"/>
                    <a:pt x="18" y="63"/>
                  </a:cubicBezTo>
                  <a:cubicBezTo>
                    <a:pt x="9" y="63"/>
                    <a:pt x="9" y="63"/>
                    <a:pt x="9" y="63"/>
                  </a:cubicBezTo>
                  <a:cubicBezTo>
                    <a:pt x="8" y="63"/>
                    <a:pt x="8" y="63"/>
                    <a:pt x="8" y="63"/>
                  </a:cubicBezTo>
                  <a:cubicBezTo>
                    <a:pt x="7" y="66"/>
                    <a:pt x="5" y="69"/>
                    <a:pt x="4" y="72"/>
                  </a:cubicBezTo>
                  <a:cubicBezTo>
                    <a:pt x="4" y="72"/>
                    <a:pt x="4" y="72"/>
                    <a:pt x="4" y="72"/>
                  </a:cubicBezTo>
                  <a:cubicBezTo>
                    <a:pt x="4" y="72"/>
                    <a:pt x="4" y="72"/>
                    <a:pt x="4" y="72"/>
                  </a:cubicBezTo>
                  <a:cubicBezTo>
                    <a:pt x="41" y="72"/>
                    <a:pt x="41" y="72"/>
                    <a:pt x="41" y="72"/>
                  </a:cubicBezTo>
                  <a:cubicBezTo>
                    <a:pt x="43" y="72"/>
                    <a:pt x="45" y="71"/>
                    <a:pt x="45" y="67"/>
                  </a:cubicBezTo>
                  <a:cubicBezTo>
                    <a:pt x="45" y="44"/>
                    <a:pt x="45" y="44"/>
                    <a:pt x="45" y="44"/>
                  </a:cubicBezTo>
                  <a:cubicBezTo>
                    <a:pt x="45" y="41"/>
                    <a:pt x="44" y="39"/>
                    <a:pt x="41" y="39"/>
                  </a:cubicBezTo>
                  <a:close/>
                  <a:moveTo>
                    <a:pt x="36" y="111"/>
                  </a:moveTo>
                  <a:cubicBezTo>
                    <a:pt x="9" y="111"/>
                    <a:pt x="9" y="111"/>
                    <a:pt x="9" y="111"/>
                  </a:cubicBezTo>
                  <a:cubicBezTo>
                    <a:pt x="4" y="111"/>
                    <a:pt x="0" y="115"/>
                    <a:pt x="0" y="120"/>
                  </a:cubicBezTo>
                  <a:cubicBezTo>
                    <a:pt x="0" y="174"/>
                    <a:pt x="0" y="174"/>
                    <a:pt x="0" y="174"/>
                  </a:cubicBezTo>
                  <a:cubicBezTo>
                    <a:pt x="0" y="179"/>
                    <a:pt x="4" y="183"/>
                    <a:pt x="9" y="183"/>
                  </a:cubicBezTo>
                  <a:cubicBezTo>
                    <a:pt x="36" y="183"/>
                    <a:pt x="36" y="183"/>
                    <a:pt x="36" y="183"/>
                  </a:cubicBezTo>
                  <a:cubicBezTo>
                    <a:pt x="41" y="183"/>
                    <a:pt x="45" y="179"/>
                    <a:pt x="45" y="174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45" y="115"/>
                    <a:pt x="41" y="111"/>
                    <a:pt x="36" y="111"/>
                  </a:cubicBezTo>
                  <a:close/>
                  <a:moveTo>
                    <a:pt x="36" y="174"/>
                  </a:moveTo>
                  <a:cubicBezTo>
                    <a:pt x="9" y="174"/>
                    <a:pt x="9" y="174"/>
                    <a:pt x="9" y="174"/>
                  </a:cubicBezTo>
                  <a:cubicBezTo>
                    <a:pt x="9" y="120"/>
                    <a:pt x="9" y="120"/>
                    <a:pt x="9" y="120"/>
                  </a:cubicBezTo>
                  <a:cubicBezTo>
                    <a:pt x="36" y="120"/>
                    <a:pt x="36" y="120"/>
                    <a:pt x="36" y="120"/>
                  </a:cubicBezTo>
                  <a:lnTo>
                    <a:pt x="36" y="174"/>
                  </a:lnTo>
                  <a:close/>
                  <a:moveTo>
                    <a:pt x="36" y="222"/>
                  </a:moveTo>
                  <a:cubicBezTo>
                    <a:pt x="9" y="222"/>
                    <a:pt x="9" y="222"/>
                    <a:pt x="9" y="222"/>
                  </a:cubicBezTo>
                  <a:cubicBezTo>
                    <a:pt x="7" y="222"/>
                    <a:pt x="6" y="222"/>
                    <a:pt x="4" y="223"/>
                  </a:cubicBezTo>
                  <a:cubicBezTo>
                    <a:pt x="4" y="223"/>
                    <a:pt x="4" y="223"/>
                    <a:pt x="4" y="223"/>
                  </a:cubicBezTo>
                  <a:cubicBezTo>
                    <a:pt x="6" y="226"/>
                    <a:pt x="7" y="229"/>
                    <a:pt x="9" y="232"/>
                  </a:cubicBezTo>
                  <a:cubicBezTo>
                    <a:pt x="9" y="231"/>
                    <a:pt x="9" y="231"/>
                    <a:pt x="9" y="231"/>
                  </a:cubicBezTo>
                  <a:cubicBezTo>
                    <a:pt x="36" y="231"/>
                    <a:pt x="36" y="231"/>
                    <a:pt x="36" y="231"/>
                  </a:cubicBezTo>
                  <a:cubicBezTo>
                    <a:pt x="36" y="267"/>
                    <a:pt x="36" y="267"/>
                    <a:pt x="36" y="267"/>
                  </a:cubicBezTo>
                  <a:cubicBezTo>
                    <a:pt x="38" y="269"/>
                    <a:pt x="40" y="271"/>
                    <a:pt x="42" y="273"/>
                  </a:cubicBezTo>
                  <a:cubicBezTo>
                    <a:pt x="43" y="274"/>
                    <a:pt x="44" y="274"/>
                    <a:pt x="45" y="275"/>
                  </a:cubicBezTo>
                  <a:cubicBezTo>
                    <a:pt x="45" y="231"/>
                    <a:pt x="45" y="231"/>
                    <a:pt x="45" y="231"/>
                  </a:cubicBezTo>
                  <a:cubicBezTo>
                    <a:pt x="45" y="226"/>
                    <a:pt x="41" y="222"/>
                    <a:pt x="36" y="222"/>
                  </a:cubicBezTo>
                  <a:close/>
                  <a:moveTo>
                    <a:pt x="103" y="0"/>
                  </a:moveTo>
                  <a:cubicBezTo>
                    <a:pt x="75" y="0"/>
                    <a:pt x="75" y="0"/>
                    <a:pt x="75" y="0"/>
                  </a:cubicBezTo>
                  <a:cubicBezTo>
                    <a:pt x="70" y="0"/>
                    <a:pt x="66" y="4"/>
                    <a:pt x="66" y="9"/>
                  </a:cubicBezTo>
                  <a:cubicBezTo>
                    <a:pt x="66" y="63"/>
                    <a:pt x="66" y="63"/>
                    <a:pt x="66" y="63"/>
                  </a:cubicBezTo>
                  <a:cubicBezTo>
                    <a:pt x="66" y="68"/>
                    <a:pt x="70" y="72"/>
                    <a:pt x="75" y="72"/>
                  </a:cubicBezTo>
                  <a:cubicBezTo>
                    <a:pt x="103" y="72"/>
                    <a:pt x="103" y="72"/>
                    <a:pt x="103" y="72"/>
                  </a:cubicBezTo>
                  <a:cubicBezTo>
                    <a:pt x="108" y="72"/>
                    <a:pt x="112" y="68"/>
                    <a:pt x="112" y="63"/>
                  </a:cubicBezTo>
                  <a:cubicBezTo>
                    <a:pt x="112" y="9"/>
                    <a:pt x="112" y="9"/>
                    <a:pt x="112" y="9"/>
                  </a:cubicBezTo>
                  <a:cubicBezTo>
                    <a:pt x="112" y="4"/>
                    <a:pt x="108" y="0"/>
                    <a:pt x="103" y="0"/>
                  </a:cubicBezTo>
                  <a:close/>
                  <a:moveTo>
                    <a:pt x="103" y="63"/>
                  </a:moveTo>
                  <a:cubicBezTo>
                    <a:pt x="75" y="63"/>
                    <a:pt x="75" y="63"/>
                    <a:pt x="75" y="63"/>
                  </a:cubicBezTo>
                  <a:cubicBezTo>
                    <a:pt x="75" y="9"/>
                    <a:pt x="75" y="9"/>
                    <a:pt x="75" y="9"/>
                  </a:cubicBezTo>
                  <a:cubicBezTo>
                    <a:pt x="103" y="9"/>
                    <a:pt x="103" y="9"/>
                    <a:pt x="103" y="9"/>
                  </a:cubicBezTo>
                  <a:lnTo>
                    <a:pt x="103" y="63"/>
                  </a:lnTo>
                  <a:close/>
                  <a:moveTo>
                    <a:pt x="107" y="150"/>
                  </a:moveTo>
                  <a:cubicBezTo>
                    <a:pt x="107" y="150"/>
                    <a:pt x="107" y="150"/>
                    <a:pt x="107" y="150"/>
                  </a:cubicBezTo>
                  <a:cubicBezTo>
                    <a:pt x="104" y="150"/>
                    <a:pt x="103" y="152"/>
                    <a:pt x="103" y="155"/>
                  </a:cubicBezTo>
                  <a:cubicBezTo>
                    <a:pt x="103" y="174"/>
                    <a:pt x="103" y="174"/>
                    <a:pt x="103" y="174"/>
                  </a:cubicBezTo>
                  <a:cubicBezTo>
                    <a:pt x="94" y="174"/>
                    <a:pt x="94" y="174"/>
                    <a:pt x="94" y="174"/>
                  </a:cubicBezTo>
                  <a:cubicBezTo>
                    <a:pt x="94" y="111"/>
                    <a:pt x="94" y="111"/>
                    <a:pt x="94" y="111"/>
                  </a:cubicBezTo>
                  <a:cubicBezTo>
                    <a:pt x="71" y="111"/>
                    <a:pt x="71" y="111"/>
                    <a:pt x="71" y="111"/>
                  </a:cubicBezTo>
                  <a:cubicBezTo>
                    <a:pt x="68" y="111"/>
                    <a:pt x="66" y="112"/>
                    <a:pt x="66" y="115"/>
                  </a:cubicBezTo>
                  <a:cubicBezTo>
                    <a:pt x="66" y="119"/>
                    <a:pt x="68" y="120"/>
                    <a:pt x="71" y="120"/>
                  </a:cubicBezTo>
                  <a:cubicBezTo>
                    <a:pt x="84" y="120"/>
                    <a:pt x="84" y="120"/>
                    <a:pt x="84" y="120"/>
                  </a:cubicBezTo>
                  <a:cubicBezTo>
                    <a:pt x="84" y="174"/>
                    <a:pt x="84" y="174"/>
                    <a:pt x="84" y="174"/>
                  </a:cubicBezTo>
                  <a:cubicBezTo>
                    <a:pt x="71" y="174"/>
                    <a:pt x="71" y="174"/>
                    <a:pt x="71" y="174"/>
                  </a:cubicBezTo>
                  <a:cubicBezTo>
                    <a:pt x="68" y="174"/>
                    <a:pt x="66" y="175"/>
                    <a:pt x="66" y="178"/>
                  </a:cubicBezTo>
                  <a:cubicBezTo>
                    <a:pt x="66" y="181"/>
                    <a:pt x="68" y="183"/>
                    <a:pt x="71" y="183"/>
                  </a:cubicBezTo>
                  <a:cubicBezTo>
                    <a:pt x="107" y="183"/>
                    <a:pt x="107" y="183"/>
                    <a:pt x="107" y="183"/>
                  </a:cubicBezTo>
                  <a:cubicBezTo>
                    <a:pt x="110" y="183"/>
                    <a:pt x="112" y="181"/>
                    <a:pt x="112" y="178"/>
                  </a:cubicBezTo>
                  <a:cubicBezTo>
                    <a:pt x="112" y="172"/>
                    <a:pt x="112" y="172"/>
                    <a:pt x="112" y="172"/>
                  </a:cubicBezTo>
                  <a:cubicBezTo>
                    <a:pt x="110" y="165"/>
                    <a:pt x="108" y="158"/>
                    <a:pt x="107" y="150"/>
                  </a:cubicBezTo>
                  <a:close/>
                  <a:moveTo>
                    <a:pt x="103" y="222"/>
                  </a:moveTo>
                  <a:cubicBezTo>
                    <a:pt x="75" y="222"/>
                    <a:pt x="75" y="222"/>
                    <a:pt x="75" y="222"/>
                  </a:cubicBezTo>
                  <a:cubicBezTo>
                    <a:pt x="70" y="222"/>
                    <a:pt x="66" y="226"/>
                    <a:pt x="66" y="231"/>
                  </a:cubicBezTo>
                  <a:cubicBezTo>
                    <a:pt x="66" y="284"/>
                    <a:pt x="66" y="284"/>
                    <a:pt x="66" y="284"/>
                  </a:cubicBezTo>
                  <a:cubicBezTo>
                    <a:pt x="66" y="289"/>
                    <a:pt x="70" y="294"/>
                    <a:pt x="75" y="294"/>
                  </a:cubicBezTo>
                  <a:cubicBezTo>
                    <a:pt x="103" y="294"/>
                    <a:pt x="103" y="294"/>
                    <a:pt x="103" y="294"/>
                  </a:cubicBezTo>
                  <a:cubicBezTo>
                    <a:pt x="108" y="294"/>
                    <a:pt x="112" y="289"/>
                    <a:pt x="112" y="284"/>
                  </a:cubicBezTo>
                  <a:cubicBezTo>
                    <a:pt x="112" y="231"/>
                    <a:pt x="112" y="231"/>
                    <a:pt x="112" y="231"/>
                  </a:cubicBezTo>
                  <a:cubicBezTo>
                    <a:pt x="112" y="226"/>
                    <a:pt x="108" y="222"/>
                    <a:pt x="103" y="222"/>
                  </a:cubicBezTo>
                  <a:close/>
                  <a:moveTo>
                    <a:pt x="103" y="284"/>
                  </a:moveTo>
                  <a:cubicBezTo>
                    <a:pt x="75" y="284"/>
                    <a:pt x="75" y="284"/>
                    <a:pt x="75" y="284"/>
                  </a:cubicBezTo>
                  <a:cubicBezTo>
                    <a:pt x="75" y="231"/>
                    <a:pt x="75" y="231"/>
                    <a:pt x="75" y="231"/>
                  </a:cubicBezTo>
                  <a:cubicBezTo>
                    <a:pt x="103" y="231"/>
                    <a:pt x="103" y="231"/>
                    <a:pt x="103" y="231"/>
                  </a:cubicBezTo>
                  <a:lnTo>
                    <a:pt x="103" y="284"/>
                  </a:lnTo>
                  <a:close/>
                  <a:moveTo>
                    <a:pt x="133" y="224"/>
                  </a:moveTo>
                  <a:cubicBezTo>
                    <a:pt x="133" y="224"/>
                    <a:pt x="133" y="225"/>
                    <a:pt x="133" y="226"/>
                  </a:cubicBezTo>
                  <a:cubicBezTo>
                    <a:pt x="133" y="230"/>
                    <a:pt x="135" y="231"/>
                    <a:pt x="137" y="231"/>
                  </a:cubicBezTo>
                  <a:cubicBezTo>
                    <a:pt x="138" y="231"/>
                    <a:pt x="138" y="231"/>
                    <a:pt x="138" y="231"/>
                  </a:cubicBezTo>
                  <a:cubicBezTo>
                    <a:pt x="136" y="229"/>
                    <a:pt x="135" y="226"/>
                    <a:pt x="133" y="224"/>
                  </a:cubicBezTo>
                  <a:close/>
                  <a:moveTo>
                    <a:pt x="169" y="269"/>
                  </a:moveTo>
                  <a:cubicBezTo>
                    <a:pt x="169" y="284"/>
                    <a:pt x="169" y="284"/>
                    <a:pt x="169" y="284"/>
                  </a:cubicBezTo>
                  <a:cubicBezTo>
                    <a:pt x="160" y="284"/>
                    <a:pt x="160" y="284"/>
                    <a:pt x="160" y="284"/>
                  </a:cubicBezTo>
                  <a:cubicBezTo>
                    <a:pt x="160" y="260"/>
                    <a:pt x="160" y="260"/>
                    <a:pt x="160" y="260"/>
                  </a:cubicBezTo>
                  <a:cubicBezTo>
                    <a:pt x="157" y="256"/>
                    <a:pt x="154" y="253"/>
                    <a:pt x="151" y="249"/>
                  </a:cubicBezTo>
                  <a:cubicBezTo>
                    <a:pt x="151" y="284"/>
                    <a:pt x="151" y="284"/>
                    <a:pt x="151" y="284"/>
                  </a:cubicBezTo>
                  <a:cubicBezTo>
                    <a:pt x="137" y="284"/>
                    <a:pt x="137" y="284"/>
                    <a:pt x="137" y="284"/>
                  </a:cubicBezTo>
                  <a:cubicBezTo>
                    <a:pt x="135" y="284"/>
                    <a:pt x="133" y="286"/>
                    <a:pt x="133" y="289"/>
                  </a:cubicBezTo>
                  <a:cubicBezTo>
                    <a:pt x="133" y="292"/>
                    <a:pt x="135" y="294"/>
                    <a:pt x="137" y="294"/>
                  </a:cubicBezTo>
                  <a:cubicBezTo>
                    <a:pt x="174" y="294"/>
                    <a:pt x="174" y="294"/>
                    <a:pt x="174" y="294"/>
                  </a:cubicBezTo>
                  <a:cubicBezTo>
                    <a:pt x="176" y="294"/>
                    <a:pt x="178" y="292"/>
                    <a:pt x="178" y="289"/>
                  </a:cubicBezTo>
                  <a:cubicBezTo>
                    <a:pt x="178" y="277"/>
                    <a:pt x="178" y="277"/>
                    <a:pt x="178" y="277"/>
                  </a:cubicBezTo>
                  <a:cubicBezTo>
                    <a:pt x="175" y="274"/>
                    <a:pt x="172" y="272"/>
                    <a:pt x="169" y="269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41" name="Freeform 153"/>
            <p:cNvSpPr>
              <a:spLocks/>
            </p:cNvSpPr>
            <p:nvPr userDrawn="1"/>
          </p:nvSpPr>
          <p:spPr bwMode="gray">
            <a:xfrm>
              <a:off x="11164888" y="5548313"/>
              <a:ext cx="73025" cy="74613"/>
            </a:xfrm>
            <a:custGeom>
              <a:avLst/>
              <a:gdLst>
                <a:gd name="T0" fmla="*/ 40 w 41"/>
                <a:gd name="T1" fmla="*/ 23 h 41"/>
                <a:gd name="T2" fmla="*/ 19 w 41"/>
                <a:gd name="T3" fmla="*/ 40 h 41"/>
                <a:gd name="T4" fmla="*/ 2 w 41"/>
                <a:gd name="T5" fmla="*/ 18 h 41"/>
                <a:gd name="T6" fmla="*/ 23 w 41"/>
                <a:gd name="T7" fmla="*/ 1 h 41"/>
                <a:gd name="T8" fmla="*/ 40 w 41"/>
                <a:gd name="T9" fmla="*/ 2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41">
                  <a:moveTo>
                    <a:pt x="40" y="23"/>
                  </a:moveTo>
                  <a:cubicBezTo>
                    <a:pt x="39" y="33"/>
                    <a:pt x="29" y="41"/>
                    <a:pt x="19" y="40"/>
                  </a:cubicBezTo>
                  <a:cubicBezTo>
                    <a:pt x="8" y="39"/>
                    <a:pt x="0" y="29"/>
                    <a:pt x="2" y="18"/>
                  </a:cubicBezTo>
                  <a:cubicBezTo>
                    <a:pt x="3" y="8"/>
                    <a:pt x="12" y="0"/>
                    <a:pt x="23" y="1"/>
                  </a:cubicBezTo>
                  <a:cubicBezTo>
                    <a:pt x="34" y="2"/>
                    <a:pt x="41" y="12"/>
                    <a:pt x="40" y="23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42" name="Freeform 154"/>
            <p:cNvSpPr>
              <a:spLocks/>
            </p:cNvSpPr>
            <p:nvPr userDrawn="1"/>
          </p:nvSpPr>
          <p:spPr bwMode="gray">
            <a:xfrm>
              <a:off x="11156951" y="5618163"/>
              <a:ext cx="74613" cy="73025"/>
            </a:xfrm>
            <a:custGeom>
              <a:avLst/>
              <a:gdLst>
                <a:gd name="T0" fmla="*/ 40 w 41"/>
                <a:gd name="T1" fmla="*/ 22 h 40"/>
                <a:gd name="T2" fmla="*/ 19 w 41"/>
                <a:gd name="T3" fmla="*/ 39 h 40"/>
                <a:gd name="T4" fmla="*/ 1 w 41"/>
                <a:gd name="T5" fmla="*/ 18 h 40"/>
                <a:gd name="T6" fmla="*/ 23 w 41"/>
                <a:gd name="T7" fmla="*/ 1 h 40"/>
                <a:gd name="T8" fmla="*/ 40 w 41"/>
                <a:gd name="T9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40">
                  <a:moveTo>
                    <a:pt x="40" y="22"/>
                  </a:moveTo>
                  <a:cubicBezTo>
                    <a:pt x="39" y="33"/>
                    <a:pt x="29" y="40"/>
                    <a:pt x="19" y="39"/>
                  </a:cubicBezTo>
                  <a:cubicBezTo>
                    <a:pt x="8" y="38"/>
                    <a:pt x="0" y="29"/>
                    <a:pt x="1" y="18"/>
                  </a:cubicBezTo>
                  <a:cubicBezTo>
                    <a:pt x="3" y="7"/>
                    <a:pt x="12" y="0"/>
                    <a:pt x="23" y="1"/>
                  </a:cubicBezTo>
                  <a:cubicBezTo>
                    <a:pt x="33" y="2"/>
                    <a:pt x="41" y="11"/>
                    <a:pt x="40" y="22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43" name="Freeform 155"/>
            <p:cNvSpPr>
              <a:spLocks/>
            </p:cNvSpPr>
            <p:nvPr userDrawn="1"/>
          </p:nvSpPr>
          <p:spPr bwMode="gray">
            <a:xfrm>
              <a:off x="11150601" y="5686425"/>
              <a:ext cx="73025" cy="74613"/>
            </a:xfrm>
            <a:custGeom>
              <a:avLst/>
              <a:gdLst>
                <a:gd name="T0" fmla="*/ 40 w 41"/>
                <a:gd name="T1" fmla="*/ 23 h 41"/>
                <a:gd name="T2" fmla="*/ 18 w 41"/>
                <a:gd name="T3" fmla="*/ 40 h 41"/>
                <a:gd name="T4" fmla="*/ 1 w 41"/>
                <a:gd name="T5" fmla="*/ 18 h 41"/>
                <a:gd name="T6" fmla="*/ 23 w 41"/>
                <a:gd name="T7" fmla="*/ 1 h 41"/>
                <a:gd name="T8" fmla="*/ 40 w 41"/>
                <a:gd name="T9" fmla="*/ 2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41">
                  <a:moveTo>
                    <a:pt x="40" y="23"/>
                  </a:moveTo>
                  <a:cubicBezTo>
                    <a:pt x="39" y="33"/>
                    <a:pt x="29" y="41"/>
                    <a:pt x="18" y="40"/>
                  </a:cubicBezTo>
                  <a:cubicBezTo>
                    <a:pt x="8" y="39"/>
                    <a:pt x="0" y="29"/>
                    <a:pt x="1" y="18"/>
                  </a:cubicBezTo>
                  <a:cubicBezTo>
                    <a:pt x="2" y="8"/>
                    <a:pt x="12" y="0"/>
                    <a:pt x="23" y="1"/>
                  </a:cubicBezTo>
                  <a:cubicBezTo>
                    <a:pt x="33" y="2"/>
                    <a:pt x="41" y="12"/>
                    <a:pt x="40" y="23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44" name="Freeform 156"/>
            <p:cNvSpPr>
              <a:spLocks/>
            </p:cNvSpPr>
            <p:nvPr userDrawn="1"/>
          </p:nvSpPr>
          <p:spPr bwMode="gray">
            <a:xfrm>
              <a:off x="11142663" y="5757863"/>
              <a:ext cx="74613" cy="71438"/>
            </a:xfrm>
            <a:custGeom>
              <a:avLst/>
              <a:gdLst>
                <a:gd name="T0" fmla="*/ 40 w 41"/>
                <a:gd name="T1" fmla="*/ 22 h 40"/>
                <a:gd name="T2" fmla="*/ 18 w 41"/>
                <a:gd name="T3" fmla="*/ 39 h 40"/>
                <a:gd name="T4" fmla="*/ 1 w 41"/>
                <a:gd name="T5" fmla="*/ 18 h 40"/>
                <a:gd name="T6" fmla="*/ 22 w 41"/>
                <a:gd name="T7" fmla="*/ 1 h 40"/>
                <a:gd name="T8" fmla="*/ 40 w 41"/>
                <a:gd name="T9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40">
                  <a:moveTo>
                    <a:pt x="40" y="22"/>
                  </a:moveTo>
                  <a:cubicBezTo>
                    <a:pt x="38" y="33"/>
                    <a:pt x="29" y="40"/>
                    <a:pt x="18" y="39"/>
                  </a:cubicBezTo>
                  <a:cubicBezTo>
                    <a:pt x="8" y="38"/>
                    <a:pt x="0" y="29"/>
                    <a:pt x="1" y="18"/>
                  </a:cubicBezTo>
                  <a:cubicBezTo>
                    <a:pt x="2" y="7"/>
                    <a:pt x="12" y="0"/>
                    <a:pt x="22" y="1"/>
                  </a:cubicBezTo>
                  <a:cubicBezTo>
                    <a:pt x="33" y="2"/>
                    <a:pt x="41" y="11"/>
                    <a:pt x="40" y="22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45" name="Freeform 157"/>
            <p:cNvSpPr>
              <a:spLocks/>
            </p:cNvSpPr>
            <p:nvPr userDrawn="1"/>
          </p:nvSpPr>
          <p:spPr bwMode="gray">
            <a:xfrm>
              <a:off x="11136313" y="5826125"/>
              <a:ext cx="73025" cy="73025"/>
            </a:xfrm>
            <a:custGeom>
              <a:avLst/>
              <a:gdLst>
                <a:gd name="T0" fmla="*/ 39 w 41"/>
                <a:gd name="T1" fmla="*/ 23 h 41"/>
                <a:gd name="T2" fmla="*/ 18 w 41"/>
                <a:gd name="T3" fmla="*/ 40 h 41"/>
                <a:gd name="T4" fmla="*/ 1 w 41"/>
                <a:gd name="T5" fmla="*/ 18 h 41"/>
                <a:gd name="T6" fmla="*/ 22 w 41"/>
                <a:gd name="T7" fmla="*/ 1 h 41"/>
                <a:gd name="T8" fmla="*/ 39 w 41"/>
                <a:gd name="T9" fmla="*/ 2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41">
                  <a:moveTo>
                    <a:pt x="39" y="23"/>
                  </a:moveTo>
                  <a:cubicBezTo>
                    <a:pt x="38" y="33"/>
                    <a:pt x="29" y="41"/>
                    <a:pt x="18" y="40"/>
                  </a:cubicBezTo>
                  <a:cubicBezTo>
                    <a:pt x="7" y="39"/>
                    <a:pt x="0" y="29"/>
                    <a:pt x="1" y="18"/>
                  </a:cubicBezTo>
                  <a:cubicBezTo>
                    <a:pt x="2" y="8"/>
                    <a:pt x="12" y="0"/>
                    <a:pt x="22" y="1"/>
                  </a:cubicBezTo>
                  <a:cubicBezTo>
                    <a:pt x="33" y="2"/>
                    <a:pt x="41" y="12"/>
                    <a:pt x="39" y="23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46" name="Freeform 158"/>
            <p:cNvSpPr>
              <a:spLocks/>
            </p:cNvSpPr>
            <p:nvPr userDrawn="1"/>
          </p:nvSpPr>
          <p:spPr bwMode="gray">
            <a:xfrm>
              <a:off x="11128376" y="5895975"/>
              <a:ext cx="71438" cy="71438"/>
            </a:xfrm>
            <a:custGeom>
              <a:avLst/>
              <a:gdLst>
                <a:gd name="T0" fmla="*/ 39 w 40"/>
                <a:gd name="T1" fmla="*/ 22 h 40"/>
                <a:gd name="T2" fmla="*/ 18 w 40"/>
                <a:gd name="T3" fmla="*/ 39 h 40"/>
                <a:gd name="T4" fmla="*/ 1 w 40"/>
                <a:gd name="T5" fmla="*/ 18 h 40"/>
                <a:gd name="T6" fmla="*/ 22 w 40"/>
                <a:gd name="T7" fmla="*/ 1 h 40"/>
                <a:gd name="T8" fmla="*/ 39 w 40"/>
                <a:gd name="T9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39" y="22"/>
                  </a:moveTo>
                  <a:cubicBezTo>
                    <a:pt x="38" y="33"/>
                    <a:pt x="29" y="40"/>
                    <a:pt x="18" y="39"/>
                  </a:cubicBezTo>
                  <a:cubicBezTo>
                    <a:pt x="7" y="38"/>
                    <a:pt x="0" y="29"/>
                    <a:pt x="1" y="18"/>
                  </a:cubicBezTo>
                  <a:cubicBezTo>
                    <a:pt x="2" y="7"/>
                    <a:pt x="11" y="0"/>
                    <a:pt x="22" y="1"/>
                  </a:cubicBezTo>
                  <a:cubicBezTo>
                    <a:pt x="33" y="2"/>
                    <a:pt x="40" y="11"/>
                    <a:pt x="39" y="22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47" name="Freeform 159"/>
            <p:cNvSpPr>
              <a:spLocks/>
            </p:cNvSpPr>
            <p:nvPr userDrawn="1"/>
          </p:nvSpPr>
          <p:spPr bwMode="gray">
            <a:xfrm>
              <a:off x="8037513" y="5781675"/>
              <a:ext cx="649288" cy="263525"/>
            </a:xfrm>
            <a:custGeom>
              <a:avLst/>
              <a:gdLst>
                <a:gd name="T0" fmla="*/ 39 w 360"/>
                <a:gd name="T1" fmla="*/ 142 h 146"/>
                <a:gd name="T2" fmla="*/ 360 w 360"/>
                <a:gd name="T3" fmla="*/ 55 h 146"/>
                <a:gd name="T4" fmla="*/ 345 w 360"/>
                <a:gd name="T5" fmla="*/ 0 h 146"/>
                <a:gd name="T6" fmla="*/ 25 w 360"/>
                <a:gd name="T7" fmla="*/ 87 h 146"/>
                <a:gd name="T8" fmla="*/ 4 w 360"/>
                <a:gd name="T9" fmla="*/ 121 h 146"/>
                <a:gd name="T10" fmla="*/ 39 w 360"/>
                <a:gd name="T11" fmla="*/ 142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0" h="146">
                  <a:moveTo>
                    <a:pt x="39" y="142"/>
                  </a:moveTo>
                  <a:cubicBezTo>
                    <a:pt x="360" y="55"/>
                    <a:pt x="360" y="55"/>
                    <a:pt x="360" y="55"/>
                  </a:cubicBezTo>
                  <a:cubicBezTo>
                    <a:pt x="345" y="0"/>
                    <a:pt x="345" y="0"/>
                    <a:pt x="345" y="0"/>
                  </a:cubicBezTo>
                  <a:cubicBezTo>
                    <a:pt x="25" y="87"/>
                    <a:pt x="25" y="87"/>
                    <a:pt x="25" y="87"/>
                  </a:cubicBezTo>
                  <a:cubicBezTo>
                    <a:pt x="9" y="91"/>
                    <a:pt x="0" y="106"/>
                    <a:pt x="4" y="121"/>
                  </a:cubicBezTo>
                  <a:cubicBezTo>
                    <a:pt x="9" y="137"/>
                    <a:pt x="24" y="146"/>
                    <a:pt x="39" y="142"/>
                  </a:cubicBezTo>
                </a:path>
              </a:pathLst>
            </a:cu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48" name="Freeform 160"/>
            <p:cNvSpPr>
              <a:spLocks/>
            </p:cNvSpPr>
            <p:nvPr userDrawn="1"/>
          </p:nvSpPr>
          <p:spPr bwMode="gray">
            <a:xfrm>
              <a:off x="8070851" y="5924550"/>
              <a:ext cx="90488" cy="114300"/>
            </a:xfrm>
            <a:custGeom>
              <a:avLst/>
              <a:gdLst>
                <a:gd name="T0" fmla="*/ 33 w 50"/>
                <a:gd name="T1" fmla="*/ 0 h 64"/>
                <a:gd name="T2" fmla="*/ 6 w 50"/>
                <a:gd name="T3" fmla="*/ 8 h 64"/>
                <a:gd name="T4" fmla="*/ 3 w 50"/>
                <a:gd name="T5" fmla="*/ 8 h 64"/>
                <a:gd name="T6" fmla="*/ 3 w 50"/>
                <a:gd name="T7" fmla="*/ 8 h 64"/>
                <a:gd name="T8" fmla="*/ 0 w 50"/>
                <a:gd name="T9" fmla="*/ 10 h 64"/>
                <a:gd name="T10" fmla="*/ 10 w 50"/>
                <a:gd name="T11" fmla="*/ 63 h 64"/>
                <a:gd name="T12" fmla="*/ 15 w 50"/>
                <a:gd name="T13" fmla="*/ 64 h 64"/>
                <a:gd name="T14" fmla="*/ 16 w 50"/>
                <a:gd name="T15" fmla="*/ 63 h 64"/>
                <a:gd name="T16" fmla="*/ 18 w 50"/>
                <a:gd name="T17" fmla="*/ 63 h 64"/>
                <a:gd name="T18" fmla="*/ 20 w 50"/>
                <a:gd name="T19" fmla="*/ 63 h 64"/>
                <a:gd name="T20" fmla="*/ 50 w 50"/>
                <a:gd name="T21" fmla="*/ 55 h 64"/>
                <a:gd name="T22" fmla="*/ 33 w 50"/>
                <a:gd name="T23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0" h="64">
                  <a:moveTo>
                    <a:pt x="33" y="0"/>
                  </a:moveTo>
                  <a:cubicBezTo>
                    <a:pt x="6" y="8"/>
                    <a:pt x="6" y="8"/>
                    <a:pt x="6" y="8"/>
                  </a:cubicBezTo>
                  <a:cubicBezTo>
                    <a:pt x="5" y="8"/>
                    <a:pt x="4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9"/>
                    <a:pt x="1" y="9"/>
                    <a:pt x="0" y="10"/>
                  </a:cubicBezTo>
                  <a:cubicBezTo>
                    <a:pt x="10" y="63"/>
                    <a:pt x="10" y="63"/>
                    <a:pt x="10" y="63"/>
                  </a:cubicBezTo>
                  <a:cubicBezTo>
                    <a:pt x="12" y="64"/>
                    <a:pt x="13" y="64"/>
                    <a:pt x="15" y="64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63"/>
                    <a:pt x="17" y="63"/>
                    <a:pt x="18" y="63"/>
                  </a:cubicBezTo>
                  <a:cubicBezTo>
                    <a:pt x="19" y="63"/>
                    <a:pt x="19" y="63"/>
                    <a:pt x="20" y="63"/>
                  </a:cubicBezTo>
                  <a:cubicBezTo>
                    <a:pt x="50" y="55"/>
                    <a:pt x="50" y="55"/>
                    <a:pt x="50" y="55"/>
                  </a:cubicBezTo>
                  <a:lnTo>
                    <a:pt x="33" y="0"/>
                  </a:lnTo>
                  <a:close/>
                </a:path>
              </a:pathLst>
            </a:custGeom>
            <a:solidFill>
              <a:srgbClr val="0D5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49" name="Freeform 161"/>
            <p:cNvSpPr>
              <a:spLocks/>
            </p:cNvSpPr>
            <p:nvPr userDrawn="1"/>
          </p:nvSpPr>
          <p:spPr bwMode="gray">
            <a:xfrm>
              <a:off x="8091488" y="5668963"/>
              <a:ext cx="554038" cy="960438"/>
            </a:xfrm>
            <a:custGeom>
              <a:avLst/>
              <a:gdLst>
                <a:gd name="T0" fmla="*/ 238 w 307"/>
                <a:gd name="T1" fmla="*/ 303 h 535"/>
                <a:gd name="T2" fmla="*/ 278 w 307"/>
                <a:gd name="T3" fmla="*/ 206 h 535"/>
                <a:gd name="T4" fmla="*/ 281 w 307"/>
                <a:gd name="T5" fmla="*/ 159 h 535"/>
                <a:gd name="T6" fmla="*/ 244 w 307"/>
                <a:gd name="T7" fmla="*/ 27 h 535"/>
                <a:gd name="T8" fmla="*/ 243 w 307"/>
                <a:gd name="T9" fmla="*/ 27 h 535"/>
                <a:gd name="T10" fmla="*/ 206 w 307"/>
                <a:gd name="T11" fmla="*/ 3 h 535"/>
                <a:gd name="T12" fmla="*/ 177 w 307"/>
                <a:gd name="T13" fmla="*/ 41 h 535"/>
                <a:gd name="T14" fmla="*/ 178 w 307"/>
                <a:gd name="T15" fmla="*/ 43 h 535"/>
                <a:gd name="T16" fmla="*/ 178 w 307"/>
                <a:gd name="T17" fmla="*/ 43 h 535"/>
                <a:gd name="T18" fmla="*/ 142 w 307"/>
                <a:gd name="T19" fmla="*/ 23 h 535"/>
                <a:gd name="T20" fmla="*/ 113 w 307"/>
                <a:gd name="T21" fmla="*/ 59 h 535"/>
                <a:gd name="T22" fmla="*/ 78 w 307"/>
                <a:gd name="T23" fmla="*/ 41 h 535"/>
                <a:gd name="T24" fmla="*/ 49 w 307"/>
                <a:gd name="T25" fmla="*/ 80 h 535"/>
                <a:gd name="T26" fmla="*/ 55 w 307"/>
                <a:gd name="T27" fmla="*/ 95 h 535"/>
                <a:gd name="T28" fmla="*/ 32 w 307"/>
                <a:gd name="T29" fmla="*/ 90 h 535"/>
                <a:gd name="T30" fmla="*/ 3 w 307"/>
                <a:gd name="T31" fmla="*/ 128 h 535"/>
                <a:gd name="T32" fmla="*/ 3 w 307"/>
                <a:gd name="T33" fmla="*/ 129 h 535"/>
                <a:gd name="T34" fmla="*/ 3 w 307"/>
                <a:gd name="T35" fmla="*/ 129 h 535"/>
                <a:gd name="T36" fmla="*/ 46 w 307"/>
                <a:gd name="T37" fmla="*/ 364 h 535"/>
                <a:gd name="T38" fmla="*/ 94 w 307"/>
                <a:gd name="T39" fmla="*/ 535 h 535"/>
                <a:gd name="T40" fmla="*/ 307 w 307"/>
                <a:gd name="T41" fmla="*/ 528 h 535"/>
                <a:gd name="T42" fmla="*/ 238 w 307"/>
                <a:gd name="T43" fmla="*/ 303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7" h="535">
                  <a:moveTo>
                    <a:pt x="238" y="303"/>
                  </a:moveTo>
                  <a:cubicBezTo>
                    <a:pt x="278" y="206"/>
                    <a:pt x="278" y="206"/>
                    <a:pt x="278" y="206"/>
                  </a:cubicBezTo>
                  <a:cubicBezTo>
                    <a:pt x="285" y="192"/>
                    <a:pt x="286" y="175"/>
                    <a:pt x="281" y="159"/>
                  </a:cubicBezTo>
                  <a:cubicBezTo>
                    <a:pt x="244" y="27"/>
                    <a:pt x="244" y="27"/>
                    <a:pt x="244" y="27"/>
                  </a:cubicBezTo>
                  <a:cubicBezTo>
                    <a:pt x="243" y="27"/>
                    <a:pt x="243" y="27"/>
                    <a:pt x="243" y="27"/>
                  </a:cubicBezTo>
                  <a:cubicBezTo>
                    <a:pt x="239" y="11"/>
                    <a:pt x="223" y="0"/>
                    <a:pt x="206" y="3"/>
                  </a:cubicBezTo>
                  <a:cubicBezTo>
                    <a:pt x="188" y="5"/>
                    <a:pt x="175" y="22"/>
                    <a:pt x="177" y="41"/>
                  </a:cubicBezTo>
                  <a:cubicBezTo>
                    <a:pt x="177" y="42"/>
                    <a:pt x="178" y="42"/>
                    <a:pt x="178" y="43"/>
                  </a:cubicBezTo>
                  <a:cubicBezTo>
                    <a:pt x="178" y="43"/>
                    <a:pt x="178" y="43"/>
                    <a:pt x="178" y="43"/>
                  </a:cubicBezTo>
                  <a:cubicBezTo>
                    <a:pt x="172" y="29"/>
                    <a:pt x="157" y="20"/>
                    <a:pt x="142" y="23"/>
                  </a:cubicBezTo>
                  <a:cubicBezTo>
                    <a:pt x="124" y="25"/>
                    <a:pt x="111" y="41"/>
                    <a:pt x="113" y="59"/>
                  </a:cubicBezTo>
                  <a:cubicBezTo>
                    <a:pt x="106" y="47"/>
                    <a:pt x="93" y="39"/>
                    <a:pt x="78" y="41"/>
                  </a:cubicBezTo>
                  <a:cubicBezTo>
                    <a:pt x="59" y="44"/>
                    <a:pt x="47" y="61"/>
                    <a:pt x="49" y="80"/>
                  </a:cubicBezTo>
                  <a:cubicBezTo>
                    <a:pt x="50" y="86"/>
                    <a:pt x="52" y="91"/>
                    <a:pt x="55" y="95"/>
                  </a:cubicBezTo>
                  <a:cubicBezTo>
                    <a:pt x="49" y="91"/>
                    <a:pt x="40" y="88"/>
                    <a:pt x="32" y="90"/>
                  </a:cubicBezTo>
                  <a:cubicBezTo>
                    <a:pt x="13" y="92"/>
                    <a:pt x="0" y="109"/>
                    <a:pt x="3" y="128"/>
                  </a:cubicBezTo>
                  <a:cubicBezTo>
                    <a:pt x="3" y="128"/>
                    <a:pt x="3" y="129"/>
                    <a:pt x="3" y="129"/>
                  </a:cubicBezTo>
                  <a:cubicBezTo>
                    <a:pt x="3" y="129"/>
                    <a:pt x="3" y="129"/>
                    <a:pt x="3" y="129"/>
                  </a:cubicBezTo>
                  <a:cubicBezTo>
                    <a:pt x="46" y="364"/>
                    <a:pt x="46" y="364"/>
                    <a:pt x="46" y="364"/>
                  </a:cubicBezTo>
                  <a:cubicBezTo>
                    <a:pt x="49" y="368"/>
                    <a:pt x="94" y="535"/>
                    <a:pt x="94" y="535"/>
                  </a:cubicBezTo>
                  <a:cubicBezTo>
                    <a:pt x="307" y="528"/>
                    <a:pt x="307" y="528"/>
                    <a:pt x="307" y="528"/>
                  </a:cubicBezTo>
                  <a:cubicBezTo>
                    <a:pt x="238" y="303"/>
                    <a:pt x="238" y="303"/>
                    <a:pt x="238" y="303"/>
                  </a:cubicBezTo>
                </a:path>
              </a:pathLst>
            </a:custGeom>
            <a:solidFill>
              <a:srgbClr val="BB91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50" name="Freeform 162"/>
            <p:cNvSpPr>
              <a:spLocks/>
            </p:cNvSpPr>
            <p:nvPr userDrawn="1"/>
          </p:nvSpPr>
          <p:spPr bwMode="gray">
            <a:xfrm>
              <a:off x="8091488" y="5829300"/>
              <a:ext cx="295275" cy="823913"/>
            </a:xfrm>
            <a:custGeom>
              <a:avLst/>
              <a:gdLst>
                <a:gd name="T0" fmla="*/ 164 w 164"/>
                <a:gd name="T1" fmla="*/ 453 h 459"/>
                <a:gd name="T2" fmla="*/ 34 w 164"/>
                <a:gd name="T3" fmla="*/ 30 h 459"/>
                <a:gd name="T4" fmla="*/ 34 w 164"/>
                <a:gd name="T5" fmla="*/ 30 h 459"/>
                <a:gd name="T6" fmla="*/ 33 w 164"/>
                <a:gd name="T7" fmla="*/ 29 h 459"/>
                <a:gd name="T8" fmla="*/ 43 w 164"/>
                <a:gd name="T9" fmla="*/ 1 h 459"/>
                <a:gd name="T10" fmla="*/ 32 w 164"/>
                <a:gd name="T11" fmla="*/ 1 h 459"/>
                <a:gd name="T12" fmla="*/ 3 w 164"/>
                <a:gd name="T13" fmla="*/ 39 h 459"/>
                <a:gd name="T14" fmla="*/ 3 w 164"/>
                <a:gd name="T15" fmla="*/ 40 h 459"/>
                <a:gd name="T16" fmla="*/ 3 w 164"/>
                <a:gd name="T17" fmla="*/ 40 h 459"/>
                <a:gd name="T18" fmla="*/ 46 w 164"/>
                <a:gd name="T19" fmla="*/ 275 h 459"/>
                <a:gd name="T20" fmla="*/ 97 w 164"/>
                <a:gd name="T21" fmla="*/ 459 h 459"/>
                <a:gd name="T22" fmla="*/ 164 w 164"/>
                <a:gd name="T23" fmla="*/ 453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4" h="459">
                  <a:moveTo>
                    <a:pt x="164" y="453"/>
                  </a:moveTo>
                  <a:cubicBezTo>
                    <a:pt x="34" y="30"/>
                    <a:pt x="34" y="30"/>
                    <a:pt x="34" y="30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4" y="30"/>
                    <a:pt x="34" y="30"/>
                    <a:pt x="33" y="29"/>
                  </a:cubicBezTo>
                  <a:cubicBezTo>
                    <a:pt x="32" y="18"/>
                    <a:pt x="36" y="8"/>
                    <a:pt x="43" y="1"/>
                  </a:cubicBezTo>
                  <a:cubicBezTo>
                    <a:pt x="39" y="0"/>
                    <a:pt x="35" y="0"/>
                    <a:pt x="32" y="1"/>
                  </a:cubicBezTo>
                  <a:cubicBezTo>
                    <a:pt x="13" y="3"/>
                    <a:pt x="0" y="20"/>
                    <a:pt x="3" y="39"/>
                  </a:cubicBezTo>
                  <a:cubicBezTo>
                    <a:pt x="3" y="39"/>
                    <a:pt x="3" y="40"/>
                    <a:pt x="3" y="40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46" y="275"/>
                    <a:pt x="46" y="275"/>
                    <a:pt x="46" y="275"/>
                  </a:cubicBezTo>
                  <a:cubicBezTo>
                    <a:pt x="49" y="279"/>
                    <a:pt x="97" y="459"/>
                    <a:pt x="97" y="459"/>
                  </a:cubicBezTo>
                  <a:cubicBezTo>
                    <a:pt x="164" y="453"/>
                    <a:pt x="164" y="453"/>
                    <a:pt x="164" y="453"/>
                  </a:cubicBezTo>
                </a:path>
              </a:pathLst>
            </a:custGeom>
            <a:solidFill>
              <a:srgbClr val="AB84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51" name="Freeform 163"/>
            <p:cNvSpPr>
              <a:spLocks/>
            </p:cNvSpPr>
            <p:nvPr userDrawn="1"/>
          </p:nvSpPr>
          <p:spPr bwMode="gray">
            <a:xfrm>
              <a:off x="8150226" y="6272213"/>
              <a:ext cx="477838" cy="203200"/>
            </a:xfrm>
            <a:custGeom>
              <a:avLst/>
              <a:gdLst>
                <a:gd name="T0" fmla="*/ 263 w 264"/>
                <a:gd name="T1" fmla="*/ 58 h 113"/>
                <a:gd name="T2" fmla="*/ 256 w 264"/>
                <a:gd name="T3" fmla="*/ 69 h 113"/>
                <a:gd name="T4" fmla="*/ 21 w 264"/>
                <a:gd name="T5" fmla="*/ 112 h 113"/>
                <a:gd name="T6" fmla="*/ 10 w 264"/>
                <a:gd name="T7" fmla="*/ 105 h 113"/>
                <a:gd name="T8" fmla="*/ 1 w 264"/>
                <a:gd name="T9" fmla="*/ 55 h 113"/>
                <a:gd name="T10" fmla="*/ 8 w 264"/>
                <a:gd name="T11" fmla="*/ 44 h 113"/>
                <a:gd name="T12" fmla="*/ 243 w 264"/>
                <a:gd name="T13" fmla="*/ 1 h 113"/>
                <a:gd name="T14" fmla="*/ 254 w 264"/>
                <a:gd name="T15" fmla="*/ 8 h 113"/>
                <a:gd name="T16" fmla="*/ 263 w 264"/>
                <a:gd name="T17" fmla="*/ 58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4" h="113">
                  <a:moveTo>
                    <a:pt x="263" y="58"/>
                  </a:moveTo>
                  <a:cubicBezTo>
                    <a:pt x="264" y="63"/>
                    <a:pt x="261" y="68"/>
                    <a:pt x="256" y="69"/>
                  </a:cubicBezTo>
                  <a:cubicBezTo>
                    <a:pt x="21" y="112"/>
                    <a:pt x="21" y="112"/>
                    <a:pt x="21" y="112"/>
                  </a:cubicBezTo>
                  <a:cubicBezTo>
                    <a:pt x="16" y="113"/>
                    <a:pt x="11" y="110"/>
                    <a:pt x="10" y="105"/>
                  </a:cubicBezTo>
                  <a:cubicBezTo>
                    <a:pt x="1" y="55"/>
                    <a:pt x="1" y="55"/>
                    <a:pt x="1" y="55"/>
                  </a:cubicBezTo>
                  <a:cubicBezTo>
                    <a:pt x="0" y="50"/>
                    <a:pt x="3" y="45"/>
                    <a:pt x="8" y="44"/>
                  </a:cubicBezTo>
                  <a:cubicBezTo>
                    <a:pt x="243" y="1"/>
                    <a:pt x="243" y="1"/>
                    <a:pt x="243" y="1"/>
                  </a:cubicBezTo>
                  <a:cubicBezTo>
                    <a:pt x="248" y="0"/>
                    <a:pt x="253" y="3"/>
                    <a:pt x="254" y="8"/>
                  </a:cubicBezTo>
                  <a:cubicBezTo>
                    <a:pt x="263" y="58"/>
                    <a:pt x="263" y="58"/>
                    <a:pt x="263" y="58"/>
                  </a:cubicBezTo>
                </a:path>
              </a:pathLst>
            </a:custGeom>
            <a:solidFill>
              <a:srgbClr val="737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52" name="Freeform 164"/>
            <p:cNvSpPr>
              <a:spLocks/>
            </p:cNvSpPr>
            <p:nvPr userDrawn="1"/>
          </p:nvSpPr>
          <p:spPr bwMode="gray">
            <a:xfrm>
              <a:off x="8151813" y="6272213"/>
              <a:ext cx="473075" cy="203200"/>
            </a:xfrm>
            <a:custGeom>
              <a:avLst/>
              <a:gdLst>
                <a:gd name="T0" fmla="*/ 244 w 262"/>
                <a:gd name="T1" fmla="*/ 0 h 113"/>
                <a:gd name="T2" fmla="*/ 242 w 262"/>
                <a:gd name="T3" fmla="*/ 1 h 113"/>
                <a:gd name="T4" fmla="*/ 76 w 262"/>
                <a:gd name="T5" fmla="*/ 31 h 113"/>
                <a:gd name="T6" fmla="*/ 16 w 262"/>
                <a:gd name="T7" fmla="*/ 42 h 113"/>
                <a:gd name="T8" fmla="*/ 7 w 262"/>
                <a:gd name="T9" fmla="*/ 44 h 113"/>
                <a:gd name="T10" fmla="*/ 0 w 262"/>
                <a:gd name="T11" fmla="*/ 53 h 113"/>
                <a:gd name="T12" fmla="*/ 0 w 262"/>
                <a:gd name="T13" fmla="*/ 55 h 113"/>
                <a:gd name="T14" fmla="*/ 9 w 262"/>
                <a:gd name="T15" fmla="*/ 105 h 113"/>
                <a:gd name="T16" fmla="*/ 18 w 262"/>
                <a:gd name="T17" fmla="*/ 113 h 113"/>
                <a:gd name="T18" fmla="*/ 20 w 262"/>
                <a:gd name="T19" fmla="*/ 112 h 113"/>
                <a:gd name="T20" fmla="*/ 255 w 262"/>
                <a:gd name="T21" fmla="*/ 69 h 113"/>
                <a:gd name="T22" fmla="*/ 262 w 262"/>
                <a:gd name="T23" fmla="*/ 60 h 113"/>
                <a:gd name="T24" fmla="*/ 262 w 262"/>
                <a:gd name="T25" fmla="*/ 58 h 113"/>
                <a:gd name="T26" fmla="*/ 253 w 262"/>
                <a:gd name="T27" fmla="*/ 8 h 113"/>
                <a:gd name="T28" fmla="*/ 244 w 262"/>
                <a:gd name="T29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2" h="113">
                  <a:moveTo>
                    <a:pt x="244" y="0"/>
                  </a:moveTo>
                  <a:cubicBezTo>
                    <a:pt x="243" y="0"/>
                    <a:pt x="243" y="1"/>
                    <a:pt x="242" y="1"/>
                  </a:cubicBezTo>
                  <a:cubicBezTo>
                    <a:pt x="76" y="31"/>
                    <a:pt x="76" y="31"/>
                    <a:pt x="76" y="31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3" y="45"/>
                    <a:pt x="0" y="49"/>
                    <a:pt x="0" y="53"/>
                  </a:cubicBezTo>
                  <a:cubicBezTo>
                    <a:pt x="0" y="54"/>
                    <a:pt x="0" y="54"/>
                    <a:pt x="0" y="55"/>
                  </a:cubicBezTo>
                  <a:cubicBezTo>
                    <a:pt x="9" y="105"/>
                    <a:pt x="9" y="105"/>
                    <a:pt x="9" y="105"/>
                  </a:cubicBezTo>
                  <a:cubicBezTo>
                    <a:pt x="10" y="109"/>
                    <a:pt x="14" y="113"/>
                    <a:pt x="18" y="113"/>
                  </a:cubicBezTo>
                  <a:cubicBezTo>
                    <a:pt x="19" y="113"/>
                    <a:pt x="19" y="113"/>
                    <a:pt x="20" y="112"/>
                  </a:cubicBezTo>
                  <a:cubicBezTo>
                    <a:pt x="255" y="69"/>
                    <a:pt x="255" y="69"/>
                    <a:pt x="255" y="69"/>
                  </a:cubicBezTo>
                  <a:cubicBezTo>
                    <a:pt x="259" y="68"/>
                    <a:pt x="262" y="64"/>
                    <a:pt x="262" y="60"/>
                  </a:cubicBezTo>
                  <a:cubicBezTo>
                    <a:pt x="262" y="59"/>
                    <a:pt x="262" y="59"/>
                    <a:pt x="262" y="58"/>
                  </a:cubicBezTo>
                  <a:cubicBezTo>
                    <a:pt x="253" y="8"/>
                    <a:pt x="253" y="8"/>
                    <a:pt x="253" y="8"/>
                  </a:cubicBezTo>
                  <a:cubicBezTo>
                    <a:pt x="252" y="4"/>
                    <a:pt x="248" y="0"/>
                    <a:pt x="244" y="0"/>
                  </a:cubicBezTo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53" name="Freeform 165"/>
            <p:cNvSpPr>
              <a:spLocks/>
            </p:cNvSpPr>
            <p:nvPr userDrawn="1"/>
          </p:nvSpPr>
          <p:spPr bwMode="gray">
            <a:xfrm>
              <a:off x="8235951" y="6286500"/>
              <a:ext cx="306388" cy="174625"/>
            </a:xfrm>
            <a:custGeom>
              <a:avLst/>
              <a:gdLst>
                <a:gd name="T0" fmla="*/ 193 w 193"/>
                <a:gd name="T1" fmla="*/ 77 h 110"/>
                <a:gd name="T2" fmla="*/ 13 w 193"/>
                <a:gd name="T3" fmla="*/ 110 h 110"/>
                <a:gd name="T4" fmla="*/ 0 w 193"/>
                <a:gd name="T5" fmla="*/ 33 h 110"/>
                <a:gd name="T6" fmla="*/ 179 w 193"/>
                <a:gd name="T7" fmla="*/ 0 h 110"/>
                <a:gd name="T8" fmla="*/ 193 w 193"/>
                <a:gd name="T9" fmla="*/ 77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10">
                  <a:moveTo>
                    <a:pt x="193" y="77"/>
                  </a:moveTo>
                  <a:lnTo>
                    <a:pt x="13" y="110"/>
                  </a:lnTo>
                  <a:lnTo>
                    <a:pt x="0" y="33"/>
                  </a:lnTo>
                  <a:lnTo>
                    <a:pt x="179" y="0"/>
                  </a:lnTo>
                  <a:lnTo>
                    <a:pt x="193" y="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54" name="Freeform 166"/>
            <p:cNvSpPr>
              <a:spLocks/>
            </p:cNvSpPr>
            <p:nvPr userDrawn="1"/>
          </p:nvSpPr>
          <p:spPr bwMode="gray">
            <a:xfrm>
              <a:off x="8421688" y="6315075"/>
              <a:ext cx="84138" cy="90488"/>
            </a:xfrm>
            <a:custGeom>
              <a:avLst/>
              <a:gdLst>
                <a:gd name="T0" fmla="*/ 53 w 53"/>
                <a:gd name="T1" fmla="*/ 49 h 57"/>
                <a:gd name="T2" fmla="*/ 9 w 53"/>
                <a:gd name="T3" fmla="*/ 57 h 57"/>
                <a:gd name="T4" fmla="*/ 0 w 53"/>
                <a:gd name="T5" fmla="*/ 8 h 57"/>
                <a:gd name="T6" fmla="*/ 44 w 53"/>
                <a:gd name="T7" fmla="*/ 0 h 57"/>
                <a:gd name="T8" fmla="*/ 53 w 53"/>
                <a:gd name="T9" fmla="*/ 4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7">
                  <a:moveTo>
                    <a:pt x="53" y="49"/>
                  </a:moveTo>
                  <a:lnTo>
                    <a:pt x="9" y="57"/>
                  </a:lnTo>
                  <a:lnTo>
                    <a:pt x="0" y="8"/>
                  </a:lnTo>
                  <a:lnTo>
                    <a:pt x="44" y="0"/>
                  </a:lnTo>
                  <a:lnTo>
                    <a:pt x="53" y="49"/>
                  </a:lnTo>
                  <a:close/>
                </a:path>
              </a:pathLst>
            </a:custGeom>
            <a:solidFill>
              <a:srgbClr val="00BC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55" name="Freeform 167"/>
            <p:cNvSpPr>
              <a:spLocks/>
            </p:cNvSpPr>
            <p:nvPr userDrawn="1"/>
          </p:nvSpPr>
          <p:spPr bwMode="gray">
            <a:xfrm>
              <a:off x="8447088" y="6346825"/>
              <a:ext cx="36513" cy="36513"/>
            </a:xfrm>
            <a:custGeom>
              <a:avLst/>
              <a:gdLst>
                <a:gd name="T0" fmla="*/ 15 w 23"/>
                <a:gd name="T1" fmla="*/ 1 h 23"/>
                <a:gd name="T2" fmla="*/ 4 w 23"/>
                <a:gd name="T3" fmla="*/ 0 h 23"/>
                <a:gd name="T4" fmla="*/ 4 w 23"/>
                <a:gd name="T5" fmla="*/ 7 h 23"/>
                <a:gd name="T6" fmla="*/ 7 w 23"/>
                <a:gd name="T7" fmla="*/ 7 h 23"/>
                <a:gd name="T8" fmla="*/ 7 w 23"/>
                <a:gd name="T9" fmla="*/ 4 h 23"/>
                <a:gd name="T10" fmla="*/ 10 w 23"/>
                <a:gd name="T11" fmla="*/ 4 h 23"/>
                <a:gd name="T12" fmla="*/ 8 w 23"/>
                <a:gd name="T13" fmla="*/ 12 h 23"/>
                <a:gd name="T14" fmla="*/ 7 w 23"/>
                <a:gd name="T15" fmla="*/ 18 h 23"/>
                <a:gd name="T16" fmla="*/ 0 w 23"/>
                <a:gd name="T17" fmla="*/ 21 h 23"/>
                <a:gd name="T18" fmla="*/ 1 w 23"/>
                <a:gd name="T19" fmla="*/ 23 h 23"/>
                <a:gd name="T20" fmla="*/ 9 w 23"/>
                <a:gd name="T21" fmla="*/ 20 h 23"/>
                <a:gd name="T22" fmla="*/ 11 w 23"/>
                <a:gd name="T23" fmla="*/ 12 h 23"/>
                <a:gd name="T24" fmla="*/ 16 w 23"/>
                <a:gd name="T25" fmla="*/ 15 h 23"/>
                <a:gd name="T26" fmla="*/ 13 w 23"/>
                <a:gd name="T27" fmla="*/ 22 h 23"/>
                <a:gd name="T28" fmla="*/ 16 w 23"/>
                <a:gd name="T29" fmla="*/ 22 h 23"/>
                <a:gd name="T30" fmla="*/ 19 w 23"/>
                <a:gd name="T31" fmla="*/ 14 h 23"/>
                <a:gd name="T32" fmla="*/ 13 w 23"/>
                <a:gd name="T33" fmla="*/ 11 h 23"/>
                <a:gd name="T34" fmla="*/ 15 w 23"/>
                <a:gd name="T35" fmla="*/ 5 h 23"/>
                <a:gd name="T36" fmla="*/ 18 w 23"/>
                <a:gd name="T37" fmla="*/ 9 h 23"/>
                <a:gd name="T38" fmla="*/ 23 w 23"/>
                <a:gd name="T39" fmla="*/ 6 h 23"/>
                <a:gd name="T40" fmla="*/ 20 w 23"/>
                <a:gd name="T41" fmla="*/ 4 h 23"/>
                <a:gd name="T42" fmla="*/ 18 w 23"/>
                <a:gd name="T43" fmla="*/ 5 h 23"/>
                <a:gd name="T44" fmla="*/ 15 w 23"/>
                <a:gd name="T45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3" h="23">
                  <a:moveTo>
                    <a:pt x="15" y="1"/>
                  </a:moveTo>
                  <a:lnTo>
                    <a:pt x="4" y="0"/>
                  </a:lnTo>
                  <a:lnTo>
                    <a:pt x="4" y="7"/>
                  </a:lnTo>
                  <a:lnTo>
                    <a:pt x="7" y="7"/>
                  </a:lnTo>
                  <a:lnTo>
                    <a:pt x="7" y="4"/>
                  </a:lnTo>
                  <a:lnTo>
                    <a:pt x="10" y="4"/>
                  </a:lnTo>
                  <a:lnTo>
                    <a:pt x="8" y="12"/>
                  </a:lnTo>
                  <a:lnTo>
                    <a:pt x="7" y="18"/>
                  </a:lnTo>
                  <a:lnTo>
                    <a:pt x="0" y="21"/>
                  </a:lnTo>
                  <a:lnTo>
                    <a:pt x="1" y="23"/>
                  </a:lnTo>
                  <a:lnTo>
                    <a:pt x="9" y="20"/>
                  </a:lnTo>
                  <a:lnTo>
                    <a:pt x="11" y="12"/>
                  </a:lnTo>
                  <a:lnTo>
                    <a:pt x="16" y="15"/>
                  </a:lnTo>
                  <a:lnTo>
                    <a:pt x="13" y="22"/>
                  </a:lnTo>
                  <a:lnTo>
                    <a:pt x="16" y="22"/>
                  </a:lnTo>
                  <a:lnTo>
                    <a:pt x="19" y="14"/>
                  </a:lnTo>
                  <a:lnTo>
                    <a:pt x="13" y="11"/>
                  </a:lnTo>
                  <a:lnTo>
                    <a:pt x="15" y="5"/>
                  </a:lnTo>
                  <a:lnTo>
                    <a:pt x="18" y="9"/>
                  </a:lnTo>
                  <a:lnTo>
                    <a:pt x="23" y="6"/>
                  </a:lnTo>
                  <a:lnTo>
                    <a:pt x="20" y="4"/>
                  </a:lnTo>
                  <a:lnTo>
                    <a:pt x="18" y="5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56" name="Freeform 168"/>
            <p:cNvSpPr>
              <a:spLocks/>
            </p:cNvSpPr>
            <p:nvPr userDrawn="1"/>
          </p:nvSpPr>
          <p:spPr bwMode="gray">
            <a:xfrm>
              <a:off x="8462963" y="6335713"/>
              <a:ext cx="11113" cy="11113"/>
            </a:xfrm>
            <a:custGeom>
              <a:avLst/>
              <a:gdLst>
                <a:gd name="T0" fmla="*/ 6 w 6"/>
                <a:gd name="T1" fmla="*/ 3 h 6"/>
                <a:gd name="T2" fmla="*/ 3 w 6"/>
                <a:gd name="T3" fmla="*/ 6 h 6"/>
                <a:gd name="T4" fmla="*/ 0 w 6"/>
                <a:gd name="T5" fmla="*/ 3 h 6"/>
                <a:gd name="T6" fmla="*/ 3 w 6"/>
                <a:gd name="T7" fmla="*/ 0 h 6"/>
                <a:gd name="T8" fmla="*/ 6 w 6"/>
                <a:gd name="T9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6" y="3"/>
                  </a:moveTo>
                  <a:cubicBezTo>
                    <a:pt x="5" y="5"/>
                    <a:pt x="4" y="6"/>
                    <a:pt x="3" y="6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5" y="0"/>
                    <a:pt x="6" y="2"/>
                    <a:pt x="6" y="3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57" name="Freeform 169"/>
            <p:cNvSpPr>
              <a:spLocks/>
            </p:cNvSpPr>
            <p:nvPr userDrawn="1"/>
          </p:nvSpPr>
          <p:spPr bwMode="gray">
            <a:xfrm>
              <a:off x="8347076" y="6327775"/>
              <a:ext cx="85725" cy="92075"/>
            </a:xfrm>
            <a:custGeom>
              <a:avLst/>
              <a:gdLst>
                <a:gd name="T0" fmla="*/ 54 w 54"/>
                <a:gd name="T1" fmla="*/ 49 h 58"/>
                <a:gd name="T2" fmla="*/ 8 w 54"/>
                <a:gd name="T3" fmla="*/ 58 h 58"/>
                <a:gd name="T4" fmla="*/ 0 w 54"/>
                <a:gd name="T5" fmla="*/ 9 h 58"/>
                <a:gd name="T6" fmla="*/ 45 w 54"/>
                <a:gd name="T7" fmla="*/ 0 h 58"/>
                <a:gd name="T8" fmla="*/ 54 w 54"/>
                <a:gd name="T9" fmla="*/ 49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8">
                  <a:moveTo>
                    <a:pt x="54" y="49"/>
                  </a:moveTo>
                  <a:lnTo>
                    <a:pt x="8" y="58"/>
                  </a:lnTo>
                  <a:lnTo>
                    <a:pt x="0" y="9"/>
                  </a:lnTo>
                  <a:lnTo>
                    <a:pt x="45" y="0"/>
                  </a:lnTo>
                  <a:lnTo>
                    <a:pt x="54" y="49"/>
                  </a:lnTo>
                  <a:close/>
                </a:path>
              </a:pathLst>
            </a:custGeom>
            <a:solidFill>
              <a:srgbClr val="00BC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 dirty="0"/>
            </a:p>
          </p:txBody>
        </p:sp>
        <p:sp>
          <p:nvSpPr>
            <p:cNvPr id="158" name="Freeform 170"/>
            <p:cNvSpPr>
              <a:spLocks/>
            </p:cNvSpPr>
            <p:nvPr userDrawn="1"/>
          </p:nvSpPr>
          <p:spPr bwMode="gray">
            <a:xfrm>
              <a:off x="8366126" y="6361113"/>
              <a:ext cx="46038" cy="31750"/>
            </a:xfrm>
            <a:custGeom>
              <a:avLst/>
              <a:gdLst>
                <a:gd name="T0" fmla="*/ 0 w 29"/>
                <a:gd name="T1" fmla="*/ 4 h 20"/>
                <a:gd name="T2" fmla="*/ 3 w 29"/>
                <a:gd name="T3" fmla="*/ 20 h 20"/>
                <a:gd name="T4" fmla="*/ 29 w 29"/>
                <a:gd name="T5" fmla="*/ 15 h 20"/>
                <a:gd name="T6" fmla="*/ 27 w 29"/>
                <a:gd name="T7" fmla="*/ 0 h 20"/>
                <a:gd name="T8" fmla="*/ 16 w 29"/>
                <a:gd name="T9" fmla="*/ 12 h 20"/>
                <a:gd name="T10" fmla="*/ 0 w 29"/>
                <a:gd name="T11" fmla="*/ 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0">
                  <a:moveTo>
                    <a:pt x="0" y="4"/>
                  </a:moveTo>
                  <a:lnTo>
                    <a:pt x="3" y="20"/>
                  </a:lnTo>
                  <a:lnTo>
                    <a:pt x="29" y="15"/>
                  </a:lnTo>
                  <a:lnTo>
                    <a:pt x="27" y="0"/>
                  </a:lnTo>
                  <a:lnTo>
                    <a:pt x="16" y="12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59" name="Freeform 171"/>
            <p:cNvSpPr>
              <a:spLocks/>
            </p:cNvSpPr>
            <p:nvPr userDrawn="1"/>
          </p:nvSpPr>
          <p:spPr bwMode="gray">
            <a:xfrm>
              <a:off x="8366126" y="6354763"/>
              <a:ext cx="41275" cy="22225"/>
            </a:xfrm>
            <a:custGeom>
              <a:avLst/>
              <a:gdLst>
                <a:gd name="T0" fmla="*/ 0 w 26"/>
                <a:gd name="T1" fmla="*/ 5 h 14"/>
                <a:gd name="T2" fmla="*/ 0 w 26"/>
                <a:gd name="T3" fmla="*/ 6 h 14"/>
                <a:gd name="T4" fmla="*/ 14 w 26"/>
                <a:gd name="T5" fmla="*/ 14 h 14"/>
                <a:gd name="T6" fmla="*/ 26 w 26"/>
                <a:gd name="T7" fmla="*/ 1 h 14"/>
                <a:gd name="T8" fmla="*/ 26 w 26"/>
                <a:gd name="T9" fmla="*/ 0 h 14"/>
                <a:gd name="T10" fmla="*/ 0 w 26"/>
                <a:gd name="T11" fmla="*/ 5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14">
                  <a:moveTo>
                    <a:pt x="0" y="5"/>
                  </a:moveTo>
                  <a:lnTo>
                    <a:pt x="0" y="6"/>
                  </a:lnTo>
                  <a:lnTo>
                    <a:pt x="14" y="14"/>
                  </a:lnTo>
                  <a:lnTo>
                    <a:pt x="26" y="1"/>
                  </a:lnTo>
                  <a:lnTo>
                    <a:pt x="26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60" name="Freeform 172"/>
            <p:cNvSpPr>
              <a:spLocks/>
            </p:cNvSpPr>
            <p:nvPr userDrawn="1"/>
          </p:nvSpPr>
          <p:spPr bwMode="gray">
            <a:xfrm>
              <a:off x="8272463" y="6342063"/>
              <a:ext cx="84138" cy="90488"/>
            </a:xfrm>
            <a:custGeom>
              <a:avLst/>
              <a:gdLst>
                <a:gd name="T0" fmla="*/ 53 w 53"/>
                <a:gd name="T1" fmla="*/ 49 h 57"/>
                <a:gd name="T2" fmla="*/ 9 w 53"/>
                <a:gd name="T3" fmla="*/ 57 h 57"/>
                <a:gd name="T4" fmla="*/ 0 w 53"/>
                <a:gd name="T5" fmla="*/ 8 h 57"/>
                <a:gd name="T6" fmla="*/ 45 w 53"/>
                <a:gd name="T7" fmla="*/ 0 h 57"/>
                <a:gd name="T8" fmla="*/ 53 w 53"/>
                <a:gd name="T9" fmla="*/ 4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7">
                  <a:moveTo>
                    <a:pt x="53" y="49"/>
                  </a:moveTo>
                  <a:lnTo>
                    <a:pt x="9" y="57"/>
                  </a:lnTo>
                  <a:lnTo>
                    <a:pt x="0" y="8"/>
                  </a:lnTo>
                  <a:lnTo>
                    <a:pt x="45" y="0"/>
                  </a:lnTo>
                  <a:lnTo>
                    <a:pt x="53" y="49"/>
                  </a:lnTo>
                  <a:close/>
                </a:path>
              </a:pathLst>
            </a:custGeom>
            <a:solidFill>
              <a:srgbClr val="00BC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61" name="Freeform 173"/>
            <p:cNvSpPr>
              <a:spLocks/>
            </p:cNvSpPr>
            <p:nvPr userDrawn="1"/>
          </p:nvSpPr>
          <p:spPr bwMode="gray">
            <a:xfrm>
              <a:off x="8293101" y="6367463"/>
              <a:ext cx="41275" cy="38100"/>
            </a:xfrm>
            <a:custGeom>
              <a:avLst/>
              <a:gdLst>
                <a:gd name="T0" fmla="*/ 22 w 23"/>
                <a:gd name="T1" fmla="*/ 5 h 21"/>
                <a:gd name="T2" fmla="*/ 15 w 23"/>
                <a:gd name="T3" fmla="*/ 1 h 21"/>
                <a:gd name="T4" fmla="*/ 11 w 23"/>
                <a:gd name="T5" fmla="*/ 4 h 21"/>
                <a:gd name="T6" fmla="*/ 5 w 23"/>
                <a:gd name="T7" fmla="*/ 2 h 21"/>
                <a:gd name="T8" fmla="*/ 0 w 23"/>
                <a:gd name="T9" fmla="*/ 9 h 21"/>
                <a:gd name="T10" fmla="*/ 14 w 23"/>
                <a:gd name="T11" fmla="*/ 21 h 21"/>
                <a:gd name="T12" fmla="*/ 22 w 23"/>
                <a:gd name="T13" fmla="*/ 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1">
                  <a:moveTo>
                    <a:pt x="22" y="5"/>
                  </a:moveTo>
                  <a:cubicBezTo>
                    <a:pt x="22" y="2"/>
                    <a:pt x="19" y="0"/>
                    <a:pt x="15" y="1"/>
                  </a:cubicBezTo>
                  <a:cubicBezTo>
                    <a:pt x="13" y="1"/>
                    <a:pt x="11" y="2"/>
                    <a:pt x="11" y="4"/>
                  </a:cubicBezTo>
                  <a:cubicBezTo>
                    <a:pt x="9" y="3"/>
                    <a:pt x="8" y="2"/>
                    <a:pt x="5" y="2"/>
                  </a:cubicBezTo>
                  <a:cubicBezTo>
                    <a:pt x="2" y="3"/>
                    <a:pt x="0" y="6"/>
                    <a:pt x="0" y="9"/>
                  </a:cubicBezTo>
                  <a:cubicBezTo>
                    <a:pt x="1" y="15"/>
                    <a:pt x="10" y="19"/>
                    <a:pt x="14" y="21"/>
                  </a:cubicBezTo>
                  <a:cubicBezTo>
                    <a:pt x="17" y="17"/>
                    <a:pt x="23" y="11"/>
                    <a:pt x="22" y="5"/>
                  </a:cubicBezTo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62" name="Freeform 174"/>
            <p:cNvSpPr>
              <a:spLocks/>
            </p:cNvSpPr>
            <p:nvPr userDrawn="1"/>
          </p:nvSpPr>
          <p:spPr bwMode="gray">
            <a:xfrm>
              <a:off x="8240713" y="6521450"/>
              <a:ext cx="466725" cy="266700"/>
            </a:xfrm>
            <a:custGeom>
              <a:avLst/>
              <a:gdLst>
                <a:gd name="T0" fmla="*/ 294 w 294"/>
                <a:gd name="T1" fmla="*/ 168 h 168"/>
                <a:gd name="T2" fmla="*/ 245 w 294"/>
                <a:gd name="T3" fmla="*/ 0 h 168"/>
                <a:gd name="T4" fmla="*/ 0 w 294"/>
                <a:gd name="T5" fmla="*/ 38 h 168"/>
                <a:gd name="T6" fmla="*/ 18 w 294"/>
                <a:gd name="T7" fmla="*/ 168 h 168"/>
                <a:gd name="T8" fmla="*/ 294 w 294"/>
                <a:gd name="T9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4" h="168">
                  <a:moveTo>
                    <a:pt x="294" y="168"/>
                  </a:moveTo>
                  <a:lnTo>
                    <a:pt x="245" y="0"/>
                  </a:lnTo>
                  <a:lnTo>
                    <a:pt x="0" y="38"/>
                  </a:lnTo>
                  <a:lnTo>
                    <a:pt x="18" y="168"/>
                  </a:lnTo>
                  <a:lnTo>
                    <a:pt x="294" y="168"/>
                  </a:lnTo>
                  <a:close/>
                </a:path>
              </a:pathLst>
            </a:custGeom>
            <a:solidFill>
              <a:srgbClr val="00BC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 dirty="0"/>
            </a:p>
          </p:txBody>
        </p:sp>
        <p:sp>
          <p:nvSpPr>
            <p:cNvPr id="163" name="Freeform 175"/>
            <p:cNvSpPr>
              <a:spLocks/>
            </p:cNvSpPr>
            <p:nvPr userDrawn="1"/>
          </p:nvSpPr>
          <p:spPr bwMode="gray">
            <a:xfrm>
              <a:off x="8240713" y="6562725"/>
              <a:ext cx="198438" cy="225425"/>
            </a:xfrm>
            <a:custGeom>
              <a:avLst/>
              <a:gdLst>
                <a:gd name="T0" fmla="*/ 125 w 125"/>
                <a:gd name="T1" fmla="*/ 142 h 142"/>
                <a:gd name="T2" fmla="*/ 18 w 125"/>
                <a:gd name="T3" fmla="*/ 142 h 142"/>
                <a:gd name="T4" fmla="*/ 0 w 125"/>
                <a:gd name="T5" fmla="*/ 12 h 142"/>
                <a:gd name="T6" fmla="*/ 76 w 125"/>
                <a:gd name="T7" fmla="*/ 0 h 142"/>
                <a:gd name="T8" fmla="*/ 125 w 125"/>
                <a:gd name="T9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42">
                  <a:moveTo>
                    <a:pt x="125" y="142"/>
                  </a:moveTo>
                  <a:lnTo>
                    <a:pt x="18" y="142"/>
                  </a:lnTo>
                  <a:lnTo>
                    <a:pt x="0" y="12"/>
                  </a:lnTo>
                  <a:lnTo>
                    <a:pt x="76" y="0"/>
                  </a:lnTo>
                  <a:lnTo>
                    <a:pt x="125" y="142"/>
                  </a:lnTo>
                  <a:close/>
                </a:path>
              </a:pathLst>
            </a:custGeom>
            <a:solidFill>
              <a:srgbClr val="00A8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64" name="Rectangle 176"/>
            <p:cNvSpPr>
              <a:spLocks noChangeArrowheads="1"/>
            </p:cNvSpPr>
            <p:nvPr userDrawn="1"/>
          </p:nvSpPr>
          <p:spPr bwMode="gray">
            <a:xfrm>
              <a:off x="8091488" y="3802063"/>
              <a:ext cx="168275" cy="33338"/>
            </a:xfrm>
            <a:prstGeom prst="rect">
              <a:avLst/>
            </a:prstGeom>
            <a:solidFill>
              <a:srgbClr val="40CD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65" name="Freeform 177"/>
            <p:cNvSpPr>
              <a:spLocks/>
            </p:cNvSpPr>
            <p:nvPr userDrawn="1"/>
          </p:nvSpPr>
          <p:spPr bwMode="gray">
            <a:xfrm>
              <a:off x="7681913" y="5969000"/>
              <a:ext cx="88900" cy="34925"/>
            </a:xfrm>
            <a:custGeom>
              <a:avLst/>
              <a:gdLst>
                <a:gd name="T0" fmla="*/ 50 w 50"/>
                <a:gd name="T1" fmla="*/ 0 h 19"/>
                <a:gd name="T2" fmla="*/ 42 w 50"/>
                <a:gd name="T3" fmla="*/ 19 h 19"/>
                <a:gd name="T4" fmla="*/ 8 w 50"/>
                <a:gd name="T5" fmla="*/ 19 h 19"/>
                <a:gd name="T6" fmla="*/ 0 w 50"/>
                <a:gd name="T7" fmla="*/ 0 h 19"/>
                <a:gd name="T8" fmla="*/ 50 w 50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19">
                  <a:moveTo>
                    <a:pt x="50" y="0"/>
                  </a:moveTo>
                  <a:cubicBezTo>
                    <a:pt x="47" y="6"/>
                    <a:pt x="44" y="12"/>
                    <a:pt x="42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5" y="13"/>
                    <a:pt x="2" y="7"/>
                    <a:pt x="0" y="0"/>
                  </a:cubicBezTo>
                  <a:lnTo>
                    <a:pt x="50" y="0"/>
                  </a:lnTo>
                  <a:close/>
                </a:path>
              </a:pathLst>
            </a:custGeom>
            <a:solidFill>
              <a:srgbClr val="BAD8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66" name="Freeform 178"/>
            <p:cNvSpPr>
              <a:spLocks/>
            </p:cNvSpPr>
            <p:nvPr userDrawn="1"/>
          </p:nvSpPr>
          <p:spPr bwMode="gray">
            <a:xfrm>
              <a:off x="7681913" y="5969000"/>
              <a:ext cx="88900" cy="34925"/>
            </a:xfrm>
            <a:custGeom>
              <a:avLst/>
              <a:gdLst>
                <a:gd name="T0" fmla="*/ 50 w 50"/>
                <a:gd name="T1" fmla="*/ 0 h 19"/>
                <a:gd name="T2" fmla="*/ 42 w 50"/>
                <a:gd name="T3" fmla="*/ 19 h 19"/>
                <a:gd name="T4" fmla="*/ 8 w 50"/>
                <a:gd name="T5" fmla="*/ 19 h 19"/>
                <a:gd name="T6" fmla="*/ 0 w 50"/>
                <a:gd name="T7" fmla="*/ 0 h 19"/>
                <a:gd name="T8" fmla="*/ 50 w 50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19">
                  <a:moveTo>
                    <a:pt x="50" y="0"/>
                  </a:moveTo>
                  <a:cubicBezTo>
                    <a:pt x="47" y="6"/>
                    <a:pt x="44" y="12"/>
                    <a:pt x="42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5" y="13"/>
                    <a:pt x="2" y="7"/>
                    <a:pt x="0" y="0"/>
                  </a:cubicBezTo>
                  <a:lnTo>
                    <a:pt x="50" y="0"/>
                  </a:lnTo>
                  <a:close/>
                </a:path>
              </a:pathLst>
            </a:custGeom>
            <a:solidFill>
              <a:srgbClr val="40CD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 dirty="0"/>
            </a:p>
          </p:txBody>
        </p:sp>
        <p:sp>
          <p:nvSpPr>
            <p:cNvPr id="167" name="Freeform 179"/>
            <p:cNvSpPr>
              <a:spLocks/>
            </p:cNvSpPr>
            <p:nvPr userDrawn="1"/>
          </p:nvSpPr>
          <p:spPr bwMode="gray">
            <a:xfrm>
              <a:off x="9932988" y="4840288"/>
              <a:ext cx="995363" cy="1466850"/>
            </a:xfrm>
            <a:custGeom>
              <a:avLst/>
              <a:gdLst>
                <a:gd name="T0" fmla="*/ 26 w 627"/>
                <a:gd name="T1" fmla="*/ 0 h 924"/>
                <a:gd name="T2" fmla="*/ 0 w 627"/>
                <a:gd name="T3" fmla="*/ 18 h 924"/>
                <a:gd name="T4" fmla="*/ 248 w 627"/>
                <a:gd name="T5" fmla="*/ 393 h 924"/>
                <a:gd name="T6" fmla="*/ 599 w 627"/>
                <a:gd name="T7" fmla="*/ 924 h 924"/>
                <a:gd name="T8" fmla="*/ 627 w 627"/>
                <a:gd name="T9" fmla="*/ 907 h 924"/>
                <a:gd name="T10" fmla="*/ 26 w 627"/>
                <a:gd name="T11" fmla="*/ 0 h 9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7" h="924">
                  <a:moveTo>
                    <a:pt x="26" y="0"/>
                  </a:moveTo>
                  <a:lnTo>
                    <a:pt x="0" y="18"/>
                  </a:lnTo>
                  <a:lnTo>
                    <a:pt x="248" y="393"/>
                  </a:lnTo>
                  <a:lnTo>
                    <a:pt x="599" y="924"/>
                  </a:lnTo>
                  <a:lnTo>
                    <a:pt x="627" y="907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68" name="Freeform 180"/>
            <p:cNvSpPr>
              <a:spLocks/>
            </p:cNvSpPr>
            <p:nvPr userDrawn="1"/>
          </p:nvSpPr>
          <p:spPr bwMode="gray">
            <a:xfrm>
              <a:off x="10814051" y="6172200"/>
              <a:ext cx="57150" cy="47625"/>
            </a:xfrm>
            <a:custGeom>
              <a:avLst/>
              <a:gdLst>
                <a:gd name="T0" fmla="*/ 36 w 36"/>
                <a:gd name="T1" fmla="*/ 13 h 30"/>
                <a:gd name="T2" fmla="*/ 9 w 36"/>
                <a:gd name="T3" fmla="*/ 30 h 30"/>
                <a:gd name="T4" fmla="*/ 9 w 36"/>
                <a:gd name="T5" fmla="*/ 30 h 30"/>
                <a:gd name="T6" fmla="*/ 0 w 36"/>
                <a:gd name="T7" fmla="*/ 18 h 30"/>
                <a:gd name="T8" fmla="*/ 27 w 36"/>
                <a:gd name="T9" fmla="*/ 0 h 30"/>
                <a:gd name="T10" fmla="*/ 36 w 36"/>
                <a:gd name="T11" fmla="*/ 1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30">
                  <a:moveTo>
                    <a:pt x="36" y="13"/>
                  </a:moveTo>
                  <a:lnTo>
                    <a:pt x="9" y="30"/>
                  </a:lnTo>
                  <a:lnTo>
                    <a:pt x="9" y="30"/>
                  </a:lnTo>
                  <a:lnTo>
                    <a:pt x="0" y="18"/>
                  </a:lnTo>
                  <a:lnTo>
                    <a:pt x="27" y="0"/>
                  </a:lnTo>
                  <a:lnTo>
                    <a:pt x="36" y="13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69" name="Freeform 181"/>
            <p:cNvSpPr>
              <a:spLocks/>
            </p:cNvSpPr>
            <p:nvPr userDrawn="1"/>
          </p:nvSpPr>
          <p:spPr bwMode="gray">
            <a:xfrm>
              <a:off x="10785476" y="6127750"/>
              <a:ext cx="55563" cy="49213"/>
            </a:xfrm>
            <a:custGeom>
              <a:avLst/>
              <a:gdLst>
                <a:gd name="T0" fmla="*/ 35 w 35"/>
                <a:gd name="T1" fmla="*/ 13 h 31"/>
                <a:gd name="T2" fmla="*/ 8 w 35"/>
                <a:gd name="T3" fmla="*/ 31 h 31"/>
                <a:gd name="T4" fmla="*/ 8 w 35"/>
                <a:gd name="T5" fmla="*/ 31 h 31"/>
                <a:gd name="T6" fmla="*/ 0 w 35"/>
                <a:gd name="T7" fmla="*/ 18 h 31"/>
                <a:gd name="T8" fmla="*/ 26 w 35"/>
                <a:gd name="T9" fmla="*/ 0 h 31"/>
                <a:gd name="T10" fmla="*/ 35 w 35"/>
                <a:gd name="T11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31">
                  <a:moveTo>
                    <a:pt x="35" y="13"/>
                  </a:moveTo>
                  <a:lnTo>
                    <a:pt x="8" y="31"/>
                  </a:lnTo>
                  <a:lnTo>
                    <a:pt x="8" y="31"/>
                  </a:lnTo>
                  <a:lnTo>
                    <a:pt x="0" y="18"/>
                  </a:lnTo>
                  <a:lnTo>
                    <a:pt x="26" y="0"/>
                  </a:lnTo>
                  <a:lnTo>
                    <a:pt x="35" y="13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70" name="Freeform 182"/>
            <p:cNvSpPr>
              <a:spLocks/>
            </p:cNvSpPr>
            <p:nvPr userDrawn="1"/>
          </p:nvSpPr>
          <p:spPr bwMode="gray">
            <a:xfrm>
              <a:off x="10753726" y="6081713"/>
              <a:ext cx="58738" cy="50800"/>
            </a:xfrm>
            <a:custGeom>
              <a:avLst/>
              <a:gdLst>
                <a:gd name="T0" fmla="*/ 37 w 37"/>
                <a:gd name="T1" fmla="*/ 14 h 32"/>
                <a:gd name="T2" fmla="*/ 10 w 37"/>
                <a:gd name="T3" fmla="*/ 32 h 32"/>
                <a:gd name="T4" fmla="*/ 0 w 37"/>
                <a:gd name="T5" fmla="*/ 18 h 32"/>
                <a:gd name="T6" fmla="*/ 28 w 37"/>
                <a:gd name="T7" fmla="*/ 0 h 32"/>
                <a:gd name="T8" fmla="*/ 37 w 37"/>
                <a:gd name="T9" fmla="*/ 1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2">
                  <a:moveTo>
                    <a:pt x="37" y="14"/>
                  </a:moveTo>
                  <a:lnTo>
                    <a:pt x="10" y="32"/>
                  </a:lnTo>
                  <a:lnTo>
                    <a:pt x="0" y="18"/>
                  </a:lnTo>
                  <a:lnTo>
                    <a:pt x="28" y="0"/>
                  </a:lnTo>
                  <a:lnTo>
                    <a:pt x="37" y="14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71" name="Freeform 183"/>
            <p:cNvSpPr>
              <a:spLocks/>
            </p:cNvSpPr>
            <p:nvPr userDrawn="1"/>
          </p:nvSpPr>
          <p:spPr bwMode="gray">
            <a:xfrm>
              <a:off x="10725151" y="6037263"/>
              <a:ext cx="58738" cy="50800"/>
            </a:xfrm>
            <a:custGeom>
              <a:avLst/>
              <a:gdLst>
                <a:gd name="T0" fmla="*/ 37 w 37"/>
                <a:gd name="T1" fmla="*/ 14 h 32"/>
                <a:gd name="T2" fmla="*/ 9 w 37"/>
                <a:gd name="T3" fmla="*/ 32 h 32"/>
                <a:gd name="T4" fmla="*/ 9 w 37"/>
                <a:gd name="T5" fmla="*/ 32 h 32"/>
                <a:gd name="T6" fmla="*/ 0 w 37"/>
                <a:gd name="T7" fmla="*/ 18 h 32"/>
                <a:gd name="T8" fmla="*/ 0 w 37"/>
                <a:gd name="T9" fmla="*/ 18 h 32"/>
                <a:gd name="T10" fmla="*/ 28 w 37"/>
                <a:gd name="T11" fmla="*/ 0 h 32"/>
                <a:gd name="T12" fmla="*/ 37 w 37"/>
                <a:gd name="T13" fmla="*/ 1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32">
                  <a:moveTo>
                    <a:pt x="37" y="14"/>
                  </a:moveTo>
                  <a:lnTo>
                    <a:pt x="9" y="32"/>
                  </a:lnTo>
                  <a:lnTo>
                    <a:pt x="9" y="32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8" y="0"/>
                  </a:lnTo>
                  <a:lnTo>
                    <a:pt x="37" y="14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72" name="Freeform 184"/>
            <p:cNvSpPr>
              <a:spLocks/>
            </p:cNvSpPr>
            <p:nvPr userDrawn="1"/>
          </p:nvSpPr>
          <p:spPr bwMode="gray">
            <a:xfrm>
              <a:off x="10696576" y="5994400"/>
              <a:ext cx="55563" cy="47625"/>
            </a:xfrm>
            <a:custGeom>
              <a:avLst/>
              <a:gdLst>
                <a:gd name="T0" fmla="*/ 35 w 35"/>
                <a:gd name="T1" fmla="*/ 13 h 30"/>
                <a:gd name="T2" fmla="*/ 8 w 35"/>
                <a:gd name="T3" fmla="*/ 30 h 30"/>
                <a:gd name="T4" fmla="*/ 0 w 35"/>
                <a:gd name="T5" fmla="*/ 17 h 30"/>
                <a:gd name="T6" fmla="*/ 27 w 35"/>
                <a:gd name="T7" fmla="*/ 0 h 30"/>
                <a:gd name="T8" fmla="*/ 35 w 35"/>
                <a:gd name="T9" fmla="*/ 1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0">
                  <a:moveTo>
                    <a:pt x="35" y="13"/>
                  </a:moveTo>
                  <a:lnTo>
                    <a:pt x="8" y="30"/>
                  </a:lnTo>
                  <a:lnTo>
                    <a:pt x="0" y="17"/>
                  </a:lnTo>
                  <a:lnTo>
                    <a:pt x="27" y="0"/>
                  </a:lnTo>
                  <a:lnTo>
                    <a:pt x="35" y="13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73" name="Freeform 185"/>
            <p:cNvSpPr>
              <a:spLocks/>
            </p:cNvSpPr>
            <p:nvPr userDrawn="1"/>
          </p:nvSpPr>
          <p:spPr bwMode="gray">
            <a:xfrm>
              <a:off x="10666413" y="5949950"/>
              <a:ext cx="57150" cy="49213"/>
            </a:xfrm>
            <a:custGeom>
              <a:avLst/>
              <a:gdLst>
                <a:gd name="T0" fmla="*/ 36 w 36"/>
                <a:gd name="T1" fmla="*/ 13 h 31"/>
                <a:gd name="T2" fmla="*/ 9 w 36"/>
                <a:gd name="T3" fmla="*/ 31 h 31"/>
                <a:gd name="T4" fmla="*/ 9 w 36"/>
                <a:gd name="T5" fmla="*/ 31 h 31"/>
                <a:gd name="T6" fmla="*/ 0 w 36"/>
                <a:gd name="T7" fmla="*/ 18 h 31"/>
                <a:gd name="T8" fmla="*/ 0 w 36"/>
                <a:gd name="T9" fmla="*/ 18 h 31"/>
                <a:gd name="T10" fmla="*/ 27 w 36"/>
                <a:gd name="T11" fmla="*/ 0 h 31"/>
                <a:gd name="T12" fmla="*/ 36 w 36"/>
                <a:gd name="T13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36" y="13"/>
                  </a:moveTo>
                  <a:lnTo>
                    <a:pt x="9" y="31"/>
                  </a:lnTo>
                  <a:lnTo>
                    <a:pt x="9" y="31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7" y="0"/>
                  </a:lnTo>
                  <a:lnTo>
                    <a:pt x="36" y="13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74" name="Freeform 186"/>
            <p:cNvSpPr>
              <a:spLocks/>
            </p:cNvSpPr>
            <p:nvPr userDrawn="1"/>
          </p:nvSpPr>
          <p:spPr bwMode="gray">
            <a:xfrm>
              <a:off x="10637838" y="5903913"/>
              <a:ext cx="57150" cy="50800"/>
            </a:xfrm>
            <a:custGeom>
              <a:avLst/>
              <a:gdLst>
                <a:gd name="T0" fmla="*/ 36 w 36"/>
                <a:gd name="T1" fmla="*/ 14 h 32"/>
                <a:gd name="T2" fmla="*/ 9 w 36"/>
                <a:gd name="T3" fmla="*/ 32 h 32"/>
                <a:gd name="T4" fmla="*/ 0 w 36"/>
                <a:gd name="T5" fmla="*/ 18 h 32"/>
                <a:gd name="T6" fmla="*/ 27 w 36"/>
                <a:gd name="T7" fmla="*/ 0 h 32"/>
                <a:gd name="T8" fmla="*/ 36 w 36"/>
                <a:gd name="T9" fmla="*/ 1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2">
                  <a:moveTo>
                    <a:pt x="36" y="14"/>
                  </a:moveTo>
                  <a:lnTo>
                    <a:pt x="9" y="32"/>
                  </a:lnTo>
                  <a:lnTo>
                    <a:pt x="0" y="18"/>
                  </a:lnTo>
                  <a:lnTo>
                    <a:pt x="27" y="0"/>
                  </a:lnTo>
                  <a:lnTo>
                    <a:pt x="36" y="14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75" name="Freeform 187"/>
            <p:cNvSpPr>
              <a:spLocks/>
            </p:cNvSpPr>
            <p:nvPr userDrawn="1"/>
          </p:nvSpPr>
          <p:spPr bwMode="gray">
            <a:xfrm>
              <a:off x="10607676" y="5859463"/>
              <a:ext cx="57150" cy="50800"/>
            </a:xfrm>
            <a:custGeom>
              <a:avLst/>
              <a:gdLst>
                <a:gd name="T0" fmla="*/ 36 w 36"/>
                <a:gd name="T1" fmla="*/ 14 h 32"/>
                <a:gd name="T2" fmla="*/ 8 w 36"/>
                <a:gd name="T3" fmla="*/ 32 h 32"/>
                <a:gd name="T4" fmla="*/ 0 w 36"/>
                <a:gd name="T5" fmla="*/ 18 h 32"/>
                <a:gd name="T6" fmla="*/ 0 w 36"/>
                <a:gd name="T7" fmla="*/ 18 h 32"/>
                <a:gd name="T8" fmla="*/ 28 w 36"/>
                <a:gd name="T9" fmla="*/ 0 h 32"/>
                <a:gd name="T10" fmla="*/ 36 w 36"/>
                <a:gd name="T11" fmla="*/ 1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32">
                  <a:moveTo>
                    <a:pt x="36" y="14"/>
                  </a:moveTo>
                  <a:lnTo>
                    <a:pt x="8" y="32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8" y="0"/>
                  </a:lnTo>
                  <a:lnTo>
                    <a:pt x="36" y="14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76" name="Freeform 188"/>
            <p:cNvSpPr>
              <a:spLocks/>
            </p:cNvSpPr>
            <p:nvPr userDrawn="1"/>
          </p:nvSpPr>
          <p:spPr bwMode="gray">
            <a:xfrm>
              <a:off x="10577513" y="5815013"/>
              <a:ext cx="57150" cy="49213"/>
            </a:xfrm>
            <a:custGeom>
              <a:avLst/>
              <a:gdLst>
                <a:gd name="T0" fmla="*/ 36 w 36"/>
                <a:gd name="T1" fmla="*/ 13 h 31"/>
                <a:gd name="T2" fmla="*/ 9 w 36"/>
                <a:gd name="T3" fmla="*/ 31 h 31"/>
                <a:gd name="T4" fmla="*/ 9 w 36"/>
                <a:gd name="T5" fmla="*/ 31 h 31"/>
                <a:gd name="T6" fmla="*/ 0 w 36"/>
                <a:gd name="T7" fmla="*/ 18 h 31"/>
                <a:gd name="T8" fmla="*/ 27 w 36"/>
                <a:gd name="T9" fmla="*/ 0 h 31"/>
                <a:gd name="T10" fmla="*/ 36 w 36"/>
                <a:gd name="T11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31">
                  <a:moveTo>
                    <a:pt x="36" y="13"/>
                  </a:moveTo>
                  <a:lnTo>
                    <a:pt x="9" y="31"/>
                  </a:lnTo>
                  <a:lnTo>
                    <a:pt x="9" y="31"/>
                  </a:lnTo>
                  <a:lnTo>
                    <a:pt x="0" y="18"/>
                  </a:lnTo>
                  <a:lnTo>
                    <a:pt x="27" y="0"/>
                  </a:lnTo>
                  <a:lnTo>
                    <a:pt x="36" y="13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77" name="Freeform 189"/>
            <p:cNvSpPr>
              <a:spLocks/>
            </p:cNvSpPr>
            <p:nvPr userDrawn="1"/>
          </p:nvSpPr>
          <p:spPr bwMode="gray">
            <a:xfrm>
              <a:off x="10548938" y="5772150"/>
              <a:ext cx="57150" cy="47625"/>
            </a:xfrm>
            <a:custGeom>
              <a:avLst/>
              <a:gdLst>
                <a:gd name="T0" fmla="*/ 36 w 36"/>
                <a:gd name="T1" fmla="*/ 13 h 30"/>
                <a:gd name="T2" fmla="*/ 9 w 36"/>
                <a:gd name="T3" fmla="*/ 30 h 30"/>
                <a:gd name="T4" fmla="*/ 0 w 36"/>
                <a:gd name="T5" fmla="*/ 17 h 30"/>
                <a:gd name="T6" fmla="*/ 27 w 36"/>
                <a:gd name="T7" fmla="*/ 0 h 30"/>
                <a:gd name="T8" fmla="*/ 36 w 36"/>
                <a:gd name="T9" fmla="*/ 1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0">
                  <a:moveTo>
                    <a:pt x="36" y="13"/>
                  </a:moveTo>
                  <a:lnTo>
                    <a:pt x="9" y="30"/>
                  </a:lnTo>
                  <a:lnTo>
                    <a:pt x="0" y="17"/>
                  </a:lnTo>
                  <a:lnTo>
                    <a:pt x="27" y="0"/>
                  </a:lnTo>
                  <a:lnTo>
                    <a:pt x="36" y="13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78" name="Freeform 190"/>
            <p:cNvSpPr>
              <a:spLocks/>
            </p:cNvSpPr>
            <p:nvPr userDrawn="1"/>
          </p:nvSpPr>
          <p:spPr bwMode="gray">
            <a:xfrm>
              <a:off x="10520363" y="5726113"/>
              <a:ext cx="55563" cy="50800"/>
            </a:xfrm>
            <a:custGeom>
              <a:avLst/>
              <a:gdLst>
                <a:gd name="T0" fmla="*/ 35 w 35"/>
                <a:gd name="T1" fmla="*/ 14 h 32"/>
                <a:gd name="T2" fmla="*/ 8 w 35"/>
                <a:gd name="T3" fmla="*/ 32 h 32"/>
                <a:gd name="T4" fmla="*/ 0 w 35"/>
                <a:gd name="T5" fmla="*/ 18 h 32"/>
                <a:gd name="T6" fmla="*/ 27 w 35"/>
                <a:gd name="T7" fmla="*/ 0 h 32"/>
                <a:gd name="T8" fmla="*/ 35 w 35"/>
                <a:gd name="T9" fmla="*/ 1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2">
                  <a:moveTo>
                    <a:pt x="35" y="14"/>
                  </a:moveTo>
                  <a:lnTo>
                    <a:pt x="8" y="32"/>
                  </a:lnTo>
                  <a:lnTo>
                    <a:pt x="0" y="18"/>
                  </a:lnTo>
                  <a:lnTo>
                    <a:pt x="27" y="0"/>
                  </a:lnTo>
                  <a:lnTo>
                    <a:pt x="35" y="14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79" name="Freeform 191"/>
            <p:cNvSpPr>
              <a:spLocks/>
            </p:cNvSpPr>
            <p:nvPr userDrawn="1"/>
          </p:nvSpPr>
          <p:spPr bwMode="gray">
            <a:xfrm>
              <a:off x="10488613" y="5681663"/>
              <a:ext cx="58738" cy="50800"/>
            </a:xfrm>
            <a:custGeom>
              <a:avLst/>
              <a:gdLst>
                <a:gd name="T0" fmla="*/ 37 w 37"/>
                <a:gd name="T1" fmla="*/ 14 h 32"/>
                <a:gd name="T2" fmla="*/ 9 w 37"/>
                <a:gd name="T3" fmla="*/ 32 h 32"/>
                <a:gd name="T4" fmla="*/ 9 w 37"/>
                <a:gd name="T5" fmla="*/ 32 h 32"/>
                <a:gd name="T6" fmla="*/ 0 w 37"/>
                <a:gd name="T7" fmla="*/ 18 h 32"/>
                <a:gd name="T8" fmla="*/ 0 w 37"/>
                <a:gd name="T9" fmla="*/ 18 h 32"/>
                <a:gd name="T10" fmla="*/ 28 w 37"/>
                <a:gd name="T11" fmla="*/ 0 h 32"/>
                <a:gd name="T12" fmla="*/ 37 w 37"/>
                <a:gd name="T13" fmla="*/ 1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32">
                  <a:moveTo>
                    <a:pt x="37" y="14"/>
                  </a:moveTo>
                  <a:lnTo>
                    <a:pt x="9" y="32"/>
                  </a:lnTo>
                  <a:lnTo>
                    <a:pt x="9" y="32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8" y="0"/>
                  </a:lnTo>
                  <a:lnTo>
                    <a:pt x="37" y="14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80" name="Freeform 192"/>
            <p:cNvSpPr>
              <a:spLocks/>
            </p:cNvSpPr>
            <p:nvPr userDrawn="1"/>
          </p:nvSpPr>
          <p:spPr bwMode="gray">
            <a:xfrm>
              <a:off x="10460038" y="5637213"/>
              <a:ext cx="57150" cy="49213"/>
            </a:xfrm>
            <a:custGeom>
              <a:avLst/>
              <a:gdLst>
                <a:gd name="T0" fmla="*/ 36 w 36"/>
                <a:gd name="T1" fmla="*/ 13 h 31"/>
                <a:gd name="T2" fmla="*/ 9 w 36"/>
                <a:gd name="T3" fmla="*/ 31 h 31"/>
                <a:gd name="T4" fmla="*/ 0 w 36"/>
                <a:gd name="T5" fmla="*/ 18 h 31"/>
                <a:gd name="T6" fmla="*/ 27 w 36"/>
                <a:gd name="T7" fmla="*/ 0 h 31"/>
                <a:gd name="T8" fmla="*/ 36 w 36"/>
                <a:gd name="T9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1">
                  <a:moveTo>
                    <a:pt x="36" y="13"/>
                  </a:moveTo>
                  <a:lnTo>
                    <a:pt x="9" y="31"/>
                  </a:lnTo>
                  <a:lnTo>
                    <a:pt x="0" y="18"/>
                  </a:lnTo>
                  <a:lnTo>
                    <a:pt x="27" y="0"/>
                  </a:lnTo>
                  <a:lnTo>
                    <a:pt x="36" y="13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81" name="Freeform 193"/>
            <p:cNvSpPr>
              <a:spLocks/>
            </p:cNvSpPr>
            <p:nvPr userDrawn="1"/>
          </p:nvSpPr>
          <p:spPr bwMode="gray">
            <a:xfrm>
              <a:off x="10431463" y="5594350"/>
              <a:ext cx="55563" cy="47625"/>
            </a:xfrm>
            <a:custGeom>
              <a:avLst/>
              <a:gdLst>
                <a:gd name="T0" fmla="*/ 35 w 35"/>
                <a:gd name="T1" fmla="*/ 12 h 30"/>
                <a:gd name="T2" fmla="*/ 9 w 35"/>
                <a:gd name="T3" fmla="*/ 30 h 30"/>
                <a:gd name="T4" fmla="*/ 9 w 35"/>
                <a:gd name="T5" fmla="*/ 30 h 30"/>
                <a:gd name="T6" fmla="*/ 0 w 35"/>
                <a:gd name="T7" fmla="*/ 17 h 30"/>
                <a:gd name="T8" fmla="*/ 0 w 35"/>
                <a:gd name="T9" fmla="*/ 17 h 30"/>
                <a:gd name="T10" fmla="*/ 27 w 35"/>
                <a:gd name="T11" fmla="*/ 0 h 30"/>
                <a:gd name="T12" fmla="*/ 35 w 35"/>
                <a:gd name="T13" fmla="*/ 1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30">
                  <a:moveTo>
                    <a:pt x="35" y="12"/>
                  </a:moveTo>
                  <a:lnTo>
                    <a:pt x="9" y="30"/>
                  </a:lnTo>
                  <a:lnTo>
                    <a:pt x="9" y="30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27" y="0"/>
                  </a:lnTo>
                  <a:lnTo>
                    <a:pt x="35" y="12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82" name="Freeform 194"/>
            <p:cNvSpPr>
              <a:spLocks/>
            </p:cNvSpPr>
            <p:nvPr userDrawn="1"/>
          </p:nvSpPr>
          <p:spPr bwMode="gray">
            <a:xfrm>
              <a:off x="10401301" y="5548313"/>
              <a:ext cx="57150" cy="49213"/>
            </a:xfrm>
            <a:custGeom>
              <a:avLst/>
              <a:gdLst>
                <a:gd name="T0" fmla="*/ 36 w 36"/>
                <a:gd name="T1" fmla="*/ 14 h 31"/>
                <a:gd name="T2" fmla="*/ 9 w 36"/>
                <a:gd name="T3" fmla="*/ 31 h 31"/>
                <a:gd name="T4" fmla="*/ 0 w 36"/>
                <a:gd name="T5" fmla="*/ 18 h 31"/>
                <a:gd name="T6" fmla="*/ 27 w 36"/>
                <a:gd name="T7" fmla="*/ 0 h 31"/>
                <a:gd name="T8" fmla="*/ 36 w 36"/>
                <a:gd name="T9" fmla="*/ 1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1">
                  <a:moveTo>
                    <a:pt x="36" y="14"/>
                  </a:moveTo>
                  <a:lnTo>
                    <a:pt x="9" y="31"/>
                  </a:lnTo>
                  <a:lnTo>
                    <a:pt x="0" y="18"/>
                  </a:lnTo>
                  <a:lnTo>
                    <a:pt x="27" y="0"/>
                  </a:lnTo>
                  <a:lnTo>
                    <a:pt x="36" y="14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83" name="Freeform 195"/>
            <p:cNvSpPr>
              <a:spLocks/>
            </p:cNvSpPr>
            <p:nvPr userDrawn="1"/>
          </p:nvSpPr>
          <p:spPr bwMode="gray">
            <a:xfrm>
              <a:off x="10371138" y="5503863"/>
              <a:ext cx="58738" cy="50800"/>
            </a:xfrm>
            <a:custGeom>
              <a:avLst/>
              <a:gdLst>
                <a:gd name="T0" fmla="*/ 37 w 37"/>
                <a:gd name="T1" fmla="*/ 14 h 32"/>
                <a:gd name="T2" fmla="*/ 9 w 37"/>
                <a:gd name="T3" fmla="*/ 32 h 32"/>
                <a:gd name="T4" fmla="*/ 0 w 37"/>
                <a:gd name="T5" fmla="*/ 18 h 32"/>
                <a:gd name="T6" fmla="*/ 0 w 37"/>
                <a:gd name="T7" fmla="*/ 18 h 32"/>
                <a:gd name="T8" fmla="*/ 28 w 37"/>
                <a:gd name="T9" fmla="*/ 0 h 32"/>
                <a:gd name="T10" fmla="*/ 37 w 37"/>
                <a:gd name="T11" fmla="*/ 1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32">
                  <a:moveTo>
                    <a:pt x="37" y="14"/>
                  </a:moveTo>
                  <a:lnTo>
                    <a:pt x="9" y="32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8" y="0"/>
                  </a:lnTo>
                  <a:lnTo>
                    <a:pt x="37" y="14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84" name="Freeform 196"/>
            <p:cNvSpPr>
              <a:spLocks/>
            </p:cNvSpPr>
            <p:nvPr userDrawn="1"/>
          </p:nvSpPr>
          <p:spPr bwMode="gray">
            <a:xfrm>
              <a:off x="10342563" y="5459413"/>
              <a:ext cx="58738" cy="49213"/>
            </a:xfrm>
            <a:custGeom>
              <a:avLst/>
              <a:gdLst>
                <a:gd name="T0" fmla="*/ 37 w 37"/>
                <a:gd name="T1" fmla="*/ 13 h 31"/>
                <a:gd name="T2" fmla="*/ 9 w 37"/>
                <a:gd name="T3" fmla="*/ 31 h 31"/>
                <a:gd name="T4" fmla="*/ 9 w 37"/>
                <a:gd name="T5" fmla="*/ 31 h 31"/>
                <a:gd name="T6" fmla="*/ 0 w 37"/>
                <a:gd name="T7" fmla="*/ 18 h 31"/>
                <a:gd name="T8" fmla="*/ 27 w 37"/>
                <a:gd name="T9" fmla="*/ 0 h 31"/>
                <a:gd name="T10" fmla="*/ 37 w 37"/>
                <a:gd name="T11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31">
                  <a:moveTo>
                    <a:pt x="37" y="13"/>
                  </a:moveTo>
                  <a:lnTo>
                    <a:pt x="9" y="31"/>
                  </a:lnTo>
                  <a:lnTo>
                    <a:pt x="9" y="31"/>
                  </a:lnTo>
                  <a:lnTo>
                    <a:pt x="0" y="18"/>
                  </a:lnTo>
                  <a:lnTo>
                    <a:pt x="27" y="0"/>
                  </a:lnTo>
                  <a:lnTo>
                    <a:pt x="37" y="13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85" name="Freeform 197"/>
            <p:cNvSpPr>
              <a:spLocks/>
            </p:cNvSpPr>
            <p:nvPr userDrawn="1"/>
          </p:nvSpPr>
          <p:spPr bwMode="gray">
            <a:xfrm>
              <a:off x="10313988" y="5413375"/>
              <a:ext cx="55563" cy="50800"/>
            </a:xfrm>
            <a:custGeom>
              <a:avLst/>
              <a:gdLst>
                <a:gd name="T0" fmla="*/ 35 w 35"/>
                <a:gd name="T1" fmla="*/ 14 h 32"/>
                <a:gd name="T2" fmla="*/ 8 w 35"/>
                <a:gd name="T3" fmla="*/ 32 h 32"/>
                <a:gd name="T4" fmla="*/ 0 w 35"/>
                <a:gd name="T5" fmla="*/ 19 h 32"/>
                <a:gd name="T6" fmla="*/ 26 w 35"/>
                <a:gd name="T7" fmla="*/ 0 h 32"/>
                <a:gd name="T8" fmla="*/ 35 w 35"/>
                <a:gd name="T9" fmla="*/ 1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2">
                  <a:moveTo>
                    <a:pt x="35" y="14"/>
                  </a:moveTo>
                  <a:lnTo>
                    <a:pt x="8" y="32"/>
                  </a:lnTo>
                  <a:lnTo>
                    <a:pt x="0" y="19"/>
                  </a:lnTo>
                  <a:lnTo>
                    <a:pt x="26" y="0"/>
                  </a:lnTo>
                  <a:lnTo>
                    <a:pt x="35" y="14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86" name="Freeform 198"/>
            <p:cNvSpPr>
              <a:spLocks/>
            </p:cNvSpPr>
            <p:nvPr userDrawn="1"/>
          </p:nvSpPr>
          <p:spPr bwMode="gray">
            <a:xfrm>
              <a:off x="10283826" y="5370513"/>
              <a:ext cx="57150" cy="49213"/>
            </a:xfrm>
            <a:custGeom>
              <a:avLst/>
              <a:gdLst>
                <a:gd name="T0" fmla="*/ 36 w 36"/>
                <a:gd name="T1" fmla="*/ 13 h 31"/>
                <a:gd name="T2" fmla="*/ 9 w 36"/>
                <a:gd name="T3" fmla="*/ 31 h 31"/>
                <a:gd name="T4" fmla="*/ 0 w 36"/>
                <a:gd name="T5" fmla="*/ 17 h 31"/>
                <a:gd name="T6" fmla="*/ 27 w 36"/>
                <a:gd name="T7" fmla="*/ 0 h 31"/>
                <a:gd name="T8" fmla="*/ 36 w 36"/>
                <a:gd name="T9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1">
                  <a:moveTo>
                    <a:pt x="36" y="13"/>
                  </a:moveTo>
                  <a:lnTo>
                    <a:pt x="9" y="31"/>
                  </a:lnTo>
                  <a:lnTo>
                    <a:pt x="0" y="17"/>
                  </a:lnTo>
                  <a:lnTo>
                    <a:pt x="27" y="0"/>
                  </a:lnTo>
                  <a:lnTo>
                    <a:pt x="36" y="13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87" name="Freeform 199"/>
            <p:cNvSpPr>
              <a:spLocks/>
            </p:cNvSpPr>
            <p:nvPr userDrawn="1"/>
          </p:nvSpPr>
          <p:spPr bwMode="gray">
            <a:xfrm>
              <a:off x="10253663" y="5326063"/>
              <a:ext cx="58738" cy="49213"/>
            </a:xfrm>
            <a:custGeom>
              <a:avLst/>
              <a:gdLst>
                <a:gd name="T0" fmla="*/ 37 w 37"/>
                <a:gd name="T1" fmla="*/ 14 h 31"/>
                <a:gd name="T2" fmla="*/ 10 w 37"/>
                <a:gd name="T3" fmla="*/ 31 h 31"/>
                <a:gd name="T4" fmla="*/ 0 w 37"/>
                <a:gd name="T5" fmla="*/ 18 h 31"/>
                <a:gd name="T6" fmla="*/ 28 w 37"/>
                <a:gd name="T7" fmla="*/ 0 h 31"/>
                <a:gd name="T8" fmla="*/ 37 w 37"/>
                <a:gd name="T9" fmla="*/ 1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1">
                  <a:moveTo>
                    <a:pt x="37" y="14"/>
                  </a:moveTo>
                  <a:lnTo>
                    <a:pt x="10" y="31"/>
                  </a:lnTo>
                  <a:lnTo>
                    <a:pt x="0" y="18"/>
                  </a:lnTo>
                  <a:lnTo>
                    <a:pt x="28" y="0"/>
                  </a:lnTo>
                  <a:lnTo>
                    <a:pt x="37" y="14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88" name="Freeform 200"/>
            <p:cNvSpPr>
              <a:spLocks/>
            </p:cNvSpPr>
            <p:nvPr userDrawn="1"/>
          </p:nvSpPr>
          <p:spPr bwMode="gray">
            <a:xfrm>
              <a:off x="10225088" y="5281613"/>
              <a:ext cx="55563" cy="49213"/>
            </a:xfrm>
            <a:custGeom>
              <a:avLst/>
              <a:gdLst>
                <a:gd name="T0" fmla="*/ 35 w 35"/>
                <a:gd name="T1" fmla="*/ 13 h 31"/>
                <a:gd name="T2" fmla="*/ 8 w 35"/>
                <a:gd name="T3" fmla="*/ 31 h 31"/>
                <a:gd name="T4" fmla="*/ 0 w 35"/>
                <a:gd name="T5" fmla="*/ 18 h 31"/>
                <a:gd name="T6" fmla="*/ 28 w 35"/>
                <a:gd name="T7" fmla="*/ 0 h 31"/>
                <a:gd name="T8" fmla="*/ 35 w 35"/>
                <a:gd name="T9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1">
                  <a:moveTo>
                    <a:pt x="35" y="13"/>
                  </a:moveTo>
                  <a:lnTo>
                    <a:pt x="8" y="31"/>
                  </a:lnTo>
                  <a:lnTo>
                    <a:pt x="0" y="18"/>
                  </a:lnTo>
                  <a:lnTo>
                    <a:pt x="28" y="0"/>
                  </a:lnTo>
                  <a:lnTo>
                    <a:pt x="35" y="13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89" name="Freeform 201"/>
            <p:cNvSpPr>
              <a:spLocks/>
            </p:cNvSpPr>
            <p:nvPr userDrawn="1"/>
          </p:nvSpPr>
          <p:spPr bwMode="gray">
            <a:xfrm>
              <a:off x="10194926" y="5235575"/>
              <a:ext cx="57150" cy="50800"/>
            </a:xfrm>
            <a:custGeom>
              <a:avLst/>
              <a:gdLst>
                <a:gd name="T0" fmla="*/ 36 w 36"/>
                <a:gd name="T1" fmla="*/ 14 h 32"/>
                <a:gd name="T2" fmla="*/ 9 w 36"/>
                <a:gd name="T3" fmla="*/ 32 h 32"/>
                <a:gd name="T4" fmla="*/ 9 w 36"/>
                <a:gd name="T5" fmla="*/ 32 h 32"/>
                <a:gd name="T6" fmla="*/ 0 w 36"/>
                <a:gd name="T7" fmla="*/ 19 h 32"/>
                <a:gd name="T8" fmla="*/ 0 w 36"/>
                <a:gd name="T9" fmla="*/ 19 h 32"/>
                <a:gd name="T10" fmla="*/ 27 w 36"/>
                <a:gd name="T11" fmla="*/ 0 h 32"/>
                <a:gd name="T12" fmla="*/ 36 w 36"/>
                <a:gd name="T13" fmla="*/ 1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2">
                  <a:moveTo>
                    <a:pt x="36" y="14"/>
                  </a:moveTo>
                  <a:lnTo>
                    <a:pt x="9" y="32"/>
                  </a:lnTo>
                  <a:lnTo>
                    <a:pt x="9" y="32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27" y="0"/>
                  </a:lnTo>
                  <a:lnTo>
                    <a:pt x="36" y="14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90" name="Freeform 202"/>
            <p:cNvSpPr>
              <a:spLocks/>
            </p:cNvSpPr>
            <p:nvPr userDrawn="1"/>
          </p:nvSpPr>
          <p:spPr bwMode="gray">
            <a:xfrm>
              <a:off x="10166351" y="5191125"/>
              <a:ext cx="57150" cy="50800"/>
            </a:xfrm>
            <a:custGeom>
              <a:avLst/>
              <a:gdLst>
                <a:gd name="T0" fmla="*/ 36 w 36"/>
                <a:gd name="T1" fmla="*/ 14 h 32"/>
                <a:gd name="T2" fmla="*/ 9 w 36"/>
                <a:gd name="T3" fmla="*/ 32 h 32"/>
                <a:gd name="T4" fmla="*/ 0 w 36"/>
                <a:gd name="T5" fmla="*/ 18 h 32"/>
                <a:gd name="T6" fmla="*/ 27 w 36"/>
                <a:gd name="T7" fmla="*/ 0 h 32"/>
                <a:gd name="T8" fmla="*/ 36 w 36"/>
                <a:gd name="T9" fmla="*/ 1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2">
                  <a:moveTo>
                    <a:pt x="36" y="14"/>
                  </a:moveTo>
                  <a:lnTo>
                    <a:pt x="9" y="32"/>
                  </a:lnTo>
                  <a:lnTo>
                    <a:pt x="0" y="18"/>
                  </a:lnTo>
                  <a:lnTo>
                    <a:pt x="27" y="0"/>
                  </a:lnTo>
                  <a:lnTo>
                    <a:pt x="36" y="14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91" name="Freeform 203"/>
            <p:cNvSpPr>
              <a:spLocks/>
            </p:cNvSpPr>
            <p:nvPr userDrawn="1"/>
          </p:nvSpPr>
          <p:spPr bwMode="gray">
            <a:xfrm>
              <a:off x="10136188" y="5148263"/>
              <a:ext cx="57150" cy="49213"/>
            </a:xfrm>
            <a:custGeom>
              <a:avLst/>
              <a:gdLst>
                <a:gd name="T0" fmla="*/ 36 w 36"/>
                <a:gd name="T1" fmla="*/ 14 h 31"/>
                <a:gd name="T2" fmla="*/ 8 w 36"/>
                <a:gd name="T3" fmla="*/ 31 h 31"/>
                <a:gd name="T4" fmla="*/ 0 w 36"/>
                <a:gd name="T5" fmla="*/ 17 h 31"/>
                <a:gd name="T6" fmla="*/ 28 w 36"/>
                <a:gd name="T7" fmla="*/ 0 h 31"/>
                <a:gd name="T8" fmla="*/ 36 w 36"/>
                <a:gd name="T9" fmla="*/ 1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1">
                  <a:moveTo>
                    <a:pt x="36" y="14"/>
                  </a:moveTo>
                  <a:lnTo>
                    <a:pt x="8" y="31"/>
                  </a:lnTo>
                  <a:lnTo>
                    <a:pt x="0" y="17"/>
                  </a:lnTo>
                  <a:lnTo>
                    <a:pt x="28" y="0"/>
                  </a:lnTo>
                  <a:lnTo>
                    <a:pt x="36" y="14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92" name="Freeform 204"/>
            <p:cNvSpPr>
              <a:spLocks/>
            </p:cNvSpPr>
            <p:nvPr userDrawn="1"/>
          </p:nvSpPr>
          <p:spPr bwMode="gray">
            <a:xfrm>
              <a:off x="10106026" y="5103813"/>
              <a:ext cx="58738" cy="49213"/>
            </a:xfrm>
            <a:custGeom>
              <a:avLst/>
              <a:gdLst>
                <a:gd name="T0" fmla="*/ 37 w 37"/>
                <a:gd name="T1" fmla="*/ 13 h 31"/>
                <a:gd name="T2" fmla="*/ 9 w 37"/>
                <a:gd name="T3" fmla="*/ 31 h 31"/>
                <a:gd name="T4" fmla="*/ 0 w 37"/>
                <a:gd name="T5" fmla="*/ 18 h 31"/>
                <a:gd name="T6" fmla="*/ 27 w 37"/>
                <a:gd name="T7" fmla="*/ 0 h 31"/>
                <a:gd name="T8" fmla="*/ 37 w 37"/>
                <a:gd name="T9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1">
                  <a:moveTo>
                    <a:pt x="37" y="13"/>
                  </a:moveTo>
                  <a:lnTo>
                    <a:pt x="9" y="31"/>
                  </a:lnTo>
                  <a:lnTo>
                    <a:pt x="0" y="18"/>
                  </a:lnTo>
                  <a:lnTo>
                    <a:pt x="27" y="0"/>
                  </a:lnTo>
                  <a:lnTo>
                    <a:pt x="37" y="13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93" name="Freeform 206"/>
            <p:cNvSpPr>
              <a:spLocks/>
            </p:cNvSpPr>
            <p:nvPr userDrawn="1"/>
          </p:nvSpPr>
          <p:spPr bwMode="gray">
            <a:xfrm>
              <a:off x="10077450" y="5059363"/>
              <a:ext cx="57150" cy="49213"/>
            </a:xfrm>
            <a:custGeom>
              <a:avLst/>
              <a:gdLst>
                <a:gd name="T0" fmla="*/ 36 w 36"/>
                <a:gd name="T1" fmla="*/ 13 h 31"/>
                <a:gd name="T2" fmla="*/ 9 w 36"/>
                <a:gd name="T3" fmla="*/ 31 h 31"/>
                <a:gd name="T4" fmla="*/ 0 w 36"/>
                <a:gd name="T5" fmla="*/ 18 h 31"/>
                <a:gd name="T6" fmla="*/ 27 w 36"/>
                <a:gd name="T7" fmla="*/ 0 h 31"/>
                <a:gd name="T8" fmla="*/ 36 w 36"/>
                <a:gd name="T9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1">
                  <a:moveTo>
                    <a:pt x="36" y="13"/>
                  </a:moveTo>
                  <a:lnTo>
                    <a:pt x="9" y="31"/>
                  </a:lnTo>
                  <a:lnTo>
                    <a:pt x="0" y="18"/>
                  </a:lnTo>
                  <a:lnTo>
                    <a:pt x="27" y="0"/>
                  </a:lnTo>
                  <a:lnTo>
                    <a:pt x="36" y="13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94" name="Freeform 207"/>
            <p:cNvSpPr>
              <a:spLocks/>
            </p:cNvSpPr>
            <p:nvPr userDrawn="1"/>
          </p:nvSpPr>
          <p:spPr bwMode="gray">
            <a:xfrm>
              <a:off x="10048875" y="5013325"/>
              <a:ext cx="55562" cy="50800"/>
            </a:xfrm>
            <a:custGeom>
              <a:avLst/>
              <a:gdLst>
                <a:gd name="T0" fmla="*/ 35 w 35"/>
                <a:gd name="T1" fmla="*/ 14 h 32"/>
                <a:gd name="T2" fmla="*/ 9 w 35"/>
                <a:gd name="T3" fmla="*/ 32 h 32"/>
                <a:gd name="T4" fmla="*/ 0 w 35"/>
                <a:gd name="T5" fmla="*/ 18 h 32"/>
                <a:gd name="T6" fmla="*/ 27 w 35"/>
                <a:gd name="T7" fmla="*/ 0 h 32"/>
                <a:gd name="T8" fmla="*/ 35 w 35"/>
                <a:gd name="T9" fmla="*/ 1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2">
                  <a:moveTo>
                    <a:pt x="35" y="14"/>
                  </a:moveTo>
                  <a:lnTo>
                    <a:pt x="9" y="32"/>
                  </a:lnTo>
                  <a:lnTo>
                    <a:pt x="0" y="18"/>
                  </a:lnTo>
                  <a:lnTo>
                    <a:pt x="27" y="0"/>
                  </a:lnTo>
                  <a:lnTo>
                    <a:pt x="35" y="14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95" name="Freeform 208"/>
            <p:cNvSpPr>
              <a:spLocks/>
            </p:cNvSpPr>
            <p:nvPr userDrawn="1"/>
          </p:nvSpPr>
          <p:spPr bwMode="gray">
            <a:xfrm>
              <a:off x="10017125" y="4970463"/>
              <a:ext cx="58737" cy="49213"/>
            </a:xfrm>
            <a:custGeom>
              <a:avLst/>
              <a:gdLst>
                <a:gd name="T0" fmla="*/ 37 w 37"/>
                <a:gd name="T1" fmla="*/ 13 h 31"/>
                <a:gd name="T2" fmla="*/ 10 w 37"/>
                <a:gd name="T3" fmla="*/ 31 h 31"/>
                <a:gd name="T4" fmla="*/ 0 w 37"/>
                <a:gd name="T5" fmla="*/ 17 h 31"/>
                <a:gd name="T6" fmla="*/ 28 w 37"/>
                <a:gd name="T7" fmla="*/ 0 h 31"/>
                <a:gd name="T8" fmla="*/ 37 w 37"/>
                <a:gd name="T9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1">
                  <a:moveTo>
                    <a:pt x="37" y="13"/>
                  </a:moveTo>
                  <a:lnTo>
                    <a:pt x="10" y="31"/>
                  </a:lnTo>
                  <a:lnTo>
                    <a:pt x="0" y="17"/>
                  </a:lnTo>
                  <a:lnTo>
                    <a:pt x="28" y="0"/>
                  </a:lnTo>
                  <a:lnTo>
                    <a:pt x="37" y="13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96" name="Freeform 209"/>
            <p:cNvSpPr>
              <a:spLocks/>
            </p:cNvSpPr>
            <p:nvPr userDrawn="1"/>
          </p:nvSpPr>
          <p:spPr bwMode="gray">
            <a:xfrm>
              <a:off x="9988550" y="4926013"/>
              <a:ext cx="58737" cy="47625"/>
            </a:xfrm>
            <a:custGeom>
              <a:avLst/>
              <a:gdLst>
                <a:gd name="T0" fmla="*/ 37 w 37"/>
                <a:gd name="T1" fmla="*/ 13 h 30"/>
                <a:gd name="T2" fmla="*/ 9 w 37"/>
                <a:gd name="T3" fmla="*/ 30 h 30"/>
                <a:gd name="T4" fmla="*/ 0 w 37"/>
                <a:gd name="T5" fmla="*/ 18 h 30"/>
                <a:gd name="T6" fmla="*/ 28 w 37"/>
                <a:gd name="T7" fmla="*/ 0 h 30"/>
                <a:gd name="T8" fmla="*/ 37 w 37"/>
                <a:gd name="T9" fmla="*/ 1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0">
                  <a:moveTo>
                    <a:pt x="37" y="13"/>
                  </a:moveTo>
                  <a:lnTo>
                    <a:pt x="9" y="30"/>
                  </a:lnTo>
                  <a:lnTo>
                    <a:pt x="0" y="18"/>
                  </a:lnTo>
                  <a:lnTo>
                    <a:pt x="28" y="0"/>
                  </a:lnTo>
                  <a:lnTo>
                    <a:pt x="37" y="13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97" name="Freeform 210"/>
            <p:cNvSpPr>
              <a:spLocks/>
            </p:cNvSpPr>
            <p:nvPr userDrawn="1"/>
          </p:nvSpPr>
          <p:spPr bwMode="gray">
            <a:xfrm>
              <a:off x="10856913" y="6146800"/>
              <a:ext cx="50800" cy="46038"/>
            </a:xfrm>
            <a:custGeom>
              <a:avLst/>
              <a:gdLst>
                <a:gd name="T0" fmla="*/ 32 w 32"/>
                <a:gd name="T1" fmla="*/ 14 h 29"/>
                <a:gd name="T2" fmla="*/ 9 w 32"/>
                <a:gd name="T3" fmla="*/ 29 h 29"/>
                <a:gd name="T4" fmla="*/ 0 w 32"/>
                <a:gd name="T5" fmla="*/ 16 h 29"/>
                <a:gd name="T6" fmla="*/ 24 w 32"/>
                <a:gd name="T7" fmla="*/ 0 h 29"/>
                <a:gd name="T8" fmla="*/ 32 w 32"/>
                <a:gd name="T9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29">
                  <a:moveTo>
                    <a:pt x="32" y="14"/>
                  </a:moveTo>
                  <a:lnTo>
                    <a:pt x="9" y="29"/>
                  </a:lnTo>
                  <a:lnTo>
                    <a:pt x="0" y="16"/>
                  </a:lnTo>
                  <a:lnTo>
                    <a:pt x="24" y="0"/>
                  </a:lnTo>
                  <a:lnTo>
                    <a:pt x="32" y="14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98" name="Freeform 211"/>
            <p:cNvSpPr>
              <a:spLocks/>
            </p:cNvSpPr>
            <p:nvPr userDrawn="1"/>
          </p:nvSpPr>
          <p:spPr bwMode="gray">
            <a:xfrm>
              <a:off x="10826750" y="6102350"/>
              <a:ext cx="52387" cy="46038"/>
            </a:xfrm>
            <a:custGeom>
              <a:avLst/>
              <a:gdLst>
                <a:gd name="T0" fmla="*/ 33 w 33"/>
                <a:gd name="T1" fmla="*/ 13 h 29"/>
                <a:gd name="T2" fmla="*/ 9 w 33"/>
                <a:gd name="T3" fmla="*/ 29 h 29"/>
                <a:gd name="T4" fmla="*/ 0 w 33"/>
                <a:gd name="T5" fmla="*/ 16 h 29"/>
                <a:gd name="T6" fmla="*/ 24 w 33"/>
                <a:gd name="T7" fmla="*/ 0 h 29"/>
                <a:gd name="T8" fmla="*/ 33 w 33"/>
                <a:gd name="T9" fmla="*/ 1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9">
                  <a:moveTo>
                    <a:pt x="33" y="13"/>
                  </a:moveTo>
                  <a:lnTo>
                    <a:pt x="9" y="29"/>
                  </a:lnTo>
                  <a:lnTo>
                    <a:pt x="0" y="16"/>
                  </a:lnTo>
                  <a:lnTo>
                    <a:pt x="24" y="0"/>
                  </a:lnTo>
                  <a:lnTo>
                    <a:pt x="33" y="13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99" name="Freeform 212"/>
            <p:cNvSpPr>
              <a:spLocks/>
            </p:cNvSpPr>
            <p:nvPr userDrawn="1"/>
          </p:nvSpPr>
          <p:spPr bwMode="gray">
            <a:xfrm>
              <a:off x="10798175" y="6056313"/>
              <a:ext cx="52387" cy="47625"/>
            </a:xfrm>
            <a:custGeom>
              <a:avLst/>
              <a:gdLst>
                <a:gd name="T0" fmla="*/ 33 w 33"/>
                <a:gd name="T1" fmla="*/ 14 h 30"/>
                <a:gd name="T2" fmla="*/ 9 w 33"/>
                <a:gd name="T3" fmla="*/ 30 h 30"/>
                <a:gd name="T4" fmla="*/ 0 w 33"/>
                <a:gd name="T5" fmla="*/ 16 h 30"/>
                <a:gd name="T6" fmla="*/ 24 w 33"/>
                <a:gd name="T7" fmla="*/ 0 h 30"/>
                <a:gd name="T8" fmla="*/ 33 w 33"/>
                <a:gd name="T9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0">
                  <a:moveTo>
                    <a:pt x="33" y="14"/>
                  </a:moveTo>
                  <a:lnTo>
                    <a:pt x="9" y="30"/>
                  </a:lnTo>
                  <a:lnTo>
                    <a:pt x="0" y="16"/>
                  </a:lnTo>
                  <a:lnTo>
                    <a:pt x="24" y="0"/>
                  </a:lnTo>
                  <a:lnTo>
                    <a:pt x="33" y="14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00" name="Freeform 213"/>
            <p:cNvSpPr>
              <a:spLocks/>
            </p:cNvSpPr>
            <p:nvPr userDrawn="1"/>
          </p:nvSpPr>
          <p:spPr bwMode="gray">
            <a:xfrm>
              <a:off x="10769600" y="6013450"/>
              <a:ext cx="52387" cy="46038"/>
            </a:xfrm>
            <a:custGeom>
              <a:avLst/>
              <a:gdLst>
                <a:gd name="T0" fmla="*/ 33 w 33"/>
                <a:gd name="T1" fmla="*/ 14 h 29"/>
                <a:gd name="T2" fmla="*/ 9 w 33"/>
                <a:gd name="T3" fmla="*/ 29 h 29"/>
                <a:gd name="T4" fmla="*/ 0 w 33"/>
                <a:gd name="T5" fmla="*/ 15 h 29"/>
                <a:gd name="T6" fmla="*/ 23 w 33"/>
                <a:gd name="T7" fmla="*/ 0 h 29"/>
                <a:gd name="T8" fmla="*/ 33 w 33"/>
                <a:gd name="T9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9">
                  <a:moveTo>
                    <a:pt x="33" y="14"/>
                  </a:moveTo>
                  <a:lnTo>
                    <a:pt x="9" y="29"/>
                  </a:lnTo>
                  <a:lnTo>
                    <a:pt x="0" y="15"/>
                  </a:lnTo>
                  <a:lnTo>
                    <a:pt x="23" y="0"/>
                  </a:lnTo>
                  <a:lnTo>
                    <a:pt x="33" y="14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01" name="Freeform 214"/>
            <p:cNvSpPr>
              <a:spLocks/>
            </p:cNvSpPr>
            <p:nvPr userDrawn="1"/>
          </p:nvSpPr>
          <p:spPr bwMode="gray">
            <a:xfrm>
              <a:off x="10739438" y="5946775"/>
              <a:ext cx="84137" cy="68263"/>
            </a:xfrm>
            <a:custGeom>
              <a:avLst/>
              <a:gdLst>
                <a:gd name="T0" fmla="*/ 53 w 53"/>
                <a:gd name="T1" fmla="*/ 14 h 43"/>
                <a:gd name="T2" fmla="*/ 8 w 53"/>
                <a:gd name="T3" fmla="*/ 43 h 43"/>
                <a:gd name="T4" fmla="*/ 0 w 53"/>
                <a:gd name="T5" fmla="*/ 30 h 43"/>
                <a:gd name="T6" fmla="*/ 45 w 53"/>
                <a:gd name="T7" fmla="*/ 0 h 43"/>
                <a:gd name="T8" fmla="*/ 53 w 53"/>
                <a:gd name="T9" fmla="*/ 14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43">
                  <a:moveTo>
                    <a:pt x="53" y="14"/>
                  </a:moveTo>
                  <a:lnTo>
                    <a:pt x="8" y="43"/>
                  </a:lnTo>
                  <a:lnTo>
                    <a:pt x="0" y="30"/>
                  </a:lnTo>
                  <a:lnTo>
                    <a:pt x="45" y="0"/>
                  </a:lnTo>
                  <a:lnTo>
                    <a:pt x="53" y="14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02" name="Freeform 215"/>
            <p:cNvSpPr>
              <a:spLocks/>
            </p:cNvSpPr>
            <p:nvPr userDrawn="1"/>
          </p:nvSpPr>
          <p:spPr bwMode="gray">
            <a:xfrm>
              <a:off x="10709275" y="5924550"/>
              <a:ext cx="52387" cy="46038"/>
            </a:xfrm>
            <a:custGeom>
              <a:avLst/>
              <a:gdLst>
                <a:gd name="T0" fmla="*/ 33 w 33"/>
                <a:gd name="T1" fmla="*/ 13 h 29"/>
                <a:gd name="T2" fmla="*/ 9 w 33"/>
                <a:gd name="T3" fmla="*/ 29 h 29"/>
                <a:gd name="T4" fmla="*/ 0 w 33"/>
                <a:gd name="T5" fmla="*/ 16 h 29"/>
                <a:gd name="T6" fmla="*/ 24 w 33"/>
                <a:gd name="T7" fmla="*/ 0 h 29"/>
                <a:gd name="T8" fmla="*/ 33 w 33"/>
                <a:gd name="T9" fmla="*/ 1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9">
                  <a:moveTo>
                    <a:pt x="33" y="13"/>
                  </a:moveTo>
                  <a:lnTo>
                    <a:pt x="9" y="29"/>
                  </a:lnTo>
                  <a:lnTo>
                    <a:pt x="0" y="16"/>
                  </a:lnTo>
                  <a:lnTo>
                    <a:pt x="24" y="0"/>
                  </a:lnTo>
                  <a:lnTo>
                    <a:pt x="33" y="13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03" name="Freeform 216"/>
            <p:cNvSpPr>
              <a:spLocks/>
            </p:cNvSpPr>
            <p:nvPr userDrawn="1"/>
          </p:nvSpPr>
          <p:spPr bwMode="gray">
            <a:xfrm>
              <a:off x="10680700" y="5878513"/>
              <a:ext cx="52387" cy="47625"/>
            </a:xfrm>
            <a:custGeom>
              <a:avLst/>
              <a:gdLst>
                <a:gd name="T0" fmla="*/ 33 w 33"/>
                <a:gd name="T1" fmla="*/ 14 h 30"/>
                <a:gd name="T2" fmla="*/ 9 w 33"/>
                <a:gd name="T3" fmla="*/ 30 h 30"/>
                <a:gd name="T4" fmla="*/ 0 w 33"/>
                <a:gd name="T5" fmla="*/ 16 h 30"/>
                <a:gd name="T6" fmla="*/ 24 w 33"/>
                <a:gd name="T7" fmla="*/ 0 h 30"/>
                <a:gd name="T8" fmla="*/ 33 w 33"/>
                <a:gd name="T9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0">
                  <a:moveTo>
                    <a:pt x="33" y="14"/>
                  </a:moveTo>
                  <a:lnTo>
                    <a:pt x="9" y="30"/>
                  </a:lnTo>
                  <a:lnTo>
                    <a:pt x="0" y="16"/>
                  </a:lnTo>
                  <a:lnTo>
                    <a:pt x="24" y="0"/>
                  </a:lnTo>
                  <a:lnTo>
                    <a:pt x="33" y="14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04" name="Freeform 217"/>
            <p:cNvSpPr>
              <a:spLocks/>
            </p:cNvSpPr>
            <p:nvPr userDrawn="1"/>
          </p:nvSpPr>
          <p:spPr bwMode="gray">
            <a:xfrm>
              <a:off x="10652125" y="5835650"/>
              <a:ext cx="50800" cy="46038"/>
            </a:xfrm>
            <a:custGeom>
              <a:avLst/>
              <a:gdLst>
                <a:gd name="T0" fmla="*/ 32 w 32"/>
                <a:gd name="T1" fmla="*/ 13 h 29"/>
                <a:gd name="T2" fmla="*/ 8 w 32"/>
                <a:gd name="T3" fmla="*/ 29 h 29"/>
                <a:gd name="T4" fmla="*/ 0 w 32"/>
                <a:gd name="T5" fmla="*/ 15 h 29"/>
                <a:gd name="T6" fmla="*/ 24 w 32"/>
                <a:gd name="T7" fmla="*/ 0 h 29"/>
                <a:gd name="T8" fmla="*/ 32 w 32"/>
                <a:gd name="T9" fmla="*/ 1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29">
                  <a:moveTo>
                    <a:pt x="32" y="13"/>
                  </a:moveTo>
                  <a:lnTo>
                    <a:pt x="8" y="29"/>
                  </a:lnTo>
                  <a:lnTo>
                    <a:pt x="0" y="15"/>
                  </a:lnTo>
                  <a:lnTo>
                    <a:pt x="24" y="0"/>
                  </a:lnTo>
                  <a:lnTo>
                    <a:pt x="32" y="13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05" name="Freeform 218"/>
            <p:cNvSpPr>
              <a:spLocks/>
            </p:cNvSpPr>
            <p:nvPr userDrawn="1"/>
          </p:nvSpPr>
          <p:spPr bwMode="gray">
            <a:xfrm>
              <a:off x="10620375" y="5791200"/>
              <a:ext cx="52387" cy="44450"/>
            </a:xfrm>
            <a:custGeom>
              <a:avLst/>
              <a:gdLst>
                <a:gd name="T0" fmla="*/ 33 w 33"/>
                <a:gd name="T1" fmla="*/ 14 h 28"/>
                <a:gd name="T2" fmla="*/ 9 w 33"/>
                <a:gd name="T3" fmla="*/ 28 h 28"/>
                <a:gd name="T4" fmla="*/ 0 w 33"/>
                <a:gd name="T5" fmla="*/ 15 h 28"/>
                <a:gd name="T6" fmla="*/ 24 w 33"/>
                <a:gd name="T7" fmla="*/ 0 h 28"/>
                <a:gd name="T8" fmla="*/ 33 w 33"/>
                <a:gd name="T9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8">
                  <a:moveTo>
                    <a:pt x="33" y="14"/>
                  </a:moveTo>
                  <a:lnTo>
                    <a:pt x="9" y="28"/>
                  </a:lnTo>
                  <a:lnTo>
                    <a:pt x="0" y="15"/>
                  </a:lnTo>
                  <a:lnTo>
                    <a:pt x="24" y="0"/>
                  </a:lnTo>
                  <a:lnTo>
                    <a:pt x="33" y="14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06" name="Freeform 219"/>
            <p:cNvSpPr>
              <a:spLocks/>
            </p:cNvSpPr>
            <p:nvPr userDrawn="1"/>
          </p:nvSpPr>
          <p:spPr bwMode="gray">
            <a:xfrm>
              <a:off x="10591800" y="5724525"/>
              <a:ext cx="85725" cy="68263"/>
            </a:xfrm>
            <a:custGeom>
              <a:avLst/>
              <a:gdLst>
                <a:gd name="T0" fmla="*/ 54 w 54"/>
                <a:gd name="T1" fmla="*/ 14 h 43"/>
                <a:gd name="T2" fmla="*/ 9 w 54"/>
                <a:gd name="T3" fmla="*/ 43 h 43"/>
                <a:gd name="T4" fmla="*/ 0 w 54"/>
                <a:gd name="T5" fmla="*/ 30 h 43"/>
                <a:gd name="T6" fmla="*/ 44 w 54"/>
                <a:gd name="T7" fmla="*/ 0 h 43"/>
                <a:gd name="T8" fmla="*/ 54 w 54"/>
                <a:gd name="T9" fmla="*/ 14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3">
                  <a:moveTo>
                    <a:pt x="54" y="14"/>
                  </a:moveTo>
                  <a:lnTo>
                    <a:pt x="9" y="43"/>
                  </a:lnTo>
                  <a:lnTo>
                    <a:pt x="0" y="30"/>
                  </a:lnTo>
                  <a:lnTo>
                    <a:pt x="44" y="0"/>
                  </a:lnTo>
                  <a:lnTo>
                    <a:pt x="54" y="14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07" name="Freeform 220"/>
            <p:cNvSpPr>
              <a:spLocks/>
            </p:cNvSpPr>
            <p:nvPr userDrawn="1"/>
          </p:nvSpPr>
          <p:spPr bwMode="gray">
            <a:xfrm>
              <a:off x="10563225" y="5700713"/>
              <a:ext cx="50800" cy="47625"/>
            </a:xfrm>
            <a:custGeom>
              <a:avLst/>
              <a:gdLst>
                <a:gd name="T0" fmla="*/ 32 w 32"/>
                <a:gd name="T1" fmla="*/ 14 h 30"/>
                <a:gd name="T2" fmla="*/ 8 w 32"/>
                <a:gd name="T3" fmla="*/ 30 h 30"/>
                <a:gd name="T4" fmla="*/ 0 w 32"/>
                <a:gd name="T5" fmla="*/ 16 h 30"/>
                <a:gd name="T6" fmla="*/ 24 w 32"/>
                <a:gd name="T7" fmla="*/ 0 h 30"/>
                <a:gd name="T8" fmla="*/ 32 w 32"/>
                <a:gd name="T9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0">
                  <a:moveTo>
                    <a:pt x="32" y="14"/>
                  </a:moveTo>
                  <a:lnTo>
                    <a:pt x="8" y="30"/>
                  </a:lnTo>
                  <a:lnTo>
                    <a:pt x="0" y="16"/>
                  </a:lnTo>
                  <a:lnTo>
                    <a:pt x="24" y="0"/>
                  </a:lnTo>
                  <a:lnTo>
                    <a:pt x="32" y="14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08" name="Freeform 221"/>
            <p:cNvSpPr>
              <a:spLocks/>
            </p:cNvSpPr>
            <p:nvPr userDrawn="1"/>
          </p:nvSpPr>
          <p:spPr bwMode="gray">
            <a:xfrm>
              <a:off x="10533063" y="5656263"/>
              <a:ext cx="52387" cy="47625"/>
            </a:xfrm>
            <a:custGeom>
              <a:avLst/>
              <a:gdLst>
                <a:gd name="T0" fmla="*/ 33 w 33"/>
                <a:gd name="T1" fmla="*/ 14 h 30"/>
                <a:gd name="T2" fmla="*/ 9 w 33"/>
                <a:gd name="T3" fmla="*/ 30 h 30"/>
                <a:gd name="T4" fmla="*/ 0 w 33"/>
                <a:gd name="T5" fmla="*/ 16 h 30"/>
                <a:gd name="T6" fmla="*/ 23 w 33"/>
                <a:gd name="T7" fmla="*/ 0 h 30"/>
                <a:gd name="T8" fmla="*/ 33 w 33"/>
                <a:gd name="T9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0">
                  <a:moveTo>
                    <a:pt x="33" y="14"/>
                  </a:moveTo>
                  <a:lnTo>
                    <a:pt x="9" y="30"/>
                  </a:lnTo>
                  <a:lnTo>
                    <a:pt x="0" y="16"/>
                  </a:lnTo>
                  <a:lnTo>
                    <a:pt x="23" y="0"/>
                  </a:lnTo>
                  <a:lnTo>
                    <a:pt x="33" y="14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09" name="Freeform 222"/>
            <p:cNvSpPr>
              <a:spLocks/>
            </p:cNvSpPr>
            <p:nvPr userDrawn="1"/>
          </p:nvSpPr>
          <p:spPr bwMode="gray">
            <a:xfrm>
              <a:off x="10502900" y="5613400"/>
              <a:ext cx="52387" cy="44450"/>
            </a:xfrm>
            <a:custGeom>
              <a:avLst/>
              <a:gdLst>
                <a:gd name="T0" fmla="*/ 33 w 33"/>
                <a:gd name="T1" fmla="*/ 12 h 28"/>
                <a:gd name="T2" fmla="*/ 9 w 33"/>
                <a:gd name="T3" fmla="*/ 28 h 28"/>
                <a:gd name="T4" fmla="*/ 0 w 33"/>
                <a:gd name="T5" fmla="*/ 15 h 28"/>
                <a:gd name="T6" fmla="*/ 24 w 33"/>
                <a:gd name="T7" fmla="*/ 0 h 28"/>
                <a:gd name="T8" fmla="*/ 33 w 33"/>
                <a:gd name="T9" fmla="*/ 1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8">
                  <a:moveTo>
                    <a:pt x="33" y="12"/>
                  </a:moveTo>
                  <a:lnTo>
                    <a:pt x="9" y="28"/>
                  </a:lnTo>
                  <a:lnTo>
                    <a:pt x="0" y="15"/>
                  </a:lnTo>
                  <a:lnTo>
                    <a:pt x="24" y="0"/>
                  </a:lnTo>
                  <a:lnTo>
                    <a:pt x="33" y="12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10" name="Freeform 223"/>
            <p:cNvSpPr>
              <a:spLocks/>
            </p:cNvSpPr>
            <p:nvPr userDrawn="1"/>
          </p:nvSpPr>
          <p:spPr bwMode="gray">
            <a:xfrm>
              <a:off x="10474325" y="5568950"/>
              <a:ext cx="50800" cy="44450"/>
            </a:xfrm>
            <a:custGeom>
              <a:avLst/>
              <a:gdLst>
                <a:gd name="T0" fmla="*/ 32 w 32"/>
                <a:gd name="T1" fmla="*/ 13 h 28"/>
                <a:gd name="T2" fmla="*/ 8 w 32"/>
                <a:gd name="T3" fmla="*/ 28 h 28"/>
                <a:gd name="T4" fmla="*/ 0 w 32"/>
                <a:gd name="T5" fmla="*/ 16 h 28"/>
                <a:gd name="T6" fmla="*/ 24 w 32"/>
                <a:gd name="T7" fmla="*/ 0 h 28"/>
                <a:gd name="T8" fmla="*/ 32 w 32"/>
                <a:gd name="T9" fmla="*/ 1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28">
                  <a:moveTo>
                    <a:pt x="32" y="13"/>
                  </a:moveTo>
                  <a:lnTo>
                    <a:pt x="8" y="28"/>
                  </a:lnTo>
                  <a:lnTo>
                    <a:pt x="0" y="16"/>
                  </a:lnTo>
                  <a:lnTo>
                    <a:pt x="24" y="0"/>
                  </a:lnTo>
                  <a:lnTo>
                    <a:pt x="32" y="13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11" name="Freeform 224"/>
            <p:cNvSpPr>
              <a:spLocks/>
            </p:cNvSpPr>
            <p:nvPr userDrawn="1"/>
          </p:nvSpPr>
          <p:spPr bwMode="gray">
            <a:xfrm>
              <a:off x="10444163" y="5502275"/>
              <a:ext cx="84137" cy="68263"/>
            </a:xfrm>
            <a:custGeom>
              <a:avLst/>
              <a:gdLst>
                <a:gd name="T0" fmla="*/ 53 w 53"/>
                <a:gd name="T1" fmla="*/ 13 h 43"/>
                <a:gd name="T2" fmla="*/ 9 w 53"/>
                <a:gd name="T3" fmla="*/ 43 h 43"/>
                <a:gd name="T4" fmla="*/ 0 w 53"/>
                <a:gd name="T5" fmla="*/ 29 h 43"/>
                <a:gd name="T6" fmla="*/ 44 w 53"/>
                <a:gd name="T7" fmla="*/ 0 h 43"/>
                <a:gd name="T8" fmla="*/ 53 w 53"/>
                <a:gd name="T9" fmla="*/ 1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43">
                  <a:moveTo>
                    <a:pt x="53" y="13"/>
                  </a:moveTo>
                  <a:lnTo>
                    <a:pt x="9" y="43"/>
                  </a:lnTo>
                  <a:lnTo>
                    <a:pt x="0" y="29"/>
                  </a:lnTo>
                  <a:lnTo>
                    <a:pt x="44" y="0"/>
                  </a:lnTo>
                  <a:lnTo>
                    <a:pt x="53" y="13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12" name="Freeform 225"/>
            <p:cNvSpPr>
              <a:spLocks/>
            </p:cNvSpPr>
            <p:nvPr userDrawn="1"/>
          </p:nvSpPr>
          <p:spPr bwMode="gray">
            <a:xfrm>
              <a:off x="10415588" y="5478463"/>
              <a:ext cx="52387" cy="47625"/>
            </a:xfrm>
            <a:custGeom>
              <a:avLst/>
              <a:gdLst>
                <a:gd name="T0" fmla="*/ 33 w 33"/>
                <a:gd name="T1" fmla="*/ 14 h 30"/>
                <a:gd name="T2" fmla="*/ 9 w 33"/>
                <a:gd name="T3" fmla="*/ 30 h 30"/>
                <a:gd name="T4" fmla="*/ 0 w 33"/>
                <a:gd name="T5" fmla="*/ 16 h 30"/>
                <a:gd name="T6" fmla="*/ 24 w 33"/>
                <a:gd name="T7" fmla="*/ 0 h 30"/>
                <a:gd name="T8" fmla="*/ 33 w 33"/>
                <a:gd name="T9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0">
                  <a:moveTo>
                    <a:pt x="33" y="14"/>
                  </a:moveTo>
                  <a:lnTo>
                    <a:pt x="9" y="30"/>
                  </a:lnTo>
                  <a:lnTo>
                    <a:pt x="0" y="16"/>
                  </a:lnTo>
                  <a:lnTo>
                    <a:pt x="24" y="0"/>
                  </a:lnTo>
                  <a:lnTo>
                    <a:pt x="33" y="14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13" name="Freeform 226"/>
            <p:cNvSpPr>
              <a:spLocks/>
            </p:cNvSpPr>
            <p:nvPr userDrawn="1"/>
          </p:nvSpPr>
          <p:spPr bwMode="gray">
            <a:xfrm>
              <a:off x="10385425" y="5434013"/>
              <a:ext cx="52387" cy="46038"/>
            </a:xfrm>
            <a:custGeom>
              <a:avLst/>
              <a:gdLst>
                <a:gd name="T0" fmla="*/ 33 w 33"/>
                <a:gd name="T1" fmla="*/ 13 h 29"/>
                <a:gd name="T2" fmla="*/ 10 w 33"/>
                <a:gd name="T3" fmla="*/ 29 h 29"/>
                <a:gd name="T4" fmla="*/ 0 w 33"/>
                <a:gd name="T5" fmla="*/ 16 h 29"/>
                <a:gd name="T6" fmla="*/ 24 w 33"/>
                <a:gd name="T7" fmla="*/ 0 h 29"/>
                <a:gd name="T8" fmla="*/ 33 w 33"/>
                <a:gd name="T9" fmla="*/ 1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9">
                  <a:moveTo>
                    <a:pt x="33" y="13"/>
                  </a:moveTo>
                  <a:lnTo>
                    <a:pt x="10" y="29"/>
                  </a:lnTo>
                  <a:lnTo>
                    <a:pt x="0" y="16"/>
                  </a:lnTo>
                  <a:lnTo>
                    <a:pt x="24" y="0"/>
                  </a:lnTo>
                  <a:lnTo>
                    <a:pt x="33" y="13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14" name="Freeform 227"/>
            <p:cNvSpPr>
              <a:spLocks/>
            </p:cNvSpPr>
            <p:nvPr userDrawn="1"/>
          </p:nvSpPr>
          <p:spPr bwMode="gray">
            <a:xfrm>
              <a:off x="10355263" y="5391150"/>
              <a:ext cx="52387" cy="44450"/>
            </a:xfrm>
            <a:custGeom>
              <a:avLst/>
              <a:gdLst>
                <a:gd name="T0" fmla="*/ 33 w 33"/>
                <a:gd name="T1" fmla="*/ 13 h 28"/>
                <a:gd name="T2" fmla="*/ 9 w 33"/>
                <a:gd name="T3" fmla="*/ 28 h 28"/>
                <a:gd name="T4" fmla="*/ 0 w 33"/>
                <a:gd name="T5" fmla="*/ 14 h 28"/>
                <a:gd name="T6" fmla="*/ 24 w 33"/>
                <a:gd name="T7" fmla="*/ 0 h 28"/>
                <a:gd name="T8" fmla="*/ 33 w 33"/>
                <a:gd name="T9" fmla="*/ 1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8">
                  <a:moveTo>
                    <a:pt x="33" y="13"/>
                  </a:moveTo>
                  <a:lnTo>
                    <a:pt x="9" y="28"/>
                  </a:lnTo>
                  <a:lnTo>
                    <a:pt x="0" y="14"/>
                  </a:lnTo>
                  <a:lnTo>
                    <a:pt x="24" y="0"/>
                  </a:lnTo>
                  <a:lnTo>
                    <a:pt x="33" y="13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15" name="Freeform 228"/>
            <p:cNvSpPr>
              <a:spLocks/>
            </p:cNvSpPr>
            <p:nvPr userDrawn="1"/>
          </p:nvSpPr>
          <p:spPr bwMode="gray">
            <a:xfrm>
              <a:off x="10326688" y="5345113"/>
              <a:ext cx="52387" cy="47625"/>
            </a:xfrm>
            <a:custGeom>
              <a:avLst/>
              <a:gdLst>
                <a:gd name="T0" fmla="*/ 33 w 33"/>
                <a:gd name="T1" fmla="*/ 14 h 30"/>
                <a:gd name="T2" fmla="*/ 9 w 33"/>
                <a:gd name="T3" fmla="*/ 30 h 30"/>
                <a:gd name="T4" fmla="*/ 0 w 33"/>
                <a:gd name="T5" fmla="*/ 16 h 30"/>
                <a:gd name="T6" fmla="*/ 24 w 33"/>
                <a:gd name="T7" fmla="*/ 0 h 30"/>
                <a:gd name="T8" fmla="*/ 33 w 33"/>
                <a:gd name="T9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0">
                  <a:moveTo>
                    <a:pt x="33" y="14"/>
                  </a:moveTo>
                  <a:lnTo>
                    <a:pt x="9" y="30"/>
                  </a:lnTo>
                  <a:lnTo>
                    <a:pt x="0" y="16"/>
                  </a:lnTo>
                  <a:lnTo>
                    <a:pt x="24" y="0"/>
                  </a:lnTo>
                  <a:lnTo>
                    <a:pt x="33" y="14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16" name="Freeform 229"/>
            <p:cNvSpPr>
              <a:spLocks/>
            </p:cNvSpPr>
            <p:nvPr userDrawn="1"/>
          </p:nvSpPr>
          <p:spPr bwMode="gray">
            <a:xfrm>
              <a:off x="10298113" y="5280025"/>
              <a:ext cx="84137" cy="68263"/>
            </a:xfrm>
            <a:custGeom>
              <a:avLst/>
              <a:gdLst>
                <a:gd name="T0" fmla="*/ 53 w 53"/>
                <a:gd name="T1" fmla="*/ 13 h 43"/>
                <a:gd name="T2" fmla="*/ 9 w 53"/>
                <a:gd name="T3" fmla="*/ 43 h 43"/>
                <a:gd name="T4" fmla="*/ 0 w 53"/>
                <a:gd name="T5" fmla="*/ 29 h 43"/>
                <a:gd name="T6" fmla="*/ 44 w 53"/>
                <a:gd name="T7" fmla="*/ 0 h 43"/>
                <a:gd name="T8" fmla="*/ 53 w 53"/>
                <a:gd name="T9" fmla="*/ 1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43">
                  <a:moveTo>
                    <a:pt x="53" y="13"/>
                  </a:moveTo>
                  <a:lnTo>
                    <a:pt x="9" y="43"/>
                  </a:lnTo>
                  <a:lnTo>
                    <a:pt x="0" y="29"/>
                  </a:lnTo>
                  <a:lnTo>
                    <a:pt x="44" y="0"/>
                  </a:lnTo>
                  <a:lnTo>
                    <a:pt x="53" y="13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17" name="Freeform 230"/>
            <p:cNvSpPr>
              <a:spLocks/>
            </p:cNvSpPr>
            <p:nvPr userDrawn="1"/>
          </p:nvSpPr>
          <p:spPr bwMode="gray">
            <a:xfrm>
              <a:off x="10269538" y="5256213"/>
              <a:ext cx="49212" cy="46038"/>
            </a:xfrm>
            <a:custGeom>
              <a:avLst/>
              <a:gdLst>
                <a:gd name="T0" fmla="*/ 31 w 31"/>
                <a:gd name="T1" fmla="*/ 14 h 29"/>
                <a:gd name="T2" fmla="*/ 7 w 31"/>
                <a:gd name="T3" fmla="*/ 29 h 29"/>
                <a:gd name="T4" fmla="*/ 0 w 31"/>
                <a:gd name="T5" fmla="*/ 16 h 29"/>
                <a:gd name="T6" fmla="*/ 23 w 31"/>
                <a:gd name="T7" fmla="*/ 0 h 29"/>
                <a:gd name="T8" fmla="*/ 31 w 31"/>
                <a:gd name="T9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9">
                  <a:moveTo>
                    <a:pt x="31" y="14"/>
                  </a:moveTo>
                  <a:lnTo>
                    <a:pt x="7" y="29"/>
                  </a:lnTo>
                  <a:lnTo>
                    <a:pt x="0" y="16"/>
                  </a:lnTo>
                  <a:lnTo>
                    <a:pt x="23" y="0"/>
                  </a:lnTo>
                  <a:lnTo>
                    <a:pt x="31" y="14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18" name="Freeform 231"/>
            <p:cNvSpPr>
              <a:spLocks/>
            </p:cNvSpPr>
            <p:nvPr userDrawn="1"/>
          </p:nvSpPr>
          <p:spPr bwMode="gray">
            <a:xfrm>
              <a:off x="10237788" y="5213350"/>
              <a:ext cx="52387" cy="44450"/>
            </a:xfrm>
            <a:custGeom>
              <a:avLst/>
              <a:gdLst>
                <a:gd name="T0" fmla="*/ 33 w 33"/>
                <a:gd name="T1" fmla="*/ 12 h 28"/>
                <a:gd name="T2" fmla="*/ 9 w 33"/>
                <a:gd name="T3" fmla="*/ 28 h 28"/>
                <a:gd name="T4" fmla="*/ 0 w 33"/>
                <a:gd name="T5" fmla="*/ 14 h 28"/>
                <a:gd name="T6" fmla="*/ 24 w 33"/>
                <a:gd name="T7" fmla="*/ 0 h 28"/>
                <a:gd name="T8" fmla="*/ 33 w 33"/>
                <a:gd name="T9" fmla="*/ 1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8">
                  <a:moveTo>
                    <a:pt x="33" y="12"/>
                  </a:moveTo>
                  <a:lnTo>
                    <a:pt x="9" y="28"/>
                  </a:lnTo>
                  <a:lnTo>
                    <a:pt x="0" y="14"/>
                  </a:lnTo>
                  <a:lnTo>
                    <a:pt x="24" y="0"/>
                  </a:lnTo>
                  <a:lnTo>
                    <a:pt x="33" y="12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19" name="Freeform 232"/>
            <p:cNvSpPr>
              <a:spLocks/>
            </p:cNvSpPr>
            <p:nvPr userDrawn="1"/>
          </p:nvSpPr>
          <p:spPr bwMode="gray">
            <a:xfrm>
              <a:off x="10209213" y="5168900"/>
              <a:ext cx="52387" cy="44450"/>
            </a:xfrm>
            <a:custGeom>
              <a:avLst/>
              <a:gdLst>
                <a:gd name="T0" fmla="*/ 33 w 33"/>
                <a:gd name="T1" fmla="*/ 13 h 28"/>
                <a:gd name="T2" fmla="*/ 9 w 33"/>
                <a:gd name="T3" fmla="*/ 28 h 28"/>
                <a:gd name="T4" fmla="*/ 0 w 33"/>
                <a:gd name="T5" fmla="*/ 15 h 28"/>
                <a:gd name="T6" fmla="*/ 24 w 33"/>
                <a:gd name="T7" fmla="*/ 0 h 28"/>
                <a:gd name="T8" fmla="*/ 33 w 33"/>
                <a:gd name="T9" fmla="*/ 1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8">
                  <a:moveTo>
                    <a:pt x="33" y="13"/>
                  </a:moveTo>
                  <a:lnTo>
                    <a:pt x="9" y="28"/>
                  </a:lnTo>
                  <a:lnTo>
                    <a:pt x="0" y="15"/>
                  </a:lnTo>
                  <a:lnTo>
                    <a:pt x="24" y="0"/>
                  </a:lnTo>
                  <a:lnTo>
                    <a:pt x="33" y="13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20" name="Freeform 233"/>
            <p:cNvSpPr>
              <a:spLocks/>
            </p:cNvSpPr>
            <p:nvPr userDrawn="1"/>
          </p:nvSpPr>
          <p:spPr bwMode="gray">
            <a:xfrm>
              <a:off x="10180638" y="5122863"/>
              <a:ext cx="50800" cy="47625"/>
            </a:xfrm>
            <a:custGeom>
              <a:avLst/>
              <a:gdLst>
                <a:gd name="T0" fmla="*/ 32 w 32"/>
                <a:gd name="T1" fmla="*/ 14 h 30"/>
                <a:gd name="T2" fmla="*/ 8 w 32"/>
                <a:gd name="T3" fmla="*/ 30 h 30"/>
                <a:gd name="T4" fmla="*/ 0 w 32"/>
                <a:gd name="T5" fmla="*/ 16 h 30"/>
                <a:gd name="T6" fmla="*/ 24 w 32"/>
                <a:gd name="T7" fmla="*/ 0 h 30"/>
                <a:gd name="T8" fmla="*/ 32 w 32"/>
                <a:gd name="T9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0">
                  <a:moveTo>
                    <a:pt x="32" y="14"/>
                  </a:moveTo>
                  <a:lnTo>
                    <a:pt x="8" y="30"/>
                  </a:lnTo>
                  <a:lnTo>
                    <a:pt x="0" y="16"/>
                  </a:lnTo>
                  <a:lnTo>
                    <a:pt x="24" y="0"/>
                  </a:lnTo>
                  <a:lnTo>
                    <a:pt x="32" y="14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21" name="Freeform 234"/>
            <p:cNvSpPr>
              <a:spLocks/>
            </p:cNvSpPr>
            <p:nvPr userDrawn="1"/>
          </p:nvSpPr>
          <p:spPr bwMode="gray">
            <a:xfrm>
              <a:off x="10148888" y="5056188"/>
              <a:ext cx="85725" cy="68263"/>
            </a:xfrm>
            <a:custGeom>
              <a:avLst/>
              <a:gdLst>
                <a:gd name="T0" fmla="*/ 54 w 54"/>
                <a:gd name="T1" fmla="*/ 14 h 43"/>
                <a:gd name="T2" fmla="*/ 10 w 54"/>
                <a:gd name="T3" fmla="*/ 43 h 43"/>
                <a:gd name="T4" fmla="*/ 0 w 54"/>
                <a:gd name="T5" fmla="*/ 30 h 43"/>
                <a:gd name="T6" fmla="*/ 45 w 54"/>
                <a:gd name="T7" fmla="*/ 0 h 43"/>
                <a:gd name="T8" fmla="*/ 54 w 54"/>
                <a:gd name="T9" fmla="*/ 14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3">
                  <a:moveTo>
                    <a:pt x="54" y="14"/>
                  </a:moveTo>
                  <a:lnTo>
                    <a:pt x="10" y="43"/>
                  </a:lnTo>
                  <a:lnTo>
                    <a:pt x="0" y="30"/>
                  </a:lnTo>
                  <a:lnTo>
                    <a:pt x="45" y="0"/>
                  </a:lnTo>
                  <a:lnTo>
                    <a:pt x="54" y="14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22" name="Freeform 235"/>
            <p:cNvSpPr>
              <a:spLocks/>
            </p:cNvSpPr>
            <p:nvPr userDrawn="1"/>
          </p:nvSpPr>
          <p:spPr bwMode="gray">
            <a:xfrm>
              <a:off x="10120313" y="5033963"/>
              <a:ext cx="52387" cy="46038"/>
            </a:xfrm>
            <a:custGeom>
              <a:avLst/>
              <a:gdLst>
                <a:gd name="T0" fmla="*/ 33 w 33"/>
                <a:gd name="T1" fmla="*/ 13 h 29"/>
                <a:gd name="T2" fmla="*/ 9 w 33"/>
                <a:gd name="T3" fmla="*/ 29 h 29"/>
                <a:gd name="T4" fmla="*/ 0 w 33"/>
                <a:gd name="T5" fmla="*/ 16 h 29"/>
                <a:gd name="T6" fmla="*/ 24 w 33"/>
                <a:gd name="T7" fmla="*/ 0 h 29"/>
                <a:gd name="T8" fmla="*/ 33 w 33"/>
                <a:gd name="T9" fmla="*/ 1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9">
                  <a:moveTo>
                    <a:pt x="33" y="13"/>
                  </a:moveTo>
                  <a:lnTo>
                    <a:pt x="9" y="29"/>
                  </a:lnTo>
                  <a:lnTo>
                    <a:pt x="0" y="16"/>
                  </a:lnTo>
                  <a:lnTo>
                    <a:pt x="24" y="0"/>
                  </a:lnTo>
                  <a:lnTo>
                    <a:pt x="33" y="13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23" name="Freeform 236"/>
            <p:cNvSpPr>
              <a:spLocks/>
            </p:cNvSpPr>
            <p:nvPr userDrawn="1"/>
          </p:nvSpPr>
          <p:spPr bwMode="gray">
            <a:xfrm>
              <a:off x="10091738" y="4991100"/>
              <a:ext cx="50800" cy="44450"/>
            </a:xfrm>
            <a:custGeom>
              <a:avLst/>
              <a:gdLst>
                <a:gd name="T0" fmla="*/ 32 w 32"/>
                <a:gd name="T1" fmla="*/ 12 h 28"/>
                <a:gd name="T2" fmla="*/ 8 w 32"/>
                <a:gd name="T3" fmla="*/ 28 h 28"/>
                <a:gd name="T4" fmla="*/ 0 w 32"/>
                <a:gd name="T5" fmla="*/ 14 h 28"/>
                <a:gd name="T6" fmla="*/ 24 w 32"/>
                <a:gd name="T7" fmla="*/ 0 h 28"/>
                <a:gd name="T8" fmla="*/ 32 w 32"/>
                <a:gd name="T9" fmla="*/ 1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28">
                  <a:moveTo>
                    <a:pt x="32" y="12"/>
                  </a:moveTo>
                  <a:lnTo>
                    <a:pt x="8" y="28"/>
                  </a:lnTo>
                  <a:lnTo>
                    <a:pt x="0" y="14"/>
                  </a:lnTo>
                  <a:lnTo>
                    <a:pt x="24" y="0"/>
                  </a:lnTo>
                  <a:lnTo>
                    <a:pt x="32" y="12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24" name="Freeform 237"/>
            <p:cNvSpPr>
              <a:spLocks/>
            </p:cNvSpPr>
            <p:nvPr userDrawn="1"/>
          </p:nvSpPr>
          <p:spPr bwMode="gray">
            <a:xfrm>
              <a:off x="10061575" y="4945063"/>
              <a:ext cx="52387" cy="46038"/>
            </a:xfrm>
            <a:custGeom>
              <a:avLst/>
              <a:gdLst>
                <a:gd name="T0" fmla="*/ 33 w 33"/>
                <a:gd name="T1" fmla="*/ 14 h 29"/>
                <a:gd name="T2" fmla="*/ 9 w 33"/>
                <a:gd name="T3" fmla="*/ 29 h 29"/>
                <a:gd name="T4" fmla="*/ 0 w 33"/>
                <a:gd name="T5" fmla="*/ 16 h 29"/>
                <a:gd name="T6" fmla="*/ 24 w 33"/>
                <a:gd name="T7" fmla="*/ 0 h 29"/>
                <a:gd name="T8" fmla="*/ 33 w 33"/>
                <a:gd name="T9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9">
                  <a:moveTo>
                    <a:pt x="33" y="14"/>
                  </a:moveTo>
                  <a:lnTo>
                    <a:pt x="9" y="29"/>
                  </a:lnTo>
                  <a:lnTo>
                    <a:pt x="0" y="16"/>
                  </a:lnTo>
                  <a:lnTo>
                    <a:pt x="24" y="0"/>
                  </a:lnTo>
                  <a:lnTo>
                    <a:pt x="33" y="14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25" name="Freeform 238"/>
            <p:cNvSpPr>
              <a:spLocks/>
            </p:cNvSpPr>
            <p:nvPr userDrawn="1"/>
          </p:nvSpPr>
          <p:spPr bwMode="gray">
            <a:xfrm>
              <a:off x="10033000" y="4900613"/>
              <a:ext cx="52387" cy="46038"/>
            </a:xfrm>
            <a:custGeom>
              <a:avLst/>
              <a:gdLst>
                <a:gd name="T0" fmla="*/ 33 w 33"/>
                <a:gd name="T1" fmla="*/ 14 h 29"/>
                <a:gd name="T2" fmla="*/ 9 w 33"/>
                <a:gd name="T3" fmla="*/ 29 h 29"/>
                <a:gd name="T4" fmla="*/ 0 w 33"/>
                <a:gd name="T5" fmla="*/ 16 h 29"/>
                <a:gd name="T6" fmla="*/ 23 w 33"/>
                <a:gd name="T7" fmla="*/ 0 h 29"/>
                <a:gd name="T8" fmla="*/ 33 w 33"/>
                <a:gd name="T9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9">
                  <a:moveTo>
                    <a:pt x="33" y="14"/>
                  </a:moveTo>
                  <a:lnTo>
                    <a:pt x="9" y="29"/>
                  </a:lnTo>
                  <a:lnTo>
                    <a:pt x="0" y="16"/>
                  </a:lnTo>
                  <a:lnTo>
                    <a:pt x="23" y="0"/>
                  </a:lnTo>
                  <a:lnTo>
                    <a:pt x="33" y="14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</p:grpSp>
    </p:spTree>
    <p:extLst>
      <p:ext uri="{BB962C8B-B14F-4D97-AF65-F5344CB8AC3E}">
        <p14:creationId xmlns:p14="http://schemas.microsoft.com/office/powerpoint/2010/main" val="9516743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2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6" name="Group 225"/>
          <p:cNvGrpSpPr>
            <a:grpSpLocks noChangeAspect="1"/>
          </p:cNvGrpSpPr>
          <p:nvPr/>
        </p:nvGrpSpPr>
        <p:grpSpPr bwMode="gray">
          <a:xfrm>
            <a:off x="8702982" y="3787615"/>
            <a:ext cx="3489017" cy="3070385"/>
            <a:chOff x="7670801" y="3252788"/>
            <a:chExt cx="4017963" cy="3535362"/>
          </a:xfrm>
        </p:grpSpPr>
        <p:sp>
          <p:nvSpPr>
            <p:cNvPr id="227" name="Freeform 7"/>
            <p:cNvSpPr>
              <a:spLocks/>
            </p:cNvSpPr>
            <p:nvPr userDrawn="1"/>
          </p:nvSpPr>
          <p:spPr bwMode="gray">
            <a:xfrm>
              <a:off x="8091488" y="5829300"/>
              <a:ext cx="295275" cy="823913"/>
            </a:xfrm>
            <a:custGeom>
              <a:avLst/>
              <a:gdLst>
                <a:gd name="T0" fmla="*/ 164 w 164"/>
                <a:gd name="T1" fmla="*/ 453 h 459"/>
                <a:gd name="T2" fmla="*/ 34 w 164"/>
                <a:gd name="T3" fmla="*/ 30 h 459"/>
                <a:gd name="T4" fmla="*/ 34 w 164"/>
                <a:gd name="T5" fmla="*/ 30 h 459"/>
                <a:gd name="T6" fmla="*/ 33 w 164"/>
                <a:gd name="T7" fmla="*/ 29 h 459"/>
                <a:gd name="T8" fmla="*/ 43 w 164"/>
                <a:gd name="T9" fmla="*/ 1 h 459"/>
                <a:gd name="T10" fmla="*/ 32 w 164"/>
                <a:gd name="T11" fmla="*/ 1 h 459"/>
                <a:gd name="T12" fmla="*/ 3 w 164"/>
                <a:gd name="T13" fmla="*/ 39 h 459"/>
                <a:gd name="T14" fmla="*/ 3 w 164"/>
                <a:gd name="T15" fmla="*/ 40 h 459"/>
                <a:gd name="T16" fmla="*/ 3 w 164"/>
                <a:gd name="T17" fmla="*/ 40 h 459"/>
                <a:gd name="T18" fmla="*/ 46 w 164"/>
                <a:gd name="T19" fmla="*/ 275 h 459"/>
                <a:gd name="T20" fmla="*/ 97 w 164"/>
                <a:gd name="T21" fmla="*/ 459 h 459"/>
                <a:gd name="T22" fmla="*/ 164 w 164"/>
                <a:gd name="T23" fmla="*/ 453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4" h="459">
                  <a:moveTo>
                    <a:pt x="164" y="453"/>
                  </a:moveTo>
                  <a:cubicBezTo>
                    <a:pt x="34" y="30"/>
                    <a:pt x="34" y="30"/>
                    <a:pt x="34" y="30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4" y="30"/>
                    <a:pt x="34" y="30"/>
                    <a:pt x="33" y="29"/>
                  </a:cubicBezTo>
                  <a:cubicBezTo>
                    <a:pt x="32" y="18"/>
                    <a:pt x="36" y="8"/>
                    <a:pt x="43" y="1"/>
                  </a:cubicBezTo>
                  <a:cubicBezTo>
                    <a:pt x="39" y="0"/>
                    <a:pt x="35" y="0"/>
                    <a:pt x="32" y="1"/>
                  </a:cubicBezTo>
                  <a:cubicBezTo>
                    <a:pt x="13" y="3"/>
                    <a:pt x="0" y="20"/>
                    <a:pt x="3" y="39"/>
                  </a:cubicBezTo>
                  <a:cubicBezTo>
                    <a:pt x="3" y="39"/>
                    <a:pt x="3" y="40"/>
                    <a:pt x="3" y="40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46" y="275"/>
                    <a:pt x="46" y="275"/>
                    <a:pt x="46" y="275"/>
                  </a:cubicBezTo>
                  <a:cubicBezTo>
                    <a:pt x="49" y="279"/>
                    <a:pt x="97" y="459"/>
                    <a:pt x="97" y="459"/>
                  </a:cubicBezTo>
                  <a:cubicBezTo>
                    <a:pt x="164" y="453"/>
                    <a:pt x="164" y="453"/>
                    <a:pt x="164" y="453"/>
                  </a:cubicBezTo>
                </a:path>
              </a:pathLst>
            </a:custGeom>
            <a:solidFill>
              <a:srgbClr val="BA8C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28" name="Freeform 8"/>
            <p:cNvSpPr>
              <a:spLocks/>
            </p:cNvSpPr>
            <p:nvPr userDrawn="1"/>
          </p:nvSpPr>
          <p:spPr bwMode="gray">
            <a:xfrm>
              <a:off x="10744201" y="6092825"/>
              <a:ext cx="139700" cy="214313"/>
            </a:xfrm>
            <a:custGeom>
              <a:avLst/>
              <a:gdLst>
                <a:gd name="T0" fmla="*/ 0 w 88"/>
                <a:gd name="T1" fmla="*/ 0 h 135"/>
                <a:gd name="T2" fmla="*/ 0 w 88"/>
                <a:gd name="T3" fmla="*/ 0 h 135"/>
                <a:gd name="T4" fmla="*/ 88 w 88"/>
                <a:gd name="T5" fmla="*/ 135 h 135"/>
                <a:gd name="T6" fmla="*/ 0 w 88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8" h="135">
                  <a:moveTo>
                    <a:pt x="0" y="0"/>
                  </a:moveTo>
                  <a:lnTo>
                    <a:pt x="0" y="0"/>
                  </a:lnTo>
                  <a:lnTo>
                    <a:pt x="88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DB1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29" name="Freeform 9"/>
            <p:cNvSpPr>
              <a:spLocks/>
            </p:cNvSpPr>
            <p:nvPr userDrawn="1"/>
          </p:nvSpPr>
          <p:spPr bwMode="gray">
            <a:xfrm>
              <a:off x="10744201" y="6092825"/>
              <a:ext cx="139700" cy="214313"/>
            </a:xfrm>
            <a:custGeom>
              <a:avLst/>
              <a:gdLst>
                <a:gd name="T0" fmla="*/ 0 w 88"/>
                <a:gd name="T1" fmla="*/ 0 h 135"/>
                <a:gd name="T2" fmla="*/ 0 w 88"/>
                <a:gd name="T3" fmla="*/ 0 h 135"/>
                <a:gd name="T4" fmla="*/ 88 w 88"/>
                <a:gd name="T5" fmla="*/ 135 h 135"/>
                <a:gd name="T6" fmla="*/ 0 w 88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8" h="135">
                  <a:moveTo>
                    <a:pt x="0" y="0"/>
                  </a:moveTo>
                  <a:lnTo>
                    <a:pt x="0" y="0"/>
                  </a:lnTo>
                  <a:lnTo>
                    <a:pt x="88" y="13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30" name="Freeform 10"/>
            <p:cNvSpPr>
              <a:spLocks/>
            </p:cNvSpPr>
            <p:nvPr userDrawn="1"/>
          </p:nvSpPr>
          <p:spPr bwMode="gray">
            <a:xfrm>
              <a:off x="8637588" y="5445125"/>
              <a:ext cx="465138" cy="623888"/>
            </a:xfrm>
            <a:custGeom>
              <a:avLst/>
              <a:gdLst>
                <a:gd name="T0" fmla="*/ 202 w 257"/>
                <a:gd name="T1" fmla="*/ 3 h 348"/>
                <a:gd name="T2" fmla="*/ 171 w 257"/>
                <a:gd name="T3" fmla="*/ 43 h 348"/>
                <a:gd name="T4" fmla="*/ 245 w 257"/>
                <a:gd name="T5" fmla="*/ 323 h 348"/>
                <a:gd name="T6" fmla="*/ 257 w 257"/>
                <a:gd name="T7" fmla="*/ 329 h 348"/>
                <a:gd name="T8" fmla="*/ 109 w 257"/>
                <a:gd name="T9" fmla="*/ 319 h 348"/>
                <a:gd name="T10" fmla="*/ 47 w 257"/>
                <a:gd name="T11" fmla="*/ 87 h 348"/>
                <a:gd name="T12" fmla="*/ 202 w 257"/>
                <a:gd name="T13" fmla="*/ 3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7" h="348">
                  <a:moveTo>
                    <a:pt x="202" y="3"/>
                  </a:moveTo>
                  <a:cubicBezTo>
                    <a:pt x="190" y="15"/>
                    <a:pt x="180" y="28"/>
                    <a:pt x="171" y="43"/>
                  </a:cubicBezTo>
                  <a:cubicBezTo>
                    <a:pt x="114" y="141"/>
                    <a:pt x="148" y="266"/>
                    <a:pt x="245" y="323"/>
                  </a:cubicBezTo>
                  <a:cubicBezTo>
                    <a:pt x="249" y="325"/>
                    <a:pt x="253" y="327"/>
                    <a:pt x="257" y="329"/>
                  </a:cubicBezTo>
                  <a:cubicBezTo>
                    <a:pt x="210" y="348"/>
                    <a:pt x="156" y="346"/>
                    <a:pt x="109" y="319"/>
                  </a:cubicBezTo>
                  <a:cubicBezTo>
                    <a:pt x="28" y="272"/>
                    <a:pt x="0" y="168"/>
                    <a:pt x="47" y="87"/>
                  </a:cubicBezTo>
                  <a:cubicBezTo>
                    <a:pt x="80" y="31"/>
                    <a:pt x="140" y="0"/>
                    <a:pt x="202" y="3"/>
                  </a:cubicBezTo>
                </a:path>
              </a:pathLst>
            </a:custGeom>
            <a:solidFill>
              <a:srgbClr val="0075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31" name="Freeform 11"/>
            <p:cNvSpPr>
              <a:spLocks/>
            </p:cNvSpPr>
            <p:nvPr userDrawn="1"/>
          </p:nvSpPr>
          <p:spPr bwMode="gray">
            <a:xfrm>
              <a:off x="7670801" y="3711575"/>
              <a:ext cx="3227388" cy="2381250"/>
            </a:xfrm>
            <a:custGeom>
              <a:avLst/>
              <a:gdLst>
                <a:gd name="T0" fmla="*/ 0 w 1788"/>
                <a:gd name="T1" fmla="*/ 0 h 1326"/>
                <a:gd name="T2" fmla="*/ 1788 w 1788"/>
                <a:gd name="T3" fmla="*/ 0 h 1326"/>
                <a:gd name="T4" fmla="*/ 1788 w 1788"/>
                <a:gd name="T5" fmla="*/ 1326 h 1326"/>
                <a:gd name="T6" fmla="*/ 101 w 1788"/>
                <a:gd name="T7" fmla="*/ 1326 h 1326"/>
                <a:gd name="T8" fmla="*/ 0 w 1788"/>
                <a:gd name="T9" fmla="*/ 1225 h 1326"/>
                <a:gd name="T10" fmla="*/ 0 w 1788"/>
                <a:gd name="T11" fmla="*/ 0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88" h="1326">
                  <a:moveTo>
                    <a:pt x="0" y="0"/>
                  </a:moveTo>
                  <a:cubicBezTo>
                    <a:pt x="1788" y="0"/>
                    <a:pt x="1788" y="0"/>
                    <a:pt x="1788" y="0"/>
                  </a:cubicBezTo>
                  <a:cubicBezTo>
                    <a:pt x="1788" y="1326"/>
                    <a:pt x="1788" y="1326"/>
                    <a:pt x="1788" y="1326"/>
                  </a:cubicBezTo>
                  <a:cubicBezTo>
                    <a:pt x="101" y="1326"/>
                    <a:pt x="101" y="1326"/>
                    <a:pt x="101" y="1326"/>
                  </a:cubicBezTo>
                  <a:cubicBezTo>
                    <a:pt x="45" y="1326"/>
                    <a:pt x="0" y="1281"/>
                    <a:pt x="0" y="1225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BAD8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32" name="Freeform 12"/>
            <p:cNvSpPr>
              <a:spLocks/>
            </p:cNvSpPr>
            <p:nvPr userDrawn="1"/>
          </p:nvSpPr>
          <p:spPr bwMode="gray">
            <a:xfrm>
              <a:off x="7681913" y="3802063"/>
              <a:ext cx="3122613" cy="2201863"/>
            </a:xfrm>
            <a:custGeom>
              <a:avLst/>
              <a:gdLst>
                <a:gd name="T0" fmla="*/ 1730 w 1730"/>
                <a:gd name="T1" fmla="*/ 0 h 1226"/>
                <a:gd name="T2" fmla="*/ 320 w 1730"/>
                <a:gd name="T3" fmla="*/ 0 h 1226"/>
                <a:gd name="T4" fmla="*/ 320 w 1730"/>
                <a:gd name="T5" fmla="*/ 19 h 1226"/>
                <a:gd name="T6" fmla="*/ 1711 w 1730"/>
                <a:gd name="T7" fmla="*/ 19 h 1226"/>
                <a:gd name="T8" fmla="*/ 1711 w 1730"/>
                <a:gd name="T9" fmla="*/ 1207 h 1226"/>
                <a:gd name="T10" fmla="*/ 0 w 1730"/>
                <a:gd name="T11" fmla="*/ 1207 h 1226"/>
                <a:gd name="T12" fmla="*/ 8 w 1730"/>
                <a:gd name="T13" fmla="*/ 1226 h 1226"/>
                <a:gd name="T14" fmla="*/ 1730 w 1730"/>
                <a:gd name="T15" fmla="*/ 1226 h 1226"/>
                <a:gd name="T16" fmla="*/ 1730 w 1730"/>
                <a:gd name="T17" fmla="*/ 0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30" h="1226">
                  <a:moveTo>
                    <a:pt x="1730" y="0"/>
                  </a:moveTo>
                  <a:cubicBezTo>
                    <a:pt x="320" y="0"/>
                    <a:pt x="320" y="0"/>
                    <a:pt x="320" y="0"/>
                  </a:cubicBezTo>
                  <a:cubicBezTo>
                    <a:pt x="320" y="19"/>
                    <a:pt x="320" y="19"/>
                    <a:pt x="320" y="19"/>
                  </a:cubicBezTo>
                  <a:cubicBezTo>
                    <a:pt x="1711" y="19"/>
                    <a:pt x="1711" y="19"/>
                    <a:pt x="1711" y="19"/>
                  </a:cubicBezTo>
                  <a:cubicBezTo>
                    <a:pt x="1711" y="1207"/>
                    <a:pt x="1711" y="1207"/>
                    <a:pt x="1711" y="1207"/>
                  </a:cubicBezTo>
                  <a:cubicBezTo>
                    <a:pt x="0" y="1207"/>
                    <a:pt x="0" y="1207"/>
                    <a:pt x="0" y="1207"/>
                  </a:cubicBezTo>
                  <a:cubicBezTo>
                    <a:pt x="2" y="1214"/>
                    <a:pt x="5" y="1220"/>
                    <a:pt x="8" y="1226"/>
                  </a:cubicBezTo>
                  <a:cubicBezTo>
                    <a:pt x="1730" y="1226"/>
                    <a:pt x="1730" y="1226"/>
                    <a:pt x="1730" y="1226"/>
                  </a:cubicBezTo>
                  <a:cubicBezTo>
                    <a:pt x="1730" y="0"/>
                    <a:pt x="1730" y="0"/>
                    <a:pt x="1730" y="0"/>
                  </a:cubicBezTo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33" name="Freeform 13"/>
            <p:cNvSpPr>
              <a:spLocks/>
            </p:cNvSpPr>
            <p:nvPr userDrawn="1"/>
          </p:nvSpPr>
          <p:spPr bwMode="gray">
            <a:xfrm>
              <a:off x="7670801" y="3711575"/>
              <a:ext cx="585788" cy="2347913"/>
            </a:xfrm>
            <a:custGeom>
              <a:avLst/>
              <a:gdLst>
                <a:gd name="T0" fmla="*/ 325 w 325"/>
                <a:gd name="T1" fmla="*/ 0 h 1307"/>
                <a:gd name="T2" fmla="*/ 325 w 325"/>
                <a:gd name="T3" fmla="*/ 1202 h 1307"/>
                <a:gd name="T4" fmla="*/ 155 w 325"/>
                <a:gd name="T5" fmla="*/ 1202 h 1307"/>
                <a:gd name="T6" fmla="*/ 43 w 325"/>
                <a:gd name="T7" fmla="*/ 1307 h 1307"/>
                <a:gd name="T8" fmla="*/ 1 w 325"/>
                <a:gd name="T9" fmla="*/ 1235 h 1307"/>
                <a:gd name="T10" fmla="*/ 0 w 325"/>
                <a:gd name="T11" fmla="*/ 0 h 1307"/>
                <a:gd name="T12" fmla="*/ 325 w 325"/>
                <a:gd name="T13" fmla="*/ 0 h 1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5" h="1307">
                  <a:moveTo>
                    <a:pt x="325" y="0"/>
                  </a:moveTo>
                  <a:cubicBezTo>
                    <a:pt x="325" y="1202"/>
                    <a:pt x="325" y="1202"/>
                    <a:pt x="325" y="1202"/>
                  </a:cubicBezTo>
                  <a:cubicBezTo>
                    <a:pt x="155" y="1202"/>
                    <a:pt x="155" y="1202"/>
                    <a:pt x="155" y="1202"/>
                  </a:cubicBezTo>
                  <a:cubicBezTo>
                    <a:pt x="93" y="1202"/>
                    <a:pt x="43" y="1245"/>
                    <a:pt x="43" y="1307"/>
                  </a:cubicBezTo>
                  <a:cubicBezTo>
                    <a:pt x="43" y="1307"/>
                    <a:pt x="1" y="1281"/>
                    <a:pt x="1" y="1235"/>
                  </a:cubicBezTo>
                  <a:cubicBezTo>
                    <a:pt x="1" y="1103"/>
                    <a:pt x="0" y="0"/>
                    <a:pt x="0" y="0"/>
                  </a:cubicBezTo>
                  <a:lnTo>
                    <a:pt x="325" y="0"/>
                  </a:lnTo>
                  <a:close/>
                </a:path>
              </a:pathLst>
            </a:custGeom>
            <a:solidFill>
              <a:srgbClr val="9AB2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34" name="Freeform 14"/>
            <p:cNvSpPr>
              <a:spLocks/>
            </p:cNvSpPr>
            <p:nvPr userDrawn="1"/>
          </p:nvSpPr>
          <p:spPr bwMode="gray">
            <a:xfrm>
              <a:off x="7670801" y="3490913"/>
              <a:ext cx="420688" cy="2432050"/>
            </a:xfrm>
            <a:custGeom>
              <a:avLst/>
              <a:gdLst>
                <a:gd name="T0" fmla="*/ 112 w 233"/>
                <a:gd name="T1" fmla="*/ 0 h 1354"/>
                <a:gd name="T2" fmla="*/ 0 w 233"/>
                <a:gd name="T3" fmla="*/ 112 h 1354"/>
                <a:gd name="T4" fmla="*/ 0 w 233"/>
                <a:gd name="T5" fmla="*/ 1354 h 1354"/>
                <a:gd name="T6" fmla="*/ 1 w 233"/>
                <a:gd name="T7" fmla="*/ 1354 h 1354"/>
                <a:gd name="T8" fmla="*/ 112 w 233"/>
                <a:gd name="T9" fmla="*/ 1251 h 1354"/>
                <a:gd name="T10" fmla="*/ 233 w 233"/>
                <a:gd name="T11" fmla="*/ 1251 h 1354"/>
                <a:gd name="T12" fmla="*/ 233 w 233"/>
                <a:gd name="T13" fmla="*/ 0 h 1354"/>
                <a:gd name="T14" fmla="*/ 112 w 233"/>
                <a:gd name="T15" fmla="*/ 0 h 1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3" h="1354">
                  <a:moveTo>
                    <a:pt x="112" y="0"/>
                  </a:moveTo>
                  <a:cubicBezTo>
                    <a:pt x="50" y="0"/>
                    <a:pt x="0" y="50"/>
                    <a:pt x="0" y="112"/>
                  </a:cubicBezTo>
                  <a:cubicBezTo>
                    <a:pt x="0" y="1354"/>
                    <a:pt x="0" y="1354"/>
                    <a:pt x="0" y="1354"/>
                  </a:cubicBezTo>
                  <a:cubicBezTo>
                    <a:pt x="1" y="1354"/>
                    <a:pt x="1" y="1354"/>
                    <a:pt x="1" y="1354"/>
                  </a:cubicBezTo>
                  <a:cubicBezTo>
                    <a:pt x="5" y="1296"/>
                    <a:pt x="53" y="1251"/>
                    <a:pt x="112" y="1251"/>
                  </a:cubicBezTo>
                  <a:cubicBezTo>
                    <a:pt x="233" y="1251"/>
                    <a:pt x="233" y="1251"/>
                    <a:pt x="233" y="1251"/>
                  </a:cubicBezTo>
                  <a:cubicBezTo>
                    <a:pt x="233" y="0"/>
                    <a:pt x="233" y="0"/>
                    <a:pt x="233" y="0"/>
                  </a:cubicBezTo>
                  <a:lnTo>
                    <a:pt x="112" y="0"/>
                  </a:lnTo>
                  <a:close/>
                </a:path>
              </a:pathLst>
            </a:custGeom>
            <a:solidFill>
              <a:srgbClr val="107C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35" name="Freeform 15"/>
            <p:cNvSpPr>
              <a:spLocks noEditPoints="1"/>
            </p:cNvSpPr>
            <p:nvPr userDrawn="1"/>
          </p:nvSpPr>
          <p:spPr bwMode="gray">
            <a:xfrm>
              <a:off x="8848726" y="3952875"/>
              <a:ext cx="1244600" cy="1892300"/>
            </a:xfrm>
            <a:custGeom>
              <a:avLst/>
              <a:gdLst>
                <a:gd name="T0" fmla="*/ 597 w 689"/>
                <a:gd name="T1" fmla="*/ 579 h 1054"/>
                <a:gd name="T2" fmla="*/ 624 w 689"/>
                <a:gd name="T3" fmla="*/ 548 h 1054"/>
                <a:gd name="T4" fmla="*/ 689 w 689"/>
                <a:gd name="T5" fmla="*/ 345 h 1054"/>
                <a:gd name="T6" fmla="*/ 0 w 689"/>
                <a:gd name="T7" fmla="*/ 345 h 1054"/>
                <a:gd name="T8" fmla="*/ 66 w 689"/>
                <a:gd name="T9" fmla="*/ 548 h 1054"/>
                <a:gd name="T10" fmla="*/ 93 w 689"/>
                <a:gd name="T11" fmla="*/ 579 h 1054"/>
                <a:gd name="T12" fmla="*/ 159 w 689"/>
                <a:gd name="T13" fmla="*/ 791 h 1054"/>
                <a:gd name="T14" fmla="*/ 171 w 689"/>
                <a:gd name="T15" fmla="*/ 834 h 1054"/>
                <a:gd name="T16" fmla="*/ 159 w 689"/>
                <a:gd name="T17" fmla="*/ 877 h 1054"/>
                <a:gd name="T18" fmla="*/ 159 w 689"/>
                <a:gd name="T19" fmla="*/ 918 h 1054"/>
                <a:gd name="T20" fmla="*/ 184 w 689"/>
                <a:gd name="T21" fmla="*/ 965 h 1054"/>
                <a:gd name="T22" fmla="*/ 345 w 689"/>
                <a:gd name="T23" fmla="*/ 1054 h 1054"/>
                <a:gd name="T24" fmla="*/ 506 w 689"/>
                <a:gd name="T25" fmla="*/ 965 h 1054"/>
                <a:gd name="T26" fmla="*/ 530 w 689"/>
                <a:gd name="T27" fmla="*/ 918 h 1054"/>
                <a:gd name="T28" fmla="*/ 530 w 689"/>
                <a:gd name="T29" fmla="*/ 877 h 1054"/>
                <a:gd name="T30" fmla="*/ 519 w 689"/>
                <a:gd name="T31" fmla="*/ 834 h 1054"/>
                <a:gd name="T32" fmla="*/ 530 w 689"/>
                <a:gd name="T33" fmla="*/ 791 h 1054"/>
                <a:gd name="T34" fmla="*/ 675 w 689"/>
                <a:gd name="T35" fmla="*/ 345 h 1054"/>
                <a:gd name="T36" fmla="*/ 606 w 689"/>
                <a:gd name="T37" fmla="*/ 546 h 1054"/>
                <a:gd name="T38" fmla="*/ 586 w 689"/>
                <a:gd name="T39" fmla="*/ 570 h 1054"/>
                <a:gd name="T40" fmla="*/ 442 w 689"/>
                <a:gd name="T41" fmla="*/ 767 h 1054"/>
                <a:gd name="T42" fmla="*/ 551 w 689"/>
                <a:gd name="T43" fmla="*/ 555 h 1054"/>
                <a:gd name="T44" fmla="*/ 556 w 689"/>
                <a:gd name="T45" fmla="*/ 549 h 1054"/>
                <a:gd name="T46" fmla="*/ 616 w 689"/>
                <a:gd name="T47" fmla="*/ 412 h 1054"/>
                <a:gd name="T48" fmla="*/ 630 w 689"/>
                <a:gd name="T49" fmla="*/ 398 h 1054"/>
                <a:gd name="T50" fmla="*/ 623 w 689"/>
                <a:gd name="T51" fmla="*/ 345 h 1054"/>
                <a:gd name="T52" fmla="*/ 382 w 689"/>
                <a:gd name="T53" fmla="*/ 16 h 1054"/>
                <a:gd name="T54" fmla="*/ 103 w 689"/>
                <a:gd name="T55" fmla="*/ 570 h 1054"/>
                <a:gd name="T56" fmla="*/ 83 w 689"/>
                <a:gd name="T57" fmla="*/ 546 h 1054"/>
                <a:gd name="T58" fmla="*/ 312 w 689"/>
                <a:gd name="T59" fmla="*/ 16 h 1054"/>
                <a:gd name="T60" fmla="*/ 609 w 689"/>
                <a:gd name="T61" fmla="*/ 345 h 1054"/>
                <a:gd name="T62" fmla="*/ 540 w 689"/>
                <a:gd name="T63" fmla="*/ 546 h 1054"/>
                <a:gd name="T64" fmla="*/ 520 w 689"/>
                <a:gd name="T65" fmla="*/ 570 h 1054"/>
                <a:gd name="T66" fmla="*/ 195 w 689"/>
                <a:gd name="T67" fmla="*/ 767 h 1054"/>
                <a:gd name="T68" fmla="*/ 173 w 689"/>
                <a:gd name="T69" fmla="*/ 791 h 1054"/>
                <a:gd name="T70" fmla="*/ 506 w 689"/>
                <a:gd name="T71" fmla="*/ 781 h 1054"/>
                <a:gd name="T72" fmla="*/ 516 w 689"/>
                <a:gd name="T73" fmla="*/ 813 h 1054"/>
                <a:gd name="T74" fmla="*/ 184 w 689"/>
                <a:gd name="T75" fmla="*/ 823 h 1054"/>
                <a:gd name="T76" fmla="*/ 173 w 689"/>
                <a:gd name="T77" fmla="*/ 791 h 1054"/>
                <a:gd name="T78" fmla="*/ 516 w 689"/>
                <a:gd name="T79" fmla="*/ 855 h 1054"/>
                <a:gd name="T80" fmla="*/ 506 w 689"/>
                <a:gd name="T81" fmla="*/ 887 h 1054"/>
                <a:gd name="T82" fmla="*/ 173 w 689"/>
                <a:gd name="T83" fmla="*/ 877 h 1054"/>
                <a:gd name="T84" fmla="*/ 184 w 689"/>
                <a:gd name="T85" fmla="*/ 844 h 1054"/>
                <a:gd name="T86" fmla="*/ 345 w 689"/>
                <a:gd name="T87" fmla="*/ 1040 h 1054"/>
                <a:gd name="T88" fmla="*/ 463 w 689"/>
                <a:gd name="T89" fmla="*/ 965 h 1054"/>
                <a:gd name="T90" fmla="*/ 516 w 689"/>
                <a:gd name="T91" fmla="*/ 940 h 1054"/>
                <a:gd name="T92" fmla="*/ 184 w 689"/>
                <a:gd name="T93" fmla="*/ 951 h 1054"/>
                <a:gd name="T94" fmla="*/ 173 w 689"/>
                <a:gd name="T95" fmla="*/ 918 h 1054"/>
                <a:gd name="T96" fmla="*/ 506 w 689"/>
                <a:gd name="T97" fmla="*/ 908 h 1054"/>
                <a:gd name="T98" fmla="*/ 516 w 689"/>
                <a:gd name="T99" fmla="*/ 940 h 10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89" h="1054">
                  <a:moveTo>
                    <a:pt x="509" y="767"/>
                  </a:moveTo>
                  <a:cubicBezTo>
                    <a:pt x="514" y="693"/>
                    <a:pt x="566" y="618"/>
                    <a:pt x="597" y="579"/>
                  </a:cubicBezTo>
                  <a:cubicBezTo>
                    <a:pt x="604" y="571"/>
                    <a:pt x="611" y="563"/>
                    <a:pt x="617" y="555"/>
                  </a:cubicBezTo>
                  <a:cubicBezTo>
                    <a:pt x="624" y="548"/>
                    <a:pt x="624" y="548"/>
                    <a:pt x="624" y="548"/>
                  </a:cubicBezTo>
                  <a:cubicBezTo>
                    <a:pt x="623" y="548"/>
                    <a:pt x="623" y="548"/>
                    <a:pt x="623" y="548"/>
                  </a:cubicBezTo>
                  <a:cubicBezTo>
                    <a:pt x="666" y="488"/>
                    <a:pt x="689" y="418"/>
                    <a:pt x="689" y="345"/>
                  </a:cubicBezTo>
                  <a:cubicBezTo>
                    <a:pt x="689" y="155"/>
                    <a:pt x="535" y="0"/>
                    <a:pt x="345" y="0"/>
                  </a:cubicBezTo>
                  <a:cubicBezTo>
                    <a:pt x="155" y="0"/>
                    <a:pt x="0" y="155"/>
                    <a:pt x="0" y="345"/>
                  </a:cubicBezTo>
                  <a:cubicBezTo>
                    <a:pt x="0" y="418"/>
                    <a:pt x="23" y="488"/>
                    <a:pt x="67" y="547"/>
                  </a:cubicBezTo>
                  <a:cubicBezTo>
                    <a:pt x="66" y="548"/>
                    <a:pt x="66" y="548"/>
                    <a:pt x="66" y="548"/>
                  </a:cubicBezTo>
                  <a:cubicBezTo>
                    <a:pt x="72" y="555"/>
                    <a:pt x="72" y="555"/>
                    <a:pt x="72" y="555"/>
                  </a:cubicBezTo>
                  <a:cubicBezTo>
                    <a:pt x="79" y="563"/>
                    <a:pt x="85" y="571"/>
                    <a:pt x="93" y="579"/>
                  </a:cubicBezTo>
                  <a:cubicBezTo>
                    <a:pt x="123" y="618"/>
                    <a:pt x="175" y="693"/>
                    <a:pt x="181" y="767"/>
                  </a:cubicBezTo>
                  <a:cubicBezTo>
                    <a:pt x="165" y="768"/>
                    <a:pt x="159" y="782"/>
                    <a:pt x="159" y="791"/>
                  </a:cubicBezTo>
                  <a:cubicBezTo>
                    <a:pt x="159" y="813"/>
                    <a:pt x="159" y="813"/>
                    <a:pt x="159" y="813"/>
                  </a:cubicBezTo>
                  <a:cubicBezTo>
                    <a:pt x="159" y="824"/>
                    <a:pt x="164" y="830"/>
                    <a:pt x="171" y="834"/>
                  </a:cubicBezTo>
                  <a:cubicBezTo>
                    <a:pt x="163" y="839"/>
                    <a:pt x="159" y="848"/>
                    <a:pt x="159" y="855"/>
                  </a:cubicBezTo>
                  <a:cubicBezTo>
                    <a:pt x="159" y="877"/>
                    <a:pt x="159" y="877"/>
                    <a:pt x="159" y="877"/>
                  </a:cubicBezTo>
                  <a:cubicBezTo>
                    <a:pt x="159" y="887"/>
                    <a:pt x="164" y="894"/>
                    <a:pt x="171" y="897"/>
                  </a:cubicBezTo>
                  <a:cubicBezTo>
                    <a:pt x="163" y="902"/>
                    <a:pt x="159" y="911"/>
                    <a:pt x="159" y="918"/>
                  </a:cubicBezTo>
                  <a:cubicBezTo>
                    <a:pt x="159" y="940"/>
                    <a:pt x="159" y="940"/>
                    <a:pt x="159" y="940"/>
                  </a:cubicBezTo>
                  <a:cubicBezTo>
                    <a:pt x="159" y="958"/>
                    <a:pt x="174" y="965"/>
                    <a:pt x="184" y="965"/>
                  </a:cubicBezTo>
                  <a:cubicBezTo>
                    <a:pt x="212" y="965"/>
                    <a:pt x="212" y="965"/>
                    <a:pt x="212" y="965"/>
                  </a:cubicBezTo>
                  <a:cubicBezTo>
                    <a:pt x="226" y="1022"/>
                    <a:pt x="273" y="1054"/>
                    <a:pt x="345" y="1054"/>
                  </a:cubicBezTo>
                  <a:cubicBezTo>
                    <a:pt x="417" y="1054"/>
                    <a:pt x="464" y="1022"/>
                    <a:pt x="478" y="965"/>
                  </a:cubicBezTo>
                  <a:cubicBezTo>
                    <a:pt x="506" y="965"/>
                    <a:pt x="506" y="965"/>
                    <a:pt x="506" y="965"/>
                  </a:cubicBezTo>
                  <a:cubicBezTo>
                    <a:pt x="524" y="965"/>
                    <a:pt x="530" y="950"/>
                    <a:pt x="530" y="940"/>
                  </a:cubicBezTo>
                  <a:cubicBezTo>
                    <a:pt x="530" y="918"/>
                    <a:pt x="530" y="918"/>
                    <a:pt x="530" y="918"/>
                  </a:cubicBezTo>
                  <a:cubicBezTo>
                    <a:pt x="530" y="908"/>
                    <a:pt x="525" y="901"/>
                    <a:pt x="519" y="898"/>
                  </a:cubicBezTo>
                  <a:cubicBezTo>
                    <a:pt x="527" y="893"/>
                    <a:pt x="530" y="883"/>
                    <a:pt x="530" y="877"/>
                  </a:cubicBezTo>
                  <a:cubicBezTo>
                    <a:pt x="530" y="855"/>
                    <a:pt x="530" y="855"/>
                    <a:pt x="530" y="855"/>
                  </a:cubicBezTo>
                  <a:cubicBezTo>
                    <a:pt x="530" y="844"/>
                    <a:pt x="525" y="838"/>
                    <a:pt x="519" y="834"/>
                  </a:cubicBezTo>
                  <a:cubicBezTo>
                    <a:pt x="527" y="829"/>
                    <a:pt x="530" y="820"/>
                    <a:pt x="530" y="813"/>
                  </a:cubicBezTo>
                  <a:cubicBezTo>
                    <a:pt x="530" y="791"/>
                    <a:pt x="530" y="791"/>
                    <a:pt x="530" y="791"/>
                  </a:cubicBezTo>
                  <a:cubicBezTo>
                    <a:pt x="530" y="775"/>
                    <a:pt x="518" y="768"/>
                    <a:pt x="509" y="767"/>
                  </a:cubicBezTo>
                  <a:close/>
                  <a:moveTo>
                    <a:pt x="675" y="345"/>
                  </a:moveTo>
                  <a:cubicBezTo>
                    <a:pt x="675" y="418"/>
                    <a:pt x="652" y="487"/>
                    <a:pt x="607" y="546"/>
                  </a:cubicBezTo>
                  <a:cubicBezTo>
                    <a:pt x="606" y="546"/>
                    <a:pt x="606" y="546"/>
                    <a:pt x="606" y="546"/>
                  </a:cubicBezTo>
                  <a:cubicBezTo>
                    <a:pt x="600" y="554"/>
                    <a:pt x="594" y="562"/>
                    <a:pt x="587" y="570"/>
                  </a:cubicBezTo>
                  <a:cubicBezTo>
                    <a:pt x="586" y="570"/>
                    <a:pt x="586" y="570"/>
                    <a:pt x="586" y="570"/>
                  </a:cubicBezTo>
                  <a:cubicBezTo>
                    <a:pt x="554" y="610"/>
                    <a:pt x="500" y="689"/>
                    <a:pt x="495" y="767"/>
                  </a:cubicBezTo>
                  <a:cubicBezTo>
                    <a:pt x="442" y="767"/>
                    <a:pt x="442" y="767"/>
                    <a:pt x="442" y="767"/>
                  </a:cubicBezTo>
                  <a:cubicBezTo>
                    <a:pt x="448" y="693"/>
                    <a:pt x="499" y="618"/>
                    <a:pt x="530" y="579"/>
                  </a:cubicBezTo>
                  <a:cubicBezTo>
                    <a:pt x="537" y="571"/>
                    <a:pt x="544" y="563"/>
                    <a:pt x="551" y="555"/>
                  </a:cubicBezTo>
                  <a:cubicBezTo>
                    <a:pt x="551" y="555"/>
                    <a:pt x="551" y="554"/>
                    <a:pt x="551" y="554"/>
                  </a:cubicBezTo>
                  <a:cubicBezTo>
                    <a:pt x="556" y="549"/>
                    <a:pt x="556" y="549"/>
                    <a:pt x="556" y="549"/>
                  </a:cubicBezTo>
                  <a:cubicBezTo>
                    <a:pt x="555" y="549"/>
                    <a:pt x="555" y="549"/>
                    <a:pt x="555" y="549"/>
                  </a:cubicBezTo>
                  <a:cubicBezTo>
                    <a:pt x="586" y="508"/>
                    <a:pt x="606" y="461"/>
                    <a:pt x="616" y="412"/>
                  </a:cubicBezTo>
                  <a:cubicBezTo>
                    <a:pt x="630" y="412"/>
                    <a:pt x="630" y="412"/>
                    <a:pt x="630" y="412"/>
                  </a:cubicBezTo>
                  <a:cubicBezTo>
                    <a:pt x="630" y="398"/>
                    <a:pt x="630" y="398"/>
                    <a:pt x="630" y="398"/>
                  </a:cubicBezTo>
                  <a:cubicBezTo>
                    <a:pt x="619" y="398"/>
                    <a:pt x="619" y="398"/>
                    <a:pt x="619" y="398"/>
                  </a:cubicBezTo>
                  <a:cubicBezTo>
                    <a:pt x="621" y="380"/>
                    <a:pt x="623" y="363"/>
                    <a:pt x="623" y="345"/>
                  </a:cubicBezTo>
                  <a:cubicBezTo>
                    <a:pt x="623" y="259"/>
                    <a:pt x="591" y="176"/>
                    <a:pt x="533" y="113"/>
                  </a:cubicBezTo>
                  <a:cubicBezTo>
                    <a:pt x="492" y="67"/>
                    <a:pt x="440" y="35"/>
                    <a:pt x="382" y="16"/>
                  </a:cubicBezTo>
                  <a:cubicBezTo>
                    <a:pt x="547" y="35"/>
                    <a:pt x="675" y="175"/>
                    <a:pt x="675" y="345"/>
                  </a:cubicBezTo>
                  <a:close/>
                  <a:moveTo>
                    <a:pt x="103" y="570"/>
                  </a:moveTo>
                  <a:cubicBezTo>
                    <a:pt x="96" y="562"/>
                    <a:pt x="89" y="554"/>
                    <a:pt x="83" y="546"/>
                  </a:cubicBezTo>
                  <a:cubicBezTo>
                    <a:pt x="83" y="546"/>
                    <a:pt x="83" y="546"/>
                    <a:pt x="83" y="546"/>
                  </a:cubicBezTo>
                  <a:cubicBezTo>
                    <a:pt x="38" y="487"/>
                    <a:pt x="14" y="418"/>
                    <a:pt x="14" y="345"/>
                  </a:cubicBezTo>
                  <a:cubicBezTo>
                    <a:pt x="14" y="174"/>
                    <a:pt x="145" y="33"/>
                    <a:pt x="312" y="16"/>
                  </a:cubicBezTo>
                  <a:cubicBezTo>
                    <a:pt x="392" y="24"/>
                    <a:pt x="467" y="62"/>
                    <a:pt x="522" y="122"/>
                  </a:cubicBezTo>
                  <a:cubicBezTo>
                    <a:pt x="578" y="183"/>
                    <a:pt x="609" y="262"/>
                    <a:pt x="609" y="345"/>
                  </a:cubicBezTo>
                  <a:cubicBezTo>
                    <a:pt x="609" y="418"/>
                    <a:pt x="585" y="487"/>
                    <a:pt x="541" y="546"/>
                  </a:cubicBezTo>
                  <a:cubicBezTo>
                    <a:pt x="540" y="546"/>
                    <a:pt x="540" y="546"/>
                    <a:pt x="540" y="546"/>
                  </a:cubicBezTo>
                  <a:cubicBezTo>
                    <a:pt x="534" y="554"/>
                    <a:pt x="527" y="562"/>
                    <a:pt x="520" y="570"/>
                  </a:cubicBezTo>
                  <a:cubicBezTo>
                    <a:pt x="520" y="570"/>
                    <a:pt x="520" y="570"/>
                    <a:pt x="520" y="570"/>
                  </a:cubicBezTo>
                  <a:cubicBezTo>
                    <a:pt x="487" y="611"/>
                    <a:pt x="434" y="689"/>
                    <a:pt x="428" y="767"/>
                  </a:cubicBezTo>
                  <a:cubicBezTo>
                    <a:pt x="195" y="767"/>
                    <a:pt x="195" y="767"/>
                    <a:pt x="195" y="767"/>
                  </a:cubicBezTo>
                  <a:cubicBezTo>
                    <a:pt x="189" y="689"/>
                    <a:pt x="135" y="610"/>
                    <a:pt x="103" y="570"/>
                  </a:cubicBezTo>
                  <a:close/>
                  <a:moveTo>
                    <a:pt x="173" y="791"/>
                  </a:moveTo>
                  <a:cubicBezTo>
                    <a:pt x="173" y="789"/>
                    <a:pt x="174" y="781"/>
                    <a:pt x="184" y="781"/>
                  </a:cubicBezTo>
                  <a:cubicBezTo>
                    <a:pt x="506" y="781"/>
                    <a:pt x="506" y="781"/>
                    <a:pt x="506" y="781"/>
                  </a:cubicBezTo>
                  <a:cubicBezTo>
                    <a:pt x="508" y="781"/>
                    <a:pt x="516" y="781"/>
                    <a:pt x="516" y="791"/>
                  </a:cubicBezTo>
                  <a:cubicBezTo>
                    <a:pt x="516" y="813"/>
                    <a:pt x="516" y="813"/>
                    <a:pt x="516" y="813"/>
                  </a:cubicBezTo>
                  <a:cubicBezTo>
                    <a:pt x="516" y="816"/>
                    <a:pt x="515" y="823"/>
                    <a:pt x="506" y="823"/>
                  </a:cubicBezTo>
                  <a:cubicBezTo>
                    <a:pt x="184" y="823"/>
                    <a:pt x="184" y="823"/>
                    <a:pt x="184" y="823"/>
                  </a:cubicBezTo>
                  <a:cubicBezTo>
                    <a:pt x="182" y="823"/>
                    <a:pt x="173" y="823"/>
                    <a:pt x="173" y="813"/>
                  </a:cubicBezTo>
                  <a:lnTo>
                    <a:pt x="173" y="791"/>
                  </a:lnTo>
                  <a:close/>
                  <a:moveTo>
                    <a:pt x="506" y="844"/>
                  </a:moveTo>
                  <a:cubicBezTo>
                    <a:pt x="509" y="844"/>
                    <a:pt x="516" y="845"/>
                    <a:pt x="516" y="855"/>
                  </a:cubicBezTo>
                  <a:cubicBezTo>
                    <a:pt x="516" y="877"/>
                    <a:pt x="516" y="877"/>
                    <a:pt x="516" y="877"/>
                  </a:cubicBezTo>
                  <a:cubicBezTo>
                    <a:pt x="516" y="878"/>
                    <a:pt x="516" y="887"/>
                    <a:pt x="506" y="887"/>
                  </a:cubicBezTo>
                  <a:cubicBezTo>
                    <a:pt x="184" y="887"/>
                    <a:pt x="184" y="887"/>
                    <a:pt x="184" y="887"/>
                  </a:cubicBezTo>
                  <a:cubicBezTo>
                    <a:pt x="182" y="887"/>
                    <a:pt x="173" y="887"/>
                    <a:pt x="173" y="877"/>
                  </a:cubicBezTo>
                  <a:cubicBezTo>
                    <a:pt x="173" y="855"/>
                    <a:pt x="173" y="855"/>
                    <a:pt x="173" y="855"/>
                  </a:cubicBezTo>
                  <a:cubicBezTo>
                    <a:pt x="173" y="852"/>
                    <a:pt x="174" y="844"/>
                    <a:pt x="184" y="844"/>
                  </a:cubicBezTo>
                  <a:lnTo>
                    <a:pt x="506" y="844"/>
                  </a:lnTo>
                  <a:close/>
                  <a:moveTo>
                    <a:pt x="345" y="1040"/>
                  </a:moveTo>
                  <a:cubicBezTo>
                    <a:pt x="280" y="1040"/>
                    <a:pt x="240" y="1014"/>
                    <a:pt x="226" y="965"/>
                  </a:cubicBezTo>
                  <a:cubicBezTo>
                    <a:pt x="463" y="965"/>
                    <a:pt x="463" y="965"/>
                    <a:pt x="463" y="965"/>
                  </a:cubicBezTo>
                  <a:cubicBezTo>
                    <a:pt x="450" y="1014"/>
                    <a:pt x="409" y="1040"/>
                    <a:pt x="345" y="1040"/>
                  </a:cubicBezTo>
                  <a:close/>
                  <a:moveTo>
                    <a:pt x="516" y="940"/>
                  </a:moveTo>
                  <a:cubicBezTo>
                    <a:pt x="516" y="942"/>
                    <a:pt x="516" y="951"/>
                    <a:pt x="506" y="951"/>
                  </a:cubicBezTo>
                  <a:cubicBezTo>
                    <a:pt x="184" y="951"/>
                    <a:pt x="184" y="951"/>
                    <a:pt x="184" y="951"/>
                  </a:cubicBezTo>
                  <a:cubicBezTo>
                    <a:pt x="182" y="951"/>
                    <a:pt x="173" y="950"/>
                    <a:pt x="173" y="940"/>
                  </a:cubicBezTo>
                  <a:cubicBezTo>
                    <a:pt x="173" y="918"/>
                    <a:pt x="173" y="918"/>
                    <a:pt x="173" y="918"/>
                  </a:cubicBezTo>
                  <a:cubicBezTo>
                    <a:pt x="173" y="917"/>
                    <a:pt x="174" y="908"/>
                    <a:pt x="184" y="908"/>
                  </a:cubicBezTo>
                  <a:cubicBezTo>
                    <a:pt x="506" y="908"/>
                    <a:pt x="506" y="908"/>
                    <a:pt x="506" y="908"/>
                  </a:cubicBezTo>
                  <a:cubicBezTo>
                    <a:pt x="508" y="908"/>
                    <a:pt x="516" y="908"/>
                    <a:pt x="516" y="918"/>
                  </a:cubicBezTo>
                  <a:lnTo>
                    <a:pt x="516" y="94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36" name="Rectangle 16"/>
            <p:cNvSpPr>
              <a:spLocks noChangeArrowheads="1"/>
            </p:cNvSpPr>
            <p:nvPr userDrawn="1"/>
          </p:nvSpPr>
          <p:spPr bwMode="gray">
            <a:xfrm>
              <a:off x="9882188" y="5368925"/>
              <a:ext cx="161925" cy="254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37" name="Rectangle 17"/>
            <p:cNvSpPr>
              <a:spLocks noChangeArrowheads="1"/>
            </p:cNvSpPr>
            <p:nvPr userDrawn="1"/>
          </p:nvSpPr>
          <p:spPr bwMode="gray">
            <a:xfrm>
              <a:off x="9950451" y="5494338"/>
              <a:ext cx="25400" cy="33338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38" name="Rectangle 18"/>
            <p:cNvSpPr>
              <a:spLocks noChangeArrowheads="1"/>
            </p:cNvSpPr>
            <p:nvPr userDrawn="1"/>
          </p:nvSpPr>
          <p:spPr bwMode="gray">
            <a:xfrm>
              <a:off x="9950451" y="5561013"/>
              <a:ext cx="25400" cy="33338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39" name="Rectangle 19"/>
            <p:cNvSpPr>
              <a:spLocks noChangeArrowheads="1"/>
            </p:cNvSpPr>
            <p:nvPr userDrawn="1"/>
          </p:nvSpPr>
          <p:spPr bwMode="gray">
            <a:xfrm>
              <a:off x="9950451" y="5426075"/>
              <a:ext cx="25400" cy="34925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40" name="Rectangle 20"/>
            <p:cNvSpPr>
              <a:spLocks noChangeArrowheads="1"/>
            </p:cNvSpPr>
            <p:nvPr userDrawn="1"/>
          </p:nvSpPr>
          <p:spPr bwMode="gray">
            <a:xfrm>
              <a:off x="9950451" y="5627688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41" name="Rectangle 21"/>
            <p:cNvSpPr>
              <a:spLocks noChangeArrowheads="1"/>
            </p:cNvSpPr>
            <p:nvPr userDrawn="1"/>
          </p:nvSpPr>
          <p:spPr bwMode="gray">
            <a:xfrm>
              <a:off x="9950451" y="5761038"/>
              <a:ext cx="25400" cy="33338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42" name="Rectangle 22"/>
            <p:cNvSpPr>
              <a:spLocks noChangeArrowheads="1"/>
            </p:cNvSpPr>
            <p:nvPr userDrawn="1"/>
          </p:nvSpPr>
          <p:spPr bwMode="gray">
            <a:xfrm>
              <a:off x="9950451" y="5694363"/>
              <a:ext cx="25400" cy="33338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43" name="Rectangle 23"/>
            <p:cNvSpPr>
              <a:spLocks noChangeArrowheads="1"/>
            </p:cNvSpPr>
            <p:nvPr userDrawn="1"/>
          </p:nvSpPr>
          <p:spPr bwMode="gray">
            <a:xfrm>
              <a:off x="9882188" y="5827713"/>
              <a:ext cx="161925" cy="23813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44" name="Rectangle 24"/>
            <p:cNvSpPr>
              <a:spLocks noChangeArrowheads="1"/>
            </p:cNvSpPr>
            <p:nvPr userDrawn="1"/>
          </p:nvSpPr>
          <p:spPr bwMode="gray">
            <a:xfrm>
              <a:off x="8451851" y="4108450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45" name="Rectangle 25"/>
            <p:cNvSpPr>
              <a:spLocks noChangeArrowheads="1"/>
            </p:cNvSpPr>
            <p:nvPr userDrawn="1"/>
          </p:nvSpPr>
          <p:spPr bwMode="gray">
            <a:xfrm>
              <a:off x="8451851" y="4818063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46" name="Rectangle 26"/>
            <p:cNvSpPr>
              <a:spLocks noChangeArrowheads="1"/>
            </p:cNvSpPr>
            <p:nvPr userDrawn="1"/>
          </p:nvSpPr>
          <p:spPr bwMode="gray">
            <a:xfrm>
              <a:off x="8451851" y="4624388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47" name="Rectangle 27"/>
            <p:cNvSpPr>
              <a:spLocks noChangeArrowheads="1"/>
            </p:cNvSpPr>
            <p:nvPr userDrawn="1"/>
          </p:nvSpPr>
          <p:spPr bwMode="gray">
            <a:xfrm>
              <a:off x="8451851" y="4752975"/>
              <a:ext cx="25400" cy="33338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48" name="Rectangle 28"/>
            <p:cNvSpPr>
              <a:spLocks noChangeArrowheads="1"/>
            </p:cNvSpPr>
            <p:nvPr userDrawn="1"/>
          </p:nvSpPr>
          <p:spPr bwMode="gray">
            <a:xfrm>
              <a:off x="8451851" y="4687888"/>
              <a:ext cx="25400" cy="33338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49" name="Rectangle 29"/>
            <p:cNvSpPr>
              <a:spLocks noChangeArrowheads="1"/>
            </p:cNvSpPr>
            <p:nvPr userDrawn="1"/>
          </p:nvSpPr>
          <p:spPr bwMode="gray">
            <a:xfrm>
              <a:off x="8451851" y="4560888"/>
              <a:ext cx="25400" cy="30163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50" name="Rectangle 30"/>
            <p:cNvSpPr>
              <a:spLocks noChangeArrowheads="1"/>
            </p:cNvSpPr>
            <p:nvPr userDrawn="1"/>
          </p:nvSpPr>
          <p:spPr bwMode="gray">
            <a:xfrm>
              <a:off x="8451851" y="4302125"/>
              <a:ext cx="25400" cy="33338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51" name="Rectangle 31"/>
            <p:cNvSpPr>
              <a:spLocks noChangeArrowheads="1"/>
            </p:cNvSpPr>
            <p:nvPr userDrawn="1"/>
          </p:nvSpPr>
          <p:spPr bwMode="gray">
            <a:xfrm>
              <a:off x="8451851" y="4173538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52" name="Rectangle 32"/>
            <p:cNvSpPr>
              <a:spLocks noChangeArrowheads="1"/>
            </p:cNvSpPr>
            <p:nvPr userDrawn="1"/>
          </p:nvSpPr>
          <p:spPr bwMode="gray">
            <a:xfrm>
              <a:off x="8451851" y="4495800"/>
              <a:ext cx="25400" cy="33338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53" name="Rectangle 33"/>
            <p:cNvSpPr>
              <a:spLocks noChangeArrowheads="1"/>
            </p:cNvSpPr>
            <p:nvPr userDrawn="1"/>
          </p:nvSpPr>
          <p:spPr bwMode="gray">
            <a:xfrm>
              <a:off x="8451851" y="4238625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54" name="Rectangle 34"/>
            <p:cNvSpPr>
              <a:spLocks noChangeArrowheads="1"/>
            </p:cNvSpPr>
            <p:nvPr userDrawn="1"/>
          </p:nvSpPr>
          <p:spPr bwMode="gray">
            <a:xfrm>
              <a:off x="8451851" y="4367213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55" name="Rectangle 35"/>
            <p:cNvSpPr>
              <a:spLocks noChangeArrowheads="1"/>
            </p:cNvSpPr>
            <p:nvPr userDrawn="1"/>
          </p:nvSpPr>
          <p:spPr bwMode="gray">
            <a:xfrm>
              <a:off x="8451851" y="4883150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56" name="Rectangle 36"/>
            <p:cNvSpPr>
              <a:spLocks noChangeArrowheads="1"/>
            </p:cNvSpPr>
            <p:nvPr userDrawn="1"/>
          </p:nvSpPr>
          <p:spPr bwMode="gray">
            <a:xfrm>
              <a:off x="8451851" y="4432300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57" name="Rectangle 37"/>
            <p:cNvSpPr>
              <a:spLocks noChangeArrowheads="1"/>
            </p:cNvSpPr>
            <p:nvPr userDrawn="1"/>
          </p:nvSpPr>
          <p:spPr bwMode="gray">
            <a:xfrm>
              <a:off x="8451851" y="5464175"/>
              <a:ext cx="25400" cy="33338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58" name="Rectangle 38"/>
            <p:cNvSpPr>
              <a:spLocks noChangeArrowheads="1"/>
            </p:cNvSpPr>
            <p:nvPr userDrawn="1"/>
          </p:nvSpPr>
          <p:spPr bwMode="gray">
            <a:xfrm>
              <a:off x="8451851" y="5399088"/>
              <a:ext cx="25400" cy="33338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59" name="Rectangle 39"/>
            <p:cNvSpPr>
              <a:spLocks noChangeArrowheads="1"/>
            </p:cNvSpPr>
            <p:nvPr userDrawn="1"/>
          </p:nvSpPr>
          <p:spPr bwMode="gray">
            <a:xfrm>
              <a:off x="8451851" y="5529263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60" name="Rectangle 40"/>
            <p:cNvSpPr>
              <a:spLocks noChangeArrowheads="1"/>
            </p:cNvSpPr>
            <p:nvPr userDrawn="1"/>
          </p:nvSpPr>
          <p:spPr bwMode="gray">
            <a:xfrm>
              <a:off x="8451851" y="5594350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61" name="Rectangle 41"/>
            <p:cNvSpPr>
              <a:spLocks noChangeArrowheads="1"/>
            </p:cNvSpPr>
            <p:nvPr userDrawn="1"/>
          </p:nvSpPr>
          <p:spPr bwMode="gray">
            <a:xfrm>
              <a:off x="8451851" y="4946650"/>
              <a:ext cx="25400" cy="33338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62" name="Rectangle 42"/>
            <p:cNvSpPr>
              <a:spLocks noChangeArrowheads="1"/>
            </p:cNvSpPr>
            <p:nvPr userDrawn="1"/>
          </p:nvSpPr>
          <p:spPr bwMode="gray">
            <a:xfrm>
              <a:off x="8451851" y="5335588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63" name="Rectangle 43"/>
            <p:cNvSpPr>
              <a:spLocks noChangeArrowheads="1"/>
            </p:cNvSpPr>
            <p:nvPr userDrawn="1"/>
          </p:nvSpPr>
          <p:spPr bwMode="gray">
            <a:xfrm>
              <a:off x="8451851" y="5657850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64" name="Rectangle 44"/>
            <p:cNvSpPr>
              <a:spLocks noChangeArrowheads="1"/>
            </p:cNvSpPr>
            <p:nvPr userDrawn="1"/>
          </p:nvSpPr>
          <p:spPr bwMode="gray">
            <a:xfrm>
              <a:off x="8451851" y="5270500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65" name="Rectangle 45"/>
            <p:cNvSpPr>
              <a:spLocks noChangeArrowheads="1"/>
            </p:cNvSpPr>
            <p:nvPr userDrawn="1"/>
          </p:nvSpPr>
          <p:spPr bwMode="gray">
            <a:xfrm>
              <a:off x="8451851" y="5076825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66" name="Rectangle 46"/>
            <p:cNvSpPr>
              <a:spLocks noChangeArrowheads="1"/>
            </p:cNvSpPr>
            <p:nvPr userDrawn="1"/>
          </p:nvSpPr>
          <p:spPr bwMode="gray">
            <a:xfrm>
              <a:off x="8451851" y="5011738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67" name="Rectangle 47"/>
            <p:cNvSpPr>
              <a:spLocks noChangeArrowheads="1"/>
            </p:cNvSpPr>
            <p:nvPr userDrawn="1"/>
          </p:nvSpPr>
          <p:spPr bwMode="gray">
            <a:xfrm>
              <a:off x="8451851" y="5141913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68" name="Rectangle 48"/>
            <p:cNvSpPr>
              <a:spLocks noChangeArrowheads="1"/>
            </p:cNvSpPr>
            <p:nvPr userDrawn="1"/>
          </p:nvSpPr>
          <p:spPr bwMode="gray">
            <a:xfrm>
              <a:off x="8451851" y="5205413"/>
              <a:ext cx="25400" cy="33338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69" name="Rectangle 49"/>
            <p:cNvSpPr>
              <a:spLocks noChangeArrowheads="1"/>
            </p:cNvSpPr>
            <p:nvPr userDrawn="1"/>
          </p:nvSpPr>
          <p:spPr bwMode="gray">
            <a:xfrm>
              <a:off x="8383588" y="5721350"/>
              <a:ext cx="161925" cy="254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70" name="Rectangle 50"/>
            <p:cNvSpPr>
              <a:spLocks noChangeArrowheads="1"/>
            </p:cNvSpPr>
            <p:nvPr userDrawn="1"/>
          </p:nvSpPr>
          <p:spPr bwMode="gray">
            <a:xfrm>
              <a:off x="8383588" y="4051300"/>
              <a:ext cx="161925" cy="254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71" name="Rectangle 51"/>
            <p:cNvSpPr>
              <a:spLocks noChangeArrowheads="1"/>
            </p:cNvSpPr>
            <p:nvPr userDrawn="1"/>
          </p:nvSpPr>
          <p:spPr bwMode="gray">
            <a:xfrm>
              <a:off x="9818688" y="4667250"/>
              <a:ext cx="34925" cy="254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72" name="Rectangle 52"/>
            <p:cNvSpPr>
              <a:spLocks noChangeArrowheads="1"/>
            </p:cNvSpPr>
            <p:nvPr userDrawn="1"/>
          </p:nvSpPr>
          <p:spPr bwMode="gray">
            <a:xfrm>
              <a:off x="9885363" y="4667250"/>
              <a:ext cx="34925" cy="254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73" name="Rectangle 53"/>
            <p:cNvSpPr>
              <a:spLocks noChangeArrowheads="1"/>
            </p:cNvSpPr>
            <p:nvPr userDrawn="1"/>
          </p:nvSpPr>
          <p:spPr bwMode="gray">
            <a:xfrm>
              <a:off x="9752013" y="4667250"/>
              <a:ext cx="34925" cy="254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74" name="Rectangle 54"/>
            <p:cNvSpPr>
              <a:spLocks noChangeArrowheads="1"/>
            </p:cNvSpPr>
            <p:nvPr userDrawn="1"/>
          </p:nvSpPr>
          <p:spPr bwMode="gray">
            <a:xfrm>
              <a:off x="9551988" y="4667250"/>
              <a:ext cx="31750" cy="254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75" name="Rectangle 55"/>
            <p:cNvSpPr>
              <a:spLocks noChangeArrowheads="1"/>
            </p:cNvSpPr>
            <p:nvPr userDrawn="1"/>
          </p:nvSpPr>
          <p:spPr bwMode="gray">
            <a:xfrm>
              <a:off x="9685338" y="4667250"/>
              <a:ext cx="34925" cy="254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76" name="Rectangle 56"/>
            <p:cNvSpPr>
              <a:spLocks noChangeArrowheads="1"/>
            </p:cNvSpPr>
            <p:nvPr userDrawn="1"/>
          </p:nvSpPr>
          <p:spPr bwMode="gray">
            <a:xfrm>
              <a:off x="9618663" y="4667250"/>
              <a:ext cx="33338" cy="254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77" name="Rectangle 57"/>
            <p:cNvSpPr>
              <a:spLocks noChangeArrowheads="1"/>
            </p:cNvSpPr>
            <p:nvPr userDrawn="1"/>
          </p:nvSpPr>
          <p:spPr bwMode="gray">
            <a:xfrm>
              <a:off x="10288588" y="4667250"/>
              <a:ext cx="34925" cy="254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78" name="Rectangle 58"/>
            <p:cNvSpPr>
              <a:spLocks noChangeArrowheads="1"/>
            </p:cNvSpPr>
            <p:nvPr userDrawn="1"/>
          </p:nvSpPr>
          <p:spPr bwMode="gray">
            <a:xfrm>
              <a:off x="10356851" y="4667250"/>
              <a:ext cx="33338" cy="254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79" name="Rectangle 59"/>
            <p:cNvSpPr>
              <a:spLocks noChangeArrowheads="1"/>
            </p:cNvSpPr>
            <p:nvPr userDrawn="1"/>
          </p:nvSpPr>
          <p:spPr bwMode="gray">
            <a:xfrm>
              <a:off x="10021888" y="4667250"/>
              <a:ext cx="31750" cy="254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80" name="Rectangle 60"/>
            <p:cNvSpPr>
              <a:spLocks noChangeArrowheads="1"/>
            </p:cNvSpPr>
            <p:nvPr userDrawn="1"/>
          </p:nvSpPr>
          <p:spPr bwMode="gray">
            <a:xfrm>
              <a:off x="10221913" y="4667250"/>
              <a:ext cx="34925" cy="254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81" name="Rectangle 61"/>
            <p:cNvSpPr>
              <a:spLocks noChangeArrowheads="1"/>
            </p:cNvSpPr>
            <p:nvPr userDrawn="1"/>
          </p:nvSpPr>
          <p:spPr bwMode="gray">
            <a:xfrm>
              <a:off x="10155238" y="4667250"/>
              <a:ext cx="33338" cy="254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82" name="Rectangle 62"/>
            <p:cNvSpPr>
              <a:spLocks noChangeArrowheads="1"/>
            </p:cNvSpPr>
            <p:nvPr userDrawn="1"/>
          </p:nvSpPr>
          <p:spPr bwMode="gray">
            <a:xfrm>
              <a:off x="10088563" y="4667250"/>
              <a:ext cx="33338" cy="254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83" name="Rectangle 63"/>
            <p:cNvSpPr>
              <a:spLocks noChangeArrowheads="1"/>
            </p:cNvSpPr>
            <p:nvPr userDrawn="1"/>
          </p:nvSpPr>
          <p:spPr bwMode="gray">
            <a:xfrm>
              <a:off x="9491663" y="4597400"/>
              <a:ext cx="25400" cy="163513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84" name="Rectangle 64"/>
            <p:cNvSpPr>
              <a:spLocks noChangeArrowheads="1"/>
            </p:cNvSpPr>
            <p:nvPr userDrawn="1"/>
          </p:nvSpPr>
          <p:spPr bwMode="gray">
            <a:xfrm>
              <a:off x="10423526" y="4597400"/>
              <a:ext cx="25400" cy="163513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85" name="Freeform 65"/>
            <p:cNvSpPr>
              <a:spLocks/>
            </p:cNvSpPr>
            <p:nvPr userDrawn="1"/>
          </p:nvSpPr>
          <p:spPr bwMode="gray">
            <a:xfrm>
              <a:off x="9024938" y="4117975"/>
              <a:ext cx="474663" cy="471488"/>
            </a:xfrm>
            <a:custGeom>
              <a:avLst/>
              <a:gdLst>
                <a:gd name="T0" fmla="*/ 249 w 263"/>
                <a:gd name="T1" fmla="*/ 14 h 263"/>
                <a:gd name="T2" fmla="*/ 256 w 263"/>
                <a:gd name="T3" fmla="*/ 14 h 263"/>
                <a:gd name="T4" fmla="*/ 263 w 263"/>
                <a:gd name="T5" fmla="*/ 8 h 263"/>
                <a:gd name="T6" fmla="*/ 256 w 263"/>
                <a:gd name="T7" fmla="*/ 0 h 263"/>
                <a:gd name="T8" fmla="*/ 249 w 263"/>
                <a:gd name="T9" fmla="*/ 0 h 263"/>
                <a:gd name="T10" fmla="*/ 0 w 263"/>
                <a:gd name="T11" fmla="*/ 250 h 263"/>
                <a:gd name="T12" fmla="*/ 0 w 263"/>
                <a:gd name="T13" fmla="*/ 256 h 263"/>
                <a:gd name="T14" fmla="*/ 7 w 263"/>
                <a:gd name="T15" fmla="*/ 263 h 263"/>
                <a:gd name="T16" fmla="*/ 7 w 263"/>
                <a:gd name="T17" fmla="*/ 263 h 263"/>
                <a:gd name="T18" fmla="*/ 14 w 263"/>
                <a:gd name="T19" fmla="*/ 255 h 263"/>
                <a:gd name="T20" fmla="*/ 14 w 263"/>
                <a:gd name="T21" fmla="*/ 250 h 263"/>
                <a:gd name="T22" fmla="*/ 249 w 263"/>
                <a:gd name="T23" fmla="*/ 14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3" h="263">
                  <a:moveTo>
                    <a:pt x="249" y="14"/>
                  </a:moveTo>
                  <a:cubicBezTo>
                    <a:pt x="252" y="14"/>
                    <a:pt x="254" y="14"/>
                    <a:pt x="256" y="14"/>
                  </a:cubicBezTo>
                  <a:cubicBezTo>
                    <a:pt x="260" y="14"/>
                    <a:pt x="263" y="11"/>
                    <a:pt x="263" y="8"/>
                  </a:cubicBezTo>
                  <a:cubicBezTo>
                    <a:pt x="263" y="4"/>
                    <a:pt x="260" y="1"/>
                    <a:pt x="256" y="0"/>
                  </a:cubicBezTo>
                  <a:cubicBezTo>
                    <a:pt x="254" y="0"/>
                    <a:pt x="252" y="0"/>
                    <a:pt x="249" y="0"/>
                  </a:cubicBezTo>
                  <a:cubicBezTo>
                    <a:pt x="112" y="0"/>
                    <a:pt x="0" y="112"/>
                    <a:pt x="0" y="250"/>
                  </a:cubicBezTo>
                  <a:cubicBezTo>
                    <a:pt x="0" y="252"/>
                    <a:pt x="0" y="254"/>
                    <a:pt x="0" y="256"/>
                  </a:cubicBezTo>
                  <a:cubicBezTo>
                    <a:pt x="0" y="260"/>
                    <a:pt x="3" y="263"/>
                    <a:pt x="7" y="263"/>
                  </a:cubicBezTo>
                  <a:cubicBezTo>
                    <a:pt x="7" y="263"/>
                    <a:pt x="7" y="263"/>
                    <a:pt x="7" y="263"/>
                  </a:cubicBezTo>
                  <a:cubicBezTo>
                    <a:pt x="11" y="263"/>
                    <a:pt x="14" y="259"/>
                    <a:pt x="14" y="255"/>
                  </a:cubicBezTo>
                  <a:cubicBezTo>
                    <a:pt x="14" y="254"/>
                    <a:pt x="14" y="252"/>
                    <a:pt x="14" y="250"/>
                  </a:cubicBezTo>
                  <a:cubicBezTo>
                    <a:pt x="14" y="120"/>
                    <a:pt x="119" y="14"/>
                    <a:pt x="249" y="14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86" name="Freeform 66"/>
            <p:cNvSpPr>
              <a:spLocks/>
            </p:cNvSpPr>
            <p:nvPr userDrawn="1"/>
          </p:nvSpPr>
          <p:spPr bwMode="gray">
            <a:xfrm>
              <a:off x="8502651" y="5741988"/>
              <a:ext cx="112713" cy="114300"/>
            </a:xfrm>
            <a:custGeom>
              <a:avLst/>
              <a:gdLst>
                <a:gd name="T0" fmla="*/ 53 w 62"/>
                <a:gd name="T1" fmla="*/ 47 h 63"/>
                <a:gd name="T2" fmla="*/ 15 w 62"/>
                <a:gd name="T3" fmla="*/ 54 h 63"/>
                <a:gd name="T4" fmla="*/ 8 w 62"/>
                <a:gd name="T5" fmla="*/ 16 h 63"/>
                <a:gd name="T6" fmla="*/ 46 w 62"/>
                <a:gd name="T7" fmla="*/ 9 h 63"/>
                <a:gd name="T8" fmla="*/ 53 w 62"/>
                <a:gd name="T9" fmla="*/ 47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63">
                  <a:moveTo>
                    <a:pt x="53" y="47"/>
                  </a:moveTo>
                  <a:cubicBezTo>
                    <a:pt x="45" y="60"/>
                    <a:pt x="28" y="63"/>
                    <a:pt x="15" y="54"/>
                  </a:cubicBezTo>
                  <a:cubicBezTo>
                    <a:pt x="3" y="46"/>
                    <a:pt x="0" y="29"/>
                    <a:pt x="8" y="16"/>
                  </a:cubicBezTo>
                  <a:cubicBezTo>
                    <a:pt x="17" y="4"/>
                    <a:pt x="34" y="0"/>
                    <a:pt x="46" y="9"/>
                  </a:cubicBezTo>
                  <a:cubicBezTo>
                    <a:pt x="59" y="18"/>
                    <a:pt x="62" y="35"/>
                    <a:pt x="53" y="47"/>
                  </a:cubicBezTo>
                  <a:close/>
                </a:path>
              </a:pathLst>
            </a:custGeom>
            <a:solidFill>
              <a:srgbClr val="7A5E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87" name="Freeform 67"/>
            <p:cNvSpPr>
              <a:spLocks/>
            </p:cNvSpPr>
            <p:nvPr userDrawn="1"/>
          </p:nvSpPr>
          <p:spPr bwMode="gray">
            <a:xfrm>
              <a:off x="8559801" y="5329238"/>
              <a:ext cx="855663" cy="849313"/>
            </a:xfrm>
            <a:custGeom>
              <a:avLst/>
              <a:gdLst>
                <a:gd name="T0" fmla="*/ 57 w 473"/>
                <a:gd name="T1" fmla="*/ 132 h 473"/>
                <a:gd name="T2" fmla="*/ 133 w 473"/>
                <a:gd name="T3" fmla="*/ 415 h 473"/>
                <a:gd name="T4" fmla="*/ 416 w 473"/>
                <a:gd name="T5" fmla="*/ 340 h 473"/>
                <a:gd name="T6" fmla="*/ 340 w 473"/>
                <a:gd name="T7" fmla="*/ 57 h 473"/>
                <a:gd name="T8" fmla="*/ 57 w 473"/>
                <a:gd name="T9" fmla="*/ 132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3" h="473">
                  <a:moveTo>
                    <a:pt x="57" y="132"/>
                  </a:moveTo>
                  <a:cubicBezTo>
                    <a:pt x="0" y="231"/>
                    <a:pt x="34" y="358"/>
                    <a:pt x="133" y="415"/>
                  </a:cubicBezTo>
                  <a:cubicBezTo>
                    <a:pt x="232" y="473"/>
                    <a:pt x="358" y="439"/>
                    <a:pt x="416" y="340"/>
                  </a:cubicBezTo>
                  <a:cubicBezTo>
                    <a:pt x="473" y="241"/>
                    <a:pt x="439" y="114"/>
                    <a:pt x="340" y="57"/>
                  </a:cubicBezTo>
                  <a:cubicBezTo>
                    <a:pt x="241" y="0"/>
                    <a:pt x="115" y="33"/>
                    <a:pt x="57" y="132"/>
                  </a:cubicBezTo>
                </a:path>
              </a:pathLst>
            </a:custGeom>
            <a:solidFill>
              <a:srgbClr val="107C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88" name="Freeform 68"/>
            <p:cNvSpPr>
              <a:spLocks/>
            </p:cNvSpPr>
            <p:nvPr userDrawn="1"/>
          </p:nvSpPr>
          <p:spPr bwMode="gray">
            <a:xfrm>
              <a:off x="8637588" y="5407025"/>
              <a:ext cx="700088" cy="695325"/>
            </a:xfrm>
            <a:custGeom>
              <a:avLst/>
              <a:gdLst>
                <a:gd name="T0" fmla="*/ 47 w 387"/>
                <a:gd name="T1" fmla="*/ 108 h 387"/>
                <a:gd name="T2" fmla="*/ 109 w 387"/>
                <a:gd name="T3" fmla="*/ 340 h 387"/>
                <a:gd name="T4" fmla="*/ 340 w 387"/>
                <a:gd name="T5" fmla="*/ 278 h 387"/>
                <a:gd name="T6" fmla="*/ 279 w 387"/>
                <a:gd name="T7" fmla="*/ 47 h 387"/>
                <a:gd name="T8" fmla="*/ 47 w 387"/>
                <a:gd name="T9" fmla="*/ 108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7" h="387">
                  <a:moveTo>
                    <a:pt x="47" y="108"/>
                  </a:moveTo>
                  <a:cubicBezTo>
                    <a:pt x="0" y="189"/>
                    <a:pt x="28" y="293"/>
                    <a:pt x="109" y="340"/>
                  </a:cubicBezTo>
                  <a:cubicBezTo>
                    <a:pt x="190" y="387"/>
                    <a:pt x="293" y="359"/>
                    <a:pt x="340" y="278"/>
                  </a:cubicBezTo>
                  <a:cubicBezTo>
                    <a:pt x="387" y="197"/>
                    <a:pt x="359" y="94"/>
                    <a:pt x="279" y="47"/>
                  </a:cubicBezTo>
                  <a:cubicBezTo>
                    <a:pt x="198" y="0"/>
                    <a:pt x="94" y="27"/>
                    <a:pt x="47" y="108"/>
                  </a:cubicBezTo>
                </a:path>
              </a:pathLst>
            </a:custGeom>
            <a:solidFill>
              <a:srgbClr val="BAD8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89" name="Freeform 69"/>
            <p:cNvSpPr>
              <a:spLocks/>
            </p:cNvSpPr>
            <p:nvPr userDrawn="1"/>
          </p:nvSpPr>
          <p:spPr bwMode="gray">
            <a:xfrm>
              <a:off x="10661651" y="5519738"/>
              <a:ext cx="396875" cy="409575"/>
            </a:xfrm>
            <a:custGeom>
              <a:avLst/>
              <a:gdLst>
                <a:gd name="T0" fmla="*/ 155 w 219"/>
                <a:gd name="T1" fmla="*/ 228 h 228"/>
                <a:gd name="T2" fmla="*/ 55 w 219"/>
                <a:gd name="T3" fmla="*/ 106 h 228"/>
                <a:gd name="T4" fmla="*/ 73 w 219"/>
                <a:gd name="T5" fmla="*/ 0 h 228"/>
                <a:gd name="T6" fmla="*/ 219 w 219"/>
                <a:gd name="T7" fmla="*/ 186 h 228"/>
                <a:gd name="T8" fmla="*/ 155 w 219"/>
                <a:gd name="T9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9" h="228">
                  <a:moveTo>
                    <a:pt x="155" y="228"/>
                  </a:moveTo>
                  <a:cubicBezTo>
                    <a:pt x="125" y="201"/>
                    <a:pt x="78" y="169"/>
                    <a:pt x="55" y="106"/>
                  </a:cubicBezTo>
                  <a:cubicBezTo>
                    <a:pt x="32" y="43"/>
                    <a:pt x="0" y="27"/>
                    <a:pt x="73" y="0"/>
                  </a:cubicBezTo>
                  <a:cubicBezTo>
                    <a:pt x="149" y="80"/>
                    <a:pt x="187" y="136"/>
                    <a:pt x="219" y="186"/>
                  </a:cubicBezTo>
                  <a:cubicBezTo>
                    <a:pt x="203" y="204"/>
                    <a:pt x="181" y="219"/>
                    <a:pt x="155" y="228"/>
                  </a:cubicBezTo>
                  <a:close/>
                </a:path>
              </a:pathLst>
            </a:custGeom>
            <a:solidFill>
              <a:srgbClr val="7043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90" name="Freeform 70"/>
            <p:cNvSpPr>
              <a:spLocks/>
            </p:cNvSpPr>
            <p:nvPr userDrawn="1"/>
          </p:nvSpPr>
          <p:spPr bwMode="gray">
            <a:xfrm>
              <a:off x="10661651" y="5519738"/>
              <a:ext cx="396875" cy="409575"/>
            </a:xfrm>
            <a:custGeom>
              <a:avLst/>
              <a:gdLst>
                <a:gd name="T0" fmla="*/ 155 w 219"/>
                <a:gd name="T1" fmla="*/ 228 h 228"/>
                <a:gd name="T2" fmla="*/ 55 w 219"/>
                <a:gd name="T3" fmla="*/ 106 h 228"/>
                <a:gd name="T4" fmla="*/ 73 w 219"/>
                <a:gd name="T5" fmla="*/ 0 h 228"/>
                <a:gd name="T6" fmla="*/ 219 w 219"/>
                <a:gd name="T7" fmla="*/ 186 h 228"/>
                <a:gd name="T8" fmla="*/ 155 w 219"/>
                <a:gd name="T9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9" h="228">
                  <a:moveTo>
                    <a:pt x="155" y="228"/>
                  </a:moveTo>
                  <a:cubicBezTo>
                    <a:pt x="125" y="201"/>
                    <a:pt x="78" y="169"/>
                    <a:pt x="55" y="106"/>
                  </a:cubicBezTo>
                  <a:cubicBezTo>
                    <a:pt x="32" y="43"/>
                    <a:pt x="0" y="27"/>
                    <a:pt x="73" y="0"/>
                  </a:cubicBezTo>
                  <a:cubicBezTo>
                    <a:pt x="149" y="80"/>
                    <a:pt x="187" y="136"/>
                    <a:pt x="219" y="186"/>
                  </a:cubicBezTo>
                  <a:cubicBezTo>
                    <a:pt x="203" y="204"/>
                    <a:pt x="181" y="219"/>
                    <a:pt x="155" y="228"/>
                  </a:cubicBezTo>
                  <a:close/>
                </a:path>
              </a:pathLst>
            </a:custGeom>
            <a:solidFill>
              <a:srgbClr val="301D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91" name="Freeform 71"/>
            <p:cNvSpPr>
              <a:spLocks/>
            </p:cNvSpPr>
            <p:nvPr userDrawn="1"/>
          </p:nvSpPr>
          <p:spPr bwMode="gray">
            <a:xfrm>
              <a:off x="10391776" y="5581650"/>
              <a:ext cx="106363" cy="104775"/>
            </a:xfrm>
            <a:custGeom>
              <a:avLst/>
              <a:gdLst>
                <a:gd name="T0" fmla="*/ 4 w 59"/>
                <a:gd name="T1" fmla="*/ 37 h 59"/>
                <a:gd name="T2" fmla="*/ 37 w 59"/>
                <a:gd name="T3" fmla="*/ 55 h 59"/>
                <a:gd name="T4" fmla="*/ 55 w 59"/>
                <a:gd name="T5" fmla="*/ 23 h 59"/>
                <a:gd name="T6" fmla="*/ 23 w 59"/>
                <a:gd name="T7" fmla="*/ 4 h 59"/>
                <a:gd name="T8" fmla="*/ 4 w 59"/>
                <a:gd name="T9" fmla="*/ 37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59">
                  <a:moveTo>
                    <a:pt x="4" y="37"/>
                  </a:moveTo>
                  <a:cubicBezTo>
                    <a:pt x="8" y="51"/>
                    <a:pt x="23" y="59"/>
                    <a:pt x="37" y="55"/>
                  </a:cubicBezTo>
                  <a:cubicBezTo>
                    <a:pt x="51" y="51"/>
                    <a:pt x="59" y="37"/>
                    <a:pt x="55" y="23"/>
                  </a:cubicBezTo>
                  <a:cubicBezTo>
                    <a:pt x="52" y="8"/>
                    <a:pt x="37" y="0"/>
                    <a:pt x="23" y="4"/>
                  </a:cubicBezTo>
                  <a:cubicBezTo>
                    <a:pt x="9" y="8"/>
                    <a:pt x="0" y="23"/>
                    <a:pt x="4" y="37"/>
                  </a:cubicBezTo>
                  <a:close/>
                </a:path>
              </a:pathLst>
            </a:custGeom>
            <a:solidFill>
              <a:srgbClr val="613D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92" name="Freeform 72"/>
            <p:cNvSpPr>
              <a:spLocks/>
            </p:cNvSpPr>
            <p:nvPr userDrawn="1"/>
          </p:nvSpPr>
          <p:spPr bwMode="gray">
            <a:xfrm>
              <a:off x="10474326" y="5751513"/>
              <a:ext cx="111125" cy="107950"/>
            </a:xfrm>
            <a:custGeom>
              <a:avLst/>
              <a:gdLst>
                <a:gd name="T0" fmla="*/ 7 w 61"/>
                <a:gd name="T1" fmla="*/ 42 h 60"/>
                <a:gd name="T2" fmla="*/ 42 w 61"/>
                <a:gd name="T3" fmla="*/ 54 h 60"/>
                <a:gd name="T4" fmla="*/ 55 w 61"/>
                <a:gd name="T5" fmla="*/ 19 h 60"/>
                <a:gd name="T6" fmla="*/ 19 w 61"/>
                <a:gd name="T7" fmla="*/ 6 h 60"/>
                <a:gd name="T8" fmla="*/ 7 w 61"/>
                <a:gd name="T9" fmla="*/ 4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60">
                  <a:moveTo>
                    <a:pt x="7" y="42"/>
                  </a:moveTo>
                  <a:cubicBezTo>
                    <a:pt x="13" y="55"/>
                    <a:pt x="29" y="60"/>
                    <a:pt x="42" y="54"/>
                  </a:cubicBezTo>
                  <a:cubicBezTo>
                    <a:pt x="55" y="48"/>
                    <a:pt x="61" y="32"/>
                    <a:pt x="55" y="19"/>
                  </a:cubicBezTo>
                  <a:cubicBezTo>
                    <a:pt x="48" y="6"/>
                    <a:pt x="33" y="0"/>
                    <a:pt x="19" y="6"/>
                  </a:cubicBezTo>
                  <a:cubicBezTo>
                    <a:pt x="6" y="13"/>
                    <a:pt x="0" y="28"/>
                    <a:pt x="7" y="42"/>
                  </a:cubicBezTo>
                  <a:close/>
                </a:path>
              </a:pathLst>
            </a:custGeom>
            <a:solidFill>
              <a:srgbClr val="613D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93" name="Freeform 73"/>
            <p:cNvSpPr>
              <a:spLocks/>
            </p:cNvSpPr>
            <p:nvPr userDrawn="1"/>
          </p:nvSpPr>
          <p:spPr bwMode="gray">
            <a:xfrm>
              <a:off x="10537826" y="5837238"/>
              <a:ext cx="109538" cy="109538"/>
            </a:xfrm>
            <a:custGeom>
              <a:avLst/>
              <a:gdLst>
                <a:gd name="T0" fmla="*/ 6 w 61"/>
                <a:gd name="T1" fmla="*/ 42 h 61"/>
                <a:gd name="T2" fmla="*/ 42 w 61"/>
                <a:gd name="T3" fmla="*/ 55 h 61"/>
                <a:gd name="T4" fmla="*/ 54 w 61"/>
                <a:gd name="T5" fmla="*/ 19 h 61"/>
                <a:gd name="T6" fmla="*/ 19 w 61"/>
                <a:gd name="T7" fmla="*/ 7 h 61"/>
                <a:gd name="T8" fmla="*/ 6 w 61"/>
                <a:gd name="T9" fmla="*/ 42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61">
                  <a:moveTo>
                    <a:pt x="6" y="42"/>
                  </a:moveTo>
                  <a:cubicBezTo>
                    <a:pt x="13" y="55"/>
                    <a:pt x="28" y="61"/>
                    <a:pt x="42" y="55"/>
                  </a:cubicBezTo>
                  <a:cubicBezTo>
                    <a:pt x="55" y="48"/>
                    <a:pt x="61" y="33"/>
                    <a:pt x="54" y="19"/>
                  </a:cubicBezTo>
                  <a:cubicBezTo>
                    <a:pt x="48" y="6"/>
                    <a:pt x="32" y="0"/>
                    <a:pt x="19" y="7"/>
                  </a:cubicBezTo>
                  <a:cubicBezTo>
                    <a:pt x="6" y="13"/>
                    <a:pt x="0" y="29"/>
                    <a:pt x="6" y="42"/>
                  </a:cubicBezTo>
                  <a:close/>
                </a:path>
              </a:pathLst>
            </a:custGeom>
            <a:solidFill>
              <a:srgbClr val="613D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94" name="Freeform 74"/>
            <p:cNvSpPr>
              <a:spLocks/>
            </p:cNvSpPr>
            <p:nvPr userDrawn="1"/>
          </p:nvSpPr>
          <p:spPr bwMode="gray">
            <a:xfrm>
              <a:off x="10617201" y="5916613"/>
              <a:ext cx="107950" cy="107950"/>
            </a:xfrm>
            <a:custGeom>
              <a:avLst/>
              <a:gdLst>
                <a:gd name="T0" fmla="*/ 6 w 60"/>
                <a:gd name="T1" fmla="*/ 41 h 60"/>
                <a:gd name="T2" fmla="*/ 41 w 60"/>
                <a:gd name="T3" fmla="*/ 54 h 60"/>
                <a:gd name="T4" fmla="*/ 54 w 60"/>
                <a:gd name="T5" fmla="*/ 19 h 60"/>
                <a:gd name="T6" fmla="*/ 18 w 60"/>
                <a:gd name="T7" fmla="*/ 6 h 60"/>
                <a:gd name="T8" fmla="*/ 6 w 60"/>
                <a:gd name="T9" fmla="*/ 41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60">
                  <a:moveTo>
                    <a:pt x="6" y="41"/>
                  </a:moveTo>
                  <a:cubicBezTo>
                    <a:pt x="12" y="55"/>
                    <a:pt x="28" y="60"/>
                    <a:pt x="41" y="54"/>
                  </a:cubicBezTo>
                  <a:cubicBezTo>
                    <a:pt x="54" y="48"/>
                    <a:pt x="60" y="32"/>
                    <a:pt x="54" y="19"/>
                  </a:cubicBezTo>
                  <a:cubicBezTo>
                    <a:pt x="47" y="5"/>
                    <a:pt x="32" y="0"/>
                    <a:pt x="18" y="6"/>
                  </a:cubicBezTo>
                  <a:cubicBezTo>
                    <a:pt x="5" y="12"/>
                    <a:pt x="0" y="28"/>
                    <a:pt x="6" y="41"/>
                  </a:cubicBezTo>
                  <a:close/>
                </a:path>
              </a:pathLst>
            </a:custGeom>
            <a:solidFill>
              <a:srgbClr val="613D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95" name="Freeform 75"/>
            <p:cNvSpPr>
              <a:spLocks/>
            </p:cNvSpPr>
            <p:nvPr userDrawn="1"/>
          </p:nvSpPr>
          <p:spPr bwMode="gray">
            <a:xfrm>
              <a:off x="9932988" y="4719638"/>
              <a:ext cx="1179513" cy="1587500"/>
            </a:xfrm>
            <a:custGeom>
              <a:avLst/>
              <a:gdLst>
                <a:gd name="T0" fmla="*/ 142 w 743"/>
                <a:gd name="T1" fmla="*/ 0 h 1000"/>
                <a:gd name="T2" fmla="*/ 743 w 743"/>
                <a:gd name="T3" fmla="*/ 907 h 1000"/>
                <a:gd name="T4" fmla="*/ 599 w 743"/>
                <a:gd name="T5" fmla="*/ 1000 h 1000"/>
                <a:gd name="T6" fmla="*/ 0 w 743"/>
                <a:gd name="T7" fmla="*/ 94 h 1000"/>
                <a:gd name="T8" fmla="*/ 142 w 743"/>
                <a:gd name="T9" fmla="*/ 0 h 1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3" h="1000">
                  <a:moveTo>
                    <a:pt x="142" y="0"/>
                  </a:moveTo>
                  <a:lnTo>
                    <a:pt x="743" y="907"/>
                  </a:lnTo>
                  <a:lnTo>
                    <a:pt x="599" y="1000"/>
                  </a:lnTo>
                  <a:lnTo>
                    <a:pt x="0" y="94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D2D2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96" name="Freeform 76"/>
            <p:cNvSpPr>
              <a:spLocks/>
            </p:cNvSpPr>
            <p:nvPr userDrawn="1"/>
          </p:nvSpPr>
          <p:spPr bwMode="gray">
            <a:xfrm>
              <a:off x="10506076" y="5421313"/>
              <a:ext cx="739775" cy="496888"/>
            </a:xfrm>
            <a:custGeom>
              <a:avLst/>
              <a:gdLst>
                <a:gd name="T0" fmla="*/ 23 w 410"/>
                <a:gd name="T1" fmla="*/ 0 h 277"/>
                <a:gd name="T2" fmla="*/ 160 w 410"/>
                <a:gd name="T3" fmla="*/ 20 h 277"/>
                <a:gd name="T4" fmla="*/ 378 w 410"/>
                <a:gd name="T5" fmla="*/ 89 h 277"/>
                <a:gd name="T6" fmla="*/ 332 w 410"/>
                <a:gd name="T7" fmla="*/ 269 h 277"/>
                <a:gd name="T8" fmla="*/ 161 w 410"/>
                <a:gd name="T9" fmla="*/ 101 h 277"/>
                <a:gd name="T10" fmla="*/ 105 w 410"/>
                <a:gd name="T11" fmla="*/ 88 h 277"/>
                <a:gd name="T12" fmla="*/ 23 w 410"/>
                <a:gd name="T13" fmla="*/ 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0" h="277">
                  <a:moveTo>
                    <a:pt x="23" y="0"/>
                  </a:moveTo>
                  <a:cubicBezTo>
                    <a:pt x="101" y="20"/>
                    <a:pt x="160" y="20"/>
                    <a:pt x="160" y="20"/>
                  </a:cubicBezTo>
                  <a:cubicBezTo>
                    <a:pt x="378" y="89"/>
                    <a:pt x="378" y="89"/>
                    <a:pt x="378" y="89"/>
                  </a:cubicBezTo>
                  <a:cubicBezTo>
                    <a:pt x="378" y="89"/>
                    <a:pt x="410" y="277"/>
                    <a:pt x="332" y="269"/>
                  </a:cubicBezTo>
                  <a:cubicBezTo>
                    <a:pt x="254" y="260"/>
                    <a:pt x="161" y="101"/>
                    <a:pt x="161" y="101"/>
                  </a:cubicBezTo>
                  <a:cubicBezTo>
                    <a:pt x="161" y="101"/>
                    <a:pt x="130" y="88"/>
                    <a:pt x="105" y="88"/>
                  </a:cubicBezTo>
                  <a:cubicBezTo>
                    <a:pt x="36" y="96"/>
                    <a:pt x="0" y="30"/>
                    <a:pt x="23" y="0"/>
                  </a:cubicBezTo>
                  <a:close/>
                </a:path>
              </a:pathLst>
            </a:custGeom>
            <a:solidFill>
              <a:srgbClr val="613D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97" name="Freeform 77"/>
            <p:cNvSpPr>
              <a:spLocks/>
            </p:cNvSpPr>
            <p:nvPr userDrawn="1"/>
          </p:nvSpPr>
          <p:spPr bwMode="gray">
            <a:xfrm>
              <a:off x="10795001" y="5457825"/>
              <a:ext cx="825500" cy="633413"/>
            </a:xfrm>
            <a:custGeom>
              <a:avLst/>
              <a:gdLst>
                <a:gd name="T0" fmla="*/ 520 w 520"/>
                <a:gd name="T1" fmla="*/ 160 h 399"/>
                <a:gd name="T2" fmla="*/ 0 w 520"/>
                <a:gd name="T3" fmla="*/ 0 h 399"/>
                <a:gd name="T4" fmla="*/ 186 w 520"/>
                <a:gd name="T5" fmla="*/ 279 h 399"/>
                <a:gd name="T6" fmla="*/ 495 w 520"/>
                <a:gd name="T7" fmla="*/ 399 h 399"/>
                <a:gd name="T8" fmla="*/ 520 w 520"/>
                <a:gd name="T9" fmla="*/ 160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0" h="399">
                  <a:moveTo>
                    <a:pt x="520" y="160"/>
                  </a:moveTo>
                  <a:lnTo>
                    <a:pt x="0" y="0"/>
                  </a:lnTo>
                  <a:lnTo>
                    <a:pt x="186" y="279"/>
                  </a:lnTo>
                  <a:lnTo>
                    <a:pt x="495" y="399"/>
                  </a:lnTo>
                  <a:lnTo>
                    <a:pt x="520" y="160"/>
                  </a:lnTo>
                  <a:close/>
                </a:path>
              </a:pathLst>
            </a:custGeom>
            <a:solidFill>
              <a:srgbClr val="613D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98" name="Freeform 78"/>
            <p:cNvSpPr>
              <a:spLocks/>
            </p:cNvSpPr>
            <p:nvPr userDrawn="1"/>
          </p:nvSpPr>
          <p:spPr bwMode="gray">
            <a:xfrm>
              <a:off x="10795001" y="5457825"/>
              <a:ext cx="825500" cy="633413"/>
            </a:xfrm>
            <a:custGeom>
              <a:avLst/>
              <a:gdLst>
                <a:gd name="T0" fmla="*/ 520 w 520"/>
                <a:gd name="T1" fmla="*/ 160 h 399"/>
                <a:gd name="T2" fmla="*/ 0 w 520"/>
                <a:gd name="T3" fmla="*/ 0 h 399"/>
                <a:gd name="T4" fmla="*/ 186 w 520"/>
                <a:gd name="T5" fmla="*/ 279 h 399"/>
                <a:gd name="T6" fmla="*/ 495 w 520"/>
                <a:gd name="T7" fmla="*/ 399 h 399"/>
                <a:gd name="T8" fmla="*/ 520 w 520"/>
                <a:gd name="T9" fmla="*/ 160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0" h="399">
                  <a:moveTo>
                    <a:pt x="520" y="160"/>
                  </a:moveTo>
                  <a:lnTo>
                    <a:pt x="0" y="0"/>
                  </a:lnTo>
                  <a:lnTo>
                    <a:pt x="186" y="279"/>
                  </a:lnTo>
                  <a:lnTo>
                    <a:pt x="495" y="399"/>
                  </a:lnTo>
                  <a:lnTo>
                    <a:pt x="520" y="16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99" name="Freeform 79"/>
            <p:cNvSpPr>
              <a:spLocks/>
            </p:cNvSpPr>
            <p:nvPr userDrawn="1"/>
          </p:nvSpPr>
          <p:spPr bwMode="gray">
            <a:xfrm>
              <a:off x="11279191" y="5591948"/>
              <a:ext cx="409572" cy="582655"/>
            </a:xfrm>
            <a:custGeom>
              <a:avLst/>
              <a:gdLst>
                <a:gd name="T0" fmla="*/ 232 w 232"/>
                <a:gd name="T1" fmla="*/ 67 h 354"/>
                <a:gd name="T2" fmla="*/ 32 w 232"/>
                <a:gd name="T3" fmla="*/ 0 h 354"/>
                <a:gd name="T4" fmla="*/ 0 w 232"/>
                <a:gd name="T5" fmla="*/ 257 h 354"/>
                <a:gd name="T6" fmla="*/ 232 w 232"/>
                <a:gd name="T7" fmla="*/ 354 h 354"/>
                <a:gd name="T8" fmla="*/ 232 w 232"/>
                <a:gd name="T9" fmla="*/ 67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354">
                  <a:moveTo>
                    <a:pt x="232" y="67"/>
                  </a:moveTo>
                  <a:lnTo>
                    <a:pt x="32" y="0"/>
                  </a:lnTo>
                  <a:lnTo>
                    <a:pt x="0" y="257"/>
                  </a:lnTo>
                  <a:lnTo>
                    <a:pt x="232" y="354"/>
                  </a:lnTo>
                  <a:lnTo>
                    <a:pt x="232" y="67"/>
                  </a:lnTo>
                  <a:close/>
                </a:path>
              </a:pathLst>
            </a:custGeom>
            <a:solidFill>
              <a:srgbClr val="107C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00" name="Freeform 80"/>
            <p:cNvSpPr>
              <a:spLocks/>
            </p:cNvSpPr>
            <p:nvPr userDrawn="1"/>
          </p:nvSpPr>
          <p:spPr bwMode="gray">
            <a:xfrm>
              <a:off x="11291888" y="5602288"/>
              <a:ext cx="368300" cy="561975"/>
            </a:xfrm>
            <a:custGeom>
              <a:avLst/>
              <a:gdLst>
                <a:gd name="T0" fmla="*/ 232 w 232"/>
                <a:gd name="T1" fmla="*/ 67 h 354"/>
                <a:gd name="T2" fmla="*/ 32 w 232"/>
                <a:gd name="T3" fmla="*/ 0 h 354"/>
                <a:gd name="T4" fmla="*/ 0 w 232"/>
                <a:gd name="T5" fmla="*/ 257 h 354"/>
                <a:gd name="T6" fmla="*/ 232 w 232"/>
                <a:gd name="T7" fmla="*/ 354 h 354"/>
                <a:gd name="T8" fmla="*/ 232 w 232"/>
                <a:gd name="T9" fmla="*/ 67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354">
                  <a:moveTo>
                    <a:pt x="232" y="67"/>
                  </a:moveTo>
                  <a:lnTo>
                    <a:pt x="32" y="0"/>
                  </a:lnTo>
                  <a:lnTo>
                    <a:pt x="0" y="257"/>
                  </a:lnTo>
                  <a:lnTo>
                    <a:pt x="232" y="354"/>
                  </a:lnTo>
                  <a:lnTo>
                    <a:pt x="232" y="6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01" name="Freeform 81"/>
            <p:cNvSpPr>
              <a:spLocks/>
            </p:cNvSpPr>
            <p:nvPr userDrawn="1"/>
          </p:nvSpPr>
          <p:spPr bwMode="gray">
            <a:xfrm>
              <a:off x="11291888" y="5980113"/>
              <a:ext cx="4763" cy="30163"/>
            </a:xfrm>
            <a:custGeom>
              <a:avLst/>
              <a:gdLst>
                <a:gd name="T0" fmla="*/ 3 w 3"/>
                <a:gd name="T1" fmla="*/ 0 h 19"/>
                <a:gd name="T2" fmla="*/ 0 w 3"/>
                <a:gd name="T3" fmla="*/ 19 h 19"/>
                <a:gd name="T4" fmla="*/ 3 w 3"/>
                <a:gd name="T5" fmla="*/ 0 h 19"/>
                <a:gd name="T6" fmla="*/ 3 w 3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9">
                  <a:moveTo>
                    <a:pt x="3" y="0"/>
                  </a:moveTo>
                  <a:lnTo>
                    <a:pt x="0" y="19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3291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02" name="Freeform 82"/>
            <p:cNvSpPr>
              <a:spLocks/>
            </p:cNvSpPr>
            <p:nvPr userDrawn="1"/>
          </p:nvSpPr>
          <p:spPr bwMode="gray">
            <a:xfrm>
              <a:off x="11291888" y="5980113"/>
              <a:ext cx="4763" cy="30163"/>
            </a:xfrm>
            <a:custGeom>
              <a:avLst/>
              <a:gdLst>
                <a:gd name="T0" fmla="*/ 3 w 3"/>
                <a:gd name="T1" fmla="*/ 0 h 19"/>
                <a:gd name="T2" fmla="*/ 0 w 3"/>
                <a:gd name="T3" fmla="*/ 19 h 19"/>
                <a:gd name="T4" fmla="*/ 3 w 3"/>
                <a:gd name="T5" fmla="*/ 0 h 19"/>
                <a:gd name="T6" fmla="*/ 3 w 3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9">
                  <a:moveTo>
                    <a:pt x="3" y="0"/>
                  </a:moveTo>
                  <a:lnTo>
                    <a:pt x="0" y="19"/>
                  </a:lnTo>
                  <a:lnTo>
                    <a:pt x="3" y="0"/>
                  </a:ln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03" name="Freeform 83"/>
            <p:cNvSpPr>
              <a:spLocks/>
            </p:cNvSpPr>
            <p:nvPr userDrawn="1"/>
          </p:nvSpPr>
          <p:spPr bwMode="gray">
            <a:xfrm>
              <a:off x="11296651" y="5905500"/>
              <a:ext cx="7938" cy="74613"/>
            </a:xfrm>
            <a:custGeom>
              <a:avLst/>
              <a:gdLst>
                <a:gd name="T0" fmla="*/ 5 w 5"/>
                <a:gd name="T1" fmla="*/ 0 h 47"/>
                <a:gd name="T2" fmla="*/ 0 w 5"/>
                <a:gd name="T3" fmla="*/ 47 h 47"/>
                <a:gd name="T4" fmla="*/ 0 w 5"/>
                <a:gd name="T5" fmla="*/ 47 h 47"/>
                <a:gd name="T6" fmla="*/ 5 w 5"/>
                <a:gd name="T7" fmla="*/ 0 h 47"/>
                <a:gd name="T8" fmla="*/ 5 w 5"/>
                <a:gd name="T9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7">
                  <a:moveTo>
                    <a:pt x="5" y="0"/>
                  </a:moveTo>
                  <a:lnTo>
                    <a:pt x="0" y="47"/>
                  </a:lnTo>
                  <a:lnTo>
                    <a:pt x="0" y="47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5737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04" name="Freeform 84"/>
            <p:cNvSpPr>
              <a:spLocks/>
            </p:cNvSpPr>
            <p:nvPr userDrawn="1"/>
          </p:nvSpPr>
          <p:spPr bwMode="gray">
            <a:xfrm>
              <a:off x="11296651" y="5905500"/>
              <a:ext cx="7938" cy="74613"/>
            </a:xfrm>
            <a:custGeom>
              <a:avLst/>
              <a:gdLst>
                <a:gd name="T0" fmla="*/ 5 w 5"/>
                <a:gd name="T1" fmla="*/ 0 h 47"/>
                <a:gd name="T2" fmla="*/ 0 w 5"/>
                <a:gd name="T3" fmla="*/ 47 h 47"/>
                <a:gd name="T4" fmla="*/ 0 w 5"/>
                <a:gd name="T5" fmla="*/ 47 h 47"/>
                <a:gd name="T6" fmla="*/ 5 w 5"/>
                <a:gd name="T7" fmla="*/ 0 h 47"/>
                <a:gd name="T8" fmla="*/ 5 w 5"/>
                <a:gd name="T9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7">
                  <a:moveTo>
                    <a:pt x="5" y="0"/>
                  </a:moveTo>
                  <a:lnTo>
                    <a:pt x="0" y="47"/>
                  </a:lnTo>
                  <a:lnTo>
                    <a:pt x="0" y="47"/>
                  </a:lnTo>
                  <a:lnTo>
                    <a:pt x="5" y="0"/>
                  </a:lnTo>
                  <a:lnTo>
                    <a:pt x="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05" name="Freeform 85"/>
            <p:cNvSpPr>
              <a:spLocks/>
            </p:cNvSpPr>
            <p:nvPr userDrawn="1"/>
          </p:nvSpPr>
          <p:spPr bwMode="gray">
            <a:xfrm>
              <a:off x="11294610" y="5905501"/>
              <a:ext cx="362859" cy="258762"/>
            </a:xfrm>
            <a:custGeom>
              <a:avLst/>
              <a:gdLst>
                <a:gd name="T0" fmla="*/ 8 w 232"/>
                <a:gd name="T1" fmla="*/ 0 h 163"/>
                <a:gd name="T2" fmla="*/ 3 w 232"/>
                <a:gd name="T3" fmla="*/ 47 h 163"/>
                <a:gd name="T4" fmla="*/ 0 w 232"/>
                <a:gd name="T5" fmla="*/ 66 h 163"/>
                <a:gd name="T6" fmla="*/ 232 w 232"/>
                <a:gd name="T7" fmla="*/ 163 h 163"/>
                <a:gd name="T8" fmla="*/ 232 w 232"/>
                <a:gd name="T9" fmla="*/ 93 h 163"/>
                <a:gd name="T10" fmla="*/ 8 w 232"/>
                <a:gd name="T11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2" h="163">
                  <a:moveTo>
                    <a:pt x="8" y="0"/>
                  </a:moveTo>
                  <a:lnTo>
                    <a:pt x="3" y="47"/>
                  </a:lnTo>
                  <a:lnTo>
                    <a:pt x="0" y="66"/>
                  </a:lnTo>
                  <a:lnTo>
                    <a:pt x="232" y="163"/>
                  </a:lnTo>
                  <a:lnTo>
                    <a:pt x="232" y="93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E6F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06" name="Freeform 86"/>
            <p:cNvSpPr>
              <a:spLocks/>
            </p:cNvSpPr>
            <p:nvPr userDrawn="1"/>
          </p:nvSpPr>
          <p:spPr bwMode="gray">
            <a:xfrm>
              <a:off x="11291888" y="5905500"/>
              <a:ext cx="368300" cy="258763"/>
            </a:xfrm>
            <a:custGeom>
              <a:avLst/>
              <a:gdLst>
                <a:gd name="T0" fmla="*/ 8 w 232"/>
                <a:gd name="T1" fmla="*/ 0 h 163"/>
                <a:gd name="T2" fmla="*/ 3 w 232"/>
                <a:gd name="T3" fmla="*/ 47 h 163"/>
                <a:gd name="T4" fmla="*/ 0 w 232"/>
                <a:gd name="T5" fmla="*/ 66 h 163"/>
                <a:gd name="T6" fmla="*/ 232 w 232"/>
                <a:gd name="T7" fmla="*/ 163 h 163"/>
                <a:gd name="T8" fmla="*/ 232 w 232"/>
                <a:gd name="T9" fmla="*/ 93 h 163"/>
                <a:gd name="T10" fmla="*/ 8 w 232"/>
                <a:gd name="T11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2" h="163">
                  <a:moveTo>
                    <a:pt x="8" y="0"/>
                  </a:moveTo>
                  <a:lnTo>
                    <a:pt x="3" y="47"/>
                  </a:lnTo>
                  <a:lnTo>
                    <a:pt x="0" y="66"/>
                  </a:lnTo>
                  <a:lnTo>
                    <a:pt x="232" y="163"/>
                  </a:lnTo>
                  <a:lnTo>
                    <a:pt x="232" y="93"/>
                  </a:lnTo>
                  <a:lnTo>
                    <a:pt x="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07" name="Freeform 87"/>
            <p:cNvSpPr>
              <a:spLocks/>
            </p:cNvSpPr>
            <p:nvPr userDrawn="1"/>
          </p:nvSpPr>
          <p:spPr bwMode="gray">
            <a:xfrm>
              <a:off x="9963151" y="3878263"/>
              <a:ext cx="217488" cy="387350"/>
            </a:xfrm>
            <a:custGeom>
              <a:avLst/>
              <a:gdLst>
                <a:gd name="T0" fmla="*/ 120 w 120"/>
                <a:gd name="T1" fmla="*/ 186 h 215"/>
                <a:gd name="T2" fmla="*/ 105 w 120"/>
                <a:gd name="T3" fmla="*/ 0 h 215"/>
                <a:gd name="T4" fmla="*/ 0 w 120"/>
                <a:gd name="T5" fmla="*/ 81 h 215"/>
                <a:gd name="T6" fmla="*/ 17 w 120"/>
                <a:gd name="T7" fmla="*/ 215 h 215"/>
                <a:gd name="T8" fmla="*/ 120 w 120"/>
                <a:gd name="T9" fmla="*/ 186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215">
                  <a:moveTo>
                    <a:pt x="120" y="186"/>
                  </a:moveTo>
                  <a:cubicBezTo>
                    <a:pt x="120" y="186"/>
                    <a:pt x="64" y="85"/>
                    <a:pt x="105" y="0"/>
                  </a:cubicBezTo>
                  <a:cubicBezTo>
                    <a:pt x="4" y="67"/>
                    <a:pt x="0" y="81"/>
                    <a:pt x="0" y="81"/>
                  </a:cubicBezTo>
                  <a:cubicBezTo>
                    <a:pt x="17" y="215"/>
                    <a:pt x="17" y="215"/>
                    <a:pt x="17" y="215"/>
                  </a:cubicBezTo>
                  <a:lnTo>
                    <a:pt x="120" y="186"/>
                  </a:lnTo>
                  <a:close/>
                </a:path>
              </a:pathLst>
            </a:custGeom>
            <a:solidFill>
              <a:srgbClr val="F8D5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08" name="Freeform 88"/>
            <p:cNvSpPr>
              <a:spLocks/>
            </p:cNvSpPr>
            <p:nvPr userDrawn="1"/>
          </p:nvSpPr>
          <p:spPr bwMode="gray">
            <a:xfrm>
              <a:off x="9963151" y="3878263"/>
              <a:ext cx="217488" cy="387350"/>
            </a:xfrm>
            <a:custGeom>
              <a:avLst/>
              <a:gdLst>
                <a:gd name="T0" fmla="*/ 120 w 120"/>
                <a:gd name="T1" fmla="*/ 186 h 215"/>
                <a:gd name="T2" fmla="*/ 105 w 120"/>
                <a:gd name="T3" fmla="*/ 0 h 215"/>
                <a:gd name="T4" fmla="*/ 0 w 120"/>
                <a:gd name="T5" fmla="*/ 81 h 215"/>
                <a:gd name="T6" fmla="*/ 17 w 120"/>
                <a:gd name="T7" fmla="*/ 215 h 215"/>
                <a:gd name="T8" fmla="*/ 120 w 120"/>
                <a:gd name="T9" fmla="*/ 186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215">
                  <a:moveTo>
                    <a:pt x="120" y="186"/>
                  </a:moveTo>
                  <a:cubicBezTo>
                    <a:pt x="120" y="186"/>
                    <a:pt x="64" y="85"/>
                    <a:pt x="105" y="0"/>
                  </a:cubicBezTo>
                  <a:cubicBezTo>
                    <a:pt x="4" y="67"/>
                    <a:pt x="0" y="81"/>
                    <a:pt x="0" y="81"/>
                  </a:cubicBezTo>
                  <a:cubicBezTo>
                    <a:pt x="17" y="215"/>
                    <a:pt x="17" y="215"/>
                    <a:pt x="17" y="215"/>
                  </a:cubicBezTo>
                  <a:lnTo>
                    <a:pt x="120" y="186"/>
                  </a:lnTo>
                  <a:close/>
                </a:path>
              </a:pathLst>
            </a:custGeom>
            <a:solidFill>
              <a:srgbClr val="DEB6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09" name="Freeform 89"/>
            <p:cNvSpPr>
              <a:spLocks/>
            </p:cNvSpPr>
            <p:nvPr userDrawn="1"/>
          </p:nvSpPr>
          <p:spPr bwMode="gray">
            <a:xfrm>
              <a:off x="9871076" y="3697288"/>
              <a:ext cx="849313" cy="573088"/>
            </a:xfrm>
            <a:custGeom>
              <a:avLst/>
              <a:gdLst>
                <a:gd name="T0" fmla="*/ 0 w 470"/>
                <a:gd name="T1" fmla="*/ 134 h 319"/>
                <a:gd name="T2" fmla="*/ 42 w 470"/>
                <a:gd name="T3" fmla="*/ 197 h 319"/>
                <a:gd name="T4" fmla="*/ 147 w 470"/>
                <a:gd name="T5" fmla="*/ 123 h 319"/>
                <a:gd name="T6" fmla="*/ 221 w 470"/>
                <a:gd name="T7" fmla="*/ 270 h 319"/>
                <a:gd name="T8" fmla="*/ 300 w 470"/>
                <a:gd name="T9" fmla="*/ 319 h 319"/>
                <a:gd name="T10" fmla="*/ 427 w 470"/>
                <a:gd name="T11" fmla="*/ 174 h 319"/>
                <a:gd name="T12" fmla="*/ 470 w 470"/>
                <a:gd name="T13" fmla="*/ 171 h 319"/>
                <a:gd name="T14" fmla="*/ 468 w 470"/>
                <a:gd name="T15" fmla="*/ 2 h 319"/>
                <a:gd name="T16" fmla="*/ 312 w 470"/>
                <a:gd name="T17" fmla="*/ 30 h 319"/>
                <a:gd name="T18" fmla="*/ 127 w 470"/>
                <a:gd name="T19" fmla="*/ 20 h 319"/>
                <a:gd name="T20" fmla="*/ 0 w 470"/>
                <a:gd name="T21" fmla="*/ 134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0" h="319">
                  <a:moveTo>
                    <a:pt x="0" y="134"/>
                  </a:moveTo>
                  <a:cubicBezTo>
                    <a:pt x="0" y="134"/>
                    <a:pt x="13" y="192"/>
                    <a:pt x="42" y="197"/>
                  </a:cubicBezTo>
                  <a:cubicBezTo>
                    <a:pt x="68" y="201"/>
                    <a:pt x="146" y="130"/>
                    <a:pt x="147" y="123"/>
                  </a:cubicBezTo>
                  <a:cubicBezTo>
                    <a:pt x="261" y="161"/>
                    <a:pt x="221" y="270"/>
                    <a:pt x="221" y="270"/>
                  </a:cubicBezTo>
                  <a:cubicBezTo>
                    <a:pt x="221" y="270"/>
                    <a:pt x="227" y="279"/>
                    <a:pt x="300" y="319"/>
                  </a:cubicBezTo>
                  <a:cubicBezTo>
                    <a:pt x="440" y="276"/>
                    <a:pt x="427" y="174"/>
                    <a:pt x="427" y="174"/>
                  </a:cubicBezTo>
                  <a:cubicBezTo>
                    <a:pt x="470" y="171"/>
                    <a:pt x="470" y="171"/>
                    <a:pt x="470" y="171"/>
                  </a:cubicBezTo>
                  <a:cubicBezTo>
                    <a:pt x="468" y="2"/>
                    <a:pt x="468" y="2"/>
                    <a:pt x="468" y="2"/>
                  </a:cubicBezTo>
                  <a:cubicBezTo>
                    <a:pt x="312" y="30"/>
                    <a:pt x="312" y="30"/>
                    <a:pt x="312" y="30"/>
                  </a:cubicBezTo>
                  <a:cubicBezTo>
                    <a:pt x="312" y="30"/>
                    <a:pt x="145" y="0"/>
                    <a:pt x="127" y="20"/>
                  </a:cubicBezTo>
                  <a:cubicBezTo>
                    <a:pt x="116" y="33"/>
                    <a:pt x="0" y="134"/>
                    <a:pt x="0" y="134"/>
                  </a:cubicBezTo>
                  <a:close/>
                </a:path>
              </a:pathLst>
            </a:custGeom>
            <a:solidFill>
              <a:srgbClr val="F6CA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10" name="Freeform 90"/>
            <p:cNvSpPr>
              <a:spLocks/>
            </p:cNvSpPr>
            <p:nvPr userDrawn="1"/>
          </p:nvSpPr>
          <p:spPr bwMode="gray">
            <a:xfrm>
              <a:off x="10674351" y="3640138"/>
              <a:ext cx="192088" cy="387350"/>
            </a:xfrm>
            <a:custGeom>
              <a:avLst/>
              <a:gdLst>
                <a:gd name="T0" fmla="*/ 0 w 121"/>
                <a:gd name="T1" fmla="*/ 15 h 244"/>
                <a:gd name="T2" fmla="*/ 12 w 121"/>
                <a:gd name="T3" fmla="*/ 244 h 244"/>
                <a:gd name="T4" fmla="*/ 121 w 121"/>
                <a:gd name="T5" fmla="*/ 240 h 244"/>
                <a:gd name="T6" fmla="*/ 110 w 121"/>
                <a:gd name="T7" fmla="*/ 0 h 244"/>
                <a:gd name="T8" fmla="*/ 0 w 121"/>
                <a:gd name="T9" fmla="*/ 15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44">
                  <a:moveTo>
                    <a:pt x="0" y="15"/>
                  </a:moveTo>
                  <a:lnTo>
                    <a:pt x="12" y="244"/>
                  </a:lnTo>
                  <a:lnTo>
                    <a:pt x="121" y="240"/>
                  </a:lnTo>
                  <a:lnTo>
                    <a:pt x="110" y="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11" name="Freeform 91"/>
            <p:cNvSpPr>
              <a:spLocks/>
            </p:cNvSpPr>
            <p:nvPr userDrawn="1"/>
          </p:nvSpPr>
          <p:spPr bwMode="gray">
            <a:xfrm>
              <a:off x="10674351" y="3640138"/>
              <a:ext cx="192088" cy="387350"/>
            </a:xfrm>
            <a:custGeom>
              <a:avLst/>
              <a:gdLst>
                <a:gd name="T0" fmla="*/ 0 w 121"/>
                <a:gd name="T1" fmla="*/ 15 h 244"/>
                <a:gd name="T2" fmla="*/ 12 w 121"/>
                <a:gd name="T3" fmla="*/ 244 h 244"/>
                <a:gd name="T4" fmla="*/ 121 w 121"/>
                <a:gd name="T5" fmla="*/ 240 h 244"/>
                <a:gd name="T6" fmla="*/ 110 w 121"/>
                <a:gd name="T7" fmla="*/ 0 h 244"/>
                <a:gd name="T8" fmla="*/ 0 w 121"/>
                <a:gd name="T9" fmla="*/ 15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44">
                  <a:moveTo>
                    <a:pt x="0" y="15"/>
                  </a:moveTo>
                  <a:lnTo>
                    <a:pt x="12" y="244"/>
                  </a:lnTo>
                  <a:lnTo>
                    <a:pt x="121" y="240"/>
                  </a:lnTo>
                  <a:lnTo>
                    <a:pt x="110" y="0"/>
                  </a:lnTo>
                  <a:lnTo>
                    <a:pt x="0" y="1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12" name="Freeform 92"/>
            <p:cNvSpPr>
              <a:spLocks/>
            </p:cNvSpPr>
            <p:nvPr userDrawn="1"/>
          </p:nvSpPr>
          <p:spPr bwMode="gray">
            <a:xfrm>
              <a:off x="10188576" y="3733800"/>
              <a:ext cx="176213" cy="254000"/>
            </a:xfrm>
            <a:custGeom>
              <a:avLst/>
              <a:gdLst>
                <a:gd name="T0" fmla="*/ 31 w 97"/>
                <a:gd name="T1" fmla="*/ 142 h 142"/>
                <a:gd name="T2" fmla="*/ 97 w 97"/>
                <a:gd name="T3" fmla="*/ 4 h 142"/>
                <a:gd name="T4" fmla="*/ 72 w 97"/>
                <a:gd name="T5" fmla="*/ 0 h 142"/>
                <a:gd name="T6" fmla="*/ 3 w 97"/>
                <a:gd name="T7" fmla="*/ 118 h 142"/>
                <a:gd name="T8" fmla="*/ 31 w 97"/>
                <a:gd name="T9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142">
                  <a:moveTo>
                    <a:pt x="31" y="142"/>
                  </a:moveTo>
                  <a:cubicBezTo>
                    <a:pt x="97" y="4"/>
                    <a:pt x="97" y="4"/>
                    <a:pt x="97" y="4"/>
                  </a:cubicBezTo>
                  <a:cubicBezTo>
                    <a:pt x="90" y="2"/>
                    <a:pt x="81" y="1"/>
                    <a:pt x="72" y="0"/>
                  </a:cubicBezTo>
                  <a:cubicBezTo>
                    <a:pt x="72" y="0"/>
                    <a:pt x="0" y="115"/>
                    <a:pt x="3" y="118"/>
                  </a:cubicBezTo>
                  <a:cubicBezTo>
                    <a:pt x="15" y="125"/>
                    <a:pt x="24" y="134"/>
                    <a:pt x="31" y="142"/>
                  </a:cubicBezTo>
                  <a:close/>
                </a:path>
              </a:pathLst>
            </a:custGeom>
            <a:solidFill>
              <a:srgbClr val="DEB6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13" name="Freeform 93"/>
            <p:cNvSpPr>
              <a:spLocks/>
            </p:cNvSpPr>
            <p:nvPr userDrawn="1"/>
          </p:nvSpPr>
          <p:spPr bwMode="gray">
            <a:xfrm>
              <a:off x="9872663" y="3540125"/>
              <a:ext cx="468313" cy="830263"/>
            </a:xfrm>
            <a:custGeom>
              <a:avLst/>
              <a:gdLst>
                <a:gd name="T0" fmla="*/ 277 w 295"/>
                <a:gd name="T1" fmla="*/ 0 h 523"/>
                <a:gd name="T2" fmla="*/ 0 w 295"/>
                <a:gd name="T3" fmla="*/ 513 h 523"/>
                <a:gd name="T4" fmla="*/ 19 w 295"/>
                <a:gd name="T5" fmla="*/ 523 h 523"/>
                <a:gd name="T6" fmla="*/ 295 w 295"/>
                <a:gd name="T7" fmla="*/ 10 h 523"/>
                <a:gd name="T8" fmla="*/ 277 w 295"/>
                <a:gd name="T9" fmla="*/ 0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5" h="523">
                  <a:moveTo>
                    <a:pt x="277" y="0"/>
                  </a:moveTo>
                  <a:lnTo>
                    <a:pt x="0" y="513"/>
                  </a:lnTo>
                  <a:lnTo>
                    <a:pt x="19" y="523"/>
                  </a:lnTo>
                  <a:lnTo>
                    <a:pt x="295" y="10"/>
                  </a:lnTo>
                  <a:lnTo>
                    <a:pt x="277" y="0"/>
                  </a:lnTo>
                  <a:close/>
                </a:path>
              </a:pathLst>
            </a:custGeom>
            <a:solidFill>
              <a:srgbClr val="5C00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14" name="Freeform 94"/>
            <p:cNvSpPr>
              <a:spLocks/>
            </p:cNvSpPr>
            <p:nvPr userDrawn="1"/>
          </p:nvSpPr>
          <p:spPr bwMode="gray">
            <a:xfrm>
              <a:off x="9872663" y="3540125"/>
              <a:ext cx="525463" cy="860425"/>
            </a:xfrm>
            <a:custGeom>
              <a:avLst/>
              <a:gdLst>
                <a:gd name="T0" fmla="*/ 331 w 331"/>
                <a:gd name="T1" fmla="*/ 29 h 542"/>
                <a:gd name="T2" fmla="*/ 295 w 331"/>
                <a:gd name="T3" fmla="*/ 10 h 542"/>
                <a:gd name="T4" fmla="*/ 277 w 331"/>
                <a:gd name="T5" fmla="*/ 0 h 542"/>
                <a:gd name="T6" fmla="*/ 0 w 331"/>
                <a:gd name="T7" fmla="*/ 513 h 542"/>
                <a:gd name="T8" fmla="*/ 19 w 331"/>
                <a:gd name="T9" fmla="*/ 523 h 542"/>
                <a:gd name="T10" fmla="*/ 55 w 331"/>
                <a:gd name="T11" fmla="*/ 542 h 542"/>
                <a:gd name="T12" fmla="*/ 331 w 331"/>
                <a:gd name="T13" fmla="*/ 29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1" h="542">
                  <a:moveTo>
                    <a:pt x="331" y="29"/>
                  </a:moveTo>
                  <a:lnTo>
                    <a:pt x="295" y="10"/>
                  </a:lnTo>
                  <a:lnTo>
                    <a:pt x="277" y="0"/>
                  </a:lnTo>
                  <a:lnTo>
                    <a:pt x="0" y="513"/>
                  </a:lnTo>
                  <a:lnTo>
                    <a:pt x="19" y="523"/>
                  </a:lnTo>
                  <a:lnTo>
                    <a:pt x="55" y="542"/>
                  </a:lnTo>
                  <a:lnTo>
                    <a:pt x="331" y="29"/>
                  </a:lnTo>
                  <a:close/>
                </a:path>
              </a:pathLst>
            </a:custGeom>
            <a:solidFill>
              <a:srgbClr val="107C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15" name="Freeform 95"/>
            <p:cNvSpPr>
              <a:spLocks/>
            </p:cNvSpPr>
            <p:nvPr userDrawn="1"/>
          </p:nvSpPr>
          <p:spPr bwMode="gray">
            <a:xfrm>
              <a:off x="9869488" y="4354513"/>
              <a:ext cx="90488" cy="111125"/>
            </a:xfrm>
            <a:custGeom>
              <a:avLst/>
              <a:gdLst>
                <a:gd name="T0" fmla="*/ 2 w 57"/>
                <a:gd name="T1" fmla="*/ 0 h 70"/>
                <a:gd name="T2" fmla="*/ 0 w 57"/>
                <a:gd name="T3" fmla="*/ 70 h 70"/>
                <a:gd name="T4" fmla="*/ 57 w 57"/>
                <a:gd name="T5" fmla="*/ 29 h 70"/>
                <a:gd name="T6" fmla="*/ 2 w 57"/>
                <a:gd name="T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" h="70">
                  <a:moveTo>
                    <a:pt x="2" y="0"/>
                  </a:moveTo>
                  <a:lnTo>
                    <a:pt x="0" y="70"/>
                  </a:lnTo>
                  <a:lnTo>
                    <a:pt x="57" y="29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16" name="Freeform 96"/>
            <p:cNvSpPr>
              <a:spLocks/>
            </p:cNvSpPr>
            <p:nvPr userDrawn="1"/>
          </p:nvSpPr>
          <p:spPr bwMode="gray">
            <a:xfrm>
              <a:off x="9869488" y="4410075"/>
              <a:ext cx="46038" cy="55563"/>
            </a:xfrm>
            <a:custGeom>
              <a:avLst/>
              <a:gdLst>
                <a:gd name="T0" fmla="*/ 29 w 29"/>
                <a:gd name="T1" fmla="*/ 15 h 35"/>
                <a:gd name="T2" fmla="*/ 0 w 29"/>
                <a:gd name="T3" fmla="*/ 35 h 35"/>
                <a:gd name="T4" fmla="*/ 1 w 29"/>
                <a:gd name="T5" fmla="*/ 0 h 35"/>
                <a:gd name="T6" fmla="*/ 29 w 29"/>
                <a:gd name="T7" fmla="*/ 1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35">
                  <a:moveTo>
                    <a:pt x="29" y="15"/>
                  </a:moveTo>
                  <a:lnTo>
                    <a:pt x="0" y="35"/>
                  </a:lnTo>
                  <a:lnTo>
                    <a:pt x="1" y="0"/>
                  </a:lnTo>
                  <a:lnTo>
                    <a:pt x="29" y="15"/>
                  </a:lnTo>
                  <a:close/>
                </a:path>
              </a:pathLst>
            </a:custGeom>
            <a:solidFill>
              <a:srgbClr val="798C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17" name="Freeform 97"/>
            <p:cNvSpPr>
              <a:spLocks/>
            </p:cNvSpPr>
            <p:nvPr userDrawn="1"/>
          </p:nvSpPr>
          <p:spPr bwMode="gray">
            <a:xfrm>
              <a:off x="10340976" y="3521075"/>
              <a:ext cx="76200" cy="65088"/>
            </a:xfrm>
            <a:custGeom>
              <a:avLst/>
              <a:gdLst>
                <a:gd name="T0" fmla="*/ 13 w 48"/>
                <a:gd name="T1" fmla="*/ 0 h 41"/>
                <a:gd name="T2" fmla="*/ 0 w 48"/>
                <a:gd name="T3" fmla="*/ 22 h 41"/>
                <a:gd name="T4" fmla="*/ 36 w 48"/>
                <a:gd name="T5" fmla="*/ 41 h 41"/>
                <a:gd name="T6" fmla="*/ 48 w 48"/>
                <a:gd name="T7" fmla="*/ 19 h 41"/>
                <a:gd name="T8" fmla="*/ 13 w 48"/>
                <a:gd name="T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1">
                  <a:moveTo>
                    <a:pt x="13" y="0"/>
                  </a:moveTo>
                  <a:lnTo>
                    <a:pt x="0" y="22"/>
                  </a:lnTo>
                  <a:lnTo>
                    <a:pt x="36" y="41"/>
                  </a:lnTo>
                  <a:lnTo>
                    <a:pt x="48" y="19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18" name="Freeform 98"/>
            <p:cNvSpPr>
              <a:spLocks/>
            </p:cNvSpPr>
            <p:nvPr userDrawn="1"/>
          </p:nvSpPr>
          <p:spPr bwMode="gray">
            <a:xfrm>
              <a:off x="10312401" y="3505200"/>
              <a:ext cx="49213" cy="50800"/>
            </a:xfrm>
            <a:custGeom>
              <a:avLst/>
              <a:gdLst>
                <a:gd name="T0" fmla="*/ 31 w 31"/>
                <a:gd name="T1" fmla="*/ 10 h 32"/>
                <a:gd name="T2" fmla="*/ 18 w 31"/>
                <a:gd name="T3" fmla="*/ 32 h 32"/>
                <a:gd name="T4" fmla="*/ 0 w 31"/>
                <a:gd name="T5" fmla="*/ 22 h 32"/>
                <a:gd name="T6" fmla="*/ 12 w 31"/>
                <a:gd name="T7" fmla="*/ 0 h 32"/>
                <a:gd name="T8" fmla="*/ 31 w 31"/>
                <a:gd name="T9" fmla="*/ 1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2">
                  <a:moveTo>
                    <a:pt x="31" y="10"/>
                  </a:moveTo>
                  <a:lnTo>
                    <a:pt x="18" y="32"/>
                  </a:lnTo>
                  <a:lnTo>
                    <a:pt x="0" y="22"/>
                  </a:lnTo>
                  <a:lnTo>
                    <a:pt x="12" y="0"/>
                  </a:lnTo>
                  <a:lnTo>
                    <a:pt x="31" y="10"/>
                  </a:lnTo>
                  <a:close/>
                </a:path>
              </a:pathLst>
            </a:custGeom>
            <a:solidFill>
              <a:srgbClr val="D2D2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19" name="Freeform 99"/>
            <p:cNvSpPr>
              <a:spLocks/>
            </p:cNvSpPr>
            <p:nvPr userDrawn="1"/>
          </p:nvSpPr>
          <p:spPr bwMode="gray">
            <a:xfrm>
              <a:off x="10328276" y="3449638"/>
              <a:ext cx="117475" cy="106363"/>
            </a:xfrm>
            <a:custGeom>
              <a:avLst/>
              <a:gdLst>
                <a:gd name="T0" fmla="*/ 63 w 65"/>
                <a:gd name="T1" fmla="*/ 31 h 59"/>
                <a:gd name="T2" fmla="*/ 60 w 65"/>
                <a:gd name="T3" fmla="*/ 21 h 59"/>
                <a:gd name="T4" fmla="*/ 42 w 65"/>
                <a:gd name="T5" fmla="*/ 11 h 59"/>
                <a:gd name="T6" fmla="*/ 35 w 65"/>
                <a:gd name="T7" fmla="*/ 7 h 59"/>
                <a:gd name="T8" fmla="*/ 28 w 65"/>
                <a:gd name="T9" fmla="*/ 3 h 59"/>
                <a:gd name="T10" fmla="*/ 26 w 65"/>
                <a:gd name="T11" fmla="*/ 2 h 59"/>
                <a:gd name="T12" fmla="*/ 15 w 65"/>
                <a:gd name="T13" fmla="*/ 6 h 59"/>
                <a:gd name="T14" fmla="*/ 0 w 65"/>
                <a:gd name="T15" fmla="*/ 33 h 59"/>
                <a:gd name="T16" fmla="*/ 16 w 65"/>
                <a:gd name="T17" fmla="*/ 42 h 59"/>
                <a:gd name="T18" fmla="*/ 48 w 65"/>
                <a:gd name="T19" fmla="*/ 59 h 59"/>
                <a:gd name="T20" fmla="*/ 63 w 65"/>
                <a:gd name="T21" fmla="*/ 3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5" h="59">
                  <a:moveTo>
                    <a:pt x="63" y="31"/>
                  </a:moveTo>
                  <a:cubicBezTo>
                    <a:pt x="65" y="27"/>
                    <a:pt x="64" y="23"/>
                    <a:pt x="60" y="21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40" y="10"/>
                    <a:pt x="37" y="9"/>
                    <a:pt x="35" y="7"/>
                  </a:cubicBezTo>
                  <a:cubicBezTo>
                    <a:pt x="32" y="6"/>
                    <a:pt x="30" y="5"/>
                    <a:pt x="28" y="3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2" y="0"/>
                    <a:pt x="17" y="2"/>
                    <a:pt x="15" y="6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48" y="59"/>
                    <a:pt x="48" y="59"/>
                    <a:pt x="48" y="59"/>
                  </a:cubicBezTo>
                  <a:lnTo>
                    <a:pt x="63" y="31"/>
                  </a:lnTo>
                  <a:close/>
                </a:path>
              </a:pathLst>
            </a:custGeom>
            <a:solidFill>
              <a:srgbClr val="107C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20" name="Freeform 100"/>
            <p:cNvSpPr>
              <a:spLocks/>
            </p:cNvSpPr>
            <p:nvPr userDrawn="1"/>
          </p:nvSpPr>
          <p:spPr bwMode="gray">
            <a:xfrm>
              <a:off x="10328276" y="3449638"/>
              <a:ext cx="63500" cy="74613"/>
            </a:xfrm>
            <a:custGeom>
              <a:avLst/>
              <a:gdLst>
                <a:gd name="T0" fmla="*/ 16 w 35"/>
                <a:gd name="T1" fmla="*/ 42 h 42"/>
                <a:gd name="T2" fmla="*/ 35 w 35"/>
                <a:gd name="T3" fmla="*/ 7 h 42"/>
                <a:gd name="T4" fmla="*/ 28 w 35"/>
                <a:gd name="T5" fmla="*/ 3 h 42"/>
                <a:gd name="T6" fmla="*/ 26 w 35"/>
                <a:gd name="T7" fmla="*/ 2 h 42"/>
                <a:gd name="T8" fmla="*/ 15 w 35"/>
                <a:gd name="T9" fmla="*/ 6 h 42"/>
                <a:gd name="T10" fmla="*/ 0 w 35"/>
                <a:gd name="T11" fmla="*/ 33 h 42"/>
                <a:gd name="T12" fmla="*/ 16 w 35"/>
                <a:gd name="T13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42">
                  <a:moveTo>
                    <a:pt x="16" y="42"/>
                  </a:moveTo>
                  <a:cubicBezTo>
                    <a:pt x="35" y="7"/>
                    <a:pt x="35" y="7"/>
                    <a:pt x="35" y="7"/>
                  </a:cubicBezTo>
                  <a:cubicBezTo>
                    <a:pt x="32" y="6"/>
                    <a:pt x="30" y="5"/>
                    <a:pt x="28" y="3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2" y="0"/>
                    <a:pt x="17" y="2"/>
                    <a:pt x="15" y="6"/>
                  </a:cubicBezTo>
                  <a:cubicBezTo>
                    <a:pt x="0" y="33"/>
                    <a:pt x="0" y="33"/>
                    <a:pt x="0" y="33"/>
                  </a:cubicBezTo>
                  <a:lnTo>
                    <a:pt x="16" y="42"/>
                  </a:lnTo>
                  <a:close/>
                </a:path>
              </a:pathLst>
            </a:custGeom>
            <a:solidFill>
              <a:srgbClr val="0D5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21" name="Freeform 101"/>
            <p:cNvSpPr>
              <a:spLocks/>
            </p:cNvSpPr>
            <p:nvPr userDrawn="1"/>
          </p:nvSpPr>
          <p:spPr bwMode="gray">
            <a:xfrm>
              <a:off x="9872663" y="3540125"/>
              <a:ext cx="468313" cy="830263"/>
            </a:xfrm>
            <a:custGeom>
              <a:avLst/>
              <a:gdLst>
                <a:gd name="T0" fmla="*/ 277 w 295"/>
                <a:gd name="T1" fmla="*/ 0 h 523"/>
                <a:gd name="T2" fmla="*/ 0 w 295"/>
                <a:gd name="T3" fmla="*/ 513 h 523"/>
                <a:gd name="T4" fmla="*/ 19 w 295"/>
                <a:gd name="T5" fmla="*/ 523 h 523"/>
                <a:gd name="T6" fmla="*/ 295 w 295"/>
                <a:gd name="T7" fmla="*/ 10 h 523"/>
                <a:gd name="T8" fmla="*/ 277 w 295"/>
                <a:gd name="T9" fmla="*/ 0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5" h="523">
                  <a:moveTo>
                    <a:pt x="277" y="0"/>
                  </a:moveTo>
                  <a:lnTo>
                    <a:pt x="0" y="513"/>
                  </a:lnTo>
                  <a:lnTo>
                    <a:pt x="19" y="523"/>
                  </a:lnTo>
                  <a:lnTo>
                    <a:pt x="295" y="10"/>
                  </a:lnTo>
                  <a:lnTo>
                    <a:pt x="277" y="0"/>
                  </a:lnTo>
                  <a:close/>
                </a:path>
              </a:pathLst>
            </a:custGeom>
            <a:solidFill>
              <a:srgbClr val="0D5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22" name="Freeform 102"/>
            <p:cNvSpPr>
              <a:spLocks/>
            </p:cNvSpPr>
            <p:nvPr userDrawn="1"/>
          </p:nvSpPr>
          <p:spPr bwMode="gray">
            <a:xfrm>
              <a:off x="9855201" y="3914775"/>
              <a:ext cx="155575" cy="368300"/>
            </a:xfrm>
            <a:custGeom>
              <a:avLst/>
              <a:gdLst>
                <a:gd name="T0" fmla="*/ 56 w 86"/>
                <a:gd name="T1" fmla="*/ 203 h 205"/>
                <a:gd name="T2" fmla="*/ 21 w 86"/>
                <a:gd name="T3" fmla="*/ 175 h 205"/>
                <a:gd name="T4" fmla="*/ 2 w 86"/>
                <a:gd name="T5" fmla="*/ 37 h 205"/>
                <a:gd name="T6" fmla="*/ 30 w 86"/>
                <a:gd name="T7" fmla="*/ 2 h 205"/>
                <a:gd name="T8" fmla="*/ 65 w 86"/>
                <a:gd name="T9" fmla="*/ 30 h 205"/>
                <a:gd name="T10" fmla="*/ 84 w 86"/>
                <a:gd name="T11" fmla="*/ 168 h 205"/>
                <a:gd name="T12" fmla="*/ 56 w 86"/>
                <a:gd name="T13" fmla="*/ 203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205">
                  <a:moveTo>
                    <a:pt x="56" y="203"/>
                  </a:moveTo>
                  <a:cubicBezTo>
                    <a:pt x="38" y="205"/>
                    <a:pt x="23" y="193"/>
                    <a:pt x="21" y="175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0" y="20"/>
                    <a:pt x="12" y="4"/>
                    <a:pt x="30" y="2"/>
                  </a:cubicBezTo>
                  <a:cubicBezTo>
                    <a:pt x="47" y="0"/>
                    <a:pt x="63" y="13"/>
                    <a:pt x="65" y="30"/>
                  </a:cubicBezTo>
                  <a:cubicBezTo>
                    <a:pt x="84" y="168"/>
                    <a:pt x="84" y="168"/>
                    <a:pt x="84" y="168"/>
                  </a:cubicBezTo>
                  <a:cubicBezTo>
                    <a:pt x="86" y="186"/>
                    <a:pt x="73" y="201"/>
                    <a:pt x="56" y="203"/>
                  </a:cubicBezTo>
                  <a:close/>
                </a:path>
              </a:pathLst>
            </a:custGeom>
            <a:solidFill>
              <a:srgbClr val="F6CA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23" name="Freeform 103"/>
            <p:cNvSpPr>
              <a:spLocks/>
            </p:cNvSpPr>
            <p:nvPr userDrawn="1"/>
          </p:nvSpPr>
          <p:spPr bwMode="gray">
            <a:xfrm>
              <a:off x="9996488" y="4116388"/>
              <a:ext cx="479425" cy="258763"/>
            </a:xfrm>
            <a:custGeom>
              <a:avLst/>
              <a:gdLst>
                <a:gd name="T0" fmla="*/ 6 w 266"/>
                <a:gd name="T1" fmla="*/ 109 h 144"/>
                <a:gd name="T2" fmla="*/ 35 w 266"/>
                <a:gd name="T3" fmla="*/ 58 h 144"/>
                <a:gd name="T4" fmla="*/ 209 w 266"/>
                <a:gd name="T5" fmla="*/ 6 h 144"/>
                <a:gd name="T6" fmla="*/ 260 w 266"/>
                <a:gd name="T7" fmla="*/ 35 h 144"/>
                <a:gd name="T8" fmla="*/ 231 w 266"/>
                <a:gd name="T9" fmla="*/ 86 h 144"/>
                <a:gd name="T10" fmla="*/ 57 w 266"/>
                <a:gd name="T11" fmla="*/ 138 h 144"/>
                <a:gd name="T12" fmla="*/ 6 w 266"/>
                <a:gd name="T13" fmla="*/ 10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144">
                  <a:moveTo>
                    <a:pt x="6" y="109"/>
                  </a:moveTo>
                  <a:cubicBezTo>
                    <a:pt x="0" y="87"/>
                    <a:pt x="13" y="64"/>
                    <a:pt x="35" y="58"/>
                  </a:cubicBezTo>
                  <a:cubicBezTo>
                    <a:pt x="209" y="6"/>
                    <a:pt x="209" y="6"/>
                    <a:pt x="209" y="6"/>
                  </a:cubicBezTo>
                  <a:cubicBezTo>
                    <a:pt x="231" y="0"/>
                    <a:pt x="254" y="13"/>
                    <a:pt x="260" y="35"/>
                  </a:cubicBezTo>
                  <a:cubicBezTo>
                    <a:pt x="266" y="57"/>
                    <a:pt x="253" y="79"/>
                    <a:pt x="231" y="86"/>
                  </a:cubicBezTo>
                  <a:cubicBezTo>
                    <a:pt x="57" y="138"/>
                    <a:pt x="57" y="138"/>
                    <a:pt x="57" y="138"/>
                  </a:cubicBezTo>
                  <a:cubicBezTo>
                    <a:pt x="35" y="144"/>
                    <a:pt x="12" y="131"/>
                    <a:pt x="6" y="109"/>
                  </a:cubicBezTo>
                  <a:close/>
                </a:path>
              </a:pathLst>
            </a:custGeom>
            <a:solidFill>
              <a:srgbClr val="F6CA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24" name="Freeform 104"/>
            <p:cNvSpPr>
              <a:spLocks/>
            </p:cNvSpPr>
            <p:nvPr userDrawn="1"/>
          </p:nvSpPr>
          <p:spPr bwMode="gray">
            <a:xfrm>
              <a:off x="10028238" y="4011613"/>
              <a:ext cx="627063" cy="358775"/>
            </a:xfrm>
            <a:custGeom>
              <a:avLst/>
              <a:gdLst>
                <a:gd name="T0" fmla="*/ 120 w 347"/>
                <a:gd name="T1" fmla="*/ 151 h 200"/>
                <a:gd name="T2" fmla="*/ 0 w 347"/>
                <a:gd name="T3" fmla="*/ 187 h 200"/>
                <a:gd name="T4" fmla="*/ 39 w 347"/>
                <a:gd name="T5" fmla="*/ 196 h 200"/>
                <a:gd name="T6" fmla="*/ 213 w 347"/>
                <a:gd name="T7" fmla="*/ 144 h 200"/>
                <a:gd name="T8" fmla="*/ 340 w 347"/>
                <a:gd name="T9" fmla="*/ 0 h 200"/>
                <a:gd name="T10" fmla="*/ 120 w 347"/>
                <a:gd name="T11" fmla="*/ 15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7" h="200">
                  <a:moveTo>
                    <a:pt x="120" y="151"/>
                  </a:moveTo>
                  <a:cubicBezTo>
                    <a:pt x="0" y="187"/>
                    <a:pt x="0" y="187"/>
                    <a:pt x="0" y="187"/>
                  </a:cubicBezTo>
                  <a:cubicBezTo>
                    <a:pt x="10" y="196"/>
                    <a:pt x="25" y="200"/>
                    <a:pt x="39" y="196"/>
                  </a:cubicBezTo>
                  <a:cubicBezTo>
                    <a:pt x="213" y="144"/>
                    <a:pt x="213" y="144"/>
                    <a:pt x="213" y="144"/>
                  </a:cubicBezTo>
                  <a:cubicBezTo>
                    <a:pt x="347" y="103"/>
                    <a:pt x="341" y="8"/>
                    <a:pt x="340" y="0"/>
                  </a:cubicBezTo>
                  <a:cubicBezTo>
                    <a:pt x="340" y="0"/>
                    <a:pt x="321" y="97"/>
                    <a:pt x="120" y="151"/>
                  </a:cubicBezTo>
                  <a:close/>
                </a:path>
              </a:pathLst>
            </a:custGeom>
            <a:solidFill>
              <a:srgbClr val="DEB6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25" name="Freeform 105"/>
            <p:cNvSpPr>
              <a:spLocks/>
            </p:cNvSpPr>
            <p:nvPr userDrawn="1"/>
          </p:nvSpPr>
          <p:spPr bwMode="gray">
            <a:xfrm>
              <a:off x="10750551" y="3465513"/>
              <a:ext cx="938213" cy="588963"/>
            </a:xfrm>
            <a:custGeom>
              <a:avLst/>
              <a:gdLst>
                <a:gd name="T0" fmla="*/ 519 w 519"/>
                <a:gd name="T1" fmla="*/ 0 h 328"/>
                <a:gd name="T2" fmla="*/ 0 w 519"/>
                <a:gd name="T3" fmla="*/ 83 h 328"/>
                <a:gd name="T4" fmla="*/ 12 w 519"/>
                <a:gd name="T5" fmla="*/ 328 h 328"/>
                <a:gd name="T6" fmla="*/ 519 w 519"/>
                <a:gd name="T7" fmla="*/ 323 h 328"/>
                <a:gd name="T8" fmla="*/ 519 w 519"/>
                <a:gd name="T9" fmla="*/ 0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9" h="328">
                  <a:moveTo>
                    <a:pt x="519" y="0"/>
                  </a:moveTo>
                  <a:cubicBezTo>
                    <a:pt x="382" y="22"/>
                    <a:pt x="0" y="83"/>
                    <a:pt x="0" y="83"/>
                  </a:cubicBezTo>
                  <a:cubicBezTo>
                    <a:pt x="12" y="328"/>
                    <a:pt x="12" y="328"/>
                    <a:pt x="12" y="328"/>
                  </a:cubicBezTo>
                  <a:cubicBezTo>
                    <a:pt x="12" y="328"/>
                    <a:pt x="391" y="326"/>
                    <a:pt x="519" y="323"/>
                  </a:cubicBezTo>
                  <a:cubicBezTo>
                    <a:pt x="519" y="0"/>
                    <a:pt x="519" y="0"/>
                    <a:pt x="519" y="0"/>
                  </a:cubicBezTo>
                </a:path>
              </a:pathLst>
            </a:custGeom>
            <a:solidFill>
              <a:srgbClr val="737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26" name="Freeform 106"/>
            <p:cNvSpPr>
              <a:spLocks/>
            </p:cNvSpPr>
            <p:nvPr userDrawn="1"/>
          </p:nvSpPr>
          <p:spPr bwMode="gray">
            <a:xfrm>
              <a:off x="10898188" y="3973513"/>
              <a:ext cx="790575" cy="80963"/>
            </a:xfrm>
            <a:custGeom>
              <a:avLst/>
              <a:gdLst>
                <a:gd name="T0" fmla="*/ 437 w 437"/>
                <a:gd name="T1" fmla="*/ 0 h 45"/>
                <a:gd name="T2" fmla="*/ 437 w 437"/>
                <a:gd name="T3" fmla="*/ 0 h 45"/>
                <a:gd name="T4" fmla="*/ 437 w 437"/>
                <a:gd name="T5" fmla="*/ 40 h 45"/>
                <a:gd name="T6" fmla="*/ 0 w 437"/>
                <a:gd name="T7" fmla="*/ 45 h 45"/>
                <a:gd name="T8" fmla="*/ 0 w 437"/>
                <a:gd name="T9" fmla="*/ 45 h 45"/>
                <a:gd name="T10" fmla="*/ 437 w 437"/>
                <a:gd name="T11" fmla="*/ 43 h 45"/>
                <a:gd name="T12" fmla="*/ 437 w 437"/>
                <a:gd name="T13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7" h="45">
                  <a:moveTo>
                    <a:pt x="437" y="0"/>
                  </a:moveTo>
                  <a:cubicBezTo>
                    <a:pt x="437" y="0"/>
                    <a:pt x="437" y="0"/>
                    <a:pt x="437" y="0"/>
                  </a:cubicBezTo>
                  <a:cubicBezTo>
                    <a:pt x="437" y="40"/>
                    <a:pt x="437" y="40"/>
                    <a:pt x="437" y="40"/>
                  </a:cubicBezTo>
                  <a:cubicBezTo>
                    <a:pt x="344" y="42"/>
                    <a:pt x="116" y="44"/>
                    <a:pt x="0" y="4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437" y="43"/>
                    <a:pt x="437" y="43"/>
                    <a:pt x="437" y="43"/>
                  </a:cubicBezTo>
                  <a:cubicBezTo>
                    <a:pt x="437" y="0"/>
                    <a:pt x="437" y="0"/>
                    <a:pt x="437" y="0"/>
                  </a:cubicBezTo>
                </a:path>
              </a:pathLst>
            </a:custGeom>
            <a:solidFill>
              <a:srgbClr val="3291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27" name="Freeform 107"/>
            <p:cNvSpPr>
              <a:spLocks/>
            </p:cNvSpPr>
            <p:nvPr userDrawn="1"/>
          </p:nvSpPr>
          <p:spPr bwMode="gray">
            <a:xfrm>
              <a:off x="10804526" y="4054475"/>
              <a:ext cx="93663" cy="0"/>
            </a:xfrm>
            <a:custGeom>
              <a:avLst/>
              <a:gdLst>
                <a:gd name="T0" fmla="*/ 52 w 52"/>
                <a:gd name="T1" fmla="*/ 0 w 52"/>
                <a:gd name="T2" fmla="*/ 0 w 52"/>
                <a:gd name="T3" fmla="*/ 52 w 52"/>
                <a:gd name="T4" fmla="*/ 52 w 5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2">
                  <a:moveTo>
                    <a:pt x="52" y="0"/>
                  </a:moveTo>
                  <a:cubicBezTo>
                    <a:pt x="30" y="0"/>
                    <a:pt x="12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2" y="0"/>
                    <a:pt x="52" y="0"/>
                    <a:pt x="52" y="0"/>
                  </a:cubicBezTo>
                </a:path>
              </a:pathLst>
            </a:custGeom>
            <a:solidFill>
              <a:srgbClr val="A7C2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28" name="Freeform 108"/>
            <p:cNvSpPr>
              <a:spLocks/>
            </p:cNvSpPr>
            <p:nvPr userDrawn="1"/>
          </p:nvSpPr>
          <p:spPr bwMode="gray">
            <a:xfrm>
              <a:off x="10771188" y="4025900"/>
              <a:ext cx="33338" cy="28575"/>
            </a:xfrm>
            <a:custGeom>
              <a:avLst/>
              <a:gdLst>
                <a:gd name="T0" fmla="*/ 0 w 19"/>
                <a:gd name="T1" fmla="*/ 0 h 16"/>
                <a:gd name="T2" fmla="*/ 0 w 19"/>
                <a:gd name="T3" fmla="*/ 0 h 16"/>
                <a:gd name="T4" fmla="*/ 1 w 19"/>
                <a:gd name="T5" fmla="*/ 16 h 16"/>
                <a:gd name="T6" fmla="*/ 19 w 19"/>
                <a:gd name="T7" fmla="*/ 16 h 16"/>
                <a:gd name="T8" fmla="*/ 19 w 19"/>
                <a:gd name="T9" fmla="*/ 16 h 16"/>
                <a:gd name="T10" fmla="*/ 1 w 19"/>
                <a:gd name="T11" fmla="*/ 16 h 16"/>
                <a:gd name="T12" fmla="*/ 0 w 19"/>
                <a:gd name="T1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1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7" y="16"/>
                    <a:pt x="1" y="16"/>
                    <a:pt x="1" y="16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29" name="Rectangle 109"/>
            <p:cNvSpPr>
              <a:spLocks noChangeArrowheads="1"/>
            </p:cNvSpPr>
            <p:nvPr userDrawn="1"/>
          </p:nvSpPr>
          <p:spPr bwMode="gray">
            <a:xfrm>
              <a:off x="10771188" y="3998913"/>
              <a:ext cx="1588" cy="26988"/>
            </a:xfrm>
            <a:prstGeom prst="rect">
              <a:avLst/>
            </a:pr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30" name="Rectangle 110"/>
            <p:cNvSpPr>
              <a:spLocks noChangeArrowheads="1"/>
            </p:cNvSpPr>
            <p:nvPr userDrawn="1"/>
          </p:nvSpPr>
          <p:spPr bwMode="gray">
            <a:xfrm>
              <a:off x="10771188" y="3998913"/>
              <a:ext cx="1588" cy="26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31" name="Freeform 111"/>
            <p:cNvSpPr>
              <a:spLocks/>
            </p:cNvSpPr>
            <p:nvPr userDrawn="1"/>
          </p:nvSpPr>
          <p:spPr bwMode="gray">
            <a:xfrm>
              <a:off x="10771188" y="3973513"/>
              <a:ext cx="917575" cy="80963"/>
            </a:xfrm>
            <a:custGeom>
              <a:avLst/>
              <a:gdLst>
                <a:gd name="T0" fmla="*/ 508 w 508"/>
                <a:gd name="T1" fmla="*/ 0 h 45"/>
                <a:gd name="T2" fmla="*/ 0 w 508"/>
                <a:gd name="T3" fmla="*/ 14 h 45"/>
                <a:gd name="T4" fmla="*/ 0 w 508"/>
                <a:gd name="T5" fmla="*/ 29 h 45"/>
                <a:gd name="T6" fmla="*/ 1 w 508"/>
                <a:gd name="T7" fmla="*/ 45 h 45"/>
                <a:gd name="T8" fmla="*/ 19 w 508"/>
                <a:gd name="T9" fmla="*/ 45 h 45"/>
                <a:gd name="T10" fmla="*/ 71 w 508"/>
                <a:gd name="T11" fmla="*/ 45 h 45"/>
                <a:gd name="T12" fmla="*/ 508 w 508"/>
                <a:gd name="T13" fmla="*/ 40 h 45"/>
                <a:gd name="T14" fmla="*/ 508 w 508"/>
                <a:gd name="T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8" h="45">
                  <a:moveTo>
                    <a:pt x="508" y="0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7" y="45"/>
                    <a:pt x="19" y="45"/>
                  </a:cubicBezTo>
                  <a:cubicBezTo>
                    <a:pt x="31" y="45"/>
                    <a:pt x="49" y="45"/>
                    <a:pt x="71" y="45"/>
                  </a:cubicBezTo>
                  <a:cubicBezTo>
                    <a:pt x="187" y="44"/>
                    <a:pt x="415" y="42"/>
                    <a:pt x="508" y="40"/>
                  </a:cubicBezTo>
                  <a:cubicBezTo>
                    <a:pt x="508" y="0"/>
                    <a:pt x="508" y="0"/>
                    <a:pt x="508" y="0"/>
                  </a:cubicBezTo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32" name="Freeform 112"/>
            <p:cNvSpPr>
              <a:spLocks noEditPoints="1"/>
            </p:cNvSpPr>
            <p:nvPr userDrawn="1"/>
          </p:nvSpPr>
          <p:spPr bwMode="gray">
            <a:xfrm>
              <a:off x="8372476" y="3252788"/>
              <a:ext cx="1403350" cy="1035050"/>
            </a:xfrm>
            <a:custGeom>
              <a:avLst/>
              <a:gdLst>
                <a:gd name="T0" fmla="*/ 884 w 884"/>
                <a:gd name="T1" fmla="*/ 226 h 652"/>
                <a:gd name="T2" fmla="*/ 228 w 884"/>
                <a:gd name="T3" fmla="*/ 0 h 652"/>
                <a:gd name="T4" fmla="*/ 0 w 884"/>
                <a:gd name="T5" fmla="*/ 652 h 652"/>
                <a:gd name="T6" fmla="*/ 884 w 884"/>
                <a:gd name="T7" fmla="*/ 226 h 652"/>
                <a:gd name="T8" fmla="*/ 297 w 884"/>
                <a:gd name="T9" fmla="*/ 136 h 652"/>
                <a:gd name="T10" fmla="*/ 605 w 884"/>
                <a:gd name="T11" fmla="*/ 243 h 652"/>
                <a:gd name="T12" fmla="*/ 190 w 884"/>
                <a:gd name="T13" fmla="*/ 443 h 652"/>
                <a:gd name="T14" fmla="*/ 297 w 884"/>
                <a:gd name="T15" fmla="*/ 136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4" h="652">
                  <a:moveTo>
                    <a:pt x="884" y="226"/>
                  </a:moveTo>
                  <a:lnTo>
                    <a:pt x="228" y="0"/>
                  </a:lnTo>
                  <a:lnTo>
                    <a:pt x="0" y="652"/>
                  </a:lnTo>
                  <a:lnTo>
                    <a:pt x="884" y="226"/>
                  </a:lnTo>
                  <a:close/>
                  <a:moveTo>
                    <a:pt x="297" y="136"/>
                  </a:moveTo>
                  <a:lnTo>
                    <a:pt x="605" y="243"/>
                  </a:lnTo>
                  <a:lnTo>
                    <a:pt x="190" y="443"/>
                  </a:lnTo>
                  <a:lnTo>
                    <a:pt x="297" y="136"/>
                  </a:lnTo>
                  <a:close/>
                </a:path>
              </a:pathLst>
            </a:custGeom>
            <a:solidFill>
              <a:srgbClr val="107C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33" name="Freeform 113"/>
            <p:cNvSpPr>
              <a:spLocks noEditPoints="1"/>
            </p:cNvSpPr>
            <p:nvPr userDrawn="1"/>
          </p:nvSpPr>
          <p:spPr bwMode="gray">
            <a:xfrm>
              <a:off x="8372476" y="3252788"/>
              <a:ext cx="1403350" cy="1035050"/>
            </a:xfrm>
            <a:custGeom>
              <a:avLst/>
              <a:gdLst>
                <a:gd name="T0" fmla="*/ 884 w 884"/>
                <a:gd name="T1" fmla="*/ 226 h 652"/>
                <a:gd name="T2" fmla="*/ 228 w 884"/>
                <a:gd name="T3" fmla="*/ 0 h 652"/>
                <a:gd name="T4" fmla="*/ 0 w 884"/>
                <a:gd name="T5" fmla="*/ 652 h 652"/>
                <a:gd name="T6" fmla="*/ 884 w 884"/>
                <a:gd name="T7" fmla="*/ 226 h 652"/>
                <a:gd name="T8" fmla="*/ 297 w 884"/>
                <a:gd name="T9" fmla="*/ 136 h 652"/>
                <a:gd name="T10" fmla="*/ 605 w 884"/>
                <a:gd name="T11" fmla="*/ 243 h 652"/>
                <a:gd name="T12" fmla="*/ 190 w 884"/>
                <a:gd name="T13" fmla="*/ 443 h 652"/>
                <a:gd name="T14" fmla="*/ 297 w 884"/>
                <a:gd name="T15" fmla="*/ 136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4" h="652">
                  <a:moveTo>
                    <a:pt x="884" y="226"/>
                  </a:moveTo>
                  <a:lnTo>
                    <a:pt x="228" y="0"/>
                  </a:lnTo>
                  <a:lnTo>
                    <a:pt x="0" y="652"/>
                  </a:lnTo>
                  <a:lnTo>
                    <a:pt x="884" y="226"/>
                  </a:lnTo>
                  <a:moveTo>
                    <a:pt x="297" y="136"/>
                  </a:moveTo>
                  <a:lnTo>
                    <a:pt x="605" y="243"/>
                  </a:lnTo>
                  <a:lnTo>
                    <a:pt x="190" y="443"/>
                  </a:lnTo>
                  <a:lnTo>
                    <a:pt x="297" y="13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34" name="Freeform 114"/>
            <p:cNvSpPr>
              <a:spLocks/>
            </p:cNvSpPr>
            <p:nvPr userDrawn="1"/>
          </p:nvSpPr>
          <p:spPr bwMode="gray">
            <a:xfrm>
              <a:off x="8405813" y="4202113"/>
              <a:ext cx="52388" cy="58738"/>
            </a:xfrm>
            <a:custGeom>
              <a:avLst/>
              <a:gdLst>
                <a:gd name="T0" fmla="*/ 33 w 33"/>
                <a:gd name="T1" fmla="*/ 28 h 37"/>
                <a:gd name="T2" fmla="*/ 13 w 33"/>
                <a:gd name="T3" fmla="*/ 37 h 37"/>
                <a:gd name="T4" fmla="*/ 0 w 33"/>
                <a:gd name="T5" fmla="*/ 9 h 37"/>
                <a:gd name="T6" fmla="*/ 18 w 33"/>
                <a:gd name="T7" fmla="*/ 0 h 37"/>
                <a:gd name="T8" fmla="*/ 33 w 33"/>
                <a:gd name="T9" fmla="*/ 2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7">
                  <a:moveTo>
                    <a:pt x="33" y="28"/>
                  </a:moveTo>
                  <a:lnTo>
                    <a:pt x="13" y="37"/>
                  </a:lnTo>
                  <a:lnTo>
                    <a:pt x="0" y="9"/>
                  </a:lnTo>
                  <a:lnTo>
                    <a:pt x="18" y="0"/>
                  </a:lnTo>
                  <a:lnTo>
                    <a:pt x="33" y="28"/>
                  </a:lnTo>
                  <a:close/>
                </a:path>
              </a:pathLst>
            </a:custGeom>
            <a:solidFill>
              <a:srgbClr val="0D5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35" name="Freeform 115"/>
            <p:cNvSpPr>
              <a:spLocks/>
            </p:cNvSpPr>
            <p:nvPr userDrawn="1"/>
          </p:nvSpPr>
          <p:spPr bwMode="gray">
            <a:xfrm>
              <a:off x="8464551" y="4173538"/>
              <a:ext cx="52388" cy="58738"/>
            </a:xfrm>
            <a:custGeom>
              <a:avLst/>
              <a:gdLst>
                <a:gd name="T0" fmla="*/ 33 w 33"/>
                <a:gd name="T1" fmla="*/ 28 h 37"/>
                <a:gd name="T2" fmla="*/ 15 w 33"/>
                <a:gd name="T3" fmla="*/ 37 h 37"/>
                <a:gd name="T4" fmla="*/ 0 w 33"/>
                <a:gd name="T5" fmla="*/ 9 h 37"/>
                <a:gd name="T6" fmla="*/ 20 w 33"/>
                <a:gd name="T7" fmla="*/ 0 h 37"/>
                <a:gd name="T8" fmla="*/ 33 w 33"/>
                <a:gd name="T9" fmla="*/ 2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7">
                  <a:moveTo>
                    <a:pt x="33" y="28"/>
                  </a:moveTo>
                  <a:lnTo>
                    <a:pt x="15" y="37"/>
                  </a:lnTo>
                  <a:lnTo>
                    <a:pt x="0" y="9"/>
                  </a:lnTo>
                  <a:lnTo>
                    <a:pt x="20" y="0"/>
                  </a:lnTo>
                  <a:lnTo>
                    <a:pt x="33" y="28"/>
                  </a:lnTo>
                  <a:close/>
                </a:path>
              </a:pathLst>
            </a:custGeom>
            <a:solidFill>
              <a:srgbClr val="0D5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36" name="Freeform 116"/>
            <p:cNvSpPr>
              <a:spLocks/>
            </p:cNvSpPr>
            <p:nvPr userDrawn="1"/>
          </p:nvSpPr>
          <p:spPr bwMode="gray">
            <a:xfrm>
              <a:off x="8526463" y="4144963"/>
              <a:ext cx="50800" cy="58738"/>
            </a:xfrm>
            <a:custGeom>
              <a:avLst/>
              <a:gdLst>
                <a:gd name="T0" fmla="*/ 32 w 32"/>
                <a:gd name="T1" fmla="*/ 28 h 37"/>
                <a:gd name="T2" fmla="*/ 14 w 32"/>
                <a:gd name="T3" fmla="*/ 37 h 37"/>
                <a:gd name="T4" fmla="*/ 0 w 32"/>
                <a:gd name="T5" fmla="*/ 9 h 37"/>
                <a:gd name="T6" fmla="*/ 18 w 32"/>
                <a:gd name="T7" fmla="*/ 0 h 37"/>
                <a:gd name="T8" fmla="*/ 32 w 32"/>
                <a:gd name="T9" fmla="*/ 2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7">
                  <a:moveTo>
                    <a:pt x="32" y="28"/>
                  </a:moveTo>
                  <a:lnTo>
                    <a:pt x="14" y="37"/>
                  </a:lnTo>
                  <a:lnTo>
                    <a:pt x="0" y="9"/>
                  </a:lnTo>
                  <a:lnTo>
                    <a:pt x="18" y="0"/>
                  </a:lnTo>
                  <a:lnTo>
                    <a:pt x="32" y="28"/>
                  </a:lnTo>
                  <a:close/>
                </a:path>
              </a:pathLst>
            </a:custGeom>
            <a:solidFill>
              <a:srgbClr val="0D5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37" name="Freeform 117"/>
            <p:cNvSpPr>
              <a:spLocks/>
            </p:cNvSpPr>
            <p:nvPr userDrawn="1"/>
          </p:nvSpPr>
          <p:spPr bwMode="gray">
            <a:xfrm>
              <a:off x="8585201" y="4116388"/>
              <a:ext cx="52388" cy="58738"/>
            </a:xfrm>
            <a:custGeom>
              <a:avLst/>
              <a:gdLst>
                <a:gd name="T0" fmla="*/ 33 w 33"/>
                <a:gd name="T1" fmla="*/ 28 h 37"/>
                <a:gd name="T2" fmla="*/ 14 w 33"/>
                <a:gd name="T3" fmla="*/ 37 h 37"/>
                <a:gd name="T4" fmla="*/ 0 w 33"/>
                <a:gd name="T5" fmla="*/ 9 h 37"/>
                <a:gd name="T6" fmla="*/ 19 w 33"/>
                <a:gd name="T7" fmla="*/ 0 h 37"/>
                <a:gd name="T8" fmla="*/ 33 w 33"/>
                <a:gd name="T9" fmla="*/ 2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7">
                  <a:moveTo>
                    <a:pt x="33" y="28"/>
                  </a:moveTo>
                  <a:lnTo>
                    <a:pt x="14" y="37"/>
                  </a:lnTo>
                  <a:lnTo>
                    <a:pt x="0" y="9"/>
                  </a:lnTo>
                  <a:lnTo>
                    <a:pt x="19" y="0"/>
                  </a:lnTo>
                  <a:lnTo>
                    <a:pt x="33" y="28"/>
                  </a:lnTo>
                  <a:close/>
                </a:path>
              </a:pathLst>
            </a:custGeom>
            <a:solidFill>
              <a:srgbClr val="0D5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38" name="Freeform 118"/>
            <p:cNvSpPr>
              <a:spLocks/>
            </p:cNvSpPr>
            <p:nvPr userDrawn="1"/>
          </p:nvSpPr>
          <p:spPr bwMode="gray">
            <a:xfrm>
              <a:off x="8645526" y="4084638"/>
              <a:ext cx="52388" cy="61913"/>
            </a:xfrm>
            <a:custGeom>
              <a:avLst/>
              <a:gdLst>
                <a:gd name="T0" fmla="*/ 33 w 33"/>
                <a:gd name="T1" fmla="*/ 30 h 39"/>
                <a:gd name="T2" fmla="*/ 14 w 33"/>
                <a:gd name="T3" fmla="*/ 39 h 39"/>
                <a:gd name="T4" fmla="*/ 0 w 33"/>
                <a:gd name="T5" fmla="*/ 9 h 39"/>
                <a:gd name="T6" fmla="*/ 19 w 33"/>
                <a:gd name="T7" fmla="*/ 0 h 39"/>
                <a:gd name="T8" fmla="*/ 33 w 33"/>
                <a:gd name="T9" fmla="*/ 3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9">
                  <a:moveTo>
                    <a:pt x="33" y="30"/>
                  </a:moveTo>
                  <a:lnTo>
                    <a:pt x="14" y="39"/>
                  </a:lnTo>
                  <a:lnTo>
                    <a:pt x="0" y="9"/>
                  </a:lnTo>
                  <a:lnTo>
                    <a:pt x="19" y="0"/>
                  </a:lnTo>
                  <a:lnTo>
                    <a:pt x="33" y="30"/>
                  </a:lnTo>
                  <a:close/>
                </a:path>
              </a:pathLst>
            </a:custGeom>
            <a:solidFill>
              <a:srgbClr val="0D5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39" name="Freeform 119"/>
            <p:cNvSpPr>
              <a:spLocks/>
            </p:cNvSpPr>
            <p:nvPr userDrawn="1"/>
          </p:nvSpPr>
          <p:spPr bwMode="gray">
            <a:xfrm>
              <a:off x="8707438" y="4056063"/>
              <a:ext cx="49213" cy="60325"/>
            </a:xfrm>
            <a:custGeom>
              <a:avLst/>
              <a:gdLst>
                <a:gd name="T0" fmla="*/ 31 w 31"/>
                <a:gd name="T1" fmla="*/ 29 h 38"/>
                <a:gd name="T2" fmla="*/ 13 w 31"/>
                <a:gd name="T3" fmla="*/ 38 h 38"/>
                <a:gd name="T4" fmla="*/ 0 w 31"/>
                <a:gd name="T5" fmla="*/ 9 h 38"/>
                <a:gd name="T6" fmla="*/ 18 w 31"/>
                <a:gd name="T7" fmla="*/ 0 h 38"/>
                <a:gd name="T8" fmla="*/ 31 w 31"/>
                <a:gd name="T9" fmla="*/ 2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8">
                  <a:moveTo>
                    <a:pt x="31" y="29"/>
                  </a:moveTo>
                  <a:lnTo>
                    <a:pt x="13" y="38"/>
                  </a:lnTo>
                  <a:lnTo>
                    <a:pt x="0" y="9"/>
                  </a:lnTo>
                  <a:lnTo>
                    <a:pt x="18" y="0"/>
                  </a:lnTo>
                  <a:lnTo>
                    <a:pt x="31" y="29"/>
                  </a:lnTo>
                  <a:close/>
                </a:path>
              </a:pathLst>
            </a:custGeom>
            <a:solidFill>
              <a:srgbClr val="0D5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40" name="Freeform 120"/>
            <p:cNvSpPr>
              <a:spLocks/>
            </p:cNvSpPr>
            <p:nvPr userDrawn="1"/>
          </p:nvSpPr>
          <p:spPr bwMode="gray">
            <a:xfrm>
              <a:off x="8766176" y="4027488"/>
              <a:ext cx="52388" cy="60325"/>
            </a:xfrm>
            <a:custGeom>
              <a:avLst/>
              <a:gdLst>
                <a:gd name="T0" fmla="*/ 33 w 33"/>
                <a:gd name="T1" fmla="*/ 28 h 38"/>
                <a:gd name="T2" fmla="*/ 14 w 33"/>
                <a:gd name="T3" fmla="*/ 38 h 38"/>
                <a:gd name="T4" fmla="*/ 0 w 33"/>
                <a:gd name="T5" fmla="*/ 9 h 38"/>
                <a:gd name="T6" fmla="*/ 18 w 33"/>
                <a:gd name="T7" fmla="*/ 0 h 38"/>
                <a:gd name="T8" fmla="*/ 33 w 33"/>
                <a:gd name="T9" fmla="*/ 2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8">
                  <a:moveTo>
                    <a:pt x="33" y="28"/>
                  </a:moveTo>
                  <a:lnTo>
                    <a:pt x="14" y="38"/>
                  </a:lnTo>
                  <a:lnTo>
                    <a:pt x="0" y="9"/>
                  </a:lnTo>
                  <a:lnTo>
                    <a:pt x="18" y="0"/>
                  </a:lnTo>
                  <a:lnTo>
                    <a:pt x="33" y="28"/>
                  </a:lnTo>
                  <a:close/>
                </a:path>
              </a:pathLst>
            </a:custGeom>
            <a:solidFill>
              <a:srgbClr val="0D5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41" name="Freeform 121"/>
            <p:cNvSpPr>
              <a:spLocks/>
            </p:cNvSpPr>
            <p:nvPr userDrawn="1"/>
          </p:nvSpPr>
          <p:spPr bwMode="gray">
            <a:xfrm>
              <a:off x="8826501" y="3998913"/>
              <a:ext cx="52388" cy="58738"/>
            </a:xfrm>
            <a:custGeom>
              <a:avLst/>
              <a:gdLst>
                <a:gd name="T0" fmla="*/ 33 w 33"/>
                <a:gd name="T1" fmla="*/ 28 h 37"/>
                <a:gd name="T2" fmla="*/ 13 w 33"/>
                <a:gd name="T3" fmla="*/ 37 h 37"/>
                <a:gd name="T4" fmla="*/ 0 w 33"/>
                <a:gd name="T5" fmla="*/ 9 h 37"/>
                <a:gd name="T6" fmla="*/ 19 w 33"/>
                <a:gd name="T7" fmla="*/ 0 h 37"/>
                <a:gd name="T8" fmla="*/ 33 w 33"/>
                <a:gd name="T9" fmla="*/ 2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7">
                  <a:moveTo>
                    <a:pt x="33" y="28"/>
                  </a:moveTo>
                  <a:lnTo>
                    <a:pt x="13" y="37"/>
                  </a:lnTo>
                  <a:lnTo>
                    <a:pt x="0" y="9"/>
                  </a:lnTo>
                  <a:lnTo>
                    <a:pt x="19" y="0"/>
                  </a:lnTo>
                  <a:lnTo>
                    <a:pt x="33" y="28"/>
                  </a:lnTo>
                  <a:close/>
                </a:path>
              </a:pathLst>
            </a:custGeom>
            <a:solidFill>
              <a:srgbClr val="0D5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42" name="Freeform 122"/>
            <p:cNvSpPr>
              <a:spLocks/>
            </p:cNvSpPr>
            <p:nvPr userDrawn="1"/>
          </p:nvSpPr>
          <p:spPr bwMode="gray">
            <a:xfrm>
              <a:off x="8886826" y="3970338"/>
              <a:ext cx="50800" cy="58738"/>
            </a:xfrm>
            <a:custGeom>
              <a:avLst/>
              <a:gdLst>
                <a:gd name="T0" fmla="*/ 32 w 32"/>
                <a:gd name="T1" fmla="*/ 28 h 37"/>
                <a:gd name="T2" fmla="*/ 14 w 32"/>
                <a:gd name="T3" fmla="*/ 37 h 37"/>
                <a:gd name="T4" fmla="*/ 0 w 32"/>
                <a:gd name="T5" fmla="*/ 9 h 37"/>
                <a:gd name="T6" fmla="*/ 19 w 32"/>
                <a:gd name="T7" fmla="*/ 0 h 37"/>
                <a:gd name="T8" fmla="*/ 32 w 32"/>
                <a:gd name="T9" fmla="*/ 2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7">
                  <a:moveTo>
                    <a:pt x="32" y="28"/>
                  </a:moveTo>
                  <a:lnTo>
                    <a:pt x="14" y="37"/>
                  </a:lnTo>
                  <a:lnTo>
                    <a:pt x="0" y="9"/>
                  </a:lnTo>
                  <a:lnTo>
                    <a:pt x="19" y="0"/>
                  </a:lnTo>
                  <a:lnTo>
                    <a:pt x="32" y="28"/>
                  </a:lnTo>
                  <a:close/>
                </a:path>
              </a:pathLst>
            </a:custGeom>
            <a:solidFill>
              <a:srgbClr val="0D5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43" name="Freeform 123"/>
            <p:cNvSpPr>
              <a:spLocks/>
            </p:cNvSpPr>
            <p:nvPr userDrawn="1"/>
          </p:nvSpPr>
          <p:spPr bwMode="gray">
            <a:xfrm>
              <a:off x="8947151" y="3941763"/>
              <a:ext cx="50800" cy="58738"/>
            </a:xfrm>
            <a:custGeom>
              <a:avLst/>
              <a:gdLst>
                <a:gd name="T0" fmla="*/ 32 w 32"/>
                <a:gd name="T1" fmla="*/ 28 h 37"/>
                <a:gd name="T2" fmla="*/ 14 w 32"/>
                <a:gd name="T3" fmla="*/ 37 h 37"/>
                <a:gd name="T4" fmla="*/ 0 w 32"/>
                <a:gd name="T5" fmla="*/ 9 h 37"/>
                <a:gd name="T6" fmla="*/ 18 w 32"/>
                <a:gd name="T7" fmla="*/ 0 h 37"/>
                <a:gd name="T8" fmla="*/ 32 w 32"/>
                <a:gd name="T9" fmla="*/ 2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7">
                  <a:moveTo>
                    <a:pt x="32" y="28"/>
                  </a:moveTo>
                  <a:lnTo>
                    <a:pt x="14" y="37"/>
                  </a:lnTo>
                  <a:lnTo>
                    <a:pt x="0" y="9"/>
                  </a:lnTo>
                  <a:lnTo>
                    <a:pt x="18" y="0"/>
                  </a:lnTo>
                  <a:lnTo>
                    <a:pt x="32" y="28"/>
                  </a:lnTo>
                  <a:close/>
                </a:path>
              </a:pathLst>
            </a:custGeom>
            <a:solidFill>
              <a:srgbClr val="0D5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44" name="Freeform 124"/>
            <p:cNvSpPr>
              <a:spLocks/>
            </p:cNvSpPr>
            <p:nvPr userDrawn="1"/>
          </p:nvSpPr>
          <p:spPr bwMode="gray">
            <a:xfrm>
              <a:off x="9005888" y="3913188"/>
              <a:ext cx="52388" cy="58738"/>
            </a:xfrm>
            <a:custGeom>
              <a:avLst/>
              <a:gdLst>
                <a:gd name="T0" fmla="*/ 33 w 33"/>
                <a:gd name="T1" fmla="*/ 28 h 37"/>
                <a:gd name="T2" fmla="*/ 14 w 33"/>
                <a:gd name="T3" fmla="*/ 37 h 37"/>
                <a:gd name="T4" fmla="*/ 0 w 33"/>
                <a:gd name="T5" fmla="*/ 9 h 37"/>
                <a:gd name="T6" fmla="*/ 20 w 33"/>
                <a:gd name="T7" fmla="*/ 0 h 37"/>
                <a:gd name="T8" fmla="*/ 33 w 33"/>
                <a:gd name="T9" fmla="*/ 2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7">
                  <a:moveTo>
                    <a:pt x="33" y="28"/>
                  </a:moveTo>
                  <a:lnTo>
                    <a:pt x="14" y="37"/>
                  </a:lnTo>
                  <a:lnTo>
                    <a:pt x="0" y="9"/>
                  </a:lnTo>
                  <a:lnTo>
                    <a:pt x="20" y="0"/>
                  </a:lnTo>
                  <a:lnTo>
                    <a:pt x="33" y="28"/>
                  </a:lnTo>
                  <a:close/>
                </a:path>
              </a:pathLst>
            </a:custGeom>
            <a:solidFill>
              <a:srgbClr val="0D5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45" name="Freeform 125"/>
            <p:cNvSpPr>
              <a:spLocks/>
            </p:cNvSpPr>
            <p:nvPr userDrawn="1"/>
          </p:nvSpPr>
          <p:spPr bwMode="gray">
            <a:xfrm>
              <a:off x="9067801" y="3883025"/>
              <a:ext cx="50800" cy="60325"/>
            </a:xfrm>
            <a:custGeom>
              <a:avLst/>
              <a:gdLst>
                <a:gd name="T0" fmla="*/ 32 w 32"/>
                <a:gd name="T1" fmla="*/ 29 h 38"/>
                <a:gd name="T2" fmla="*/ 14 w 32"/>
                <a:gd name="T3" fmla="*/ 38 h 38"/>
                <a:gd name="T4" fmla="*/ 0 w 32"/>
                <a:gd name="T5" fmla="*/ 9 h 38"/>
                <a:gd name="T6" fmla="*/ 18 w 32"/>
                <a:gd name="T7" fmla="*/ 0 h 38"/>
                <a:gd name="T8" fmla="*/ 32 w 32"/>
                <a:gd name="T9" fmla="*/ 2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8">
                  <a:moveTo>
                    <a:pt x="32" y="29"/>
                  </a:moveTo>
                  <a:lnTo>
                    <a:pt x="14" y="38"/>
                  </a:lnTo>
                  <a:lnTo>
                    <a:pt x="0" y="9"/>
                  </a:lnTo>
                  <a:lnTo>
                    <a:pt x="18" y="0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rgbClr val="0D5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46" name="Freeform 126"/>
            <p:cNvSpPr>
              <a:spLocks/>
            </p:cNvSpPr>
            <p:nvPr userDrawn="1"/>
          </p:nvSpPr>
          <p:spPr bwMode="gray">
            <a:xfrm>
              <a:off x="9128126" y="3852863"/>
              <a:ext cx="50800" cy="60325"/>
            </a:xfrm>
            <a:custGeom>
              <a:avLst/>
              <a:gdLst>
                <a:gd name="T0" fmla="*/ 32 w 32"/>
                <a:gd name="T1" fmla="*/ 29 h 38"/>
                <a:gd name="T2" fmla="*/ 13 w 32"/>
                <a:gd name="T3" fmla="*/ 38 h 38"/>
                <a:gd name="T4" fmla="*/ 0 w 32"/>
                <a:gd name="T5" fmla="*/ 10 h 38"/>
                <a:gd name="T6" fmla="*/ 18 w 32"/>
                <a:gd name="T7" fmla="*/ 0 h 38"/>
                <a:gd name="T8" fmla="*/ 32 w 32"/>
                <a:gd name="T9" fmla="*/ 2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8">
                  <a:moveTo>
                    <a:pt x="32" y="29"/>
                  </a:moveTo>
                  <a:lnTo>
                    <a:pt x="13" y="38"/>
                  </a:lnTo>
                  <a:lnTo>
                    <a:pt x="0" y="10"/>
                  </a:lnTo>
                  <a:lnTo>
                    <a:pt x="18" y="0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rgbClr val="0D5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47" name="Freeform 127"/>
            <p:cNvSpPr>
              <a:spLocks/>
            </p:cNvSpPr>
            <p:nvPr userDrawn="1"/>
          </p:nvSpPr>
          <p:spPr bwMode="gray">
            <a:xfrm>
              <a:off x="9186863" y="3824288"/>
              <a:ext cx="52388" cy="60325"/>
            </a:xfrm>
            <a:custGeom>
              <a:avLst/>
              <a:gdLst>
                <a:gd name="T0" fmla="*/ 33 w 33"/>
                <a:gd name="T1" fmla="*/ 29 h 38"/>
                <a:gd name="T2" fmla="*/ 14 w 33"/>
                <a:gd name="T3" fmla="*/ 38 h 38"/>
                <a:gd name="T4" fmla="*/ 0 w 33"/>
                <a:gd name="T5" fmla="*/ 9 h 38"/>
                <a:gd name="T6" fmla="*/ 20 w 33"/>
                <a:gd name="T7" fmla="*/ 0 h 38"/>
                <a:gd name="T8" fmla="*/ 33 w 33"/>
                <a:gd name="T9" fmla="*/ 2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8">
                  <a:moveTo>
                    <a:pt x="33" y="29"/>
                  </a:moveTo>
                  <a:lnTo>
                    <a:pt x="14" y="38"/>
                  </a:lnTo>
                  <a:lnTo>
                    <a:pt x="0" y="9"/>
                  </a:lnTo>
                  <a:lnTo>
                    <a:pt x="20" y="0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rgbClr val="0D5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48" name="Freeform 128"/>
            <p:cNvSpPr>
              <a:spLocks/>
            </p:cNvSpPr>
            <p:nvPr userDrawn="1"/>
          </p:nvSpPr>
          <p:spPr bwMode="gray">
            <a:xfrm>
              <a:off x="9247188" y="3795713"/>
              <a:ext cx="52388" cy="60325"/>
            </a:xfrm>
            <a:custGeom>
              <a:avLst/>
              <a:gdLst>
                <a:gd name="T0" fmla="*/ 33 w 33"/>
                <a:gd name="T1" fmla="*/ 29 h 38"/>
                <a:gd name="T2" fmla="*/ 15 w 33"/>
                <a:gd name="T3" fmla="*/ 38 h 38"/>
                <a:gd name="T4" fmla="*/ 0 w 33"/>
                <a:gd name="T5" fmla="*/ 9 h 38"/>
                <a:gd name="T6" fmla="*/ 19 w 33"/>
                <a:gd name="T7" fmla="*/ 0 h 38"/>
                <a:gd name="T8" fmla="*/ 33 w 33"/>
                <a:gd name="T9" fmla="*/ 2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8">
                  <a:moveTo>
                    <a:pt x="33" y="29"/>
                  </a:moveTo>
                  <a:lnTo>
                    <a:pt x="15" y="38"/>
                  </a:lnTo>
                  <a:lnTo>
                    <a:pt x="0" y="9"/>
                  </a:lnTo>
                  <a:lnTo>
                    <a:pt x="19" y="0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rgbClr val="0D5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49" name="Freeform 129"/>
            <p:cNvSpPr>
              <a:spLocks/>
            </p:cNvSpPr>
            <p:nvPr userDrawn="1"/>
          </p:nvSpPr>
          <p:spPr bwMode="gray">
            <a:xfrm>
              <a:off x="9307513" y="3767138"/>
              <a:ext cx="50800" cy="60325"/>
            </a:xfrm>
            <a:custGeom>
              <a:avLst/>
              <a:gdLst>
                <a:gd name="T0" fmla="*/ 32 w 32"/>
                <a:gd name="T1" fmla="*/ 28 h 38"/>
                <a:gd name="T2" fmla="*/ 14 w 32"/>
                <a:gd name="T3" fmla="*/ 38 h 38"/>
                <a:gd name="T4" fmla="*/ 0 w 32"/>
                <a:gd name="T5" fmla="*/ 9 h 38"/>
                <a:gd name="T6" fmla="*/ 19 w 32"/>
                <a:gd name="T7" fmla="*/ 0 h 38"/>
                <a:gd name="T8" fmla="*/ 32 w 32"/>
                <a:gd name="T9" fmla="*/ 2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8">
                  <a:moveTo>
                    <a:pt x="32" y="28"/>
                  </a:moveTo>
                  <a:lnTo>
                    <a:pt x="14" y="38"/>
                  </a:lnTo>
                  <a:lnTo>
                    <a:pt x="0" y="9"/>
                  </a:lnTo>
                  <a:lnTo>
                    <a:pt x="19" y="0"/>
                  </a:lnTo>
                  <a:lnTo>
                    <a:pt x="32" y="28"/>
                  </a:lnTo>
                  <a:close/>
                </a:path>
              </a:pathLst>
            </a:custGeom>
            <a:solidFill>
              <a:srgbClr val="0D5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50" name="Freeform 130"/>
            <p:cNvSpPr>
              <a:spLocks/>
            </p:cNvSpPr>
            <p:nvPr userDrawn="1"/>
          </p:nvSpPr>
          <p:spPr bwMode="gray">
            <a:xfrm>
              <a:off x="9367838" y="3738563"/>
              <a:ext cx="52388" cy="58738"/>
            </a:xfrm>
            <a:custGeom>
              <a:avLst/>
              <a:gdLst>
                <a:gd name="T0" fmla="*/ 33 w 33"/>
                <a:gd name="T1" fmla="*/ 28 h 37"/>
                <a:gd name="T2" fmla="*/ 14 w 33"/>
                <a:gd name="T3" fmla="*/ 37 h 37"/>
                <a:gd name="T4" fmla="*/ 0 w 33"/>
                <a:gd name="T5" fmla="*/ 9 h 37"/>
                <a:gd name="T6" fmla="*/ 19 w 33"/>
                <a:gd name="T7" fmla="*/ 0 h 37"/>
                <a:gd name="T8" fmla="*/ 33 w 33"/>
                <a:gd name="T9" fmla="*/ 2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7">
                  <a:moveTo>
                    <a:pt x="33" y="28"/>
                  </a:moveTo>
                  <a:lnTo>
                    <a:pt x="14" y="37"/>
                  </a:lnTo>
                  <a:lnTo>
                    <a:pt x="0" y="9"/>
                  </a:lnTo>
                  <a:lnTo>
                    <a:pt x="19" y="0"/>
                  </a:lnTo>
                  <a:lnTo>
                    <a:pt x="33" y="28"/>
                  </a:lnTo>
                  <a:close/>
                </a:path>
              </a:pathLst>
            </a:custGeom>
            <a:solidFill>
              <a:srgbClr val="0D5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51" name="Freeform 131"/>
            <p:cNvSpPr>
              <a:spLocks/>
            </p:cNvSpPr>
            <p:nvPr userDrawn="1"/>
          </p:nvSpPr>
          <p:spPr bwMode="gray">
            <a:xfrm>
              <a:off x="9426576" y="3709988"/>
              <a:ext cx="52388" cy="58738"/>
            </a:xfrm>
            <a:custGeom>
              <a:avLst/>
              <a:gdLst>
                <a:gd name="T0" fmla="*/ 33 w 33"/>
                <a:gd name="T1" fmla="*/ 28 h 37"/>
                <a:gd name="T2" fmla="*/ 15 w 33"/>
                <a:gd name="T3" fmla="*/ 37 h 37"/>
                <a:gd name="T4" fmla="*/ 0 w 33"/>
                <a:gd name="T5" fmla="*/ 9 h 37"/>
                <a:gd name="T6" fmla="*/ 20 w 33"/>
                <a:gd name="T7" fmla="*/ 0 h 37"/>
                <a:gd name="T8" fmla="*/ 33 w 33"/>
                <a:gd name="T9" fmla="*/ 2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7">
                  <a:moveTo>
                    <a:pt x="33" y="28"/>
                  </a:moveTo>
                  <a:lnTo>
                    <a:pt x="15" y="37"/>
                  </a:lnTo>
                  <a:lnTo>
                    <a:pt x="0" y="9"/>
                  </a:lnTo>
                  <a:lnTo>
                    <a:pt x="20" y="0"/>
                  </a:lnTo>
                  <a:lnTo>
                    <a:pt x="33" y="28"/>
                  </a:lnTo>
                  <a:close/>
                </a:path>
              </a:pathLst>
            </a:custGeom>
            <a:solidFill>
              <a:srgbClr val="0D5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52" name="Freeform 132"/>
            <p:cNvSpPr>
              <a:spLocks/>
            </p:cNvSpPr>
            <p:nvPr userDrawn="1"/>
          </p:nvSpPr>
          <p:spPr bwMode="gray">
            <a:xfrm>
              <a:off x="9488488" y="3681413"/>
              <a:ext cx="50800" cy="58738"/>
            </a:xfrm>
            <a:custGeom>
              <a:avLst/>
              <a:gdLst>
                <a:gd name="T0" fmla="*/ 32 w 32"/>
                <a:gd name="T1" fmla="*/ 28 h 37"/>
                <a:gd name="T2" fmla="*/ 14 w 32"/>
                <a:gd name="T3" fmla="*/ 37 h 37"/>
                <a:gd name="T4" fmla="*/ 0 w 32"/>
                <a:gd name="T5" fmla="*/ 8 h 37"/>
                <a:gd name="T6" fmla="*/ 18 w 32"/>
                <a:gd name="T7" fmla="*/ 0 h 37"/>
                <a:gd name="T8" fmla="*/ 32 w 32"/>
                <a:gd name="T9" fmla="*/ 2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7">
                  <a:moveTo>
                    <a:pt x="32" y="28"/>
                  </a:moveTo>
                  <a:lnTo>
                    <a:pt x="14" y="37"/>
                  </a:lnTo>
                  <a:lnTo>
                    <a:pt x="0" y="8"/>
                  </a:lnTo>
                  <a:lnTo>
                    <a:pt x="18" y="0"/>
                  </a:lnTo>
                  <a:lnTo>
                    <a:pt x="32" y="28"/>
                  </a:lnTo>
                  <a:close/>
                </a:path>
              </a:pathLst>
            </a:custGeom>
            <a:solidFill>
              <a:srgbClr val="0D5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53" name="Freeform 133"/>
            <p:cNvSpPr>
              <a:spLocks/>
            </p:cNvSpPr>
            <p:nvPr userDrawn="1"/>
          </p:nvSpPr>
          <p:spPr bwMode="gray">
            <a:xfrm>
              <a:off x="9548813" y="3651250"/>
              <a:ext cx="52388" cy="58738"/>
            </a:xfrm>
            <a:custGeom>
              <a:avLst/>
              <a:gdLst>
                <a:gd name="T0" fmla="*/ 33 w 33"/>
                <a:gd name="T1" fmla="*/ 29 h 37"/>
                <a:gd name="T2" fmla="*/ 13 w 33"/>
                <a:gd name="T3" fmla="*/ 37 h 37"/>
                <a:gd name="T4" fmla="*/ 0 w 33"/>
                <a:gd name="T5" fmla="*/ 9 h 37"/>
                <a:gd name="T6" fmla="*/ 18 w 33"/>
                <a:gd name="T7" fmla="*/ 0 h 37"/>
                <a:gd name="T8" fmla="*/ 33 w 33"/>
                <a:gd name="T9" fmla="*/ 2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7">
                  <a:moveTo>
                    <a:pt x="33" y="29"/>
                  </a:moveTo>
                  <a:lnTo>
                    <a:pt x="13" y="37"/>
                  </a:lnTo>
                  <a:lnTo>
                    <a:pt x="0" y="9"/>
                  </a:lnTo>
                  <a:lnTo>
                    <a:pt x="18" y="0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rgbClr val="0D5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54" name="Freeform 134"/>
            <p:cNvSpPr>
              <a:spLocks/>
            </p:cNvSpPr>
            <p:nvPr userDrawn="1"/>
          </p:nvSpPr>
          <p:spPr bwMode="gray">
            <a:xfrm>
              <a:off x="9607551" y="3622675"/>
              <a:ext cx="52388" cy="58738"/>
            </a:xfrm>
            <a:custGeom>
              <a:avLst/>
              <a:gdLst>
                <a:gd name="T0" fmla="*/ 33 w 33"/>
                <a:gd name="T1" fmla="*/ 28 h 37"/>
                <a:gd name="T2" fmla="*/ 15 w 33"/>
                <a:gd name="T3" fmla="*/ 37 h 37"/>
                <a:gd name="T4" fmla="*/ 0 w 33"/>
                <a:gd name="T5" fmla="*/ 9 h 37"/>
                <a:gd name="T6" fmla="*/ 20 w 33"/>
                <a:gd name="T7" fmla="*/ 0 h 37"/>
                <a:gd name="T8" fmla="*/ 33 w 33"/>
                <a:gd name="T9" fmla="*/ 2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7">
                  <a:moveTo>
                    <a:pt x="33" y="28"/>
                  </a:moveTo>
                  <a:lnTo>
                    <a:pt x="15" y="37"/>
                  </a:lnTo>
                  <a:lnTo>
                    <a:pt x="0" y="9"/>
                  </a:lnTo>
                  <a:lnTo>
                    <a:pt x="20" y="0"/>
                  </a:lnTo>
                  <a:lnTo>
                    <a:pt x="33" y="28"/>
                  </a:lnTo>
                  <a:close/>
                </a:path>
              </a:pathLst>
            </a:custGeom>
            <a:solidFill>
              <a:srgbClr val="0D5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55" name="Freeform 135"/>
            <p:cNvSpPr>
              <a:spLocks/>
            </p:cNvSpPr>
            <p:nvPr userDrawn="1"/>
          </p:nvSpPr>
          <p:spPr bwMode="gray">
            <a:xfrm>
              <a:off x="9669463" y="3592513"/>
              <a:ext cx="50800" cy="60325"/>
            </a:xfrm>
            <a:custGeom>
              <a:avLst/>
              <a:gdLst>
                <a:gd name="T0" fmla="*/ 32 w 32"/>
                <a:gd name="T1" fmla="*/ 29 h 38"/>
                <a:gd name="T2" fmla="*/ 14 w 32"/>
                <a:gd name="T3" fmla="*/ 38 h 38"/>
                <a:gd name="T4" fmla="*/ 0 w 32"/>
                <a:gd name="T5" fmla="*/ 10 h 38"/>
                <a:gd name="T6" fmla="*/ 18 w 32"/>
                <a:gd name="T7" fmla="*/ 0 h 38"/>
                <a:gd name="T8" fmla="*/ 32 w 32"/>
                <a:gd name="T9" fmla="*/ 2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8">
                  <a:moveTo>
                    <a:pt x="32" y="29"/>
                  </a:moveTo>
                  <a:lnTo>
                    <a:pt x="14" y="38"/>
                  </a:lnTo>
                  <a:lnTo>
                    <a:pt x="0" y="10"/>
                  </a:lnTo>
                  <a:lnTo>
                    <a:pt x="18" y="0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rgbClr val="0D5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56" name="Freeform 136"/>
            <p:cNvSpPr>
              <a:spLocks/>
            </p:cNvSpPr>
            <p:nvPr userDrawn="1"/>
          </p:nvSpPr>
          <p:spPr bwMode="gray">
            <a:xfrm>
              <a:off x="8372476" y="3711575"/>
              <a:ext cx="1233488" cy="590550"/>
            </a:xfrm>
            <a:custGeom>
              <a:avLst/>
              <a:gdLst>
                <a:gd name="T0" fmla="*/ 5 w 777"/>
                <a:gd name="T1" fmla="*/ 372 h 372"/>
                <a:gd name="T2" fmla="*/ 0 w 777"/>
                <a:gd name="T3" fmla="*/ 363 h 372"/>
                <a:gd name="T4" fmla="*/ 752 w 777"/>
                <a:gd name="T5" fmla="*/ 0 h 372"/>
                <a:gd name="T6" fmla="*/ 777 w 777"/>
                <a:gd name="T7" fmla="*/ 0 h 372"/>
                <a:gd name="T8" fmla="*/ 5 w 777"/>
                <a:gd name="T9" fmla="*/ 372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7" h="372">
                  <a:moveTo>
                    <a:pt x="5" y="372"/>
                  </a:moveTo>
                  <a:lnTo>
                    <a:pt x="0" y="363"/>
                  </a:lnTo>
                  <a:lnTo>
                    <a:pt x="752" y="0"/>
                  </a:lnTo>
                  <a:lnTo>
                    <a:pt x="777" y="0"/>
                  </a:lnTo>
                  <a:lnTo>
                    <a:pt x="5" y="372"/>
                  </a:lnTo>
                  <a:close/>
                </a:path>
              </a:pathLst>
            </a:custGeom>
            <a:solidFill>
              <a:srgbClr val="9AB2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57" name="Freeform 137"/>
            <p:cNvSpPr>
              <a:spLocks/>
            </p:cNvSpPr>
            <p:nvPr userDrawn="1"/>
          </p:nvSpPr>
          <p:spPr bwMode="gray">
            <a:xfrm>
              <a:off x="8734426" y="3252788"/>
              <a:ext cx="109538" cy="36513"/>
            </a:xfrm>
            <a:custGeom>
              <a:avLst/>
              <a:gdLst>
                <a:gd name="T0" fmla="*/ 0 w 69"/>
                <a:gd name="T1" fmla="*/ 0 h 23"/>
                <a:gd name="T2" fmla="*/ 0 w 69"/>
                <a:gd name="T3" fmla="*/ 0 h 23"/>
                <a:gd name="T4" fmla="*/ 69 w 69"/>
                <a:gd name="T5" fmla="*/ 23 h 23"/>
                <a:gd name="T6" fmla="*/ 69 w 69"/>
                <a:gd name="T7" fmla="*/ 23 h 23"/>
                <a:gd name="T8" fmla="*/ 0 w 69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23">
                  <a:moveTo>
                    <a:pt x="0" y="0"/>
                  </a:moveTo>
                  <a:lnTo>
                    <a:pt x="0" y="0"/>
                  </a:lnTo>
                  <a:lnTo>
                    <a:pt x="69" y="23"/>
                  </a:lnTo>
                  <a:lnTo>
                    <a:pt x="69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291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58" name="Freeform 138"/>
            <p:cNvSpPr>
              <a:spLocks/>
            </p:cNvSpPr>
            <p:nvPr userDrawn="1"/>
          </p:nvSpPr>
          <p:spPr bwMode="gray">
            <a:xfrm>
              <a:off x="8734426" y="3252788"/>
              <a:ext cx="109538" cy="36513"/>
            </a:xfrm>
            <a:custGeom>
              <a:avLst/>
              <a:gdLst>
                <a:gd name="T0" fmla="*/ 0 w 69"/>
                <a:gd name="T1" fmla="*/ 0 h 23"/>
                <a:gd name="T2" fmla="*/ 0 w 69"/>
                <a:gd name="T3" fmla="*/ 0 h 23"/>
                <a:gd name="T4" fmla="*/ 69 w 69"/>
                <a:gd name="T5" fmla="*/ 23 h 23"/>
                <a:gd name="T6" fmla="*/ 69 w 69"/>
                <a:gd name="T7" fmla="*/ 23 h 23"/>
                <a:gd name="T8" fmla="*/ 0 w 69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23">
                  <a:moveTo>
                    <a:pt x="0" y="0"/>
                  </a:moveTo>
                  <a:lnTo>
                    <a:pt x="0" y="0"/>
                  </a:lnTo>
                  <a:lnTo>
                    <a:pt x="69" y="23"/>
                  </a:lnTo>
                  <a:lnTo>
                    <a:pt x="69" y="2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59" name="Freeform 139"/>
            <p:cNvSpPr>
              <a:spLocks/>
            </p:cNvSpPr>
            <p:nvPr userDrawn="1"/>
          </p:nvSpPr>
          <p:spPr bwMode="gray">
            <a:xfrm>
              <a:off x="8734426" y="3252788"/>
              <a:ext cx="134938" cy="211138"/>
            </a:xfrm>
            <a:custGeom>
              <a:avLst/>
              <a:gdLst>
                <a:gd name="T0" fmla="*/ 0 w 85"/>
                <a:gd name="T1" fmla="*/ 0 h 133"/>
                <a:gd name="T2" fmla="*/ 74 w 85"/>
                <a:gd name="T3" fmla="*/ 133 h 133"/>
                <a:gd name="T4" fmla="*/ 85 w 85"/>
                <a:gd name="T5" fmla="*/ 75 h 133"/>
                <a:gd name="T6" fmla="*/ 69 w 85"/>
                <a:gd name="T7" fmla="*/ 23 h 133"/>
                <a:gd name="T8" fmla="*/ 0 w 85"/>
                <a:gd name="T9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133">
                  <a:moveTo>
                    <a:pt x="0" y="0"/>
                  </a:moveTo>
                  <a:lnTo>
                    <a:pt x="74" y="133"/>
                  </a:lnTo>
                  <a:lnTo>
                    <a:pt x="85" y="75"/>
                  </a:lnTo>
                  <a:lnTo>
                    <a:pt x="69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6F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60" name="Freeform 140"/>
            <p:cNvSpPr>
              <a:spLocks/>
            </p:cNvSpPr>
            <p:nvPr userDrawn="1"/>
          </p:nvSpPr>
          <p:spPr bwMode="gray">
            <a:xfrm>
              <a:off x="8734426" y="3252788"/>
              <a:ext cx="134938" cy="211138"/>
            </a:xfrm>
            <a:custGeom>
              <a:avLst/>
              <a:gdLst>
                <a:gd name="T0" fmla="*/ 0 w 85"/>
                <a:gd name="T1" fmla="*/ 0 h 133"/>
                <a:gd name="T2" fmla="*/ 74 w 85"/>
                <a:gd name="T3" fmla="*/ 133 h 133"/>
                <a:gd name="T4" fmla="*/ 85 w 85"/>
                <a:gd name="T5" fmla="*/ 75 h 133"/>
                <a:gd name="T6" fmla="*/ 69 w 85"/>
                <a:gd name="T7" fmla="*/ 23 h 133"/>
                <a:gd name="T8" fmla="*/ 0 w 85"/>
                <a:gd name="T9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133">
                  <a:moveTo>
                    <a:pt x="0" y="0"/>
                  </a:moveTo>
                  <a:lnTo>
                    <a:pt x="74" y="133"/>
                  </a:lnTo>
                  <a:lnTo>
                    <a:pt x="85" y="75"/>
                  </a:lnTo>
                  <a:lnTo>
                    <a:pt x="69" y="2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61" name="Freeform 150"/>
            <p:cNvSpPr>
              <a:spLocks/>
            </p:cNvSpPr>
            <p:nvPr userDrawn="1"/>
          </p:nvSpPr>
          <p:spPr bwMode="gray">
            <a:xfrm>
              <a:off x="8634413" y="5446713"/>
              <a:ext cx="463550" cy="623888"/>
            </a:xfrm>
            <a:custGeom>
              <a:avLst/>
              <a:gdLst>
                <a:gd name="T0" fmla="*/ 201 w 257"/>
                <a:gd name="T1" fmla="*/ 3 h 348"/>
                <a:gd name="T2" fmla="*/ 171 w 257"/>
                <a:gd name="T3" fmla="*/ 43 h 348"/>
                <a:gd name="T4" fmla="*/ 245 w 257"/>
                <a:gd name="T5" fmla="*/ 322 h 348"/>
                <a:gd name="T6" fmla="*/ 257 w 257"/>
                <a:gd name="T7" fmla="*/ 329 h 348"/>
                <a:gd name="T8" fmla="*/ 109 w 257"/>
                <a:gd name="T9" fmla="*/ 318 h 348"/>
                <a:gd name="T10" fmla="*/ 47 w 257"/>
                <a:gd name="T11" fmla="*/ 87 h 348"/>
                <a:gd name="T12" fmla="*/ 201 w 257"/>
                <a:gd name="T13" fmla="*/ 3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7" h="348">
                  <a:moveTo>
                    <a:pt x="201" y="3"/>
                  </a:moveTo>
                  <a:cubicBezTo>
                    <a:pt x="190" y="15"/>
                    <a:pt x="179" y="28"/>
                    <a:pt x="171" y="43"/>
                  </a:cubicBezTo>
                  <a:cubicBezTo>
                    <a:pt x="114" y="141"/>
                    <a:pt x="147" y="266"/>
                    <a:pt x="245" y="322"/>
                  </a:cubicBezTo>
                  <a:cubicBezTo>
                    <a:pt x="249" y="325"/>
                    <a:pt x="253" y="327"/>
                    <a:pt x="257" y="329"/>
                  </a:cubicBezTo>
                  <a:cubicBezTo>
                    <a:pt x="210" y="348"/>
                    <a:pt x="156" y="346"/>
                    <a:pt x="109" y="318"/>
                  </a:cubicBezTo>
                  <a:cubicBezTo>
                    <a:pt x="28" y="271"/>
                    <a:pt x="0" y="168"/>
                    <a:pt x="47" y="87"/>
                  </a:cubicBezTo>
                  <a:cubicBezTo>
                    <a:pt x="80" y="30"/>
                    <a:pt x="140" y="0"/>
                    <a:pt x="201" y="3"/>
                  </a:cubicBezTo>
                </a:path>
              </a:pathLst>
            </a:custGeom>
            <a:solidFill>
              <a:srgbClr val="9AB2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62" name="Freeform 151"/>
            <p:cNvSpPr>
              <a:spLocks noEditPoints="1"/>
            </p:cNvSpPr>
            <p:nvPr userDrawn="1"/>
          </p:nvSpPr>
          <p:spPr bwMode="gray">
            <a:xfrm>
              <a:off x="8702676" y="5491163"/>
              <a:ext cx="561975" cy="528638"/>
            </a:xfrm>
            <a:custGeom>
              <a:avLst/>
              <a:gdLst>
                <a:gd name="T0" fmla="*/ 160 w 311"/>
                <a:gd name="T1" fmla="*/ 63 h 294"/>
                <a:gd name="T2" fmla="*/ 137 w 311"/>
                <a:gd name="T3" fmla="*/ 9 h 294"/>
                <a:gd name="T4" fmla="*/ 133 w 311"/>
                <a:gd name="T5" fmla="*/ 67 h 294"/>
                <a:gd name="T6" fmla="*/ 178 w 311"/>
                <a:gd name="T7" fmla="*/ 44 h 294"/>
                <a:gd name="T8" fmla="*/ 133 w 311"/>
                <a:gd name="T9" fmla="*/ 120 h 294"/>
                <a:gd name="T10" fmla="*/ 178 w 311"/>
                <a:gd name="T11" fmla="*/ 174 h 294"/>
                <a:gd name="T12" fmla="*/ 142 w 311"/>
                <a:gd name="T13" fmla="*/ 174 h 294"/>
                <a:gd name="T14" fmla="*/ 236 w 311"/>
                <a:gd name="T15" fmla="*/ 0 h 294"/>
                <a:gd name="T16" fmla="*/ 208 w 311"/>
                <a:gd name="T17" fmla="*/ 72 h 294"/>
                <a:gd name="T18" fmla="*/ 236 w 311"/>
                <a:gd name="T19" fmla="*/ 0 h 294"/>
                <a:gd name="T20" fmla="*/ 236 w 311"/>
                <a:gd name="T21" fmla="*/ 9 h 294"/>
                <a:gd name="T22" fmla="*/ 199 w 311"/>
                <a:gd name="T23" fmla="*/ 120 h 294"/>
                <a:gd name="T24" fmla="*/ 245 w 311"/>
                <a:gd name="T25" fmla="*/ 174 h 294"/>
                <a:gd name="T26" fmla="*/ 208 w 311"/>
                <a:gd name="T27" fmla="*/ 174 h 294"/>
                <a:gd name="T28" fmla="*/ 240 w 311"/>
                <a:gd name="T29" fmla="*/ 261 h 294"/>
                <a:gd name="T30" fmla="*/ 227 w 311"/>
                <a:gd name="T31" fmla="*/ 222 h 294"/>
                <a:gd name="T32" fmla="*/ 217 w 311"/>
                <a:gd name="T33" fmla="*/ 231 h 294"/>
                <a:gd name="T34" fmla="*/ 204 w 311"/>
                <a:gd name="T35" fmla="*/ 294 h 294"/>
                <a:gd name="T36" fmla="*/ 244 w 311"/>
                <a:gd name="T37" fmla="*/ 291 h 294"/>
                <a:gd name="T38" fmla="*/ 302 w 311"/>
                <a:gd name="T39" fmla="*/ 62 h 294"/>
                <a:gd name="T40" fmla="*/ 284 w 311"/>
                <a:gd name="T41" fmla="*/ 36 h 294"/>
                <a:gd name="T42" fmla="*/ 270 w 311"/>
                <a:gd name="T43" fmla="*/ 72 h 294"/>
                <a:gd name="T44" fmla="*/ 307 w 311"/>
                <a:gd name="T45" fmla="*/ 150 h 294"/>
                <a:gd name="T46" fmla="*/ 293 w 311"/>
                <a:gd name="T47" fmla="*/ 111 h 294"/>
                <a:gd name="T48" fmla="*/ 284 w 311"/>
                <a:gd name="T49" fmla="*/ 120 h 294"/>
                <a:gd name="T50" fmla="*/ 270 w 311"/>
                <a:gd name="T51" fmla="*/ 183 h 294"/>
                <a:gd name="T52" fmla="*/ 307 w 311"/>
                <a:gd name="T53" fmla="*/ 150 h 294"/>
                <a:gd name="T54" fmla="*/ 266 w 311"/>
                <a:gd name="T55" fmla="*/ 231 h 294"/>
                <a:gd name="T56" fmla="*/ 302 w 311"/>
                <a:gd name="T57" fmla="*/ 231 h 294"/>
                <a:gd name="T58" fmla="*/ 36 w 311"/>
                <a:gd name="T59" fmla="*/ 44 h 294"/>
                <a:gd name="T60" fmla="*/ 18 w 311"/>
                <a:gd name="T61" fmla="*/ 48 h 294"/>
                <a:gd name="T62" fmla="*/ 4 w 311"/>
                <a:gd name="T63" fmla="*/ 72 h 294"/>
                <a:gd name="T64" fmla="*/ 41 w 311"/>
                <a:gd name="T65" fmla="*/ 39 h 294"/>
                <a:gd name="T66" fmla="*/ 0 w 311"/>
                <a:gd name="T67" fmla="*/ 174 h 294"/>
                <a:gd name="T68" fmla="*/ 45 w 311"/>
                <a:gd name="T69" fmla="*/ 120 h 294"/>
                <a:gd name="T70" fmla="*/ 9 w 311"/>
                <a:gd name="T71" fmla="*/ 120 h 294"/>
                <a:gd name="T72" fmla="*/ 9 w 311"/>
                <a:gd name="T73" fmla="*/ 222 h 294"/>
                <a:gd name="T74" fmla="*/ 36 w 311"/>
                <a:gd name="T75" fmla="*/ 231 h 294"/>
                <a:gd name="T76" fmla="*/ 36 w 311"/>
                <a:gd name="T77" fmla="*/ 222 h 294"/>
                <a:gd name="T78" fmla="*/ 66 w 311"/>
                <a:gd name="T79" fmla="*/ 63 h 294"/>
                <a:gd name="T80" fmla="*/ 112 w 311"/>
                <a:gd name="T81" fmla="*/ 9 h 294"/>
                <a:gd name="T82" fmla="*/ 75 w 311"/>
                <a:gd name="T83" fmla="*/ 9 h 294"/>
                <a:gd name="T84" fmla="*/ 103 w 311"/>
                <a:gd name="T85" fmla="*/ 155 h 294"/>
                <a:gd name="T86" fmla="*/ 71 w 311"/>
                <a:gd name="T87" fmla="*/ 111 h 294"/>
                <a:gd name="T88" fmla="*/ 84 w 311"/>
                <a:gd name="T89" fmla="*/ 174 h 294"/>
                <a:gd name="T90" fmla="*/ 107 w 311"/>
                <a:gd name="T91" fmla="*/ 183 h 294"/>
                <a:gd name="T92" fmla="*/ 103 w 311"/>
                <a:gd name="T93" fmla="*/ 222 h 294"/>
                <a:gd name="T94" fmla="*/ 75 w 311"/>
                <a:gd name="T95" fmla="*/ 294 h 294"/>
                <a:gd name="T96" fmla="*/ 103 w 311"/>
                <a:gd name="T97" fmla="*/ 222 h 294"/>
                <a:gd name="T98" fmla="*/ 103 w 311"/>
                <a:gd name="T99" fmla="*/ 231 h 294"/>
                <a:gd name="T100" fmla="*/ 169 w 311"/>
                <a:gd name="T101" fmla="*/ 284 h 294"/>
                <a:gd name="T102" fmla="*/ 133 w 311"/>
                <a:gd name="T103" fmla="*/ 226 h 294"/>
                <a:gd name="T104" fmla="*/ 137 w 311"/>
                <a:gd name="T105" fmla="*/ 284 h 294"/>
                <a:gd name="T106" fmla="*/ 178 w 311"/>
                <a:gd name="T107" fmla="*/ 289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11" h="294">
                  <a:moveTo>
                    <a:pt x="174" y="39"/>
                  </a:moveTo>
                  <a:cubicBezTo>
                    <a:pt x="170" y="39"/>
                    <a:pt x="169" y="41"/>
                    <a:pt x="169" y="44"/>
                  </a:cubicBezTo>
                  <a:cubicBezTo>
                    <a:pt x="169" y="63"/>
                    <a:pt x="169" y="63"/>
                    <a:pt x="169" y="63"/>
                  </a:cubicBezTo>
                  <a:cubicBezTo>
                    <a:pt x="160" y="63"/>
                    <a:pt x="160" y="63"/>
                    <a:pt x="160" y="63"/>
                  </a:cubicBezTo>
                  <a:cubicBezTo>
                    <a:pt x="160" y="0"/>
                    <a:pt x="160" y="0"/>
                    <a:pt x="160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35" y="0"/>
                    <a:pt x="133" y="1"/>
                    <a:pt x="133" y="5"/>
                  </a:cubicBezTo>
                  <a:cubicBezTo>
                    <a:pt x="133" y="8"/>
                    <a:pt x="135" y="9"/>
                    <a:pt x="137" y="9"/>
                  </a:cubicBezTo>
                  <a:cubicBezTo>
                    <a:pt x="151" y="9"/>
                    <a:pt x="151" y="9"/>
                    <a:pt x="151" y="9"/>
                  </a:cubicBezTo>
                  <a:cubicBezTo>
                    <a:pt x="151" y="63"/>
                    <a:pt x="151" y="63"/>
                    <a:pt x="151" y="63"/>
                  </a:cubicBezTo>
                  <a:cubicBezTo>
                    <a:pt x="137" y="63"/>
                    <a:pt x="137" y="63"/>
                    <a:pt x="137" y="63"/>
                  </a:cubicBezTo>
                  <a:cubicBezTo>
                    <a:pt x="135" y="63"/>
                    <a:pt x="133" y="64"/>
                    <a:pt x="133" y="67"/>
                  </a:cubicBezTo>
                  <a:cubicBezTo>
                    <a:pt x="133" y="71"/>
                    <a:pt x="135" y="72"/>
                    <a:pt x="137" y="72"/>
                  </a:cubicBezTo>
                  <a:cubicBezTo>
                    <a:pt x="174" y="72"/>
                    <a:pt x="174" y="72"/>
                    <a:pt x="174" y="72"/>
                  </a:cubicBezTo>
                  <a:cubicBezTo>
                    <a:pt x="176" y="72"/>
                    <a:pt x="178" y="71"/>
                    <a:pt x="178" y="67"/>
                  </a:cubicBezTo>
                  <a:cubicBezTo>
                    <a:pt x="178" y="44"/>
                    <a:pt x="178" y="44"/>
                    <a:pt x="178" y="44"/>
                  </a:cubicBezTo>
                  <a:cubicBezTo>
                    <a:pt x="178" y="41"/>
                    <a:pt x="177" y="39"/>
                    <a:pt x="174" y="39"/>
                  </a:cubicBezTo>
                  <a:close/>
                  <a:moveTo>
                    <a:pt x="169" y="111"/>
                  </a:moveTo>
                  <a:cubicBezTo>
                    <a:pt x="142" y="111"/>
                    <a:pt x="142" y="111"/>
                    <a:pt x="142" y="111"/>
                  </a:cubicBezTo>
                  <a:cubicBezTo>
                    <a:pt x="137" y="111"/>
                    <a:pt x="133" y="115"/>
                    <a:pt x="133" y="120"/>
                  </a:cubicBezTo>
                  <a:cubicBezTo>
                    <a:pt x="133" y="174"/>
                    <a:pt x="133" y="174"/>
                    <a:pt x="133" y="174"/>
                  </a:cubicBezTo>
                  <a:cubicBezTo>
                    <a:pt x="133" y="179"/>
                    <a:pt x="137" y="183"/>
                    <a:pt x="142" y="183"/>
                  </a:cubicBezTo>
                  <a:cubicBezTo>
                    <a:pt x="169" y="183"/>
                    <a:pt x="169" y="183"/>
                    <a:pt x="169" y="183"/>
                  </a:cubicBezTo>
                  <a:cubicBezTo>
                    <a:pt x="174" y="183"/>
                    <a:pt x="178" y="179"/>
                    <a:pt x="178" y="174"/>
                  </a:cubicBezTo>
                  <a:cubicBezTo>
                    <a:pt x="178" y="120"/>
                    <a:pt x="178" y="120"/>
                    <a:pt x="178" y="120"/>
                  </a:cubicBezTo>
                  <a:cubicBezTo>
                    <a:pt x="178" y="115"/>
                    <a:pt x="174" y="111"/>
                    <a:pt x="169" y="111"/>
                  </a:cubicBezTo>
                  <a:close/>
                  <a:moveTo>
                    <a:pt x="169" y="174"/>
                  </a:moveTo>
                  <a:cubicBezTo>
                    <a:pt x="142" y="174"/>
                    <a:pt x="142" y="174"/>
                    <a:pt x="142" y="174"/>
                  </a:cubicBezTo>
                  <a:cubicBezTo>
                    <a:pt x="142" y="120"/>
                    <a:pt x="142" y="120"/>
                    <a:pt x="142" y="120"/>
                  </a:cubicBezTo>
                  <a:cubicBezTo>
                    <a:pt x="169" y="120"/>
                    <a:pt x="169" y="120"/>
                    <a:pt x="169" y="120"/>
                  </a:cubicBezTo>
                  <a:lnTo>
                    <a:pt x="169" y="174"/>
                  </a:lnTo>
                  <a:close/>
                  <a:moveTo>
                    <a:pt x="236" y="0"/>
                  </a:moveTo>
                  <a:cubicBezTo>
                    <a:pt x="208" y="0"/>
                    <a:pt x="208" y="0"/>
                    <a:pt x="208" y="0"/>
                  </a:cubicBezTo>
                  <a:cubicBezTo>
                    <a:pt x="203" y="0"/>
                    <a:pt x="199" y="4"/>
                    <a:pt x="199" y="9"/>
                  </a:cubicBezTo>
                  <a:cubicBezTo>
                    <a:pt x="199" y="63"/>
                    <a:pt x="199" y="63"/>
                    <a:pt x="199" y="63"/>
                  </a:cubicBezTo>
                  <a:cubicBezTo>
                    <a:pt x="199" y="68"/>
                    <a:pt x="203" y="72"/>
                    <a:pt x="208" y="72"/>
                  </a:cubicBezTo>
                  <a:cubicBezTo>
                    <a:pt x="236" y="72"/>
                    <a:pt x="236" y="72"/>
                    <a:pt x="236" y="72"/>
                  </a:cubicBezTo>
                  <a:cubicBezTo>
                    <a:pt x="241" y="72"/>
                    <a:pt x="245" y="68"/>
                    <a:pt x="245" y="63"/>
                  </a:cubicBezTo>
                  <a:cubicBezTo>
                    <a:pt x="245" y="9"/>
                    <a:pt x="245" y="9"/>
                    <a:pt x="245" y="9"/>
                  </a:cubicBezTo>
                  <a:cubicBezTo>
                    <a:pt x="245" y="4"/>
                    <a:pt x="241" y="0"/>
                    <a:pt x="236" y="0"/>
                  </a:cubicBezTo>
                  <a:close/>
                  <a:moveTo>
                    <a:pt x="236" y="63"/>
                  </a:moveTo>
                  <a:cubicBezTo>
                    <a:pt x="208" y="63"/>
                    <a:pt x="208" y="63"/>
                    <a:pt x="208" y="63"/>
                  </a:cubicBezTo>
                  <a:cubicBezTo>
                    <a:pt x="208" y="9"/>
                    <a:pt x="208" y="9"/>
                    <a:pt x="208" y="9"/>
                  </a:cubicBezTo>
                  <a:cubicBezTo>
                    <a:pt x="236" y="9"/>
                    <a:pt x="236" y="9"/>
                    <a:pt x="236" y="9"/>
                  </a:cubicBezTo>
                  <a:lnTo>
                    <a:pt x="236" y="63"/>
                  </a:lnTo>
                  <a:close/>
                  <a:moveTo>
                    <a:pt x="236" y="111"/>
                  </a:moveTo>
                  <a:cubicBezTo>
                    <a:pt x="208" y="111"/>
                    <a:pt x="208" y="111"/>
                    <a:pt x="208" y="111"/>
                  </a:cubicBezTo>
                  <a:cubicBezTo>
                    <a:pt x="203" y="111"/>
                    <a:pt x="199" y="115"/>
                    <a:pt x="199" y="120"/>
                  </a:cubicBezTo>
                  <a:cubicBezTo>
                    <a:pt x="199" y="174"/>
                    <a:pt x="199" y="174"/>
                    <a:pt x="199" y="174"/>
                  </a:cubicBezTo>
                  <a:cubicBezTo>
                    <a:pt x="199" y="179"/>
                    <a:pt x="203" y="183"/>
                    <a:pt x="208" y="183"/>
                  </a:cubicBezTo>
                  <a:cubicBezTo>
                    <a:pt x="236" y="183"/>
                    <a:pt x="236" y="183"/>
                    <a:pt x="236" y="183"/>
                  </a:cubicBezTo>
                  <a:cubicBezTo>
                    <a:pt x="241" y="183"/>
                    <a:pt x="245" y="179"/>
                    <a:pt x="245" y="174"/>
                  </a:cubicBezTo>
                  <a:cubicBezTo>
                    <a:pt x="245" y="120"/>
                    <a:pt x="245" y="120"/>
                    <a:pt x="245" y="120"/>
                  </a:cubicBezTo>
                  <a:cubicBezTo>
                    <a:pt x="245" y="115"/>
                    <a:pt x="241" y="111"/>
                    <a:pt x="236" y="111"/>
                  </a:cubicBezTo>
                  <a:close/>
                  <a:moveTo>
                    <a:pt x="236" y="174"/>
                  </a:moveTo>
                  <a:cubicBezTo>
                    <a:pt x="208" y="174"/>
                    <a:pt x="208" y="174"/>
                    <a:pt x="208" y="174"/>
                  </a:cubicBezTo>
                  <a:cubicBezTo>
                    <a:pt x="208" y="120"/>
                    <a:pt x="208" y="120"/>
                    <a:pt x="208" y="120"/>
                  </a:cubicBezTo>
                  <a:cubicBezTo>
                    <a:pt x="236" y="120"/>
                    <a:pt x="236" y="120"/>
                    <a:pt x="236" y="120"/>
                  </a:cubicBezTo>
                  <a:lnTo>
                    <a:pt x="236" y="174"/>
                  </a:lnTo>
                  <a:close/>
                  <a:moveTo>
                    <a:pt x="240" y="261"/>
                  </a:moveTo>
                  <a:cubicBezTo>
                    <a:pt x="237" y="261"/>
                    <a:pt x="236" y="263"/>
                    <a:pt x="236" y="266"/>
                  </a:cubicBezTo>
                  <a:cubicBezTo>
                    <a:pt x="235" y="284"/>
                    <a:pt x="235" y="284"/>
                    <a:pt x="235" y="284"/>
                  </a:cubicBezTo>
                  <a:cubicBezTo>
                    <a:pt x="227" y="284"/>
                    <a:pt x="227" y="284"/>
                    <a:pt x="227" y="284"/>
                  </a:cubicBezTo>
                  <a:cubicBezTo>
                    <a:pt x="227" y="222"/>
                    <a:pt x="227" y="222"/>
                    <a:pt x="227" y="222"/>
                  </a:cubicBezTo>
                  <a:cubicBezTo>
                    <a:pt x="204" y="222"/>
                    <a:pt x="204" y="222"/>
                    <a:pt x="204" y="222"/>
                  </a:cubicBezTo>
                  <a:cubicBezTo>
                    <a:pt x="201" y="222"/>
                    <a:pt x="199" y="223"/>
                    <a:pt x="199" y="226"/>
                  </a:cubicBezTo>
                  <a:cubicBezTo>
                    <a:pt x="199" y="230"/>
                    <a:pt x="201" y="231"/>
                    <a:pt x="204" y="231"/>
                  </a:cubicBezTo>
                  <a:cubicBezTo>
                    <a:pt x="217" y="231"/>
                    <a:pt x="217" y="231"/>
                    <a:pt x="217" y="231"/>
                  </a:cubicBezTo>
                  <a:cubicBezTo>
                    <a:pt x="217" y="284"/>
                    <a:pt x="217" y="284"/>
                    <a:pt x="217" y="284"/>
                  </a:cubicBezTo>
                  <a:cubicBezTo>
                    <a:pt x="204" y="284"/>
                    <a:pt x="204" y="284"/>
                    <a:pt x="204" y="284"/>
                  </a:cubicBezTo>
                  <a:cubicBezTo>
                    <a:pt x="201" y="284"/>
                    <a:pt x="199" y="286"/>
                    <a:pt x="199" y="289"/>
                  </a:cubicBezTo>
                  <a:cubicBezTo>
                    <a:pt x="199" y="292"/>
                    <a:pt x="201" y="294"/>
                    <a:pt x="204" y="294"/>
                  </a:cubicBezTo>
                  <a:cubicBezTo>
                    <a:pt x="240" y="294"/>
                    <a:pt x="240" y="294"/>
                    <a:pt x="240" y="294"/>
                  </a:cubicBezTo>
                  <a:cubicBezTo>
                    <a:pt x="240" y="294"/>
                    <a:pt x="240" y="294"/>
                    <a:pt x="240" y="294"/>
                  </a:cubicBezTo>
                  <a:cubicBezTo>
                    <a:pt x="242" y="294"/>
                    <a:pt x="244" y="293"/>
                    <a:pt x="244" y="291"/>
                  </a:cubicBezTo>
                  <a:cubicBezTo>
                    <a:pt x="244" y="291"/>
                    <a:pt x="244" y="291"/>
                    <a:pt x="244" y="291"/>
                  </a:cubicBezTo>
                  <a:cubicBezTo>
                    <a:pt x="245" y="290"/>
                    <a:pt x="245" y="290"/>
                    <a:pt x="245" y="289"/>
                  </a:cubicBezTo>
                  <a:cubicBezTo>
                    <a:pt x="245" y="266"/>
                    <a:pt x="245" y="266"/>
                    <a:pt x="245" y="266"/>
                  </a:cubicBezTo>
                  <a:cubicBezTo>
                    <a:pt x="245" y="263"/>
                    <a:pt x="243" y="261"/>
                    <a:pt x="240" y="261"/>
                  </a:cubicBezTo>
                  <a:close/>
                  <a:moveTo>
                    <a:pt x="302" y="62"/>
                  </a:moveTo>
                  <a:cubicBezTo>
                    <a:pt x="302" y="63"/>
                    <a:pt x="302" y="63"/>
                    <a:pt x="302" y="63"/>
                  </a:cubicBezTo>
                  <a:cubicBezTo>
                    <a:pt x="293" y="63"/>
                    <a:pt x="293" y="63"/>
                    <a:pt x="293" y="63"/>
                  </a:cubicBezTo>
                  <a:cubicBezTo>
                    <a:pt x="293" y="48"/>
                    <a:pt x="293" y="48"/>
                    <a:pt x="293" y="48"/>
                  </a:cubicBezTo>
                  <a:cubicBezTo>
                    <a:pt x="290" y="44"/>
                    <a:pt x="287" y="40"/>
                    <a:pt x="284" y="36"/>
                  </a:cubicBezTo>
                  <a:cubicBezTo>
                    <a:pt x="284" y="63"/>
                    <a:pt x="284" y="63"/>
                    <a:pt x="284" y="63"/>
                  </a:cubicBezTo>
                  <a:cubicBezTo>
                    <a:pt x="270" y="63"/>
                    <a:pt x="270" y="63"/>
                    <a:pt x="270" y="63"/>
                  </a:cubicBezTo>
                  <a:cubicBezTo>
                    <a:pt x="268" y="63"/>
                    <a:pt x="266" y="64"/>
                    <a:pt x="266" y="67"/>
                  </a:cubicBezTo>
                  <a:cubicBezTo>
                    <a:pt x="266" y="71"/>
                    <a:pt x="268" y="72"/>
                    <a:pt x="270" y="72"/>
                  </a:cubicBezTo>
                  <a:cubicBezTo>
                    <a:pt x="307" y="72"/>
                    <a:pt x="307" y="72"/>
                    <a:pt x="307" y="72"/>
                  </a:cubicBezTo>
                  <a:cubicBezTo>
                    <a:pt x="307" y="72"/>
                    <a:pt x="307" y="72"/>
                    <a:pt x="307" y="72"/>
                  </a:cubicBezTo>
                  <a:cubicBezTo>
                    <a:pt x="306" y="69"/>
                    <a:pt x="304" y="65"/>
                    <a:pt x="302" y="62"/>
                  </a:cubicBezTo>
                  <a:close/>
                  <a:moveTo>
                    <a:pt x="307" y="150"/>
                  </a:moveTo>
                  <a:cubicBezTo>
                    <a:pt x="303" y="150"/>
                    <a:pt x="302" y="152"/>
                    <a:pt x="302" y="155"/>
                  </a:cubicBezTo>
                  <a:cubicBezTo>
                    <a:pt x="302" y="174"/>
                    <a:pt x="302" y="174"/>
                    <a:pt x="302" y="174"/>
                  </a:cubicBezTo>
                  <a:cubicBezTo>
                    <a:pt x="293" y="174"/>
                    <a:pt x="293" y="174"/>
                    <a:pt x="293" y="174"/>
                  </a:cubicBezTo>
                  <a:cubicBezTo>
                    <a:pt x="293" y="111"/>
                    <a:pt x="293" y="111"/>
                    <a:pt x="293" y="111"/>
                  </a:cubicBezTo>
                  <a:cubicBezTo>
                    <a:pt x="270" y="111"/>
                    <a:pt x="270" y="111"/>
                    <a:pt x="270" y="111"/>
                  </a:cubicBezTo>
                  <a:cubicBezTo>
                    <a:pt x="268" y="111"/>
                    <a:pt x="266" y="112"/>
                    <a:pt x="266" y="116"/>
                  </a:cubicBezTo>
                  <a:cubicBezTo>
                    <a:pt x="266" y="119"/>
                    <a:pt x="268" y="120"/>
                    <a:pt x="270" y="120"/>
                  </a:cubicBezTo>
                  <a:cubicBezTo>
                    <a:pt x="284" y="120"/>
                    <a:pt x="284" y="120"/>
                    <a:pt x="284" y="120"/>
                  </a:cubicBezTo>
                  <a:cubicBezTo>
                    <a:pt x="284" y="174"/>
                    <a:pt x="284" y="174"/>
                    <a:pt x="284" y="174"/>
                  </a:cubicBezTo>
                  <a:cubicBezTo>
                    <a:pt x="270" y="174"/>
                    <a:pt x="270" y="174"/>
                    <a:pt x="270" y="174"/>
                  </a:cubicBezTo>
                  <a:cubicBezTo>
                    <a:pt x="268" y="174"/>
                    <a:pt x="266" y="175"/>
                    <a:pt x="266" y="178"/>
                  </a:cubicBezTo>
                  <a:cubicBezTo>
                    <a:pt x="266" y="182"/>
                    <a:pt x="268" y="183"/>
                    <a:pt x="270" y="183"/>
                  </a:cubicBezTo>
                  <a:cubicBezTo>
                    <a:pt x="307" y="183"/>
                    <a:pt x="307" y="183"/>
                    <a:pt x="307" y="183"/>
                  </a:cubicBezTo>
                  <a:cubicBezTo>
                    <a:pt x="309" y="183"/>
                    <a:pt x="311" y="182"/>
                    <a:pt x="311" y="178"/>
                  </a:cubicBezTo>
                  <a:cubicBezTo>
                    <a:pt x="311" y="155"/>
                    <a:pt x="311" y="155"/>
                    <a:pt x="311" y="155"/>
                  </a:cubicBezTo>
                  <a:cubicBezTo>
                    <a:pt x="311" y="152"/>
                    <a:pt x="310" y="150"/>
                    <a:pt x="307" y="150"/>
                  </a:cubicBezTo>
                  <a:close/>
                  <a:moveTo>
                    <a:pt x="307" y="223"/>
                  </a:moveTo>
                  <a:cubicBezTo>
                    <a:pt x="305" y="222"/>
                    <a:pt x="304" y="222"/>
                    <a:pt x="302" y="222"/>
                  </a:cubicBezTo>
                  <a:cubicBezTo>
                    <a:pt x="275" y="222"/>
                    <a:pt x="275" y="222"/>
                    <a:pt x="275" y="222"/>
                  </a:cubicBezTo>
                  <a:cubicBezTo>
                    <a:pt x="270" y="222"/>
                    <a:pt x="266" y="226"/>
                    <a:pt x="266" y="231"/>
                  </a:cubicBezTo>
                  <a:cubicBezTo>
                    <a:pt x="266" y="276"/>
                    <a:pt x="266" y="276"/>
                    <a:pt x="266" y="276"/>
                  </a:cubicBezTo>
                  <a:cubicBezTo>
                    <a:pt x="269" y="273"/>
                    <a:pt x="272" y="270"/>
                    <a:pt x="275" y="267"/>
                  </a:cubicBezTo>
                  <a:cubicBezTo>
                    <a:pt x="275" y="231"/>
                    <a:pt x="275" y="231"/>
                    <a:pt x="275" y="231"/>
                  </a:cubicBezTo>
                  <a:cubicBezTo>
                    <a:pt x="302" y="231"/>
                    <a:pt x="302" y="231"/>
                    <a:pt x="302" y="231"/>
                  </a:cubicBezTo>
                  <a:cubicBezTo>
                    <a:pt x="302" y="232"/>
                    <a:pt x="302" y="232"/>
                    <a:pt x="302" y="232"/>
                  </a:cubicBezTo>
                  <a:cubicBezTo>
                    <a:pt x="304" y="229"/>
                    <a:pt x="305" y="226"/>
                    <a:pt x="307" y="223"/>
                  </a:cubicBezTo>
                  <a:close/>
                  <a:moveTo>
                    <a:pt x="41" y="39"/>
                  </a:moveTo>
                  <a:cubicBezTo>
                    <a:pt x="37" y="39"/>
                    <a:pt x="36" y="41"/>
                    <a:pt x="36" y="44"/>
                  </a:cubicBezTo>
                  <a:cubicBezTo>
                    <a:pt x="36" y="63"/>
                    <a:pt x="36" y="63"/>
                    <a:pt x="36" y="63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27" y="37"/>
                    <a:pt x="27" y="37"/>
                    <a:pt x="27" y="37"/>
                  </a:cubicBezTo>
                  <a:cubicBezTo>
                    <a:pt x="24" y="40"/>
                    <a:pt x="21" y="44"/>
                    <a:pt x="18" y="48"/>
                  </a:cubicBezTo>
                  <a:cubicBezTo>
                    <a:pt x="18" y="63"/>
                    <a:pt x="18" y="63"/>
                    <a:pt x="18" y="63"/>
                  </a:cubicBezTo>
                  <a:cubicBezTo>
                    <a:pt x="9" y="63"/>
                    <a:pt x="9" y="63"/>
                    <a:pt x="9" y="63"/>
                  </a:cubicBezTo>
                  <a:cubicBezTo>
                    <a:pt x="7" y="66"/>
                    <a:pt x="5" y="69"/>
                    <a:pt x="4" y="72"/>
                  </a:cubicBezTo>
                  <a:cubicBezTo>
                    <a:pt x="4" y="72"/>
                    <a:pt x="4" y="72"/>
                    <a:pt x="4" y="72"/>
                  </a:cubicBezTo>
                  <a:cubicBezTo>
                    <a:pt x="41" y="72"/>
                    <a:pt x="41" y="72"/>
                    <a:pt x="41" y="72"/>
                  </a:cubicBezTo>
                  <a:cubicBezTo>
                    <a:pt x="43" y="72"/>
                    <a:pt x="45" y="71"/>
                    <a:pt x="45" y="67"/>
                  </a:cubicBezTo>
                  <a:cubicBezTo>
                    <a:pt x="45" y="44"/>
                    <a:pt x="45" y="44"/>
                    <a:pt x="45" y="44"/>
                  </a:cubicBezTo>
                  <a:cubicBezTo>
                    <a:pt x="45" y="41"/>
                    <a:pt x="44" y="39"/>
                    <a:pt x="41" y="39"/>
                  </a:cubicBezTo>
                  <a:close/>
                  <a:moveTo>
                    <a:pt x="36" y="111"/>
                  </a:moveTo>
                  <a:cubicBezTo>
                    <a:pt x="9" y="111"/>
                    <a:pt x="9" y="111"/>
                    <a:pt x="9" y="111"/>
                  </a:cubicBezTo>
                  <a:cubicBezTo>
                    <a:pt x="4" y="111"/>
                    <a:pt x="0" y="115"/>
                    <a:pt x="0" y="120"/>
                  </a:cubicBezTo>
                  <a:cubicBezTo>
                    <a:pt x="0" y="174"/>
                    <a:pt x="0" y="174"/>
                    <a:pt x="0" y="174"/>
                  </a:cubicBezTo>
                  <a:cubicBezTo>
                    <a:pt x="0" y="179"/>
                    <a:pt x="4" y="183"/>
                    <a:pt x="9" y="183"/>
                  </a:cubicBezTo>
                  <a:cubicBezTo>
                    <a:pt x="36" y="183"/>
                    <a:pt x="36" y="183"/>
                    <a:pt x="36" y="183"/>
                  </a:cubicBezTo>
                  <a:cubicBezTo>
                    <a:pt x="41" y="183"/>
                    <a:pt x="45" y="179"/>
                    <a:pt x="45" y="174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45" y="115"/>
                    <a:pt x="41" y="111"/>
                    <a:pt x="36" y="111"/>
                  </a:cubicBezTo>
                  <a:close/>
                  <a:moveTo>
                    <a:pt x="36" y="174"/>
                  </a:moveTo>
                  <a:cubicBezTo>
                    <a:pt x="9" y="174"/>
                    <a:pt x="9" y="174"/>
                    <a:pt x="9" y="174"/>
                  </a:cubicBezTo>
                  <a:cubicBezTo>
                    <a:pt x="9" y="120"/>
                    <a:pt x="9" y="120"/>
                    <a:pt x="9" y="120"/>
                  </a:cubicBezTo>
                  <a:cubicBezTo>
                    <a:pt x="36" y="120"/>
                    <a:pt x="36" y="120"/>
                    <a:pt x="36" y="120"/>
                  </a:cubicBezTo>
                  <a:lnTo>
                    <a:pt x="36" y="174"/>
                  </a:lnTo>
                  <a:close/>
                  <a:moveTo>
                    <a:pt x="36" y="222"/>
                  </a:moveTo>
                  <a:cubicBezTo>
                    <a:pt x="9" y="222"/>
                    <a:pt x="9" y="222"/>
                    <a:pt x="9" y="222"/>
                  </a:cubicBezTo>
                  <a:cubicBezTo>
                    <a:pt x="7" y="222"/>
                    <a:pt x="6" y="222"/>
                    <a:pt x="4" y="223"/>
                  </a:cubicBezTo>
                  <a:cubicBezTo>
                    <a:pt x="6" y="226"/>
                    <a:pt x="7" y="229"/>
                    <a:pt x="9" y="232"/>
                  </a:cubicBezTo>
                  <a:cubicBezTo>
                    <a:pt x="9" y="231"/>
                    <a:pt x="9" y="231"/>
                    <a:pt x="9" y="231"/>
                  </a:cubicBezTo>
                  <a:cubicBezTo>
                    <a:pt x="36" y="231"/>
                    <a:pt x="36" y="231"/>
                    <a:pt x="36" y="231"/>
                  </a:cubicBezTo>
                  <a:cubicBezTo>
                    <a:pt x="36" y="267"/>
                    <a:pt x="36" y="267"/>
                    <a:pt x="36" y="267"/>
                  </a:cubicBezTo>
                  <a:cubicBezTo>
                    <a:pt x="39" y="270"/>
                    <a:pt x="42" y="273"/>
                    <a:pt x="45" y="275"/>
                  </a:cubicBezTo>
                  <a:cubicBezTo>
                    <a:pt x="45" y="231"/>
                    <a:pt x="45" y="231"/>
                    <a:pt x="45" y="231"/>
                  </a:cubicBezTo>
                  <a:cubicBezTo>
                    <a:pt x="45" y="226"/>
                    <a:pt x="41" y="222"/>
                    <a:pt x="36" y="222"/>
                  </a:cubicBezTo>
                  <a:close/>
                  <a:moveTo>
                    <a:pt x="103" y="0"/>
                  </a:moveTo>
                  <a:cubicBezTo>
                    <a:pt x="75" y="0"/>
                    <a:pt x="75" y="0"/>
                    <a:pt x="75" y="0"/>
                  </a:cubicBezTo>
                  <a:cubicBezTo>
                    <a:pt x="70" y="0"/>
                    <a:pt x="66" y="4"/>
                    <a:pt x="66" y="9"/>
                  </a:cubicBezTo>
                  <a:cubicBezTo>
                    <a:pt x="66" y="63"/>
                    <a:pt x="66" y="63"/>
                    <a:pt x="66" y="63"/>
                  </a:cubicBezTo>
                  <a:cubicBezTo>
                    <a:pt x="66" y="68"/>
                    <a:pt x="70" y="72"/>
                    <a:pt x="75" y="72"/>
                  </a:cubicBezTo>
                  <a:cubicBezTo>
                    <a:pt x="103" y="72"/>
                    <a:pt x="103" y="72"/>
                    <a:pt x="103" y="72"/>
                  </a:cubicBezTo>
                  <a:cubicBezTo>
                    <a:pt x="108" y="72"/>
                    <a:pt x="112" y="68"/>
                    <a:pt x="112" y="63"/>
                  </a:cubicBezTo>
                  <a:cubicBezTo>
                    <a:pt x="112" y="9"/>
                    <a:pt x="112" y="9"/>
                    <a:pt x="112" y="9"/>
                  </a:cubicBezTo>
                  <a:cubicBezTo>
                    <a:pt x="112" y="4"/>
                    <a:pt x="108" y="0"/>
                    <a:pt x="103" y="0"/>
                  </a:cubicBezTo>
                  <a:close/>
                  <a:moveTo>
                    <a:pt x="103" y="63"/>
                  </a:moveTo>
                  <a:cubicBezTo>
                    <a:pt x="75" y="63"/>
                    <a:pt x="75" y="63"/>
                    <a:pt x="75" y="63"/>
                  </a:cubicBezTo>
                  <a:cubicBezTo>
                    <a:pt x="75" y="9"/>
                    <a:pt x="75" y="9"/>
                    <a:pt x="75" y="9"/>
                  </a:cubicBezTo>
                  <a:cubicBezTo>
                    <a:pt x="103" y="9"/>
                    <a:pt x="103" y="9"/>
                    <a:pt x="103" y="9"/>
                  </a:cubicBezTo>
                  <a:lnTo>
                    <a:pt x="103" y="63"/>
                  </a:lnTo>
                  <a:close/>
                  <a:moveTo>
                    <a:pt x="107" y="150"/>
                  </a:moveTo>
                  <a:cubicBezTo>
                    <a:pt x="104" y="150"/>
                    <a:pt x="103" y="152"/>
                    <a:pt x="103" y="155"/>
                  </a:cubicBezTo>
                  <a:cubicBezTo>
                    <a:pt x="103" y="174"/>
                    <a:pt x="103" y="174"/>
                    <a:pt x="103" y="174"/>
                  </a:cubicBezTo>
                  <a:cubicBezTo>
                    <a:pt x="94" y="174"/>
                    <a:pt x="94" y="174"/>
                    <a:pt x="94" y="174"/>
                  </a:cubicBezTo>
                  <a:cubicBezTo>
                    <a:pt x="94" y="111"/>
                    <a:pt x="94" y="111"/>
                    <a:pt x="94" y="111"/>
                  </a:cubicBezTo>
                  <a:cubicBezTo>
                    <a:pt x="71" y="111"/>
                    <a:pt x="71" y="111"/>
                    <a:pt x="71" y="111"/>
                  </a:cubicBezTo>
                  <a:cubicBezTo>
                    <a:pt x="68" y="111"/>
                    <a:pt x="66" y="112"/>
                    <a:pt x="66" y="116"/>
                  </a:cubicBezTo>
                  <a:cubicBezTo>
                    <a:pt x="66" y="119"/>
                    <a:pt x="68" y="120"/>
                    <a:pt x="71" y="120"/>
                  </a:cubicBezTo>
                  <a:cubicBezTo>
                    <a:pt x="84" y="120"/>
                    <a:pt x="84" y="120"/>
                    <a:pt x="84" y="120"/>
                  </a:cubicBezTo>
                  <a:cubicBezTo>
                    <a:pt x="84" y="174"/>
                    <a:pt x="84" y="174"/>
                    <a:pt x="84" y="174"/>
                  </a:cubicBezTo>
                  <a:cubicBezTo>
                    <a:pt x="71" y="174"/>
                    <a:pt x="71" y="174"/>
                    <a:pt x="71" y="174"/>
                  </a:cubicBezTo>
                  <a:cubicBezTo>
                    <a:pt x="68" y="174"/>
                    <a:pt x="66" y="175"/>
                    <a:pt x="66" y="178"/>
                  </a:cubicBezTo>
                  <a:cubicBezTo>
                    <a:pt x="66" y="181"/>
                    <a:pt x="68" y="183"/>
                    <a:pt x="71" y="183"/>
                  </a:cubicBezTo>
                  <a:cubicBezTo>
                    <a:pt x="107" y="183"/>
                    <a:pt x="107" y="183"/>
                    <a:pt x="107" y="183"/>
                  </a:cubicBezTo>
                  <a:cubicBezTo>
                    <a:pt x="110" y="183"/>
                    <a:pt x="112" y="181"/>
                    <a:pt x="112" y="178"/>
                  </a:cubicBezTo>
                  <a:cubicBezTo>
                    <a:pt x="112" y="155"/>
                    <a:pt x="112" y="155"/>
                    <a:pt x="112" y="155"/>
                  </a:cubicBezTo>
                  <a:cubicBezTo>
                    <a:pt x="112" y="152"/>
                    <a:pt x="111" y="150"/>
                    <a:pt x="107" y="150"/>
                  </a:cubicBezTo>
                  <a:close/>
                  <a:moveTo>
                    <a:pt x="103" y="222"/>
                  </a:moveTo>
                  <a:cubicBezTo>
                    <a:pt x="75" y="222"/>
                    <a:pt x="75" y="222"/>
                    <a:pt x="75" y="222"/>
                  </a:cubicBezTo>
                  <a:cubicBezTo>
                    <a:pt x="70" y="222"/>
                    <a:pt x="66" y="226"/>
                    <a:pt x="66" y="231"/>
                  </a:cubicBezTo>
                  <a:cubicBezTo>
                    <a:pt x="66" y="284"/>
                    <a:pt x="66" y="284"/>
                    <a:pt x="66" y="284"/>
                  </a:cubicBezTo>
                  <a:cubicBezTo>
                    <a:pt x="66" y="290"/>
                    <a:pt x="70" y="294"/>
                    <a:pt x="75" y="294"/>
                  </a:cubicBezTo>
                  <a:cubicBezTo>
                    <a:pt x="103" y="294"/>
                    <a:pt x="103" y="294"/>
                    <a:pt x="103" y="294"/>
                  </a:cubicBezTo>
                  <a:cubicBezTo>
                    <a:pt x="108" y="294"/>
                    <a:pt x="112" y="290"/>
                    <a:pt x="112" y="284"/>
                  </a:cubicBezTo>
                  <a:cubicBezTo>
                    <a:pt x="112" y="231"/>
                    <a:pt x="112" y="231"/>
                    <a:pt x="112" y="231"/>
                  </a:cubicBezTo>
                  <a:cubicBezTo>
                    <a:pt x="112" y="226"/>
                    <a:pt x="108" y="222"/>
                    <a:pt x="103" y="222"/>
                  </a:cubicBezTo>
                  <a:close/>
                  <a:moveTo>
                    <a:pt x="103" y="284"/>
                  </a:moveTo>
                  <a:cubicBezTo>
                    <a:pt x="75" y="284"/>
                    <a:pt x="75" y="284"/>
                    <a:pt x="75" y="284"/>
                  </a:cubicBezTo>
                  <a:cubicBezTo>
                    <a:pt x="75" y="231"/>
                    <a:pt x="75" y="231"/>
                    <a:pt x="75" y="231"/>
                  </a:cubicBezTo>
                  <a:cubicBezTo>
                    <a:pt x="103" y="231"/>
                    <a:pt x="103" y="231"/>
                    <a:pt x="103" y="231"/>
                  </a:cubicBezTo>
                  <a:lnTo>
                    <a:pt x="103" y="284"/>
                  </a:lnTo>
                  <a:close/>
                  <a:moveTo>
                    <a:pt x="174" y="261"/>
                  </a:moveTo>
                  <a:cubicBezTo>
                    <a:pt x="170" y="261"/>
                    <a:pt x="169" y="263"/>
                    <a:pt x="169" y="266"/>
                  </a:cubicBezTo>
                  <a:cubicBezTo>
                    <a:pt x="169" y="284"/>
                    <a:pt x="169" y="284"/>
                    <a:pt x="169" y="284"/>
                  </a:cubicBezTo>
                  <a:cubicBezTo>
                    <a:pt x="160" y="284"/>
                    <a:pt x="160" y="284"/>
                    <a:pt x="160" y="284"/>
                  </a:cubicBezTo>
                  <a:cubicBezTo>
                    <a:pt x="160" y="222"/>
                    <a:pt x="160" y="222"/>
                    <a:pt x="160" y="222"/>
                  </a:cubicBezTo>
                  <a:cubicBezTo>
                    <a:pt x="137" y="222"/>
                    <a:pt x="137" y="222"/>
                    <a:pt x="137" y="222"/>
                  </a:cubicBezTo>
                  <a:cubicBezTo>
                    <a:pt x="135" y="222"/>
                    <a:pt x="133" y="223"/>
                    <a:pt x="133" y="226"/>
                  </a:cubicBezTo>
                  <a:cubicBezTo>
                    <a:pt x="133" y="230"/>
                    <a:pt x="135" y="231"/>
                    <a:pt x="137" y="231"/>
                  </a:cubicBezTo>
                  <a:cubicBezTo>
                    <a:pt x="151" y="231"/>
                    <a:pt x="151" y="231"/>
                    <a:pt x="151" y="231"/>
                  </a:cubicBezTo>
                  <a:cubicBezTo>
                    <a:pt x="151" y="284"/>
                    <a:pt x="151" y="284"/>
                    <a:pt x="151" y="284"/>
                  </a:cubicBezTo>
                  <a:cubicBezTo>
                    <a:pt x="137" y="284"/>
                    <a:pt x="137" y="284"/>
                    <a:pt x="137" y="284"/>
                  </a:cubicBezTo>
                  <a:cubicBezTo>
                    <a:pt x="135" y="284"/>
                    <a:pt x="133" y="286"/>
                    <a:pt x="133" y="289"/>
                  </a:cubicBezTo>
                  <a:cubicBezTo>
                    <a:pt x="133" y="292"/>
                    <a:pt x="135" y="294"/>
                    <a:pt x="137" y="294"/>
                  </a:cubicBezTo>
                  <a:cubicBezTo>
                    <a:pt x="174" y="294"/>
                    <a:pt x="174" y="294"/>
                    <a:pt x="174" y="294"/>
                  </a:cubicBezTo>
                  <a:cubicBezTo>
                    <a:pt x="176" y="294"/>
                    <a:pt x="178" y="292"/>
                    <a:pt x="178" y="289"/>
                  </a:cubicBezTo>
                  <a:cubicBezTo>
                    <a:pt x="178" y="266"/>
                    <a:pt x="178" y="266"/>
                    <a:pt x="178" y="266"/>
                  </a:cubicBezTo>
                  <a:cubicBezTo>
                    <a:pt x="178" y="263"/>
                    <a:pt x="177" y="261"/>
                    <a:pt x="174" y="26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63" name="Freeform 152"/>
            <p:cNvSpPr>
              <a:spLocks noEditPoints="1"/>
            </p:cNvSpPr>
            <p:nvPr userDrawn="1"/>
          </p:nvSpPr>
          <p:spPr bwMode="gray">
            <a:xfrm>
              <a:off x="8702676" y="5491163"/>
              <a:ext cx="322263" cy="528638"/>
            </a:xfrm>
            <a:custGeom>
              <a:avLst/>
              <a:gdLst>
                <a:gd name="T0" fmla="*/ 133 w 178"/>
                <a:gd name="T1" fmla="*/ 5 h 294"/>
                <a:gd name="T2" fmla="*/ 138 w 178"/>
                <a:gd name="T3" fmla="*/ 9 h 294"/>
                <a:gd name="T4" fmla="*/ 137 w 178"/>
                <a:gd name="T5" fmla="*/ 0 h 294"/>
                <a:gd name="T6" fmla="*/ 36 w 178"/>
                <a:gd name="T7" fmla="*/ 44 h 294"/>
                <a:gd name="T8" fmla="*/ 27 w 178"/>
                <a:gd name="T9" fmla="*/ 63 h 294"/>
                <a:gd name="T10" fmla="*/ 22 w 178"/>
                <a:gd name="T11" fmla="*/ 43 h 294"/>
                <a:gd name="T12" fmla="*/ 18 w 178"/>
                <a:gd name="T13" fmla="*/ 48 h 294"/>
                <a:gd name="T14" fmla="*/ 9 w 178"/>
                <a:gd name="T15" fmla="*/ 63 h 294"/>
                <a:gd name="T16" fmla="*/ 4 w 178"/>
                <a:gd name="T17" fmla="*/ 72 h 294"/>
                <a:gd name="T18" fmla="*/ 4 w 178"/>
                <a:gd name="T19" fmla="*/ 72 h 294"/>
                <a:gd name="T20" fmla="*/ 45 w 178"/>
                <a:gd name="T21" fmla="*/ 67 h 294"/>
                <a:gd name="T22" fmla="*/ 41 w 178"/>
                <a:gd name="T23" fmla="*/ 39 h 294"/>
                <a:gd name="T24" fmla="*/ 9 w 178"/>
                <a:gd name="T25" fmla="*/ 111 h 294"/>
                <a:gd name="T26" fmla="*/ 0 w 178"/>
                <a:gd name="T27" fmla="*/ 174 h 294"/>
                <a:gd name="T28" fmla="*/ 36 w 178"/>
                <a:gd name="T29" fmla="*/ 183 h 294"/>
                <a:gd name="T30" fmla="*/ 45 w 178"/>
                <a:gd name="T31" fmla="*/ 120 h 294"/>
                <a:gd name="T32" fmla="*/ 36 w 178"/>
                <a:gd name="T33" fmla="*/ 174 h 294"/>
                <a:gd name="T34" fmla="*/ 9 w 178"/>
                <a:gd name="T35" fmla="*/ 120 h 294"/>
                <a:gd name="T36" fmla="*/ 36 w 178"/>
                <a:gd name="T37" fmla="*/ 174 h 294"/>
                <a:gd name="T38" fmla="*/ 9 w 178"/>
                <a:gd name="T39" fmla="*/ 222 h 294"/>
                <a:gd name="T40" fmla="*/ 4 w 178"/>
                <a:gd name="T41" fmla="*/ 223 h 294"/>
                <a:gd name="T42" fmla="*/ 9 w 178"/>
                <a:gd name="T43" fmla="*/ 231 h 294"/>
                <a:gd name="T44" fmla="*/ 36 w 178"/>
                <a:gd name="T45" fmla="*/ 267 h 294"/>
                <a:gd name="T46" fmla="*/ 45 w 178"/>
                <a:gd name="T47" fmla="*/ 275 h 294"/>
                <a:gd name="T48" fmla="*/ 36 w 178"/>
                <a:gd name="T49" fmla="*/ 222 h 294"/>
                <a:gd name="T50" fmla="*/ 75 w 178"/>
                <a:gd name="T51" fmla="*/ 0 h 294"/>
                <a:gd name="T52" fmla="*/ 66 w 178"/>
                <a:gd name="T53" fmla="*/ 63 h 294"/>
                <a:gd name="T54" fmla="*/ 103 w 178"/>
                <a:gd name="T55" fmla="*/ 72 h 294"/>
                <a:gd name="T56" fmla="*/ 112 w 178"/>
                <a:gd name="T57" fmla="*/ 9 h 294"/>
                <a:gd name="T58" fmla="*/ 103 w 178"/>
                <a:gd name="T59" fmla="*/ 63 h 294"/>
                <a:gd name="T60" fmla="*/ 75 w 178"/>
                <a:gd name="T61" fmla="*/ 9 h 294"/>
                <a:gd name="T62" fmla="*/ 103 w 178"/>
                <a:gd name="T63" fmla="*/ 63 h 294"/>
                <a:gd name="T64" fmla="*/ 107 w 178"/>
                <a:gd name="T65" fmla="*/ 150 h 294"/>
                <a:gd name="T66" fmla="*/ 103 w 178"/>
                <a:gd name="T67" fmla="*/ 174 h 294"/>
                <a:gd name="T68" fmla="*/ 94 w 178"/>
                <a:gd name="T69" fmla="*/ 111 h 294"/>
                <a:gd name="T70" fmla="*/ 66 w 178"/>
                <a:gd name="T71" fmla="*/ 115 h 294"/>
                <a:gd name="T72" fmla="*/ 84 w 178"/>
                <a:gd name="T73" fmla="*/ 120 h 294"/>
                <a:gd name="T74" fmla="*/ 71 w 178"/>
                <a:gd name="T75" fmla="*/ 174 h 294"/>
                <a:gd name="T76" fmla="*/ 71 w 178"/>
                <a:gd name="T77" fmla="*/ 183 h 294"/>
                <a:gd name="T78" fmla="*/ 112 w 178"/>
                <a:gd name="T79" fmla="*/ 178 h 294"/>
                <a:gd name="T80" fmla="*/ 107 w 178"/>
                <a:gd name="T81" fmla="*/ 150 h 294"/>
                <a:gd name="T82" fmla="*/ 75 w 178"/>
                <a:gd name="T83" fmla="*/ 222 h 294"/>
                <a:gd name="T84" fmla="*/ 66 w 178"/>
                <a:gd name="T85" fmla="*/ 284 h 294"/>
                <a:gd name="T86" fmla="*/ 103 w 178"/>
                <a:gd name="T87" fmla="*/ 294 h 294"/>
                <a:gd name="T88" fmla="*/ 112 w 178"/>
                <a:gd name="T89" fmla="*/ 231 h 294"/>
                <a:gd name="T90" fmla="*/ 103 w 178"/>
                <a:gd name="T91" fmla="*/ 284 h 294"/>
                <a:gd name="T92" fmla="*/ 75 w 178"/>
                <a:gd name="T93" fmla="*/ 231 h 294"/>
                <a:gd name="T94" fmla="*/ 103 w 178"/>
                <a:gd name="T95" fmla="*/ 284 h 294"/>
                <a:gd name="T96" fmla="*/ 133 w 178"/>
                <a:gd name="T97" fmla="*/ 226 h 294"/>
                <a:gd name="T98" fmla="*/ 138 w 178"/>
                <a:gd name="T99" fmla="*/ 231 h 294"/>
                <a:gd name="T100" fmla="*/ 169 w 178"/>
                <a:gd name="T101" fmla="*/ 269 h 294"/>
                <a:gd name="T102" fmla="*/ 160 w 178"/>
                <a:gd name="T103" fmla="*/ 284 h 294"/>
                <a:gd name="T104" fmla="*/ 151 w 178"/>
                <a:gd name="T105" fmla="*/ 249 h 294"/>
                <a:gd name="T106" fmla="*/ 137 w 178"/>
                <a:gd name="T107" fmla="*/ 284 h 294"/>
                <a:gd name="T108" fmla="*/ 137 w 178"/>
                <a:gd name="T109" fmla="*/ 294 h 294"/>
                <a:gd name="T110" fmla="*/ 178 w 178"/>
                <a:gd name="T111" fmla="*/ 289 h 294"/>
                <a:gd name="T112" fmla="*/ 169 w 178"/>
                <a:gd name="T113" fmla="*/ 269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78" h="294">
                  <a:moveTo>
                    <a:pt x="137" y="0"/>
                  </a:moveTo>
                  <a:cubicBezTo>
                    <a:pt x="135" y="0"/>
                    <a:pt x="133" y="1"/>
                    <a:pt x="133" y="5"/>
                  </a:cubicBezTo>
                  <a:cubicBezTo>
                    <a:pt x="133" y="8"/>
                    <a:pt x="135" y="9"/>
                    <a:pt x="137" y="9"/>
                  </a:cubicBezTo>
                  <a:cubicBezTo>
                    <a:pt x="138" y="9"/>
                    <a:pt x="138" y="9"/>
                    <a:pt x="138" y="9"/>
                  </a:cubicBezTo>
                  <a:cubicBezTo>
                    <a:pt x="140" y="6"/>
                    <a:pt x="142" y="3"/>
                    <a:pt x="144" y="0"/>
                  </a:cubicBezTo>
                  <a:lnTo>
                    <a:pt x="137" y="0"/>
                  </a:lnTo>
                  <a:close/>
                  <a:moveTo>
                    <a:pt x="41" y="39"/>
                  </a:moveTo>
                  <a:cubicBezTo>
                    <a:pt x="37" y="39"/>
                    <a:pt x="36" y="41"/>
                    <a:pt x="36" y="44"/>
                  </a:cubicBezTo>
                  <a:cubicBezTo>
                    <a:pt x="36" y="63"/>
                    <a:pt x="36" y="63"/>
                    <a:pt x="36" y="63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27" y="36"/>
                    <a:pt x="27" y="36"/>
                    <a:pt x="27" y="36"/>
                  </a:cubicBezTo>
                  <a:cubicBezTo>
                    <a:pt x="25" y="38"/>
                    <a:pt x="24" y="40"/>
                    <a:pt x="22" y="43"/>
                  </a:cubicBezTo>
                  <a:cubicBezTo>
                    <a:pt x="22" y="43"/>
                    <a:pt x="21" y="43"/>
                    <a:pt x="21" y="44"/>
                  </a:cubicBezTo>
                  <a:cubicBezTo>
                    <a:pt x="20" y="45"/>
                    <a:pt x="19" y="47"/>
                    <a:pt x="18" y="48"/>
                  </a:cubicBezTo>
                  <a:cubicBezTo>
                    <a:pt x="18" y="63"/>
                    <a:pt x="18" y="63"/>
                    <a:pt x="18" y="63"/>
                  </a:cubicBezTo>
                  <a:cubicBezTo>
                    <a:pt x="9" y="63"/>
                    <a:pt x="9" y="63"/>
                    <a:pt x="9" y="63"/>
                  </a:cubicBezTo>
                  <a:cubicBezTo>
                    <a:pt x="8" y="63"/>
                    <a:pt x="8" y="63"/>
                    <a:pt x="8" y="63"/>
                  </a:cubicBezTo>
                  <a:cubicBezTo>
                    <a:pt x="7" y="66"/>
                    <a:pt x="5" y="69"/>
                    <a:pt x="4" y="72"/>
                  </a:cubicBezTo>
                  <a:cubicBezTo>
                    <a:pt x="4" y="72"/>
                    <a:pt x="4" y="72"/>
                    <a:pt x="4" y="72"/>
                  </a:cubicBezTo>
                  <a:cubicBezTo>
                    <a:pt x="4" y="72"/>
                    <a:pt x="4" y="72"/>
                    <a:pt x="4" y="72"/>
                  </a:cubicBezTo>
                  <a:cubicBezTo>
                    <a:pt x="41" y="72"/>
                    <a:pt x="41" y="72"/>
                    <a:pt x="41" y="72"/>
                  </a:cubicBezTo>
                  <a:cubicBezTo>
                    <a:pt x="43" y="72"/>
                    <a:pt x="45" y="71"/>
                    <a:pt x="45" y="67"/>
                  </a:cubicBezTo>
                  <a:cubicBezTo>
                    <a:pt x="45" y="44"/>
                    <a:pt x="45" y="44"/>
                    <a:pt x="45" y="44"/>
                  </a:cubicBezTo>
                  <a:cubicBezTo>
                    <a:pt x="45" y="41"/>
                    <a:pt x="44" y="39"/>
                    <a:pt x="41" y="39"/>
                  </a:cubicBezTo>
                  <a:close/>
                  <a:moveTo>
                    <a:pt x="36" y="111"/>
                  </a:moveTo>
                  <a:cubicBezTo>
                    <a:pt x="9" y="111"/>
                    <a:pt x="9" y="111"/>
                    <a:pt x="9" y="111"/>
                  </a:cubicBezTo>
                  <a:cubicBezTo>
                    <a:pt x="4" y="111"/>
                    <a:pt x="0" y="115"/>
                    <a:pt x="0" y="120"/>
                  </a:cubicBezTo>
                  <a:cubicBezTo>
                    <a:pt x="0" y="174"/>
                    <a:pt x="0" y="174"/>
                    <a:pt x="0" y="174"/>
                  </a:cubicBezTo>
                  <a:cubicBezTo>
                    <a:pt x="0" y="179"/>
                    <a:pt x="4" y="183"/>
                    <a:pt x="9" y="183"/>
                  </a:cubicBezTo>
                  <a:cubicBezTo>
                    <a:pt x="36" y="183"/>
                    <a:pt x="36" y="183"/>
                    <a:pt x="36" y="183"/>
                  </a:cubicBezTo>
                  <a:cubicBezTo>
                    <a:pt x="41" y="183"/>
                    <a:pt x="45" y="179"/>
                    <a:pt x="45" y="174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45" y="115"/>
                    <a:pt x="41" y="111"/>
                    <a:pt x="36" y="111"/>
                  </a:cubicBezTo>
                  <a:close/>
                  <a:moveTo>
                    <a:pt x="36" y="174"/>
                  </a:moveTo>
                  <a:cubicBezTo>
                    <a:pt x="9" y="174"/>
                    <a:pt x="9" y="174"/>
                    <a:pt x="9" y="174"/>
                  </a:cubicBezTo>
                  <a:cubicBezTo>
                    <a:pt x="9" y="120"/>
                    <a:pt x="9" y="120"/>
                    <a:pt x="9" y="120"/>
                  </a:cubicBezTo>
                  <a:cubicBezTo>
                    <a:pt x="36" y="120"/>
                    <a:pt x="36" y="120"/>
                    <a:pt x="36" y="120"/>
                  </a:cubicBezTo>
                  <a:lnTo>
                    <a:pt x="36" y="174"/>
                  </a:lnTo>
                  <a:close/>
                  <a:moveTo>
                    <a:pt x="36" y="222"/>
                  </a:moveTo>
                  <a:cubicBezTo>
                    <a:pt x="9" y="222"/>
                    <a:pt x="9" y="222"/>
                    <a:pt x="9" y="222"/>
                  </a:cubicBezTo>
                  <a:cubicBezTo>
                    <a:pt x="7" y="222"/>
                    <a:pt x="6" y="222"/>
                    <a:pt x="4" y="223"/>
                  </a:cubicBezTo>
                  <a:cubicBezTo>
                    <a:pt x="4" y="223"/>
                    <a:pt x="4" y="223"/>
                    <a:pt x="4" y="223"/>
                  </a:cubicBezTo>
                  <a:cubicBezTo>
                    <a:pt x="6" y="226"/>
                    <a:pt x="7" y="229"/>
                    <a:pt x="9" y="232"/>
                  </a:cubicBezTo>
                  <a:cubicBezTo>
                    <a:pt x="9" y="231"/>
                    <a:pt x="9" y="231"/>
                    <a:pt x="9" y="231"/>
                  </a:cubicBezTo>
                  <a:cubicBezTo>
                    <a:pt x="36" y="231"/>
                    <a:pt x="36" y="231"/>
                    <a:pt x="36" y="231"/>
                  </a:cubicBezTo>
                  <a:cubicBezTo>
                    <a:pt x="36" y="267"/>
                    <a:pt x="36" y="267"/>
                    <a:pt x="36" y="267"/>
                  </a:cubicBezTo>
                  <a:cubicBezTo>
                    <a:pt x="38" y="269"/>
                    <a:pt x="40" y="271"/>
                    <a:pt x="42" y="273"/>
                  </a:cubicBezTo>
                  <a:cubicBezTo>
                    <a:pt x="43" y="274"/>
                    <a:pt x="44" y="274"/>
                    <a:pt x="45" y="275"/>
                  </a:cubicBezTo>
                  <a:cubicBezTo>
                    <a:pt x="45" y="231"/>
                    <a:pt x="45" y="231"/>
                    <a:pt x="45" y="231"/>
                  </a:cubicBezTo>
                  <a:cubicBezTo>
                    <a:pt x="45" y="226"/>
                    <a:pt x="41" y="222"/>
                    <a:pt x="36" y="222"/>
                  </a:cubicBezTo>
                  <a:close/>
                  <a:moveTo>
                    <a:pt x="103" y="0"/>
                  </a:moveTo>
                  <a:cubicBezTo>
                    <a:pt x="75" y="0"/>
                    <a:pt x="75" y="0"/>
                    <a:pt x="75" y="0"/>
                  </a:cubicBezTo>
                  <a:cubicBezTo>
                    <a:pt x="70" y="0"/>
                    <a:pt x="66" y="4"/>
                    <a:pt x="66" y="9"/>
                  </a:cubicBezTo>
                  <a:cubicBezTo>
                    <a:pt x="66" y="63"/>
                    <a:pt x="66" y="63"/>
                    <a:pt x="66" y="63"/>
                  </a:cubicBezTo>
                  <a:cubicBezTo>
                    <a:pt x="66" y="68"/>
                    <a:pt x="70" y="72"/>
                    <a:pt x="75" y="72"/>
                  </a:cubicBezTo>
                  <a:cubicBezTo>
                    <a:pt x="103" y="72"/>
                    <a:pt x="103" y="72"/>
                    <a:pt x="103" y="72"/>
                  </a:cubicBezTo>
                  <a:cubicBezTo>
                    <a:pt x="108" y="72"/>
                    <a:pt x="112" y="68"/>
                    <a:pt x="112" y="63"/>
                  </a:cubicBezTo>
                  <a:cubicBezTo>
                    <a:pt x="112" y="9"/>
                    <a:pt x="112" y="9"/>
                    <a:pt x="112" y="9"/>
                  </a:cubicBezTo>
                  <a:cubicBezTo>
                    <a:pt x="112" y="4"/>
                    <a:pt x="108" y="0"/>
                    <a:pt x="103" y="0"/>
                  </a:cubicBezTo>
                  <a:close/>
                  <a:moveTo>
                    <a:pt x="103" y="63"/>
                  </a:moveTo>
                  <a:cubicBezTo>
                    <a:pt x="75" y="63"/>
                    <a:pt x="75" y="63"/>
                    <a:pt x="75" y="63"/>
                  </a:cubicBezTo>
                  <a:cubicBezTo>
                    <a:pt x="75" y="9"/>
                    <a:pt x="75" y="9"/>
                    <a:pt x="75" y="9"/>
                  </a:cubicBezTo>
                  <a:cubicBezTo>
                    <a:pt x="103" y="9"/>
                    <a:pt x="103" y="9"/>
                    <a:pt x="103" y="9"/>
                  </a:cubicBezTo>
                  <a:lnTo>
                    <a:pt x="103" y="63"/>
                  </a:lnTo>
                  <a:close/>
                  <a:moveTo>
                    <a:pt x="107" y="150"/>
                  </a:moveTo>
                  <a:cubicBezTo>
                    <a:pt x="107" y="150"/>
                    <a:pt x="107" y="150"/>
                    <a:pt x="107" y="150"/>
                  </a:cubicBezTo>
                  <a:cubicBezTo>
                    <a:pt x="104" y="150"/>
                    <a:pt x="103" y="152"/>
                    <a:pt x="103" y="155"/>
                  </a:cubicBezTo>
                  <a:cubicBezTo>
                    <a:pt x="103" y="174"/>
                    <a:pt x="103" y="174"/>
                    <a:pt x="103" y="174"/>
                  </a:cubicBezTo>
                  <a:cubicBezTo>
                    <a:pt x="94" y="174"/>
                    <a:pt x="94" y="174"/>
                    <a:pt x="94" y="174"/>
                  </a:cubicBezTo>
                  <a:cubicBezTo>
                    <a:pt x="94" y="111"/>
                    <a:pt x="94" y="111"/>
                    <a:pt x="94" y="111"/>
                  </a:cubicBezTo>
                  <a:cubicBezTo>
                    <a:pt x="71" y="111"/>
                    <a:pt x="71" y="111"/>
                    <a:pt x="71" y="111"/>
                  </a:cubicBezTo>
                  <a:cubicBezTo>
                    <a:pt x="68" y="111"/>
                    <a:pt x="66" y="112"/>
                    <a:pt x="66" y="115"/>
                  </a:cubicBezTo>
                  <a:cubicBezTo>
                    <a:pt x="66" y="119"/>
                    <a:pt x="68" y="120"/>
                    <a:pt x="71" y="120"/>
                  </a:cubicBezTo>
                  <a:cubicBezTo>
                    <a:pt x="84" y="120"/>
                    <a:pt x="84" y="120"/>
                    <a:pt x="84" y="120"/>
                  </a:cubicBezTo>
                  <a:cubicBezTo>
                    <a:pt x="84" y="174"/>
                    <a:pt x="84" y="174"/>
                    <a:pt x="84" y="174"/>
                  </a:cubicBezTo>
                  <a:cubicBezTo>
                    <a:pt x="71" y="174"/>
                    <a:pt x="71" y="174"/>
                    <a:pt x="71" y="174"/>
                  </a:cubicBezTo>
                  <a:cubicBezTo>
                    <a:pt x="68" y="174"/>
                    <a:pt x="66" y="175"/>
                    <a:pt x="66" y="178"/>
                  </a:cubicBezTo>
                  <a:cubicBezTo>
                    <a:pt x="66" y="181"/>
                    <a:pt x="68" y="183"/>
                    <a:pt x="71" y="183"/>
                  </a:cubicBezTo>
                  <a:cubicBezTo>
                    <a:pt x="107" y="183"/>
                    <a:pt x="107" y="183"/>
                    <a:pt x="107" y="183"/>
                  </a:cubicBezTo>
                  <a:cubicBezTo>
                    <a:pt x="110" y="183"/>
                    <a:pt x="112" y="181"/>
                    <a:pt x="112" y="178"/>
                  </a:cubicBezTo>
                  <a:cubicBezTo>
                    <a:pt x="112" y="172"/>
                    <a:pt x="112" y="172"/>
                    <a:pt x="112" y="172"/>
                  </a:cubicBezTo>
                  <a:cubicBezTo>
                    <a:pt x="110" y="165"/>
                    <a:pt x="108" y="158"/>
                    <a:pt x="107" y="150"/>
                  </a:cubicBezTo>
                  <a:close/>
                  <a:moveTo>
                    <a:pt x="103" y="222"/>
                  </a:moveTo>
                  <a:cubicBezTo>
                    <a:pt x="75" y="222"/>
                    <a:pt x="75" y="222"/>
                    <a:pt x="75" y="222"/>
                  </a:cubicBezTo>
                  <a:cubicBezTo>
                    <a:pt x="70" y="222"/>
                    <a:pt x="66" y="226"/>
                    <a:pt x="66" y="231"/>
                  </a:cubicBezTo>
                  <a:cubicBezTo>
                    <a:pt x="66" y="284"/>
                    <a:pt x="66" y="284"/>
                    <a:pt x="66" y="284"/>
                  </a:cubicBezTo>
                  <a:cubicBezTo>
                    <a:pt x="66" y="289"/>
                    <a:pt x="70" y="294"/>
                    <a:pt x="75" y="294"/>
                  </a:cubicBezTo>
                  <a:cubicBezTo>
                    <a:pt x="103" y="294"/>
                    <a:pt x="103" y="294"/>
                    <a:pt x="103" y="294"/>
                  </a:cubicBezTo>
                  <a:cubicBezTo>
                    <a:pt x="108" y="294"/>
                    <a:pt x="112" y="289"/>
                    <a:pt x="112" y="284"/>
                  </a:cubicBezTo>
                  <a:cubicBezTo>
                    <a:pt x="112" y="231"/>
                    <a:pt x="112" y="231"/>
                    <a:pt x="112" y="231"/>
                  </a:cubicBezTo>
                  <a:cubicBezTo>
                    <a:pt x="112" y="226"/>
                    <a:pt x="108" y="222"/>
                    <a:pt x="103" y="222"/>
                  </a:cubicBezTo>
                  <a:close/>
                  <a:moveTo>
                    <a:pt x="103" y="284"/>
                  </a:moveTo>
                  <a:cubicBezTo>
                    <a:pt x="75" y="284"/>
                    <a:pt x="75" y="284"/>
                    <a:pt x="75" y="284"/>
                  </a:cubicBezTo>
                  <a:cubicBezTo>
                    <a:pt x="75" y="231"/>
                    <a:pt x="75" y="231"/>
                    <a:pt x="75" y="231"/>
                  </a:cubicBezTo>
                  <a:cubicBezTo>
                    <a:pt x="103" y="231"/>
                    <a:pt x="103" y="231"/>
                    <a:pt x="103" y="231"/>
                  </a:cubicBezTo>
                  <a:lnTo>
                    <a:pt x="103" y="284"/>
                  </a:lnTo>
                  <a:close/>
                  <a:moveTo>
                    <a:pt x="133" y="224"/>
                  </a:moveTo>
                  <a:cubicBezTo>
                    <a:pt x="133" y="224"/>
                    <a:pt x="133" y="225"/>
                    <a:pt x="133" y="226"/>
                  </a:cubicBezTo>
                  <a:cubicBezTo>
                    <a:pt x="133" y="230"/>
                    <a:pt x="135" y="231"/>
                    <a:pt x="137" y="231"/>
                  </a:cubicBezTo>
                  <a:cubicBezTo>
                    <a:pt x="138" y="231"/>
                    <a:pt x="138" y="231"/>
                    <a:pt x="138" y="231"/>
                  </a:cubicBezTo>
                  <a:cubicBezTo>
                    <a:pt x="136" y="229"/>
                    <a:pt x="135" y="226"/>
                    <a:pt x="133" y="224"/>
                  </a:cubicBezTo>
                  <a:close/>
                  <a:moveTo>
                    <a:pt x="169" y="269"/>
                  </a:moveTo>
                  <a:cubicBezTo>
                    <a:pt x="169" y="284"/>
                    <a:pt x="169" y="284"/>
                    <a:pt x="169" y="284"/>
                  </a:cubicBezTo>
                  <a:cubicBezTo>
                    <a:pt x="160" y="284"/>
                    <a:pt x="160" y="284"/>
                    <a:pt x="160" y="284"/>
                  </a:cubicBezTo>
                  <a:cubicBezTo>
                    <a:pt x="160" y="260"/>
                    <a:pt x="160" y="260"/>
                    <a:pt x="160" y="260"/>
                  </a:cubicBezTo>
                  <a:cubicBezTo>
                    <a:pt x="157" y="256"/>
                    <a:pt x="154" y="253"/>
                    <a:pt x="151" y="249"/>
                  </a:cubicBezTo>
                  <a:cubicBezTo>
                    <a:pt x="151" y="284"/>
                    <a:pt x="151" y="284"/>
                    <a:pt x="151" y="284"/>
                  </a:cubicBezTo>
                  <a:cubicBezTo>
                    <a:pt x="137" y="284"/>
                    <a:pt x="137" y="284"/>
                    <a:pt x="137" y="284"/>
                  </a:cubicBezTo>
                  <a:cubicBezTo>
                    <a:pt x="135" y="284"/>
                    <a:pt x="133" y="286"/>
                    <a:pt x="133" y="289"/>
                  </a:cubicBezTo>
                  <a:cubicBezTo>
                    <a:pt x="133" y="292"/>
                    <a:pt x="135" y="294"/>
                    <a:pt x="137" y="294"/>
                  </a:cubicBezTo>
                  <a:cubicBezTo>
                    <a:pt x="174" y="294"/>
                    <a:pt x="174" y="294"/>
                    <a:pt x="174" y="294"/>
                  </a:cubicBezTo>
                  <a:cubicBezTo>
                    <a:pt x="176" y="294"/>
                    <a:pt x="178" y="292"/>
                    <a:pt x="178" y="289"/>
                  </a:cubicBezTo>
                  <a:cubicBezTo>
                    <a:pt x="178" y="277"/>
                    <a:pt x="178" y="277"/>
                    <a:pt x="178" y="277"/>
                  </a:cubicBezTo>
                  <a:cubicBezTo>
                    <a:pt x="175" y="274"/>
                    <a:pt x="172" y="272"/>
                    <a:pt x="169" y="269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64" name="Freeform 153"/>
            <p:cNvSpPr>
              <a:spLocks/>
            </p:cNvSpPr>
            <p:nvPr userDrawn="1"/>
          </p:nvSpPr>
          <p:spPr bwMode="gray">
            <a:xfrm>
              <a:off x="11164888" y="5548313"/>
              <a:ext cx="73025" cy="74613"/>
            </a:xfrm>
            <a:custGeom>
              <a:avLst/>
              <a:gdLst>
                <a:gd name="T0" fmla="*/ 40 w 41"/>
                <a:gd name="T1" fmla="*/ 23 h 41"/>
                <a:gd name="T2" fmla="*/ 19 w 41"/>
                <a:gd name="T3" fmla="*/ 40 h 41"/>
                <a:gd name="T4" fmla="*/ 2 w 41"/>
                <a:gd name="T5" fmla="*/ 18 h 41"/>
                <a:gd name="T6" fmla="*/ 23 w 41"/>
                <a:gd name="T7" fmla="*/ 1 h 41"/>
                <a:gd name="T8" fmla="*/ 40 w 41"/>
                <a:gd name="T9" fmla="*/ 2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41">
                  <a:moveTo>
                    <a:pt x="40" y="23"/>
                  </a:moveTo>
                  <a:cubicBezTo>
                    <a:pt x="39" y="33"/>
                    <a:pt x="29" y="41"/>
                    <a:pt x="19" y="40"/>
                  </a:cubicBezTo>
                  <a:cubicBezTo>
                    <a:pt x="8" y="39"/>
                    <a:pt x="0" y="29"/>
                    <a:pt x="2" y="18"/>
                  </a:cubicBezTo>
                  <a:cubicBezTo>
                    <a:pt x="3" y="8"/>
                    <a:pt x="12" y="0"/>
                    <a:pt x="23" y="1"/>
                  </a:cubicBezTo>
                  <a:cubicBezTo>
                    <a:pt x="34" y="2"/>
                    <a:pt x="41" y="12"/>
                    <a:pt x="40" y="23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65" name="Freeform 154"/>
            <p:cNvSpPr>
              <a:spLocks/>
            </p:cNvSpPr>
            <p:nvPr userDrawn="1"/>
          </p:nvSpPr>
          <p:spPr bwMode="gray">
            <a:xfrm>
              <a:off x="11156951" y="5618163"/>
              <a:ext cx="74613" cy="73025"/>
            </a:xfrm>
            <a:custGeom>
              <a:avLst/>
              <a:gdLst>
                <a:gd name="T0" fmla="*/ 40 w 41"/>
                <a:gd name="T1" fmla="*/ 22 h 40"/>
                <a:gd name="T2" fmla="*/ 19 w 41"/>
                <a:gd name="T3" fmla="*/ 39 h 40"/>
                <a:gd name="T4" fmla="*/ 1 w 41"/>
                <a:gd name="T5" fmla="*/ 18 h 40"/>
                <a:gd name="T6" fmla="*/ 23 w 41"/>
                <a:gd name="T7" fmla="*/ 1 h 40"/>
                <a:gd name="T8" fmla="*/ 40 w 41"/>
                <a:gd name="T9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40">
                  <a:moveTo>
                    <a:pt x="40" y="22"/>
                  </a:moveTo>
                  <a:cubicBezTo>
                    <a:pt x="39" y="33"/>
                    <a:pt x="29" y="40"/>
                    <a:pt x="19" y="39"/>
                  </a:cubicBezTo>
                  <a:cubicBezTo>
                    <a:pt x="8" y="38"/>
                    <a:pt x="0" y="29"/>
                    <a:pt x="1" y="18"/>
                  </a:cubicBezTo>
                  <a:cubicBezTo>
                    <a:pt x="3" y="7"/>
                    <a:pt x="12" y="0"/>
                    <a:pt x="23" y="1"/>
                  </a:cubicBezTo>
                  <a:cubicBezTo>
                    <a:pt x="33" y="2"/>
                    <a:pt x="41" y="11"/>
                    <a:pt x="40" y="22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66" name="Freeform 155"/>
            <p:cNvSpPr>
              <a:spLocks/>
            </p:cNvSpPr>
            <p:nvPr userDrawn="1"/>
          </p:nvSpPr>
          <p:spPr bwMode="gray">
            <a:xfrm>
              <a:off x="11150601" y="5686425"/>
              <a:ext cx="73025" cy="74613"/>
            </a:xfrm>
            <a:custGeom>
              <a:avLst/>
              <a:gdLst>
                <a:gd name="T0" fmla="*/ 40 w 41"/>
                <a:gd name="T1" fmla="*/ 23 h 41"/>
                <a:gd name="T2" fmla="*/ 18 w 41"/>
                <a:gd name="T3" fmla="*/ 40 h 41"/>
                <a:gd name="T4" fmla="*/ 1 w 41"/>
                <a:gd name="T5" fmla="*/ 18 h 41"/>
                <a:gd name="T6" fmla="*/ 23 w 41"/>
                <a:gd name="T7" fmla="*/ 1 h 41"/>
                <a:gd name="T8" fmla="*/ 40 w 41"/>
                <a:gd name="T9" fmla="*/ 2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41">
                  <a:moveTo>
                    <a:pt x="40" y="23"/>
                  </a:moveTo>
                  <a:cubicBezTo>
                    <a:pt x="39" y="33"/>
                    <a:pt x="29" y="41"/>
                    <a:pt x="18" y="40"/>
                  </a:cubicBezTo>
                  <a:cubicBezTo>
                    <a:pt x="8" y="39"/>
                    <a:pt x="0" y="29"/>
                    <a:pt x="1" y="18"/>
                  </a:cubicBezTo>
                  <a:cubicBezTo>
                    <a:pt x="2" y="8"/>
                    <a:pt x="12" y="0"/>
                    <a:pt x="23" y="1"/>
                  </a:cubicBezTo>
                  <a:cubicBezTo>
                    <a:pt x="33" y="2"/>
                    <a:pt x="41" y="12"/>
                    <a:pt x="40" y="23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67" name="Freeform 156"/>
            <p:cNvSpPr>
              <a:spLocks/>
            </p:cNvSpPr>
            <p:nvPr userDrawn="1"/>
          </p:nvSpPr>
          <p:spPr bwMode="gray">
            <a:xfrm>
              <a:off x="11142663" y="5757863"/>
              <a:ext cx="74613" cy="71438"/>
            </a:xfrm>
            <a:custGeom>
              <a:avLst/>
              <a:gdLst>
                <a:gd name="T0" fmla="*/ 40 w 41"/>
                <a:gd name="T1" fmla="*/ 22 h 40"/>
                <a:gd name="T2" fmla="*/ 18 w 41"/>
                <a:gd name="T3" fmla="*/ 39 h 40"/>
                <a:gd name="T4" fmla="*/ 1 w 41"/>
                <a:gd name="T5" fmla="*/ 18 h 40"/>
                <a:gd name="T6" fmla="*/ 22 w 41"/>
                <a:gd name="T7" fmla="*/ 1 h 40"/>
                <a:gd name="T8" fmla="*/ 40 w 41"/>
                <a:gd name="T9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40">
                  <a:moveTo>
                    <a:pt x="40" y="22"/>
                  </a:moveTo>
                  <a:cubicBezTo>
                    <a:pt x="38" y="33"/>
                    <a:pt x="29" y="40"/>
                    <a:pt x="18" y="39"/>
                  </a:cubicBezTo>
                  <a:cubicBezTo>
                    <a:pt x="8" y="38"/>
                    <a:pt x="0" y="29"/>
                    <a:pt x="1" y="18"/>
                  </a:cubicBezTo>
                  <a:cubicBezTo>
                    <a:pt x="2" y="7"/>
                    <a:pt x="12" y="0"/>
                    <a:pt x="22" y="1"/>
                  </a:cubicBezTo>
                  <a:cubicBezTo>
                    <a:pt x="33" y="2"/>
                    <a:pt x="41" y="11"/>
                    <a:pt x="40" y="22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68" name="Freeform 157"/>
            <p:cNvSpPr>
              <a:spLocks/>
            </p:cNvSpPr>
            <p:nvPr userDrawn="1"/>
          </p:nvSpPr>
          <p:spPr bwMode="gray">
            <a:xfrm>
              <a:off x="11136313" y="5826125"/>
              <a:ext cx="73025" cy="73025"/>
            </a:xfrm>
            <a:custGeom>
              <a:avLst/>
              <a:gdLst>
                <a:gd name="T0" fmla="*/ 39 w 41"/>
                <a:gd name="T1" fmla="*/ 23 h 41"/>
                <a:gd name="T2" fmla="*/ 18 w 41"/>
                <a:gd name="T3" fmla="*/ 40 h 41"/>
                <a:gd name="T4" fmla="*/ 1 w 41"/>
                <a:gd name="T5" fmla="*/ 18 h 41"/>
                <a:gd name="T6" fmla="*/ 22 w 41"/>
                <a:gd name="T7" fmla="*/ 1 h 41"/>
                <a:gd name="T8" fmla="*/ 39 w 41"/>
                <a:gd name="T9" fmla="*/ 2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41">
                  <a:moveTo>
                    <a:pt x="39" y="23"/>
                  </a:moveTo>
                  <a:cubicBezTo>
                    <a:pt x="38" y="33"/>
                    <a:pt x="29" y="41"/>
                    <a:pt x="18" y="40"/>
                  </a:cubicBezTo>
                  <a:cubicBezTo>
                    <a:pt x="7" y="39"/>
                    <a:pt x="0" y="29"/>
                    <a:pt x="1" y="18"/>
                  </a:cubicBezTo>
                  <a:cubicBezTo>
                    <a:pt x="2" y="8"/>
                    <a:pt x="12" y="0"/>
                    <a:pt x="22" y="1"/>
                  </a:cubicBezTo>
                  <a:cubicBezTo>
                    <a:pt x="33" y="2"/>
                    <a:pt x="41" y="12"/>
                    <a:pt x="39" y="23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69" name="Freeform 158"/>
            <p:cNvSpPr>
              <a:spLocks/>
            </p:cNvSpPr>
            <p:nvPr userDrawn="1"/>
          </p:nvSpPr>
          <p:spPr bwMode="gray">
            <a:xfrm>
              <a:off x="11128376" y="5895975"/>
              <a:ext cx="71438" cy="71438"/>
            </a:xfrm>
            <a:custGeom>
              <a:avLst/>
              <a:gdLst>
                <a:gd name="T0" fmla="*/ 39 w 40"/>
                <a:gd name="T1" fmla="*/ 22 h 40"/>
                <a:gd name="T2" fmla="*/ 18 w 40"/>
                <a:gd name="T3" fmla="*/ 39 h 40"/>
                <a:gd name="T4" fmla="*/ 1 w 40"/>
                <a:gd name="T5" fmla="*/ 18 h 40"/>
                <a:gd name="T6" fmla="*/ 22 w 40"/>
                <a:gd name="T7" fmla="*/ 1 h 40"/>
                <a:gd name="T8" fmla="*/ 39 w 40"/>
                <a:gd name="T9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39" y="22"/>
                  </a:moveTo>
                  <a:cubicBezTo>
                    <a:pt x="38" y="33"/>
                    <a:pt x="29" y="40"/>
                    <a:pt x="18" y="39"/>
                  </a:cubicBezTo>
                  <a:cubicBezTo>
                    <a:pt x="7" y="38"/>
                    <a:pt x="0" y="29"/>
                    <a:pt x="1" y="18"/>
                  </a:cubicBezTo>
                  <a:cubicBezTo>
                    <a:pt x="2" y="7"/>
                    <a:pt x="11" y="0"/>
                    <a:pt x="22" y="1"/>
                  </a:cubicBezTo>
                  <a:cubicBezTo>
                    <a:pt x="33" y="2"/>
                    <a:pt x="40" y="11"/>
                    <a:pt x="39" y="22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70" name="Freeform 159"/>
            <p:cNvSpPr>
              <a:spLocks/>
            </p:cNvSpPr>
            <p:nvPr userDrawn="1"/>
          </p:nvSpPr>
          <p:spPr bwMode="gray">
            <a:xfrm>
              <a:off x="8037513" y="5781675"/>
              <a:ext cx="649288" cy="263525"/>
            </a:xfrm>
            <a:custGeom>
              <a:avLst/>
              <a:gdLst>
                <a:gd name="T0" fmla="*/ 39 w 360"/>
                <a:gd name="T1" fmla="*/ 142 h 146"/>
                <a:gd name="T2" fmla="*/ 360 w 360"/>
                <a:gd name="T3" fmla="*/ 55 h 146"/>
                <a:gd name="T4" fmla="*/ 345 w 360"/>
                <a:gd name="T5" fmla="*/ 0 h 146"/>
                <a:gd name="T6" fmla="*/ 25 w 360"/>
                <a:gd name="T7" fmla="*/ 87 h 146"/>
                <a:gd name="T8" fmla="*/ 4 w 360"/>
                <a:gd name="T9" fmla="*/ 121 h 146"/>
                <a:gd name="T10" fmla="*/ 39 w 360"/>
                <a:gd name="T11" fmla="*/ 142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0" h="146">
                  <a:moveTo>
                    <a:pt x="39" y="142"/>
                  </a:moveTo>
                  <a:cubicBezTo>
                    <a:pt x="360" y="55"/>
                    <a:pt x="360" y="55"/>
                    <a:pt x="360" y="55"/>
                  </a:cubicBezTo>
                  <a:cubicBezTo>
                    <a:pt x="345" y="0"/>
                    <a:pt x="345" y="0"/>
                    <a:pt x="345" y="0"/>
                  </a:cubicBezTo>
                  <a:cubicBezTo>
                    <a:pt x="25" y="87"/>
                    <a:pt x="25" y="87"/>
                    <a:pt x="25" y="87"/>
                  </a:cubicBezTo>
                  <a:cubicBezTo>
                    <a:pt x="9" y="91"/>
                    <a:pt x="0" y="106"/>
                    <a:pt x="4" y="121"/>
                  </a:cubicBezTo>
                  <a:cubicBezTo>
                    <a:pt x="9" y="137"/>
                    <a:pt x="24" y="146"/>
                    <a:pt x="39" y="142"/>
                  </a:cubicBezTo>
                </a:path>
              </a:pathLst>
            </a:custGeom>
            <a:solidFill>
              <a:srgbClr val="107C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71" name="Freeform 160"/>
            <p:cNvSpPr>
              <a:spLocks/>
            </p:cNvSpPr>
            <p:nvPr userDrawn="1"/>
          </p:nvSpPr>
          <p:spPr bwMode="gray">
            <a:xfrm>
              <a:off x="8070851" y="5924550"/>
              <a:ext cx="90488" cy="114300"/>
            </a:xfrm>
            <a:custGeom>
              <a:avLst/>
              <a:gdLst>
                <a:gd name="T0" fmla="*/ 33 w 50"/>
                <a:gd name="T1" fmla="*/ 0 h 64"/>
                <a:gd name="T2" fmla="*/ 6 w 50"/>
                <a:gd name="T3" fmla="*/ 8 h 64"/>
                <a:gd name="T4" fmla="*/ 3 w 50"/>
                <a:gd name="T5" fmla="*/ 8 h 64"/>
                <a:gd name="T6" fmla="*/ 3 w 50"/>
                <a:gd name="T7" fmla="*/ 8 h 64"/>
                <a:gd name="T8" fmla="*/ 0 w 50"/>
                <a:gd name="T9" fmla="*/ 10 h 64"/>
                <a:gd name="T10" fmla="*/ 10 w 50"/>
                <a:gd name="T11" fmla="*/ 63 h 64"/>
                <a:gd name="T12" fmla="*/ 15 w 50"/>
                <a:gd name="T13" fmla="*/ 64 h 64"/>
                <a:gd name="T14" fmla="*/ 16 w 50"/>
                <a:gd name="T15" fmla="*/ 63 h 64"/>
                <a:gd name="T16" fmla="*/ 18 w 50"/>
                <a:gd name="T17" fmla="*/ 63 h 64"/>
                <a:gd name="T18" fmla="*/ 20 w 50"/>
                <a:gd name="T19" fmla="*/ 63 h 64"/>
                <a:gd name="T20" fmla="*/ 50 w 50"/>
                <a:gd name="T21" fmla="*/ 55 h 64"/>
                <a:gd name="T22" fmla="*/ 33 w 50"/>
                <a:gd name="T23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0" h="64">
                  <a:moveTo>
                    <a:pt x="33" y="0"/>
                  </a:moveTo>
                  <a:cubicBezTo>
                    <a:pt x="6" y="8"/>
                    <a:pt x="6" y="8"/>
                    <a:pt x="6" y="8"/>
                  </a:cubicBezTo>
                  <a:cubicBezTo>
                    <a:pt x="5" y="8"/>
                    <a:pt x="4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9"/>
                    <a:pt x="1" y="9"/>
                    <a:pt x="0" y="10"/>
                  </a:cubicBezTo>
                  <a:cubicBezTo>
                    <a:pt x="10" y="63"/>
                    <a:pt x="10" y="63"/>
                    <a:pt x="10" y="63"/>
                  </a:cubicBezTo>
                  <a:cubicBezTo>
                    <a:pt x="12" y="64"/>
                    <a:pt x="13" y="64"/>
                    <a:pt x="15" y="64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63"/>
                    <a:pt x="17" y="63"/>
                    <a:pt x="18" y="63"/>
                  </a:cubicBezTo>
                  <a:cubicBezTo>
                    <a:pt x="19" y="63"/>
                    <a:pt x="19" y="63"/>
                    <a:pt x="20" y="63"/>
                  </a:cubicBezTo>
                  <a:cubicBezTo>
                    <a:pt x="50" y="55"/>
                    <a:pt x="50" y="55"/>
                    <a:pt x="50" y="55"/>
                  </a:cubicBezTo>
                  <a:lnTo>
                    <a:pt x="33" y="0"/>
                  </a:lnTo>
                  <a:close/>
                </a:path>
              </a:pathLst>
            </a:custGeom>
            <a:solidFill>
              <a:srgbClr val="0D5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72" name="Freeform 161"/>
            <p:cNvSpPr>
              <a:spLocks/>
            </p:cNvSpPr>
            <p:nvPr userDrawn="1"/>
          </p:nvSpPr>
          <p:spPr bwMode="gray">
            <a:xfrm>
              <a:off x="8091488" y="5668963"/>
              <a:ext cx="554038" cy="960438"/>
            </a:xfrm>
            <a:custGeom>
              <a:avLst/>
              <a:gdLst>
                <a:gd name="T0" fmla="*/ 238 w 307"/>
                <a:gd name="T1" fmla="*/ 303 h 535"/>
                <a:gd name="T2" fmla="*/ 278 w 307"/>
                <a:gd name="T3" fmla="*/ 206 h 535"/>
                <a:gd name="T4" fmla="*/ 281 w 307"/>
                <a:gd name="T5" fmla="*/ 159 h 535"/>
                <a:gd name="T6" fmla="*/ 244 w 307"/>
                <a:gd name="T7" fmla="*/ 27 h 535"/>
                <a:gd name="T8" fmla="*/ 243 w 307"/>
                <a:gd name="T9" fmla="*/ 27 h 535"/>
                <a:gd name="T10" fmla="*/ 206 w 307"/>
                <a:gd name="T11" fmla="*/ 3 h 535"/>
                <a:gd name="T12" fmla="*/ 177 w 307"/>
                <a:gd name="T13" fmla="*/ 41 h 535"/>
                <a:gd name="T14" fmla="*/ 178 w 307"/>
                <a:gd name="T15" fmla="*/ 43 h 535"/>
                <a:gd name="T16" fmla="*/ 178 w 307"/>
                <a:gd name="T17" fmla="*/ 43 h 535"/>
                <a:gd name="T18" fmla="*/ 142 w 307"/>
                <a:gd name="T19" fmla="*/ 23 h 535"/>
                <a:gd name="T20" fmla="*/ 113 w 307"/>
                <a:gd name="T21" fmla="*/ 59 h 535"/>
                <a:gd name="T22" fmla="*/ 78 w 307"/>
                <a:gd name="T23" fmla="*/ 41 h 535"/>
                <a:gd name="T24" fmla="*/ 49 w 307"/>
                <a:gd name="T25" fmla="*/ 80 h 535"/>
                <a:gd name="T26" fmla="*/ 55 w 307"/>
                <a:gd name="T27" fmla="*/ 95 h 535"/>
                <a:gd name="T28" fmla="*/ 32 w 307"/>
                <a:gd name="T29" fmla="*/ 90 h 535"/>
                <a:gd name="T30" fmla="*/ 3 w 307"/>
                <a:gd name="T31" fmla="*/ 128 h 535"/>
                <a:gd name="T32" fmla="*/ 3 w 307"/>
                <a:gd name="T33" fmla="*/ 129 h 535"/>
                <a:gd name="T34" fmla="*/ 3 w 307"/>
                <a:gd name="T35" fmla="*/ 129 h 535"/>
                <a:gd name="T36" fmla="*/ 46 w 307"/>
                <a:gd name="T37" fmla="*/ 364 h 535"/>
                <a:gd name="T38" fmla="*/ 94 w 307"/>
                <a:gd name="T39" fmla="*/ 535 h 535"/>
                <a:gd name="T40" fmla="*/ 307 w 307"/>
                <a:gd name="T41" fmla="*/ 528 h 535"/>
                <a:gd name="T42" fmla="*/ 238 w 307"/>
                <a:gd name="T43" fmla="*/ 303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7" h="535">
                  <a:moveTo>
                    <a:pt x="238" y="303"/>
                  </a:moveTo>
                  <a:cubicBezTo>
                    <a:pt x="278" y="206"/>
                    <a:pt x="278" y="206"/>
                    <a:pt x="278" y="206"/>
                  </a:cubicBezTo>
                  <a:cubicBezTo>
                    <a:pt x="285" y="192"/>
                    <a:pt x="286" y="175"/>
                    <a:pt x="281" y="159"/>
                  </a:cubicBezTo>
                  <a:cubicBezTo>
                    <a:pt x="244" y="27"/>
                    <a:pt x="244" y="27"/>
                    <a:pt x="244" y="27"/>
                  </a:cubicBezTo>
                  <a:cubicBezTo>
                    <a:pt x="243" y="27"/>
                    <a:pt x="243" y="27"/>
                    <a:pt x="243" y="27"/>
                  </a:cubicBezTo>
                  <a:cubicBezTo>
                    <a:pt x="239" y="11"/>
                    <a:pt x="223" y="0"/>
                    <a:pt x="206" y="3"/>
                  </a:cubicBezTo>
                  <a:cubicBezTo>
                    <a:pt x="188" y="5"/>
                    <a:pt x="175" y="22"/>
                    <a:pt x="177" y="41"/>
                  </a:cubicBezTo>
                  <a:cubicBezTo>
                    <a:pt x="177" y="42"/>
                    <a:pt x="178" y="42"/>
                    <a:pt x="178" y="43"/>
                  </a:cubicBezTo>
                  <a:cubicBezTo>
                    <a:pt x="178" y="43"/>
                    <a:pt x="178" y="43"/>
                    <a:pt x="178" y="43"/>
                  </a:cubicBezTo>
                  <a:cubicBezTo>
                    <a:pt x="172" y="29"/>
                    <a:pt x="157" y="20"/>
                    <a:pt x="142" y="23"/>
                  </a:cubicBezTo>
                  <a:cubicBezTo>
                    <a:pt x="124" y="25"/>
                    <a:pt x="111" y="41"/>
                    <a:pt x="113" y="59"/>
                  </a:cubicBezTo>
                  <a:cubicBezTo>
                    <a:pt x="106" y="47"/>
                    <a:pt x="93" y="39"/>
                    <a:pt x="78" y="41"/>
                  </a:cubicBezTo>
                  <a:cubicBezTo>
                    <a:pt x="59" y="44"/>
                    <a:pt x="47" y="61"/>
                    <a:pt x="49" y="80"/>
                  </a:cubicBezTo>
                  <a:cubicBezTo>
                    <a:pt x="50" y="86"/>
                    <a:pt x="52" y="91"/>
                    <a:pt x="55" y="95"/>
                  </a:cubicBezTo>
                  <a:cubicBezTo>
                    <a:pt x="49" y="91"/>
                    <a:pt x="40" y="88"/>
                    <a:pt x="32" y="90"/>
                  </a:cubicBezTo>
                  <a:cubicBezTo>
                    <a:pt x="13" y="92"/>
                    <a:pt x="0" y="109"/>
                    <a:pt x="3" y="128"/>
                  </a:cubicBezTo>
                  <a:cubicBezTo>
                    <a:pt x="3" y="128"/>
                    <a:pt x="3" y="129"/>
                    <a:pt x="3" y="129"/>
                  </a:cubicBezTo>
                  <a:cubicBezTo>
                    <a:pt x="3" y="129"/>
                    <a:pt x="3" y="129"/>
                    <a:pt x="3" y="129"/>
                  </a:cubicBezTo>
                  <a:cubicBezTo>
                    <a:pt x="46" y="364"/>
                    <a:pt x="46" y="364"/>
                    <a:pt x="46" y="364"/>
                  </a:cubicBezTo>
                  <a:cubicBezTo>
                    <a:pt x="49" y="368"/>
                    <a:pt x="94" y="535"/>
                    <a:pt x="94" y="535"/>
                  </a:cubicBezTo>
                  <a:cubicBezTo>
                    <a:pt x="307" y="528"/>
                    <a:pt x="307" y="528"/>
                    <a:pt x="307" y="528"/>
                  </a:cubicBezTo>
                  <a:cubicBezTo>
                    <a:pt x="238" y="303"/>
                    <a:pt x="238" y="303"/>
                    <a:pt x="238" y="303"/>
                  </a:cubicBezTo>
                </a:path>
              </a:pathLst>
            </a:custGeom>
            <a:solidFill>
              <a:srgbClr val="BB91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73" name="Freeform 162"/>
            <p:cNvSpPr>
              <a:spLocks/>
            </p:cNvSpPr>
            <p:nvPr userDrawn="1"/>
          </p:nvSpPr>
          <p:spPr bwMode="gray">
            <a:xfrm>
              <a:off x="8091488" y="5829300"/>
              <a:ext cx="295275" cy="823913"/>
            </a:xfrm>
            <a:custGeom>
              <a:avLst/>
              <a:gdLst>
                <a:gd name="T0" fmla="*/ 164 w 164"/>
                <a:gd name="T1" fmla="*/ 453 h 459"/>
                <a:gd name="T2" fmla="*/ 34 w 164"/>
                <a:gd name="T3" fmla="*/ 30 h 459"/>
                <a:gd name="T4" fmla="*/ 34 w 164"/>
                <a:gd name="T5" fmla="*/ 30 h 459"/>
                <a:gd name="T6" fmla="*/ 33 w 164"/>
                <a:gd name="T7" fmla="*/ 29 h 459"/>
                <a:gd name="T8" fmla="*/ 43 w 164"/>
                <a:gd name="T9" fmla="*/ 1 h 459"/>
                <a:gd name="T10" fmla="*/ 32 w 164"/>
                <a:gd name="T11" fmla="*/ 1 h 459"/>
                <a:gd name="T12" fmla="*/ 3 w 164"/>
                <a:gd name="T13" fmla="*/ 39 h 459"/>
                <a:gd name="T14" fmla="*/ 3 w 164"/>
                <a:gd name="T15" fmla="*/ 40 h 459"/>
                <a:gd name="T16" fmla="*/ 3 w 164"/>
                <a:gd name="T17" fmla="*/ 40 h 459"/>
                <a:gd name="T18" fmla="*/ 46 w 164"/>
                <a:gd name="T19" fmla="*/ 275 h 459"/>
                <a:gd name="T20" fmla="*/ 97 w 164"/>
                <a:gd name="T21" fmla="*/ 459 h 459"/>
                <a:gd name="T22" fmla="*/ 164 w 164"/>
                <a:gd name="T23" fmla="*/ 453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4" h="459">
                  <a:moveTo>
                    <a:pt x="164" y="453"/>
                  </a:moveTo>
                  <a:cubicBezTo>
                    <a:pt x="34" y="30"/>
                    <a:pt x="34" y="30"/>
                    <a:pt x="34" y="30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4" y="30"/>
                    <a:pt x="34" y="30"/>
                    <a:pt x="33" y="29"/>
                  </a:cubicBezTo>
                  <a:cubicBezTo>
                    <a:pt x="32" y="18"/>
                    <a:pt x="36" y="8"/>
                    <a:pt x="43" y="1"/>
                  </a:cubicBezTo>
                  <a:cubicBezTo>
                    <a:pt x="39" y="0"/>
                    <a:pt x="35" y="0"/>
                    <a:pt x="32" y="1"/>
                  </a:cubicBezTo>
                  <a:cubicBezTo>
                    <a:pt x="13" y="3"/>
                    <a:pt x="0" y="20"/>
                    <a:pt x="3" y="39"/>
                  </a:cubicBezTo>
                  <a:cubicBezTo>
                    <a:pt x="3" y="39"/>
                    <a:pt x="3" y="40"/>
                    <a:pt x="3" y="40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46" y="275"/>
                    <a:pt x="46" y="275"/>
                    <a:pt x="46" y="275"/>
                  </a:cubicBezTo>
                  <a:cubicBezTo>
                    <a:pt x="49" y="279"/>
                    <a:pt x="97" y="459"/>
                    <a:pt x="97" y="459"/>
                  </a:cubicBezTo>
                  <a:cubicBezTo>
                    <a:pt x="164" y="453"/>
                    <a:pt x="164" y="453"/>
                    <a:pt x="164" y="453"/>
                  </a:cubicBezTo>
                </a:path>
              </a:pathLst>
            </a:custGeom>
            <a:solidFill>
              <a:srgbClr val="AB84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74" name="Freeform 163"/>
            <p:cNvSpPr>
              <a:spLocks/>
            </p:cNvSpPr>
            <p:nvPr userDrawn="1"/>
          </p:nvSpPr>
          <p:spPr bwMode="gray">
            <a:xfrm>
              <a:off x="8150226" y="6272213"/>
              <a:ext cx="477838" cy="203200"/>
            </a:xfrm>
            <a:custGeom>
              <a:avLst/>
              <a:gdLst>
                <a:gd name="T0" fmla="*/ 263 w 264"/>
                <a:gd name="T1" fmla="*/ 58 h 113"/>
                <a:gd name="T2" fmla="*/ 256 w 264"/>
                <a:gd name="T3" fmla="*/ 69 h 113"/>
                <a:gd name="T4" fmla="*/ 21 w 264"/>
                <a:gd name="T5" fmla="*/ 112 h 113"/>
                <a:gd name="T6" fmla="*/ 10 w 264"/>
                <a:gd name="T7" fmla="*/ 105 h 113"/>
                <a:gd name="T8" fmla="*/ 1 w 264"/>
                <a:gd name="T9" fmla="*/ 55 h 113"/>
                <a:gd name="T10" fmla="*/ 8 w 264"/>
                <a:gd name="T11" fmla="*/ 44 h 113"/>
                <a:gd name="T12" fmla="*/ 243 w 264"/>
                <a:gd name="T13" fmla="*/ 1 h 113"/>
                <a:gd name="T14" fmla="*/ 254 w 264"/>
                <a:gd name="T15" fmla="*/ 8 h 113"/>
                <a:gd name="T16" fmla="*/ 263 w 264"/>
                <a:gd name="T17" fmla="*/ 58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4" h="113">
                  <a:moveTo>
                    <a:pt x="263" y="58"/>
                  </a:moveTo>
                  <a:cubicBezTo>
                    <a:pt x="264" y="63"/>
                    <a:pt x="261" y="68"/>
                    <a:pt x="256" y="69"/>
                  </a:cubicBezTo>
                  <a:cubicBezTo>
                    <a:pt x="21" y="112"/>
                    <a:pt x="21" y="112"/>
                    <a:pt x="21" y="112"/>
                  </a:cubicBezTo>
                  <a:cubicBezTo>
                    <a:pt x="16" y="113"/>
                    <a:pt x="11" y="110"/>
                    <a:pt x="10" y="105"/>
                  </a:cubicBezTo>
                  <a:cubicBezTo>
                    <a:pt x="1" y="55"/>
                    <a:pt x="1" y="55"/>
                    <a:pt x="1" y="55"/>
                  </a:cubicBezTo>
                  <a:cubicBezTo>
                    <a:pt x="0" y="50"/>
                    <a:pt x="3" y="45"/>
                    <a:pt x="8" y="44"/>
                  </a:cubicBezTo>
                  <a:cubicBezTo>
                    <a:pt x="243" y="1"/>
                    <a:pt x="243" y="1"/>
                    <a:pt x="243" y="1"/>
                  </a:cubicBezTo>
                  <a:cubicBezTo>
                    <a:pt x="248" y="0"/>
                    <a:pt x="253" y="3"/>
                    <a:pt x="254" y="8"/>
                  </a:cubicBezTo>
                  <a:cubicBezTo>
                    <a:pt x="263" y="58"/>
                    <a:pt x="263" y="58"/>
                    <a:pt x="263" y="58"/>
                  </a:cubicBezTo>
                </a:path>
              </a:pathLst>
            </a:custGeom>
            <a:solidFill>
              <a:srgbClr val="737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75" name="Freeform 164"/>
            <p:cNvSpPr>
              <a:spLocks/>
            </p:cNvSpPr>
            <p:nvPr userDrawn="1"/>
          </p:nvSpPr>
          <p:spPr bwMode="gray">
            <a:xfrm>
              <a:off x="8151813" y="6272213"/>
              <a:ext cx="473075" cy="203200"/>
            </a:xfrm>
            <a:custGeom>
              <a:avLst/>
              <a:gdLst>
                <a:gd name="T0" fmla="*/ 244 w 262"/>
                <a:gd name="T1" fmla="*/ 0 h 113"/>
                <a:gd name="T2" fmla="*/ 242 w 262"/>
                <a:gd name="T3" fmla="*/ 1 h 113"/>
                <a:gd name="T4" fmla="*/ 76 w 262"/>
                <a:gd name="T5" fmla="*/ 31 h 113"/>
                <a:gd name="T6" fmla="*/ 16 w 262"/>
                <a:gd name="T7" fmla="*/ 42 h 113"/>
                <a:gd name="T8" fmla="*/ 7 w 262"/>
                <a:gd name="T9" fmla="*/ 44 h 113"/>
                <a:gd name="T10" fmla="*/ 0 w 262"/>
                <a:gd name="T11" fmla="*/ 53 h 113"/>
                <a:gd name="T12" fmla="*/ 0 w 262"/>
                <a:gd name="T13" fmla="*/ 55 h 113"/>
                <a:gd name="T14" fmla="*/ 9 w 262"/>
                <a:gd name="T15" fmla="*/ 105 h 113"/>
                <a:gd name="T16" fmla="*/ 18 w 262"/>
                <a:gd name="T17" fmla="*/ 113 h 113"/>
                <a:gd name="T18" fmla="*/ 20 w 262"/>
                <a:gd name="T19" fmla="*/ 112 h 113"/>
                <a:gd name="T20" fmla="*/ 255 w 262"/>
                <a:gd name="T21" fmla="*/ 69 h 113"/>
                <a:gd name="T22" fmla="*/ 262 w 262"/>
                <a:gd name="T23" fmla="*/ 60 h 113"/>
                <a:gd name="T24" fmla="*/ 262 w 262"/>
                <a:gd name="T25" fmla="*/ 58 h 113"/>
                <a:gd name="T26" fmla="*/ 253 w 262"/>
                <a:gd name="T27" fmla="*/ 8 h 113"/>
                <a:gd name="T28" fmla="*/ 244 w 262"/>
                <a:gd name="T29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2" h="113">
                  <a:moveTo>
                    <a:pt x="244" y="0"/>
                  </a:moveTo>
                  <a:cubicBezTo>
                    <a:pt x="243" y="0"/>
                    <a:pt x="243" y="1"/>
                    <a:pt x="242" y="1"/>
                  </a:cubicBezTo>
                  <a:cubicBezTo>
                    <a:pt x="76" y="31"/>
                    <a:pt x="76" y="31"/>
                    <a:pt x="76" y="31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3" y="45"/>
                    <a:pt x="0" y="49"/>
                    <a:pt x="0" y="53"/>
                  </a:cubicBezTo>
                  <a:cubicBezTo>
                    <a:pt x="0" y="54"/>
                    <a:pt x="0" y="54"/>
                    <a:pt x="0" y="55"/>
                  </a:cubicBezTo>
                  <a:cubicBezTo>
                    <a:pt x="9" y="105"/>
                    <a:pt x="9" y="105"/>
                    <a:pt x="9" y="105"/>
                  </a:cubicBezTo>
                  <a:cubicBezTo>
                    <a:pt x="10" y="109"/>
                    <a:pt x="14" y="113"/>
                    <a:pt x="18" y="113"/>
                  </a:cubicBezTo>
                  <a:cubicBezTo>
                    <a:pt x="19" y="113"/>
                    <a:pt x="19" y="113"/>
                    <a:pt x="20" y="112"/>
                  </a:cubicBezTo>
                  <a:cubicBezTo>
                    <a:pt x="255" y="69"/>
                    <a:pt x="255" y="69"/>
                    <a:pt x="255" y="69"/>
                  </a:cubicBezTo>
                  <a:cubicBezTo>
                    <a:pt x="259" y="68"/>
                    <a:pt x="262" y="64"/>
                    <a:pt x="262" y="60"/>
                  </a:cubicBezTo>
                  <a:cubicBezTo>
                    <a:pt x="262" y="59"/>
                    <a:pt x="262" y="59"/>
                    <a:pt x="262" y="58"/>
                  </a:cubicBezTo>
                  <a:cubicBezTo>
                    <a:pt x="253" y="8"/>
                    <a:pt x="253" y="8"/>
                    <a:pt x="253" y="8"/>
                  </a:cubicBezTo>
                  <a:cubicBezTo>
                    <a:pt x="252" y="4"/>
                    <a:pt x="248" y="0"/>
                    <a:pt x="244" y="0"/>
                  </a:cubicBezTo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76" name="Freeform 165"/>
            <p:cNvSpPr>
              <a:spLocks/>
            </p:cNvSpPr>
            <p:nvPr userDrawn="1"/>
          </p:nvSpPr>
          <p:spPr bwMode="gray">
            <a:xfrm>
              <a:off x="8235951" y="6286500"/>
              <a:ext cx="306388" cy="174625"/>
            </a:xfrm>
            <a:custGeom>
              <a:avLst/>
              <a:gdLst>
                <a:gd name="T0" fmla="*/ 193 w 193"/>
                <a:gd name="T1" fmla="*/ 77 h 110"/>
                <a:gd name="T2" fmla="*/ 13 w 193"/>
                <a:gd name="T3" fmla="*/ 110 h 110"/>
                <a:gd name="T4" fmla="*/ 0 w 193"/>
                <a:gd name="T5" fmla="*/ 33 h 110"/>
                <a:gd name="T6" fmla="*/ 179 w 193"/>
                <a:gd name="T7" fmla="*/ 0 h 110"/>
                <a:gd name="T8" fmla="*/ 193 w 193"/>
                <a:gd name="T9" fmla="*/ 77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10">
                  <a:moveTo>
                    <a:pt x="193" y="77"/>
                  </a:moveTo>
                  <a:lnTo>
                    <a:pt x="13" y="110"/>
                  </a:lnTo>
                  <a:lnTo>
                    <a:pt x="0" y="33"/>
                  </a:lnTo>
                  <a:lnTo>
                    <a:pt x="179" y="0"/>
                  </a:lnTo>
                  <a:lnTo>
                    <a:pt x="193" y="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77" name="Freeform 166"/>
            <p:cNvSpPr>
              <a:spLocks/>
            </p:cNvSpPr>
            <p:nvPr userDrawn="1"/>
          </p:nvSpPr>
          <p:spPr bwMode="gray">
            <a:xfrm>
              <a:off x="8421688" y="6315075"/>
              <a:ext cx="84138" cy="90488"/>
            </a:xfrm>
            <a:custGeom>
              <a:avLst/>
              <a:gdLst>
                <a:gd name="T0" fmla="*/ 53 w 53"/>
                <a:gd name="T1" fmla="*/ 49 h 57"/>
                <a:gd name="T2" fmla="*/ 9 w 53"/>
                <a:gd name="T3" fmla="*/ 57 h 57"/>
                <a:gd name="T4" fmla="*/ 0 w 53"/>
                <a:gd name="T5" fmla="*/ 8 h 57"/>
                <a:gd name="T6" fmla="*/ 44 w 53"/>
                <a:gd name="T7" fmla="*/ 0 h 57"/>
                <a:gd name="T8" fmla="*/ 53 w 53"/>
                <a:gd name="T9" fmla="*/ 4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7">
                  <a:moveTo>
                    <a:pt x="53" y="49"/>
                  </a:moveTo>
                  <a:lnTo>
                    <a:pt x="9" y="57"/>
                  </a:lnTo>
                  <a:lnTo>
                    <a:pt x="0" y="8"/>
                  </a:lnTo>
                  <a:lnTo>
                    <a:pt x="44" y="0"/>
                  </a:lnTo>
                  <a:lnTo>
                    <a:pt x="53" y="49"/>
                  </a:lnTo>
                  <a:close/>
                </a:path>
              </a:pathLst>
            </a:custGeom>
            <a:solidFill>
              <a:srgbClr val="BAD8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78" name="Freeform 167"/>
            <p:cNvSpPr>
              <a:spLocks/>
            </p:cNvSpPr>
            <p:nvPr userDrawn="1"/>
          </p:nvSpPr>
          <p:spPr bwMode="gray">
            <a:xfrm>
              <a:off x="8447088" y="6346825"/>
              <a:ext cx="36513" cy="36513"/>
            </a:xfrm>
            <a:custGeom>
              <a:avLst/>
              <a:gdLst>
                <a:gd name="T0" fmla="*/ 15 w 23"/>
                <a:gd name="T1" fmla="*/ 1 h 23"/>
                <a:gd name="T2" fmla="*/ 4 w 23"/>
                <a:gd name="T3" fmla="*/ 0 h 23"/>
                <a:gd name="T4" fmla="*/ 4 w 23"/>
                <a:gd name="T5" fmla="*/ 7 h 23"/>
                <a:gd name="T6" fmla="*/ 7 w 23"/>
                <a:gd name="T7" fmla="*/ 7 h 23"/>
                <a:gd name="T8" fmla="*/ 7 w 23"/>
                <a:gd name="T9" fmla="*/ 4 h 23"/>
                <a:gd name="T10" fmla="*/ 10 w 23"/>
                <a:gd name="T11" fmla="*/ 4 h 23"/>
                <a:gd name="T12" fmla="*/ 8 w 23"/>
                <a:gd name="T13" fmla="*/ 12 h 23"/>
                <a:gd name="T14" fmla="*/ 7 w 23"/>
                <a:gd name="T15" fmla="*/ 18 h 23"/>
                <a:gd name="T16" fmla="*/ 0 w 23"/>
                <a:gd name="T17" fmla="*/ 21 h 23"/>
                <a:gd name="T18" fmla="*/ 1 w 23"/>
                <a:gd name="T19" fmla="*/ 23 h 23"/>
                <a:gd name="T20" fmla="*/ 9 w 23"/>
                <a:gd name="T21" fmla="*/ 20 h 23"/>
                <a:gd name="T22" fmla="*/ 11 w 23"/>
                <a:gd name="T23" fmla="*/ 12 h 23"/>
                <a:gd name="T24" fmla="*/ 16 w 23"/>
                <a:gd name="T25" fmla="*/ 15 h 23"/>
                <a:gd name="T26" fmla="*/ 13 w 23"/>
                <a:gd name="T27" fmla="*/ 22 h 23"/>
                <a:gd name="T28" fmla="*/ 16 w 23"/>
                <a:gd name="T29" fmla="*/ 22 h 23"/>
                <a:gd name="T30" fmla="*/ 19 w 23"/>
                <a:gd name="T31" fmla="*/ 14 h 23"/>
                <a:gd name="T32" fmla="*/ 13 w 23"/>
                <a:gd name="T33" fmla="*/ 11 h 23"/>
                <a:gd name="T34" fmla="*/ 15 w 23"/>
                <a:gd name="T35" fmla="*/ 5 h 23"/>
                <a:gd name="T36" fmla="*/ 18 w 23"/>
                <a:gd name="T37" fmla="*/ 9 h 23"/>
                <a:gd name="T38" fmla="*/ 23 w 23"/>
                <a:gd name="T39" fmla="*/ 6 h 23"/>
                <a:gd name="T40" fmla="*/ 20 w 23"/>
                <a:gd name="T41" fmla="*/ 4 h 23"/>
                <a:gd name="T42" fmla="*/ 18 w 23"/>
                <a:gd name="T43" fmla="*/ 5 h 23"/>
                <a:gd name="T44" fmla="*/ 15 w 23"/>
                <a:gd name="T45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3" h="23">
                  <a:moveTo>
                    <a:pt x="15" y="1"/>
                  </a:moveTo>
                  <a:lnTo>
                    <a:pt x="4" y="0"/>
                  </a:lnTo>
                  <a:lnTo>
                    <a:pt x="4" y="7"/>
                  </a:lnTo>
                  <a:lnTo>
                    <a:pt x="7" y="7"/>
                  </a:lnTo>
                  <a:lnTo>
                    <a:pt x="7" y="4"/>
                  </a:lnTo>
                  <a:lnTo>
                    <a:pt x="10" y="4"/>
                  </a:lnTo>
                  <a:lnTo>
                    <a:pt x="8" y="12"/>
                  </a:lnTo>
                  <a:lnTo>
                    <a:pt x="7" y="18"/>
                  </a:lnTo>
                  <a:lnTo>
                    <a:pt x="0" y="21"/>
                  </a:lnTo>
                  <a:lnTo>
                    <a:pt x="1" y="23"/>
                  </a:lnTo>
                  <a:lnTo>
                    <a:pt x="9" y="20"/>
                  </a:lnTo>
                  <a:lnTo>
                    <a:pt x="11" y="12"/>
                  </a:lnTo>
                  <a:lnTo>
                    <a:pt x="16" y="15"/>
                  </a:lnTo>
                  <a:lnTo>
                    <a:pt x="13" y="22"/>
                  </a:lnTo>
                  <a:lnTo>
                    <a:pt x="16" y="22"/>
                  </a:lnTo>
                  <a:lnTo>
                    <a:pt x="19" y="14"/>
                  </a:lnTo>
                  <a:lnTo>
                    <a:pt x="13" y="11"/>
                  </a:lnTo>
                  <a:lnTo>
                    <a:pt x="15" y="5"/>
                  </a:lnTo>
                  <a:lnTo>
                    <a:pt x="18" y="9"/>
                  </a:lnTo>
                  <a:lnTo>
                    <a:pt x="23" y="6"/>
                  </a:lnTo>
                  <a:lnTo>
                    <a:pt x="20" y="4"/>
                  </a:lnTo>
                  <a:lnTo>
                    <a:pt x="18" y="5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79" name="Freeform 168"/>
            <p:cNvSpPr>
              <a:spLocks/>
            </p:cNvSpPr>
            <p:nvPr userDrawn="1"/>
          </p:nvSpPr>
          <p:spPr bwMode="gray">
            <a:xfrm>
              <a:off x="8462963" y="6335713"/>
              <a:ext cx="11113" cy="11113"/>
            </a:xfrm>
            <a:custGeom>
              <a:avLst/>
              <a:gdLst>
                <a:gd name="T0" fmla="*/ 6 w 6"/>
                <a:gd name="T1" fmla="*/ 3 h 6"/>
                <a:gd name="T2" fmla="*/ 3 w 6"/>
                <a:gd name="T3" fmla="*/ 6 h 6"/>
                <a:gd name="T4" fmla="*/ 0 w 6"/>
                <a:gd name="T5" fmla="*/ 3 h 6"/>
                <a:gd name="T6" fmla="*/ 3 w 6"/>
                <a:gd name="T7" fmla="*/ 0 h 6"/>
                <a:gd name="T8" fmla="*/ 6 w 6"/>
                <a:gd name="T9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6" y="3"/>
                  </a:moveTo>
                  <a:cubicBezTo>
                    <a:pt x="5" y="5"/>
                    <a:pt x="4" y="6"/>
                    <a:pt x="3" y="6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5" y="0"/>
                    <a:pt x="6" y="2"/>
                    <a:pt x="6" y="3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80" name="Freeform 169"/>
            <p:cNvSpPr>
              <a:spLocks/>
            </p:cNvSpPr>
            <p:nvPr userDrawn="1"/>
          </p:nvSpPr>
          <p:spPr bwMode="gray">
            <a:xfrm>
              <a:off x="8347076" y="6327775"/>
              <a:ext cx="85725" cy="92075"/>
            </a:xfrm>
            <a:custGeom>
              <a:avLst/>
              <a:gdLst>
                <a:gd name="T0" fmla="*/ 54 w 54"/>
                <a:gd name="T1" fmla="*/ 49 h 58"/>
                <a:gd name="T2" fmla="*/ 8 w 54"/>
                <a:gd name="T3" fmla="*/ 58 h 58"/>
                <a:gd name="T4" fmla="*/ 0 w 54"/>
                <a:gd name="T5" fmla="*/ 9 h 58"/>
                <a:gd name="T6" fmla="*/ 45 w 54"/>
                <a:gd name="T7" fmla="*/ 0 h 58"/>
                <a:gd name="T8" fmla="*/ 54 w 54"/>
                <a:gd name="T9" fmla="*/ 49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8">
                  <a:moveTo>
                    <a:pt x="54" y="49"/>
                  </a:moveTo>
                  <a:lnTo>
                    <a:pt x="8" y="58"/>
                  </a:lnTo>
                  <a:lnTo>
                    <a:pt x="0" y="9"/>
                  </a:lnTo>
                  <a:lnTo>
                    <a:pt x="45" y="0"/>
                  </a:lnTo>
                  <a:lnTo>
                    <a:pt x="54" y="49"/>
                  </a:lnTo>
                  <a:close/>
                </a:path>
              </a:pathLst>
            </a:custGeom>
            <a:solidFill>
              <a:srgbClr val="BAD8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81" name="Freeform 170"/>
            <p:cNvSpPr>
              <a:spLocks/>
            </p:cNvSpPr>
            <p:nvPr userDrawn="1"/>
          </p:nvSpPr>
          <p:spPr bwMode="gray">
            <a:xfrm>
              <a:off x="8366126" y="6361113"/>
              <a:ext cx="46038" cy="31750"/>
            </a:xfrm>
            <a:custGeom>
              <a:avLst/>
              <a:gdLst>
                <a:gd name="T0" fmla="*/ 0 w 29"/>
                <a:gd name="T1" fmla="*/ 4 h 20"/>
                <a:gd name="T2" fmla="*/ 3 w 29"/>
                <a:gd name="T3" fmla="*/ 20 h 20"/>
                <a:gd name="T4" fmla="*/ 29 w 29"/>
                <a:gd name="T5" fmla="*/ 15 h 20"/>
                <a:gd name="T6" fmla="*/ 27 w 29"/>
                <a:gd name="T7" fmla="*/ 0 h 20"/>
                <a:gd name="T8" fmla="*/ 16 w 29"/>
                <a:gd name="T9" fmla="*/ 12 h 20"/>
                <a:gd name="T10" fmla="*/ 0 w 29"/>
                <a:gd name="T11" fmla="*/ 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0">
                  <a:moveTo>
                    <a:pt x="0" y="4"/>
                  </a:moveTo>
                  <a:lnTo>
                    <a:pt x="3" y="20"/>
                  </a:lnTo>
                  <a:lnTo>
                    <a:pt x="29" y="15"/>
                  </a:lnTo>
                  <a:lnTo>
                    <a:pt x="27" y="0"/>
                  </a:lnTo>
                  <a:lnTo>
                    <a:pt x="16" y="12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82" name="Freeform 171"/>
            <p:cNvSpPr>
              <a:spLocks/>
            </p:cNvSpPr>
            <p:nvPr userDrawn="1"/>
          </p:nvSpPr>
          <p:spPr bwMode="gray">
            <a:xfrm>
              <a:off x="8366126" y="6354763"/>
              <a:ext cx="41275" cy="22225"/>
            </a:xfrm>
            <a:custGeom>
              <a:avLst/>
              <a:gdLst>
                <a:gd name="T0" fmla="*/ 0 w 26"/>
                <a:gd name="T1" fmla="*/ 5 h 14"/>
                <a:gd name="T2" fmla="*/ 0 w 26"/>
                <a:gd name="T3" fmla="*/ 6 h 14"/>
                <a:gd name="T4" fmla="*/ 14 w 26"/>
                <a:gd name="T5" fmla="*/ 14 h 14"/>
                <a:gd name="T6" fmla="*/ 26 w 26"/>
                <a:gd name="T7" fmla="*/ 1 h 14"/>
                <a:gd name="T8" fmla="*/ 26 w 26"/>
                <a:gd name="T9" fmla="*/ 0 h 14"/>
                <a:gd name="T10" fmla="*/ 0 w 26"/>
                <a:gd name="T11" fmla="*/ 5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14">
                  <a:moveTo>
                    <a:pt x="0" y="5"/>
                  </a:moveTo>
                  <a:lnTo>
                    <a:pt x="0" y="6"/>
                  </a:lnTo>
                  <a:lnTo>
                    <a:pt x="14" y="14"/>
                  </a:lnTo>
                  <a:lnTo>
                    <a:pt x="26" y="1"/>
                  </a:lnTo>
                  <a:lnTo>
                    <a:pt x="26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83" name="Freeform 172"/>
            <p:cNvSpPr>
              <a:spLocks/>
            </p:cNvSpPr>
            <p:nvPr userDrawn="1"/>
          </p:nvSpPr>
          <p:spPr bwMode="gray">
            <a:xfrm>
              <a:off x="8272463" y="6342063"/>
              <a:ext cx="84138" cy="90488"/>
            </a:xfrm>
            <a:custGeom>
              <a:avLst/>
              <a:gdLst>
                <a:gd name="T0" fmla="*/ 53 w 53"/>
                <a:gd name="T1" fmla="*/ 49 h 57"/>
                <a:gd name="T2" fmla="*/ 9 w 53"/>
                <a:gd name="T3" fmla="*/ 57 h 57"/>
                <a:gd name="T4" fmla="*/ 0 w 53"/>
                <a:gd name="T5" fmla="*/ 8 h 57"/>
                <a:gd name="T6" fmla="*/ 45 w 53"/>
                <a:gd name="T7" fmla="*/ 0 h 57"/>
                <a:gd name="T8" fmla="*/ 53 w 53"/>
                <a:gd name="T9" fmla="*/ 4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7">
                  <a:moveTo>
                    <a:pt x="53" y="49"/>
                  </a:moveTo>
                  <a:lnTo>
                    <a:pt x="9" y="57"/>
                  </a:lnTo>
                  <a:lnTo>
                    <a:pt x="0" y="8"/>
                  </a:lnTo>
                  <a:lnTo>
                    <a:pt x="45" y="0"/>
                  </a:lnTo>
                  <a:lnTo>
                    <a:pt x="53" y="49"/>
                  </a:lnTo>
                  <a:close/>
                </a:path>
              </a:pathLst>
            </a:custGeom>
            <a:solidFill>
              <a:srgbClr val="BAD8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84" name="Freeform 173"/>
            <p:cNvSpPr>
              <a:spLocks/>
            </p:cNvSpPr>
            <p:nvPr userDrawn="1"/>
          </p:nvSpPr>
          <p:spPr bwMode="gray">
            <a:xfrm>
              <a:off x="8293101" y="6367463"/>
              <a:ext cx="41275" cy="38100"/>
            </a:xfrm>
            <a:custGeom>
              <a:avLst/>
              <a:gdLst>
                <a:gd name="T0" fmla="*/ 22 w 23"/>
                <a:gd name="T1" fmla="*/ 5 h 21"/>
                <a:gd name="T2" fmla="*/ 15 w 23"/>
                <a:gd name="T3" fmla="*/ 1 h 21"/>
                <a:gd name="T4" fmla="*/ 11 w 23"/>
                <a:gd name="T5" fmla="*/ 4 h 21"/>
                <a:gd name="T6" fmla="*/ 5 w 23"/>
                <a:gd name="T7" fmla="*/ 2 h 21"/>
                <a:gd name="T8" fmla="*/ 0 w 23"/>
                <a:gd name="T9" fmla="*/ 9 h 21"/>
                <a:gd name="T10" fmla="*/ 14 w 23"/>
                <a:gd name="T11" fmla="*/ 21 h 21"/>
                <a:gd name="T12" fmla="*/ 22 w 23"/>
                <a:gd name="T13" fmla="*/ 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1">
                  <a:moveTo>
                    <a:pt x="22" y="5"/>
                  </a:moveTo>
                  <a:cubicBezTo>
                    <a:pt x="22" y="2"/>
                    <a:pt x="19" y="0"/>
                    <a:pt x="15" y="1"/>
                  </a:cubicBezTo>
                  <a:cubicBezTo>
                    <a:pt x="13" y="1"/>
                    <a:pt x="11" y="2"/>
                    <a:pt x="11" y="4"/>
                  </a:cubicBezTo>
                  <a:cubicBezTo>
                    <a:pt x="9" y="3"/>
                    <a:pt x="8" y="2"/>
                    <a:pt x="5" y="2"/>
                  </a:cubicBezTo>
                  <a:cubicBezTo>
                    <a:pt x="2" y="3"/>
                    <a:pt x="0" y="6"/>
                    <a:pt x="0" y="9"/>
                  </a:cubicBezTo>
                  <a:cubicBezTo>
                    <a:pt x="1" y="15"/>
                    <a:pt x="10" y="19"/>
                    <a:pt x="14" y="21"/>
                  </a:cubicBezTo>
                  <a:cubicBezTo>
                    <a:pt x="17" y="17"/>
                    <a:pt x="23" y="11"/>
                    <a:pt x="22" y="5"/>
                  </a:cubicBezTo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85" name="Freeform 174"/>
            <p:cNvSpPr>
              <a:spLocks/>
            </p:cNvSpPr>
            <p:nvPr userDrawn="1"/>
          </p:nvSpPr>
          <p:spPr bwMode="gray">
            <a:xfrm>
              <a:off x="8240713" y="6521450"/>
              <a:ext cx="466725" cy="266700"/>
            </a:xfrm>
            <a:custGeom>
              <a:avLst/>
              <a:gdLst>
                <a:gd name="T0" fmla="*/ 294 w 294"/>
                <a:gd name="T1" fmla="*/ 168 h 168"/>
                <a:gd name="T2" fmla="*/ 245 w 294"/>
                <a:gd name="T3" fmla="*/ 0 h 168"/>
                <a:gd name="T4" fmla="*/ 0 w 294"/>
                <a:gd name="T5" fmla="*/ 38 h 168"/>
                <a:gd name="T6" fmla="*/ 18 w 294"/>
                <a:gd name="T7" fmla="*/ 168 h 168"/>
                <a:gd name="T8" fmla="*/ 294 w 294"/>
                <a:gd name="T9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4" h="168">
                  <a:moveTo>
                    <a:pt x="294" y="168"/>
                  </a:moveTo>
                  <a:lnTo>
                    <a:pt x="245" y="0"/>
                  </a:lnTo>
                  <a:lnTo>
                    <a:pt x="0" y="38"/>
                  </a:lnTo>
                  <a:lnTo>
                    <a:pt x="18" y="168"/>
                  </a:lnTo>
                  <a:lnTo>
                    <a:pt x="294" y="168"/>
                  </a:lnTo>
                  <a:close/>
                </a:path>
              </a:pathLst>
            </a:custGeom>
            <a:solidFill>
              <a:srgbClr val="BAD8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86" name="Freeform 175"/>
            <p:cNvSpPr>
              <a:spLocks/>
            </p:cNvSpPr>
            <p:nvPr userDrawn="1"/>
          </p:nvSpPr>
          <p:spPr bwMode="gray">
            <a:xfrm>
              <a:off x="8240713" y="6562725"/>
              <a:ext cx="198438" cy="225425"/>
            </a:xfrm>
            <a:custGeom>
              <a:avLst/>
              <a:gdLst>
                <a:gd name="T0" fmla="*/ 125 w 125"/>
                <a:gd name="T1" fmla="*/ 142 h 142"/>
                <a:gd name="T2" fmla="*/ 18 w 125"/>
                <a:gd name="T3" fmla="*/ 142 h 142"/>
                <a:gd name="T4" fmla="*/ 0 w 125"/>
                <a:gd name="T5" fmla="*/ 12 h 142"/>
                <a:gd name="T6" fmla="*/ 76 w 125"/>
                <a:gd name="T7" fmla="*/ 0 h 142"/>
                <a:gd name="T8" fmla="*/ 125 w 125"/>
                <a:gd name="T9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42">
                  <a:moveTo>
                    <a:pt x="125" y="142"/>
                  </a:moveTo>
                  <a:lnTo>
                    <a:pt x="18" y="142"/>
                  </a:lnTo>
                  <a:lnTo>
                    <a:pt x="0" y="12"/>
                  </a:lnTo>
                  <a:lnTo>
                    <a:pt x="76" y="0"/>
                  </a:lnTo>
                  <a:lnTo>
                    <a:pt x="125" y="142"/>
                  </a:lnTo>
                  <a:close/>
                </a:path>
              </a:pathLst>
            </a:custGeom>
            <a:solidFill>
              <a:srgbClr val="9AB2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87" name="Rectangle 176"/>
            <p:cNvSpPr>
              <a:spLocks noChangeArrowheads="1"/>
            </p:cNvSpPr>
            <p:nvPr userDrawn="1"/>
          </p:nvSpPr>
          <p:spPr bwMode="gray">
            <a:xfrm>
              <a:off x="8091488" y="3802063"/>
              <a:ext cx="168275" cy="33338"/>
            </a:xfrm>
            <a:prstGeom prst="rect">
              <a:avLst/>
            </a:prstGeom>
            <a:solidFill>
              <a:srgbClr val="BAD8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88" name="Freeform 177"/>
            <p:cNvSpPr>
              <a:spLocks/>
            </p:cNvSpPr>
            <p:nvPr userDrawn="1"/>
          </p:nvSpPr>
          <p:spPr bwMode="gray">
            <a:xfrm>
              <a:off x="7681913" y="5969000"/>
              <a:ext cx="88900" cy="34925"/>
            </a:xfrm>
            <a:custGeom>
              <a:avLst/>
              <a:gdLst>
                <a:gd name="T0" fmla="*/ 50 w 50"/>
                <a:gd name="T1" fmla="*/ 0 h 19"/>
                <a:gd name="T2" fmla="*/ 42 w 50"/>
                <a:gd name="T3" fmla="*/ 19 h 19"/>
                <a:gd name="T4" fmla="*/ 8 w 50"/>
                <a:gd name="T5" fmla="*/ 19 h 19"/>
                <a:gd name="T6" fmla="*/ 0 w 50"/>
                <a:gd name="T7" fmla="*/ 0 h 19"/>
                <a:gd name="T8" fmla="*/ 50 w 50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19">
                  <a:moveTo>
                    <a:pt x="50" y="0"/>
                  </a:moveTo>
                  <a:cubicBezTo>
                    <a:pt x="47" y="6"/>
                    <a:pt x="44" y="12"/>
                    <a:pt x="42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5" y="13"/>
                    <a:pt x="2" y="7"/>
                    <a:pt x="0" y="0"/>
                  </a:cubicBezTo>
                  <a:lnTo>
                    <a:pt x="50" y="0"/>
                  </a:lnTo>
                  <a:close/>
                </a:path>
              </a:pathLst>
            </a:custGeom>
            <a:solidFill>
              <a:srgbClr val="BAD8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89" name="Freeform 178"/>
            <p:cNvSpPr>
              <a:spLocks/>
            </p:cNvSpPr>
            <p:nvPr userDrawn="1"/>
          </p:nvSpPr>
          <p:spPr bwMode="gray">
            <a:xfrm>
              <a:off x="7681913" y="5969000"/>
              <a:ext cx="88900" cy="34925"/>
            </a:xfrm>
            <a:custGeom>
              <a:avLst/>
              <a:gdLst>
                <a:gd name="T0" fmla="*/ 50 w 50"/>
                <a:gd name="T1" fmla="*/ 0 h 19"/>
                <a:gd name="T2" fmla="*/ 42 w 50"/>
                <a:gd name="T3" fmla="*/ 19 h 19"/>
                <a:gd name="T4" fmla="*/ 8 w 50"/>
                <a:gd name="T5" fmla="*/ 19 h 19"/>
                <a:gd name="T6" fmla="*/ 0 w 50"/>
                <a:gd name="T7" fmla="*/ 0 h 19"/>
                <a:gd name="T8" fmla="*/ 50 w 50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19">
                  <a:moveTo>
                    <a:pt x="50" y="0"/>
                  </a:moveTo>
                  <a:cubicBezTo>
                    <a:pt x="47" y="6"/>
                    <a:pt x="44" y="12"/>
                    <a:pt x="42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5" y="13"/>
                    <a:pt x="2" y="7"/>
                    <a:pt x="0" y="0"/>
                  </a:cubicBezTo>
                  <a:lnTo>
                    <a:pt x="50" y="0"/>
                  </a:lnTo>
                  <a:close/>
                </a:path>
              </a:pathLst>
            </a:custGeom>
            <a:solidFill>
              <a:srgbClr val="BAD8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90" name="Freeform 179"/>
            <p:cNvSpPr>
              <a:spLocks/>
            </p:cNvSpPr>
            <p:nvPr userDrawn="1"/>
          </p:nvSpPr>
          <p:spPr bwMode="gray">
            <a:xfrm>
              <a:off x="9932988" y="4840288"/>
              <a:ext cx="995363" cy="1466850"/>
            </a:xfrm>
            <a:custGeom>
              <a:avLst/>
              <a:gdLst>
                <a:gd name="T0" fmla="*/ 26 w 627"/>
                <a:gd name="T1" fmla="*/ 0 h 924"/>
                <a:gd name="T2" fmla="*/ 0 w 627"/>
                <a:gd name="T3" fmla="*/ 18 h 924"/>
                <a:gd name="T4" fmla="*/ 248 w 627"/>
                <a:gd name="T5" fmla="*/ 393 h 924"/>
                <a:gd name="T6" fmla="*/ 599 w 627"/>
                <a:gd name="T7" fmla="*/ 924 h 924"/>
                <a:gd name="T8" fmla="*/ 627 w 627"/>
                <a:gd name="T9" fmla="*/ 907 h 924"/>
                <a:gd name="T10" fmla="*/ 26 w 627"/>
                <a:gd name="T11" fmla="*/ 0 h 9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7" h="924">
                  <a:moveTo>
                    <a:pt x="26" y="0"/>
                  </a:moveTo>
                  <a:lnTo>
                    <a:pt x="0" y="18"/>
                  </a:lnTo>
                  <a:lnTo>
                    <a:pt x="248" y="393"/>
                  </a:lnTo>
                  <a:lnTo>
                    <a:pt x="599" y="924"/>
                  </a:lnTo>
                  <a:lnTo>
                    <a:pt x="627" y="907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91" name="Freeform 180"/>
            <p:cNvSpPr>
              <a:spLocks/>
            </p:cNvSpPr>
            <p:nvPr userDrawn="1"/>
          </p:nvSpPr>
          <p:spPr bwMode="gray">
            <a:xfrm>
              <a:off x="10814051" y="6172200"/>
              <a:ext cx="57150" cy="47625"/>
            </a:xfrm>
            <a:custGeom>
              <a:avLst/>
              <a:gdLst>
                <a:gd name="T0" fmla="*/ 36 w 36"/>
                <a:gd name="T1" fmla="*/ 13 h 30"/>
                <a:gd name="T2" fmla="*/ 9 w 36"/>
                <a:gd name="T3" fmla="*/ 30 h 30"/>
                <a:gd name="T4" fmla="*/ 9 w 36"/>
                <a:gd name="T5" fmla="*/ 30 h 30"/>
                <a:gd name="T6" fmla="*/ 0 w 36"/>
                <a:gd name="T7" fmla="*/ 18 h 30"/>
                <a:gd name="T8" fmla="*/ 27 w 36"/>
                <a:gd name="T9" fmla="*/ 0 h 30"/>
                <a:gd name="T10" fmla="*/ 36 w 36"/>
                <a:gd name="T11" fmla="*/ 1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30">
                  <a:moveTo>
                    <a:pt x="36" y="13"/>
                  </a:moveTo>
                  <a:lnTo>
                    <a:pt x="9" y="30"/>
                  </a:lnTo>
                  <a:lnTo>
                    <a:pt x="9" y="30"/>
                  </a:lnTo>
                  <a:lnTo>
                    <a:pt x="0" y="18"/>
                  </a:lnTo>
                  <a:lnTo>
                    <a:pt x="27" y="0"/>
                  </a:lnTo>
                  <a:lnTo>
                    <a:pt x="36" y="13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92" name="Freeform 181"/>
            <p:cNvSpPr>
              <a:spLocks/>
            </p:cNvSpPr>
            <p:nvPr userDrawn="1"/>
          </p:nvSpPr>
          <p:spPr bwMode="gray">
            <a:xfrm>
              <a:off x="10785476" y="6127750"/>
              <a:ext cx="55563" cy="49213"/>
            </a:xfrm>
            <a:custGeom>
              <a:avLst/>
              <a:gdLst>
                <a:gd name="T0" fmla="*/ 35 w 35"/>
                <a:gd name="T1" fmla="*/ 13 h 31"/>
                <a:gd name="T2" fmla="*/ 8 w 35"/>
                <a:gd name="T3" fmla="*/ 31 h 31"/>
                <a:gd name="T4" fmla="*/ 8 w 35"/>
                <a:gd name="T5" fmla="*/ 31 h 31"/>
                <a:gd name="T6" fmla="*/ 0 w 35"/>
                <a:gd name="T7" fmla="*/ 18 h 31"/>
                <a:gd name="T8" fmla="*/ 26 w 35"/>
                <a:gd name="T9" fmla="*/ 0 h 31"/>
                <a:gd name="T10" fmla="*/ 35 w 35"/>
                <a:gd name="T11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31">
                  <a:moveTo>
                    <a:pt x="35" y="13"/>
                  </a:moveTo>
                  <a:lnTo>
                    <a:pt x="8" y="31"/>
                  </a:lnTo>
                  <a:lnTo>
                    <a:pt x="8" y="31"/>
                  </a:lnTo>
                  <a:lnTo>
                    <a:pt x="0" y="18"/>
                  </a:lnTo>
                  <a:lnTo>
                    <a:pt x="26" y="0"/>
                  </a:lnTo>
                  <a:lnTo>
                    <a:pt x="35" y="13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93" name="Freeform 182"/>
            <p:cNvSpPr>
              <a:spLocks/>
            </p:cNvSpPr>
            <p:nvPr userDrawn="1"/>
          </p:nvSpPr>
          <p:spPr bwMode="gray">
            <a:xfrm>
              <a:off x="10753726" y="6081713"/>
              <a:ext cx="58738" cy="50800"/>
            </a:xfrm>
            <a:custGeom>
              <a:avLst/>
              <a:gdLst>
                <a:gd name="T0" fmla="*/ 37 w 37"/>
                <a:gd name="T1" fmla="*/ 14 h 32"/>
                <a:gd name="T2" fmla="*/ 10 w 37"/>
                <a:gd name="T3" fmla="*/ 32 h 32"/>
                <a:gd name="T4" fmla="*/ 0 w 37"/>
                <a:gd name="T5" fmla="*/ 18 h 32"/>
                <a:gd name="T6" fmla="*/ 28 w 37"/>
                <a:gd name="T7" fmla="*/ 0 h 32"/>
                <a:gd name="T8" fmla="*/ 37 w 37"/>
                <a:gd name="T9" fmla="*/ 1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2">
                  <a:moveTo>
                    <a:pt x="37" y="14"/>
                  </a:moveTo>
                  <a:lnTo>
                    <a:pt x="10" y="32"/>
                  </a:lnTo>
                  <a:lnTo>
                    <a:pt x="0" y="18"/>
                  </a:lnTo>
                  <a:lnTo>
                    <a:pt x="28" y="0"/>
                  </a:lnTo>
                  <a:lnTo>
                    <a:pt x="37" y="14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94" name="Freeform 183"/>
            <p:cNvSpPr>
              <a:spLocks/>
            </p:cNvSpPr>
            <p:nvPr userDrawn="1"/>
          </p:nvSpPr>
          <p:spPr bwMode="gray">
            <a:xfrm>
              <a:off x="10725151" y="6037263"/>
              <a:ext cx="58738" cy="50800"/>
            </a:xfrm>
            <a:custGeom>
              <a:avLst/>
              <a:gdLst>
                <a:gd name="T0" fmla="*/ 37 w 37"/>
                <a:gd name="T1" fmla="*/ 14 h 32"/>
                <a:gd name="T2" fmla="*/ 9 w 37"/>
                <a:gd name="T3" fmla="*/ 32 h 32"/>
                <a:gd name="T4" fmla="*/ 9 w 37"/>
                <a:gd name="T5" fmla="*/ 32 h 32"/>
                <a:gd name="T6" fmla="*/ 0 w 37"/>
                <a:gd name="T7" fmla="*/ 18 h 32"/>
                <a:gd name="T8" fmla="*/ 0 w 37"/>
                <a:gd name="T9" fmla="*/ 18 h 32"/>
                <a:gd name="T10" fmla="*/ 28 w 37"/>
                <a:gd name="T11" fmla="*/ 0 h 32"/>
                <a:gd name="T12" fmla="*/ 37 w 37"/>
                <a:gd name="T13" fmla="*/ 1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32">
                  <a:moveTo>
                    <a:pt x="37" y="14"/>
                  </a:moveTo>
                  <a:lnTo>
                    <a:pt x="9" y="32"/>
                  </a:lnTo>
                  <a:lnTo>
                    <a:pt x="9" y="32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8" y="0"/>
                  </a:lnTo>
                  <a:lnTo>
                    <a:pt x="37" y="14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95" name="Freeform 184"/>
            <p:cNvSpPr>
              <a:spLocks/>
            </p:cNvSpPr>
            <p:nvPr userDrawn="1"/>
          </p:nvSpPr>
          <p:spPr bwMode="gray">
            <a:xfrm>
              <a:off x="10696576" y="5994400"/>
              <a:ext cx="55563" cy="47625"/>
            </a:xfrm>
            <a:custGeom>
              <a:avLst/>
              <a:gdLst>
                <a:gd name="T0" fmla="*/ 35 w 35"/>
                <a:gd name="T1" fmla="*/ 13 h 30"/>
                <a:gd name="T2" fmla="*/ 8 w 35"/>
                <a:gd name="T3" fmla="*/ 30 h 30"/>
                <a:gd name="T4" fmla="*/ 0 w 35"/>
                <a:gd name="T5" fmla="*/ 17 h 30"/>
                <a:gd name="T6" fmla="*/ 27 w 35"/>
                <a:gd name="T7" fmla="*/ 0 h 30"/>
                <a:gd name="T8" fmla="*/ 35 w 35"/>
                <a:gd name="T9" fmla="*/ 1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0">
                  <a:moveTo>
                    <a:pt x="35" y="13"/>
                  </a:moveTo>
                  <a:lnTo>
                    <a:pt x="8" y="30"/>
                  </a:lnTo>
                  <a:lnTo>
                    <a:pt x="0" y="17"/>
                  </a:lnTo>
                  <a:lnTo>
                    <a:pt x="27" y="0"/>
                  </a:lnTo>
                  <a:lnTo>
                    <a:pt x="35" y="13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96" name="Freeform 185"/>
            <p:cNvSpPr>
              <a:spLocks/>
            </p:cNvSpPr>
            <p:nvPr userDrawn="1"/>
          </p:nvSpPr>
          <p:spPr bwMode="gray">
            <a:xfrm>
              <a:off x="10666413" y="5949950"/>
              <a:ext cx="57150" cy="49213"/>
            </a:xfrm>
            <a:custGeom>
              <a:avLst/>
              <a:gdLst>
                <a:gd name="T0" fmla="*/ 36 w 36"/>
                <a:gd name="T1" fmla="*/ 13 h 31"/>
                <a:gd name="T2" fmla="*/ 9 w 36"/>
                <a:gd name="T3" fmla="*/ 31 h 31"/>
                <a:gd name="T4" fmla="*/ 9 w 36"/>
                <a:gd name="T5" fmla="*/ 31 h 31"/>
                <a:gd name="T6" fmla="*/ 0 w 36"/>
                <a:gd name="T7" fmla="*/ 18 h 31"/>
                <a:gd name="T8" fmla="*/ 0 w 36"/>
                <a:gd name="T9" fmla="*/ 18 h 31"/>
                <a:gd name="T10" fmla="*/ 27 w 36"/>
                <a:gd name="T11" fmla="*/ 0 h 31"/>
                <a:gd name="T12" fmla="*/ 36 w 36"/>
                <a:gd name="T13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36" y="13"/>
                  </a:moveTo>
                  <a:lnTo>
                    <a:pt x="9" y="31"/>
                  </a:lnTo>
                  <a:lnTo>
                    <a:pt x="9" y="31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7" y="0"/>
                  </a:lnTo>
                  <a:lnTo>
                    <a:pt x="36" y="13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97" name="Freeform 186"/>
            <p:cNvSpPr>
              <a:spLocks/>
            </p:cNvSpPr>
            <p:nvPr userDrawn="1"/>
          </p:nvSpPr>
          <p:spPr bwMode="gray">
            <a:xfrm>
              <a:off x="10637838" y="5903913"/>
              <a:ext cx="57150" cy="50800"/>
            </a:xfrm>
            <a:custGeom>
              <a:avLst/>
              <a:gdLst>
                <a:gd name="T0" fmla="*/ 36 w 36"/>
                <a:gd name="T1" fmla="*/ 14 h 32"/>
                <a:gd name="T2" fmla="*/ 9 w 36"/>
                <a:gd name="T3" fmla="*/ 32 h 32"/>
                <a:gd name="T4" fmla="*/ 0 w 36"/>
                <a:gd name="T5" fmla="*/ 18 h 32"/>
                <a:gd name="T6" fmla="*/ 27 w 36"/>
                <a:gd name="T7" fmla="*/ 0 h 32"/>
                <a:gd name="T8" fmla="*/ 36 w 36"/>
                <a:gd name="T9" fmla="*/ 1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2">
                  <a:moveTo>
                    <a:pt x="36" y="14"/>
                  </a:moveTo>
                  <a:lnTo>
                    <a:pt x="9" y="32"/>
                  </a:lnTo>
                  <a:lnTo>
                    <a:pt x="0" y="18"/>
                  </a:lnTo>
                  <a:lnTo>
                    <a:pt x="27" y="0"/>
                  </a:lnTo>
                  <a:lnTo>
                    <a:pt x="36" y="14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98" name="Freeform 187"/>
            <p:cNvSpPr>
              <a:spLocks/>
            </p:cNvSpPr>
            <p:nvPr userDrawn="1"/>
          </p:nvSpPr>
          <p:spPr bwMode="gray">
            <a:xfrm>
              <a:off x="10607676" y="5859463"/>
              <a:ext cx="57150" cy="50800"/>
            </a:xfrm>
            <a:custGeom>
              <a:avLst/>
              <a:gdLst>
                <a:gd name="T0" fmla="*/ 36 w 36"/>
                <a:gd name="T1" fmla="*/ 14 h 32"/>
                <a:gd name="T2" fmla="*/ 8 w 36"/>
                <a:gd name="T3" fmla="*/ 32 h 32"/>
                <a:gd name="T4" fmla="*/ 0 w 36"/>
                <a:gd name="T5" fmla="*/ 18 h 32"/>
                <a:gd name="T6" fmla="*/ 0 w 36"/>
                <a:gd name="T7" fmla="*/ 18 h 32"/>
                <a:gd name="T8" fmla="*/ 28 w 36"/>
                <a:gd name="T9" fmla="*/ 0 h 32"/>
                <a:gd name="T10" fmla="*/ 36 w 36"/>
                <a:gd name="T11" fmla="*/ 1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32">
                  <a:moveTo>
                    <a:pt x="36" y="14"/>
                  </a:moveTo>
                  <a:lnTo>
                    <a:pt x="8" y="32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8" y="0"/>
                  </a:lnTo>
                  <a:lnTo>
                    <a:pt x="36" y="14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99" name="Freeform 188"/>
            <p:cNvSpPr>
              <a:spLocks/>
            </p:cNvSpPr>
            <p:nvPr userDrawn="1"/>
          </p:nvSpPr>
          <p:spPr bwMode="gray">
            <a:xfrm>
              <a:off x="10577513" y="5815013"/>
              <a:ext cx="57150" cy="49213"/>
            </a:xfrm>
            <a:custGeom>
              <a:avLst/>
              <a:gdLst>
                <a:gd name="T0" fmla="*/ 36 w 36"/>
                <a:gd name="T1" fmla="*/ 13 h 31"/>
                <a:gd name="T2" fmla="*/ 9 w 36"/>
                <a:gd name="T3" fmla="*/ 31 h 31"/>
                <a:gd name="T4" fmla="*/ 9 w 36"/>
                <a:gd name="T5" fmla="*/ 31 h 31"/>
                <a:gd name="T6" fmla="*/ 0 w 36"/>
                <a:gd name="T7" fmla="*/ 18 h 31"/>
                <a:gd name="T8" fmla="*/ 27 w 36"/>
                <a:gd name="T9" fmla="*/ 0 h 31"/>
                <a:gd name="T10" fmla="*/ 36 w 36"/>
                <a:gd name="T11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31">
                  <a:moveTo>
                    <a:pt x="36" y="13"/>
                  </a:moveTo>
                  <a:lnTo>
                    <a:pt x="9" y="31"/>
                  </a:lnTo>
                  <a:lnTo>
                    <a:pt x="9" y="31"/>
                  </a:lnTo>
                  <a:lnTo>
                    <a:pt x="0" y="18"/>
                  </a:lnTo>
                  <a:lnTo>
                    <a:pt x="27" y="0"/>
                  </a:lnTo>
                  <a:lnTo>
                    <a:pt x="36" y="13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00" name="Freeform 189"/>
            <p:cNvSpPr>
              <a:spLocks/>
            </p:cNvSpPr>
            <p:nvPr userDrawn="1"/>
          </p:nvSpPr>
          <p:spPr bwMode="gray">
            <a:xfrm>
              <a:off x="10548938" y="5772150"/>
              <a:ext cx="57150" cy="47625"/>
            </a:xfrm>
            <a:custGeom>
              <a:avLst/>
              <a:gdLst>
                <a:gd name="T0" fmla="*/ 36 w 36"/>
                <a:gd name="T1" fmla="*/ 13 h 30"/>
                <a:gd name="T2" fmla="*/ 9 w 36"/>
                <a:gd name="T3" fmla="*/ 30 h 30"/>
                <a:gd name="T4" fmla="*/ 0 w 36"/>
                <a:gd name="T5" fmla="*/ 17 h 30"/>
                <a:gd name="T6" fmla="*/ 27 w 36"/>
                <a:gd name="T7" fmla="*/ 0 h 30"/>
                <a:gd name="T8" fmla="*/ 36 w 36"/>
                <a:gd name="T9" fmla="*/ 1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0">
                  <a:moveTo>
                    <a:pt x="36" y="13"/>
                  </a:moveTo>
                  <a:lnTo>
                    <a:pt x="9" y="30"/>
                  </a:lnTo>
                  <a:lnTo>
                    <a:pt x="0" y="17"/>
                  </a:lnTo>
                  <a:lnTo>
                    <a:pt x="27" y="0"/>
                  </a:lnTo>
                  <a:lnTo>
                    <a:pt x="36" y="13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01" name="Freeform 190"/>
            <p:cNvSpPr>
              <a:spLocks/>
            </p:cNvSpPr>
            <p:nvPr userDrawn="1"/>
          </p:nvSpPr>
          <p:spPr bwMode="gray">
            <a:xfrm>
              <a:off x="10520363" y="5726113"/>
              <a:ext cx="55563" cy="50800"/>
            </a:xfrm>
            <a:custGeom>
              <a:avLst/>
              <a:gdLst>
                <a:gd name="T0" fmla="*/ 35 w 35"/>
                <a:gd name="T1" fmla="*/ 14 h 32"/>
                <a:gd name="T2" fmla="*/ 8 w 35"/>
                <a:gd name="T3" fmla="*/ 32 h 32"/>
                <a:gd name="T4" fmla="*/ 0 w 35"/>
                <a:gd name="T5" fmla="*/ 18 h 32"/>
                <a:gd name="T6" fmla="*/ 27 w 35"/>
                <a:gd name="T7" fmla="*/ 0 h 32"/>
                <a:gd name="T8" fmla="*/ 35 w 35"/>
                <a:gd name="T9" fmla="*/ 1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2">
                  <a:moveTo>
                    <a:pt x="35" y="14"/>
                  </a:moveTo>
                  <a:lnTo>
                    <a:pt x="8" y="32"/>
                  </a:lnTo>
                  <a:lnTo>
                    <a:pt x="0" y="18"/>
                  </a:lnTo>
                  <a:lnTo>
                    <a:pt x="27" y="0"/>
                  </a:lnTo>
                  <a:lnTo>
                    <a:pt x="35" y="14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02" name="Freeform 191"/>
            <p:cNvSpPr>
              <a:spLocks/>
            </p:cNvSpPr>
            <p:nvPr userDrawn="1"/>
          </p:nvSpPr>
          <p:spPr bwMode="gray">
            <a:xfrm>
              <a:off x="10488613" y="5681663"/>
              <a:ext cx="58738" cy="50800"/>
            </a:xfrm>
            <a:custGeom>
              <a:avLst/>
              <a:gdLst>
                <a:gd name="T0" fmla="*/ 37 w 37"/>
                <a:gd name="T1" fmla="*/ 14 h 32"/>
                <a:gd name="T2" fmla="*/ 9 w 37"/>
                <a:gd name="T3" fmla="*/ 32 h 32"/>
                <a:gd name="T4" fmla="*/ 9 w 37"/>
                <a:gd name="T5" fmla="*/ 32 h 32"/>
                <a:gd name="T6" fmla="*/ 0 w 37"/>
                <a:gd name="T7" fmla="*/ 18 h 32"/>
                <a:gd name="T8" fmla="*/ 0 w 37"/>
                <a:gd name="T9" fmla="*/ 18 h 32"/>
                <a:gd name="T10" fmla="*/ 28 w 37"/>
                <a:gd name="T11" fmla="*/ 0 h 32"/>
                <a:gd name="T12" fmla="*/ 37 w 37"/>
                <a:gd name="T13" fmla="*/ 1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32">
                  <a:moveTo>
                    <a:pt x="37" y="14"/>
                  </a:moveTo>
                  <a:lnTo>
                    <a:pt x="9" y="32"/>
                  </a:lnTo>
                  <a:lnTo>
                    <a:pt x="9" y="32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8" y="0"/>
                  </a:lnTo>
                  <a:lnTo>
                    <a:pt x="37" y="14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03" name="Freeform 192"/>
            <p:cNvSpPr>
              <a:spLocks/>
            </p:cNvSpPr>
            <p:nvPr userDrawn="1"/>
          </p:nvSpPr>
          <p:spPr bwMode="gray">
            <a:xfrm>
              <a:off x="10460038" y="5637213"/>
              <a:ext cx="57150" cy="49213"/>
            </a:xfrm>
            <a:custGeom>
              <a:avLst/>
              <a:gdLst>
                <a:gd name="T0" fmla="*/ 36 w 36"/>
                <a:gd name="T1" fmla="*/ 13 h 31"/>
                <a:gd name="T2" fmla="*/ 9 w 36"/>
                <a:gd name="T3" fmla="*/ 31 h 31"/>
                <a:gd name="T4" fmla="*/ 0 w 36"/>
                <a:gd name="T5" fmla="*/ 18 h 31"/>
                <a:gd name="T6" fmla="*/ 27 w 36"/>
                <a:gd name="T7" fmla="*/ 0 h 31"/>
                <a:gd name="T8" fmla="*/ 36 w 36"/>
                <a:gd name="T9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1">
                  <a:moveTo>
                    <a:pt x="36" y="13"/>
                  </a:moveTo>
                  <a:lnTo>
                    <a:pt x="9" y="31"/>
                  </a:lnTo>
                  <a:lnTo>
                    <a:pt x="0" y="18"/>
                  </a:lnTo>
                  <a:lnTo>
                    <a:pt x="27" y="0"/>
                  </a:lnTo>
                  <a:lnTo>
                    <a:pt x="36" y="13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04" name="Freeform 193"/>
            <p:cNvSpPr>
              <a:spLocks/>
            </p:cNvSpPr>
            <p:nvPr userDrawn="1"/>
          </p:nvSpPr>
          <p:spPr bwMode="gray">
            <a:xfrm>
              <a:off x="10431463" y="5594350"/>
              <a:ext cx="55563" cy="47625"/>
            </a:xfrm>
            <a:custGeom>
              <a:avLst/>
              <a:gdLst>
                <a:gd name="T0" fmla="*/ 35 w 35"/>
                <a:gd name="T1" fmla="*/ 12 h 30"/>
                <a:gd name="T2" fmla="*/ 9 w 35"/>
                <a:gd name="T3" fmla="*/ 30 h 30"/>
                <a:gd name="T4" fmla="*/ 9 w 35"/>
                <a:gd name="T5" fmla="*/ 30 h 30"/>
                <a:gd name="T6" fmla="*/ 0 w 35"/>
                <a:gd name="T7" fmla="*/ 17 h 30"/>
                <a:gd name="T8" fmla="*/ 0 w 35"/>
                <a:gd name="T9" fmla="*/ 17 h 30"/>
                <a:gd name="T10" fmla="*/ 27 w 35"/>
                <a:gd name="T11" fmla="*/ 0 h 30"/>
                <a:gd name="T12" fmla="*/ 35 w 35"/>
                <a:gd name="T13" fmla="*/ 1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30">
                  <a:moveTo>
                    <a:pt x="35" y="12"/>
                  </a:moveTo>
                  <a:lnTo>
                    <a:pt x="9" y="30"/>
                  </a:lnTo>
                  <a:lnTo>
                    <a:pt x="9" y="30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27" y="0"/>
                  </a:lnTo>
                  <a:lnTo>
                    <a:pt x="35" y="12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05" name="Freeform 194"/>
            <p:cNvSpPr>
              <a:spLocks/>
            </p:cNvSpPr>
            <p:nvPr userDrawn="1"/>
          </p:nvSpPr>
          <p:spPr bwMode="gray">
            <a:xfrm>
              <a:off x="10401301" y="5548313"/>
              <a:ext cx="57150" cy="49213"/>
            </a:xfrm>
            <a:custGeom>
              <a:avLst/>
              <a:gdLst>
                <a:gd name="T0" fmla="*/ 36 w 36"/>
                <a:gd name="T1" fmla="*/ 14 h 31"/>
                <a:gd name="T2" fmla="*/ 9 w 36"/>
                <a:gd name="T3" fmla="*/ 31 h 31"/>
                <a:gd name="T4" fmla="*/ 0 w 36"/>
                <a:gd name="T5" fmla="*/ 18 h 31"/>
                <a:gd name="T6" fmla="*/ 27 w 36"/>
                <a:gd name="T7" fmla="*/ 0 h 31"/>
                <a:gd name="T8" fmla="*/ 36 w 36"/>
                <a:gd name="T9" fmla="*/ 1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1">
                  <a:moveTo>
                    <a:pt x="36" y="14"/>
                  </a:moveTo>
                  <a:lnTo>
                    <a:pt x="9" y="31"/>
                  </a:lnTo>
                  <a:lnTo>
                    <a:pt x="0" y="18"/>
                  </a:lnTo>
                  <a:lnTo>
                    <a:pt x="27" y="0"/>
                  </a:lnTo>
                  <a:lnTo>
                    <a:pt x="36" y="14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06" name="Freeform 195"/>
            <p:cNvSpPr>
              <a:spLocks/>
            </p:cNvSpPr>
            <p:nvPr userDrawn="1"/>
          </p:nvSpPr>
          <p:spPr bwMode="gray">
            <a:xfrm>
              <a:off x="10371138" y="5503863"/>
              <a:ext cx="58738" cy="50800"/>
            </a:xfrm>
            <a:custGeom>
              <a:avLst/>
              <a:gdLst>
                <a:gd name="T0" fmla="*/ 37 w 37"/>
                <a:gd name="T1" fmla="*/ 14 h 32"/>
                <a:gd name="T2" fmla="*/ 9 w 37"/>
                <a:gd name="T3" fmla="*/ 32 h 32"/>
                <a:gd name="T4" fmla="*/ 0 w 37"/>
                <a:gd name="T5" fmla="*/ 18 h 32"/>
                <a:gd name="T6" fmla="*/ 0 w 37"/>
                <a:gd name="T7" fmla="*/ 18 h 32"/>
                <a:gd name="T8" fmla="*/ 28 w 37"/>
                <a:gd name="T9" fmla="*/ 0 h 32"/>
                <a:gd name="T10" fmla="*/ 37 w 37"/>
                <a:gd name="T11" fmla="*/ 1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32">
                  <a:moveTo>
                    <a:pt x="37" y="14"/>
                  </a:moveTo>
                  <a:lnTo>
                    <a:pt x="9" y="32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8" y="0"/>
                  </a:lnTo>
                  <a:lnTo>
                    <a:pt x="37" y="14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07" name="Freeform 196"/>
            <p:cNvSpPr>
              <a:spLocks/>
            </p:cNvSpPr>
            <p:nvPr userDrawn="1"/>
          </p:nvSpPr>
          <p:spPr bwMode="gray">
            <a:xfrm>
              <a:off x="10342563" y="5459413"/>
              <a:ext cx="58738" cy="49213"/>
            </a:xfrm>
            <a:custGeom>
              <a:avLst/>
              <a:gdLst>
                <a:gd name="T0" fmla="*/ 37 w 37"/>
                <a:gd name="T1" fmla="*/ 13 h 31"/>
                <a:gd name="T2" fmla="*/ 9 w 37"/>
                <a:gd name="T3" fmla="*/ 31 h 31"/>
                <a:gd name="T4" fmla="*/ 9 w 37"/>
                <a:gd name="T5" fmla="*/ 31 h 31"/>
                <a:gd name="T6" fmla="*/ 0 w 37"/>
                <a:gd name="T7" fmla="*/ 18 h 31"/>
                <a:gd name="T8" fmla="*/ 27 w 37"/>
                <a:gd name="T9" fmla="*/ 0 h 31"/>
                <a:gd name="T10" fmla="*/ 37 w 37"/>
                <a:gd name="T11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31">
                  <a:moveTo>
                    <a:pt x="37" y="13"/>
                  </a:moveTo>
                  <a:lnTo>
                    <a:pt x="9" y="31"/>
                  </a:lnTo>
                  <a:lnTo>
                    <a:pt x="9" y="31"/>
                  </a:lnTo>
                  <a:lnTo>
                    <a:pt x="0" y="18"/>
                  </a:lnTo>
                  <a:lnTo>
                    <a:pt x="27" y="0"/>
                  </a:lnTo>
                  <a:lnTo>
                    <a:pt x="37" y="13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08" name="Freeform 197"/>
            <p:cNvSpPr>
              <a:spLocks/>
            </p:cNvSpPr>
            <p:nvPr userDrawn="1"/>
          </p:nvSpPr>
          <p:spPr bwMode="gray">
            <a:xfrm>
              <a:off x="10313988" y="5413375"/>
              <a:ext cx="55563" cy="50800"/>
            </a:xfrm>
            <a:custGeom>
              <a:avLst/>
              <a:gdLst>
                <a:gd name="T0" fmla="*/ 35 w 35"/>
                <a:gd name="T1" fmla="*/ 14 h 32"/>
                <a:gd name="T2" fmla="*/ 8 w 35"/>
                <a:gd name="T3" fmla="*/ 32 h 32"/>
                <a:gd name="T4" fmla="*/ 0 w 35"/>
                <a:gd name="T5" fmla="*/ 19 h 32"/>
                <a:gd name="T6" fmla="*/ 26 w 35"/>
                <a:gd name="T7" fmla="*/ 0 h 32"/>
                <a:gd name="T8" fmla="*/ 35 w 35"/>
                <a:gd name="T9" fmla="*/ 1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2">
                  <a:moveTo>
                    <a:pt x="35" y="14"/>
                  </a:moveTo>
                  <a:lnTo>
                    <a:pt x="8" y="32"/>
                  </a:lnTo>
                  <a:lnTo>
                    <a:pt x="0" y="19"/>
                  </a:lnTo>
                  <a:lnTo>
                    <a:pt x="26" y="0"/>
                  </a:lnTo>
                  <a:lnTo>
                    <a:pt x="35" y="14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09" name="Freeform 198"/>
            <p:cNvSpPr>
              <a:spLocks/>
            </p:cNvSpPr>
            <p:nvPr userDrawn="1"/>
          </p:nvSpPr>
          <p:spPr bwMode="gray">
            <a:xfrm>
              <a:off x="10283826" y="5370513"/>
              <a:ext cx="57150" cy="49213"/>
            </a:xfrm>
            <a:custGeom>
              <a:avLst/>
              <a:gdLst>
                <a:gd name="T0" fmla="*/ 36 w 36"/>
                <a:gd name="T1" fmla="*/ 13 h 31"/>
                <a:gd name="T2" fmla="*/ 9 w 36"/>
                <a:gd name="T3" fmla="*/ 31 h 31"/>
                <a:gd name="T4" fmla="*/ 0 w 36"/>
                <a:gd name="T5" fmla="*/ 17 h 31"/>
                <a:gd name="T6" fmla="*/ 27 w 36"/>
                <a:gd name="T7" fmla="*/ 0 h 31"/>
                <a:gd name="T8" fmla="*/ 36 w 36"/>
                <a:gd name="T9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1">
                  <a:moveTo>
                    <a:pt x="36" y="13"/>
                  </a:moveTo>
                  <a:lnTo>
                    <a:pt x="9" y="31"/>
                  </a:lnTo>
                  <a:lnTo>
                    <a:pt x="0" y="17"/>
                  </a:lnTo>
                  <a:lnTo>
                    <a:pt x="27" y="0"/>
                  </a:lnTo>
                  <a:lnTo>
                    <a:pt x="36" y="13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10" name="Freeform 199"/>
            <p:cNvSpPr>
              <a:spLocks/>
            </p:cNvSpPr>
            <p:nvPr userDrawn="1"/>
          </p:nvSpPr>
          <p:spPr bwMode="gray">
            <a:xfrm>
              <a:off x="10253663" y="5326063"/>
              <a:ext cx="58738" cy="49213"/>
            </a:xfrm>
            <a:custGeom>
              <a:avLst/>
              <a:gdLst>
                <a:gd name="T0" fmla="*/ 37 w 37"/>
                <a:gd name="T1" fmla="*/ 14 h 31"/>
                <a:gd name="T2" fmla="*/ 10 w 37"/>
                <a:gd name="T3" fmla="*/ 31 h 31"/>
                <a:gd name="T4" fmla="*/ 0 w 37"/>
                <a:gd name="T5" fmla="*/ 18 h 31"/>
                <a:gd name="T6" fmla="*/ 28 w 37"/>
                <a:gd name="T7" fmla="*/ 0 h 31"/>
                <a:gd name="T8" fmla="*/ 37 w 37"/>
                <a:gd name="T9" fmla="*/ 1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1">
                  <a:moveTo>
                    <a:pt x="37" y="14"/>
                  </a:moveTo>
                  <a:lnTo>
                    <a:pt x="10" y="31"/>
                  </a:lnTo>
                  <a:lnTo>
                    <a:pt x="0" y="18"/>
                  </a:lnTo>
                  <a:lnTo>
                    <a:pt x="28" y="0"/>
                  </a:lnTo>
                  <a:lnTo>
                    <a:pt x="37" y="14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11" name="Freeform 200"/>
            <p:cNvSpPr>
              <a:spLocks/>
            </p:cNvSpPr>
            <p:nvPr userDrawn="1"/>
          </p:nvSpPr>
          <p:spPr bwMode="gray">
            <a:xfrm>
              <a:off x="10225088" y="5281613"/>
              <a:ext cx="55563" cy="49213"/>
            </a:xfrm>
            <a:custGeom>
              <a:avLst/>
              <a:gdLst>
                <a:gd name="T0" fmla="*/ 35 w 35"/>
                <a:gd name="T1" fmla="*/ 13 h 31"/>
                <a:gd name="T2" fmla="*/ 8 w 35"/>
                <a:gd name="T3" fmla="*/ 31 h 31"/>
                <a:gd name="T4" fmla="*/ 0 w 35"/>
                <a:gd name="T5" fmla="*/ 18 h 31"/>
                <a:gd name="T6" fmla="*/ 28 w 35"/>
                <a:gd name="T7" fmla="*/ 0 h 31"/>
                <a:gd name="T8" fmla="*/ 35 w 35"/>
                <a:gd name="T9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1">
                  <a:moveTo>
                    <a:pt x="35" y="13"/>
                  </a:moveTo>
                  <a:lnTo>
                    <a:pt x="8" y="31"/>
                  </a:lnTo>
                  <a:lnTo>
                    <a:pt x="0" y="18"/>
                  </a:lnTo>
                  <a:lnTo>
                    <a:pt x="28" y="0"/>
                  </a:lnTo>
                  <a:lnTo>
                    <a:pt x="35" y="13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12" name="Freeform 201"/>
            <p:cNvSpPr>
              <a:spLocks/>
            </p:cNvSpPr>
            <p:nvPr userDrawn="1"/>
          </p:nvSpPr>
          <p:spPr bwMode="gray">
            <a:xfrm>
              <a:off x="10194926" y="5235575"/>
              <a:ext cx="57150" cy="50800"/>
            </a:xfrm>
            <a:custGeom>
              <a:avLst/>
              <a:gdLst>
                <a:gd name="T0" fmla="*/ 36 w 36"/>
                <a:gd name="T1" fmla="*/ 14 h 32"/>
                <a:gd name="T2" fmla="*/ 9 w 36"/>
                <a:gd name="T3" fmla="*/ 32 h 32"/>
                <a:gd name="T4" fmla="*/ 9 w 36"/>
                <a:gd name="T5" fmla="*/ 32 h 32"/>
                <a:gd name="T6" fmla="*/ 0 w 36"/>
                <a:gd name="T7" fmla="*/ 19 h 32"/>
                <a:gd name="T8" fmla="*/ 0 w 36"/>
                <a:gd name="T9" fmla="*/ 19 h 32"/>
                <a:gd name="T10" fmla="*/ 27 w 36"/>
                <a:gd name="T11" fmla="*/ 0 h 32"/>
                <a:gd name="T12" fmla="*/ 36 w 36"/>
                <a:gd name="T13" fmla="*/ 1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2">
                  <a:moveTo>
                    <a:pt x="36" y="14"/>
                  </a:moveTo>
                  <a:lnTo>
                    <a:pt x="9" y="32"/>
                  </a:lnTo>
                  <a:lnTo>
                    <a:pt x="9" y="32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27" y="0"/>
                  </a:lnTo>
                  <a:lnTo>
                    <a:pt x="36" y="14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13" name="Freeform 202"/>
            <p:cNvSpPr>
              <a:spLocks/>
            </p:cNvSpPr>
            <p:nvPr userDrawn="1"/>
          </p:nvSpPr>
          <p:spPr bwMode="gray">
            <a:xfrm>
              <a:off x="10166351" y="5191125"/>
              <a:ext cx="57150" cy="50800"/>
            </a:xfrm>
            <a:custGeom>
              <a:avLst/>
              <a:gdLst>
                <a:gd name="T0" fmla="*/ 36 w 36"/>
                <a:gd name="T1" fmla="*/ 14 h 32"/>
                <a:gd name="T2" fmla="*/ 9 w 36"/>
                <a:gd name="T3" fmla="*/ 32 h 32"/>
                <a:gd name="T4" fmla="*/ 0 w 36"/>
                <a:gd name="T5" fmla="*/ 18 h 32"/>
                <a:gd name="T6" fmla="*/ 27 w 36"/>
                <a:gd name="T7" fmla="*/ 0 h 32"/>
                <a:gd name="T8" fmla="*/ 36 w 36"/>
                <a:gd name="T9" fmla="*/ 1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2">
                  <a:moveTo>
                    <a:pt x="36" y="14"/>
                  </a:moveTo>
                  <a:lnTo>
                    <a:pt x="9" y="32"/>
                  </a:lnTo>
                  <a:lnTo>
                    <a:pt x="0" y="18"/>
                  </a:lnTo>
                  <a:lnTo>
                    <a:pt x="27" y="0"/>
                  </a:lnTo>
                  <a:lnTo>
                    <a:pt x="36" y="14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14" name="Freeform 203"/>
            <p:cNvSpPr>
              <a:spLocks/>
            </p:cNvSpPr>
            <p:nvPr userDrawn="1"/>
          </p:nvSpPr>
          <p:spPr bwMode="gray">
            <a:xfrm>
              <a:off x="10136188" y="5148263"/>
              <a:ext cx="57150" cy="49213"/>
            </a:xfrm>
            <a:custGeom>
              <a:avLst/>
              <a:gdLst>
                <a:gd name="T0" fmla="*/ 36 w 36"/>
                <a:gd name="T1" fmla="*/ 14 h 31"/>
                <a:gd name="T2" fmla="*/ 8 w 36"/>
                <a:gd name="T3" fmla="*/ 31 h 31"/>
                <a:gd name="T4" fmla="*/ 0 w 36"/>
                <a:gd name="T5" fmla="*/ 17 h 31"/>
                <a:gd name="T6" fmla="*/ 28 w 36"/>
                <a:gd name="T7" fmla="*/ 0 h 31"/>
                <a:gd name="T8" fmla="*/ 36 w 36"/>
                <a:gd name="T9" fmla="*/ 1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1">
                  <a:moveTo>
                    <a:pt x="36" y="14"/>
                  </a:moveTo>
                  <a:lnTo>
                    <a:pt x="8" y="31"/>
                  </a:lnTo>
                  <a:lnTo>
                    <a:pt x="0" y="17"/>
                  </a:lnTo>
                  <a:lnTo>
                    <a:pt x="28" y="0"/>
                  </a:lnTo>
                  <a:lnTo>
                    <a:pt x="36" y="14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15" name="Freeform 204"/>
            <p:cNvSpPr>
              <a:spLocks/>
            </p:cNvSpPr>
            <p:nvPr userDrawn="1"/>
          </p:nvSpPr>
          <p:spPr bwMode="gray">
            <a:xfrm>
              <a:off x="10106026" y="5103813"/>
              <a:ext cx="58738" cy="49213"/>
            </a:xfrm>
            <a:custGeom>
              <a:avLst/>
              <a:gdLst>
                <a:gd name="T0" fmla="*/ 37 w 37"/>
                <a:gd name="T1" fmla="*/ 13 h 31"/>
                <a:gd name="T2" fmla="*/ 9 w 37"/>
                <a:gd name="T3" fmla="*/ 31 h 31"/>
                <a:gd name="T4" fmla="*/ 0 w 37"/>
                <a:gd name="T5" fmla="*/ 18 h 31"/>
                <a:gd name="T6" fmla="*/ 27 w 37"/>
                <a:gd name="T7" fmla="*/ 0 h 31"/>
                <a:gd name="T8" fmla="*/ 37 w 37"/>
                <a:gd name="T9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1">
                  <a:moveTo>
                    <a:pt x="37" y="13"/>
                  </a:moveTo>
                  <a:lnTo>
                    <a:pt x="9" y="31"/>
                  </a:lnTo>
                  <a:lnTo>
                    <a:pt x="0" y="18"/>
                  </a:lnTo>
                  <a:lnTo>
                    <a:pt x="27" y="0"/>
                  </a:lnTo>
                  <a:lnTo>
                    <a:pt x="37" y="13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16" name="Freeform 206"/>
            <p:cNvSpPr>
              <a:spLocks/>
            </p:cNvSpPr>
            <p:nvPr userDrawn="1"/>
          </p:nvSpPr>
          <p:spPr bwMode="gray">
            <a:xfrm>
              <a:off x="10077450" y="5059363"/>
              <a:ext cx="57150" cy="49213"/>
            </a:xfrm>
            <a:custGeom>
              <a:avLst/>
              <a:gdLst>
                <a:gd name="T0" fmla="*/ 36 w 36"/>
                <a:gd name="T1" fmla="*/ 13 h 31"/>
                <a:gd name="T2" fmla="*/ 9 w 36"/>
                <a:gd name="T3" fmla="*/ 31 h 31"/>
                <a:gd name="T4" fmla="*/ 0 w 36"/>
                <a:gd name="T5" fmla="*/ 18 h 31"/>
                <a:gd name="T6" fmla="*/ 27 w 36"/>
                <a:gd name="T7" fmla="*/ 0 h 31"/>
                <a:gd name="T8" fmla="*/ 36 w 36"/>
                <a:gd name="T9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1">
                  <a:moveTo>
                    <a:pt x="36" y="13"/>
                  </a:moveTo>
                  <a:lnTo>
                    <a:pt x="9" y="31"/>
                  </a:lnTo>
                  <a:lnTo>
                    <a:pt x="0" y="18"/>
                  </a:lnTo>
                  <a:lnTo>
                    <a:pt x="27" y="0"/>
                  </a:lnTo>
                  <a:lnTo>
                    <a:pt x="36" y="13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17" name="Freeform 207"/>
            <p:cNvSpPr>
              <a:spLocks/>
            </p:cNvSpPr>
            <p:nvPr userDrawn="1"/>
          </p:nvSpPr>
          <p:spPr bwMode="gray">
            <a:xfrm>
              <a:off x="10048875" y="5013325"/>
              <a:ext cx="55562" cy="50800"/>
            </a:xfrm>
            <a:custGeom>
              <a:avLst/>
              <a:gdLst>
                <a:gd name="T0" fmla="*/ 35 w 35"/>
                <a:gd name="T1" fmla="*/ 14 h 32"/>
                <a:gd name="T2" fmla="*/ 9 w 35"/>
                <a:gd name="T3" fmla="*/ 32 h 32"/>
                <a:gd name="T4" fmla="*/ 0 w 35"/>
                <a:gd name="T5" fmla="*/ 18 h 32"/>
                <a:gd name="T6" fmla="*/ 27 w 35"/>
                <a:gd name="T7" fmla="*/ 0 h 32"/>
                <a:gd name="T8" fmla="*/ 35 w 35"/>
                <a:gd name="T9" fmla="*/ 1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2">
                  <a:moveTo>
                    <a:pt x="35" y="14"/>
                  </a:moveTo>
                  <a:lnTo>
                    <a:pt x="9" y="32"/>
                  </a:lnTo>
                  <a:lnTo>
                    <a:pt x="0" y="18"/>
                  </a:lnTo>
                  <a:lnTo>
                    <a:pt x="27" y="0"/>
                  </a:lnTo>
                  <a:lnTo>
                    <a:pt x="35" y="14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18" name="Freeform 208"/>
            <p:cNvSpPr>
              <a:spLocks/>
            </p:cNvSpPr>
            <p:nvPr userDrawn="1"/>
          </p:nvSpPr>
          <p:spPr bwMode="gray">
            <a:xfrm>
              <a:off x="10017125" y="4970463"/>
              <a:ext cx="58737" cy="49213"/>
            </a:xfrm>
            <a:custGeom>
              <a:avLst/>
              <a:gdLst>
                <a:gd name="T0" fmla="*/ 37 w 37"/>
                <a:gd name="T1" fmla="*/ 13 h 31"/>
                <a:gd name="T2" fmla="*/ 10 w 37"/>
                <a:gd name="T3" fmla="*/ 31 h 31"/>
                <a:gd name="T4" fmla="*/ 0 w 37"/>
                <a:gd name="T5" fmla="*/ 17 h 31"/>
                <a:gd name="T6" fmla="*/ 28 w 37"/>
                <a:gd name="T7" fmla="*/ 0 h 31"/>
                <a:gd name="T8" fmla="*/ 37 w 37"/>
                <a:gd name="T9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1">
                  <a:moveTo>
                    <a:pt x="37" y="13"/>
                  </a:moveTo>
                  <a:lnTo>
                    <a:pt x="10" y="31"/>
                  </a:lnTo>
                  <a:lnTo>
                    <a:pt x="0" y="17"/>
                  </a:lnTo>
                  <a:lnTo>
                    <a:pt x="28" y="0"/>
                  </a:lnTo>
                  <a:lnTo>
                    <a:pt x="37" y="13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19" name="Freeform 209"/>
            <p:cNvSpPr>
              <a:spLocks/>
            </p:cNvSpPr>
            <p:nvPr userDrawn="1"/>
          </p:nvSpPr>
          <p:spPr bwMode="gray">
            <a:xfrm>
              <a:off x="9988550" y="4926013"/>
              <a:ext cx="58737" cy="47625"/>
            </a:xfrm>
            <a:custGeom>
              <a:avLst/>
              <a:gdLst>
                <a:gd name="T0" fmla="*/ 37 w 37"/>
                <a:gd name="T1" fmla="*/ 13 h 30"/>
                <a:gd name="T2" fmla="*/ 9 w 37"/>
                <a:gd name="T3" fmla="*/ 30 h 30"/>
                <a:gd name="T4" fmla="*/ 0 w 37"/>
                <a:gd name="T5" fmla="*/ 18 h 30"/>
                <a:gd name="T6" fmla="*/ 28 w 37"/>
                <a:gd name="T7" fmla="*/ 0 h 30"/>
                <a:gd name="T8" fmla="*/ 37 w 37"/>
                <a:gd name="T9" fmla="*/ 1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0">
                  <a:moveTo>
                    <a:pt x="37" y="13"/>
                  </a:moveTo>
                  <a:lnTo>
                    <a:pt x="9" y="30"/>
                  </a:lnTo>
                  <a:lnTo>
                    <a:pt x="0" y="18"/>
                  </a:lnTo>
                  <a:lnTo>
                    <a:pt x="28" y="0"/>
                  </a:lnTo>
                  <a:lnTo>
                    <a:pt x="37" y="13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20" name="Freeform 210"/>
            <p:cNvSpPr>
              <a:spLocks/>
            </p:cNvSpPr>
            <p:nvPr userDrawn="1"/>
          </p:nvSpPr>
          <p:spPr bwMode="gray">
            <a:xfrm>
              <a:off x="10856913" y="6146800"/>
              <a:ext cx="50800" cy="46038"/>
            </a:xfrm>
            <a:custGeom>
              <a:avLst/>
              <a:gdLst>
                <a:gd name="T0" fmla="*/ 32 w 32"/>
                <a:gd name="T1" fmla="*/ 14 h 29"/>
                <a:gd name="T2" fmla="*/ 9 w 32"/>
                <a:gd name="T3" fmla="*/ 29 h 29"/>
                <a:gd name="T4" fmla="*/ 0 w 32"/>
                <a:gd name="T5" fmla="*/ 16 h 29"/>
                <a:gd name="T6" fmla="*/ 24 w 32"/>
                <a:gd name="T7" fmla="*/ 0 h 29"/>
                <a:gd name="T8" fmla="*/ 32 w 32"/>
                <a:gd name="T9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29">
                  <a:moveTo>
                    <a:pt x="32" y="14"/>
                  </a:moveTo>
                  <a:lnTo>
                    <a:pt x="9" y="29"/>
                  </a:lnTo>
                  <a:lnTo>
                    <a:pt x="0" y="16"/>
                  </a:lnTo>
                  <a:lnTo>
                    <a:pt x="24" y="0"/>
                  </a:lnTo>
                  <a:lnTo>
                    <a:pt x="32" y="14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21" name="Freeform 211"/>
            <p:cNvSpPr>
              <a:spLocks/>
            </p:cNvSpPr>
            <p:nvPr userDrawn="1"/>
          </p:nvSpPr>
          <p:spPr bwMode="gray">
            <a:xfrm>
              <a:off x="10826750" y="6102350"/>
              <a:ext cx="52387" cy="46038"/>
            </a:xfrm>
            <a:custGeom>
              <a:avLst/>
              <a:gdLst>
                <a:gd name="T0" fmla="*/ 33 w 33"/>
                <a:gd name="T1" fmla="*/ 13 h 29"/>
                <a:gd name="T2" fmla="*/ 9 w 33"/>
                <a:gd name="T3" fmla="*/ 29 h 29"/>
                <a:gd name="T4" fmla="*/ 0 w 33"/>
                <a:gd name="T5" fmla="*/ 16 h 29"/>
                <a:gd name="T6" fmla="*/ 24 w 33"/>
                <a:gd name="T7" fmla="*/ 0 h 29"/>
                <a:gd name="T8" fmla="*/ 33 w 33"/>
                <a:gd name="T9" fmla="*/ 1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9">
                  <a:moveTo>
                    <a:pt x="33" y="13"/>
                  </a:moveTo>
                  <a:lnTo>
                    <a:pt x="9" y="29"/>
                  </a:lnTo>
                  <a:lnTo>
                    <a:pt x="0" y="16"/>
                  </a:lnTo>
                  <a:lnTo>
                    <a:pt x="24" y="0"/>
                  </a:lnTo>
                  <a:lnTo>
                    <a:pt x="33" y="13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22" name="Freeform 212"/>
            <p:cNvSpPr>
              <a:spLocks/>
            </p:cNvSpPr>
            <p:nvPr userDrawn="1"/>
          </p:nvSpPr>
          <p:spPr bwMode="gray">
            <a:xfrm>
              <a:off x="10798175" y="6056313"/>
              <a:ext cx="52387" cy="47625"/>
            </a:xfrm>
            <a:custGeom>
              <a:avLst/>
              <a:gdLst>
                <a:gd name="T0" fmla="*/ 33 w 33"/>
                <a:gd name="T1" fmla="*/ 14 h 30"/>
                <a:gd name="T2" fmla="*/ 9 w 33"/>
                <a:gd name="T3" fmla="*/ 30 h 30"/>
                <a:gd name="T4" fmla="*/ 0 w 33"/>
                <a:gd name="T5" fmla="*/ 16 h 30"/>
                <a:gd name="T6" fmla="*/ 24 w 33"/>
                <a:gd name="T7" fmla="*/ 0 h 30"/>
                <a:gd name="T8" fmla="*/ 33 w 33"/>
                <a:gd name="T9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0">
                  <a:moveTo>
                    <a:pt x="33" y="14"/>
                  </a:moveTo>
                  <a:lnTo>
                    <a:pt x="9" y="30"/>
                  </a:lnTo>
                  <a:lnTo>
                    <a:pt x="0" y="16"/>
                  </a:lnTo>
                  <a:lnTo>
                    <a:pt x="24" y="0"/>
                  </a:lnTo>
                  <a:lnTo>
                    <a:pt x="33" y="14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23" name="Freeform 213"/>
            <p:cNvSpPr>
              <a:spLocks/>
            </p:cNvSpPr>
            <p:nvPr userDrawn="1"/>
          </p:nvSpPr>
          <p:spPr bwMode="gray">
            <a:xfrm>
              <a:off x="10769600" y="6013450"/>
              <a:ext cx="52387" cy="46038"/>
            </a:xfrm>
            <a:custGeom>
              <a:avLst/>
              <a:gdLst>
                <a:gd name="T0" fmla="*/ 33 w 33"/>
                <a:gd name="T1" fmla="*/ 14 h 29"/>
                <a:gd name="T2" fmla="*/ 9 w 33"/>
                <a:gd name="T3" fmla="*/ 29 h 29"/>
                <a:gd name="T4" fmla="*/ 0 w 33"/>
                <a:gd name="T5" fmla="*/ 15 h 29"/>
                <a:gd name="T6" fmla="*/ 23 w 33"/>
                <a:gd name="T7" fmla="*/ 0 h 29"/>
                <a:gd name="T8" fmla="*/ 33 w 33"/>
                <a:gd name="T9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9">
                  <a:moveTo>
                    <a:pt x="33" y="14"/>
                  </a:moveTo>
                  <a:lnTo>
                    <a:pt x="9" y="29"/>
                  </a:lnTo>
                  <a:lnTo>
                    <a:pt x="0" y="15"/>
                  </a:lnTo>
                  <a:lnTo>
                    <a:pt x="23" y="0"/>
                  </a:lnTo>
                  <a:lnTo>
                    <a:pt x="33" y="14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24" name="Freeform 214"/>
            <p:cNvSpPr>
              <a:spLocks/>
            </p:cNvSpPr>
            <p:nvPr userDrawn="1"/>
          </p:nvSpPr>
          <p:spPr bwMode="gray">
            <a:xfrm>
              <a:off x="10739438" y="5946775"/>
              <a:ext cx="84137" cy="68263"/>
            </a:xfrm>
            <a:custGeom>
              <a:avLst/>
              <a:gdLst>
                <a:gd name="T0" fmla="*/ 53 w 53"/>
                <a:gd name="T1" fmla="*/ 14 h 43"/>
                <a:gd name="T2" fmla="*/ 8 w 53"/>
                <a:gd name="T3" fmla="*/ 43 h 43"/>
                <a:gd name="T4" fmla="*/ 0 w 53"/>
                <a:gd name="T5" fmla="*/ 30 h 43"/>
                <a:gd name="T6" fmla="*/ 45 w 53"/>
                <a:gd name="T7" fmla="*/ 0 h 43"/>
                <a:gd name="T8" fmla="*/ 53 w 53"/>
                <a:gd name="T9" fmla="*/ 14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43">
                  <a:moveTo>
                    <a:pt x="53" y="14"/>
                  </a:moveTo>
                  <a:lnTo>
                    <a:pt x="8" y="43"/>
                  </a:lnTo>
                  <a:lnTo>
                    <a:pt x="0" y="30"/>
                  </a:lnTo>
                  <a:lnTo>
                    <a:pt x="45" y="0"/>
                  </a:lnTo>
                  <a:lnTo>
                    <a:pt x="53" y="14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25" name="Freeform 215"/>
            <p:cNvSpPr>
              <a:spLocks/>
            </p:cNvSpPr>
            <p:nvPr userDrawn="1"/>
          </p:nvSpPr>
          <p:spPr bwMode="gray">
            <a:xfrm>
              <a:off x="10709275" y="5924550"/>
              <a:ext cx="52387" cy="46038"/>
            </a:xfrm>
            <a:custGeom>
              <a:avLst/>
              <a:gdLst>
                <a:gd name="T0" fmla="*/ 33 w 33"/>
                <a:gd name="T1" fmla="*/ 13 h 29"/>
                <a:gd name="T2" fmla="*/ 9 w 33"/>
                <a:gd name="T3" fmla="*/ 29 h 29"/>
                <a:gd name="T4" fmla="*/ 0 w 33"/>
                <a:gd name="T5" fmla="*/ 16 h 29"/>
                <a:gd name="T6" fmla="*/ 24 w 33"/>
                <a:gd name="T7" fmla="*/ 0 h 29"/>
                <a:gd name="T8" fmla="*/ 33 w 33"/>
                <a:gd name="T9" fmla="*/ 1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9">
                  <a:moveTo>
                    <a:pt x="33" y="13"/>
                  </a:moveTo>
                  <a:lnTo>
                    <a:pt x="9" y="29"/>
                  </a:lnTo>
                  <a:lnTo>
                    <a:pt x="0" y="16"/>
                  </a:lnTo>
                  <a:lnTo>
                    <a:pt x="24" y="0"/>
                  </a:lnTo>
                  <a:lnTo>
                    <a:pt x="33" y="13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26" name="Freeform 216"/>
            <p:cNvSpPr>
              <a:spLocks/>
            </p:cNvSpPr>
            <p:nvPr userDrawn="1"/>
          </p:nvSpPr>
          <p:spPr bwMode="gray">
            <a:xfrm>
              <a:off x="10680700" y="5878513"/>
              <a:ext cx="52387" cy="47625"/>
            </a:xfrm>
            <a:custGeom>
              <a:avLst/>
              <a:gdLst>
                <a:gd name="T0" fmla="*/ 33 w 33"/>
                <a:gd name="T1" fmla="*/ 14 h 30"/>
                <a:gd name="T2" fmla="*/ 9 w 33"/>
                <a:gd name="T3" fmla="*/ 30 h 30"/>
                <a:gd name="T4" fmla="*/ 0 w 33"/>
                <a:gd name="T5" fmla="*/ 16 h 30"/>
                <a:gd name="T6" fmla="*/ 24 w 33"/>
                <a:gd name="T7" fmla="*/ 0 h 30"/>
                <a:gd name="T8" fmla="*/ 33 w 33"/>
                <a:gd name="T9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0">
                  <a:moveTo>
                    <a:pt x="33" y="14"/>
                  </a:moveTo>
                  <a:lnTo>
                    <a:pt x="9" y="30"/>
                  </a:lnTo>
                  <a:lnTo>
                    <a:pt x="0" y="16"/>
                  </a:lnTo>
                  <a:lnTo>
                    <a:pt x="24" y="0"/>
                  </a:lnTo>
                  <a:lnTo>
                    <a:pt x="33" y="14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27" name="Freeform 217"/>
            <p:cNvSpPr>
              <a:spLocks/>
            </p:cNvSpPr>
            <p:nvPr userDrawn="1"/>
          </p:nvSpPr>
          <p:spPr bwMode="gray">
            <a:xfrm>
              <a:off x="10652125" y="5835650"/>
              <a:ext cx="50800" cy="46038"/>
            </a:xfrm>
            <a:custGeom>
              <a:avLst/>
              <a:gdLst>
                <a:gd name="T0" fmla="*/ 32 w 32"/>
                <a:gd name="T1" fmla="*/ 13 h 29"/>
                <a:gd name="T2" fmla="*/ 8 w 32"/>
                <a:gd name="T3" fmla="*/ 29 h 29"/>
                <a:gd name="T4" fmla="*/ 0 w 32"/>
                <a:gd name="T5" fmla="*/ 15 h 29"/>
                <a:gd name="T6" fmla="*/ 24 w 32"/>
                <a:gd name="T7" fmla="*/ 0 h 29"/>
                <a:gd name="T8" fmla="*/ 32 w 32"/>
                <a:gd name="T9" fmla="*/ 1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29">
                  <a:moveTo>
                    <a:pt x="32" y="13"/>
                  </a:moveTo>
                  <a:lnTo>
                    <a:pt x="8" y="29"/>
                  </a:lnTo>
                  <a:lnTo>
                    <a:pt x="0" y="15"/>
                  </a:lnTo>
                  <a:lnTo>
                    <a:pt x="24" y="0"/>
                  </a:lnTo>
                  <a:lnTo>
                    <a:pt x="32" y="13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28" name="Freeform 218"/>
            <p:cNvSpPr>
              <a:spLocks/>
            </p:cNvSpPr>
            <p:nvPr userDrawn="1"/>
          </p:nvSpPr>
          <p:spPr bwMode="gray">
            <a:xfrm>
              <a:off x="10620375" y="5791200"/>
              <a:ext cx="52387" cy="44450"/>
            </a:xfrm>
            <a:custGeom>
              <a:avLst/>
              <a:gdLst>
                <a:gd name="T0" fmla="*/ 33 w 33"/>
                <a:gd name="T1" fmla="*/ 14 h 28"/>
                <a:gd name="T2" fmla="*/ 9 w 33"/>
                <a:gd name="T3" fmla="*/ 28 h 28"/>
                <a:gd name="T4" fmla="*/ 0 w 33"/>
                <a:gd name="T5" fmla="*/ 15 h 28"/>
                <a:gd name="T6" fmla="*/ 24 w 33"/>
                <a:gd name="T7" fmla="*/ 0 h 28"/>
                <a:gd name="T8" fmla="*/ 33 w 33"/>
                <a:gd name="T9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8">
                  <a:moveTo>
                    <a:pt x="33" y="14"/>
                  </a:moveTo>
                  <a:lnTo>
                    <a:pt x="9" y="28"/>
                  </a:lnTo>
                  <a:lnTo>
                    <a:pt x="0" y="15"/>
                  </a:lnTo>
                  <a:lnTo>
                    <a:pt x="24" y="0"/>
                  </a:lnTo>
                  <a:lnTo>
                    <a:pt x="33" y="14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29" name="Freeform 219"/>
            <p:cNvSpPr>
              <a:spLocks/>
            </p:cNvSpPr>
            <p:nvPr userDrawn="1"/>
          </p:nvSpPr>
          <p:spPr bwMode="gray">
            <a:xfrm>
              <a:off x="10591800" y="5724525"/>
              <a:ext cx="85725" cy="68263"/>
            </a:xfrm>
            <a:custGeom>
              <a:avLst/>
              <a:gdLst>
                <a:gd name="T0" fmla="*/ 54 w 54"/>
                <a:gd name="T1" fmla="*/ 14 h 43"/>
                <a:gd name="T2" fmla="*/ 9 w 54"/>
                <a:gd name="T3" fmla="*/ 43 h 43"/>
                <a:gd name="T4" fmla="*/ 0 w 54"/>
                <a:gd name="T5" fmla="*/ 30 h 43"/>
                <a:gd name="T6" fmla="*/ 44 w 54"/>
                <a:gd name="T7" fmla="*/ 0 h 43"/>
                <a:gd name="T8" fmla="*/ 54 w 54"/>
                <a:gd name="T9" fmla="*/ 14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3">
                  <a:moveTo>
                    <a:pt x="54" y="14"/>
                  </a:moveTo>
                  <a:lnTo>
                    <a:pt x="9" y="43"/>
                  </a:lnTo>
                  <a:lnTo>
                    <a:pt x="0" y="30"/>
                  </a:lnTo>
                  <a:lnTo>
                    <a:pt x="44" y="0"/>
                  </a:lnTo>
                  <a:lnTo>
                    <a:pt x="54" y="14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30" name="Freeform 220"/>
            <p:cNvSpPr>
              <a:spLocks/>
            </p:cNvSpPr>
            <p:nvPr userDrawn="1"/>
          </p:nvSpPr>
          <p:spPr bwMode="gray">
            <a:xfrm>
              <a:off x="10563225" y="5700713"/>
              <a:ext cx="50800" cy="47625"/>
            </a:xfrm>
            <a:custGeom>
              <a:avLst/>
              <a:gdLst>
                <a:gd name="T0" fmla="*/ 32 w 32"/>
                <a:gd name="T1" fmla="*/ 14 h 30"/>
                <a:gd name="T2" fmla="*/ 8 w 32"/>
                <a:gd name="T3" fmla="*/ 30 h 30"/>
                <a:gd name="T4" fmla="*/ 0 w 32"/>
                <a:gd name="T5" fmla="*/ 16 h 30"/>
                <a:gd name="T6" fmla="*/ 24 w 32"/>
                <a:gd name="T7" fmla="*/ 0 h 30"/>
                <a:gd name="T8" fmla="*/ 32 w 32"/>
                <a:gd name="T9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0">
                  <a:moveTo>
                    <a:pt x="32" y="14"/>
                  </a:moveTo>
                  <a:lnTo>
                    <a:pt x="8" y="30"/>
                  </a:lnTo>
                  <a:lnTo>
                    <a:pt x="0" y="16"/>
                  </a:lnTo>
                  <a:lnTo>
                    <a:pt x="24" y="0"/>
                  </a:lnTo>
                  <a:lnTo>
                    <a:pt x="32" y="14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31" name="Freeform 221"/>
            <p:cNvSpPr>
              <a:spLocks/>
            </p:cNvSpPr>
            <p:nvPr userDrawn="1"/>
          </p:nvSpPr>
          <p:spPr bwMode="gray">
            <a:xfrm>
              <a:off x="10533063" y="5656263"/>
              <a:ext cx="52387" cy="47625"/>
            </a:xfrm>
            <a:custGeom>
              <a:avLst/>
              <a:gdLst>
                <a:gd name="T0" fmla="*/ 33 w 33"/>
                <a:gd name="T1" fmla="*/ 14 h 30"/>
                <a:gd name="T2" fmla="*/ 9 w 33"/>
                <a:gd name="T3" fmla="*/ 30 h 30"/>
                <a:gd name="T4" fmla="*/ 0 w 33"/>
                <a:gd name="T5" fmla="*/ 16 h 30"/>
                <a:gd name="T6" fmla="*/ 23 w 33"/>
                <a:gd name="T7" fmla="*/ 0 h 30"/>
                <a:gd name="T8" fmla="*/ 33 w 33"/>
                <a:gd name="T9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0">
                  <a:moveTo>
                    <a:pt x="33" y="14"/>
                  </a:moveTo>
                  <a:lnTo>
                    <a:pt x="9" y="30"/>
                  </a:lnTo>
                  <a:lnTo>
                    <a:pt x="0" y="16"/>
                  </a:lnTo>
                  <a:lnTo>
                    <a:pt x="23" y="0"/>
                  </a:lnTo>
                  <a:lnTo>
                    <a:pt x="33" y="14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32" name="Freeform 222"/>
            <p:cNvSpPr>
              <a:spLocks/>
            </p:cNvSpPr>
            <p:nvPr userDrawn="1"/>
          </p:nvSpPr>
          <p:spPr bwMode="gray">
            <a:xfrm>
              <a:off x="10502900" y="5613400"/>
              <a:ext cx="52387" cy="44450"/>
            </a:xfrm>
            <a:custGeom>
              <a:avLst/>
              <a:gdLst>
                <a:gd name="T0" fmla="*/ 33 w 33"/>
                <a:gd name="T1" fmla="*/ 12 h 28"/>
                <a:gd name="T2" fmla="*/ 9 w 33"/>
                <a:gd name="T3" fmla="*/ 28 h 28"/>
                <a:gd name="T4" fmla="*/ 0 w 33"/>
                <a:gd name="T5" fmla="*/ 15 h 28"/>
                <a:gd name="T6" fmla="*/ 24 w 33"/>
                <a:gd name="T7" fmla="*/ 0 h 28"/>
                <a:gd name="T8" fmla="*/ 33 w 33"/>
                <a:gd name="T9" fmla="*/ 1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8">
                  <a:moveTo>
                    <a:pt x="33" y="12"/>
                  </a:moveTo>
                  <a:lnTo>
                    <a:pt x="9" y="28"/>
                  </a:lnTo>
                  <a:lnTo>
                    <a:pt x="0" y="15"/>
                  </a:lnTo>
                  <a:lnTo>
                    <a:pt x="24" y="0"/>
                  </a:lnTo>
                  <a:lnTo>
                    <a:pt x="33" y="12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33" name="Freeform 223"/>
            <p:cNvSpPr>
              <a:spLocks/>
            </p:cNvSpPr>
            <p:nvPr userDrawn="1"/>
          </p:nvSpPr>
          <p:spPr bwMode="gray">
            <a:xfrm>
              <a:off x="10474325" y="5568950"/>
              <a:ext cx="50800" cy="44450"/>
            </a:xfrm>
            <a:custGeom>
              <a:avLst/>
              <a:gdLst>
                <a:gd name="T0" fmla="*/ 32 w 32"/>
                <a:gd name="T1" fmla="*/ 13 h 28"/>
                <a:gd name="T2" fmla="*/ 8 w 32"/>
                <a:gd name="T3" fmla="*/ 28 h 28"/>
                <a:gd name="T4" fmla="*/ 0 w 32"/>
                <a:gd name="T5" fmla="*/ 16 h 28"/>
                <a:gd name="T6" fmla="*/ 24 w 32"/>
                <a:gd name="T7" fmla="*/ 0 h 28"/>
                <a:gd name="T8" fmla="*/ 32 w 32"/>
                <a:gd name="T9" fmla="*/ 1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28">
                  <a:moveTo>
                    <a:pt x="32" y="13"/>
                  </a:moveTo>
                  <a:lnTo>
                    <a:pt x="8" y="28"/>
                  </a:lnTo>
                  <a:lnTo>
                    <a:pt x="0" y="16"/>
                  </a:lnTo>
                  <a:lnTo>
                    <a:pt x="24" y="0"/>
                  </a:lnTo>
                  <a:lnTo>
                    <a:pt x="32" y="13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34" name="Freeform 224"/>
            <p:cNvSpPr>
              <a:spLocks/>
            </p:cNvSpPr>
            <p:nvPr userDrawn="1"/>
          </p:nvSpPr>
          <p:spPr bwMode="gray">
            <a:xfrm>
              <a:off x="10444163" y="5502275"/>
              <a:ext cx="84137" cy="68263"/>
            </a:xfrm>
            <a:custGeom>
              <a:avLst/>
              <a:gdLst>
                <a:gd name="T0" fmla="*/ 53 w 53"/>
                <a:gd name="T1" fmla="*/ 13 h 43"/>
                <a:gd name="T2" fmla="*/ 9 w 53"/>
                <a:gd name="T3" fmla="*/ 43 h 43"/>
                <a:gd name="T4" fmla="*/ 0 w 53"/>
                <a:gd name="T5" fmla="*/ 29 h 43"/>
                <a:gd name="T6" fmla="*/ 44 w 53"/>
                <a:gd name="T7" fmla="*/ 0 h 43"/>
                <a:gd name="T8" fmla="*/ 53 w 53"/>
                <a:gd name="T9" fmla="*/ 1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43">
                  <a:moveTo>
                    <a:pt x="53" y="13"/>
                  </a:moveTo>
                  <a:lnTo>
                    <a:pt x="9" y="43"/>
                  </a:lnTo>
                  <a:lnTo>
                    <a:pt x="0" y="29"/>
                  </a:lnTo>
                  <a:lnTo>
                    <a:pt x="44" y="0"/>
                  </a:lnTo>
                  <a:lnTo>
                    <a:pt x="53" y="13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35" name="Freeform 225"/>
            <p:cNvSpPr>
              <a:spLocks/>
            </p:cNvSpPr>
            <p:nvPr userDrawn="1"/>
          </p:nvSpPr>
          <p:spPr bwMode="gray">
            <a:xfrm>
              <a:off x="10415588" y="5478463"/>
              <a:ext cx="52387" cy="47625"/>
            </a:xfrm>
            <a:custGeom>
              <a:avLst/>
              <a:gdLst>
                <a:gd name="T0" fmla="*/ 33 w 33"/>
                <a:gd name="T1" fmla="*/ 14 h 30"/>
                <a:gd name="T2" fmla="*/ 9 w 33"/>
                <a:gd name="T3" fmla="*/ 30 h 30"/>
                <a:gd name="T4" fmla="*/ 0 w 33"/>
                <a:gd name="T5" fmla="*/ 16 h 30"/>
                <a:gd name="T6" fmla="*/ 24 w 33"/>
                <a:gd name="T7" fmla="*/ 0 h 30"/>
                <a:gd name="T8" fmla="*/ 33 w 33"/>
                <a:gd name="T9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0">
                  <a:moveTo>
                    <a:pt x="33" y="14"/>
                  </a:moveTo>
                  <a:lnTo>
                    <a:pt x="9" y="30"/>
                  </a:lnTo>
                  <a:lnTo>
                    <a:pt x="0" y="16"/>
                  </a:lnTo>
                  <a:lnTo>
                    <a:pt x="24" y="0"/>
                  </a:lnTo>
                  <a:lnTo>
                    <a:pt x="33" y="14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36" name="Freeform 226"/>
            <p:cNvSpPr>
              <a:spLocks/>
            </p:cNvSpPr>
            <p:nvPr userDrawn="1"/>
          </p:nvSpPr>
          <p:spPr bwMode="gray">
            <a:xfrm>
              <a:off x="10385425" y="5434013"/>
              <a:ext cx="52387" cy="46038"/>
            </a:xfrm>
            <a:custGeom>
              <a:avLst/>
              <a:gdLst>
                <a:gd name="T0" fmla="*/ 33 w 33"/>
                <a:gd name="T1" fmla="*/ 13 h 29"/>
                <a:gd name="T2" fmla="*/ 10 w 33"/>
                <a:gd name="T3" fmla="*/ 29 h 29"/>
                <a:gd name="T4" fmla="*/ 0 w 33"/>
                <a:gd name="T5" fmla="*/ 16 h 29"/>
                <a:gd name="T6" fmla="*/ 24 w 33"/>
                <a:gd name="T7" fmla="*/ 0 h 29"/>
                <a:gd name="T8" fmla="*/ 33 w 33"/>
                <a:gd name="T9" fmla="*/ 1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9">
                  <a:moveTo>
                    <a:pt x="33" y="13"/>
                  </a:moveTo>
                  <a:lnTo>
                    <a:pt x="10" y="29"/>
                  </a:lnTo>
                  <a:lnTo>
                    <a:pt x="0" y="16"/>
                  </a:lnTo>
                  <a:lnTo>
                    <a:pt x="24" y="0"/>
                  </a:lnTo>
                  <a:lnTo>
                    <a:pt x="33" y="13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37" name="Freeform 227"/>
            <p:cNvSpPr>
              <a:spLocks/>
            </p:cNvSpPr>
            <p:nvPr userDrawn="1"/>
          </p:nvSpPr>
          <p:spPr bwMode="gray">
            <a:xfrm>
              <a:off x="10355263" y="5391150"/>
              <a:ext cx="52387" cy="44450"/>
            </a:xfrm>
            <a:custGeom>
              <a:avLst/>
              <a:gdLst>
                <a:gd name="T0" fmla="*/ 33 w 33"/>
                <a:gd name="T1" fmla="*/ 13 h 28"/>
                <a:gd name="T2" fmla="*/ 9 w 33"/>
                <a:gd name="T3" fmla="*/ 28 h 28"/>
                <a:gd name="T4" fmla="*/ 0 w 33"/>
                <a:gd name="T5" fmla="*/ 14 h 28"/>
                <a:gd name="T6" fmla="*/ 24 w 33"/>
                <a:gd name="T7" fmla="*/ 0 h 28"/>
                <a:gd name="T8" fmla="*/ 33 w 33"/>
                <a:gd name="T9" fmla="*/ 1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8">
                  <a:moveTo>
                    <a:pt x="33" y="13"/>
                  </a:moveTo>
                  <a:lnTo>
                    <a:pt x="9" y="28"/>
                  </a:lnTo>
                  <a:lnTo>
                    <a:pt x="0" y="14"/>
                  </a:lnTo>
                  <a:lnTo>
                    <a:pt x="24" y="0"/>
                  </a:lnTo>
                  <a:lnTo>
                    <a:pt x="33" y="13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38" name="Freeform 228"/>
            <p:cNvSpPr>
              <a:spLocks/>
            </p:cNvSpPr>
            <p:nvPr userDrawn="1"/>
          </p:nvSpPr>
          <p:spPr bwMode="gray">
            <a:xfrm>
              <a:off x="10326688" y="5345113"/>
              <a:ext cx="52387" cy="47625"/>
            </a:xfrm>
            <a:custGeom>
              <a:avLst/>
              <a:gdLst>
                <a:gd name="T0" fmla="*/ 33 w 33"/>
                <a:gd name="T1" fmla="*/ 14 h 30"/>
                <a:gd name="T2" fmla="*/ 9 w 33"/>
                <a:gd name="T3" fmla="*/ 30 h 30"/>
                <a:gd name="T4" fmla="*/ 0 w 33"/>
                <a:gd name="T5" fmla="*/ 16 h 30"/>
                <a:gd name="T6" fmla="*/ 24 w 33"/>
                <a:gd name="T7" fmla="*/ 0 h 30"/>
                <a:gd name="T8" fmla="*/ 33 w 33"/>
                <a:gd name="T9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0">
                  <a:moveTo>
                    <a:pt x="33" y="14"/>
                  </a:moveTo>
                  <a:lnTo>
                    <a:pt x="9" y="30"/>
                  </a:lnTo>
                  <a:lnTo>
                    <a:pt x="0" y="16"/>
                  </a:lnTo>
                  <a:lnTo>
                    <a:pt x="24" y="0"/>
                  </a:lnTo>
                  <a:lnTo>
                    <a:pt x="33" y="14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39" name="Freeform 229"/>
            <p:cNvSpPr>
              <a:spLocks/>
            </p:cNvSpPr>
            <p:nvPr userDrawn="1"/>
          </p:nvSpPr>
          <p:spPr bwMode="gray">
            <a:xfrm>
              <a:off x="10298113" y="5280025"/>
              <a:ext cx="84137" cy="68263"/>
            </a:xfrm>
            <a:custGeom>
              <a:avLst/>
              <a:gdLst>
                <a:gd name="T0" fmla="*/ 53 w 53"/>
                <a:gd name="T1" fmla="*/ 13 h 43"/>
                <a:gd name="T2" fmla="*/ 9 w 53"/>
                <a:gd name="T3" fmla="*/ 43 h 43"/>
                <a:gd name="T4" fmla="*/ 0 w 53"/>
                <a:gd name="T5" fmla="*/ 29 h 43"/>
                <a:gd name="T6" fmla="*/ 44 w 53"/>
                <a:gd name="T7" fmla="*/ 0 h 43"/>
                <a:gd name="T8" fmla="*/ 53 w 53"/>
                <a:gd name="T9" fmla="*/ 1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43">
                  <a:moveTo>
                    <a:pt x="53" y="13"/>
                  </a:moveTo>
                  <a:lnTo>
                    <a:pt x="9" y="43"/>
                  </a:lnTo>
                  <a:lnTo>
                    <a:pt x="0" y="29"/>
                  </a:lnTo>
                  <a:lnTo>
                    <a:pt x="44" y="0"/>
                  </a:lnTo>
                  <a:lnTo>
                    <a:pt x="53" y="13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40" name="Freeform 230"/>
            <p:cNvSpPr>
              <a:spLocks/>
            </p:cNvSpPr>
            <p:nvPr userDrawn="1"/>
          </p:nvSpPr>
          <p:spPr bwMode="gray">
            <a:xfrm>
              <a:off x="10269538" y="5256213"/>
              <a:ext cx="49212" cy="46038"/>
            </a:xfrm>
            <a:custGeom>
              <a:avLst/>
              <a:gdLst>
                <a:gd name="T0" fmla="*/ 31 w 31"/>
                <a:gd name="T1" fmla="*/ 14 h 29"/>
                <a:gd name="T2" fmla="*/ 7 w 31"/>
                <a:gd name="T3" fmla="*/ 29 h 29"/>
                <a:gd name="T4" fmla="*/ 0 w 31"/>
                <a:gd name="T5" fmla="*/ 16 h 29"/>
                <a:gd name="T6" fmla="*/ 23 w 31"/>
                <a:gd name="T7" fmla="*/ 0 h 29"/>
                <a:gd name="T8" fmla="*/ 31 w 31"/>
                <a:gd name="T9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9">
                  <a:moveTo>
                    <a:pt x="31" y="14"/>
                  </a:moveTo>
                  <a:lnTo>
                    <a:pt x="7" y="29"/>
                  </a:lnTo>
                  <a:lnTo>
                    <a:pt x="0" y="16"/>
                  </a:lnTo>
                  <a:lnTo>
                    <a:pt x="23" y="0"/>
                  </a:lnTo>
                  <a:lnTo>
                    <a:pt x="31" y="14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41" name="Freeform 231"/>
            <p:cNvSpPr>
              <a:spLocks/>
            </p:cNvSpPr>
            <p:nvPr userDrawn="1"/>
          </p:nvSpPr>
          <p:spPr bwMode="gray">
            <a:xfrm>
              <a:off x="10237788" y="5213350"/>
              <a:ext cx="52387" cy="44450"/>
            </a:xfrm>
            <a:custGeom>
              <a:avLst/>
              <a:gdLst>
                <a:gd name="T0" fmla="*/ 33 w 33"/>
                <a:gd name="T1" fmla="*/ 12 h 28"/>
                <a:gd name="T2" fmla="*/ 9 w 33"/>
                <a:gd name="T3" fmla="*/ 28 h 28"/>
                <a:gd name="T4" fmla="*/ 0 w 33"/>
                <a:gd name="T5" fmla="*/ 14 h 28"/>
                <a:gd name="T6" fmla="*/ 24 w 33"/>
                <a:gd name="T7" fmla="*/ 0 h 28"/>
                <a:gd name="T8" fmla="*/ 33 w 33"/>
                <a:gd name="T9" fmla="*/ 1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8">
                  <a:moveTo>
                    <a:pt x="33" y="12"/>
                  </a:moveTo>
                  <a:lnTo>
                    <a:pt x="9" y="28"/>
                  </a:lnTo>
                  <a:lnTo>
                    <a:pt x="0" y="14"/>
                  </a:lnTo>
                  <a:lnTo>
                    <a:pt x="24" y="0"/>
                  </a:lnTo>
                  <a:lnTo>
                    <a:pt x="33" y="12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42" name="Freeform 232"/>
            <p:cNvSpPr>
              <a:spLocks/>
            </p:cNvSpPr>
            <p:nvPr userDrawn="1"/>
          </p:nvSpPr>
          <p:spPr bwMode="gray">
            <a:xfrm>
              <a:off x="10209213" y="5168900"/>
              <a:ext cx="52387" cy="44450"/>
            </a:xfrm>
            <a:custGeom>
              <a:avLst/>
              <a:gdLst>
                <a:gd name="T0" fmla="*/ 33 w 33"/>
                <a:gd name="T1" fmla="*/ 13 h 28"/>
                <a:gd name="T2" fmla="*/ 9 w 33"/>
                <a:gd name="T3" fmla="*/ 28 h 28"/>
                <a:gd name="T4" fmla="*/ 0 w 33"/>
                <a:gd name="T5" fmla="*/ 15 h 28"/>
                <a:gd name="T6" fmla="*/ 24 w 33"/>
                <a:gd name="T7" fmla="*/ 0 h 28"/>
                <a:gd name="T8" fmla="*/ 33 w 33"/>
                <a:gd name="T9" fmla="*/ 1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8">
                  <a:moveTo>
                    <a:pt x="33" y="13"/>
                  </a:moveTo>
                  <a:lnTo>
                    <a:pt x="9" y="28"/>
                  </a:lnTo>
                  <a:lnTo>
                    <a:pt x="0" y="15"/>
                  </a:lnTo>
                  <a:lnTo>
                    <a:pt x="24" y="0"/>
                  </a:lnTo>
                  <a:lnTo>
                    <a:pt x="33" y="13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43" name="Freeform 233"/>
            <p:cNvSpPr>
              <a:spLocks/>
            </p:cNvSpPr>
            <p:nvPr userDrawn="1"/>
          </p:nvSpPr>
          <p:spPr bwMode="gray">
            <a:xfrm>
              <a:off x="10180638" y="5122863"/>
              <a:ext cx="50800" cy="47625"/>
            </a:xfrm>
            <a:custGeom>
              <a:avLst/>
              <a:gdLst>
                <a:gd name="T0" fmla="*/ 32 w 32"/>
                <a:gd name="T1" fmla="*/ 14 h 30"/>
                <a:gd name="T2" fmla="*/ 8 w 32"/>
                <a:gd name="T3" fmla="*/ 30 h 30"/>
                <a:gd name="T4" fmla="*/ 0 w 32"/>
                <a:gd name="T5" fmla="*/ 16 h 30"/>
                <a:gd name="T6" fmla="*/ 24 w 32"/>
                <a:gd name="T7" fmla="*/ 0 h 30"/>
                <a:gd name="T8" fmla="*/ 32 w 32"/>
                <a:gd name="T9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0">
                  <a:moveTo>
                    <a:pt x="32" y="14"/>
                  </a:moveTo>
                  <a:lnTo>
                    <a:pt x="8" y="30"/>
                  </a:lnTo>
                  <a:lnTo>
                    <a:pt x="0" y="16"/>
                  </a:lnTo>
                  <a:lnTo>
                    <a:pt x="24" y="0"/>
                  </a:lnTo>
                  <a:lnTo>
                    <a:pt x="32" y="14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44" name="Freeform 234"/>
            <p:cNvSpPr>
              <a:spLocks/>
            </p:cNvSpPr>
            <p:nvPr userDrawn="1"/>
          </p:nvSpPr>
          <p:spPr bwMode="gray">
            <a:xfrm>
              <a:off x="10148888" y="5056188"/>
              <a:ext cx="85725" cy="68263"/>
            </a:xfrm>
            <a:custGeom>
              <a:avLst/>
              <a:gdLst>
                <a:gd name="T0" fmla="*/ 54 w 54"/>
                <a:gd name="T1" fmla="*/ 14 h 43"/>
                <a:gd name="T2" fmla="*/ 10 w 54"/>
                <a:gd name="T3" fmla="*/ 43 h 43"/>
                <a:gd name="T4" fmla="*/ 0 w 54"/>
                <a:gd name="T5" fmla="*/ 30 h 43"/>
                <a:gd name="T6" fmla="*/ 45 w 54"/>
                <a:gd name="T7" fmla="*/ 0 h 43"/>
                <a:gd name="T8" fmla="*/ 54 w 54"/>
                <a:gd name="T9" fmla="*/ 14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3">
                  <a:moveTo>
                    <a:pt x="54" y="14"/>
                  </a:moveTo>
                  <a:lnTo>
                    <a:pt x="10" y="43"/>
                  </a:lnTo>
                  <a:lnTo>
                    <a:pt x="0" y="30"/>
                  </a:lnTo>
                  <a:lnTo>
                    <a:pt x="45" y="0"/>
                  </a:lnTo>
                  <a:lnTo>
                    <a:pt x="54" y="14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45" name="Freeform 235"/>
            <p:cNvSpPr>
              <a:spLocks/>
            </p:cNvSpPr>
            <p:nvPr userDrawn="1"/>
          </p:nvSpPr>
          <p:spPr bwMode="gray">
            <a:xfrm>
              <a:off x="10120313" y="5033963"/>
              <a:ext cx="52387" cy="46038"/>
            </a:xfrm>
            <a:custGeom>
              <a:avLst/>
              <a:gdLst>
                <a:gd name="T0" fmla="*/ 33 w 33"/>
                <a:gd name="T1" fmla="*/ 13 h 29"/>
                <a:gd name="T2" fmla="*/ 9 w 33"/>
                <a:gd name="T3" fmla="*/ 29 h 29"/>
                <a:gd name="T4" fmla="*/ 0 w 33"/>
                <a:gd name="T5" fmla="*/ 16 h 29"/>
                <a:gd name="T6" fmla="*/ 24 w 33"/>
                <a:gd name="T7" fmla="*/ 0 h 29"/>
                <a:gd name="T8" fmla="*/ 33 w 33"/>
                <a:gd name="T9" fmla="*/ 1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9">
                  <a:moveTo>
                    <a:pt x="33" y="13"/>
                  </a:moveTo>
                  <a:lnTo>
                    <a:pt x="9" y="29"/>
                  </a:lnTo>
                  <a:lnTo>
                    <a:pt x="0" y="16"/>
                  </a:lnTo>
                  <a:lnTo>
                    <a:pt x="24" y="0"/>
                  </a:lnTo>
                  <a:lnTo>
                    <a:pt x="33" y="13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46" name="Freeform 236"/>
            <p:cNvSpPr>
              <a:spLocks/>
            </p:cNvSpPr>
            <p:nvPr userDrawn="1"/>
          </p:nvSpPr>
          <p:spPr bwMode="gray">
            <a:xfrm>
              <a:off x="10091738" y="4991100"/>
              <a:ext cx="50800" cy="44450"/>
            </a:xfrm>
            <a:custGeom>
              <a:avLst/>
              <a:gdLst>
                <a:gd name="T0" fmla="*/ 32 w 32"/>
                <a:gd name="T1" fmla="*/ 12 h 28"/>
                <a:gd name="T2" fmla="*/ 8 w 32"/>
                <a:gd name="T3" fmla="*/ 28 h 28"/>
                <a:gd name="T4" fmla="*/ 0 w 32"/>
                <a:gd name="T5" fmla="*/ 14 h 28"/>
                <a:gd name="T6" fmla="*/ 24 w 32"/>
                <a:gd name="T7" fmla="*/ 0 h 28"/>
                <a:gd name="T8" fmla="*/ 32 w 32"/>
                <a:gd name="T9" fmla="*/ 1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28">
                  <a:moveTo>
                    <a:pt x="32" y="12"/>
                  </a:moveTo>
                  <a:lnTo>
                    <a:pt x="8" y="28"/>
                  </a:lnTo>
                  <a:lnTo>
                    <a:pt x="0" y="14"/>
                  </a:lnTo>
                  <a:lnTo>
                    <a:pt x="24" y="0"/>
                  </a:lnTo>
                  <a:lnTo>
                    <a:pt x="32" y="12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47" name="Freeform 237"/>
            <p:cNvSpPr>
              <a:spLocks/>
            </p:cNvSpPr>
            <p:nvPr userDrawn="1"/>
          </p:nvSpPr>
          <p:spPr bwMode="gray">
            <a:xfrm>
              <a:off x="10061575" y="4945063"/>
              <a:ext cx="52387" cy="46038"/>
            </a:xfrm>
            <a:custGeom>
              <a:avLst/>
              <a:gdLst>
                <a:gd name="T0" fmla="*/ 33 w 33"/>
                <a:gd name="T1" fmla="*/ 14 h 29"/>
                <a:gd name="T2" fmla="*/ 9 w 33"/>
                <a:gd name="T3" fmla="*/ 29 h 29"/>
                <a:gd name="T4" fmla="*/ 0 w 33"/>
                <a:gd name="T5" fmla="*/ 16 h 29"/>
                <a:gd name="T6" fmla="*/ 24 w 33"/>
                <a:gd name="T7" fmla="*/ 0 h 29"/>
                <a:gd name="T8" fmla="*/ 33 w 33"/>
                <a:gd name="T9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9">
                  <a:moveTo>
                    <a:pt x="33" y="14"/>
                  </a:moveTo>
                  <a:lnTo>
                    <a:pt x="9" y="29"/>
                  </a:lnTo>
                  <a:lnTo>
                    <a:pt x="0" y="16"/>
                  </a:lnTo>
                  <a:lnTo>
                    <a:pt x="24" y="0"/>
                  </a:lnTo>
                  <a:lnTo>
                    <a:pt x="33" y="14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48" name="Freeform 238"/>
            <p:cNvSpPr>
              <a:spLocks/>
            </p:cNvSpPr>
            <p:nvPr userDrawn="1"/>
          </p:nvSpPr>
          <p:spPr bwMode="gray">
            <a:xfrm>
              <a:off x="10033000" y="4900613"/>
              <a:ext cx="52387" cy="46038"/>
            </a:xfrm>
            <a:custGeom>
              <a:avLst/>
              <a:gdLst>
                <a:gd name="T0" fmla="*/ 33 w 33"/>
                <a:gd name="T1" fmla="*/ 14 h 29"/>
                <a:gd name="T2" fmla="*/ 9 w 33"/>
                <a:gd name="T3" fmla="*/ 29 h 29"/>
                <a:gd name="T4" fmla="*/ 0 w 33"/>
                <a:gd name="T5" fmla="*/ 16 h 29"/>
                <a:gd name="T6" fmla="*/ 23 w 33"/>
                <a:gd name="T7" fmla="*/ 0 h 29"/>
                <a:gd name="T8" fmla="*/ 33 w 33"/>
                <a:gd name="T9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9">
                  <a:moveTo>
                    <a:pt x="33" y="14"/>
                  </a:moveTo>
                  <a:lnTo>
                    <a:pt x="9" y="29"/>
                  </a:lnTo>
                  <a:lnTo>
                    <a:pt x="0" y="16"/>
                  </a:lnTo>
                  <a:lnTo>
                    <a:pt x="23" y="0"/>
                  </a:lnTo>
                  <a:lnTo>
                    <a:pt x="33" y="14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39" y="2084172"/>
            <a:ext cx="11653523" cy="1158793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058" spc="-98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612472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quare Right 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40" y="2686648"/>
            <a:ext cx="4795873" cy="1484704"/>
          </a:xfrm>
        </p:spPr>
        <p:txBody>
          <a:bodyPr wrap="square" anchor="ctr">
            <a:spAutoFit/>
          </a:bodyPr>
          <a:lstStyle>
            <a:lvl1pPr>
              <a:defRPr sz="4705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Square photo layout</a:t>
            </a:r>
          </a:p>
        </p:txBody>
      </p:sp>
      <p:sp>
        <p:nvSpPr>
          <p:cNvPr id="6" name="Picture Placeholder 4"/>
          <p:cNvSpPr>
            <a:spLocks noGrp="1" noChangeAspect="1"/>
          </p:cNvSpPr>
          <p:nvPr>
            <p:ph type="pic" sz="quarter" idx="10"/>
          </p:nvPr>
        </p:nvSpPr>
        <p:spPr bwMode="ltGray">
          <a:xfrm>
            <a:off x="5334350" y="0"/>
            <a:ext cx="6857650" cy="68561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568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920810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pos="3427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906480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21444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lkin 2 (event name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69302" y="1187622"/>
            <a:ext cx="7171399" cy="1793104"/>
          </a:xfrm>
          <a:noFill/>
        </p:spPr>
        <p:txBody>
          <a:bodyPr lIns="146304" tIns="91440" rIns="146304" bIns="91440" anchor="b" anchorCtr="0"/>
          <a:lstStyle>
            <a:lvl1pPr>
              <a:defRPr sz="5294" spc="-98" baseline="0"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Event name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69301" y="2980725"/>
            <a:ext cx="5378549" cy="715931"/>
          </a:xfrm>
          <a:noFill/>
        </p:spPr>
        <p:txBody>
          <a:bodyPr lIns="164592" tIns="109728" rIns="164592" bIns="109728">
            <a:noAutofit/>
          </a:bodyPr>
          <a:lstStyle>
            <a:lvl1pPr marL="0" indent="0">
              <a:spcBef>
                <a:spcPts val="0"/>
              </a:spcBef>
              <a:buNone/>
              <a:defRPr sz="3137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269240" y="3696656"/>
            <a:ext cx="5378549" cy="452654"/>
          </a:xfrm>
        </p:spPr>
        <p:txBody>
          <a:bodyPr/>
          <a:lstStyle>
            <a:lvl1pPr marL="0" indent="0">
              <a:buNone/>
              <a:defRPr lang="en-US" sz="1961" kern="1200" spc="0" baseline="0" dirty="0" smtClean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Optional (City, State or venue)</a:t>
            </a:r>
          </a:p>
        </p:txBody>
      </p:sp>
      <p:pic>
        <p:nvPicPr>
          <p:cNvPr id="309" name="MS logo white em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833" y="470067"/>
            <a:ext cx="1423303" cy="304828"/>
          </a:xfrm>
          <a:prstGeom prst="rect">
            <a:avLst/>
          </a:prstGeom>
        </p:spPr>
      </p:pic>
      <p:grpSp>
        <p:nvGrpSpPr>
          <p:cNvPr id="230" name="Group 229"/>
          <p:cNvGrpSpPr>
            <a:grpSpLocks noChangeAspect="1"/>
          </p:cNvGrpSpPr>
          <p:nvPr/>
        </p:nvGrpSpPr>
        <p:grpSpPr bwMode="gray">
          <a:xfrm>
            <a:off x="7440701" y="2676791"/>
            <a:ext cx="4751298" cy="4181209"/>
            <a:chOff x="7670801" y="3252788"/>
            <a:chExt cx="4017963" cy="3535362"/>
          </a:xfrm>
        </p:grpSpPr>
        <p:sp>
          <p:nvSpPr>
            <p:cNvPr id="231" name="Freeform 7"/>
            <p:cNvSpPr>
              <a:spLocks/>
            </p:cNvSpPr>
            <p:nvPr userDrawn="1"/>
          </p:nvSpPr>
          <p:spPr bwMode="gray">
            <a:xfrm>
              <a:off x="8091488" y="5829300"/>
              <a:ext cx="295275" cy="823913"/>
            </a:xfrm>
            <a:custGeom>
              <a:avLst/>
              <a:gdLst>
                <a:gd name="T0" fmla="*/ 164 w 164"/>
                <a:gd name="T1" fmla="*/ 453 h 459"/>
                <a:gd name="T2" fmla="*/ 34 w 164"/>
                <a:gd name="T3" fmla="*/ 30 h 459"/>
                <a:gd name="T4" fmla="*/ 34 w 164"/>
                <a:gd name="T5" fmla="*/ 30 h 459"/>
                <a:gd name="T6" fmla="*/ 33 w 164"/>
                <a:gd name="T7" fmla="*/ 29 h 459"/>
                <a:gd name="T8" fmla="*/ 43 w 164"/>
                <a:gd name="T9" fmla="*/ 1 h 459"/>
                <a:gd name="T10" fmla="*/ 32 w 164"/>
                <a:gd name="T11" fmla="*/ 1 h 459"/>
                <a:gd name="T12" fmla="*/ 3 w 164"/>
                <a:gd name="T13" fmla="*/ 39 h 459"/>
                <a:gd name="T14" fmla="*/ 3 w 164"/>
                <a:gd name="T15" fmla="*/ 40 h 459"/>
                <a:gd name="T16" fmla="*/ 3 w 164"/>
                <a:gd name="T17" fmla="*/ 40 h 459"/>
                <a:gd name="T18" fmla="*/ 46 w 164"/>
                <a:gd name="T19" fmla="*/ 275 h 459"/>
                <a:gd name="T20" fmla="*/ 97 w 164"/>
                <a:gd name="T21" fmla="*/ 459 h 459"/>
                <a:gd name="T22" fmla="*/ 164 w 164"/>
                <a:gd name="T23" fmla="*/ 453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4" h="459">
                  <a:moveTo>
                    <a:pt x="164" y="453"/>
                  </a:moveTo>
                  <a:cubicBezTo>
                    <a:pt x="34" y="30"/>
                    <a:pt x="34" y="30"/>
                    <a:pt x="34" y="30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4" y="30"/>
                    <a:pt x="34" y="30"/>
                    <a:pt x="33" y="29"/>
                  </a:cubicBezTo>
                  <a:cubicBezTo>
                    <a:pt x="32" y="18"/>
                    <a:pt x="36" y="8"/>
                    <a:pt x="43" y="1"/>
                  </a:cubicBezTo>
                  <a:cubicBezTo>
                    <a:pt x="39" y="0"/>
                    <a:pt x="35" y="0"/>
                    <a:pt x="32" y="1"/>
                  </a:cubicBezTo>
                  <a:cubicBezTo>
                    <a:pt x="13" y="3"/>
                    <a:pt x="0" y="20"/>
                    <a:pt x="3" y="39"/>
                  </a:cubicBezTo>
                  <a:cubicBezTo>
                    <a:pt x="3" y="39"/>
                    <a:pt x="3" y="40"/>
                    <a:pt x="3" y="40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46" y="275"/>
                    <a:pt x="46" y="275"/>
                    <a:pt x="46" y="275"/>
                  </a:cubicBezTo>
                  <a:cubicBezTo>
                    <a:pt x="49" y="279"/>
                    <a:pt x="97" y="459"/>
                    <a:pt x="97" y="459"/>
                  </a:cubicBezTo>
                  <a:cubicBezTo>
                    <a:pt x="164" y="453"/>
                    <a:pt x="164" y="453"/>
                    <a:pt x="164" y="453"/>
                  </a:cubicBezTo>
                </a:path>
              </a:pathLst>
            </a:custGeom>
            <a:solidFill>
              <a:srgbClr val="BA8C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32" name="Freeform 8"/>
            <p:cNvSpPr>
              <a:spLocks/>
            </p:cNvSpPr>
            <p:nvPr userDrawn="1"/>
          </p:nvSpPr>
          <p:spPr bwMode="gray">
            <a:xfrm>
              <a:off x="10744201" y="6092825"/>
              <a:ext cx="139700" cy="214313"/>
            </a:xfrm>
            <a:custGeom>
              <a:avLst/>
              <a:gdLst>
                <a:gd name="T0" fmla="*/ 0 w 88"/>
                <a:gd name="T1" fmla="*/ 0 h 135"/>
                <a:gd name="T2" fmla="*/ 0 w 88"/>
                <a:gd name="T3" fmla="*/ 0 h 135"/>
                <a:gd name="T4" fmla="*/ 88 w 88"/>
                <a:gd name="T5" fmla="*/ 135 h 135"/>
                <a:gd name="T6" fmla="*/ 0 w 88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8" h="135">
                  <a:moveTo>
                    <a:pt x="0" y="0"/>
                  </a:moveTo>
                  <a:lnTo>
                    <a:pt x="0" y="0"/>
                  </a:lnTo>
                  <a:lnTo>
                    <a:pt x="88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DB1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33" name="Freeform 9"/>
            <p:cNvSpPr>
              <a:spLocks/>
            </p:cNvSpPr>
            <p:nvPr userDrawn="1"/>
          </p:nvSpPr>
          <p:spPr bwMode="gray">
            <a:xfrm>
              <a:off x="10744201" y="6092825"/>
              <a:ext cx="139700" cy="214313"/>
            </a:xfrm>
            <a:custGeom>
              <a:avLst/>
              <a:gdLst>
                <a:gd name="T0" fmla="*/ 0 w 88"/>
                <a:gd name="T1" fmla="*/ 0 h 135"/>
                <a:gd name="T2" fmla="*/ 0 w 88"/>
                <a:gd name="T3" fmla="*/ 0 h 135"/>
                <a:gd name="T4" fmla="*/ 88 w 88"/>
                <a:gd name="T5" fmla="*/ 135 h 135"/>
                <a:gd name="T6" fmla="*/ 0 w 88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8" h="135">
                  <a:moveTo>
                    <a:pt x="0" y="0"/>
                  </a:moveTo>
                  <a:lnTo>
                    <a:pt x="0" y="0"/>
                  </a:lnTo>
                  <a:lnTo>
                    <a:pt x="88" y="13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34" name="Freeform 10"/>
            <p:cNvSpPr>
              <a:spLocks/>
            </p:cNvSpPr>
            <p:nvPr userDrawn="1"/>
          </p:nvSpPr>
          <p:spPr bwMode="gray">
            <a:xfrm>
              <a:off x="8637588" y="5445125"/>
              <a:ext cx="465138" cy="623888"/>
            </a:xfrm>
            <a:custGeom>
              <a:avLst/>
              <a:gdLst>
                <a:gd name="T0" fmla="*/ 202 w 257"/>
                <a:gd name="T1" fmla="*/ 3 h 348"/>
                <a:gd name="T2" fmla="*/ 171 w 257"/>
                <a:gd name="T3" fmla="*/ 43 h 348"/>
                <a:gd name="T4" fmla="*/ 245 w 257"/>
                <a:gd name="T5" fmla="*/ 323 h 348"/>
                <a:gd name="T6" fmla="*/ 257 w 257"/>
                <a:gd name="T7" fmla="*/ 329 h 348"/>
                <a:gd name="T8" fmla="*/ 109 w 257"/>
                <a:gd name="T9" fmla="*/ 319 h 348"/>
                <a:gd name="T10" fmla="*/ 47 w 257"/>
                <a:gd name="T11" fmla="*/ 87 h 348"/>
                <a:gd name="T12" fmla="*/ 202 w 257"/>
                <a:gd name="T13" fmla="*/ 3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7" h="348">
                  <a:moveTo>
                    <a:pt x="202" y="3"/>
                  </a:moveTo>
                  <a:cubicBezTo>
                    <a:pt x="190" y="15"/>
                    <a:pt x="180" y="28"/>
                    <a:pt x="171" y="43"/>
                  </a:cubicBezTo>
                  <a:cubicBezTo>
                    <a:pt x="114" y="141"/>
                    <a:pt x="148" y="266"/>
                    <a:pt x="245" y="323"/>
                  </a:cubicBezTo>
                  <a:cubicBezTo>
                    <a:pt x="249" y="325"/>
                    <a:pt x="253" y="327"/>
                    <a:pt x="257" y="329"/>
                  </a:cubicBezTo>
                  <a:cubicBezTo>
                    <a:pt x="210" y="348"/>
                    <a:pt x="156" y="346"/>
                    <a:pt x="109" y="319"/>
                  </a:cubicBezTo>
                  <a:cubicBezTo>
                    <a:pt x="28" y="272"/>
                    <a:pt x="0" y="168"/>
                    <a:pt x="47" y="87"/>
                  </a:cubicBezTo>
                  <a:cubicBezTo>
                    <a:pt x="80" y="31"/>
                    <a:pt x="140" y="0"/>
                    <a:pt x="202" y="3"/>
                  </a:cubicBezTo>
                </a:path>
              </a:pathLst>
            </a:custGeom>
            <a:solidFill>
              <a:srgbClr val="0075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35" name="Freeform 11"/>
            <p:cNvSpPr>
              <a:spLocks/>
            </p:cNvSpPr>
            <p:nvPr userDrawn="1"/>
          </p:nvSpPr>
          <p:spPr bwMode="gray">
            <a:xfrm>
              <a:off x="7670801" y="3711575"/>
              <a:ext cx="3227388" cy="2381250"/>
            </a:xfrm>
            <a:custGeom>
              <a:avLst/>
              <a:gdLst>
                <a:gd name="T0" fmla="*/ 0 w 1788"/>
                <a:gd name="T1" fmla="*/ 0 h 1326"/>
                <a:gd name="T2" fmla="*/ 1788 w 1788"/>
                <a:gd name="T3" fmla="*/ 0 h 1326"/>
                <a:gd name="T4" fmla="*/ 1788 w 1788"/>
                <a:gd name="T5" fmla="*/ 1326 h 1326"/>
                <a:gd name="T6" fmla="*/ 101 w 1788"/>
                <a:gd name="T7" fmla="*/ 1326 h 1326"/>
                <a:gd name="T8" fmla="*/ 0 w 1788"/>
                <a:gd name="T9" fmla="*/ 1225 h 1326"/>
                <a:gd name="T10" fmla="*/ 0 w 1788"/>
                <a:gd name="T11" fmla="*/ 0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88" h="1326">
                  <a:moveTo>
                    <a:pt x="0" y="0"/>
                  </a:moveTo>
                  <a:cubicBezTo>
                    <a:pt x="1788" y="0"/>
                    <a:pt x="1788" y="0"/>
                    <a:pt x="1788" y="0"/>
                  </a:cubicBezTo>
                  <a:cubicBezTo>
                    <a:pt x="1788" y="1326"/>
                    <a:pt x="1788" y="1326"/>
                    <a:pt x="1788" y="1326"/>
                  </a:cubicBezTo>
                  <a:cubicBezTo>
                    <a:pt x="101" y="1326"/>
                    <a:pt x="101" y="1326"/>
                    <a:pt x="101" y="1326"/>
                  </a:cubicBezTo>
                  <a:cubicBezTo>
                    <a:pt x="45" y="1326"/>
                    <a:pt x="0" y="1281"/>
                    <a:pt x="0" y="1225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BAD8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36" name="Freeform 12"/>
            <p:cNvSpPr>
              <a:spLocks/>
            </p:cNvSpPr>
            <p:nvPr userDrawn="1"/>
          </p:nvSpPr>
          <p:spPr bwMode="gray">
            <a:xfrm>
              <a:off x="7681913" y="3802063"/>
              <a:ext cx="3122613" cy="2201863"/>
            </a:xfrm>
            <a:custGeom>
              <a:avLst/>
              <a:gdLst>
                <a:gd name="T0" fmla="*/ 1730 w 1730"/>
                <a:gd name="T1" fmla="*/ 0 h 1226"/>
                <a:gd name="T2" fmla="*/ 320 w 1730"/>
                <a:gd name="T3" fmla="*/ 0 h 1226"/>
                <a:gd name="T4" fmla="*/ 320 w 1730"/>
                <a:gd name="T5" fmla="*/ 19 h 1226"/>
                <a:gd name="T6" fmla="*/ 1711 w 1730"/>
                <a:gd name="T7" fmla="*/ 19 h 1226"/>
                <a:gd name="T8" fmla="*/ 1711 w 1730"/>
                <a:gd name="T9" fmla="*/ 1207 h 1226"/>
                <a:gd name="T10" fmla="*/ 0 w 1730"/>
                <a:gd name="T11" fmla="*/ 1207 h 1226"/>
                <a:gd name="T12" fmla="*/ 8 w 1730"/>
                <a:gd name="T13" fmla="*/ 1226 h 1226"/>
                <a:gd name="T14" fmla="*/ 1730 w 1730"/>
                <a:gd name="T15" fmla="*/ 1226 h 1226"/>
                <a:gd name="T16" fmla="*/ 1730 w 1730"/>
                <a:gd name="T17" fmla="*/ 0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30" h="1226">
                  <a:moveTo>
                    <a:pt x="1730" y="0"/>
                  </a:moveTo>
                  <a:cubicBezTo>
                    <a:pt x="320" y="0"/>
                    <a:pt x="320" y="0"/>
                    <a:pt x="320" y="0"/>
                  </a:cubicBezTo>
                  <a:cubicBezTo>
                    <a:pt x="320" y="19"/>
                    <a:pt x="320" y="19"/>
                    <a:pt x="320" y="19"/>
                  </a:cubicBezTo>
                  <a:cubicBezTo>
                    <a:pt x="1711" y="19"/>
                    <a:pt x="1711" y="19"/>
                    <a:pt x="1711" y="19"/>
                  </a:cubicBezTo>
                  <a:cubicBezTo>
                    <a:pt x="1711" y="1207"/>
                    <a:pt x="1711" y="1207"/>
                    <a:pt x="1711" y="1207"/>
                  </a:cubicBezTo>
                  <a:cubicBezTo>
                    <a:pt x="0" y="1207"/>
                    <a:pt x="0" y="1207"/>
                    <a:pt x="0" y="1207"/>
                  </a:cubicBezTo>
                  <a:cubicBezTo>
                    <a:pt x="2" y="1214"/>
                    <a:pt x="5" y="1220"/>
                    <a:pt x="8" y="1226"/>
                  </a:cubicBezTo>
                  <a:cubicBezTo>
                    <a:pt x="1730" y="1226"/>
                    <a:pt x="1730" y="1226"/>
                    <a:pt x="1730" y="1226"/>
                  </a:cubicBezTo>
                  <a:cubicBezTo>
                    <a:pt x="1730" y="0"/>
                    <a:pt x="1730" y="0"/>
                    <a:pt x="1730" y="0"/>
                  </a:cubicBezTo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37" name="Freeform 13"/>
            <p:cNvSpPr>
              <a:spLocks/>
            </p:cNvSpPr>
            <p:nvPr userDrawn="1"/>
          </p:nvSpPr>
          <p:spPr bwMode="gray">
            <a:xfrm>
              <a:off x="7670801" y="3711575"/>
              <a:ext cx="585788" cy="2347913"/>
            </a:xfrm>
            <a:custGeom>
              <a:avLst/>
              <a:gdLst>
                <a:gd name="T0" fmla="*/ 325 w 325"/>
                <a:gd name="T1" fmla="*/ 0 h 1307"/>
                <a:gd name="T2" fmla="*/ 325 w 325"/>
                <a:gd name="T3" fmla="*/ 1202 h 1307"/>
                <a:gd name="T4" fmla="*/ 155 w 325"/>
                <a:gd name="T5" fmla="*/ 1202 h 1307"/>
                <a:gd name="T6" fmla="*/ 43 w 325"/>
                <a:gd name="T7" fmla="*/ 1307 h 1307"/>
                <a:gd name="T8" fmla="*/ 1 w 325"/>
                <a:gd name="T9" fmla="*/ 1235 h 1307"/>
                <a:gd name="T10" fmla="*/ 0 w 325"/>
                <a:gd name="T11" fmla="*/ 0 h 1307"/>
                <a:gd name="T12" fmla="*/ 325 w 325"/>
                <a:gd name="T13" fmla="*/ 0 h 1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5" h="1307">
                  <a:moveTo>
                    <a:pt x="325" y="0"/>
                  </a:moveTo>
                  <a:cubicBezTo>
                    <a:pt x="325" y="1202"/>
                    <a:pt x="325" y="1202"/>
                    <a:pt x="325" y="1202"/>
                  </a:cubicBezTo>
                  <a:cubicBezTo>
                    <a:pt x="155" y="1202"/>
                    <a:pt x="155" y="1202"/>
                    <a:pt x="155" y="1202"/>
                  </a:cubicBezTo>
                  <a:cubicBezTo>
                    <a:pt x="93" y="1202"/>
                    <a:pt x="43" y="1245"/>
                    <a:pt x="43" y="1307"/>
                  </a:cubicBezTo>
                  <a:cubicBezTo>
                    <a:pt x="43" y="1307"/>
                    <a:pt x="1" y="1281"/>
                    <a:pt x="1" y="1235"/>
                  </a:cubicBezTo>
                  <a:cubicBezTo>
                    <a:pt x="1" y="1103"/>
                    <a:pt x="0" y="0"/>
                    <a:pt x="0" y="0"/>
                  </a:cubicBezTo>
                  <a:lnTo>
                    <a:pt x="325" y="0"/>
                  </a:lnTo>
                  <a:close/>
                </a:path>
              </a:pathLst>
            </a:custGeom>
            <a:solidFill>
              <a:srgbClr val="9AB2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38" name="Freeform 14"/>
            <p:cNvSpPr>
              <a:spLocks/>
            </p:cNvSpPr>
            <p:nvPr userDrawn="1"/>
          </p:nvSpPr>
          <p:spPr bwMode="gray">
            <a:xfrm>
              <a:off x="7670801" y="3490913"/>
              <a:ext cx="420688" cy="2432050"/>
            </a:xfrm>
            <a:custGeom>
              <a:avLst/>
              <a:gdLst>
                <a:gd name="T0" fmla="*/ 112 w 233"/>
                <a:gd name="T1" fmla="*/ 0 h 1354"/>
                <a:gd name="T2" fmla="*/ 0 w 233"/>
                <a:gd name="T3" fmla="*/ 112 h 1354"/>
                <a:gd name="T4" fmla="*/ 0 w 233"/>
                <a:gd name="T5" fmla="*/ 1354 h 1354"/>
                <a:gd name="T6" fmla="*/ 1 w 233"/>
                <a:gd name="T7" fmla="*/ 1354 h 1354"/>
                <a:gd name="T8" fmla="*/ 112 w 233"/>
                <a:gd name="T9" fmla="*/ 1251 h 1354"/>
                <a:gd name="T10" fmla="*/ 233 w 233"/>
                <a:gd name="T11" fmla="*/ 1251 h 1354"/>
                <a:gd name="T12" fmla="*/ 233 w 233"/>
                <a:gd name="T13" fmla="*/ 0 h 1354"/>
                <a:gd name="T14" fmla="*/ 112 w 233"/>
                <a:gd name="T15" fmla="*/ 0 h 1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3" h="1354">
                  <a:moveTo>
                    <a:pt x="112" y="0"/>
                  </a:moveTo>
                  <a:cubicBezTo>
                    <a:pt x="50" y="0"/>
                    <a:pt x="0" y="50"/>
                    <a:pt x="0" y="112"/>
                  </a:cubicBezTo>
                  <a:cubicBezTo>
                    <a:pt x="0" y="1354"/>
                    <a:pt x="0" y="1354"/>
                    <a:pt x="0" y="1354"/>
                  </a:cubicBezTo>
                  <a:cubicBezTo>
                    <a:pt x="1" y="1354"/>
                    <a:pt x="1" y="1354"/>
                    <a:pt x="1" y="1354"/>
                  </a:cubicBezTo>
                  <a:cubicBezTo>
                    <a:pt x="5" y="1296"/>
                    <a:pt x="53" y="1251"/>
                    <a:pt x="112" y="1251"/>
                  </a:cubicBezTo>
                  <a:cubicBezTo>
                    <a:pt x="233" y="1251"/>
                    <a:pt x="233" y="1251"/>
                    <a:pt x="233" y="1251"/>
                  </a:cubicBezTo>
                  <a:cubicBezTo>
                    <a:pt x="233" y="0"/>
                    <a:pt x="233" y="0"/>
                    <a:pt x="233" y="0"/>
                  </a:cubicBezTo>
                  <a:lnTo>
                    <a:pt x="112" y="0"/>
                  </a:lnTo>
                  <a:close/>
                </a:path>
              </a:pathLst>
            </a:custGeom>
            <a:solidFill>
              <a:srgbClr val="107C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39" name="Freeform 15"/>
            <p:cNvSpPr>
              <a:spLocks noEditPoints="1"/>
            </p:cNvSpPr>
            <p:nvPr userDrawn="1"/>
          </p:nvSpPr>
          <p:spPr bwMode="gray">
            <a:xfrm>
              <a:off x="8848726" y="3952875"/>
              <a:ext cx="1244600" cy="1892300"/>
            </a:xfrm>
            <a:custGeom>
              <a:avLst/>
              <a:gdLst>
                <a:gd name="T0" fmla="*/ 597 w 689"/>
                <a:gd name="T1" fmla="*/ 579 h 1054"/>
                <a:gd name="T2" fmla="*/ 624 w 689"/>
                <a:gd name="T3" fmla="*/ 548 h 1054"/>
                <a:gd name="T4" fmla="*/ 689 w 689"/>
                <a:gd name="T5" fmla="*/ 345 h 1054"/>
                <a:gd name="T6" fmla="*/ 0 w 689"/>
                <a:gd name="T7" fmla="*/ 345 h 1054"/>
                <a:gd name="T8" fmla="*/ 66 w 689"/>
                <a:gd name="T9" fmla="*/ 548 h 1054"/>
                <a:gd name="T10" fmla="*/ 93 w 689"/>
                <a:gd name="T11" fmla="*/ 579 h 1054"/>
                <a:gd name="T12" fmla="*/ 159 w 689"/>
                <a:gd name="T13" fmla="*/ 791 h 1054"/>
                <a:gd name="T14" fmla="*/ 171 w 689"/>
                <a:gd name="T15" fmla="*/ 834 h 1054"/>
                <a:gd name="T16" fmla="*/ 159 w 689"/>
                <a:gd name="T17" fmla="*/ 877 h 1054"/>
                <a:gd name="T18" fmla="*/ 159 w 689"/>
                <a:gd name="T19" fmla="*/ 918 h 1054"/>
                <a:gd name="T20" fmla="*/ 184 w 689"/>
                <a:gd name="T21" fmla="*/ 965 h 1054"/>
                <a:gd name="T22" fmla="*/ 345 w 689"/>
                <a:gd name="T23" fmla="*/ 1054 h 1054"/>
                <a:gd name="T24" fmla="*/ 506 w 689"/>
                <a:gd name="T25" fmla="*/ 965 h 1054"/>
                <a:gd name="T26" fmla="*/ 530 w 689"/>
                <a:gd name="T27" fmla="*/ 918 h 1054"/>
                <a:gd name="T28" fmla="*/ 530 w 689"/>
                <a:gd name="T29" fmla="*/ 877 h 1054"/>
                <a:gd name="T30" fmla="*/ 519 w 689"/>
                <a:gd name="T31" fmla="*/ 834 h 1054"/>
                <a:gd name="T32" fmla="*/ 530 w 689"/>
                <a:gd name="T33" fmla="*/ 791 h 1054"/>
                <a:gd name="T34" fmla="*/ 675 w 689"/>
                <a:gd name="T35" fmla="*/ 345 h 1054"/>
                <a:gd name="T36" fmla="*/ 606 w 689"/>
                <a:gd name="T37" fmla="*/ 546 h 1054"/>
                <a:gd name="T38" fmla="*/ 586 w 689"/>
                <a:gd name="T39" fmla="*/ 570 h 1054"/>
                <a:gd name="T40" fmla="*/ 442 w 689"/>
                <a:gd name="T41" fmla="*/ 767 h 1054"/>
                <a:gd name="T42" fmla="*/ 551 w 689"/>
                <a:gd name="T43" fmla="*/ 555 h 1054"/>
                <a:gd name="T44" fmla="*/ 556 w 689"/>
                <a:gd name="T45" fmla="*/ 549 h 1054"/>
                <a:gd name="T46" fmla="*/ 616 w 689"/>
                <a:gd name="T47" fmla="*/ 412 h 1054"/>
                <a:gd name="T48" fmla="*/ 630 w 689"/>
                <a:gd name="T49" fmla="*/ 398 h 1054"/>
                <a:gd name="T50" fmla="*/ 623 w 689"/>
                <a:gd name="T51" fmla="*/ 345 h 1054"/>
                <a:gd name="T52" fmla="*/ 382 w 689"/>
                <a:gd name="T53" fmla="*/ 16 h 1054"/>
                <a:gd name="T54" fmla="*/ 103 w 689"/>
                <a:gd name="T55" fmla="*/ 570 h 1054"/>
                <a:gd name="T56" fmla="*/ 83 w 689"/>
                <a:gd name="T57" fmla="*/ 546 h 1054"/>
                <a:gd name="T58" fmla="*/ 312 w 689"/>
                <a:gd name="T59" fmla="*/ 16 h 1054"/>
                <a:gd name="T60" fmla="*/ 609 w 689"/>
                <a:gd name="T61" fmla="*/ 345 h 1054"/>
                <a:gd name="T62" fmla="*/ 540 w 689"/>
                <a:gd name="T63" fmla="*/ 546 h 1054"/>
                <a:gd name="T64" fmla="*/ 520 w 689"/>
                <a:gd name="T65" fmla="*/ 570 h 1054"/>
                <a:gd name="T66" fmla="*/ 195 w 689"/>
                <a:gd name="T67" fmla="*/ 767 h 1054"/>
                <a:gd name="T68" fmla="*/ 173 w 689"/>
                <a:gd name="T69" fmla="*/ 791 h 1054"/>
                <a:gd name="T70" fmla="*/ 506 w 689"/>
                <a:gd name="T71" fmla="*/ 781 h 1054"/>
                <a:gd name="T72" fmla="*/ 516 w 689"/>
                <a:gd name="T73" fmla="*/ 813 h 1054"/>
                <a:gd name="T74" fmla="*/ 184 w 689"/>
                <a:gd name="T75" fmla="*/ 823 h 1054"/>
                <a:gd name="T76" fmla="*/ 173 w 689"/>
                <a:gd name="T77" fmla="*/ 791 h 1054"/>
                <a:gd name="T78" fmla="*/ 516 w 689"/>
                <a:gd name="T79" fmla="*/ 855 h 1054"/>
                <a:gd name="T80" fmla="*/ 506 w 689"/>
                <a:gd name="T81" fmla="*/ 887 h 1054"/>
                <a:gd name="T82" fmla="*/ 173 w 689"/>
                <a:gd name="T83" fmla="*/ 877 h 1054"/>
                <a:gd name="T84" fmla="*/ 184 w 689"/>
                <a:gd name="T85" fmla="*/ 844 h 1054"/>
                <a:gd name="T86" fmla="*/ 345 w 689"/>
                <a:gd name="T87" fmla="*/ 1040 h 1054"/>
                <a:gd name="T88" fmla="*/ 463 w 689"/>
                <a:gd name="T89" fmla="*/ 965 h 1054"/>
                <a:gd name="T90" fmla="*/ 516 w 689"/>
                <a:gd name="T91" fmla="*/ 940 h 1054"/>
                <a:gd name="T92" fmla="*/ 184 w 689"/>
                <a:gd name="T93" fmla="*/ 951 h 1054"/>
                <a:gd name="T94" fmla="*/ 173 w 689"/>
                <a:gd name="T95" fmla="*/ 918 h 1054"/>
                <a:gd name="T96" fmla="*/ 506 w 689"/>
                <a:gd name="T97" fmla="*/ 908 h 1054"/>
                <a:gd name="T98" fmla="*/ 516 w 689"/>
                <a:gd name="T99" fmla="*/ 940 h 10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89" h="1054">
                  <a:moveTo>
                    <a:pt x="509" y="767"/>
                  </a:moveTo>
                  <a:cubicBezTo>
                    <a:pt x="514" y="693"/>
                    <a:pt x="566" y="618"/>
                    <a:pt x="597" y="579"/>
                  </a:cubicBezTo>
                  <a:cubicBezTo>
                    <a:pt x="604" y="571"/>
                    <a:pt x="611" y="563"/>
                    <a:pt x="617" y="555"/>
                  </a:cubicBezTo>
                  <a:cubicBezTo>
                    <a:pt x="624" y="548"/>
                    <a:pt x="624" y="548"/>
                    <a:pt x="624" y="548"/>
                  </a:cubicBezTo>
                  <a:cubicBezTo>
                    <a:pt x="623" y="548"/>
                    <a:pt x="623" y="548"/>
                    <a:pt x="623" y="548"/>
                  </a:cubicBezTo>
                  <a:cubicBezTo>
                    <a:pt x="666" y="488"/>
                    <a:pt x="689" y="418"/>
                    <a:pt x="689" y="345"/>
                  </a:cubicBezTo>
                  <a:cubicBezTo>
                    <a:pt x="689" y="155"/>
                    <a:pt x="535" y="0"/>
                    <a:pt x="345" y="0"/>
                  </a:cubicBezTo>
                  <a:cubicBezTo>
                    <a:pt x="155" y="0"/>
                    <a:pt x="0" y="155"/>
                    <a:pt x="0" y="345"/>
                  </a:cubicBezTo>
                  <a:cubicBezTo>
                    <a:pt x="0" y="418"/>
                    <a:pt x="23" y="488"/>
                    <a:pt x="67" y="547"/>
                  </a:cubicBezTo>
                  <a:cubicBezTo>
                    <a:pt x="66" y="548"/>
                    <a:pt x="66" y="548"/>
                    <a:pt x="66" y="548"/>
                  </a:cubicBezTo>
                  <a:cubicBezTo>
                    <a:pt x="72" y="555"/>
                    <a:pt x="72" y="555"/>
                    <a:pt x="72" y="555"/>
                  </a:cubicBezTo>
                  <a:cubicBezTo>
                    <a:pt x="79" y="563"/>
                    <a:pt x="85" y="571"/>
                    <a:pt x="93" y="579"/>
                  </a:cubicBezTo>
                  <a:cubicBezTo>
                    <a:pt x="123" y="618"/>
                    <a:pt x="175" y="693"/>
                    <a:pt x="181" y="767"/>
                  </a:cubicBezTo>
                  <a:cubicBezTo>
                    <a:pt x="165" y="768"/>
                    <a:pt x="159" y="782"/>
                    <a:pt x="159" y="791"/>
                  </a:cubicBezTo>
                  <a:cubicBezTo>
                    <a:pt x="159" y="813"/>
                    <a:pt x="159" y="813"/>
                    <a:pt x="159" y="813"/>
                  </a:cubicBezTo>
                  <a:cubicBezTo>
                    <a:pt x="159" y="824"/>
                    <a:pt x="164" y="830"/>
                    <a:pt x="171" y="834"/>
                  </a:cubicBezTo>
                  <a:cubicBezTo>
                    <a:pt x="163" y="839"/>
                    <a:pt x="159" y="848"/>
                    <a:pt x="159" y="855"/>
                  </a:cubicBezTo>
                  <a:cubicBezTo>
                    <a:pt x="159" y="877"/>
                    <a:pt x="159" y="877"/>
                    <a:pt x="159" y="877"/>
                  </a:cubicBezTo>
                  <a:cubicBezTo>
                    <a:pt x="159" y="887"/>
                    <a:pt x="164" y="894"/>
                    <a:pt x="171" y="897"/>
                  </a:cubicBezTo>
                  <a:cubicBezTo>
                    <a:pt x="163" y="902"/>
                    <a:pt x="159" y="911"/>
                    <a:pt x="159" y="918"/>
                  </a:cubicBezTo>
                  <a:cubicBezTo>
                    <a:pt x="159" y="940"/>
                    <a:pt x="159" y="940"/>
                    <a:pt x="159" y="940"/>
                  </a:cubicBezTo>
                  <a:cubicBezTo>
                    <a:pt x="159" y="958"/>
                    <a:pt x="174" y="965"/>
                    <a:pt x="184" y="965"/>
                  </a:cubicBezTo>
                  <a:cubicBezTo>
                    <a:pt x="212" y="965"/>
                    <a:pt x="212" y="965"/>
                    <a:pt x="212" y="965"/>
                  </a:cubicBezTo>
                  <a:cubicBezTo>
                    <a:pt x="226" y="1022"/>
                    <a:pt x="273" y="1054"/>
                    <a:pt x="345" y="1054"/>
                  </a:cubicBezTo>
                  <a:cubicBezTo>
                    <a:pt x="417" y="1054"/>
                    <a:pt x="464" y="1022"/>
                    <a:pt x="478" y="965"/>
                  </a:cubicBezTo>
                  <a:cubicBezTo>
                    <a:pt x="506" y="965"/>
                    <a:pt x="506" y="965"/>
                    <a:pt x="506" y="965"/>
                  </a:cubicBezTo>
                  <a:cubicBezTo>
                    <a:pt x="524" y="965"/>
                    <a:pt x="530" y="950"/>
                    <a:pt x="530" y="940"/>
                  </a:cubicBezTo>
                  <a:cubicBezTo>
                    <a:pt x="530" y="918"/>
                    <a:pt x="530" y="918"/>
                    <a:pt x="530" y="918"/>
                  </a:cubicBezTo>
                  <a:cubicBezTo>
                    <a:pt x="530" y="908"/>
                    <a:pt x="525" y="901"/>
                    <a:pt x="519" y="898"/>
                  </a:cubicBezTo>
                  <a:cubicBezTo>
                    <a:pt x="527" y="893"/>
                    <a:pt x="530" y="883"/>
                    <a:pt x="530" y="877"/>
                  </a:cubicBezTo>
                  <a:cubicBezTo>
                    <a:pt x="530" y="855"/>
                    <a:pt x="530" y="855"/>
                    <a:pt x="530" y="855"/>
                  </a:cubicBezTo>
                  <a:cubicBezTo>
                    <a:pt x="530" y="844"/>
                    <a:pt x="525" y="838"/>
                    <a:pt x="519" y="834"/>
                  </a:cubicBezTo>
                  <a:cubicBezTo>
                    <a:pt x="527" y="829"/>
                    <a:pt x="530" y="820"/>
                    <a:pt x="530" y="813"/>
                  </a:cubicBezTo>
                  <a:cubicBezTo>
                    <a:pt x="530" y="791"/>
                    <a:pt x="530" y="791"/>
                    <a:pt x="530" y="791"/>
                  </a:cubicBezTo>
                  <a:cubicBezTo>
                    <a:pt x="530" y="775"/>
                    <a:pt x="518" y="768"/>
                    <a:pt x="509" y="767"/>
                  </a:cubicBezTo>
                  <a:close/>
                  <a:moveTo>
                    <a:pt x="675" y="345"/>
                  </a:moveTo>
                  <a:cubicBezTo>
                    <a:pt x="675" y="418"/>
                    <a:pt x="652" y="487"/>
                    <a:pt x="607" y="546"/>
                  </a:cubicBezTo>
                  <a:cubicBezTo>
                    <a:pt x="606" y="546"/>
                    <a:pt x="606" y="546"/>
                    <a:pt x="606" y="546"/>
                  </a:cubicBezTo>
                  <a:cubicBezTo>
                    <a:pt x="600" y="554"/>
                    <a:pt x="594" y="562"/>
                    <a:pt x="587" y="570"/>
                  </a:cubicBezTo>
                  <a:cubicBezTo>
                    <a:pt x="586" y="570"/>
                    <a:pt x="586" y="570"/>
                    <a:pt x="586" y="570"/>
                  </a:cubicBezTo>
                  <a:cubicBezTo>
                    <a:pt x="554" y="610"/>
                    <a:pt x="500" y="689"/>
                    <a:pt x="495" y="767"/>
                  </a:cubicBezTo>
                  <a:cubicBezTo>
                    <a:pt x="442" y="767"/>
                    <a:pt x="442" y="767"/>
                    <a:pt x="442" y="767"/>
                  </a:cubicBezTo>
                  <a:cubicBezTo>
                    <a:pt x="448" y="693"/>
                    <a:pt x="499" y="618"/>
                    <a:pt x="530" y="579"/>
                  </a:cubicBezTo>
                  <a:cubicBezTo>
                    <a:pt x="537" y="571"/>
                    <a:pt x="544" y="563"/>
                    <a:pt x="551" y="555"/>
                  </a:cubicBezTo>
                  <a:cubicBezTo>
                    <a:pt x="551" y="555"/>
                    <a:pt x="551" y="554"/>
                    <a:pt x="551" y="554"/>
                  </a:cubicBezTo>
                  <a:cubicBezTo>
                    <a:pt x="556" y="549"/>
                    <a:pt x="556" y="549"/>
                    <a:pt x="556" y="549"/>
                  </a:cubicBezTo>
                  <a:cubicBezTo>
                    <a:pt x="555" y="549"/>
                    <a:pt x="555" y="549"/>
                    <a:pt x="555" y="549"/>
                  </a:cubicBezTo>
                  <a:cubicBezTo>
                    <a:pt x="586" y="508"/>
                    <a:pt x="606" y="461"/>
                    <a:pt x="616" y="412"/>
                  </a:cubicBezTo>
                  <a:cubicBezTo>
                    <a:pt x="630" y="412"/>
                    <a:pt x="630" y="412"/>
                    <a:pt x="630" y="412"/>
                  </a:cubicBezTo>
                  <a:cubicBezTo>
                    <a:pt x="630" y="398"/>
                    <a:pt x="630" y="398"/>
                    <a:pt x="630" y="398"/>
                  </a:cubicBezTo>
                  <a:cubicBezTo>
                    <a:pt x="619" y="398"/>
                    <a:pt x="619" y="398"/>
                    <a:pt x="619" y="398"/>
                  </a:cubicBezTo>
                  <a:cubicBezTo>
                    <a:pt x="621" y="380"/>
                    <a:pt x="623" y="363"/>
                    <a:pt x="623" y="345"/>
                  </a:cubicBezTo>
                  <a:cubicBezTo>
                    <a:pt x="623" y="259"/>
                    <a:pt x="591" y="176"/>
                    <a:pt x="533" y="113"/>
                  </a:cubicBezTo>
                  <a:cubicBezTo>
                    <a:pt x="492" y="67"/>
                    <a:pt x="440" y="35"/>
                    <a:pt x="382" y="16"/>
                  </a:cubicBezTo>
                  <a:cubicBezTo>
                    <a:pt x="547" y="35"/>
                    <a:pt x="675" y="175"/>
                    <a:pt x="675" y="345"/>
                  </a:cubicBezTo>
                  <a:close/>
                  <a:moveTo>
                    <a:pt x="103" y="570"/>
                  </a:moveTo>
                  <a:cubicBezTo>
                    <a:pt x="96" y="562"/>
                    <a:pt x="89" y="554"/>
                    <a:pt x="83" y="546"/>
                  </a:cubicBezTo>
                  <a:cubicBezTo>
                    <a:pt x="83" y="546"/>
                    <a:pt x="83" y="546"/>
                    <a:pt x="83" y="546"/>
                  </a:cubicBezTo>
                  <a:cubicBezTo>
                    <a:pt x="38" y="487"/>
                    <a:pt x="14" y="418"/>
                    <a:pt x="14" y="345"/>
                  </a:cubicBezTo>
                  <a:cubicBezTo>
                    <a:pt x="14" y="174"/>
                    <a:pt x="145" y="33"/>
                    <a:pt x="312" y="16"/>
                  </a:cubicBezTo>
                  <a:cubicBezTo>
                    <a:pt x="392" y="24"/>
                    <a:pt x="467" y="62"/>
                    <a:pt x="522" y="122"/>
                  </a:cubicBezTo>
                  <a:cubicBezTo>
                    <a:pt x="578" y="183"/>
                    <a:pt x="609" y="262"/>
                    <a:pt x="609" y="345"/>
                  </a:cubicBezTo>
                  <a:cubicBezTo>
                    <a:pt x="609" y="418"/>
                    <a:pt x="585" y="487"/>
                    <a:pt x="541" y="546"/>
                  </a:cubicBezTo>
                  <a:cubicBezTo>
                    <a:pt x="540" y="546"/>
                    <a:pt x="540" y="546"/>
                    <a:pt x="540" y="546"/>
                  </a:cubicBezTo>
                  <a:cubicBezTo>
                    <a:pt x="534" y="554"/>
                    <a:pt x="527" y="562"/>
                    <a:pt x="520" y="570"/>
                  </a:cubicBezTo>
                  <a:cubicBezTo>
                    <a:pt x="520" y="570"/>
                    <a:pt x="520" y="570"/>
                    <a:pt x="520" y="570"/>
                  </a:cubicBezTo>
                  <a:cubicBezTo>
                    <a:pt x="487" y="611"/>
                    <a:pt x="434" y="689"/>
                    <a:pt x="428" y="767"/>
                  </a:cubicBezTo>
                  <a:cubicBezTo>
                    <a:pt x="195" y="767"/>
                    <a:pt x="195" y="767"/>
                    <a:pt x="195" y="767"/>
                  </a:cubicBezTo>
                  <a:cubicBezTo>
                    <a:pt x="189" y="689"/>
                    <a:pt x="135" y="610"/>
                    <a:pt x="103" y="570"/>
                  </a:cubicBezTo>
                  <a:close/>
                  <a:moveTo>
                    <a:pt x="173" y="791"/>
                  </a:moveTo>
                  <a:cubicBezTo>
                    <a:pt x="173" y="789"/>
                    <a:pt x="174" y="781"/>
                    <a:pt x="184" y="781"/>
                  </a:cubicBezTo>
                  <a:cubicBezTo>
                    <a:pt x="506" y="781"/>
                    <a:pt x="506" y="781"/>
                    <a:pt x="506" y="781"/>
                  </a:cubicBezTo>
                  <a:cubicBezTo>
                    <a:pt x="508" y="781"/>
                    <a:pt x="516" y="781"/>
                    <a:pt x="516" y="791"/>
                  </a:cubicBezTo>
                  <a:cubicBezTo>
                    <a:pt x="516" y="813"/>
                    <a:pt x="516" y="813"/>
                    <a:pt x="516" y="813"/>
                  </a:cubicBezTo>
                  <a:cubicBezTo>
                    <a:pt x="516" y="816"/>
                    <a:pt x="515" y="823"/>
                    <a:pt x="506" y="823"/>
                  </a:cubicBezTo>
                  <a:cubicBezTo>
                    <a:pt x="184" y="823"/>
                    <a:pt x="184" y="823"/>
                    <a:pt x="184" y="823"/>
                  </a:cubicBezTo>
                  <a:cubicBezTo>
                    <a:pt x="182" y="823"/>
                    <a:pt x="173" y="823"/>
                    <a:pt x="173" y="813"/>
                  </a:cubicBezTo>
                  <a:lnTo>
                    <a:pt x="173" y="791"/>
                  </a:lnTo>
                  <a:close/>
                  <a:moveTo>
                    <a:pt x="506" y="844"/>
                  </a:moveTo>
                  <a:cubicBezTo>
                    <a:pt x="509" y="844"/>
                    <a:pt x="516" y="845"/>
                    <a:pt x="516" y="855"/>
                  </a:cubicBezTo>
                  <a:cubicBezTo>
                    <a:pt x="516" y="877"/>
                    <a:pt x="516" y="877"/>
                    <a:pt x="516" y="877"/>
                  </a:cubicBezTo>
                  <a:cubicBezTo>
                    <a:pt x="516" y="878"/>
                    <a:pt x="516" y="887"/>
                    <a:pt x="506" y="887"/>
                  </a:cubicBezTo>
                  <a:cubicBezTo>
                    <a:pt x="184" y="887"/>
                    <a:pt x="184" y="887"/>
                    <a:pt x="184" y="887"/>
                  </a:cubicBezTo>
                  <a:cubicBezTo>
                    <a:pt x="182" y="887"/>
                    <a:pt x="173" y="887"/>
                    <a:pt x="173" y="877"/>
                  </a:cubicBezTo>
                  <a:cubicBezTo>
                    <a:pt x="173" y="855"/>
                    <a:pt x="173" y="855"/>
                    <a:pt x="173" y="855"/>
                  </a:cubicBezTo>
                  <a:cubicBezTo>
                    <a:pt x="173" y="852"/>
                    <a:pt x="174" y="844"/>
                    <a:pt x="184" y="844"/>
                  </a:cubicBezTo>
                  <a:lnTo>
                    <a:pt x="506" y="844"/>
                  </a:lnTo>
                  <a:close/>
                  <a:moveTo>
                    <a:pt x="345" y="1040"/>
                  </a:moveTo>
                  <a:cubicBezTo>
                    <a:pt x="280" y="1040"/>
                    <a:pt x="240" y="1014"/>
                    <a:pt x="226" y="965"/>
                  </a:cubicBezTo>
                  <a:cubicBezTo>
                    <a:pt x="463" y="965"/>
                    <a:pt x="463" y="965"/>
                    <a:pt x="463" y="965"/>
                  </a:cubicBezTo>
                  <a:cubicBezTo>
                    <a:pt x="450" y="1014"/>
                    <a:pt x="409" y="1040"/>
                    <a:pt x="345" y="1040"/>
                  </a:cubicBezTo>
                  <a:close/>
                  <a:moveTo>
                    <a:pt x="516" y="940"/>
                  </a:moveTo>
                  <a:cubicBezTo>
                    <a:pt x="516" y="942"/>
                    <a:pt x="516" y="951"/>
                    <a:pt x="506" y="951"/>
                  </a:cubicBezTo>
                  <a:cubicBezTo>
                    <a:pt x="184" y="951"/>
                    <a:pt x="184" y="951"/>
                    <a:pt x="184" y="951"/>
                  </a:cubicBezTo>
                  <a:cubicBezTo>
                    <a:pt x="182" y="951"/>
                    <a:pt x="173" y="950"/>
                    <a:pt x="173" y="940"/>
                  </a:cubicBezTo>
                  <a:cubicBezTo>
                    <a:pt x="173" y="918"/>
                    <a:pt x="173" y="918"/>
                    <a:pt x="173" y="918"/>
                  </a:cubicBezTo>
                  <a:cubicBezTo>
                    <a:pt x="173" y="917"/>
                    <a:pt x="174" y="908"/>
                    <a:pt x="184" y="908"/>
                  </a:cubicBezTo>
                  <a:cubicBezTo>
                    <a:pt x="506" y="908"/>
                    <a:pt x="506" y="908"/>
                    <a:pt x="506" y="908"/>
                  </a:cubicBezTo>
                  <a:cubicBezTo>
                    <a:pt x="508" y="908"/>
                    <a:pt x="516" y="908"/>
                    <a:pt x="516" y="918"/>
                  </a:cubicBezTo>
                  <a:lnTo>
                    <a:pt x="516" y="94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40" name="Rectangle 16"/>
            <p:cNvSpPr>
              <a:spLocks noChangeArrowheads="1"/>
            </p:cNvSpPr>
            <p:nvPr userDrawn="1"/>
          </p:nvSpPr>
          <p:spPr bwMode="gray">
            <a:xfrm>
              <a:off x="9882188" y="5368925"/>
              <a:ext cx="161925" cy="254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41" name="Rectangle 17"/>
            <p:cNvSpPr>
              <a:spLocks noChangeArrowheads="1"/>
            </p:cNvSpPr>
            <p:nvPr userDrawn="1"/>
          </p:nvSpPr>
          <p:spPr bwMode="gray">
            <a:xfrm>
              <a:off x="9950451" y="5494338"/>
              <a:ext cx="25400" cy="33338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42" name="Rectangle 18"/>
            <p:cNvSpPr>
              <a:spLocks noChangeArrowheads="1"/>
            </p:cNvSpPr>
            <p:nvPr userDrawn="1"/>
          </p:nvSpPr>
          <p:spPr bwMode="gray">
            <a:xfrm>
              <a:off x="9950451" y="5561013"/>
              <a:ext cx="25400" cy="33338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43" name="Rectangle 19"/>
            <p:cNvSpPr>
              <a:spLocks noChangeArrowheads="1"/>
            </p:cNvSpPr>
            <p:nvPr userDrawn="1"/>
          </p:nvSpPr>
          <p:spPr bwMode="gray">
            <a:xfrm>
              <a:off x="9950451" y="5426075"/>
              <a:ext cx="25400" cy="34925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44" name="Rectangle 20"/>
            <p:cNvSpPr>
              <a:spLocks noChangeArrowheads="1"/>
            </p:cNvSpPr>
            <p:nvPr userDrawn="1"/>
          </p:nvSpPr>
          <p:spPr bwMode="gray">
            <a:xfrm>
              <a:off x="9950451" y="5627688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45" name="Rectangle 21"/>
            <p:cNvSpPr>
              <a:spLocks noChangeArrowheads="1"/>
            </p:cNvSpPr>
            <p:nvPr userDrawn="1"/>
          </p:nvSpPr>
          <p:spPr bwMode="gray">
            <a:xfrm>
              <a:off x="9950451" y="5761038"/>
              <a:ext cx="25400" cy="33338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46" name="Rectangle 22"/>
            <p:cNvSpPr>
              <a:spLocks noChangeArrowheads="1"/>
            </p:cNvSpPr>
            <p:nvPr userDrawn="1"/>
          </p:nvSpPr>
          <p:spPr bwMode="gray">
            <a:xfrm>
              <a:off x="9950451" y="5694363"/>
              <a:ext cx="25400" cy="33338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47" name="Rectangle 23"/>
            <p:cNvSpPr>
              <a:spLocks noChangeArrowheads="1"/>
            </p:cNvSpPr>
            <p:nvPr userDrawn="1"/>
          </p:nvSpPr>
          <p:spPr bwMode="gray">
            <a:xfrm>
              <a:off x="9882188" y="5827713"/>
              <a:ext cx="161925" cy="23813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48" name="Rectangle 24"/>
            <p:cNvSpPr>
              <a:spLocks noChangeArrowheads="1"/>
            </p:cNvSpPr>
            <p:nvPr userDrawn="1"/>
          </p:nvSpPr>
          <p:spPr bwMode="gray">
            <a:xfrm>
              <a:off x="8451851" y="4108450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49" name="Rectangle 25"/>
            <p:cNvSpPr>
              <a:spLocks noChangeArrowheads="1"/>
            </p:cNvSpPr>
            <p:nvPr userDrawn="1"/>
          </p:nvSpPr>
          <p:spPr bwMode="gray">
            <a:xfrm>
              <a:off x="8451851" y="4818063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50" name="Rectangle 26"/>
            <p:cNvSpPr>
              <a:spLocks noChangeArrowheads="1"/>
            </p:cNvSpPr>
            <p:nvPr userDrawn="1"/>
          </p:nvSpPr>
          <p:spPr bwMode="gray">
            <a:xfrm>
              <a:off x="8451851" y="4624388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51" name="Rectangle 27"/>
            <p:cNvSpPr>
              <a:spLocks noChangeArrowheads="1"/>
            </p:cNvSpPr>
            <p:nvPr userDrawn="1"/>
          </p:nvSpPr>
          <p:spPr bwMode="gray">
            <a:xfrm>
              <a:off x="8451851" y="4752975"/>
              <a:ext cx="25400" cy="33338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52" name="Rectangle 28"/>
            <p:cNvSpPr>
              <a:spLocks noChangeArrowheads="1"/>
            </p:cNvSpPr>
            <p:nvPr userDrawn="1"/>
          </p:nvSpPr>
          <p:spPr bwMode="gray">
            <a:xfrm>
              <a:off x="8451851" y="4687888"/>
              <a:ext cx="25400" cy="33338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53" name="Rectangle 29"/>
            <p:cNvSpPr>
              <a:spLocks noChangeArrowheads="1"/>
            </p:cNvSpPr>
            <p:nvPr userDrawn="1"/>
          </p:nvSpPr>
          <p:spPr bwMode="gray">
            <a:xfrm>
              <a:off x="8451851" y="4560888"/>
              <a:ext cx="25400" cy="30163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54" name="Rectangle 30"/>
            <p:cNvSpPr>
              <a:spLocks noChangeArrowheads="1"/>
            </p:cNvSpPr>
            <p:nvPr userDrawn="1"/>
          </p:nvSpPr>
          <p:spPr bwMode="gray">
            <a:xfrm>
              <a:off x="8451851" y="4302125"/>
              <a:ext cx="25400" cy="33338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55" name="Rectangle 31"/>
            <p:cNvSpPr>
              <a:spLocks noChangeArrowheads="1"/>
            </p:cNvSpPr>
            <p:nvPr userDrawn="1"/>
          </p:nvSpPr>
          <p:spPr bwMode="gray">
            <a:xfrm>
              <a:off x="8451851" y="4173538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56" name="Rectangle 32"/>
            <p:cNvSpPr>
              <a:spLocks noChangeArrowheads="1"/>
            </p:cNvSpPr>
            <p:nvPr userDrawn="1"/>
          </p:nvSpPr>
          <p:spPr bwMode="gray">
            <a:xfrm>
              <a:off x="8451851" y="4495800"/>
              <a:ext cx="25400" cy="33338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57" name="Rectangle 33"/>
            <p:cNvSpPr>
              <a:spLocks noChangeArrowheads="1"/>
            </p:cNvSpPr>
            <p:nvPr userDrawn="1"/>
          </p:nvSpPr>
          <p:spPr bwMode="gray">
            <a:xfrm>
              <a:off x="8451851" y="4238625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58" name="Rectangle 34"/>
            <p:cNvSpPr>
              <a:spLocks noChangeArrowheads="1"/>
            </p:cNvSpPr>
            <p:nvPr userDrawn="1"/>
          </p:nvSpPr>
          <p:spPr bwMode="gray">
            <a:xfrm>
              <a:off x="8451851" y="4367213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59" name="Rectangle 35"/>
            <p:cNvSpPr>
              <a:spLocks noChangeArrowheads="1"/>
            </p:cNvSpPr>
            <p:nvPr userDrawn="1"/>
          </p:nvSpPr>
          <p:spPr bwMode="gray">
            <a:xfrm>
              <a:off x="8451851" y="4883150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60" name="Rectangle 36"/>
            <p:cNvSpPr>
              <a:spLocks noChangeArrowheads="1"/>
            </p:cNvSpPr>
            <p:nvPr userDrawn="1"/>
          </p:nvSpPr>
          <p:spPr bwMode="gray">
            <a:xfrm>
              <a:off x="8451851" y="4432300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61" name="Rectangle 37"/>
            <p:cNvSpPr>
              <a:spLocks noChangeArrowheads="1"/>
            </p:cNvSpPr>
            <p:nvPr userDrawn="1"/>
          </p:nvSpPr>
          <p:spPr bwMode="gray">
            <a:xfrm>
              <a:off x="8451851" y="5464175"/>
              <a:ext cx="25400" cy="33338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62" name="Rectangle 38"/>
            <p:cNvSpPr>
              <a:spLocks noChangeArrowheads="1"/>
            </p:cNvSpPr>
            <p:nvPr userDrawn="1"/>
          </p:nvSpPr>
          <p:spPr bwMode="gray">
            <a:xfrm>
              <a:off x="8451851" y="5399088"/>
              <a:ext cx="25400" cy="33338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63" name="Rectangle 39"/>
            <p:cNvSpPr>
              <a:spLocks noChangeArrowheads="1"/>
            </p:cNvSpPr>
            <p:nvPr userDrawn="1"/>
          </p:nvSpPr>
          <p:spPr bwMode="gray">
            <a:xfrm>
              <a:off x="8451851" y="5529263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64" name="Rectangle 40"/>
            <p:cNvSpPr>
              <a:spLocks noChangeArrowheads="1"/>
            </p:cNvSpPr>
            <p:nvPr userDrawn="1"/>
          </p:nvSpPr>
          <p:spPr bwMode="gray">
            <a:xfrm>
              <a:off x="8451851" y="5594350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65" name="Rectangle 41"/>
            <p:cNvSpPr>
              <a:spLocks noChangeArrowheads="1"/>
            </p:cNvSpPr>
            <p:nvPr userDrawn="1"/>
          </p:nvSpPr>
          <p:spPr bwMode="gray">
            <a:xfrm>
              <a:off x="8451851" y="4946650"/>
              <a:ext cx="25400" cy="33338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66" name="Rectangle 42"/>
            <p:cNvSpPr>
              <a:spLocks noChangeArrowheads="1"/>
            </p:cNvSpPr>
            <p:nvPr userDrawn="1"/>
          </p:nvSpPr>
          <p:spPr bwMode="gray">
            <a:xfrm>
              <a:off x="8451851" y="5335588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67" name="Rectangle 43"/>
            <p:cNvSpPr>
              <a:spLocks noChangeArrowheads="1"/>
            </p:cNvSpPr>
            <p:nvPr userDrawn="1"/>
          </p:nvSpPr>
          <p:spPr bwMode="gray">
            <a:xfrm>
              <a:off x="8451851" y="5657850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68" name="Rectangle 44"/>
            <p:cNvSpPr>
              <a:spLocks noChangeArrowheads="1"/>
            </p:cNvSpPr>
            <p:nvPr userDrawn="1"/>
          </p:nvSpPr>
          <p:spPr bwMode="gray">
            <a:xfrm>
              <a:off x="8451851" y="5270500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69" name="Rectangle 45"/>
            <p:cNvSpPr>
              <a:spLocks noChangeArrowheads="1"/>
            </p:cNvSpPr>
            <p:nvPr userDrawn="1"/>
          </p:nvSpPr>
          <p:spPr bwMode="gray">
            <a:xfrm>
              <a:off x="8451851" y="5076825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70" name="Rectangle 46"/>
            <p:cNvSpPr>
              <a:spLocks noChangeArrowheads="1"/>
            </p:cNvSpPr>
            <p:nvPr userDrawn="1"/>
          </p:nvSpPr>
          <p:spPr bwMode="gray">
            <a:xfrm>
              <a:off x="8451851" y="5011738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71" name="Rectangle 47"/>
            <p:cNvSpPr>
              <a:spLocks noChangeArrowheads="1"/>
            </p:cNvSpPr>
            <p:nvPr userDrawn="1"/>
          </p:nvSpPr>
          <p:spPr bwMode="gray">
            <a:xfrm>
              <a:off x="8451851" y="5141913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72" name="Rectangle 48"/>
            <p:cNvSpPr>
              <a:spLocks noChangeArrowheads="1"/>
            </p:cNvSpPr>
            <p:nvPr userDrawn="1"/>
          </p:nvSpPr>
          <p:spPr bwMode="gray">
            <a:xfrm>
              <a:off x="8451851" y="5205413"/>
              <a:ext cx="25400" cy="33338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73" name="Rectangle 49"/>
            <p:cNvSpPr>
              <a:spLocks noChangeArrowheads="1"/>
            </p:cNvSpPr>
            <p:nvPr userDrawn="1"/>
          </p:nvSpPr>
          <p:spPr bwMode="gray">
            <a:xfrm>
              <a:off x="8383588" y="5721350"/>
              <a:ext cx="161925" cy="254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74" name="Rectangle 50"/>
            <p:cNvSpPr>
              <a:spLocks noChangeArrowheads="1"/>
            </p:cNvSpPr>
            <p:nvPr userDrawn="1"/>
          </p:nvSpPr>
          <p:spPr bwMode="gray">
            <a:xfrm>
              <a:off x="8383588" y="4051300"/>
              <a:ext cx="161925" cy="254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75" name="Rectangle 51"/>
            <p:cNvSpPr>
              <a:spLocks noChangeArrowheads="1"/>
            </p:cNvSpPr>
            <p:nvPr userDrawn="1"/>
          </p:nvSpPr>
          <p:spPr bwMode="gray">
            <a:xfrm>
              <a:off x="9818688" y="4667250"/>
              <a:ext cx="34925" cy="254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76" name="Rectangle 52"/>
            <p:cNvSpPr>
              <a:spLocks noChangeArrowheads="1"/>
            </p:cNvSpPr>
            <p:nvPr userDrawn="1"/>
          </p:nvSpPr>
          <p:spPr bwMode="gray">
            <a:xfrm>
              <a:off x="9885363" y="4667250"/>
              <a:ext cx="34925" cy="254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77" name="Rectangle 53"/>
            <p:cNvSpPr>
              <a:spLocks noChangeArrowheads="1"/>
            </p:cNvSpPr>
            <p:nvPr userDrawn="1"/>
          </p:nvSpPr>
          <p:spPr bwMode="gray">
            <a:xfrm>
              <a:off x="9752013" y="4667250"/>
              <a:ext cx="34925" cy="254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78" name="Rectangle 54"/>
            <p:cNvSpPr>
              <a:spLocks noChangeArrowheads="1"/>
            </p:cNvSpPr>
            <p:nvPr userDrawn="1"/>
          </p:nvSpPr>
          <p:spPr bwMode="gray">
            <a:xfrm>
              <a:off x="9551988" y="4667250"/>
              <a:ext cx="31750" cy="254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79" name="Rectangle 55"/>
            <p:cNvSpPr>
              <a:spLocks noChangeArrowheads="1"/>
            </p:cNvSpPr>
            <p:nvPr userDrawn="1"/>
          </p:nvSpPr>
          <p:spPr bwMode="gray">
            <a:xfrm>
              <a:off x="9685338" y="4667250"/>
              <a:ext cx="34925" cy="254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80" name="Rectangle 56"/>
            <p:cNvSpPr>
              <a:spLocks noChangeArrowheads="1"/>
            </p:cNvSpPr>
            <p:nvPr userDrawn="1"/>
          </p:nvSpPr>
          <p:spPr bwMode="gray">
            <a:xfrm>
              <a:off x="9618663" y="4667250"/>
              <a:ext cx="33338" cy="254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81" name="Rectangle 57"/>
            <p:cNvSpPr>
              <a:spLocks noChangeArrowheads="1"/>
            </p:cNvSpPr>
            <p:nvPr userDrawn="1"/>
          </p:nvSpPr>
          <p:spPr bwMode="gray">
            <a:xfrm>
              <a:off x="10288588" y="4667250"/>
              <a:ext cx="34925" cy="254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82" name="Rectangle 58"/>
            <p:cNvSpPr>
              <a:spLocks noChangeArrowheads="1"/>
            </p:cNvSpPr>
            <p:nvPr userDrawn="1"/>
          </p:nvSpPr>
          <p:spPr bwMode="gray">
            <a:xfrm>
              <a:off x="10356851" y="4667250"/>
              <a:ext cx="33338" cy="254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83" name="Rectangle 59"/>
            <p:cNvSpPr>
              <a:spLocks noChangeArrowheads="1"/>
            </p:cNvSpPr>
            <p:nvPr userDrawn="1"/>
          </p:nvSpPr>
          <p:spPr bwMode="gray">
            <a:xfrm>
              <a:off x="10021888" y="4667250"/>
              <a:ext cx="31750" cy="254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84" name="Rectangle 60"/>
            <p:cNvSpPr>
              <a:spLocks noChangeArrowheads="1"/>
            </p:cNvSpPr>
            <p:nvPr userDrawn="1"/>
          </p:nvSpPr>
          <p:spPr bwMode="gray">
            <a:xfrm>
              <a:off x="10221913" y="4667250"/>
              <a:ext cx="34925" cy="254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85" name="Rectangle 61"/>
            <p:cNvSpPr>
              <a:spLocks noChangeArrowheads="1"/>
            </p:cNvSpPr>
            <p:nvPr userDrawn="1"/>
          </p:nvSpPr>
          <p:spPr bwMode="gray">
            <a:xfrm>
              <a:off x="10155238" y="4667250"/>
              <a:ext cx="33338" cy="254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86" name="Rectangle 62"/>
            <p:cNvSpPr>
              <a:spLocks noChangeArrowheads="1"/>
            </p:cNvSpPr>
            <p:nvPr userDrawn="1"/>
          </p:nvSpPr>
          <p:spPr bwMode="gray">
            <a:xfrm>
              <a:off x="10088563" y="4667250"/>
              <a:ext cx="33338" cy="254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87" name="Rectangle 63"/>
            <p:cNvSpPr>
              <a:spLocks noChangeArrowheads="1"/>
            </p:cNvSpPr>
            <p:nvPr userDrawn="1"/>
          </p:nvSpPr>
          <p:spPr bwMode="gray">
            <a:xfrm>
              <a:off x="9491663" y="4597400"/>
              <a:ext cx="25400" cy="163513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88" name="Rectangle 64"/>
            <p:cNvSpPr>
              <a:spLocks noChangeArrowheads="1"/>
            </p:cNvSpPr>
            <p:nvPr userDrawn="1"/>
          </p:nvSpPr>
          <p:spPr bwMode="gray">
            <a:xfrm>
              <a:off x="10423526" y="4597400"/>
              <a:ext cx="25400" cy="163513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89" name="Freeform 65"/>
            <p:cNvSpPr>
              <a:spLocks/>
            </p:cNvSpPr>
            <p:nvPr userDrawn="1"/>
          </p:nvSpPr>
          <p:spPr bwMode="gray">
            <a:xfrm>
              <a:off x="9024938" y="4117975"/>
              <a:ext cx="474663" cy="471488"/>
            </a:xfrm>
            <a:custGeom>
              <a:avLst/>
              <a:gdLst>
                <a:gd name="T0" fmla="*/ 249 w 263"/>
                <a:gd name="T1" fmla="*/ 14 h 263"/>
                <a:gd name="T2" fmla="*/ 256 w 263"/>
                <a:gd name="T3" fmla="*/ 14 h 263"/>
                <a:gd name="T4" fmla="*/ 263 w 263"/>
                <a:gd name="T5" fmla="*/ 8 h 263"/>
                <a:gd name="T6" fmla="*/ 256 w 263"/>
                <a:gd name="T7" fmla="*/ 0 h 263"/>
                <a:gd name="T8" fmla="*/ 249 w 263"/>
                <a:gd name="T9" fmla="*/ 0 h 263"/>
                <a:gd name="T10" fmla="*/ 0 w 263"/>
                <a:gd name="T11" fmla="*/ 250 h 263"/>
                <a:gd name="T12" fmla="*/ 0 w 263"/>
                <a:gd name="T13" fmla="*/ 256 h 263"/>
                <a:gd name="T14" fmla="*/ 7 w 263"/>
                <a:gd name="T15" fmla="*/ 263 h 263"/>
                <a:gd name="T16" fmla="*/ 7 w 263"/>
                <a:gd name="T17" fmla="*/ 263 h 263"/>
                <a:gd name="T18" fmla="*/ 14 w 263"/>
                <a:gd name="T19" fmla="*/ 255 h 263"/>
                <a:gd name="T20" fmla="*/ 14 w 263"/>
                <a:gd name="T21" fmla="*/ 250 h 263"/>
                <a:gd name="T22" fmla="*/ 249 w 263"/>
                <a:gd name="T23" fmla="*/ 14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3" h="263">
                  <a:moveTo>
                    <a:pt x="249" y="14"/>
                  </a:moveTo>
                  <a:cubicBezTo>
                    <a:pt x="252" y="14"/>
                    <a:pt x="254" y="14"/>
                    <a:pt x="256" y="14"/>
                  </a:cubicBezTo>
                  <a:cubicBezTo>
                    <a:pt x="260" y="14"/>
                    <a:pt x="263" y="11"/>
                    <a:pt x="263" y="8"/>
                  </a:cubicBezTo>
                  <a:cubicBezTo>
                    <a:pt x="263" y="4"/>
                    <a:pt x="260" y="1"/>
                    <a:pt x="256" y="0"/>
                  </a:cubicBezTo>
                  <a:cubicBezTo>
                    <a:pt x="254" y="0"/>
                    <a:pt x="252" y="0"/>
                    <a:pt x="249" y="0"/>
                  </a:cubicBezTo>
                  <a:cubicBezTo>
                    <a:pt x="112" y="0"/>
                    <a:pt x="0" y="112"/>
                    <a:pt x="0" y="250"/>
                  </a:cubicBezTo>
                  <a:cubicBezTo>
                    <a:pt x="0" y="252"/>
                    <a:pt x="0" y="254"/>
                    <a:pt x="0" y="256"/>
                  </a:cubicBezTo>
                  <a:cubicBezTo>
                    <a:pt x="0" y="260"/>
                    <a:pt x="3" y="263"/>
                    <a:pt x="7" y="263"/>
                  </a:cubicBezTo>
                  <a:cubicBezTo>
                    <a:pt x="7" y="263"/>
                    <a:pt x="7" y="263"/>
                    <a:pt x="7" y="263"/>
                  </a:cubicBezTo>
                  <a:cubicBezTo>
                    <a:pt x="11" y="263"/>
                    <a:pt x="14" y="259"/>
                    <a:pt x="14" y="255"/>
                  </a:cubicBezTo>
                  <a:cubicBezTo>
                    <a:pt x="14" y="254"/>
                    <a:pt x="14" y="252"/>
                    <a:pt x="14" y="250"/>
                  </a:cubicBezTo>
                  <a:cubicBezTo>
                    <a:pt x="14" y="120"/>
                    <a:pt x="119" y="14"/>
                    <a:pt x="249" y="14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90" name="Freeform 66"/>
            <p:cNvSpPr>
              <a:spLocks/>
            </p:cNvSpPr>
            <p:nvPr userDrawn="1"/>
          </p:nvSpPr>
          <p:spPr bwMode="gray">
            <a:xfrm>
              <a:off x="8502651" y="5741988"/>
              <a:ext cx="112713" cy="114300"/>
            </a:xfrm>
            <a:custGeom>
              <a:avLst/>
              <a:gdLst>
                <a:gd name="T0" fmla="*/ 53 w 62"/>
                <a:gd name="T1" fmla="*/ 47 h 63"/>
                <a:gd name="T2" fmla="*/ 15 w 62"/>
                <a:gd name="T3" fmla="*/ 54 h 63"/>
                <a:gd name="T4" fmla="*/ 8 w 62"/>
                <a:gd name="T5" fmla="*/ 16 h 63"/>
                <a:gd name="T6" fmla="*/ 46 w 62"/>
                <a:gd name="T7" fmla="*/ 9 h 63"/>
                <a:gd name="T8" fmla="*/ 53 w 62"/>
                <a:gd name="T9" fmla="*/ 47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63">
                  <a:moveTo>
                    <a:pt x="53" y="47"/>
                  </a:moveTo>
                  <a:cubicBezTo>
                    <a:pt x="45" y="60"/>
                    <a:pt x="28" y="63"/>
                    <a:pt x="15" y="54"/>
                  </a:cubicBezTo>
                  <a:cubicBezTo>
                    <a:pt x="3" y="46"/>
                    <a:pt x="0" y="29"/>
                    <a:pt x="8" y="16"/>
                  </a:cubicBezTo>
                  <a:cubicBezTo>
                    <a:pt x="17" y="4"/>
                    <a:pt x="34" y="0"/>
                    <a:pt x="46" y="9"/>
                  </a:cubicBezTo>
                  <a:cubicBezTo>
                    <a:pt x="59" y="18"/>
                    <a:pt x="62" y="35"/>
                    <a:pt x="53" y="47"/>
                  </a:cubicBezTo>
                  <a:close/>
                </a:path>
              </a:pathLst>
            </a:custGeom>
            <a:solidFill>
              <a:srgbClr val="7A5E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91" name="Freeform 67"/>
            <p:cNvSpPr>
              <a:spLocks/>
            </p:cNvSpPr>
            <p:nvPr userDrawn="1"/>
          </p:nvSpPr>
          <p:spPr bwMode="gray">
            <a:xfrm>
              <a:off x="8559801" y="5329238"/>
              <a:ext cx="855663" cy="849313"/>
            </a:xfrm>
            <a:custGeom>
              <a:avLst/>
              <a:gdLst>
                <a:gd name="T0" fmla="*/ 57 w 473"/>
                <a:gd name="T1" fmla="*/ 132 h 473"/>
                <a:gd name="T2" fmla="*/ 133 w 473"/>
                <a:gd name="T3" fmla="*/ 415 h 473"/>
                <a:gd name="T4" fmla="*/ 416 w 473"/>
                <a:gd name="T5" fmla="*/ 340 h 473"/>
                <a:gd name="T6" fmla="*/ 340 w 473"/>
                <a:gd name="T7" fmla="*/ 57 h 473"/>
                <a:gd name="T8" fmla="*/ 57 w 473"/>
                <a:gd name="T9" fmla="*/ 132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3" h="473">
                  <a:moveTo>
                    <a:pt x="57" y="132"/>
                  </a:moveTo>
                  <a:cubicBezTo>
                    <a:pt x="0" y="231"/>
                    <a:pt x="34" y="358"/>
                    <a:pt x="133" y="415"/>
                  </a:cubicBezTo>
                  <a:cubicBezTo>
                    <a:pt x="232" y="473"/>
                    <a:pt x="358" y="439"/>
                    <a:pt x="416" y="340"/>
                  </a:cubicBezTo>
                  <a:cubicBezTo>
                    <a:pt x="473" y="241"/>
                    <a:pt x="439" y="114"/>
                    <a:pt x="340" y="57"/>
                  </a:cubicBezTo>
                  <a:cubicBezTo>
                    <a:pt x="241" y="0"/>
                    <a:pt x="115" y="33"/>
                    <a:pt x="57" y="132"/>
                  </a:cubicBezTo>
                </a:path>
              </a:pathLst>
            </a:custGeom>
            <a:solidFill>
              <a:srgbClr val="107C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92" name="Freeform 68"/>
            <p:cNvSpPr>
              <a:spLocks/>
            </p:cNvSpPr>
            <p:nvPr userDrawn="1"/>
          </p:nvSpPr>
          <p:spPr bwMode="gray">
            <a:xfrm>
              <a:off x="8637588" y="5407025"/>
              <a:ext cx="700088" cy="695325"/>
            </a:xfrm>
            <a:custGeom>
              <a:avLst/>
              <a:gdLst>
                <a:gd name="T0" fmla="*/ 47 w 387"/>
                <a:gd name="T1" fmla="*/ 108 h 387"/>
                <a:gd name="T2" fmla="*/ 109 w 387"/>
                <a:gd name="T3" fmla="*/ 340 h 387"/>
                <a:gd name="T4" fmla="*/ 340 w 387"/>
                <a:gd name="T5" fmla="*/ 278 h 387"/>
                <a:gd name="T6" fmla="*/ 279 w 387"/>
                <a:gd name="T7" fmla="*/ 47 h 387"/>
                <a:gd name="T8" fmla="*/ 47 w 387"/>
                <a:gd name="T9" fmla="*/ 108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7" h="387">
                  <a:moveTo>
                    <a:pt x="47" y="108"/>
                  </a:moveTo>
                  <a:cubicBezTo>
                    <a:pt x="0" y="189"/>
                    <a:pt x="28" y="293"/>
                    <a:pt x="109" y="340"/>
                  </a:cubicBezTo>
                  <a:cubicBezTo>
                    <a:pt x="190" y="387"/>
                    <a:pt x="293" y="359"/>
                    <a:pt x="340" y="278"/>
                  </a:cubicBezTo>
                  <a:cubicBezTo>
                    <a:pt x="387" y="197"/>
                    <a:pt x="359" y="94"/>
                    <a:pt x="279" y="47"/>
                  </a:cubicBezTo>
                  <a:cubicBezTo>
                    <a:pt x="198" y="0"/>
                    <a:pt x="94" y="27"/>
                    <a:pt x="47" y="108"/>
                  </a:cubicBezTo>
                </a:path>
              </a:pathLst>
            </a:custGeom>
            <a:solidFill>
              <a:srgbClr val="BAD8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93" name="Freeform 69"/>
            <p:cNvSpPr>
              <a:spLocks/>
            </p:cNvSpPr>
            <p:nvPr userDrawn="1"/>
          </p:nvSpPr>
          <p:spPr bwMode="gray">
            <a:xfrm>
              <a:off x="10661651" y="5519738"/>
              <a:ext cx="396875" cy="409575"/>
            </a:xfrm>
            <a:custGeom>
              <a:avLst/>
              <a:gdLst>
                <a:gd name="T0" fmla="*/ 155 w 219"/>
                <a:gd name="T1" fmla="*/ 228 h 228"/>
                <a:gd name="T2" fmla="*/ 55 w 219"/>
                <a:gd name="T3" fmla="*/ 106 h 228"/>
                <a:gd name="T4" fmla="*/ 73 w 219"/>
                <a:gd name="T5" fmla="*/ 0 h 228"/>
                <a:gd name="T6" fmla="*/ 219 w 219"/>
                <a:gd name="T7" fmla="*/ 186 h 228"/>
                <a:gd name="T8" fmla="*/ 155 w 219"/>
                <a:gd name="T9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9" h="228">
                  <a:moveTo>
                    <a:pt x="155" y="228"/>
                  </a:moveTo>
                  <a:cubicBezTo>
                    <a:pt x="125" y="201"/>
                    <a:pt x="78" y="169"/>
                    <a:pt x="55" y="106"/>
                  </a:cubicBezTo>
                  <a:cubicBezTo>
                    <a:pt x="32" y="43"/>
                    <a:pt x="0" y="27"/>
                    <a:pt x="73" y="0"/>
                  </a:cubicBezTo>
                  <a:cubicBezTo>
                    <a:pt x="149" y="80"/>
                    <a:pt x="187" y="136"/>
                    <a:pt x="219" y="186"/>
                  </a:cubicBezTo>
                  <a:cubicBezTo>
                    <a:pt x="203" y="204"/>
                    <a:pt x="181" y="219"/>
                    <a:pt x="155" y="228"/>
                  </a:cubicBezTo>
                  <a:close/>
                </a:path>
              </a:pathLst>
            </a:custGeom>
            <a:solidFill>
              <a:srgbClr val="7043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94" name="Freeform 70"/>
            <p:cNvSpPr>
              <a:spLocks/>
            </p:cNvSpPr>
            <p:nvPr userDrawn="1"/>
          </p:nvSpPr>
          <p:spPr bwMode="gray">
            <a:xfrm>
              <a:off x="10661651" y="5519738"/>
              <a:ext cx="396875" cy="409575"/>
            </a:xfrm>
            <a:custGeom>
              <a:avLst/>
              <a:gdLst>
                <a:gd name="T0" fmla="*/ 155 w 219"/>
                <a:gd name="T1" fmla="*/ 228 h 228"/>
                <a:gd name="T2" fmla="*/ 55 w 219"/>
                <a:gd name="T3" fmla="*/ 106 h 228"/>
                <a:gd name="T4" fmla="*/ 73 w 219"/>
                <a:gd name="T5" fmla="*/ 0 h 228"/>
                <a:gd name="T6" fmla="*/ 219 w 219"/>
                <a:gd name="T7" fmla="*/ 186 h 228"/>
                <a:gd name="T8" fmla="*/ 155 w 219"/>
                <a:gd name="T9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9" h="228">
                  <a:moveTo>
                    <a:pt x="155" y="228"/>
                  </a:moveTo>
                  <a:cubicBezTo>
                    <a:pt x="125" y="201"/>
                    <a:pt x="78" y="169"/>
                    <a:pt x="55" y="106"/>
                  </a:cubicBezTo>
                  <a:cubicBezTo>
                    <a:pt x="32" y="43"/>
                    <a:pt x="0" y="27"/>
                    <a:pt x="73" y="0"/>
                  </a:cubicBezTo>
                  <a:cubicBezTo>
                    <a:pt x="149" y="80"/>
                    <a:pt x="187" y="136"/>
                    <a:pt x="219" y="186"/>
                  </a:cubicBezTo>
                  <a:cubicBezTo>
                    <a:pt x="203" y="204"/>
                    <a:pt x="181" y="219"/>
                    <a:pt x="155" y="228"/>
                  </a:cubicBezTo>
                  <a:close/>
                </a:path>
              </a:pathLst>
            </a:custGeom>
            <a:solidFill>
              <a:srgbClr val="301D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95" name="Freeform 71"/>
            <p:cNvSpPr>
              <a:spLocks/>
            </p:cNvSpPr>
            <p:nvPr userDrawn="1"/>
          </p:nvSpPr>
          <p:spPr bwMode="gray">
            <a:xfrm>
              <a:off x="10391776" y="5581650"/>
              <a:ext cx="106363" cy="104775"/>
            </a:xfrm>
            <a:custGeom>
              <a:avLst/>
              <a:gdLst>
                <a:gd name="T0" fmla="*/ 4 w 59"/>
                <a:gd name="T1" fmla="*/ 37 h 59"/>
                <a:gd name="T2" fmla="*/ 37 w 59"/>
                <a:gd name="T3" fmla="*/ 55 h 59"/>
                <a:gd name="T4" fmla="*/ 55 w 59"/>
                <a:gd name="T5" fmla="*/ 23 h 59"/>
                <a:gd name="T6" fmla="*/ 23 w 59"/>
                <a:gd name="T7" fmla="*/ 4 h 59"/>
                <a:gd name="T8" fmla="*/ 4 w 59"/>
                <a:gd name="T9" fmla="*/ 37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59">
                  <a:moveTo>
                    <a:pt x="4" y="37"/>
                  </a:moveTo>
                  <a:cubicBezTo>
                    <a:pt x="8" y="51"/>
                    <a:pt x="23" y="59"/>
                    <a:pt x="37" y="55"/>
                  </a:cubicBezTo>
                  <a:cubicBezTo>
                    <a:pt x="51" y="51"/>
                    <a:pt x="59" y="37"/>
                    <a:pt x="55" y="23"/>
                  </a:cubicBezTo>
                  <a:cubicBezTo>
                    <a:pt x="52" y="8"/>
                    <a:pt x="37" y="0"/>
                    <a:pt x="23" y="4"/>
                  </a:cubicBezTo>
                  <a:cubicBezTo>
                    <a:pt x="9" y="8"/>
                    <a:pt x="0" y="23"/>
                    <a:pt x="4" y="37"/>
                  </a:cubicBezTo>
                  <a:close/>
                </a:path>
              </a:pathLst>
            </a:custGeom>
            <a:solidFill>
              <a:srgbClr val="613D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96" name="Freeform 72"/>
            <p:cNvSpPr>
              <a:spLocks/>
            </p:cNvSpPr>
            <p:nvPr userDrawn="1"/>
          </p:nvSpPr>
          <p:spPr bwMode="gray">
            <a:xfrm>
              <a:off x="10474326" y="5751513"/>
              <a:ext cx="111125" cy="107950"/>
            </a:xfrm>
            <a:custGeom>
              <a:avLst/>
              <a:gdLst>
                <a:gd name="T0" fmla="*/ 7 w 61"/>
                <a:gd name="T1" fmla="*/ 42 h 60"/>
                <a:gd name="T2" fmla="*/ 42 w 61"/>
                <a:gd name="T3" fmla="*/ 54 h 60"/>
                <a:gd name="T4" fmla="*/ 55 w 61"/>
                <a:gd name="T5" fmla="*/ 19 h 60"/>
                <a:gd name="T6" fmla="*/ 19 w 61"/>
                <a:gd name="T7" fmla="*/ 6 h 60"/>
                <a:gd name="T8" fmla="*/ 7 w 61"/>
                <a:gd name="T9" fmla="*/ 4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60">
                  <a:moveTo>
                    <a:pt x="7" y="42"/>
                  </a:moveTo>
                  <a:cubicBezTo>
                    <a:pt x="13" y="55"/>
                    <a:pt x="29" y="60"/>
                    <a:pt x="42" y="54"/>
                  </a:cubicBezTo>
                  <a:cubicBezTo>
                    <a:pt x="55" y="48"/>
                    <a:pt x="61" y="32"/>
                    <a:pt x="55" y="19"/>
                  </a:cubicBezTo>
                  <a:cubicBezTo>
                    <a:pt x="48" y="6"/>
                    <a:pt x="33" y="0"/>
                    <a:pt x="19" y="6"/>
                  </a:cubicBezTo>
                  <a:cubicBezTo>
                    <a:pt x="6" y="13"/>
                    <a:pt x="0" y="28"/>
                    <a:pt x="7" y="42"/>
                  </a:cubicBezTo>
                  <a:close/>
                </a:path>
              </a:pathLst>
            </a:custGeom>
            <a:solidFill>
              <a:srgbClr val="613D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97" name="Freeform 73"/>
            <p:cNvSpPr>
              <a:spLocks/>
            </p:cNvSpPr>
            <p:nvPr userDrawn="1"/>
          </p:nvSpPr>
          <p:spPr bwMode="gray">
            <a:xfrm>
              <a:off x="10537826" y="5837238"/>
              <a:ext cx="109538" cy="109538"/>
            </a:xfrm>
            <a:custGeom>
              <a:avLst/>
              <a:gdLst>
                <a:gd name="T0" fmla="*/ 6 w 61"/>
                <a:gd name="T1" fmla="*/ 42 h 61"/>
                <a:gd name="T2" fmla="*/ 42 w 61"/>
                <a:gd name="T3" fmla="*/ 55 h 61"/>
                <a:gd name="T4" fmla="*/ 54 w 61"/>
                <a:gd name="T5" fmla="*/ 19 h 61"/>
                <a:gd name="T6" fmla="*/ 19 w 61"/>
                <a:gd name="T7" fmla="*/ 7 h 61"/>
                <a:gd name="T8" fmla="*/ 6 w 61"/>
                <a:gd name="T9" fmla="*/ 42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61">
                  <a:moveTo>
                    <a:pt x="6" y="42"/>
                  </a:moveTo>
                  <a:cubicBezTo>
                    <a:pt x="13" y="55"/>
                    <a:pt x="28" y="61"/>
                    <a:pt x="42" y="55"/>
                  </a:cubicBezTo>
                  <a:cubicBezTo>
                    <a:pt x="55" y="48"/>
                    <a:pt x="61" y="33"/>
                    <a:pt x="54" y="19"/>
                  </a:cubicBezTo>
                  <a:cubicBezTo>
                    <a:pt x="48" y="6"/>
                    <a:pt x="32" y="0"/>
                    <a:pt x="19" y="7"/>
                  </a:cubicBezTo>
                  <a:cubicBezTo>
                    <a:pt x="6" y="13"/>
                    <a:pt x="0" y="29"/>
                    <a:pt x="6" y="42"/>
                  </a:cubicBezTo>
                  <a:close/>
                </a:path>
              </a:pathLst>
            </a:custGeom>
            <a:solidFill>
              <a:srgbClr val="613D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98" name="Freeform 74"/>
            <p:cNvSpPr>
              <a:spLocks/>
            </p:cNvSpPr>
            <p:nvPr userDrawn="1"/>
          </p:nvSpPr>
          <p:spPr bwMode="gray">
            <a:xfrm>
              <a:off x="10617201" y="5916613"/>
              <a:ext cx="107950" cy="107950"/>
            </a:xfrm>
            <a:custGeom>
              <a:avLst/>
              <a:gdLst>
                <a:gd name="T0" fmla="*/ 6 w 60"/>
                <a:gd name="T1" fmla="*/ 41 h 60"/>
                <a:gd name="T2" fmla="*/ 41 w 60"/>
                <a:gd name="T3" fmla="*/ 54 h 60"/>
                <a:gd name="T4" fmla="*/ 54 w 60"/>
                <a:gd name="T5" fmla="*/ 19 h 60"/>
                <a:gd name="T6" fmla="*/ 18 w 60"/>
                <a:gd name="T7" fmla="*/ 6 h 60"/>
                <a:gd name="T8" fmla="*/ 6 w 60"/>
                <a:gd name="T9" fmla="*/ 41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60">
                  <a:moveTo>
                    <a:pt x="6" y="41"/>
                  </a:moveTo>
                  <a:cubicBezTo>
                    <a:pt x="12" y="55"/>
                    <a:pt x="28" y="60"/>
                    <a:pt x="41" y="54"/>
                  </a:cubicBezTo>
                  <a:cubicBezTo>
                    <a:pt x="54" y="48"/>
                    <a:pt x="60" y="32"/>
                    <a:pt x="54" y="19"/>
                  </a:cubicBezTo>
                  <a:cubicBezTo>
                    <a:pt x="47" y="5"/>
                    <a:pt x="32" y="0"/>
                    <a:pt x="18" y="6"/>
                  </a:cubicBezTo>
                  <a:cubicBezTo>
                    <a:pt x="5" y="12"/>
                    <a:pt x="0" y="28"/>
                    <a:pt x="6" y="41"/>
                  </a:cubicBezTo>
                  <a:close/>
                </a:path>
              </a:pathLst>
            </a:custGeom>
            <a:solidFill>
              <a:srgbClr val="613D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99" name="Freeform 75"/>
            <p:cNvSpPr>
              <a:spLocks/>
            </p:cNvSpPr>
            <p:nvPr userDrawn="1"/>
          </p:nvSpPr>
          <p:spPr bwMode="gray">
            <a:xfrm>
              <a:off x="9932988" y="4719638"/>
              <a:ext cx="1179513" cy="1587500"/>
            </a:xfrm>
            <a:custGeom>
              <a:avLst/>
              <a:gdLst>
                <a:gd name="T0" fmla="*/ 142 w 743"/>
                <a:gd name="T1" fmla="*/ 0 h 1000"/>
                <a:gd name="T2" fmla="*/ 743 w 743"/>
                <a:gd name="T3" fmla="*/ 907 h 1000"/>
                <a:gd name="T4" fmla="*/ 599 w 743"/>
                <a:gd name="T5" fmla="*/ 1000 h 1000"/>
                <a:gd name="T6" fmla="*/ 0 w 743"/>
                <a:gd name="T7" fmla="*/ 94 h 1000"/>
                <a:gd name="T8" fmla="*/ 142 w 743"/>
                <a:gd name="T9" fmla="*/ 0 h 1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3" h="1000">
                  <a:moveTo>
                    <a:pt x="142" y="0"/>
                  </a:moveTo>
                  <a:lnTo>
                    <a:pt x="743" y="907"/>
                  </a:lnTo>
                  <a:lnTo>
                    <a:pt x="599" y="1000"/>
                  </a:lnTo>
                  <a:lnTo>
                    <a:pt x="0" y="94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D2D2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00" name="Freeform 76"/>
            <p:cNvSpPr>
              <a:spLocks/>
            </p:cNvSpPr>
            <p:nvPr userDrawn="1"/>
          </p:nvSpPr>
          <p:spPr bwMode="gray">
            <a:xfrm>
              <a:off x="10506076" y="5421313"/>
              <a:ext cx="739775" cy="496888"/>
            </a:xfrm>
            <a:custGeom>
              <a:avLst/>
              <a:gdLst>
                <a:gd name="T0" fmla="*/ 23 w 410"/>
                <a:gd name="T1" fmla="*/ 0 h 277"/>
                <a:gd name="T2" fmla="*/ 160 w 410"/>
                <a:gd name="T3" fmla="*/ 20 h 277"/>
                <a:gd name="T4" fmla="*/ 378 w 410"/>
                <a:gd name="T5" fmla="*/ 89 h 277"/>
                <a:gd name="T6" fmla="*/ 332 w 410"/>
                <a:gd name="T7" fmla="*/ 269 h 277"/>
                <a:gd name="T8" fmla="*/ 161 w 410"/>
                <a:gd name="T9" fmla="*/ 101 h 277"/>
                <a:gd name="T10" fmla="*/ 105 w 410"/>
                <a:gd name="T11" fmla="*/ 88 h 277"/>
                <a:gd name="T12" fmla="*/ 23 w 410"/>
                <a:gd name="T13" fmla="*/ 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0" h="277">
                  <a:moveTo>
                    <a:pt x="23" y="0"/>
                  </a:moveTo>
                  <a:cubicBezTo>
                    <a:pt x="101" y="20"/>
                    <a:pt x="160" y="20"/>
                    <a:pt x="160" y="20"/>
                  </a:cubicBezTo>
                  <a:cubicBezTo>
                    <a:pt x="378" y="89"/>
                    <a:pt x="378" y="89"/>
                    <a:pt x="378" y="89"/>
                  </a:cubicBezTo>
                  <a:cubicBezTo>
                    <a:pt x="378" y="89"/>
                    <a:pt x="410" y="277"/>
                    <a:pt x="332" y="269"/>
                  </a:cubicBezTo>
                  <a:cubicBezTo>
                    <a:pt x="254" y="260"/>
                    <a:pt x="161" y="101"/>
                    <a:pt x="161" y="101"/>
                  </a:cubicBezTo>
                  <a:cubicBezTo>
                    <a:pt x="161" y="101"/>
                    <a:pt x="130" y="88"/>
                    <a:pt x="105" y="88"/>
                  </a:cubicBezTo>
                  <a:cubicBezTo>
                    <a:pt x="36" y="96"/>
                    <a:pt x="0" y="30"/>
                    <a:pt x="23" y="0"/>
                  </a:cubicBezTo>
                  <a:close/>
                </a:path>
              </a:pathLst>
            </a:custGeom>
            <a:solidFill>
              <a:srgbClr val="613D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01" name="Freeform 77"/>
            <p:cNvSpPr>
              <a:spLocks/>
            </p:cNvSpPr>
            <p:nvPr userDrawn="1"/>
          </p:nvSpPr>
          <p:spPr bwMode="gray">
            <a:xfrm>
              <a:off x="10795001" y="5457825"/>
              <a:ext cx="825500" cy="633413"/>
            </a:xfrm>
            <a:custGeom>
              <a:avLst/>
              <a:gdLst>
                <a:gd name="T0" fmla="*/ 520 w 520"/>
                <a:gd name="T1" fmla="*/ 160 h 399"/>
                <a:gd name="T2" fmla="*/ 0 w 520"/>
                <a:gd name="T3" fmla="*/ 0 h 399"/>
                <a:gd name="T4" fmla="*/ 186 w 520"/>
                <a:gd name="T5" fmla="*/ 279 h 399"/>
                <a:gd name="T6" fmla="*/ 495 w 520"/>
                <a:gd name="T7" fmla="*/ 399 h 399"/>
                <a:gd name="T8" fmla="*/ 520 w 520"/>
                <a:gd name="T9" fmla="*/ 160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0" h="399">
                  <a:moveTo>
                    <a:pt x="520" y="160"/>
                  </a:moveTo>
                  <a:lnTo>
                    <a:pt x="0" y="0"/>
                  </a:lnTo>
                  <a:lnTo>
                    <a:pt x="186" y="279"/>
                  </a:lnTo>
                  <a:lnTo>
                    <a:pt x="495" y="399"/>
                  </a:lnTo>
                  <a:lnTo>
                    <a:pt x="520" y="160"/>
                  </a:lnTo>
                  <a:close/>
                </a:path>
              </a:pathLst>
            </a:custGeom>
            <a:solidFill>
              <a:srgbClr val="613D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02" name="Freeform 78"/>
            <p:cNvSpPr>
              <a:spLocks/>
            </p:cNvSpPr>
            <p:nvPr userDrawn="1"/>
          </p:nvSpPr>
          <p:spPr bwMode="gray">
            <a:xfrm>
              <a:off x="10795001" y="5457825"/>
              <a:ext cx="825500" cy="633413"/>
            </a:xfrm>
            <a:custGeom>
              <a:avLst/>
              <a:gdLst>
                <a:gd name="T0" fmla="*/ 520 w 520"/>
                <a:gd name="T1" fmla="*/ 160 h 399"/>
                <a:gd name="T2" fmla="*/ 0 w 520"/>
                <a:gd name="T3" fmla="*/ 0 h 399"/>
                <a:gd name="T4" fmla="*/ 186 w 520"/>
                <a:gd name="T5" fmla="*/ 279 h 399"/>
                <a:gd name="T6" fmla="*/ 495 w 520"/>
                <a:gd name="T7" fmla="*/ 399 h 399"/>
                <a:gd name="T8" fmla="*/ 520 w 520"/>
                <a:gd name="T9" fmla="*/ 160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0" h="399">
                  <a:moveTo>
                    <a:pt x="520" y="160"/>
                  </a:moveTo>
                  <a:lnTo>
                    <a:pt x="0" y="0"/>
                  </a:lnTo>
                  <a:lnTo>
                    <a:pt x="186" y="279"/>
                  </a:lnTo>
                  <a:lnTo>
                    <a:pt x="495" y="399"/>
                  </a:lnTo>
                  <a:lnTo>
                    <a:pt x="520" y="16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03" name="Freeform 79"/>
            <p:cNvSpPr>
              <a:spLocks/>
            </p:cNvSpPr>
            <p:nvPr userDrawn="1"/>
          </p:nvSpPr>
          <p:spPr bwMode="gray">
            <a:xfrm>
              <a:off x="11279191" y="5591948"/>
              <a:ext cx="409572" cy="582655"/>
            </a:xfrm>
            <a:custGeom>
              <a:avLst/>
              <a:gdLst>
                <a:gd name="T0" fmla="*/ 232 w 232"/>
                <a:gd name="T1" fmla="*/ 67 h 354"/>
                <a:gd name="T2" fmla="*/ 32 w 232"/>
                <a:gd name="T3" fmla="*/ 0 h 354"/>
                <a:gd name="T4" fmla="*/ 0 w 232"/>
                <a:gd name="T5" fmla="*/ 257 h 354"/>
                <a:gd name="T6" fmla="*/ 232 w 232"/>
                <a:gd name="T7" fmla="*/ 354 h 354"/>
                <a:gd name="T8" fmla="*/ 232 w 232"/>
                <a:gd name="T9" fmla="*/ 67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354">
                  <a:moveTo>
                    <a:pt x="232" y="67"/>
                  </a:moveTo>
                  <a:lnTo>
                    <a:pt x="32" y="0"/>
                  </a:lnTo>
                  <a:lnTo>
                    <a:pt x="0" y="257"/>
                  </a:lnTo>
                  <a:lnTo>
                    <a:pt x="232" y="354"/>
                  </a:lnTo>
                  <a:lnTo>
                    <a:pt x="232" y="67"/>
                  </a:lnTo>
                  <a:close/>
                </a:path>
              </a:pathLst>
            </a:custGeom>
            <a:solidFill>
              <a:srgbClr val="107C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04" name="Freeform 80"/>
            <p:cNvSpPr>
              <a:spLocks/>
            </p:cNvSpPr>
            <p:nvPr userDrawn="1"/>
          </p:nvSpPr>
          <p:spPr bwMode="gray">
            <a:xfrm>
              <a:off x="11291888" y="5602288"/>
              <a:ext cx="368300" cy="561975"/>
            </a:xfrm>
            <a:custGeom>
              <a:avLst/>
              <a:gdLst>
                <a:gd name="T0" fmla="*/ 232 w 232"/>
                <a:gd name="T1" fmla="*/ 67 h 354"/>
                <a:gd name="T2" fmla="*/ 32 w 232"/>
                <a:gd name="T3" fmla="*/ 0 h 354"/>
                <a:gd name="T4" fmla="*/ 0 w 232"/>
                <a:gd name="T5" fmla="*/ 257 h 354"/>
                <a:gd name="T6" fmla="*/ 232 w 232"/>
                <a:gd name="T7" fmla="*/ 354 h 354"/>
                <a:gd name="T8" fmla="*/ 232 w 232"/>
                <a:gd name="T9" fmla="*/ 67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354">
                  <a:moveTo>
                    <a:pt x="232" y="67"/>
                  </a:moveTo>
                  <a:lnTo>
                    <a:pt x="32" y="0"/>
                  </a:lnTo>
                  <a:lnTo>
                    <a:pt x="0" y="257"/>
                  </a:lnTo>
                  <a:lnTo>
                    <a:pt x="232" y="354"/>
                  </a:lnTo>
                  <a:lnTo>
                    <a:pt x="232" y="6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05" name="Freeform 81"/>
            <p:cNvSpPr>
              <a:spLocks/>
            </p:cNvSpPr>
            <p:nvPr userDrawn="1"/>
          </p:nvSpPr>
          <p:spPr bwMode="gray">
            <a:xfrm>
              <a:off x="11291888" y="5980113"/>
              <a:ext cx="4763" cy="30163"/>
            </a:xfrm>
            <a:custGeom>
              <a:avLst/>
              <a:gdLst>
                <a:gd name="T0" fmla="*/ 3 w 3"/>
                <a:gd name="T1" fmla="*/ 0 h 19"/>
                <a:gd name="T2" fmla="*/ 0 w 3"/>
                <a:gd name="T3" fmla="*/ 19 h 19"/>
                <a:gd name="T4" fmla="*/ 3 w 3"/>
                <a:gd name="T5" fmla="*/ 0 h 19"/>
                <a:gd name="T6" fmla="*/ 3 w 3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9">
                  <a:moveTo>
                    <a:pt x="3" y="0"/>
                  </a:moveTo>
                  <a:lnTo>
                    <a:pt x="0" y="19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3291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06" name="Freeform 82"/>
            <p:cNvSpPr>
              <a:spLocks/>
            </p:cNvSpPr>
            <p:nvPr userDrawn="1"/>
          </p:nvSpPr>
          <p:spPr bwMode="gray">
            <a:xfrm>
              <a:off x="11291888" y="5980113"/>
              <a:ext cx="4763" cy="30163"/>
            </a:xfrm>
            <a:custGeom>
              <a:avLst/>
              <a:gdLst>
                <a:gd name="T0" fmla="*/ 3 w 3"/>
                <a:gd name="T1" fmla="*/ 0 h 19"/>
                <a:gd name="T2" fmla="*/ 0 w 3"/>
                <a:gd name="T3" fmla="*/ 19 h 19"/>
                <a:gd name="T4" fmla="*/ 3 w 3"/>
                <a:gd name="T5" fmla="*/ 0 h 19"/>
                <a:gd name="T6" fmla="*/ 3 w 3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9">
                  <a:moveTo>
                    <a:pt x="3" y="0"/>
                  </a:moveTo>
                  <a:lnTo>
                    <a:pt x="0" y="19"/>
                  </a:lnTo>
                  <a:lnTo>
                    <a:pt x="3" y="0"/>
                  </a:ln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07" name="Freeform 83"/>
            <p:cNvSpPr>
              <a:spLocks/>
            </p:cNvSpPr>
            <p:nvPr userDrawn="1"/>
          </p:nvSpPr>
          <p:spPr bwMode="gray">
            <a:xfrm>
              <a:off x="11296651" y="5905500"/>
              <a:ext cx="7938" cy="74613"/>
            </a:xfrm>
            <a:custGeom>
              <a:avLst/>
              <a:gdLst>
                <a:gd name="T0" fmla="*/ 5 w 5"/>
                <a:gd name="T1" fmla="*/ 0 h 47"/>
                <a:gd name="T2" fmla="*/ 0 w 5"/>
                <a:gd name="T3" fmla="*/ 47 h 47"/>
                <a:gd name="T4" fmla="*/ 0 w 5"/>
                <a:gd name="T5" fmla="*/ 47 h 47"/>
                <a:gd name="T6" fmla="*/ 5 w 5"/>
                <a:gd name="T7" fmla="*/ 0 h 47"/>
                <a:gd name="T8" fmla="*/ 5 w 5"/>
                <a:gd name="T9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7">
                  <a:moveTo>
                    <a:pt x="5" y="0"/>
                  </a:moveTo>
                  <a:lnTo>
                    <a:pt x="0" y="47"/>
                  </a:lnTo>
                  <a:lnTo>
                    <a:pt x="0" y="47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5737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08" name="Freeform 84"/>
            <p:cNvSpPr>
              <a:spLocks/>
            </p:cNvSpPr>
            <p:nvPr userDrawn="1"/>
          </p:nvSpPr>
          <p:spPr bwMode="gray">
            <a:xfrm>
              <a:off x="11296651" y="5905500"/>
              <a:ext cx="7938" cy="74613"/>
            </a:xfrm>
            <a:custGeom>
              <a:avLst/>
              <a:gdLst>
                <a:gd name="T0" fmla="*/ 5 w 5"/>
                <a:gd name="T1" fmla="*/ 0 h 47"/>
                <a:gd name="T2" fmla="*/ 0 w 5"/>
                <a:gd name="T3" fmla="*/ 47 h 47"/>
                <a:gd name="T4" fmla="*/ 0 w 5"/>
                <a:gd name="T5" fmla="*/ 47 h 47"/>
                <a:gd name="T6" fmla="*/ 5 w 5"/>
                <a:gd name="T7" fmla="*/ 0 h 47"/>
                <a:gd name="T8" fmla="*/ 5 w 5"/>
                <a:gd name="T9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7">
                  <a:moveTo>
                    <a:pt x="5" y="0"/>
                  </a:moveTo>
                  <a:lnTo>
                    <a:pt x="0" y="47"/>
                  </a:lnTo>
                  <a:lnTo>
                    <a:pt x="0" y="47"/>
                  </a:lnTo>
                  <a:lnTo>
                    <a:pt x="5" y="0"/>
                  </a:lnTo>
                  <a:lnTo>
                    <a:pt x="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10" name="Freeform 85"/>
            <p:cNvSpPr>
              <a:spLocks/>
            </p:cNvSpPr>
            <p:nvPr userDrawn="1"/>
          </p:nvSpPr>
          <p:spPr bwMode="gray">
            <a:xfrm>
              <a:off x="11294610" y="5905501"/>
              <a:ext cx="362859" cy="258762"/>
            </a:xfrm>
            <a:custGeom>
              <a:avLst/>
              <a:gdLst>
                <a:gd name="T0" fmla="*/ 8 w 232"/>
                <a:gd name="T1" fmla="*/ 0 h 163"/>
                <a:gd name="T2" fmla="*/ 3 w 232"/>
                <a:gd name="T3" fmla="*/ 47 h 163"/>
                <a:gd name="T4" fmla="*/ 0 w 232"/>
                <a:gd name="T5" fmla="*/ 66 h 163"/>
                <a:gd name="T6" fmla="*/ 232 w 232"/>
                <a:gd name="T7" fmla="*/ 163 h 163"/>
                <a:gd name="T8" fmla="*/ 232 w 232"/>
                <a:gd name="T9" fmla="*/ 93 h 163"/>
                <a:gd name="T10" fmla="*/ 8 w 232"/>
                <a:gd name="T11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2" h="163">
                  <a:moveTo>
                    <a:pt x="8" y="0"/>
                  </a:moveTo>
                  <a:lnTo>
                    <a:pt x="3" y="47"/>
                  </a:lnTo>
                  <a:lnTo>
                    <a:pt x="0" y="66"/>
                  </a:lnTo>
                  <a:lnTo>
                    <a:pt x="232" y="163"/>
                  </a:lnTo>
                  <a:lnTo>
                    <a:pt x="232" y="93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E6F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11" name="Freeform 86"/>
            <p:cNvSpPr>
              <a:spLocks/>
            </p:cNvSpPr>
            <p:nvPr userDrawn="1"/>
          </p:nvSpPr>
          <p:spPr bwMode="gray">
            <a:xfrm>
              <a:off x="11291888" y="5905500"/>
              <a:ext cx="368300" cy="258763"/>
            </a:xfrm>
            <a:custGeom>
              <a:avLst/>
              <a:gdLst>
                <a:gd name="T0" fmla="*/ 8 w 232"/>
                <a:gd name="T1" fmla="*/ 0 h 163"/>
                <a:gd name="T2" fmla="*/ 3 w 232"/>
                <a:gd name="T3" fmla="*/ 47 h 163"/>
                <a:gd name="T4" fmla="*/ 0 w 232"/>
                <a:gd name="T5" fmla="*/ 66 h 163"/>
                <a:gd name="T6" fmla="*/ 232 w 232"/>
                <a:gd name="T7" fmla="*/ 163 h 163"/>
                <a:gd name="T8" fmla="*/ 232 w 232"/>
                <a:gd name="T9" fmla="*/ 93 h 163"/>
                <a:gd name="T10" fmla="*/ 8 w 232"/>
                <a:gd name="T11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2" h="163">
                  <a:moveTo>
                    <a:pt x="8" y="0"/>
                  </a:moveTo>
                  <a:lnTo>
                    <a:pt x="3" y="47"/>
                  </a:lnTo>
                  <a:lnTo>
                    <a:pt x="0" y="66"/>
                  </a:lnTo>
                  <a:lnTo>
                    <a:pt x="232" y="163"/>
                  </a:lnTo>
                  <a:lnTo>
                    <a:pt x="232" y="93"/>
                  </a:lnTo>
                  <a:lnTo>
                    <a:pt x="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12" name="Freeform 87"/>
            <p:cNvSpPr>
              <a:spLocks/>
            </p:cNvSpPr>
            <p:nvPr userDrawn="1"/>
          </p:nvSpPr>
          <p:spPr bwMode="gray">
            <a:xfrm>
              <a:off x="9963151" y="3878263"/>
              <a:ext cx="217488" cy="387350"/>
            </a:xfrm>
            <a:custGeom>
              <a:avLst/>
              <a:gdLst>
                <a:gd name="T0" fmla="*/ 120 w 120"/>
                <a:gd name="T1" fmla="*/ 186 h 215"/>
                <a:gd name="T2" fmla="*/ 105 w 120"/>
                <a:gd name="T3" fmla="*/ 0 h 215"/>
                <a:gd name="T4" fmla="*/ 0 w 120"/>
                <a:gd name="T5" fmla="*/ 81 h 215"/>
                <a:gd name="T6" fmla="*/ 17 w 120"/>
                <a:gd name="T7" fmla="*/ 215 h 215"/>
                <a:gd name="T8" fmla="*/ 120 w 120"/>
                <a:gd name="T9" fmla="*/ 186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215">
                  <a:moveTo>
                    <a:pt x="120" y="186"/>
                  </a:moveTo>
                  <a:cubicBezTo>
                    <a:pt x="120" y="186"/>
                    <a:pt x="64" y="85"/>
                    <a:pt x="105" y="0"/>
                  </a:cubicBezTo>
                  <a:cubicBezTo>
                    <a:pt x="4" y="67"/>
                    <a:pt x="0" y="81"/>
                    <a:pt x="0" y="81"/>
                  </a:cubicBezTo>
                  <a:cubicBezTo>
                    <a:pt x="17" y="215"/>
                    <a:pt x="17" y="215"/>
                    <a:pt x="17" y="215"/>
                  </a:cubicBezTo>
                  <a:lnTo>
                    <a:pt x="120" y="186"/>
                  </a:lnTo>
                  <a:close/>
                </a:path>
              </a:pathLst>
            </a:custGeom>
            <a:solidFill>
              <a:srgbClr val="F8D5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13" name="Freeform 88"/>
            <p:cNvSpPr>
              <a:spLocks/>
            </p:cNvSpPr>
            <p:nvPr userDrawn="1"/>
          </p:nvSpPr>
          <p:spPr bwMode="gray">
            <a:xfrm>
              <a:off x="9963151" y="3878263"/>
              <a:ext cx="217488" cy="387350"/>
            </a:xfrm>
            <a:custGeom>
              <a:avLst/>
              <a:gdLst>
                <a:gd name="T0" fmla="*/ 120 w 120"/>
                <a:gd name="T1" fmla="*/ 186 h 215"/>
                <a:gd name="T2" fmla="*/ 105 w 120"/>
                <a:gd name="T3" fmla="*/ 0 h 215"/>
                <a:gd name="T4" fmla="*/ 0 w 120"/>
                <a:gd name="T5" fmla="*/ 81 h 215"/>
                <a:gd name="T6" fmla="*/ 17 w 120"/>
                <a:gd name="T7" fmla="*/ 215 h 215"/>
                <a:gd name="T8" fmla="*/ 120 w 120"/>
                <a:gd name="T9" fmla="*/ 186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215">
                  <a:moveTo>
                    <a:pt x="120" y="186"/>
                  </a:moveTo>
                  <a:cubicBezTo>
                    <a:pt x="120" y="186"/>
                    <a:pt x="64" y="85"/>
                    <a:pt x="105" y="0"/>
                  </a:cubicBezTo>
                  <a:cubicBezTo>
                    <a:pt x="4" y="67"/>
                    <a:pt x="0" y="81"/>
                    <a:pt x="0" y="81"/>
                  </a:cubicBezTo>
                  <a:cubicBezTo>
                    <a:pt x="17" y="215"/>
                    <a:pt x="17" y="215"/>
                    <a:pt x="17" y="215"/>
                  </a:cubicBezTo>
                  <a:lnTo>
                    <a:pt x="120" y="186"/>
                  </a:lnTo>
                  <a:close/>
                </a:path>
              </a:pathLst>
            </a:custGeom>
            <a:solidFill>
              <a:srgbClr val="DEB6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14" name="Freeform 89"/>
            <p:cNvSpPr>
              <a:spLocks/>
            </p:cNvSpPr>
            <p:nvPr userDrawn="1"/>
          </p:nvSpPr>
          <p:spPr bwMode="gray">
            <a:xfrm>
              <a:off x="9871076" y="3697288"/>
              <a:ext cx="849313" cy="573088"/>
            </a:xfrm>
            <a:custGeom>
              <a:avLst/>
              <a:gdLst>
                <a:gd name="T0" fmla="*/ 0 w 470"/>
                <a:gd name="T1" fmla="*/ 134 h 319"/>
                <a:gd name="T2" fmla="*/ 42 w 470"/>
                <a:gd name="T3" fmla="*/ 197 h 319"/>
                <a:gd name="T4" fmla="*/ 147 w 470"/>
                <a:gd name="T5" fmla="*/ 123 h 319"/>
                <a:gd name="T6" fmla="*/ 221 w 470"/>
                <a:gd name="T7" fmla="*/ 270 h 319"/>
                <a:gd name="T8" fmla="*/ 300 w 470"/>
                <a:gd name="T9" fmla="*/ 319 h 319"/>
                <a:gd name="T10" fmla="*/ 427 w 470"/>
                <a:gd name="T11" fmla="*/ 174 h 319"/>
                <a:gd name="T12" fmla="*/ 470 w 470"/>
                <a:gd name="T13" fmla="*/ 171 h 319"/>
                <a:gd name="T14" fmla="*/ 468 w 470"/>
                <a:gd name="T15" fmla="*/ 2 h 319"/>
                <a:gd name="T16" fmla="*/ 312 w 470"/>
                <a:gd name="T17" fmla="*/ 30 h 319"/>
                <a:gd name="T18" fmla="*/ 127 w 470"/>
                <a:gd name="T19" fmla="*/ 20 h 319"/>
                <a:gd name="T20" fmla="*/ 0 w 470"/>
                <a:gd name="T21" fmla="*/ 134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0" h="319">
                  <a:moveTo>
                    <a:pt x="0" y="134"/>
                  </a:moveTo>
                  <a:cubicBezTo>
                    <a:pt x="0" y="134"/>
                    <a:pt x="13" y="192"/>
                    <a:pt x="42" y="197"/>
                  </a:cubicBezTo>
                  <a:cubicBezTo>
                    <a:pt x="68" y="201"/>
                    <a:pt x="146" y="130"/>
                    <a:pt x="147" y="123"/>
                  </a:cubicBezTo>
                  <a:cubicBezTo>
                    <a:pt x="261" y="161"/>
                    <a:pt x="221" y="270"/>
                    <a:pt x="221" y="270"/>
                  </a:cubicBezTo>
                  <a:cubicBezTo>
                    <a:pt x="221" y="270"/>
                    <a:pt x="227" y="279"/>
                    <a:pt x="300" y="319"/>
                  </a:cubicBezTo>
                  <a:cubicBezTo>
                    <a:pt x="440" y="276"/>
                    <a:pt x="427" y="174"/>
                    <a:pt x="427" y="174"/>
                  </a:cubicBezTo>
                  <a:cubicBezTo>
                    <a:pt x="470" y="171"/>
                    <a:pt x="470" y="171"/>
                    <a:pt x="470" y="171"/>
                  </a:cubicBezTo>
                  <a:cubicBezTo>
                    <a:pt x="468" y="2"/>
                    <a:pt x="468" y="2"/>
                    <a:pt x="468" y="2"/>
                  </a:cubicBezTo>
                  <a:cubicBezTo>
                    <a:pt x="312" y="30"/>
                    <a:pt x="312" y="30"/>
                    <a:pt x="312" y="30"/>
                  </a:cubicBezTo>
                  <a:cubicBezTo>
                    <a:pt x="312" y="30"/>
                    <a:pt x="145" y="0"/>
                    <a:pt x="127" y="20"/>
                  </a:cubicBezTo>
                  <a:cubicBezTo>
                    <a:pt x="116" y="33"/>
                    <a:pt x="0" y="134"/>
                    <a:pt x="0" y="134"/>
                  </a:cubicBezTo>
                  <a:close/>
                </a:path>
              </a:pathLst>
            </a:custGeom>
            <a:solidFill>
              <a:srgbClr val="F6CA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15" name="Freeform 90"/>
            <p:cNvSpPr>
              <a:spLocks/>
            </p:cNvSpPr>
            <p:nvPr userDrawn="1"/>
          </p:nvSpPr>
          <p:spPr bwMode="gray">
            <a:xfrm>
              <a:off x="10674351" y="3640138"/>
              <a:ext cx="192088" cy="387350"/>
            </a:xfrm>
            <a:custGeom>
              <a:avLst/>
              <a:gdLst>
                <a:gd name="T0" fmla="*/ 0 w 121"/>
                <a:gd name="T1" fmla="*/ 15 h 244"/>
                <a:gd name="T2" fmla="*/ 12 w 121"/>
                <a:gd name="T3" fmla="*/ 244 h 244"/>
                <a:gd name="T4" fmla="*/ 121 w 121"/>
                <a:gd name="T5" fmla="*/ 240 h 244"/>
                <a:gd name="T6" fmla="*/ 110 w 121"/>
                <a:gd name="T7" fmla="*/ 0 h 244"/>
                <a:gd name="T8" fmla="*/ 0 w 121"/>
                <a:gd name="T9" fmla="*/ 15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44">
                  <a:moveTo>
                    <a:pt x="0" y="15"/>
                  </a:moveTo>
                  <a:lnTo>
                    <a:pt x="12" y="244"/>
                  </a:lnTo>
                  <a:lnTo>
                    <a:pt x="121" y="240"/>
                  </a:lnTo>
                  <a:lnTo>
                    <a:pt x="110" y="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16" name="Freeform 91"/>
            <p:cNvSpPr>
              <a:spLocks/>
            </p:cNvSpPr>
            <p:nvPr userDrawn="1"/>
          </p:nvSpPr>
          <p:spPr bwMode="gray">
            <a:xfrm>
              <a:off x="10674351" y="3640138"/>
              <a:ext cx="192088" cy="387350"/>
            </a:xfrm>
            <a:custGeom>
              <a:avLst/>
              <a:gdLst>
                <a:gd name="T0" fmla="*/ 0 w 121"/>
                <a:gd name="T1" fmla="*/ 15 h 244"/>
                <a:gd name="T2" fmla="*/ 12 w 121"/>
                <a:gd name="T3" fmla="*/ 244 h 244"/>
                <a:gd name="T4" fmla="*/ 121 w 121"/>
                <a:gd name="T5" fmla="*/ 240 h 244"/>
                <a:gd name="T6" fmla="*/ 110 w 121"/>
                <a:gd name="T7" fmla="*/ 0 h 244"/>
                <a:gd name="T8" fmla="*/ 0 w 121"/>
                <a:gd name="T9" fmla="*/ 15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44">
                  <a:moveTo>
                    <a:pt x="0" y="15"/>
                  </a:moveTo>
                  <a:lnTo>
                    <a:pt x="12" y="244"/>
                  </a:lnTo>
                  <a:lnTo>
                    <a:pt x="121" y="240"/>
                  </a:lnTo>
                  <a:lnTo>
                    <a:pt x="110" y="0"/>
                  </a:lnTo>
                  <a:lnTo>
                    <a:pt x="0" y="1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17" name="Freeform 92"/>
            <p:cNvSpPr>
              <a:spLocks/>
            </p:cNvSpPr>
            <p:nvPr userDrawn="1"/>
          </p:nvSpPr>
          <p:spPr bwMode="gray">
            <a:xfrm>
              <a:off x="10188576" y="3733800"/>
              <a:ext cx="176213" cy="254000"/>
            </a:xfrm>
            <a:custGeom>
              <a:avLst/>
              <a:gdLst>
                <a:gd name="T0" fmla="*/ 31 w 97"/>
                <a:gd name="T1" fmla="*/ 142 h 142"/>
                <a:gd name="T2" fmla="*/ 97 w 97"/>
                <a:gd name="T3" fmla="*/ 4 h 142"/>
                <a:gd name="T4" fmla="*/ 72 w 97"/>
                <a:gd name="T5" fmla="*/ 0 h 142"/>
                <a:gd name="T6" fmla="*/ 3 w 97"/>
                <a:gd name="T7" fmla="*/ 118 h 142"/>
                <a:gd name="T8" fmla="*/ 31 w 97"/>
                <a:gd name="T9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142">
                  <a:moveTo>
                    <a:pt x="31" y="142"/>
                  </a:moveTo>
                  <a:cubicBezTo>
                    <a:pt x="97" y="4"/>
                    <a:pt x="97" y="4"/>
                    <a:pt x="97" y="4"/>
                  </a:cubicBezTo>
                  <a:cubicBezTo>
                    <a:pt x="90" y="2"/>
                    <a:pt x="81" y="1"/>
                    <a:pt x="72" y="0"/>
                  </a:cubicBezTo>
                  <a:cubicBezTo>
                    <a:pt x="72" y="0"/>
                    <a:pt x="0" y="115"/>
                    <a:pt x="3" y="118"/>
                  </a:cubicBezTo>
                  <a:cubicBezTo>
                    <a:pt x="15" y="125"/>
                    <a:pt x="24" y="134"/>
                    <a:pt x="31" y="142"/>
                  </a:cubicBezTo>
                  <a:close/>
                </a:path>
              </a:pathLst>
            </a:custGeom>
            <a:solidFill>
              <a:srgbClr val="DEB6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18" name="Freeform 93"/>
            <p:cNvSpPr>
              <a:spLocks/>
            </p:cNvSpPr>
            <p:nvPr userDrawn="1"/>
          </p:nvSpPr>
          <p:spPr bwMode="gray">
            <a:xfrm>
              <a:off x="9872663" y="3540125"/>
              <a:ext cx="468313" cy="830263"/>
            </a:xfrm>
            <a:custGeom>
              <a:avLst/>
              <a:gdLst>
                <a:gd name="T0" fmla="*/ 277 w 295"/>
                <a:gd name="T1" fmla="*/ 0 h 523"/>
                <a:gd name="T2" fmla="*/ 0 w 295"/>
                <a:gd name="T3" fmla="*/ 513 h 523"/>
                <a:gd name="T4" fmla="*/ 19 w 295"/>
                <a:gd name="T5" fmla="*/ 523 h 523"/>
                <a:gd name="T6" fmla="*/ 295 w 295"/>
                <a:gd name="T7" fmla="*/ 10 h 523"/>
                <a:gd name="T8" fmla="*/ 277 w 295"/>
                <a:gd name="T9" fmla="*/ 0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5" h="523">
                  <a:moveTo>
                    <a:pt x="277" y="0"/>
                  </a:moveTo>
                  <a:lnTo>
                    <a:pt x="0" y="513"/>
                  </a:lnTo>
                  <a:lnTo>
                    <a:pt x="19" y="523"/>
                  </a:lnTo>
                  <a:lnTo>
                    <a:pt x="295" y="10"/>
                  </a:lnTo>
                  <a:lnTo>
                    <a:pt x="277" y="0"/>
                  </a:lnTo>
                  <a:close/>
                </a:path>
              </a:pathLst>
            </a:custGeom>
            <a:solidFill>
              <a:srgbClr val="5C00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19" name="Freeform 94"/>
            <p:cNvSpPr>
              <a:spLocks/>
            </p:cNvSpPr>
            <p:nvPr userDrawn="1"/>
          </p:nvSpPr>
          <p:spPr bwMode="gray">
            <a:xfrm>
              <a:off x="9872663" y="3540125"/>
              <a:ext cx="525463" cy="860425"/>
            </a:xfrm>
            <a:custGeom>
              <a:avLst/>
              <a:gdLst>
                <a:gd name="T0" fmla="*/ 331 w 331"/>
                <a:gd name="T1" fmla="*/ 29 h 542"/>
                <a:gd name="T2" fmla="*/ 295 w 331"/>
                <a:gd name="T3" fmla="*/ 10 h 542"/>
                <a:gd name="T4" fmla="*/ 277 w 331"/>
                <a:gd name="T5" fmla="*/ 0 h 542"/>
                <a:gd name="T6" fmla="*/ 0 w 331"/>
                <a:gd name="T7" fmla="*/ 513 h 542"/>
                <a:gd name="T8" fmla="*/ 19 w 331"/>
                <a:gd name="T9" fmla="*/ 523 h 542"/>
                <a:gd name="T10" fmla="*/ 55 w 331"/>
                <a:gd name="T11" fmla="*/ 542 h 542"/>
                <a:gd name="T12" fmla="*/ 331 w 331"/>
                <a:gd name="T13" fmla="*/ 29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1" h="542">
                  <a:moveTo>
                    <a:pt x="331" y="29"/>
                  </a:moveTo>
                  <a:lnTo>
                    <a:pt x="295" y="10"/>
                  </a:lnTo>
                  <a:lnTo>
                    <a:pt x="277" y="0"/>
                  </a:lnTo>
                  <a:lnTo>
                    <a:pt x="0" y="513"/>
                  </a:lnTo>
                  <a:lnTo>
                    <a:pt x="19" y="523"/>
                  </a:lnTo>
                  <a:lnTo>
                    <a:pt x="55" y="542"/>
                  </a:lnTo>
                  <a:lnTo>
                    <a:pt x="331" y="29"/>
                  </a:lnTo>
                  <a:close/>
                </a:path>
              </a:pathLst>
            </a:custGeom>
            <a:solidFill>
              <a:srgbClr val="107C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20" name="Freeform 95"/>
            <p:cNvSpPr>
              <a:spLocks/>
            </p:cNvSpPr>
            <p:nvPr userDrawn="1"/>
          </p:nvSpPr>
          <p:spPr bwMode="gray">
            <a:xfrm>
              <a:off x="9869488" y="4354513"/>
              <a:ext cx="90488" cy="111125"/>
            </a:xfrm>
            <a:custGeom>
              <a:avLst/>
              <a:gdLst>
                <a:gd name="T0" fmla="*/ 2 w 57"/>
                <a:gd name="T1" fmla="*/ 0 h 70"/>
                <a:gd name="T2" fmla="*/ 0 w 57"/>
                <a:gd name="T3" fmla="*/ 70 h 70"/>
                <a:gd name="T4" fmla="*/ 57 w 57"/>
                <a:gd name="T5" fmla="*/ 29 h 70"/>
                <a:gd name="T6" fmla="*/ 2 w 57"/>
                <a:gd name="T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" h="70">
                  <a:moveTo>
                    <a:pt x="2" y="0"/>
                  </a:moveTo>
                  <a:lnTo>
                    <a:pt x="0" y="70"/>
                  </a:lnTo>
                  <a:lnTo>
                    <a:pt x="57" y="29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21" name="Freeform 96"/>
            <p:cNvSpPr>
              <a:spLocks/>
            </p:cNvSpPr>
            <p:nvPr userDrawn="1"/>
          </p:nvSpPr>
          <p:spPr bwMode="gray">
            <a:xfrm>
              <a:off x="9869488" y="4410075"/>
              <a:ext cx="46038" cy="55563"/>
            </a:xfrm>
            <a:custGeom>
              <a:avLst/>
              <a:gdLst>
                <a:gd name="T0" fmla="*/ 29 w 29"/>
                <a:gd name="T1" fmla="*/ 15 h 35"/>
                <a:gd name="T2" fmla="*/ 0 w 29"/>
                <a:gd name="T3" fmla="*/ 35 h 35"/>
                <a:gd name="T4" fmla="*/ 1 w 29"/>
                <a:gd name="T5" fmla="*/ 0 h 35"/>
                <a:gd name="T6" fmla="*/ 29 w 29"/>
                <a:gd name="T7" fmla="*/ 1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35">
                  <a:moveTo>
                    <a:pt x="29" y="15"/>
                  </a:moveTo>
                  <a:lnTo>
                    <a:pt x="0" y="35"/>
                  </a:lnTo>
                  <a:lnTo>
                    <a:pt x="1" y="0"/>
                  </a:lnTo>
                  <a:lnTo>
                    <a:pt x="29" y="15"/>
                  </a:lnTo>
                  <a:close/>
                </a:path>
              </a:pathLst>
            </a:custGeom>
            <a:solidFill>
              <a:srgbClr val="798C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22" name="Freeform 97"/>
            <p:cNvSpPr>
              <a:spLocks/>
            </p:cNvSpPr>
            <p:nvPr userDrawn="1"/>
          </p:nvSpPr>
          <p:spPr bwMode="gray">
            <a:xfrm>
              <a:off x="10340976" y="3521075"/>
              <a:ext cx="76200" cy="65088"/>
            </a:xfrm>
            <a:custGeom>
              <a:avLst/>
              <a:gdLst>
                <a:gd name="T0" fmla="*/ 13 w 48"/>
                <a:gd name="T1" fmla="*/ 0 h 41"/>
                <a:gd name="T2" fmla="*/ 0 w 48"/>
                <a:gd name="T3" fmla="*/ 22 h 41"/>
                <a:gd name="T4" fmla="*/ 36 w 48"/>
                <a:gd name="T5" fmla="*/ 41 h 41"/>
                <a:gd name="T6" fmla="*/ 48 w 48"/>
                <a:gd name="T7" fmla="*/ 19 h 41"/>
                <a:gd name="T8" fmla="*/ 13 w 48"/>
                <a:gd name="T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1">
                  <a:moveTo>
                    <a:pt x="13" y="0"/>
                  </a:moveTo>
                  <a:lnTo>
                    <a:pt x="0" y="22"/>
                  </a:lnTo>
                  <a:lnTo>
                    <a:pt x="36" y="41"/>
                  </a:lnTo>
                  <a:lnTo>
                    <a:pt x="48" y="19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23" name="Freeform 98"/>
            <p:cNvSpPr>
              <a:spLocks/>
            </p:cNvSpPr>
            <p:nvPr userDrawn="1"/>
          </p:nvSpPr>
          <p:spPr bwMode="gray">
            <a:xfrm>
              <a:off x="10312401" y="3505200"/>
              <a:ext cx="49213" cy="50800"/>
            </a:xfrm>
            <a:custGeom>
              <a:avLst/>
              <a:gdLst>
                <a:gd name="T0" fmla="*/ 31 w 31"/>
                <a:gd name="T1" fmla="*/ 10 h 32"/>
                <a:gd name="T2" fmla="*/ 18 w 31"/>
                <a:gd name="T3" fmla="*/ 32 h 32"/>
                <a:gd name="T4" fmla="*/ 0 w 31"/>
                <a:gd name="T5" fmla="*/ 22 h 32"/>
                <a:gd name="T6" fmla="*/ 12 w 31"/>
                <a:gd name="T7" fmla="*/ 0 h 32"/>
                <a:gd name="T8" fmla="*/ 31 w 31"/>
                <a:gd name="T9" fmla="*/ 1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2">
                  <a:moveTo>
                    <a:pt x="31" y="10"/>
                  </a:moveTo>
                  <a:lnTo>
                    <a:pt x="18" y="32"/>
                  </a:lnTo>
                  <a:lnTo>
                    <a:pt x="0" y="22"/>
                  </a:lnTo>
                  <a:lnTo>
                    <a:pt x="12" y="0"/>
                  </a:lnTo>
                  <a:lnTo>
                    <a:pt x="31" y="10"/>
                  </a:lnTo>
                  <a:close/>
                </a:path>
              </a:pathLst>
            </a:custGeom>
            <a:solidFill>
              <a:srgbClr val="D2D2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24" name="Freeform 99"/>
            <p:cNvSpPr>
              <a:spLocks/>
            </p:cNvSpPr>
            <p:nvPr userDrawn="1"/>
          </p:nvSpPr>
          <p:spPr bwMode="gray">
            <a:xfrm>
              <a:off x="10328276" y="3449638"/>
              <a:ext cx="117475" cy="106363"/>
            </a:xfrm>
            <a:custGeom>
              <a:avLst/>
              <a:gdLst>
                <a:gd name="T0" fmla="*/ 63 w 65"/>
                <a:gd name="T1" fmla="*/ 31 h 59"/>
                <a:gd name="T2" fmla="*/ 60 w 65"/>
                <a:gd name="T3" fmla="*/ 21 h 59"/>
                <a:gd name="T4" fmla="*/ 42 w 65"/>
                <a:gd name="T5" fmla="*/ 11 h 59"/>
                <a:gd name="T6" fmla="*/ 35 w 65"/>
                <a:gd name="T7" fmla="*/ 7 h 59"/>
                <a:gd name="T8" fmla="*/ 28 w 65"/>
                <a:gd name="T9" fmla="*/ 3 h 59"/>
                <a:gd name="T10" fmla="*/ 26 w 65"/>
                <a:gd name="T11" fmla="*/ 2 h 59"/>
                <a:gd name="T12" fmla="*/ 15 w 65"/>
                <a:gd name="T13" fmla="*/ 6 h 59"/>
                <a:gd name="T14" fmla="*/ 0 w 65"/>
                <a:gd name="T15" fmla="*/ 33 h 59"/>
                <a:gd name="T16" fmla="*/ 16 w 65"/>
                <a:gd name="T17" fmla="*/ 42 h 59"/>
                <a:gd name="T18" fmla="*/ 48 w 65"/>
                <a:gd name="T19" fmla="*/ 59 h 59"/>
                <a:gd name="T20" fmla="*/ 63 w 65"/>
                <a:gd name="T21" fmla="*/ 3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5" h="59">
                  <a:moveTo>
                    <a:pt x="63" y="31"/>
                  </a:moveTo>
                  <a:cubicBezTo>
                    <a:pt x="65" y="27"/>
                    <a:pt x="64" y="23"/>
                    <a:pt x="60" y="21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40" y="10"/>
                    <a:pt x="37" y="9"/>
                    <a:pt x="35" y="7"/>
                  </a:cubicBezTo>
                  <a:cubicBezTo>
                    <a:pt x="32" y="6"/>
                    <a:pt x="30" y="5"/>
                    <a:pt x="28" y="3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2" y="0"/>
                    <a:pt x="17" y="2"/>
                    <a:pt x="15" y="6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48" y="59"/>
                    <a:pt x="48" y="59"/>
                    <a:pt x="48" y="59"/>
                  </a:cubicBezTo>
                  <a:lnTo>
                    <a:pt x="63" y="31"/>
                  </a:lnTo>
                  <a:close/>
                </a:path>
              </a:pathLst>
            </a:custGeom>
            <a:solidFill>
              <a:srgbClr val="107C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25" name="Freeform 100"/>
            <p:cNvSpPr>
              <a:spLocks/>
            </p:cNvSpPr>
            <p:nvPr userDrawn="1"/>
          </p:nvSpPr>
          <p:spPr bwMode="gray">
            <a:xfrm>
              <a:off x="10328276" y="3449638"/>
              <a:ext cx="63500" cy="74613"/>
            </a:xfrm>
            <a:custGeom>
              <a:avLst/>
              <a:gdLst>
                <a:gd name="T0" fmla="*/ 16 w 35"/>
                <a:gd name="T1" fmla="*/ 42 h 42"/>
                <a:gd name="T2" fmla="*/ 35 w 35"/>
                <a:gd name="T3" fmla="*/ 7 h 42"/>
                <a:gd name="T4" fmla="*/ 28 w 35"/>
                <a:gd name="T5" fmla="*/ 3 h 42"/>
                <a:gd name="T6" fmla="*/ 26 w 35"/>
                <a:gd name="T7" fmla="*/ 2 h 42"/>
                <a:gd name="T8" fmla="*/ 15 w 35"/>
                <a:gd name="T9" fmla="*/ 6 h 42"/>
                <a:gd name="T10" fmla="*/ 0 w 35"/>
                <a:gd name="T11" fmla="*/ 33 h 42"/>
                <a:gd name="T12" fmla="*/ 16 w 35"/>
                <a:gd name="T13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42">
                  <a:moveTo>
                    <a:pt x="16" y="42"/>
                  </a:moveTo>
                  <a:cubicBezTo>
                    <a:pt x="35" y="7"/>
                    <a:pt x="35" y="7"/>
                    <a:pt x="35" y="7"/>
                  </a:cubicBezTo>
                  <a:cubicBezTo>
                    <a:pt x="32" y="6"/>
                    <a:pt x="30" y="5"/>
                    <a:pt x="28" y="3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2" y="0"/>
                    <a:pt x="17" y="2"/>
                    <a:pt x="15" y="6"/>
                  </a:cubicBezTo>
                  <a:cubicBezTo>
                    <a:pt x="0" y="33"/>
                    <a:pt x="0" y="33"/>
                    <a:pt x="0" y="33"/>
                  </a:cubicBezTo>
                  <a:lnTo>
                    <a:pt x="16" y="42"/>
                  </a:lnTo>
                  <a:close/>
                </a:path>
              </a:pathLst>
            </a:custGeom>
            <a:solidFill>
              <a:srgbClr val="0D5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26" name="Freeform 101"/>
            <p:cNvSpPr>
              <a:spLocks/>
            </p:cNvSpPr>
            <p:nvPr userDrawn="1"/>
          </p:nvSpPr>
          <p:spPr bwMode="gray">
            <a:xfrm>
              <a:off x="9872663" y="3540125"/>
              <a:ext cx="468313" cy="830263"/>
            </a:xfrm>
            <a:custGeom>
              <a:avLst/>
              <a:gdLst>
                <a:gd name="T0" fmla="*/ 277 w 295"/>
                <a:gd name="T1" fmla="*/ 0 h 523"/>
                <a:gd name="T2" fmla="*/ 0 w 295"/>
                <a:gd name="T3" fmla="*/ 513 h 523"/>
                <a:gd name="T4" fmla="*/ 19 w 295"/>
                <a:gd name="T5" fmla="*/ 523 h 523"/>
                <a:gd name="T6" fmla="*/ 295 w 295"/>
                <a:gd name="T7" fmla="*/ 10 h 523"/>
                <a:gd name="T8" fmla="*/ 277 w 295"/>
                <a:gd name="T9" fmla="*/ 0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5" h="523">
                  <a:moveTo>
                    <a:pt x="277" y="0"/>
                  </a:moveTo>
                  <a:lnTo>
                    <a:pt x="0" y="513"/>
                  </a:lnTo>
                  <a:lnTo>
                    <a:pt x="19" y="523"/>
                  </a:lnTo>
                  <a:lnTo>
                    <a:pt x="295" y="10"/>
                  </a:lnTo>
                  <a:lnTo>
                    <a:pt x="277" y="0"/>
                  </a:lnTo>
                  <a:close/>
                </a:path>
              </a:pathLst>
            </a:custGeom>
            <a:solidFill>
              <a:srgbClr val="0D5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27" name="Freeform 102"/>
            <p:cNvSpPr>
              <a:spLocks/>
            </p:cNvSpPr>
            <p:nvPr userDrawn="1"/>
          </p:nvSpPr>
          <p:spPr bwMode="gray">
            <a:xfrm>
              <a:off x="9855201" y="3914775"/>
              <a:ext cx="155575" cy="368300"/>
            </a:xfrm>
            <a:custGeom>
              <a:avLst/>
              <a:gdLst>
                <a:gd name="T0" fmla="*/ 56 w 86"/>
                <a:gd name="T1" fmla="*/ 203 h 205"/>
                <a:gd name="T2" fmla="*/ 21 w 86"/>
                <a:gd name="T3" fmla="*/ 175 h 205"/>
                <a:gd name="T4" fmla="*/ 2 w 86"/>
                <a:gd name="T5" fmla="*/ 37 h 205"/>
                <a:gd name="T6" fmla="*/ 30 w 86"/>
                <a:gd name="T7" fmla="*/ 2 h 205"/>
                <a:gd name="T8" fmla="*/ 65 w 86"/>
                <a:gd name="T9" fmla="*/ 30 h 205"/>
                <a:gd name="T10" fmla="*/ 84 w 86"/>
                <a:gd name="T11" fmla="*/ 168 h 205"/>
                <a:gd name="T12" fmla="*/ 56 w 86"/>
                <a:gd name="T13" fmla="*/ 203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205">
                  <a:moveTo>
                    <a:pt x="56" y="203"/>
                  </a:moveTo>
                  <a:cubicBezTo>
                    <a:pt x="38" y="205"/>
                    <a:pt x="23" y="193"/>
                    <a:pt x="21" y="175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0" y="20"/>
                    <a:pt x="12" y="4"/>
                    <a:pt x="30" y="2"/>
                  </a:cubicBezTo>
                  <a:cubicBezTo>
                    <a:pt x="47" y="0"/>
                    <a:pt x="63" y="13"/>
                    <a:pt x="65" y="30"/>
                  </a:cubicBezTo>
                  <a:cubicBezTo>
                    <a:pt x="84" y="168"/>
                    <a:pt x="84" y="168"/>
                    <a:pt x="84" y="168"/>
                  </a:cubicBezTo>
                  <a:cubicBezTo>
                    <a:pt x="86" y="186"/>
                    <a:pt x="73" y="201"/>
                    <a:pt x="56" y="203"/>
                  </a:cubicBezTo>
                  <a:close/>
                </a:path>
              </a:pathLst>
            </a:custGeom>
            <a:solidFill>
              <a:srgbClr val="F6CA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28" name="Freeform 103"/>
            <p:cNvSpPr>
              <a:spLocks/>
            </p:cNvSpPr>
            <p:nvPr userDrawn="1"/>
          </p:nvSpPr>
          <p:spPr bwMode="gray">
            <a:xfrm>
              <a:off x="9996488" y="4116388"/>
              <a:ext cx="479425" cy="258763"/>
            </a:xfrm>
            <a:custGeom>
              <a:avLst/>
              <a:gdLst>
                <a:gd name="T0" fmla="*/ 6 w 266"/>
                <a:gd name="T1" fmla="*/ 109 h 144"/>
                <a:gd name="T2" fmla="*/ 35 w 266"/>
                <a:gd name="T3" fmla="*/ 58 h 144"/>
                <a:gd name="T4" fmla="*/ 209 w 266"/>
                <a:gd name="T5" fmla="*/ 6 h 144"/>
                <a:gd name="T6" fmla="*/ 260 w 266"/>
                <a:gd name="T7" fmla="*/ 35 h 144"/>
                <a:gd name="T8" fmla="*/ 231 w 266"/>
                <a:gd name="T9" fmla="*/ 86 h 144"/>
                <a:gd name="T10" fmla="*/ 57 w 266"/>
                <a:gd name="T11" fmla="*/ 138 h 144"/>
                <a:gd name="T12" fmla="*/ 6 w 266"/>
                <a:gd name="T13" fmla="*/ 10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144">
                  <a:moveTo>
                    <a:pt x="6" y="109"/>
                  </a:moveTo>
                  <a:cubicBezTo>
                    <a:pt x="0" y="87"/>
                    <a:pt x="13" y="64"/>
                    <a:pt x="35" y="58"/>
                  </a:cubicBezTo>
                  <a:cubicBezTo>
                    <a:pt x="209" y="6"/>
                    <a:pt x="209" y="6"/>
                    <a:pt x="209" y="6"/>
                  </a:cubicBezTo>
                  <a:cubicBezTo>
                    <a:pt x="231" y="0"/>
                    <a:pt x="254" y="13"/>
                    <a:pt x="260" y="35"/>
                  </a:cubicBezTo>
                  <a:cubicBezTo>
                    <a:pt x="266" y="57"/>
                    <a:pt x="253" y="79"/>
                    <a:pt x="231" y="86"/>
                  </a:cubicBezTo>
                  <a:cubicBezTo>
                    <a:pt x="57" y="138"/>
                    <a:pt x="57" y="138"/>
                    <a:pt x="57" y="138"/>
                  </a:cubicBezTo>
                  <a:cubicBezTo>
                    <a:pt x="35" y="144"/>
                    <a:pt x="12" y="131"/>
                    <a:pt x="6" y="109"/>
                  </a:cubicBezTo>
                  <a:close/>
                </a:path>
              </a:pathLst>
            </a:custGeom>
            <a:solidFill>
              <a:srgbClr val="F6CA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29" name="Freeform 104"/>
            <p:cNvSpPr>
              <a:spLocks/>
            </p:cNvSpPr>
            <p:nvPr userDrawn="1"/>
          </p:nvSpPr>
          <p:spPr bwMode="gray">
            <a:xfrm>
              <a:off x="10028238" y="4011613"/>
              <a:ext cx="627063" cy="358775"/>
            </a:xfrm>
            <a:custGeom>
              <a:avLst/>
              <a:gdLst>
                <a:gd name="T0" fmla="*/ 120 w 347"/>
                <a:gd name="T1" fmla="*/ 151 h 200"/>
                <a:gd name="T2" fmla="*/ 0 w 347"/>
                <a:gd name="T3" fmla="*/ 187 h 200"/>
                <a:gd name="T4" fmla="*/ 39 w 347"/>
                <a:gd name="T5" fmla="*/ 196 h 200"/>
                <a:gd name="T6" fmla="*/ 213 w 347"/>
                <a:gd name="T7" fmla="*/ 144 h 200"/>
                <a:gd name="T8" fmla="*/ 340 w 347"/>
                <a:gd name="T9" fmla="*/ 0 h 200"/>
                <a:gd name="T10" fmla="*/ 120 w 347"/>
                <a:gd name="T11" fmla="*/ 15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7" h="200">
                  <a:moveTo>
                    <a:pt x="120" y="151"/>
                  </a:moveTo>
                  <a:cubicBezTo>
                    <a:pt x="0" y="187"/>
                    <a:pt x="0" y="187"/>
                    <a:pt x="0" y="187"/>
                  </a:cubicBezTo>
                  <a:cubicBezTo>
                    <a:pt x="10" y="196"/>
                    <a:pt x="25" y="200"/>
                    <a:pt x="39" y="196"/>
                  </a:cubicBezTo>
                  <a:cubicBezTo>
                    <a:pt x="213" y="144"/>
                    <a:pt x="213" y="144"/>
                    <a:pt x="213" y="144"/>
                  </a:cubicBezTo>
                  <a:cubicBezTo>
                    <a:pt x="347" y="103"/>
                    <a:pt x="341" y="8"/>
                    <a:pt x="340" y="0"/>
                  </a:cubicBezTo>
                  <a:cubicBezTo>
                    <a:pt x="340" y="0"/>
                    <a:pt x="321" y="97"/>
                    <a:pt x="120" y="151"/>
                  </a:cubicBezTo>
                  <a:close/>
                </a:path>
              </a:pathLst>
            </a:custGeom>
            <a:solidFill>
              <a:srgbClr val="DEB6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30" name="Freeform 105"/>
            <p:cNvSpPr>
              <a:spLocks/>
            </p:cNvSpPr>
            <p:nvPr userDrawn="1"/>
          </p:nvSpPr>
          <p:spPr bwMode="gray">
            <a:xfrm>
              <a:off x="10750551" y="3465513"/>
              <a:ext cx="938213" cy="588963"/>
            </a:xfrm>
            <a:custGeom>
              <a:avLst/>
              <a:gdLst>
                <a:gd name="T0" fmla="*/ 519 w 519"/>
                <a:gd name="T1" fmla="*/ 0 h 328"/>
                <a:gd name="T2" fmla="*/ 0 w 519"/>
                <a:gd name="T3" fmla="*/ 83 h 328"/>
                <a:gd name="T4" fmla="*/ 12 w 519"/>
                <a:gd name="T5" fmla="*/ 328 h 328"/>
                <a:gd name="T6" fmla="*/ 519 w 519"/>
                <a:gd name="T7" fmla="*/ 323 h 328"/>
                <a:gd name="T8" fmla="*/ 519 w 519"/>
                <a:gd name="T9" fmla="*/ 0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9" h="328">
                  <a:moveTo>
                    <a:pt x="519" y="0"/>
                  </a:moveTo>
                  <a:cubicBezTo>
                    <a:pt x="382" y="22"/>
                    <a:pt x="0" y="83"/>
                    <a:pt x="0" y="83"/>
                  </a:cubicBezTo>
                  <a:cubicBezTo>
                    <a:pt x="12" y="328"/>
                    <a:pt x="12" y="328"/>
                    <a:pt x="12" y="328"/>
                  </a:cubicBezTo>
                  <a:cubicBezTo>
                    <a:pt x="12" y="328"/>
                    <a:pt x="391" y="326"/>
                    <a:pt x="519" y="323"/>
                  </a:cubicBezTo>
                  <a:cubicBezTo>
                    <a:pt x="519" y="0"/>
                    <a:pt x="519" y="0"/>
                    <a:pt x="519" y="0"/>
                  </a:cubicBezTo>
                </a:path>
              </a:pathLst>
            </a:custGeom>
            <a:solidFill>
              <a:srgbClr val="737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31" name="Freeform 106"/>
            <p:cNvSpPr>
              <a:spLocks/>
            </p:cNvSpPr>
            <p:nvPr userDrawn="1"/>
          </p:nvSpPr>
          <p:spPr bwMode="gray">
            <a:xfrm>
              <a:off x="10898188" y="3973513"/>
              <a:ext cx="790575" cy="80963"/>
            </a:xfrm>
            <a:custGeom>
              <a:avLst/>
              <a:gdLst>
                <a:gd name="T0" fmla="*/ 437 w 437"/>
                <a:gd name="T1" fmla="*/ 0 h 45"/>
                <a:gd name="T2" fmla="*/ 437 w 437"/>
                <a:gd name="T3" fmla="*/ 0 h 45"/>
                <a:gd name="T4" fmla="*/ 437 w 437"/>
                <a:gd name="T5" fmla="*/ 40 h 45"/>
                <a:gd name="T6" fmla="*/ 0 w 437"/>
                <a:gd name="T7" fmla="*/ 45 h 45"/>
                <a:gd name="T8" fmla="*/ 0 w 437"/>
                <a:gd name="T9" fmla="*/ 45 h 45"/>
                <a:gd name="T10" fmla="*/ 437 w 437"/>
                <a:gd name="T11" fmla="*/ 43 h 45"/>
                <a:gd name="T12" fmla="*/ 437 w 437"/>
                <a:gd name="T13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7" h="45">
                  <a:moveTo>
                    <a:pt x="437" y="0"/>
                  </a:moveTo>
                  <a:cubicBezTo>
                    <a:pt x="437" y="0"/>
                    <a:pt x="437" y="0"/>
                    <a:pt x="437" y="0"/>
                  </a:cubicBezTo>
                  <a:cubicBezTo>
                    <a:pt x="437" y="40"/>
                    <a:pt x="437" y="40"/>
                    <a:pt x="437" y="40"/>
                  </a:cubicBezTo>
                  <a:cubicBezTo>
                    <a:pt x="344" y="42"/>
                    <a:pt x="116" y="44"/>
                    <a:pt x="0" y="4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437" y="43"/>
                    <a:pt x="437" y="43"/>
                    <a:pt x="437" y="43"/>
                  </a:cubicBezTo>
                  <a:cubicBezTo>
                    <a:pt x="437" y="0"/>
                    <a:pt x="437" y="0"/>
                    <a:pt x="437" y="0"/>
                  </a:cubicBezTo>
                </a:path>
              </a:pathLst>
            </a:custGeom>
            <a:solidFill>
              <a:srgbClr val="3291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32" name="Freeform 107"/>
            <p:cNvSpPr>
              <a:spLocks/>
            </p:cNvSpPr>
            <p:nvPr userDrawn="1"/>
          </p:nvSpPr>
          <p:spPr bwMode="gray">
            <a:xfrm>
              <a:off x="10804526" y="4054475"/>
              <a:ext cx="93663" cy="0"/>
            </a:xfrm>
            <a:custGeom>
              <a:avLst/>
              <a:gdLst>
                <a:gd name="T0" fmla="*/ 52 w 52"/>
                <a:gd name="T1" fmla="*/ 0 w 52"/>
                <a:gd name="T2" fmla="*/ 0 w 52"/>
                <a:gd name="T3" fmla="*/ 52 w 52"/>
                <a:gd name="T4" fmla="*/ 52 w 5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2">
                  <a:moveTo>
                    <a:pt x="52" y="0"/>
                  </a:moveTo>
                  <a:cubicBezTo>
                    <a:pt x="30" y="0"/>
                    <a:pt x="12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2" y="0"/>
                    <a:pt x="52" y="0"/>
                    <a:pt x="52" y="0"/>
                  </a:cubicBezTo>
                </a:path>
              </a:pathLst>
            </a:custGeom>
            <a:solidFill>
              <a:srgbClr val="A7C2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33" name="Freeform 108"/>
            <p:cNvSpPr>
              <a:spLocks/>
            </p:cNvSpPr>
            <p:nvPr userDrawn="1"/>
          </p:nvSpPr>
          <p:spPr bwMode="gray">
            <a:xfrm>
              <a:off x="10771188" y="4025900"/>
              <a:ext cx="33338" cy="28575"/>
            </a:xfrm>
            <a:custGeom>
              <a:avLst/>
              <a:gdLst>
                <a:gd name="T0" fmla="*/ 0 w 19"/>
                <a:gd name="T1" fmla="*/ 0 h 16"/>
                <a:gd name="T2" fmla="*/ 0 w 19"/>
                <a:gd name="T3" fmla="*/ 0 h 16"/>
                <a:gd name="T4" fmla="*/ 1 w 19"/>
                <a:gd name="T5" fmla="*/ 16 h 16"/>
                <a:gd name="T6" fmla="*/ 19 w 19"/>
                <a:gd name="T7" fmla="*/ 16 h 16"/>
                <a:gd name="T8" fmla="*/ 19 w 19"/>
                <a:gd name="T9" fmla="*/ 16 h 16"/>
                <a:gd name="T10" fmla="*/ 1 w 19"/>
                <a:gd name="T11" fmla="*/ 16 h 16"/>
                <a:gd name="T12" fmla="*/ 0 w 19"/>
                <a:gd name="T1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1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7" y="16"/>
                    <a:pt x="1" y="16"/>
                    <a:pt x="1" y="16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34" name="Rectangle 109"/>
            <p:cNvSpPr>
              <a:spLocks noChangeArrowheads="1"/>
            </p:cNvSpPr>
            <p:nvPr userDrawn="1"/>
          </p:nvSpPr>
          <p:spPr bwMode="gray">
            <a:xfrm>
              <a:off x="10771188" y="3998913"/>
              <a:ext cx="1588" cy="26988"/>
            </a:xfrm>
            <a:prstGeom prst="rect">
              <a:avLst/>
            </a:pr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35" name="Rectangle 110"/>
            <p:cNvSpPr>
              <a:spLocks noChangeArrowheads="1"/>
            </p:cNvSpPr>
            <p:nvPr userDrawn="1"/>
          </p:nvSpPr>
          <p:spPr bwMode="gray">
            <a:xfrm>
              <a:off x="10771188" y="3998913"/>
              <a:ext cx="1588" cy="26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36" name="Freeform 111"/>
            <p:cNvSpPr>
              <a:spLocks/>
            </p:cNvSpPr>
            <p:nvPr userDrawn="1"/>
          </p:nvSpPr>
          <p:spPr bwMode="gray">
            <a:xfrm>
              <a:off x="10771188" y="3973513"/>
              <a:ext cx="917575" cy="80963"/>
            </a:xfrm>
            <a:custGeom>
              <a:avLst/>
              <a:gdLst>
                <a:gd name="T0" fmla="*/ 508 w 508"/>
                <a:gd name="T1" fmla="*/ 0 h 45"/>
                <a:gd name="T2" fmla="*/ 0 w 508"/>
                <a:gd name="T3" fmla="*/ 14 h 45"/>
                <a:gd name="T4" fmla="*/ 0 w 508"/>
                <a:gd name="T5" fmla="*/ 29 h 45"/>
                <a:gd name="T6" fmla="*/ 1 w 508"/>
                <a:gd name="T7" fmla="*/ 45 h 45"/>
                <a:gd name="T8" fmla="*/ 19 w 508"/>
                <a:gd name="T9" fmla="*/ 45 h 45"/>
                <a:gd name="T10" fmla="*/ 71 w 508"/>
                <a:gd name="T11" fmla="*/ 45 h 45"/>
                <a:gd name="T12" fmla="*/ 508 w 508"/>
                <a:gd name="T13" fmla="*/ 40 h 45"/>
                <a:gd name="T14" fmla="*/ 508 w 508"/>
                <a:gd name="T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8" h="45">
                  <a:moveTo>
                    <a:pt x="508" y="0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7" y="45"/>
                    <a:pt x="19" y="45"/>
                  </a:cubicBezTo>
                  <a:cubicBezTo>
                    <a:pt x="31" y="45"/>
                    <a:pt x="49" y="45"/>
                    <a:pt x="71" y="45"/>
                  </a:cubicBezTo>
                  <a:cubicBezTo>
                    <a:pt x="187" y="44"/>
                    <a:pt x="415" y="42"/>
                    <a:pt x="508" y="40"/>
                  </a:cubicBezTo>
                  <a:cubicBezTo>
                    <a:pt x="508" y="0"/>
                    <a:pt x="508" y="0"/>
                    <a:pt x="508" y="0"/>
                  </a:cubicBezTo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37" name="Freeform 112"/>
            <p:cNvSpPr>
              <a:spLocks noEditPoints="1"/>
            </p:cNvSpPr>
            <p:nvPr userDrawn="1"/>
          </p:nvSpPr>
          <p:spPr bwMode="gray">
            <a:xfrm>
              <a:off x="8372476" y="3252788"/>
              <a:ext cx="1403350" cy="1035050"/>
            </a:xfrm>
            <a:custGeom>
              <a:avLst/>
              <a:gdLst>
                <a:gd name="T0" fmla="*/ 884 w 884"/>
                <a:gd name="T1" fmla="*/ 226 h 652"/>
                <a:gd name="T2" fmla="*/ 228 w 884"/>
                <a:gd name="T3" fmla="*/ 0 h 652"/>
                <a:gd name="T4" fmla="*/ 0 w 884"/>
                <a:gd name="T5" fmla="*/ 652 h 652"/>
                <a:gd name="T6" fmla="*/ 884 w 884"/>
                <a:gd name="T7" fmla="*/ 226 h 652"/>
                <a:gd name="T8" fmla="*/ 297 w 884"/>
                <a:gd name="T9" fmla="*/ 136 h 652"/>
                <a:gd name="T10" fmla="*/ 605 w 884"/>
                <a:gd name="T11" fmla="*/ 243 h 652"/>
                <a:gd name="T12" fmla="*/ 190 w 884"/>
                <a:gd name="T13" fmla="*/ 443 h 652"/>
                <a:gd name="T14" fmla="*/ 297 w 884"/>
                <a:gd name="T15" fmla="*/ 136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4" h="652">
                  <a:moveTo>
                    <a:pt x="884" y="226"/>
                  </a:moveTo>
                  <a:lnTo>
                    <a:pt x="228" y="0"/>
                  </a:lnTo>
                  <a:lnTo>
                    <a:pt x="0" y="652"/>
                  </a:lnTo>
                  <a:lnTo>
                    <a:pt x="884" y="226"/>
                  </a:lnTo>
                  <a:close/>
                  <a:moveTo>
                    <a:pt x="297" y="136"/>
                  </a:moveTo>
                  <a:lnTo>
                    <a:pt x="605" y="243"/>
                  </a:lnTo>
                  <a:lnTo>
                    <a:pt x="190" y="443"/>
                  </a:lnTo>
                  <a:lnTo>
                    <a:pt x="297" y="136"/>
                  </a:lnTo>
                  <a:close/>
                </a:path>
              </a:pathLst>
            </a:custGeom>
            <a:solidFill>
              <a:srgbClr val="107C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38" name="Freeform 113"/>
            <p:cNvSpPr>
              <a:spLocks noEditPoints="1"/>
            </p:cNvSpPr>
            <p:nvPr userDrawn="1"/>
          </p:nvSpPr>
          <p:spPr bwMode="gray">
            <a:xfrm>
              <a:off x="8372476" y="3252788"/>
              <a:ext cx="1403350" cy="1035050"/>
            </a:xfrm>
            <a:custGeom>
              <a:avLst/>
              <a:gdLst>
                <a:gd name="T0" fmla="*/ 884 w 884"/>
                <a:gd name="T1" fmla="*/ 226 h 652"/>
                <a:gd name="T2" fmla="*/ 228 w 884"/>
                <a:gd name="T3" fmla="*/ 0 h 652"/>
                <a:gd name="T4" fmla="*/ 0 w 884"/>
                <a:gd name="T5" fmla="*/ 652 h 652"/>
                <a:gd name="T6" fmla="*/ 884 w 884"/>
                <a:gd name="T7" fmla="*/ 226 h 652"/>
                <a:gd name="T8" fmla="*/ 297 w 884"/>
                <a:gd name="T9" fmla="*/ 136 h 652"/>
                <a:gd name="T10" fmla="*/ 605 w 884"/>
                <a:gd name="T11" fmla="*/ 243 h 652"/>
                <a:gd name="T12" fmla="*/ 190 w 884"/>
                <a:gd name="T13" fmla="*/ 443 h 652"/>
                <a:gd name="T14" fmla="*/ 297 w 884"/>
                <a:gd name="T15" fmla="*/ 136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4" h="652">
                  <a:moveTo>
                    <a:pt x="884" y="226"/>
                  </a:moveTo>
                  <a:lnTo>
                    <a:pt x="228" y="0"/>
                  </a:lnTo>
                  <a:lnTo>
                    <a:pt x="0" y="652"/>
                  </a:lnTo>
                  <a:lnTo>
                    <a:pt x="884" y="226"/>
                  </a:lnTo>
                  <a:moveTo>
                    <a:pt x="297" y="136"/>
                  </a:moveTo>
                  <a:lnTo>
                    <a:pt x="605" y="243"/>
                  </a:lnTo>
                  <a:lnTo>
                    <a:pt x="190" y="443"/>
                  </a:lnTo>
                  <a:lnTo>
                    <a:pt x="297" y="13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39" name="Freeform 114"/>
            <p:cNvSpPr>
              <a:spLocks/>
            </p:cNvSpPr>
            <p:nvPr userDrawn="1"/>
          </p:nvSpPr>
          <p:spPr bwMode="gray">
            <a:xfrm>
              <a:off x="8405813" y="4202113"/>
              <a:ext cx="52388" cy="58738"/>
            </a:xfrm>
            <a:custGeom>
              <a:avLst/>
              <a:gdLst>
                <a:gd name="T0" fmla="*/ 33 w 33"/>
                <a:gd name="T1" fmla="*/ 28 h 37"/>
                <a:gd name="T2" fmla="*/ 13 w 33"/>
                <a:gd name="T3" fmla="*/ 37 h 37"/>
                <a:gd name="T4" fmla="*/ 0 w 33"/>
                <a:gd name="T5" fmla="*/ 9 h 37"/>
                <a:gd name="T6" fmla="*/ 18 w 33"/>
                <a:gd name="T7" fmla="*/ 0 h 37"/>
                <a:gd name="T8" fmla="*/ 33 w 33"/>
                <a:gd name="T9" fmla="*/ 2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7">
                  <a:moveTo>
                    <a:pt x="33" y="28"/>
                  </a:moveTo>
                  <a:lnTo>
                    <a:pt x="13" y="37"/>
                  </a:lnTo>
                  <a:lnTo>
                    <a:pt x="0" y="9"/>
                  </a:lnTo>
                  <a:lnTo>
                    <a:pt x="18" y="0"/>
                  </a:lnTo>
                  <a:lnTo>
                    <a:pt x="33" y="28"/>
                  </a:lnTo>
                  <a:close/>
                </a:path>
              </a:pathLst>
            </a:custGeom>
            <a:solidFill>
              <a:srgbClr val="0D5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40" name="Freeform 115"/>
            <p:cNvSpPr>
              <a:spLocks/>
            </p:cNvSpPr>
            <p:nvPr userDrawn="1"/>
          </p:nvSpPr>
          <p:spPr bwMode="gray">
            <a:xfrm>
              <a:off x="8464551" y="4173538"/>
              <a:ext cx="52388" cy="58738"/>
            </a:xfrm>
            <a:custGeom>
              <a:avLst/>
              <a:gdLst>
                <a:gd name="T0" fmla="*/ 33 w 33"/>
                <a:gd name="T1" fmla="*/ 28 h 37"/>
                <a:gd name="T2" fmla="*/ 15 w 33"/>
                <a:gd name="T3" fmla="*/ 37 h 37"/>
                <a:gd name="T4" fmla="*/ 0 w 33"/>
                <a:gd name="T5" fmla="*/ 9 h 37"/>
                <a:gd name="T6" fmla="*/ 20 w 33"/>
                <a:gd name="T7" fmla="*/ 0 h 37"/>
                <a:gd name="T8" fmla="*/ 33 w 33"/>
                <a:gd name="T9" fmla="*/ 2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7">
                  <a:moveTo>
                    <a:pt x="33" y="28"/>
                  </a:moveTo>
                  <a:lnTo>
                    <a:pt x="15" y="37"/>
                  </a:lnTo>
                  <a:lnTo>
                    <a:pt x="0" y="9"/>
                  </a:lnTo>
                  <a:lnTo>
                    <a:pt x="20" y="0"/>
                  </a:lnTo>
                  <a:lnTo>
                    <a:pt x="33" y="28"/>
                  </a:lnTo>
                  <a:close/>
                </a:path>
              </a:pathLst>
            </a:custGeom>
            <a:solidFill>
              <a:srgbClr val="0D5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41" name="Freeform 116"/>
            <p:cNvSpPr>
              <a:spLocks/>
            </p:cNvSpPr>
            <p:nvPr userDrawn="1"/>
          </p:nvSpPr>
          <p:spPr bwMode="gray">
            <a:xfrm>
              <a:off x="8526463" y="4144963"/>
              <a:ext cx="50800" cy="58738"/>
            </a:xfrm>
            <a:custGeom>
              <a:avLst/>
              <a:gdLst>
                <a:gd name="T0" fmla="*/ 32 w 32"/>
                <a:gd name="T1" fmla="*/ 28 h 37"/>
                <a:gd name="T2" fmla="*/ 14 w 32"/>
                <a:gd name="T3" fmla="*/ 37 h 37"/>
                <a:gd name="T4" fmla="*/ 0 w 32"/>
                <a:gd name="T5" fmla="*/ 9 h 37"/>
                <a:gd name="T6" fmla="*/ 18 w 32"/>
                <a:gd name="T7" fmla="*/ 0 h 37"/>
                <a:gd name="T8" fmla="*/ 32 w 32"/>
                <a:gd name="T9" fmla="*/ 2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7">
                  <a:moveTo>
                    <a:pt x="32" y="28"/>
                  </a:moveTo>
                  <a:lnTo>
                    <a:pt x="14" y="37"/>
                  </a:lnTo>
                  <a:lnTo>
                    <a:pt x="0" y="9"/>
                  </a:lnTo>
                  <a:lnTo>
                    <a:pt x="18" y="0"/>
                  </a:lnTo>
                  <a:lnTo>
                    <a:pt x="32" y="28"/>
                  </a:lnTo>
                  <a:close/>
                </a:path>
              </a:pathLst>
            </a:custGeom>
            <a:solidFill>
              <a:srgbClr val="0D5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42" name="Freeform 117"/>
            <p:cNvSpPr>
              <a:spLocks/>
            </p:cNvSpPr>
            <p:nvPr userDrawn="1"/>
          </p:nvSpPr>
          <p:spPr bwMode="gray">
            <a:xfrm>
              <a:off x="8585201" y="4116388"/>
              <a:ext cx="52388" cy="58738"/>
            </a:xfrm>
            <a:custGeom>
              <a:avLst/>
              <a:gdLst>
                <a:gd name="T0" fmla="*/ 33 w 33"/>
                <a:gd name="T1" fmla="*/ 28 h 37"/>
                <a:gd name="T2" fmla="*/ 14 w 33"/>
                <a:gd name="T3" fmla="*/ 37 h 37"/>
                <a:gd name="T4" fmla="*/ 0 w 33"/>
                <a:gd name="T5" fmla="*/ 9 h 37"/>
                <a:gd name="T6" fmla="*/ 19 w 33"/>
                <a:gd name="T7" fmla="*/ 0 h 37"/>
                <a:gd name="T8" fmla="*/ 33 w 33"/>
                <a:gd name="T9" fmla="*/ 2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7">
                  <a:moveTo>
                    <a:pt x="33" y="28"/>
                  </a:moveTo>
                  <a:lnTo>
                    <a:pt x="14" y="37"/>
                  </a:lnTo>
                  <a:lnTo>
                    <a:pt x="0" y="9"/>
                  </a:lnTo>
                  <a:lnTo>
                    <a:pt x="19" y="0"/>
                  </a:lnTo>
                  <a:lnTo>
                    <a:pt x="33" y="28"/>
                  </a:lnTo>
                  <a:close/>
                </a:path>
              </a:pathLst>
            </a:custGeom>
            <a:solidFill>
              <a:srgbClr val="0D5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43" name="Freeform 118"/>
            <p:cNvSpPr>
              <a:spLocks/>
            </p:cNvSpPr>
            <p:nvPr userDrawn="1"/>
          </p:nvSpPr>
          <p:spPr bwMode="gray">
            <a:xfrm>
              <a:off x="8645526" y="4084638"/>
              <a:ext cx="52388" cy="61913"/>
            </a:xfrm>
            <a:custGeom>
              <a:avLst/>
              <a:gdLst>
                <a:gd name="T0" fmla="*/ 33 w 33"/>
                <a:gd name="T1" fmla="*/ 30 h 39"/>
                <a:gd name="T2" fmla="*/ 14 w 33"/>
                <a:gd name="T3" fmla="*/ 39 h 39"/>
                <a:gd name="T4" fmla="*/ 0 w 33"/>
                <a:gd name="T5" fmla="*/ 9 h 39"/>
                <a:gd name="T6" fmla="*/ 19 w 33"/>
                <a:gd name="T7" fmla="*/ 0 h 39"/>
                <a:gd name="T8" fmla="*/ 33 w 33"/>
                <a:gd name="T9" fmla="*/ 3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9">
                  <a:moveTo>
                    <a:pt x="33" y="30"/>
                  </a:moveTo>
                  <a:lnTo>
                    <a:pt x="14" y="39"/>
                  </a:lnTo>
                  <a:lnTo>
                    <a:pt x="0" y="9"/>
                  </a:lnTo>
                  <a:lnTo>
                    <a:pt x="19" y="0"/>
                  </a:lnTo>
                  <a:lnTo>
                    <a:pt x="33" y="30"/>
                  </a:lnTo>
                  <a:close/>
                </a:path>
              </a:pathLst>
            </a:custGeom>
            <a:solidFill>
              <a:srgbClr val="0D5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44" name="Freeform 119"/>
            <p:cNvSpPr>
              <a:spLocks/>
            </p:cNvSpPr>
            <p:nvPr userDrawn="1"/>
          </p:nvSpPr>
          <p:spPr bwMode="gray">
            <a:xfrm>
              <a:off x="8707438" y="4056063"/>
              <a:ext cx="49213" cy="60325"/>
            </a:xfrm>
            <a:custGeom>
              <a:avLst/>
              <a:gdLst>
                <a:gd name="T0" fmla="*/ 31 w 31"/>
                <a:gd name="T1" fmla="*/ 29 h 38"/>
                <a:gd name="T2" fmla="*/ 13 w 31"/>
                <a:gd name="T3" fmla="*/ 38 h 38"/>
                <a:gd name="T4" fmla="*/ 0 w 31"/>
                <a:gd name="T5" fmla="*/ 9 h 38"/>
                <a:gd name="T6" fmla="*/ 18 w 31"/>
                <a:gd name="T7" fmla="*/ 0 h 38"/>
                <a:gd name="T8" fmla="*/ 31 w 31"/>
                <a:gd name="T9" fmla="*/ 2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8">
                  <a:moveTo>
                    <a:pt x="31" y="29"/>
                  </a:moveTo>
                  <a:lnTo>
                    <a:pt x="13" y="38"/>
                  </a:lnTo>
                  <a:lnTo>
                    <a:pt x="0" y="9"/>
                  </a:lnTo>
                  <a:lnTo>
                    <a:pt x="18" y="0"/>
                  </a:lnTo>
                  <a:lnTo>
                    <a:pt x="31" y="29"/>
                  </a:lnTo>
                  <a:close/>
                </a:path>
              </a:pathLst>
            </a:custGeom>
            <a:solidFill>
              <a:srgbClr val="0D5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45" name="Freeform 120"/>
            <p:cNvSpPr>
              <a:spLocks/>
            </p:cNvSpPr>
            <p:nvPr userDrawn="1"/>
          </p:nvSpPr>
          <p:spPr bwMode="gray">
            <a:xfrm>
              <a:off x="8766176" y="4027488"/>
              <a:ext cx="52388" cy="60325"/>
            </a:xfrm>
            <a:custGeom>
              <a:avLst/>
              <a:gdLst>
                <a:gd name="T0" fmla="*/ 33 w 33"/>
                <a:gd name="T1" fmla="*/ 28 h 38"/>
                <a:gd name="T2" fmla="*/ 14 w 33"/>
                <a:gd name="T3" fmla="*/ 38 h 38"/>
                <a:gd name="T4" fmla="*/ 0 w 33"/>
                <a:gd name="T5" fmla="*/ 9 h 38"/>
                <a:gd name="T6" fmla="*/ 18 w 33"/>
                <a:gd name="T7" fmla="*/ 0 h 38"/>
                <a:gd name="T8" fmla="*/ 33 w 33"/>
                <a:gd name="T9" fmla="*/ 2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8">
                  <a:moveTo>
                    <a:pt x="33" y="28"/>
                  </a:moveTo>
                  <a:lnTo>
                    <a:pt x="14" y="38"/>
                  </a:lnTo>
                  <a:lnTo>
                    <a:pt x="0" y="9"/>
                  </a:lnTo>
                  <a:lnTo>
                    <a:pt x="18" y="0"/>
                  </a:lnTo>
                  <a:lnTo>
                    <a:pt x="33" y="28"/>
                  </a:lnTo>
                  <a:close/>
                </a:path>
              </a:pathLst>
            </a:custGeom>
            <a:solidFill>
              <a:srgbClr val="0D5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46" name="Freeform 121"/>
            <p:cNvSpPr>
              <a:spLocks/>
            </p:cNvSpPr>
            <p:nvPr userDrawn="1"/>
          </p:nvSpPr>
          <p:spPr bwMode="gray">
            <a:xfrm>
              <a:off x="8826501" y="3998913"/>
              <a:ext cx="52388" cy="58738"/>
            </a:xfrm>
            <a:custGeom>
              <a:avLst/>
              <a:gdLst>
                <a:gd name="T0" fmla="*/ 33 w 33"/>
                <a:gd name="T1" fmla="*/ 28 h 37"/>
                <a:gd name="T2" fmla="*/ 13 w 33"/>
                <a:gd name="T3" fmla="*/ 37 h 37"/>
                <a:gd name="T4" fmla="*/ 0 w 33"/>
                <a:gd name="T5" fmla="*/ 9 h 37"/>
                <a:gd name="T6" fmla="*/ 19 w 33"/>
                <a:gd name="T7" fmla="*/ 0 h 37"/>
                <a:gd name="T8" fmla="*/ 33 w 33"/>
                <a:gd name="T9" fmla="*/ 2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7">
                  <a:moveTo>
                    <a:pt x="33" y="28"/>
                  </a:moveTo>
                  <a:lnTo>
                    <a:pt x="13" y="37"/>
                  </a:lnTo>
                  <a:lnTo>
                    <a:pt x="0" y="9"/>
                  </a:lnTo>
                  <a:lnTo>
                    <a:pt x="19" y="0"/>
                  </a:lnTo>
                  <a:lnTo>
                    <a:pt x="33" y="28"/>
                  </a:lnTo>
                  <a:close/>
                </a:path>
              </a:pathLst>
            </a:custGeom>
            <a:solidFill>
              <a:srgbClr val="0D5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47" name="Freeform 122"/>
            <p:cNvSpPr>
              <a:spLocks/>
            </p:cNvSpPr>
            <p:nvPr userDrawn="1"/>
          </p:nvSpPr>
          <p:spPr bwMode="gray">
            <a:xfrm>
              <a:off x="8886826" y="3970338"/>
              <a:ext cx="50800" cy="58738"/>
            </a:xfrm>
            <a:custGeom>
              <a:avLst/>
              <a:gdLst>
                <a:gd name="T0" fmla="*/ 32 w 32"/>
                <a:gd name="T1" fmla="*/ 28 h 37"/>
                <a:gd name="T2" fmla="*/ 14 w 32"/>
                <a:gd name="T3" fmla="*/ 37 h 37"/>
                <a:gd name="T4" fmla="*/ 0 w 32"/>
                <a:gd name="T5" fmla="*/ 9 h 37"/>
                <a:gd name="T6" fmla="*/ 19 w 32"/>
                <a:gd name="T7" fmla="*/ 0 h 37"/>
                <a:gd name="T8" fmla="*/ 32 w 32"/>
                <a:gd name="T9" fmla="*/ 2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7">
                  <a:moveTo>
                    <a:pt x="32" y="28"/>
                  </a:moveTo>
                  <a:lnTo>
                    <a:pt x="14" y="37"/>
                  </a:lnTo>
                  <a:lnTo>
                    <a:pt x="0" y="9"/>
                  </a:lnTo>
                  <a:lnTo>
                    <a:pt x="19" y="0"/>
                  </a:lnTo>
                  <a:lnTo>
                    <a:pt x="32" y="28"/>
                  </a:lnTo>
                  <a:close/>
                </a:path>
              </a:pathLst>
            </a:custGeom>
            <a:solidFill>
              <a:srgbClr val="0D5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48" name="Freeform 123"/>
            <p:cNvSpPr>
              <a:spLocks/>
            </p:cNvSpPr>
            <p:nvPr userDrawn="1"/>
          </p:nvSpPr>
          <p:spPr bwMode="gray">
            <a:xfrm>
              <a:off x="8947151" y="3941763"/>
              <a:ext cx="50800" cy="58738"/>
            </a:xfrm>
            <a:custGeom>
              <a:avLst/>
              <a:gdLst>
                <a:gd name="T0" fmla="*/ 32 w 32"/>
                <a:gd name="T1" fmla="*/ 28 h 37"/>
                <a:gd name="T2" fmla="*/ 14 w 32"/>
                <a:gd name="T3" fmla="*/ 37 h 37"/>
                <a:gd name="T4" fmla="*/ 0 w 32"/>
                <a:gd name="T5" fmla="*/ 9 h 37"/>
                <a:gd name="T6" fmla="*/ 18 w 32"/>
                <a:gd name="T7" fmla="*/ 0 h 37"/>
                <a:gd name="T8" fmla="*/ 32 w 32"/>
                <a:gd name="T9" fmla="*/ 2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7">
                  <a:moveTo>
                    <a:pt x="32" y="28"/>
                  </a:moveTo>
                  <a:lnTo>
                    <a:pt x="14" y="37"/>
                  </a:lnTo>
                  <a:lnTo>
                    <a:pt x="0" y="9"/>
                  </a:lnTo>
                  <a:lnTo>
                    <a:pt x="18" y="0"/>
                  </a:lnTo>
                  <a:lnTo>
                    <a:pt x="32" y="28"/>
                  </a:lnTo>
                  <a:close/>
                </a:path>
              </a:pathLst>
            </a:custGeom>
            <a:solidFill>
              <a:srgbClr val="0D5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49" name="Freeform 124"/>
            <p:cNvSpPr>
              <a:spLocks/>
            </p:cNvSpPr>
            <p:nvPr userDrawn="1"/>
          </p:nvSpPr>
          <p:spPr bwMode="gray">
            <a:xfrm>
              <a:off x="9005888" y="3913188"/>
              <a:ext cx="52388" cy="58738"/>
            </a:xfrm>
            <a:custGeom>
              <a:avLst/>
              <a:gdLst>
                <a:gd name="T0" fmla="*/ 33 w 33"/>
                <a:gd name="T1" fmla="*/ 28 h 37"/>
                <a:gd name="T2" fmla="*/ 14 w 33"/>
                <a:gd name="T3" fmla="*/ 37 h 37"/>
                <a:gd name="T4" fmla="*/ 0 w 33"/>
                <a:gd name="T5" fmla="*/ 9 h 37"/>
                <a:gd name="T6" fmla="*/ 20 w 33"/>
                <a:gd name="T7" fmla="*/ 0 h 37"/>
                <a:gd name="T8" fmla="*/ 33 w 33"/>
                <a:gd name="T9" fmla="*/ 2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7">
                  <a:moveTo>
                    <a:pt x="33" y="28"/>
                  </a:moveTo>
                  <a:lnTo>
                    <a:pt x="14" y="37"/>
                  </a:lnTo>
                  <a:lnTo>
                    <a:pt x="0" y="9"/>
                  </a:lnTo>
                  <a:lnTo>
                    <a:pt x="20" y="0"/>
                  </a:lnTo>
                  <a:lnTo>
                    <a:pt x="33" y="28"/>
                  </a:lnTo>
                  <a:close/>
                </a:path>
              </a:pathLst>
            </a:custGeom>
            <a:solidFill>
              <a:srgbClr val="0D5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50" name="Freeform 125"/>
            <p:cNvSpPr>
              <a:spLocks/>
            </p:cNvSpPr>
            <p:nvPr userDrawn="1"/>
          </p:nvSpPr>
          <p:spPr bwMode="gray">
            <a:xfrm>
              <a:off x="9067801" y="3883025"/>
              <a:ext cx="50800" cy="60325"/>
            </a:xfrm>
            <a:custGeom>
              <a:avLst/>
              <a:gdLst>
                <a:gd name="T0" fmla="*/ 32 w 32"/>
                <a:gd name="T1" fmla="*/ 29 h 38"/>
                <a:gd name="T2" fmla="*/ 14 w 32"/>
                <a:gd name="T3" fmla="*/ 38 h 38"/>
                <a:gd name="T4" fmla="*/ 0 w 32"/>
                <a:gd name="T5" fmla="*/ 9 h 38"/>
                <a:gd name="T6" fmla="*/ 18 w 32"/>
                <a:gd name="T7" fmla="*/ 0 h 38"/>
                <a:gd name="T8" fmla="*/ 32 w 32"/>
                <a:gd name="T9" fmla="*/ 2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8">
                  <a:moveTo>
                    <a:pt x="32" y="29"/>
                  </a:moveTo>
                  <a:lnTo>
                    <a:pt x="14" y="38"/>
                  </a:lnTo>
                  <a:lnTo>
                    <a:pt x="0" y="9"/>
                  </a:lnTo>
                  <a:lnTo>
                    <a:pt x="18" y="0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rgbClr val="0D5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51" name="Freeform 126"/>
            <p:cNvSpPr>
              <a:spLocks/>
            </p:cNvSpPr>
            <p:nvPr userDrawn="1"/>
          </p:nvSpPr>
          <p:spPr bwMode="gray">
            <a:xfrm>
              <a:off x="9128126" y="3852863"/>
              <a:ext cx="50800" cy="60325"/>
            </a:xfrm>
            <a:custGeom>
              <a:avLst/>
              <a:gdLst>
                <a:gd name="T0" fmla="*/ 32 w 32"/>
                <a:gd name="T1" fmla="*/ 29 h 38"/>
                <a:gd name="T2" fmla="*/ 13 w 32"/>
                <a:gd name="T3" fmla="*/ 38 h 38"/>
                <a:gd name="T4" fmla="*/ 0 w 32"/>
                <a:gd name="T5" fmla="*/ 10 h 38"/>
                <a:gd name="T6" fmla="*/ 18 w 32"/>
                <a:gd name="T7" fmla="*/ 0 h 38"/>
                <a:gd name="T8" fmla="*/ 32 w 32"/>
                <a:gd name="T9" fmla="*/ 2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8">
                  <a:moveTo>
                    <a:pt x="32" y="29"/>
                  </a:moveTo>
                  <a:lnTo>
                    <a:pt x="13" y="38"/>
                  </a:lnTo>
                  <a:lnTo>
                    <a:pt x="0" y="10"/>
                  </a:lnTo>
                  <a:lnTo>
                    <a:pt x="18" y="0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rgbClr val="0D5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52" name="Freeform 127"/>
            <p:cNvSpPr>
              <a:spLocks/>
            </p:cNvSpPr>
            <p:nvPr userDrawn="1"/>
          </p:nvSpPr>
          <p:spPr bwMode="gray">
            <a:xfrm>
              <a:off x="9186863" y="3824288"/>
              <a:ext cx="52388" cy="60325"/>
            </a:xfrm>
            <a:custGeom>
              <a:avLst/>
              <a:gdLst>
                <a:gd name="T0" fmla="*/ 33 w 33"/>
                <a:gd name="T1" fmla="*/ 29 h 38"/>
                <a:gd name="T2" fmla="*/ 14 w 33"/>
                <a:gd name="T3" fmla="*/ 38 h 38"/>
                <a:gd name="T4" fmla="*/ 0 w 33"/>
                <a:gd name="T5" fmla="*/ 9 h 38"/>
                <a:gd name="T6" fmla="*/ 20 w 33"/>
                <a:gd name="T7" fmla="*/ 0 h 38"/>
                <a:gd name="T8" fmla="*/ 33 w 33"/>
                <a:gd name="T9" fmla="*/ 2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8">
                  <a:moveTo>
                    <a:pt x="33" y="29"/>
                  </a:moveTo>
                  <a:lnTo>
                    <a:pt x="14" y="38"/>
                  </a:lnTo>
                  <a:lnTo>
                    <a:pt x="0" y="9"/>
                  </a:lnTo>
                  <a:lnTo>
                    <a:pt x="20" y="0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rgbClr val="0D5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53" name="Freeform 128"/>
            <p:cNvSpPr>
              <a:spLocks/>
            </p:cNvSpPr>
            <p:nvPr userDrawn="1"/>
          </p:nvSpPr>
          <p:spPr bwMode="gray">
            <a:xfrm>
              <a:off x="9247188" y="3795713"/>
              <a:ext cx="52388" cy="60325"/>
            </a:xfrm>
            <a:custGeom>
              <a:avLst/>
              <a:gdLst>
                <a:gd name="T0" fmla="*/ 33 w 33"/>
                <a:gd name="T1" fmla="*/ 29 h 38"/>
                <a:gd name="T2" fmla="*/ 15 w 33"/>
                <a:gd name="T3" fmla="*/ 38 h 38"/>
                <a:gd name="T4" fmla="*/ 0 w 33"/>
                <a:gd name="T5" fmla="*/ 9 h 38"/>
                <a:gd name="T6" fmla="*/ 19 w 33"/>
                <a:gd name="T7" fmla="*/ 0 h 38"/>
                <a:gd name="T8" fmla="*/ 33 w 33"/>
                <a:gd name="T9" fmla="*/ 2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8">
                  <a:moveTo>
                    <a:pt x="33" y="29"/>
                  </a:moveTo>
                  <a:lnTo>
                    <a:pt x="15" y="38"/>
                  </a:lnTo>
                  <a:lnTo>
                    <a:pt x="0" y="9"/>
                  </a:lnTo>
                  <a:lnTo>
                    <a:pt x="19" y="0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rgbClr val="0D5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54" name="Freeform 129"/>
            <p:cNvSpPr>
              <a:spLocks/>
            </p:cNvSpPr>
            <p:nvPr userDrawn="1"/>
          </p:nvSpPr>
          <p:spPr bwMode="gray">
            <a:xfrm>
              <a:off x="9307513" y="3767138"/>
              <a:ext cx="50800" cy="60325"/>
            </a:xfrm>
            <a:custGeom>
              <a:avLst/>
              <a:gdLst>
                <a:gd name="T0" fmla="*/ 32 w 32"/>
                <a:gd name="T1" fmla="*/ 28 h 38"/>
                <a:gd name="T2" fmla="*/ 14 w 32"/>
                <a:gd name="T3" fmla="*/ 38 h 38"/>
                <a:gd name="T4" fmla="*/ 0 w 32"/>
                <a:gd name="T5" fmla="*/ 9 h 38"/>
                <a:gd name="T6" fmla="*/ 19 w 32"/>
                <a:gd name="T7" fmla="*/ 0 h 38"/>
                <a:gd name="T8" fmla="*/ 32 w 32"/>
                <a:gd name="T9" fmla="*/ 2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8">
                  <a:moveTo>
                    <a:pt x="32" y="28"/>
                  </a:moveTo>
                  <a:lnTo>
                    <a:pt x="14" y="38"/>
                  </a:lnTo>
                  <a:lnTo>
                    <a:pt x="0" y="9"/>
                  </a:lnTo>
                  <a:lnTo>
                    <a:pt x="19" y="0"/>
                  </a:lnTo>
                  <a:lnTo>
                    <a:pt x="32" y="28"/>
                  </a:lnTo>
                  <a:close/>
                </a:path>
              </a:pathLst>
            </a:custGeom>
            <a:solidFill>
              <a:srgbClr val="0D5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55" name="Freeform 130"/>
            <p:cNvSpPr>
              <a:spLocks/>
            </p:cNvSpPr>
            <p:nvPr userDrawn="1"/>
          </p:nvSpPr>
          <p:spPr bwMode="gray">
            <a:xfrm>
              <a:off x="9367838" y="3738563"/>
              <a:ext cx="52388" cy="58738"/>
            </a:xfrm>
            <a:custGeom>
              <a:avLst/>
              <a:gdLst>
                <a:gd name="T0" fmla="*/ 33 w 33"/>
                <a:gd name="T1" fmla="*/ 28 h 37"/>
                <a:gd name="T2" fmla="*/ 14 w 33"/>
                <a:gd name="T3" fmla="*/ 37 h 37"/>
                <a:gd name="T4" fmla="*/ 0 w 33"/>
                <a:gd name="T5" fmla="*/ 9 h 37"/>
                <a:gd name="T6" fmla="*/ 19 w 33"/>
                <a:gd name="T7" fmla="*/ 0 h 37"/>
                <a:gd name="T8" fmla="*/ 33 w 33"/>
                <a:gd name="T9" fmla="*/ 2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7">
                  <a:moveTo>
                    <a:pt x="33" y="28"/>
                  </a:moveTo>
                  <a:lnTo>
                    <a:pt x="14" y="37"/>
                  </a:lnTo>
                  <a:lnTo>
                    <a:pt x="0" y="9"/>
                  </a:lnTo>
                  <a:lnTo>
                    <a:pt x="19" y="0"/>
                  </a:lnTo>
                  <a:lnTo>
                    <a:pt x="33" y="28"/>
                  </a:lnTo>
                  <a:close/>
                </a:path>
              </a:pathLst>
            </a:custGeom>
            <a:solidFill>
              <a:srgbClr val="0D5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56" name="Freeform 131"/>
            <p:cNvSpPr>
              <a:spLocks/>
            </p:cNvSpPr>
            <p:nvPr userDrawn="1"/>
          </p:nvSpPr>
          <p:spPr bwMode="gray">
            <a:xfrm>
              <a:off x="9426576" y="3709988"/>
              <a:ext cx="52388" cy="58738"/>
            </a:xfrm>
            <a:custGeom>
              <a:avLst/>
              <a:gdLst>
                <a:gd name="T0" fmla="*/ 33 w 33"/>
                <a:gd name="T1" fmla="*/ 28 h 37"/>
                <a:gd name="T2" fmla="*/ 15 w 33"/>
                <a:gd name="T3" fmla="*/ 37 h 37"/>
                <a:gd name="T4" fmla="*/ 0 w 33"/>
                <a:gd name="T5" fmla="*/ 9 h 37"/>
                <a:gd name="T6" fmla="*/ 20 w 33"/>
                <a:gd name="T7" fmla="*/ 0 h 37"/>
                <a:gd name="T8" fmla="*/ 33 w 33"/>
                <a:gd name="T9" fmla="*/ 2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7">
                  <a:moveTo>
                    <a:pt x="33" y="28"/>
                  </a:moveTo>
                  <a:lnTo>
                    <a:pt x="15" y="37"/>
                  </a:lnTo>
                  <a:lnTo>
                    <a:pt x="0" y="9"/>
                  </a:lnTo>
                  <a:lnTo>
                    <a:pt x="20" y="0"/>
                  </a:lnTo>
                  <a:lnTo>
                    <a:pt x="33" y="28"/>
                  </a:lnTo>
                  <a:close/>
                </a:path>
              </a:pathLst>
            </a:custGeom>
            <a:solidFill>
              <a:srgbClr val="0D5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57" name="Freeform 132"/>
            <p:cNvSpPr>
              <a:spLocks/>
            </p:cNvSpPr>
            <p:nvPr userDrawn="1"/>
          </p:nvSpPr>
          <p:spPr bwMode="gray">
            <a:xfrm>
              <a:off x="9488488" y="3681413"/>
              <a:ext cx="50800" cy="58738"/>
            </a:xfrm>
            <a:custGeom>
              <a:avLst/>
              <a:gdLst>
                <a:gd name="T0" fmla="*/ 32 w 32"/>
                <a:gd name="T1" fmla="*/ 28 h 37"/>
                <a:gd name="T2" fmla="*/ 14 w 32"/>
                <a:gd name="T3" fmla="*/ 37 h 37"/>
                <a:gd name="T4" fmla="*/ 0 w 32"/>
                <a:gd name="T5" fmla="*/ 8 h 37"/>
                <a:gd name="T6" fmla="*/ 18 w 32"/>
                <a:gd name="T7" fmla="*/ 0 h 37"/>
                <a:gd name="T8" fmla="*/ 32 w 32"/>
                <a:gd name="T9" fmla="*/ 2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7">
                  <a:moveTo>
                    <a:pt x="32" y="28"/>
                  </a:moveTo>
                  <a:lnTo>
                    <a:pt x="14" y="37"/>
                  </a:lnTo>
                  <a:lnTo>
                    <a:pt x="0" y="8"/>
                  </a:lnTo>
                  <a:lnTo>
                    <a:pt x="18" y="0"/>
                  </a:lnTo>
                  <a:lnTo>
                    <a:pt x="32" y="28"/>
                  </a:lnTo>
                  <a:close/>
                </a:path>
              </a:pathLst>
            </a:custGeom>
            <a:solidFill>
              <a:srgbClr val="0D5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58" name="Freeform 133"/>
            <p:cNvSpPr>
              <a:spLocks/>
            </p:cNvSpPr>
            <p:nvPr userDrawn="1"/>
          </p:nvSpPr>
          <p:spPr bwMode="gray">
            <a:xfrm>
              <a:off x="9548813" y="3651250"/>
              <a:ext cx="52388" cy="58738"/>
            </a:xfrm>
            <a:custGeom>
              <a:avLst/>
              <a:gdLst>
                <a:gd name="T0" fmla="*/ 33 w 33"/>
                <a:gd name="T1" fmla="*/ 29 h 37"/>
                <a:gd name="T2" fmla="*/ 13 w 33"/>
                <a:gd name="T3" fmla="*/ 37 h 37"/>
                <a:gd name="T4" fmla="*/ 0 w 33"/>
                <a:gd name="T5" fmla="*/ 9 h 37"/>
                <a:gd name="T6" fmla="*/ 18 w 33"/>
                <a:gd name="T7" fmla="*/ 0 h 37"/>
                <a:gd name="T8" fmla="*/ 33 w 33"/>
                <a:gd name="T9" fmla="*/ 2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7">
                  <a:moveTo>
                    <a:pt x="33" y="29"/>
                  </a:moveTo>
                  <a:lnTo>
                    <a:pt x="13" y="37"/>
                  </a:lnTo>
                  <a:lnTo>
                    <a:pt x="0" y="9"/>
                  </a:lnTo>
                  <a:lnTo>
                    <a:pt x="18" y="0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rgbClr val="0D5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59" name="Freeform 134"/>
            <p:cNvSpPr>
              <a:spLocks/>
            </p:cNvSpPr>
            <p:nvPr userDrawn="1"/>
          </p:nvSpPr>
          <p:spPr bwMode="gray">
            <a:xfrm>
              <a:off x="9607551" y="3622675"/>
              <a:ext cx="52388" cy="58738"/>
            </a:xfrm>
            <a:custGeom>
              <a:avLst/>
              <a:gdLst>
                <a:gd name="T0" fmla="*/ 33 w 33"/>
                <a:gd name="T1" fmla="*/ 28 h 37"/>
                <a:gd name="T2" fmla="*/ 15 w 33"/>
                <a:gd name="T3" fmla="*/ 37 h 37"/>
                <a:gd name="T4" fmla="*/ 0 w 33"/>
                <a:gd name="T5" fmla="*/ 9 h 37"/>
                <a:gd name="T6" fmla="*/ 20 w 33"/>
                <a:gd name="T7" fmla="*/ 0 h 37"/>
                <a:gd name="T8" fmla="*/ 33 w 33"/>
                <a:gd name="T9" fmla="*/ 2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7">
                  <a:moveTo>
                    <a:pt x="33" y="28"/>
                  </a:moveTo>
                  <a:lnTo>
                    <a:pt x="15" y="37"/>
                  </a:lnTo>
                  <a:lnTo>
                    <a:pt x="0" y="9"/>
                  </a:lnTo>
                  <a:lnTo>
                    <a:pt x="20" y="0"/>
                  </a:lnTo>
                  <a:lnTo>
                    <a:pt x="33" y="28"/>
                  </a:lnTo>
                  <a:close/>
                </a:path>
              </a:pathLst>
            </a:custGeom>
            <a:solidFill>
              <a:srgbClr val="0D5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60" name="Freeform 135"/>
            <p:cNvSpPr>
              <a:spLocks/>
            </p:cNvSpPr>
            <p:nvPr userDrawn="1"/>
          </p:nvSpPr>
          <p:spPr bwMode="gray">
            <a:xfrm>
              <a:off x="9669463" y="3592513"/>
              <a:ext cx="50800" cy="60325"/>
            </a:xfrm>
            <a:custGeom>
              <a:avLst/>
              <a:gdLst>
                <a:gd name="T0" fmla="*/ 32 w 32"/>
                <a:gd name="T1" fmla="*/ 29 h 38"/>
                <a:gd name="T2" fmla="*/ 14 w 32"/>
                <a:gd name="T3" fmla="*/ 38 h 38"/>
                <a:gd name="T4" fmla="*/ 0 w 32"/>
                <a:gd name="T5" fmla="*/ 10 h 38"/>
                <a:gd name="T6" fmla="*/ 18 w 32"/>
                <a:gd name="T7" fmla="*/ 0 h 38"/>
                <a:gd name="T8" fmla="*/ 32 w 32"/>
                <a:gd name="T9" fmla="*/ 2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8">
                  <a:moveTo>
                    <a:pt x="32" y="29"/>
                  </a:moveTo>
                  <a:lnTo>
                    <a:pt x="14" y="38"/>
                  </a:lnTo>
                  <a:lnTo>
                    <a:pt x="0" y="10"/>
                  </a:lnTo>
                  <a:lnTo>
                    <a:pt x="18" y="0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rgbClr val="0D5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61" name="Freeform 136"/>
            <p:cNvSpPr>
              <a:spLocks/>
            </p:cNvSpPr>
            <p:nvPr userDrawn="1"/>
          </p:nvSpPr>
          <p:spPr bwMode="gray">
            <a:xfrm>
              <a:off x="8372476" y="3711575"/>
              <a:ext cx="1233488" cy="590550"/>
            </a:xfrm>
            <a:custGeom>
              <a:avLst/>
              <a:gdLst>
                <a:gd name="T0" fmla="*/ 5 w 777"/>
                <a:gd name="T1" fmla="*/ 372 h 372"/>
                <a:gd name="T2" fmla="*/ 0 w 777"/>
                <a:gd name="T3" fmla="*/ 363 h 372"/>
                <a:gd name="T4" fmla="*/ 752 w 777"/>
                <a:gd name="T5" fmla="*/ 0 h 372"/>
                <a:gd name="T6" fmla="*/ 777 w 777"/>
                <a:gd name="T7" fmla="*/ 0 h 372"/>
                <a:gd name="T8" fmla="*/ 5 w 777"/>
                <a:gd name="T9" fmla="*/ 372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7" h="372">
                  <a:moveTo>
                    <a:pt x="5" y="372"/>
                  </a:moveTo>
                  <a:lnTo>
                    <a:pt x="0" y="363"/>
                  </a:lnTo>
                  <a:lnTo>
                    <a:pt x="752" y="0"/>
                  </a:lnTo>
                  <a:lnTo>
                    <a:pt x="777" y="0"/>
                  </a:lnTo>
                  <a:lnTo>
                    <a:pt x="5" y="372"/>
                  </a:lnTo>
                  <a:close/>
                </a:path>
              </a:pathLst>
            </a:custGeom>
            <a:solidFill>
              <a:srgbClr val="9AB2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62" name="Freeform 137"/>
            <p:cNvSpPr>
              <a:spLocks/>
            </p:cNvSpPr>
            <p:nvPr userDrawn="1"/>
          </p:nvSpPr>
          <p:spPr bwMode="gray">
            <a:xfrm>
              <a:off x="8734426" y="3252788"/>
              <a:ext cx="109538" cy="36513"/>
            </a:xfrm>
            <a:custGeom>
              <a:avLst/>
              <a:gdLst>
                <a:gd name="T0" fmla="*/ 0 w 69"/>
                <a:gd name="T1" fmla="*/ 0 h 23"/>
                <a:gd name="T2" fmla="*/ 0 w 69"/>
                <a:gd name="T3" fmla="*/ 0 h 23"/>
                <a:gd name="T4" fmla="*/ 69 w 69"/>
                <a:gd name="T5" fmla="*/ 23 h 23"/>
                <a:gd name="T6" fmla="*/ 69 w 69"/>
                <a:gd name="T7" fmla="*/ 23 h 23"/>
                <a:gd name="T8" fmla="*/ 0 w 69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23">
                  <a:moveTo>
                    <a:pt x="0" y="0"/>
                  </a:moveTo>
                  <a:lnTo>
                    <a:pt x="0" y="0"/>
                  </a:lnTo>
                  <a:lnTo>
                    <a:pt x="69" y="23"/>
                  </a:lnTo>
                  <a:lnTo>
                    <a:pt x="69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291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63" name="Freeform 138"/>
            <p:cNvSpPr>
              <a:spLocks/>
            </p:cNvSpPr>
            <p:nvPr userDrawn="1"/>
          </p:nvSpPr>
          <p:spPr bwMode="gray">
            <a:xfrm>
              <a:off x="8734426" y="3252788"/>
              <a:ext cx="109538" cy="36513"/>
            </a:xfrm>
            <a:custGeom>
              <a:avLst/>
              <a:gdLst>
                <a:gd name="T0" fmla="*/ 0 w 69"/>
                <a:gd name="T1" fmla="*/ 0 h 23"/>
                <a:gd name="T2" fmla="*/ 0 w 69"/>
                <a:gd name="T3" fmla="*/ 0 h 23"/>
                <a:gd name="T4" fmla="*/ 69 w 69"/>
                <a:gd name="T5" fmla="*/ 23 h 23"/>
                <a:gd name="T6" fmla="*/ 69 w 69"/>
                <a:gd name="T7" fmla="*/ 23 h 23"/>
                <a:gd name="T8" fmla="*/ 0 w 69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23">
                  <a:moveTo>
                    <a:pt x="0" y="0"/>
                  </a:moveTo>
                  <a:lnTo>
                    <a:pt x="0" y="0"/>
                  </a:lnTo>
                  <a:lnTo>
                    <a:pt x="69" y="23"/>
                  </a:lnTo>
                  <a:lnTo>
                    <a:pt x="69" y="2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64" name="Freeform 139"/>
            <p:cNvSpPr>
              <a:spLocks/>
            </p:cNvSpPr>
            <p:nvPr userDrawn="1"/>
          </p:nvSpPr>
          <p:spPr bwMode="gray">
            <a:xfrm>
              <a:off x="8734426" y="3252788"/>
              <a:ext cx="134938" cy="211138"/>
            </a:xfrm>
            <a:custGeom>
              <a:avLst/>
              <a:gdLst>
                <a:gd name="T0" fmla="*/ 0 w 85"/>
                <a:gd name="T1" fmla="*/ 0 h 133"/>
                <a:gd name="T2" fmla="*/ 74 w 85"/>
                <a:gd name="T3" fmla="*/ 133 h 133"/>
                <a:gd name="T4" fmla="*/ 85 w 85"/>
                <a:gd name="T5" fmla="*/ 75 h 133"/>
                <a:gd name="T6" fmla="*/ 69 w 85"/>
                <a:gd name="T7" fmla="*/ 23 h 133"/>
                <a:gd name="T8" fmla="*/ 0 w 85"/>
                <a:gd name="T9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133">
                  <a:moveTo>
                    <a:pt x="0" y="0"/>
                  </a:moveTo>
                  <a:lnTo>
                    <a:pt x="74" y="133"/>
                  </a:lnTo>
                  <a:lnTo>
                    <a:pt x="85" y="75"/>
                  </a:lnTo>
                  <a:lnTo>
                    <a:pt x="69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6F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65" name="Freeform 140"/>
            <p:cNvSpPr>
              <a:spLocks/>
            </p:cNvSpPr>
            <p:nvPr userDrawn="1"/>
          </p:nvSpPr>
          <p:spPr bwMode="gray">
            <a:xfrm>
              <a:off x="8734426" y="3252788"/>
              <a:ext cx="134938" cy="211138"/>
            </a:xfrm>
            <a:custGeom>
              <a:avLst/>
              <a:gdLst>
                <a:gd name="T0" fmla="*/ 0 w 85"/>
                <a:gd name="T1" fmla="*/ 0 h 133"/>
                <a:gd name="T2" fmla="*/ 74 w 85"/>
                <a:gd name="T3" fmla="*/ 133 h 133"/>
                <a:gd name="T4" fmla="*/ 85 w 85"/>
                <a:gd name="T5" fmla="*/ 75 h 133"/>
                <a:gd name="T6" fmla="*/ 69 w 85"/>
                <a:gd name="T7" fmla="*/ 23 h 133"/>
                <a:gd name="T8" fmla="*/ 0 w 85"/>
                <a:gd name="T9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133">
                  <a:moveTo>
                    <a:pt x="0" y="0"/>
                  </a:moveTo>
                  <a:lnTo>
                    <a:pt x="74" y="133"/>
                  </a:lnTo>
                  <a:lnTo>
                    <a:pt x="85" y="75"/>
                  </a:lnTo>
                  <a:lnTo>
                    <a:pt x="69" y="2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66" name="Freeform 150"/>
            <p:cNvSpPr>
              <a:spLocks/>
            </p:cNvSpPr>
            <p:nvPr userDrawn="1"/>
          </p:nvSpPr>
          <p:spPr bwMode="gray">
            <a:xfrm>
              <a:off x="8634413" y="5446713"/>
              <a:ext cx="463550" cy="623888"/>
            </a:xfrm>
            <a:custGeom>
              <a:avLst/>
              <a:gdLst>
                <a:gd name="T0" fmla="*/ 201 w 257"/>
                <a:gd name="T1" fmla="*/ 3 h 348"/>
                <a:gd name="T2" fmla="*/ 171 w 257"/>
                <a:gd name="T3" fmla="*/ 43 h 348"/>
                <a:gd name="T4" fmla="*/ 245 w 257"/>
                <a:gd name="T5" fmla="*/ 322 h 348"/>
                <a:gd name="T6" fmla="*/ 257 w 257"/>
                <a:gd name="T7" fmla="*/ 329 h 348"/>
                <a:gd name="T8" fmla="*/ 109 w 257"/>
                <a:gd name="T9" fmla="*/ 318 h 348"/>
                <a:gd name="T10" fmla="*/ 47 w 257"/>
                <a:gd name="T11" fmla="*/ 87 h 348"/>
                <a:gd name="T12" fmla="*/ 201 w 257"/>
                <a:gd name="T13" fmla="*/ 3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7" h="348">
                  <a:moveTo>
                    <a:pt x="201" y="3"/>
                  </a:moveTo>
                  <a:cubicBezTo>
                    <a:pt x="190" y="15"/>
                    <a:pt x="179" y="28"/>
                    <a:pt x="171" y="43"/>
                  </a:cubicBezTo>
                  <a:cubicBezTo>
                    <a:pt x="114" y="141"/>
                    <a:pt x="147" y="266"/>
                    <a:pt x="245" y="322"/>
                  </a:cubicBezTo>
                  <a:cubicBezTo>
                    <a:pt x="249" y="325"/>
                    <a:pt x="253" y="327"/>
                    <a:pt x="257" y="329"/>
                  </a:cubicBezTo>
                  <a:cubicBezTo>
                    <a:pt x="210" y="348"/>
                    <a:pt x="156" y="346"/>
                    <a:pt x="109" y="318"/>
                  </a:cubicBezTo>
                  <a:cubicBezTo>
                    <a:pt x="28" y="271"/>
                    <a:pt x="0" y="168"/>
                    <a:pt x="47" y="87"/>
                  </a:cubicBezTo>
                  <a:cubicBezTo>
                    <a:pt x="80" y="30"/>
                    <a:pt x="140" y="0"/>
                    <a:pt x="201" y="3"/>
                  </a:cubicBezTo>
                </a:path>
              </a:pathLst>
            </a:custGeom>
            <a:solidFill>
              <a:srgbClr val="9AB2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67" name="Freeform 151"/>
            <p:cNvSpPr>
              <a:spLocks noEditPoints="1"/>
            </p:cNvSpPr>
            <p:nvPr userDrawn="1"/>
          </p:nvSpPr>
          <p:spPr bwMode="gray">
            <a:xfrm>
              <a:off x="8702676" y="5491163"/>
              <a:ext cx="561975" cy="528638"/>
            </a:xfrm>
            <a:custGeom>
              <a:avLst/>
              <a:gdLst>
                <a:gd name="T0" fmla="*/ 160 w 311"/>
                <a:gd name="T1" fmla="*/ 63 h 294"/>
                <a:gd name="T2" fmla="*/ 137 w 311"/>
                <a:gd name="T3" fmla="*/ 9 h 294"/>
                <a:gd name="T4" fmla="*/ 133 w 311"/>
                <a:gd name="T5" fmla="*/ 67 h 294"/>
                <a:gd name="T6" fmla="*/ 178 w 311"/>
                <a:gd name="T7" fmla="*/ 44 h 294"/>
                <a:gd name="T8" fmla="*/ 133 w 311"/>
                <a:gd name="T9" fmla="*/ 120 h 294"/>
                <a:gd name="T10" fmla="*/ 178 w 311"/>
                <a:gd name="T11" fmla="*/ 174 h 294"/>
                <a:gd name="T12" fmla="*/ 142 w 311"/>
                <a:gd name="T13" fmla="*/ 174 h 294"/>
                <a:gd name="T14" fmla="*/ 236 w 311"/>
                <a:gd name="T15" fmla="*/ 0 h 294"/>
                <a:gd name="T16" fmla="*/ 208 w 311"/>
                <a:gd name="T17" fmla="*/ 72 h 294"/>
                <a:gd name="T18" fmla="*/ 236 w 311"/>
                <a:gd name="T19" fmla="*/ 0 h 294"/>
                <a:gd name="T20" fmla="*/ 236 w 311"/>
                <a:gd name="T21" fmla="*/ 9 h 294"/>
                <a:gd name="T22" fmla="*/ 199 w 311"/>
                <a:gd name="T23" fmla="*/ 120 h 294"/>
                <a:gd name="T24" fmla="*/ 245 w 311"/>
                <a:gd name="T25" fmla="*/ 174 h 294"/>
                <a:gd name="T26" fmla="*/ 208 w 311"/>
                <a:gd name="T27" fmla="*/ 174 h 294"/>
                <a:gd name="T28" fmla="*/ 240 w 311"/>
                <a:gd name="T29" fmla="*/ 261 h 294"/>
                <a:gd name="T30" fmla="*/ 227 w 311"/>
                <a:gd name="T31" fmla="*/ 222 h 294"/>
                <a:gd name="T32" fmla="*/ 217 w 311"/>
                <a:gd name="T33" fmla="*/ 231 h 294"/>
                <a:gd name="T34" fmla="*/ 204 w 311"/>
                <a:gd name="T35" fmla="*/ 294 h 294"/>
                <a:gd name="T36" fmla="*/ 244 w 311"/>
                <a:gd name="T37" fmla="*/ 291 h 294"/>
                <a:gd name="T38" fmla="*/ 302 w 311"/>
                <a:gd name="T39" fmla="*/ 62 h 294"/>
                <a:gd name="T40" fmla="*/ 284 w 311"/>
                <a:gd name="T41" fmla="*/ 36 h 294"/>
                <a:gd name="T42" fmla="*/ 270 w 311"/>
                <a:gd name="T43" fmla="*/ 72 h 294"/>
                <a:gd name="T44" fmla="*/ 307 w 311"/>
                <a:gd name="T45" fmla="*/ 150 h 294"/>
                <a:gd name="T46" fmla="*/ 293 w 311"/>
                <a:gd name="T47" fmla="*/ 111 h 294"/>
                <a:gd name="T48" fmla="*/ 284 w 311"/>
                <a:gd name="T49" fmla="*/ 120 h 294"/>
                <a:gd name="T50" fmla="*/ 270 w 311"/>
                <a:gd name="T51" fmla="*/ 183 h 294"/>
                <a:gd name="T52" fmla="*/ 307 w 311"/>
                <a:gd name="T53" fmla="*/ 150 h 294"/>
                <a:gd name="T54" fmla="*/ 266 w 311"/>
                <a:gd name="T55" fmla="*/ 231 h 294"/>
                <a:gd name="T56" fmla="*/ 302 w 311"/>
                <a:gd name="T57" fmla="*/ 231 h 294"/>
                <a:gd name="T58" fmla="*/ 36 w 311"/>
                <a:gd name="T59" fmla="*/ 44 h 294"/>
                <a:gd name="T60" fmla="*/ 18 w 311"/>
                <a:gd name="T61" fmla="*/ 48 h 294"/>
                <a:gd name="T62" fmla="*/ 4 w 311"/>
                <a:gd name="T63" fmla="*/ 72 h 294"/>
                <a:gd name="T64" fmla="*/ 41 w 311"/>
                <a:gd name="T65" fmla="*/ 39 h 294"/>
                <a:gd name="T66" fmla="*/ 0 w 311"/>
                <a:gd name="T67" fmla="*/ 174 h 294"/>
                <a:gd name="T68" fmla="*/ 45 w 311"/>
                <a:gd name="T69" fmla="*/ 120 h 294"/>
                <a:gd name="T70" fmla="*/ 9 w 311"/>
                <a:gd name="T71" fmla="*/ 120 h 294"/>
                <a:gd name="T72" fmla="*/ 9 w 311"/>
                <a:gd name="T73" fmla="*/ 222 h 294"/>
                <a:gd name="T74" fmla="*/ 36 w 311"/>
                <a:gd name="T75" fmla="*/ 231 h 294"/>
                <a:gd name="T76" fmla="*/ 36 w 311"/>
                <a:gd name="T77" fmla="*/ 222 h 294"/>
                <a:gd name="T78" fmla="*/ 66 w 311"/>
                <a:gd name="T79" fmla="*/ 63 h 294"/>
                <a:gd name="T80" fmla="*/ 112 w 311"/>
                <a:gd name="T81" fmla="*/ 9 h 294"/>
                <a:gd name="T82" fmla="*/ 75 w 311"/>
                <a:gd name="T83" fmla="*/ 9 h 294"/>
                <a:gd name="T84" fmla="*/ 103 w 311"/>
                <a:gd name="T85" fmla="*/ 155 h 294"/>
                <a:gd name="T86" fmla="*/ 71 w 311"/>
                <a:gd name="T87" fmla="*/ 111 h 294"/>
                <a:gd name="T88" fmla="*/ 84 w 311"/>
                <a:gd name="T89" fmla="*/ 174 h 294"/>
                <a:gd name="T90" fmla="*/ 107 w 311"/>
                <a:gd name="T91" fmla="*/ 183 h 294"/>
                <a:gd name="T92" fmla="*/ 103 w 311"/>
                <a:gd name="T93" fmla="*/ 222 h 294"/>
                <a:gd name="T94" fmla="*/ 75 w 311"/>
                <a:gd name="T95" fmla="*/ 294 h 294"/>
                <a:gd name="T96" fmla="*/ 103 w 311"/>
                <a:gd name="T97" fmla="*/ 222 h 294"/>
                <a:gd name="T98" fmla="*/ 103 w 311"/>
                <a:gd name="T99" fmla="*/ 231 h 294"/>
                <a:gd name="T100" fmla="*/ 169 w 311"/>
                <a:gd name="T101" fmla="*/ 284 h 294"/>
                <a:gd name="T102" fmla="*/ 133 w 311"/>
                <a:gd name="T103" fmla="*/ 226 h 294"/>
                <a:gd name="T104" fmla="*/ 137 w 311"/>
                <a:gd name="T105" fmla="*/ 284 h 294"/>
                <a:gd name="T106" fmla="*/ 178 w 311"/>
                <a:gd name="T107" fmla="*/ 289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11" h="294">
                  <a:moveTo>
                    <a:pt x="174" y="39"/>
                  </a:moveTo>
                  <a:cubicBezTo>
                    <a:pt x="170" y="39"/>
                    <a:pt x="169" y="41"/>
                    <a:pt x="169" y="44"/>
                  </a:cubicBezTo>
                  <a:cubicBezTo>
                    <a:pt x="169" y="63"/>
                    <a:pt x="169" y="63"/>
                    <a:pt x="169" y="63"/>
                  </a:cubicBezTo>
                  <a:cubicBezTo>
                    <a:pt x="160" y="63"/>
                    <a:pt x="160" y="63"/>
                    <a:pt x="160" y="63"/>
                  </a:cubicBezTo>
                  <a:cubicBezTo>
                    <a:pt x="160" y="0"/>
                    <a:pt x="160" y="0"/>
                    <a:pt x="160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35" y="0"/>
                    <a:pt x="133" y="1"/>
                    <a:pt x="133" y="5"/>
                  </a:cubicBezTo>
                  <a:cubicBezTo>
                    <a:pt x="133" y="8"/>
                    <a:pt x="135" y="9"/>
                    <a:pt x="137" y="9"/>
                  </a:cubicBezTo>
                  <a:cubicBezTo>
                    <a:pt x="151" y="9"/>
                    <a:pt x="151" y="9"/>
                    <a:pt x="151" y="9"/>
                  </a:cubicBezTo>
                  <a:cubicBezTo>
                    <a:pt x="151" y="63"/>
                    <a:pt x="151" y="63"/>
                    <a:pt x="151" y="63"/>
                  </a:cubicBezTo>
                  <a:cubicBezTo>
                    <a:pt x="137" y="63"/>
                    <a:pt x="137" y="63"/>
                    <a:pt x="137" y="63"/>
                  </a:cubicBezTo>
                  <a:cubicBezTo>
                    <a:pt x="135" y="63"/>
                    <a:pt x="133" y="64"/>
                    <a:pt x="133" y="67"/>
                  </a:cubicBezTo>
                  <a:cubicBezTo>
                    <a:pt x="133" y="71"/>
                    <a:pt x="135" y="72"/>
                    <a:pt x="137" y="72"/>
                  </a:cubicBezTo>
                  <a:cubicBezTo>
                    <a:pt x="174" y="72"/>
                    <a:pt x="174" y="72"/>
                    <a:pt x="174" y="72"/>
                  </a:cubicBezTo>
                  <a:cubicBezTo>
                    <a:pt x="176" y="72"/>
                    <a:pt x="178" y="71"/>
                    <a:pt x="178" y="67"/>
                  </a:cubicBezTo>
                  <a:cubicBezTo>
                    <a:pt x="178" y="44"/>
                    <a:pt x="178" y="44"/>
                    <a:pt x="178" y="44"/>
                  </a:cubicBezTo>
                  <a:cubicBezTo>
                    <a:pt x="178" y="41"/>
                    <a:pt x="177" y="39"/>
                    <a:pt x="174" y="39"/>
                  </a:cubicBezTo>
                  <a:close/>
                  <a:moveTo>
                    <a:pt x="169" y="111"/>
                  </a:moveTo>
                  <a:cubicBezTo>
                    <a:pt x="142" y="111"/>
                    <a:pt x="142" y="111"/>
                    <a:pt x="142" y="111"/>
                  </a:cubicBezTo>
                  <a:cubicBezTo>
                    <a:pt x="137" y="111"/>
                    <a:pt x="133" y="115"/>
                    <a:pt x="133" y="120"/>
                  </a:cubicBezTo>
                  <a:cubicBezTo>
                    <a:pt x="133" y="174"/>
                    <a:pt x="133" y="174"/>
                    <a:pt x="133" y="174"/>
                  </a:cubicBezTo>
                  <a:cubicBezTo>
                    <a:pt x="133" y="179"/>
                    <a:pt x="137" y="183"/>
                    <a:pt x="142" y="183"/>
                  </a:cubicBezTo>
                  <a:cubicBezTo>
                    <a:pt x="169" y="183"/>
                    <a:pt x="169" y="183"/>
                    <a:pt x="169" y="183"/>
                  </a:cubicBezTo>
                  <a:cubicBezTo>
                    <a:pt x="174" y="183"/>
                    <a:pt x="178" y="179"/>
                    <a:pt x="178" y="174"/>
                  </a:cubicBezTo>
                  <a:cubicBezTo>
                    <a:pt x="178" y="120"/>
                    <a:pt x="178" y="120"/>
                    <a:pt x="178" y="120"/>
                  </a:cubicBezTo>
                  <a:cubicBezTo>
                    <a:pt x="178" y="115"/>
                    <a:pt x="174" y="111"/>
                    <a:pt x="169" y="111"/>
                  </a:cubicBezTo>
                  <a:close/>
                  <a:moveTo>
                    <a:pt x="169" y="174"/>
                  </a:moveTo>
                  <a:cubicBezTo>
                    <a:pt x="142" y="174"/>
                    <a:pt x="142" y="174"/>
                    <a:pt x="142" y="174"/>
                  </a:cubicBezTo>
                  <a:cubicBezTo>
                    <a:pt x="142" y="120"/>
                    <a:pt x="142" y="120"/>
                    <a:pt x="142" y="120"/>
                  </a:cubicBezTo>
                  <a:cubicBezTo>
                    <a:pt x="169" y="120"/>
                    <a:pt x="169" y="120"/>
                    <a:pt x="169" y="120"/>
                  </a:cubicBezTo>
                  <a:lnTo>
                    <a:pt x="169" y="174"/>
                  </a:lnTo>
                  <a:close/>
                  <a:moveTo>
                    <a:pt x="236" y="0"/>
                  </a:moveTo>
                  <a:cubicBezTo>
                    <a:pt x="208" y="0"/>
                    <a:pt x="208" y="0"/>
                    <a:pt x="208" y="0"/>
                  </a:cubicBezTo>
                  <a:cubicBezTo>
                    <a:pt x="203" y="0"/>
                    <a:pt x="199" y="4"/>
                    <a:pt x="199" y="9"/>
                  </a:cubicBezTo>
                  <a:cubicBezTo>
                    <a:pt x="199" y="63"/>
                    <a:pt x="199" y="63"/>
                    <a:pt x="199" y="63"/>
                  </a:cubicBezTo>
                  <a:cubicBezTo>
                    <a:pt x="199" y="68"/>
                    <a:pt x="203" y="72"/>
                    <a:pt x="208" y="72"/>
                  </a:cubicBezTo>
                  <a:cubicBezTo>
                    <a:pt x="236" y="72"/>
                    <a:pt x="236" y="72"/>
                    <a:pt x="236" y="72"/>
                  </a:cubicBezTo>
                  <a:cubicBezTo>
                    <a:pt x="241" y="72"/>
                    <a:pt x="245" y="68"/>
                    <a:pt x="245" y="63"/>
                  </a:cubicBezTo>
                  <a:cubicBezTo>
                    <a:pt x="245" y="9"/>
                    <a:pt x="245" y="9"/>
                    <a:pt x="245" y="9"/>
                  </a:cubicBezTo>
                  <a:cubicBezTo>
                    <a:pt x="245" y="4"/>
                    <a:pt x="241" y="0"/>
                    <a:pt x="236" y="0"/>
                  </a:cubicBezTo>
                  <a:close/>
                  <a:moveTo>
                    <a:pt x="236" y="63"/>
                  </a:moveTo>
                  <a:cubicBezTo>
                    <a:pt x="208" y="63"/>
                    <a:pt x="208" y="63"/>
                    <a:pt x="208" y="63"/>
                  </a:cubicBezTo>
                  <a:cubicBezTo>
                    <a:pt x="208" y="9"/>
                    <a:pt x="208" y="9"/>
                    <a:pt x="208" y="9"/>
                  </a:cubicBezTo>
                  <a:cubicBezTo>
                    <a:pt x="236" y="9"/>
                    <a:pt x="236" y="9"/>
                    <a:pt x="236" y="9"/>
                  </a:cubicBezTo>
                  <a:lnTo>
                    <a:pt x="236" y="63"/>
                  </a:lnTo>
                  <a:close/>
                  <a:moveTo>
                    <a:pt x="236" y="111"/>
                  </a:moveTo>
                  <a:cubicBezTo>
                    <a:pt x="208" y="111"/>
                    <a:pt x="208" y="111"/>
                    <a:pt x="208" y="111"/>
                  </a:cubicBezTo>
                  <a:cubicBezTo>
                    <a:pt x="203" y="111"/>
                    <a:pt x="199" y="115"/>
                    <a:pt x="199" y="120"/>
                  </a:cubicBezTo>
                  <a:cubicBezTo>
                    <a:pt x="199" y="174"/>
                    <a:pt x="199" y="174"/>
                    <a:pt x="199" y="174"/>
                  </a:cubicBezTo>
                  <a:cubicBezTo>
                    <a:pt x="199" y="179"/>
                    <a:pt x="203" y="183"/>
                    <a:pt x="208" y="183"/>
                  </a:cubicBezTo>
                  <a:cubicBezTo>
                    <a:pt x="236" y="183"/>
                    <a:pt x="236" y="183"/>
                    <a:pt x="236" y="183"/>
                  </a:cubicBezTo>
                  <a:cubicBezTo>
                    <a:pt x="241" y="183"/>
                    <a:pt x="245" y="179"/>
                    <a:pt x="245" y="174"/>
                  </a:cubicBezTo>
                  <a:cubicBezTo>
                    <a:pt x="245" y="120"/>
                    <a:pt x="245" y="120"/>
                    <a:pt x="245" y="120"/>
                  </a:cubicBezTo>
                  <a:cubicBezTo>
                    <a:pt x="245" y="115"/>
                    <a:pt x="241" y="111"/>
                    <a:pt x="236" y="111"/>
                  </a:cubicBezTo>
                  <a:close/>
                  <a:moveTo>
                    <a:pt x="236" y="174"/>
                  </a:moveTo>
                  <a:cubicBezTo>
                    <a:pt x="208" y="174"/>
                    <a:pt x="208" y="174"/>
                    <a:pt x="208" y="174"/>
                  </a:cubicBezTo>
                  <a:cubicBezTo>
                    <a:pt x="208" y="120"/>
                    <a:pt x="208" y="120"/>
                    <a:pt x="208" y="120"/>
                  </a:cubicBezTo>
                  <a:cubicBezTo>
                    <a:pt x="236" y="120"/>
                    <a:pt x="236" y="120"/>
                    <a:pt x="236" y="120"/>
                  </a:cubicBezTo>
                  <a:lnTo>
                    <a:pt x="236" y="174"/>
                  </a:lnTo>
                  <a:close/>
                  <a:moveTo>
                    <a:pt x="240" y="261"/>
                  </a:moveTo>
                  <a:cubicBezTo>
                    <a:pt x="237" y="261"/>
                    <a:pt x="236" y="263"/>
                    <a:pt x="236" y="266"/>
                  </a:cubicBezTo>
                  <a:cubicBezTo>
                    <a:pt x="235" y="284"/>
                    <a:pt x="235" y="284"/>
                    <a:pt x="235" y="284"/>
                  </a:cubicBezTo>
                  <a:cubicBezTo>
                    <a:pt x="227" y="284"/>
                    <a:pt x="227" y="284"/>
                    <a:pt x="227" y="284"/>
                  </a:cubicBezTo>
                  <a:cubicBezTo>
                    <a:pt x="227" y="222"/>
                    <a:pt x="227" y="222"/>
                    <a:pt x="227" y="222"/>
                  </a:cubicBezTo>
                  <a:cubicBezTo>
                    <a:pt x="204" y="222"/>
                    <a:pt x="204" y="222"/>
                    <a:pt x="204" y="222"/>
                  </a:cubicBezTo>
                  <a:cubicBezTo>
                    <a:pt x="201" y="222"/>
                    <a:pt x="199" y="223"/>
                    <a:pt x="199" y="226"/>
                  </a:cubicBezTo>
                  <a:cubicBezTo>
                    <a:pt x="199" y="230"/>
                    <a:pt x="201" y="231"/>
                    <a:pt x="204" y="231"/>
                  </a:cubicBezTo>
                  <a:cubicBezTo>
                    <a:pt x="217" y="231"/>
                    <a:pt x="217" y="231"/>
                    <a:pt x="217" y="231"/>
                  </a:cubicBezTo>
                  <a:cubicBezTo>
                    <a:pt x="217" y="284"/>
                    <a:pt x="217" y="284"/>
                    <a:pt x="217" y="284"/>
                  </a:cubicBezTo>
                  <a:cubicBezTo>
                    <a:pt x="204" y="284"/>
                    <a:pt x="204" y="284"/>
                    <a:pt x="204" y="284"/>
                  </a:cubicBezTo>
                  <a:cubicBezTo>
                    <a:pt x="201" y="284"/>
                    <a:pt x="199" y="286"/>
                    <a:pt x="199" y="289"/>
                  </a:cubicBezTo>
                  <a:cubicBezTo>
                    <a:pt x="199" y="292"/>
                    <a:pt x="201" y="294"/>
                    <a:pt x="204" y="294"/>
                  </a:cubicBezTo>
                  <a:cubicBezTo>
                    <a:pt x="240" y="294"/>
                    <a:pt x="240" y="294"/>
                    <a:pt x="240" y="294"/>
                  </a:cubicBezTo>
                  <a:cubicBezTo>
                    <a:pt x="240" y="294"/>
                    <a:pt x="240" y="294"/>
                    <a:pt x="240" y="294"/>
                  </a:cubicBezTo>
                  <a:cubicBezTo>
                    <a:pt x="242" y="294"/>
                    <a:pt x="244" y="293"/>
                    <a:pt x="244" y="291"/>
                  </a:cubicBezTo>
                  <a:cubicBezTo>
                    <a:pt x="244" y="291"/>
                    <a:pt x="244" y="291"/>
                    <a:pt x="244" y="291"/>
                  </a:cubicBezTo>
                  <a:cubicBezTo>
                    <a:pt x="245" y="290"/>
                    <a:pt x="245" y="290"/>
                    <a:pt x="245" y="289"/>
                  </a:cubicBezTo>
                  <a:cubicBezTo>
                    <a:pt x="245" y="266"/>
                    <a:pt x="245" y="266"/>
                    <a:pt x="245" y="266"/>
                  </a:cubicBezTo>
                  <a:cubicBezTo>
                    <a:pt x="245" y="263"/>
                    <a:pt x="243" y="261"/>
                    <a:pt x="240" y="261"/>
                  </a:cubicBezTo>
                  <a:close/>
                  <a:moveTo>
                    <a:pt x="302" y="62"/>
                  </a:moveTo>
                  <a:cubicBezTo>
                    <a:pt x="302" y="63"/>
                    <a:pt x="302" y="63"/>
                    <a:pt x="302" y="63"/>
                  </a:cubicBezTo>
                  <a:cubicBezTo>
                    <a:pt x="293" y="63"/>
                    <a:pt x="293" y="63"/>
                    <a:pt x="293" y="63"/>
                  </a:cubicBezTo>
                  <a:cubicBezTo>
                    <a:pt x="293" y="48"/>
                    <a:pt x="293" y="48"/>
                    <a:pt x="293" y="48"/>
                  </a:cubicBezTo>
                  <a:cubicBezTo>
                    <a:pt x="290" y="44"/>
                    <a:pt x="287" y="40"/>
                    <a:pt x="284" y="36"/>
                  </a:cubicBezTo>
                  <a:cubicBezTo>
                    <a:pt x="284" y="63"/>
                    <a:pt x="284" y="63"/>
                    <a:pt x="284" y="63"/>
                  </a:cubicBezTo>
                  <a:cubicBezTo>
                    <a:pt x="270" y="63"/>
                    <a:pt x="270" y="63"/>
                    <a:pt x="270" y="63"/>
                  </a:cubicBezTo>
                  <a:cubicBezTo>
                    <a:pt x="268" y="63"/>
                    <a:pt x="266" y="64"/>
                    <a:pt x="266" y="67"/>
                  </a:cubicBezTo>
                  <a:cubicBezTo>
                    <a:pt x="266" y="71"/>
                    <a:pt x="268" y="72"/>
                    <a:pt x="270" y="72"/>
                  </a:cubicBezTo>
                  <a:cubicBezTo>
                    <a:pt x="307" y="72"/>
                    <a:pt x="307" y="72"/>
                    <a:pt x="307" y="72"/>
                  </a:cubicBezTo>
                  <a:cubicBezTo>
                    <a:pt x="307" y="72"/>
                    <a:pt x="307" y="72"/>
                    <a:pt x="307" y="72"/>
                  </a:cubicBezTo>
                  <a:cubicBezTo>
                    <a:pt x="306" y="69"/>
                    <a:pt x="304" y="65"/>
                    <a:pt x="302" y="62"/>
                  </a:cubicBezTo>
                  <a:close/>
                  <a:moveTo>
                    <a:pt x="307" y="150"/>
                  </a:moveTo>
                  <a:cubicBezTo>
                    <a:pt x="303" y="150"/>
                    <a:pt x="302" y="152"/>
                    <a:pt x="302" y="155"/>
                  </a:cubicBezTo>
                  <a:cubicBezTo>
                    <a:pt x="302" y="174"/>
                    <a:pt x="302" y="174"/>
                    <a:pt x="302" y="174"/>
                  </a:cubicBezTo>
                  <a:cubicBezTo>
                    <a:pt x="293" y="174"/>
                    <a:pt x="293" y="174"/>
                    <a:pt x="293" y="174"/>
                  </a:cubicBezTo>
                  <a:cubicBezTo>
                    <a:pt x="293" y="111"/>
                    <a:pt x="293" y="111"/>
                    <a:pt x="293" y="111"/>
                  </a:cubicBezTo>
                  <a:cubicBezTo>
                    <a:pt x="270" y="111"/>
                    <a:pt x="270" y="111"/>
                    <a:pt x="270" y="111"/>
                  </a:cubicBezTo>
                  <a:cubicBezTo>
                    <a:pt x="268" y="111"/>
                    <a:pt x="266" y="112"/>
                    <a:pt x="266" y="116"/>
                  </a:cubicBezTo>
                  <a:cubicBezTo>
                    <a:pt x="266" y="119"/>
                    <a:pt x="268" y="120"/>
                    <a:pt x="270" y="120"/>
                  </a:cubicBezTo>
                  <a:cubicBezTo>
                    <a:pt x="284" y="120"/>
                    <a:pt x="284" y="120"/>
                    <a:pt x="284" y="120"/>
                  </a:cubicBezTo>
                  <a:cubicBezTo>
                    <a:pt x="284" y="174"/>
                    <a:pt x="284" y="174"/>
                    <a:pt x="284" y="174"/>
                  </a:cubicBezTo>
                  <a:cubicBezTo>
                    <a:pt x="270" y="174"/>
                    <a:pt x="270" y="174"/>
                    <a:pt x="270" y="174"/>
                  </a:cubicBezTo>
                  <a:cubicBezTo>
                    <a:pt x="268" y="174"/>
                    <a:pt x="266" y="175"/>
                    <a:pt x="266" y="178"/>
                  </a:cubicBezTo>
                  <a:cubicBezTo>
                    <a:pt x="266" y="182"/>
                    <a:pt x="268" y="183"/>
                    <a:pt x="270" y="183"/>
                  </a:cubicBezTo>
                  <a:cubicBezTo>
                    <a:pt x="307" y="183"/>
                    <a:pt x="307" y="183"/>
                    <a:pt x="307" y="183"/>
                  </a:cubicBezTo>
                  <a:cubicBezTo>
                    <a:pt x="309" y="183"/>
                    <a:pt x="311" y="182"/>
                    <a:pt x="311" y="178"/>
                  </a:cubicBezTo>
                  <a:cubicBezTo>
                    <a:pt x="311" y="155"/>
                    <a:pt x="311" y="155"/>
                    <a:pt x="311" y="155"/>
                  </a:cubicBezTo>
                  <a:cubicBezTo>
                    <a:pt x="311" y="152"/>
                    <a:pt x="310" y="150"/>
                    <a:pt x="307" y="150"/>
                  </a:cubicBezTo>
                  <a:close/>
                  <a:moveTo>
                    <a:pt x="307" y="223"/>
                  </a:moveTo>
                  <a:cubicBezTo>
                    <a:pt x="305" y="222"/>
                    <a:pt x="304" y="222"/>
                    <a:pt x="302" y="222"/>
                  </a:cubicBezTo>
                  <a:cubicBezTo>
                    <a:pt x="275" y="222"/>
                    <a:pt x="275" y="222"/>
                    <a:pt x="275" y="222"/>
                  </a:cubicBezTo>
                  <a:cubicBezTo>
                    <a:pt x="270" y="222"/>
                    <a:pt x="266" y="226"/>
                    <a:pt x="266" y="231"/>
                  </a:cubicBezTo>
                  <a:cubicBezTo>
                    <a:pt x="266" y="276"/>
                    <a:pt x="266" y="276"/>
                    <a:pt x="266" y="276"/>
                  </a:cubicBezTo>
                  <a:cubicBezTo>
                    <a:pt x="269" y="273"/>
                    <a:pt x="272" y="270"/>
                    <a:pt x="275" y="267"/>
                  </a:cubicBezTo>
                  <a:cubicBezTo>
                    <a:pt x="275" y="231"/>
                    <a:pt x="275" y="231"/>
                    <a:pt x="275" y="231"/>
                  </a:cubicBezTo>
                  <a:cubicBezTo>
                    <a:pt x="302" y="231"/>
                    <a:pt x="302" y="231"/>
                    <a:pt x="302" y="231"/>
                  </a:cubicBezTo>
                  <a:cubicBezTo>
                    <a:pt x="302" y="232"/>
                    <a:pt x="302" y="232"/>
                    <a:pt x="302" y="232"/>
                  </a:cubicBezTo>
                  <a:cubicBezTo>
                    <a:pt x="304" y="229"/>
                    <a:pt x="305" y="226"/>
                    <a:pt x="307" y="223"/>
                  </a:cubicBezTo>
                  <a:close/>
                  <a:moveTo>
                    <a:pt x="41" y="39"/>
                  </a:moveTo>
                  <a:cubicBezTo>
                    <a:pt x="37" y="39"/>
                    <a:pt x="36" y="41"/>
                    <a:pt x="36" y="44"/>
                  </a:cubicBezTo>
                  <a:cubicBezTo>
                    <a:pt x="36" y="63"/>
                    <a:pt x="36" y="63"/>
                    <a:pt x="36" y="63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27" y="37"/>
                    <a:pt x="27" y="37"/>
                    <a:pt x="27" y="37"/>
                  </a:cubicBezTo>
                  <a:cubicBezTo>
                    <a:pt x="24" y="40"/>
                    <a:pt x="21" y="44"/>
                    <a:pt x="18" y="48"/>
                  </a:cubicBezTo>
                  <a:cubicBezTo>
                    <a:pt x="18" y="63"/>
                    <a:pt x="18" y="63"/>
                    <a:pt x="18" y="63"/>
                  </a:cubicBezTo>
                  <a:cubicBezTo>
                    <a:pt x="9" y="63"/>
                    <a:pt x="9" y="63"/>
                    <a:pt x="9" y="63"/>
                  </a:cubicBezTo>
                  <a:cubicBezTo>
                    <a:pt x="7" y="66"/>
                    <a:pt x="5" y="69"/>
                    <a:pt x="4" y="72"/>
                  </a:cubicBezTo>
                  <a:cubicBezTo>
                    <a:pt x="4" y="72"/>
                    <a:pt x="4" y="72"/>
                    <a:pt x="4" y="72"/>
                  </a:cubicBezTo>
                  <a:cubicBezTo>
                    <a:pt x="41" y="72"/>
                    <a:pt x="41" y="72"/>
                    <a:pt x="41" y="72"/>
                  </a:cubicBezTo>
                  <a:cubicBezTo>
                    <a:pt x="43" y="72"/>
                    <a:pt x="45" y="71"/>
                    <a:pt x="45" y="67"/>
                  </a:cubicBezTo>
                  <a:cubicBezTo>
                    <a:pt x="45" y="44"/>
                    <a:pt x="45" y="44"/>
                    <a:pt x="45" y="44"/>
                  </a:cubicBezTo>
                  <a:cubicBezTo>
                    <a:pt x="45" y="41"/>
                    <a:pt x="44" y="39"/>
                    <a:pt x="41" y="39"/>
                  </a:cubicBezTo>
                  <a:close/>
                  <a:moveTo>
                    <a:pt x="36" y="111"/>
                  </a:moveTo>
                  <a:cubicBezTo>
                    <a:pt x="9" y="111"/>
                    <a:pt x="9" y="111"/>
                    <a:pt x="9" y="111"/>
                  </a:cubicBezTo>
                  <a:cubicBezTo>
                    <a:pt x="4" y="111"/>
                    <a:pt x="0" y="115"/>
                    <a:pt x="0" y="120"/>
                  </a:cubicBezTo>
                  <a:cubicBezTo>
                    <a:pt x="0" y="174"/>
                    <a:pt x="0" y="174"/>
                    <a:pt x="0" y="174"/>
                  </a:cubicBezTo>
                  <a:cubicBezTo>
                    <a:pt x="0" y="179"/>
                    <a:pt x="4" y="183"/>
                    <a:pt x="9" y="183"/>
                  </a:cubicBezTo>
                  <a:cubicBezTo>
                    <a:pt x="36" y="183"/>
                    <a:pt x="36" y="183"/>
                    <a:pt x="36" y="183"/>
                  </a:cubicBezTo>
                  <a:cubicBezTo>
                    <a:pt x="41" y="183"/>
                    <a:pt x="45" y="179"/>
                    <a:pt x="45" y="174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45" y="115"/>
                    <a:pt x="41" y="111"/>
                    <a:pt x="36" y="111"/>
                  </a:cubicBezTo>
                  <a:close/>
                  <a:moveTo>
                    <a:pt x="36" y="174"/>
                  </a:moveTo>
                  <a:cubicBezTo>
                    <a:pt x="9" y="174"/>
                    <a:pt x="9" y="174"/>
                    <a:pt x="9" y="174"/>
                  </a:cubicBezTo>
                  <a:cubicBezTo>
                    <a:pt x="9" y="120"/>
                    <a:pt x="9" y="120"/>
                    <a:pt x="9" y="120"/>
                  </a:cubicBezTo>
                  <a:cubicBezTo>
                    <a:pt x="36" y="120"/>
                    <a:pt x="36" y="120"/>
                    <a:pt x="36" y="120"/>
                  </a:cubicBezTo>
                  <a:lnTo>
                    <a:pt x="36" y="174"/>
                  </a:lnTo>
                  <a:close/>
                  <a:moveTo>
                    <a:pt x="36" y="222"/>
                  </a:moveTo>
                  <a:cubicBezTo>
                    <a:pt x="9" y="222"/>
                    <a:pt x="9" y="222"/>
                    <a:pt x="9" y="222"/>
                  </a:cubicBezTo>
                  <a:cubicBezTo>
                    <a:pt x="7" y="222"/>
                    <a:pt x="6" y="222"/>
                    <a:pt x="4" y="223"/>
                  </a:cubicBezTo>
                  <a:cubicBezTo>
                    <a:pt x="6" y="226"/>
                    <a:pt x="7" y="229"/>
                    <a:pt x="9" y="232"/>
                  </a:cubicBezTo>
                  <a:cubicBezTo>
                    <a:pt x="9" y="231"/>
                    <a:pt x="9" y="231"/>
                    <a:pt x="9" y="231"/>
                  </a:cubicBezTo>
                  <a:cubicBezTo>
                    <a:pt x="36" y="231"/>
                    <a:pt x="36" y="231"/>
                    <a:pt x="36" y="231"/>
                  </a:cubicBezTo>
                  <a:cubicBezTo>
                    <a:pt x="36" y="267"/>
                    <a:pt x="36" y="267"/>
                    <a:pt x="36" y="267"/>
                  </a:cubicBezTo>
                  <a:cubicBezTo>
                    <a:pt x="39" y="270"/>
                    <a:pt x="42" y="273"/>
                    <a:pt x="45" y="275"/>
                  </a:cubicBezTo>
                  <a:cubicBezTo>
                    <a:pt x="45" y="231"/>
                    <a:pt x="45" y="231"/>
                    <a:pt x="45" y="231"/>
                  </a:cubicBezTo>
                  <a:cubicBezTo>
                    <a:pt x="45" y="226"/>
                    <a:pt x="41" y="222"/>
                    <a:pt x="36" y="222"/>
                  </a:cubicBezTo>
                  <a:close/>
                  <a:moveTo>
                    <a:pt x="103" y="0"/>
                  </a:moveTo>
                  <a:cubicBezTo>
                    <a:pt x="75" y="0"/>
                    <a:pt x="75" y="0"/>
                    <a:pt x="75" y="0"/>
                  </a:cubicBezTo>
                  <a:cubicBezTo>
                    <a:pt x="70" y="0"/>
                    <a:pt x="66" y="4"/>
                    <a:pt x="66" y="9"/>
                  </a:cubicBezTo>
                  <a:cubicBezTo>
                    <a:pt x="66" y="63"/>
                    <a:pt x="66" y="63"/>
                    <a:pt x="66" y="63"/>
                  </a:cubicBezTo>
                  <a:cubicBezTo>
                    <a:pt x="66" y="68"/>
                    <a:pt x="70" y="72"/>
                    <a:pt x="75" y="72"/>
                  </a:cubicBezTo>
                  <a:cubicBezTo>
                    <a:pt x="103" y="72"/>
                    <a:pt x="103" y="72"/>
                    <a:pt x="103" y="72"/>
                  </a:cubicBezTo>
                  <a:cubicBezTo>
                    <a:pt x="108" y="72"/>
                    <a:pt x="112" y="68"/>
                    <a:pt x="112" y="63"/>
                  </a:cubicBezTo>
                  <a:cubicBezTo>
                    <a:pt x="112" y="9"/>
                    <a:pt x="112" y="9"/>
                    <a:pt x="112" y="9"/>
                  </a:cubicBezTo>
                  <a:cubicBezTo>
                    <a:pt x="112" y="4"/>
                    <a:pt x="108" y="0"/>
                    <a:pt x="103" y="0"/>
                  </a:cubicBezTo>
                  <a:close/>
                  <a:moveTo>
                    <a:pt x="103" y="63"/>
                  </a:moveTo>
                  <a:cubicBezTo>
                    <a:pt x="75" y="63"/>
                    <a:pt x="75" y="63"/>
                    <a:pt x="75" y="63"/>
                  </a:cubicBezTo>
                  <a:cubicBezTo>
                    <a:pt x="75" y="9"/>
                    <a:pt x="75" y="9"/>
                    <a:pt x="75" y="9"/>
                  </a:cubicBezTo>
                  <a:cubicBezTo>
                    <a:pt x="103" y="9"/>
                    <a:pt x="103" y="9"/>
                    <a:pt x="103" y="9"/>
                  </a:cubicBezTo>
                  <a:lnTo>
                    <a:pt x="103" y="63"/>
                  </a:lnTo>
                  <a:close/>
                  <a:moveTo>
                    <a:pt x="107" y="150"/>
                  </a:moveTo>
                  <a:cubicBezTo>
                    <a:pt x="104" y="150"/>
                    <a:pt x="103" y="152"/>
                    <a:pt x="103" y="155"/>
                  </a:cubicBezTo>
                  <a:cubicBezTo>
                    <a:pt x="103" y="174"/>
                    <a:pt x="103" y="174"/>
                    <a:pt x="103" y="174"/>
                  </a:cubicBezTo>
                  <a:cubicBezTo>
                    <a:pt x="94" y="174"/>
                    <a:pt x="94" y="174"/>
                    <a:pt x="94" y="174"/>
                  </a:cubicBezTo>
                  <a:cubicBezTo>
                    <a:pt x="94" y="111"/>
                    <a:pt x="94" y="111"/>
                    <a:pt x="94" y="111"/>
                  </a:cubicBezTo>
                  <a:cubicBezTo>
                    <a:pt x="71" y="111"/>
                    <a:pt x="71" y="111"/>
                    <a:pt x="71" y="111"/>
                  </a:cubicBezTo>
                  <a:cubicBezTo>
                    <a:pt x="68" y="111"/>
                    <a:pt x="66" y="112"/>
                    <a:pt x="66" y="116"/>
                  </a:cubicBezTo>
                  <a:cubicBezTo>
                    <a:pt x="66" y="119"/>
                    <a:pt x="68" y="120"/>
                    <a:pt x="71" y="120"/>
                  </a:cubicBezTo>
                  <a:cubicBezTo>
                    <a:pt x="84" y="120"/>
                    <a:pt x="84" y="120"/>
                    <a:pt x="84" y="120"/>
                  </a:cubicBezTo>
                  <a:cubicBezTo>
                    <a:pt x="84" y="174"/>
                    <a:pt x="84" y="174"/>
                    <a:pt x="84" y="174"/>
                  </a:cubicBezTo>
                  <a:cubicBezTo>
                    <a:pt x="71" y="174"/>
                    <a:pt x="71" y="174"/>
                    <a:pt x="71" y="174"/>
                  </a:cubicBezTo>
                  <a:cubicBezTo>
                    <a:pt x="68" y="174"/>
                    <a:pt x="66" y="175"/>
                    <a:pt x="66" y="178"/>
                  </a:cubicBezTo>
                  <a:cubicBezTo>
                    <a:pt x="66" y="181"/>
                    <a:pt x="68" y="183"/>
                    <a:pt x="71" y="183"/>
                  </a:cubicBezTo>
                  <a:cubicBezTo>
                    <a:pt x="107" y="183"/>
                    <a:pt x="107" y="183"/>
                    <a:pt x="107" y="183"/>
                  </a:cubicBezTo>
                  <a:cubicBezTo>
                    <a:pt x="110" y="183"/>
                    <a:pt x="112" y="181"/>
                    <a:pt x="112" y="178"/>
                  </a:cubicBezTo>
                  <a:cubicBezTo>
                    <a:pt x="112" y="155"/>
                    <a:pt x="112" y="155"/>
                    <a:pt x="112" y="155"/>
                  </a:cubicBezTo>
                  <a:cubicBezTo>
                    <a:pt x="112" y="152"/>
                    <a:pt x="111" y="150"/>
                    <a:pt x="107" y="150"/>
                  </a:cubicBezTo>
                  <a:close/>
                  <a:moveTo>
                    <a:pt x="103" y="222"/>
                  </a:moveTo>
                  <a:cubicBezTo>
                    <a:pt x="75" y="222"/>
                    <a:pt x="75" y="222"/>
                    <a:pt x="75" y="222"/>
                  </a:cubicBezTo>
                  <a:cubicBezTo>
                    <a:pt x="70" y="222"/>
                    <a:pt x="66" y="226"/>
                    <a:pt x="66" y="231"/>
                  </a:cubicBezTo>
                  <a:cubicBezTo>
                    <a:pt x="66" y="284"/>
                    <a:pt x="66" y="284"/>
                    <a:pt x="66" y="284"/>
                  </a:cubicBezTo>
                  <a:cubicBezTo>
                    <a:pt x="66" y="290"/>
                    <a:pt x="70" y="294"/>
                    <a:pt x="75" y="294"/>
                  </a:cubicBezTo>
                  <a:cubicBezTo>
                    <a:pt x="103" y="294"/>
                    <a:pt x="103" y="294"/>
                    <a:pt x="103" y="294"/>
                  </a:cubicBezTo>
                  <a:cubicBezTo>
                    <a:pt x="108" y="294"/>
                    <a:pt x="112" y="290"/>
                    <a:pt x="112" y="284"/>
                  </a:cubicBezTo>
                  <a:cubicBezTo>
                    <a:pt x="112" y="231"/>
                    <a:pt x="112" y="231"/>
                    <a:pt x="112" y="231"/>
                  </a:cubicBezTo>
                  <a:cubicBezTo>
                    <a:pt x="112" y="226"/>
                    <a:pt x="108" y="222"/>
                    <a:pt x="103" y="222"/>
                  </a:cubicBezTo>
                  <a:close/>
                  <a:moveTo>
                    <a:pt x="103" y="284"/>
                  </a:moveTo>
                  <a:cubicBezTo>
                    <a:pt x="75" y="284"/>
                    <a:pt x="75" y="284"/>
                    <a:pt x="75" y="284"/>
                  </a:cubicBezTo>
                  <a:cubicBezTo>
                    <a:pt x="75" y="231"/>
                    <a:pt x="75" y="231"/>
                    <a:pt x="75" y="231"/>
                  </a:cubicBezTo>
                  <a:cubicBezTo>
                    <a:pt x="103" y="231"/>
                    <a:pt x="103" y="231"/>
                    <a:pt x="103" y="231"/>
                  </a:cubicBezTo>
                  <a:lnTo>
                    <a:pt x="103" y="284"/>
                  </a:lnTo>
                  <a:close/>
                  <a:moveTo>
                    <a:pt x="174" y="261"/>
                  </a:moveTo>
                  <a:cubicBezTo>
                    <a:pt x="170" y="261"/>
                    <a:pt x="169" y="263"/>
                    <a:pt x="169" y="266"/>
                  </a:cubicBezTo>
                  <a:cubicBezTo>
                    <a:pt x="169" y="284"/>
                    <a:pt x="169" y="284"/>
                    <a:pt x="169" y="284"/>
                  </a:cubicBezTo>
                  <a:cubicBezTo>
                    <a:pt x="160" y="284"/>
                    <a:pt x="160" y="284"/>
                    <a:pt x="160" y="284"/>
                  </a:cubicBezTo>
                  <a:cubicBezTo>
                    <a:pt x="160" y="222"/>
                    <a:pt x="160" y="222"/>
                    <a:pt x="160" y="222"/>
                  </a:cubicBezTo>
                  <a:cubicBezTo>
                    <a:pt x="137" y="222"/>
                    <a:pt x="137" y="222"/>
                    <a:pt x="137" y="222"/>
                  </a:cubicBezTo>
                  <a:cubicBezTo>
                    <a:pt x="135" y="222"/>
                    <a:pt x="133" y="223"/>
                    <a:pt x="133" y="226"/>
                  </a:cubicBezTo>
                  <a:cubicBezTo>
                    <a:pt x="133" y="230"/>
                    <a:pt x="135" y="231"/>
                    <a:pt x="137" y="231"/>
                  </a:cubicBezTo>
                  <a:cubicBezTo>
                    <a:pt x="151" y="231"/>
                    <a:pt x="151" y="231"/>
                    <a:pt x="151" y="231"/>
                  </a:cubicBezTo>
                  <a:cubicBezTo>
                    <a:pt x="151" y="284"/>
                    <a:pt x="151" y="284"/>
                    <a:pt x="151" y="284"/>
                  </a:cubicBezTo>
                  <a:cubicBezTo>
                    <a:pt x="137" y="284"/>
                    <a:pt x="137" y="284"/>
                    <a:pt x="137" y="284"/>
                  </a:cubicBezTo>
                  <a:cubicBezTo>
                    <a:pt x="135" y="284"/>
                    <a:pt x="133" y="286"/>
                    <a:pt x="133" y="289"/>
                  </a:cubicBezTo>
                  <a:cubicBezTo>
                    <a:pt x="133" y="292"/>
                    <a:pt x="135" y="294"/>
                    <a:pt x="137" y="294"/>
                  </a:cubicBezTo>
                  <a:cubicBezTo>
                    <a:pt x="174" y="294"/>
                    <a:pt x="174" y="294"/>
                    <a:pt x="174" y="294"/>
                  </a:cubicBezTo>
                  <a:cubicBezTo>
                    <a:pt x="176" y="294"/>
                    <a:pt x="178" y="292"/>
                    <a:pt x="178" y="289"/>
                  </a:cubicBezTo>
                  <a:cubicBezTo>
                    <a:pt x="178" y="266"/>
                    <a:pt x="178" y="266"/>
                    <a:pt x="178" y="266"/>
                  </a:cubicBezTo>
                  <a:cubicBezTo>
                    <a:pt x="178" y="263"/>
                    <a:pt x="177" y="261"/>
                    <a:pt x="174" y="26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68" name="Freeform 152"/>
            <p:cNvSpPr>
              <a:spLocks noEditPoints="1"/>
            </p:cNvSpPr>
            <p:nvPr userDrawn="1"/>
          </p:nvSpPr>
          <p:spPr bwMode="gray">
            <a:xfrm>
              <a:off x="8702676" y="5491163"/>
              <a:ext cx="322263" cy="528638"/>
            </a:xfrm>
            <a:custGeom>
              <a:avLst/>
              <a:gdLst>
                <a:gd name="T0" fmla="*/ 133 w 178"/>
                <a:gd name="T1" fmla="*/ 5 h 294"/>
                <a:gd name="T2" fmla="*/ 138 w 178"/>
                <a:gd name="T3" fmla="*/ 9 h 294"/>
                <a:gd name="T4" fmla="*/ 137 w 178"/>
                <a:gd name="T5" fmla="*/ 0 h 294"/>
                <a:gd name="T6" fmla="*/ 36 w 178"/>
                <a:gd name="T7" fmla="*/ 44 h 294"/>
                <a:gd name="T8" fmla="*/ 27 w 178"/>
                <a:gd name="T9" fmla="*/ 63 h 294"/>
                <a:gd name="T10" fmla="*/ 22 w 178"/>
                <a:gd name="T11" fmla="*/ 43 h 294"/>
                <a:gd name="T12" fmla="*/ 18 w 178"/>
                <a:gd name="T13" fmla="*/ 48 h 294"/>
                <a:gd name="T14" fmla="*/ 9 w 178"/>
                <a:gd name="T15" fmla="*/ 63 h 294"/>
                <a:gd name="T16" fmla="*/ 4 w 178"/>
                <a:gd name="T17" fmla="*/ 72 h 294"/>
                <a:gd name="T18" fmla="*/ 4 w 178"/>
                <a:gd name="T19" fmla="*/ 72 h 294"/>
                <a:gd name="T20" fmla="*/ 45 w 178"/>
                <a:gd name="T21" fmla="*/ 67 h 294"/>
                <a:gd name="T22" fmla="*/ 41 w 178"/>
                <a:gd name="T23" fmla="*/ 39 h 294"/>
                <a:gd name="T24" fmla="*/ 9 w 178"/>
                <a:gd name="T25" fmla="*/ 111 h 294"/>
                <a:gd name="T26" fmla="*/ 0 w 178"/>
                <a:gd name="T27" fmla="*/ 174 h 294"/>
                <a:gd name="T28" fmla="*/ 36 w 178"/>
                <a:gd name="T29" fmla="*/ 183 h 294"/>
                <a:gd name="T30" fmla="*/ 45 w 178"/>
                <a:gd name="T31" fmla="*/ 120 h 294"/>
                <a:gd name="T32" fmla="*/ 36 w 178"/>
                <a:gd name="T33" fmla="*/ 174 h 294"/>
                <a:gd name="T34" fmla="*/ 9 w 178"/>
                <a:gd name="T35" fmla="*/ 120 h 294"/>
                <a:gd name="T36" fmla="*/ 36 w 178"/>
                <a:gd name="T37" fmla="*/ 174 h 294"/>
                <a:gd name="T38" fmla="*/ 9 w 178"/>
                <a:gd name="T39" fmla="*/ 222 h 294"/>
                <a:gd name="T40" fmla="*/ 4 w 178"/>
                <a:gd name="T41" fmla="*/ 223 h 294"/>
                <a:gd name="T42" fmla="*/ 9 w 178"/>
                <a:gd name="T43" fmla="*/ 231 h 294"/>
                <a:gd name="T44" fmla="*/ 36 w 178"/>
                <a:gd name="T45" fmla="*/ 267 h 294"/>
                <a:gd name="T46" fmla="*/ 45 w 178"/>
                <a:gd name="T47" fmla="*/ 275 h 294"/>
                <a:gd name="T48" fmla="*/ 36 w 178"/>
                <a:gd name="T49" fmla="*/ 222 h 294"/>
                <a:gd name="T50" fmla="*/ 75 w 178"/>
                <a:gd name="T51" fmla="*/ 0 h 294"/>
                <a:gd name="T52" fmla="*/ 66 w 178"/>
                <a:gd name="T53" fmla="*/ 63 h 294"/>
                <a:gd name="T54" fmla="*/ 103 w 178"/>
                <a:gd name="T55" fmla="*/ 72 h 294"/>
                <a:gd name="T56" fmla="*/ 112 w 178"/>
                <a:gd name="T57" fmla="*/ 9 h 294"/>
                <a:gd name="T58" fmla="*/ 103 w 178"/>
                <a:gd name="T59" fmla="*/ 63 h 294"/>
                <a:gd name="T60" fmla="*/ 75 w 178"/>
                <a:gd name="T61" fmla="*/ 9 h 294"/>
                <a:gd name="T62" fmla="*/ 103 w 178"/>
                <a:gd name="T63" fmla="*/ 63 h 294"/>
                <a:gd name="T64" fmla="*/ 107 w 178"/>
                <a:gd name="T65" fmla="*/ 150 h 294"/>
                <a:gd name="T66" fmla="*/ 103 w 178"/>
                <a:gd name="T67" fmla="*/ 174 h 294"/>
                <a:gd name="T68" fmla="*/ 94 w 178"/>
                <a:gd name="T69" fmla="*/ 111 h 294"/>
                <a:gd name="T70" fmla="*/ 66 w 178"/>
                <a:gd name="T71" fmla="*/ 115 h 294"/>
                <a:gd name="T72" fmla="*/ 84 w 178"/>
                <a:gd name="T73" fmla="*/ 120 h 294"/>
                <a:gd name="T74" fmla="*/ 71 w 178"/>
                <a:gd name="T75" fmla="*/ 174 h 294"/>
                <a:gd name="T76" fmla="*/ 71 w 178"/>
                <a:gd name="T77" fmla="*/ 183 h 294"/>
                <a:gd name="T78" fmla="*/ 112 w 178"/>
                <a:gd name="T79" fmla="*/ 178 h 294"/>
                <a:gd name="T80" fmla="*/ 107 w 178"/>
                <a:gd name="T81" fmla="*/ 150 h 294"/>
                <a:gd name="T82" fmla="*/ 75 w 178"/>
                <a:gd name="T83" fmla="*/ 222 h 294"/>
                <a:gd name="T84" fmla="*/ 66 w 178"/>
                <a:gd name="T85" fmla="*/ 284 h 294"/>
                <a:gd name="T86" fmla="*/ 103 w 178"/>
                <a:gd name="T87" fmla="*/ 294 h 294"/>
                <a:gd name="T88" fmla="*/ 112 w 178"/>
                <a:gd name="T89" fmla="*/ 231 h 294"/>
                <a:gd name="T90" fmla="*/ 103 w 178"/>
                <a:gd name="T91" fmla="*/ 284 h 294"/>
                <a:gd name="T92" fmla="*/ 75 w 178"/>
                <a:gd name="T93" fmla="*/ 231 h 294"/>
                <a:gd name="T94" fmla="*/ 103 w 178"/>
                <a:gd name="T95" fmla="*/ 284 h 294"/>
                <a:gd name="T96" fmla="*/ 133 w 178"/>
                <a:gd name="T97" fmla="*/ 226 h 294"/>
                <a:gd name="T98" fmla="*/ 138 w 178"/>
                <a:gd name="T99" fmla="*/ 231 h 294"/>
                <a:gd name="T100" fmla="*/ 169 w 178"/>
                <a:gd name="T101" fmla="*/ 269 h 294"/>
                <a:gd name="T102" fmla="*/ 160 w 178"/>
                <a:gd name="T103" fmla="*/ 284 h 294"/>
                <a:gd name="T104" fmla="*/ 151 w 178"/>
                <a:gd name="T105" fmla="*/ 249 h 294"/>
                <a:gd name="T106" fmla="*/ 137 w 178"/>
                <a:gd name="T107" fmla="*/ 284 h 294"/>
                <a:gd name="T108" fmla="*/ 137 w 178"/>
                <a:gd name="T109" fmla="*/ 294 h 294"/>
                <a:gd name="T110" fmla="*/ 178 w 178"/>
                <a:gd name="T111" fmla="*/ 289 h 294"/>
                <a:gd name="T112" fmla="*/ 169 w 178"/>
                <a:gd name="T113" fmla="*/ 269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78" h="294">
                  <a:moveTo>
                    <a:pt x="137" y="0"/>
                  </a:moveTo>
                  <a:cubicBezTo>
                    <a:pt x="135" y="0"/>
                    <a:pt x="133" y="1"/>
                    <a:pt x="133" y="5"/>
                  </a:cubicBezTo>
                  <a:cubicBezTo>
                    <a:pt x="133" y="8"/>
                    <a:pt x="135" y="9"/>
                    <a:pt x="137" y="9"/>
                  </a:cubicBezTo>
                  <a:cubicBezTo>
                    <a:pt x="138" y="9"/>
                    <a:pt x="138" y="9"/>
                    <a:pt x="138" y="9"/>
                  </a:cubicBezTo>
                  <a:cubicBezTo>
                    <a:pt x="140" y="6"/>
                    <a:pt x="142" y="3"/>
                    <a:pt x="144" y="0"/>
                  </a:cubicBezTo>
                  <a:lnTo>
                    <a:pt x="137" y="0"/>
                  </a:lnTo>
                  <a:close/>
                  <a:moveTo>
                    <a:pt x="41" y="39"/>
                  </a:moveTo>
                  <a:cubicBezTo>
                    <a:pt x="37" y="39"/>
                    <a:pt x="36" y="41"/>
                    <a:pt x="36" y="44"/>
                  </a:cubicBezTo>
                  <a:cubicBezTo>
                    <a:pt x="36" y="63"/>
                    <a:pt x="36" y="63"/>
                    <a:pt x="36" y="63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27" y="36"/>
                    <a:pt x="27" y="36"/>
                    <a:pt x="27" y="36"/>
                  </a:cubicBezTo>
                  <a:cubicBezTo>
                    <a:pt x="25" y="38"/>
                    <a:pt x="24" y="40"/>
                    <a:pt x="22" y="43"/>
                  </a:cubicBezTo>
                  <a:cubicBezTo>
                    <a:pt x="22" y="43"/>
                    <a:pt x="21" y="43"/>
                    <a:pt x="21" y="44"/>
                  </a:cubicBezTo>
                  <a:cubicBezTo>
                    <a:pt x="20" y="45"/>
                    <a:pt x="19" y="47"/>
                    <a:pt x="18" y="48"/>
                  </a:cubicBezTo>
                  <a:cubicBezTo>
                    <a:pt x="18" y="63"/>
                    <a:pt x="18" y="63"/>
                    <a:pt x="18" y="63"/>
                  </a:cubicBezTo>
                  <a:cubicBezTo>
                    <a:pt x="9" y="63"/>
                    <a:pt x="9" y="63"/>
                    <a:pt x="9" y="63"/>
                  </a:cubicBezTo>
                  <a:cubicBezTo>
                    <a:pt x="8" y="63"/>
                    <a:pt x="8" y="63"/>
                    <a:pt x="8" y="63"/>
                  </a:cubicBezTo>
                  <a:cubicBezTo>
                    <a:pt x="7" y="66"/>
                    <a:pt x="5" y="69"/>
                    <a:pt x="4" y="72"/>
                  </a:cubicBezTo>
                  <a:cubicBezTo>
                    <a:pt x="4" y="72"/>
                    <a:pt x="4" y="72"/>
                    <a:pt x="4" y="72"/>
                  </a:cubicBezTo>
                  <a:cubicBezTo>
                    <a:pt x="4" y="72"/>
                    <a:pt x="4" y="72"/>
                    <a:pt x="4" y="72"/>
                  </a:cubicBezTo>
                  <a:cubicBezTo>
                    <a:pt x="41" y="72"/>
                    <a:pt x="41" y="72"/>
                    <a:pt x="41" y="72"/>
                  </a:cubicBezTo>
                  <a:cubicBezTo>
                    <a:pt x="43" y="72"/>
                    <a:pt x="45" y="71"/>
                    <a:pt x="45" y="67"/>
                  </a:cubicBezTo>
                  <a:cubicBezTo>
                    <a:pt x="45" y="44"/>
                    <a:pt x="45" y="44"/>
                    <a:pt x="45" y="44"/>
                  </a:cubicBezTo>
                  <a:cubicBezTo>
                    <a:pt x="45" y="41"/>
                    <a:pt x="44" y="39"/>
                    <a:pt x="41" y="39"/>
                  </a:cubicBezTo>
                  <a:close/>
                  <a:moveTo>
                    <a:pt x="36" y="111"/>
                  </a:moveTo>
                  <a:cubicBezTo>
                    <a:pt x="9" y="111"/>
                    <a:pt x="9" y="111"/>
                    <a:pt x="9" y="111"/>
                  </a:cubicBezTo>
                  <a:cubicBezTo>
                    <a:pt x="4" y="111"/>
                    <a:pt x="0" y="115"/>
                    <a:pt x="0" y="120"/>
                  </a:cubicBezTo>
                  <a:cubicBezTo>
                    <a:pt x="0" y="174"/>
                    <a:pt x="0" y="174"/>
                    <a:pt x="0" y="174"/>
                  </a:cubicBezTo>
                  <a:cubicBezTo>
                    <a:pt x="0" y="179"/>
                    <a:pt x="4" y="183"/>
                    <a:pt x="9" y="183"/>
                  </a:cubicBezTo>
                  <a:cubicBezTo>
                    <a:pt x="36" y="183"/>
                    <a:pt x="36" y="183"/>
                    <a:pt x="36" y="183"/>
                  </a:cubicBezTo>
                  <a:cubicBezTo>
                    <a:pt x="41" y="183"/>
                    <a:pt x="45" y="179"/>
                    <a:pt x="45" y="174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45" y="115"/>
                    <a:pt x="41" y="111"/>
                    <a:pt x="36" y="111"/>
                  </a:cubicBezTo>
                  <a:close/>
                  <a:moveTo>
                    <a:pt x="36" y="174"/>
                  </a:moveTo>
                  <a:cubicBezTo>
                    <a:pt x="9" y="174"/>
                    <a:pt x="9" y="174"/>
                    <a:pt x="9" y="174"/>
                  </a:cubicBezTo>
                  <a:cubicBezTo>
                    <a:pt x="9" y="120"/>
                    <a:pt x="9" y="120"/>
                    <a:pt x="9" y="120"/>
                  </a:cubicBezTo>
                  <a:cubicBezTo>
                    <a:pt x="36" y="120"/>
                    <a:pt x="36" y="120"/>
                    <a:pt x="36" y="120"/>
                  </a:cubicBezTo>
                  <a:lnTo>
                    <a:pt x="36" y="174"/>
                  </a:lnTo>
                  <a:close/>
                  <a:moveTo>
                    <a:pt x="36" y="222"/>
                  </a:moveTo>
                  <a:cubicBezTo>
                    <a:pt x="9" y="222"/>
                    <a:pt x="9" y="222"/>
                    <a:pt x="9" y="222"/>
                  </a:cubicBezTo>
                  <a:cubicBezTo>
                    <a:pt x="7" y="222"/>
                    <a:pt x="6" y="222"/>
                    <a:pt x="4" y="223"/>
                  </a:cubicBezTo>
                  <a:cubicBezTo>
                    <a:pt x="4" y="223"/>
                    <a:pt x="4" y="223"/>
                    <a:pt x="4" y="223"/>
                  </a:cubicBezTo>
                  <a:cubicBezTo>
                    <a:pt x="6" y="226"/>
                    <a:pt x="7" y="229"/>
                    <a:pt x="9" y="232"/>
                  </a:cubicBezTo>
                  <a:cubicBezTo>
                    <a:pt x="9" y="231"/>
                    <a:pt x="9" y="231"/>
                    <a:pt x="9" y="231"/>
                  </a:cubicBezTo>
                  <a:cubicBezTo>
                    <a:pt x="36" y="231"/>
                    <a:pt x="36" y="231"/>
                    <a:pt x="36" y="231"/>
                  </a:cubicBezTo>
                  <a:cubicBezTo>
                    <a:pt x="36" y="267"/>
                    <a:pt x="36" y="267"/>
                    <a:pt x="36" y="267"/>
                  </a:cubicBezTo>
                  <a:cubicBezTo>
                    <a:pt x="38" y="269"/>
                    <a:pt x="40" y="271"/>
                    <a:pt x="42" y="273"/>
                  </a:cubicBezTo>
                  <a:cubicBezTo>
                    <a:pt x="43" y="274"/>
                    <a:pt x="44" y="274"/>
                    <a:pt x="45" y="275"/>
                  </a:cubicBezTo>
                  <a:cubicBezTo>
                    <a:pt x="45" y="231"/>
                    <a:pt x="45" y="231"/>
                    <a:pt x="45" y="231"/>
                  </a:cubicBezTo>
                  <a:cubicBezTo>
                    <a:pt x="45" y="226"/>
                    <a:pt x="41" y="222"/>
                    <a:pt x="36" y="222"/>
                  </a:cubicBezTo>
                  <a:close/>
                  <a:moveTo>
                    <a:pt x="103" y="0"/>
                  </a:moveTo>
                  <a:cubicBezTo>
                    <a:pt x="75" y="0"/>
                    <a:pt x="75" y="0"/>
                    <a:pt x="75" y="0"/>
                  </a:cubicBezTo>
                  <a:cubicBezTo>
                    <a:pt x="70" y="0"/>
                    <a:pt x="66" y="4"/>
                    <a:pt x="66" y="9"/>
                  </a:cubicBezTo>
                  <a:cubicBezTo>
                    <a:pt x="66" y="63"/>
                    <a:pt x="66" y="63"/>
                    <a:pt x="66" y="63"/>
                  </a:cubicBezTo>
                  <a:cubicBezTo>
                    <a:pt x="66" y="68"/>
                    <a:pt x="70" y="72"/>
                    <a:pt x="75" y="72"/>
                  </a:cubicBezTo>
                  <a:cubicBezTo>
                    <a:pt x="103" y="72"/>
                    <a:pt x="103" y="72"/>
                    <a:pt x="103" y="72"/>
                  </a:cubicBezTo>
                  <a:cubicBezTo>
                    <a:pt x="108" y="72"/>
                    <a:pt x="112" y="68"/>
                    <a:pt x="112" y="63"/>
                  </a:cubicBezTo>
                  <a:cubicBezTo>
                    <a:pt x="112" y="9"/>
                    <a:pt x="112" y="9"/>
                    <a:pt x="112" y="9"/>
                  </a:cubicBezTo>
                  <a:cubicBezTo>
                    <a:pt x="112" y="4"/>
                    <a:pt x="108" y="0"/>
                    <a:pt x="103" y="0"/>
                  </a:cubicBezTo>
                  <a:close/>
                  <a:moveTo>
                    <a:pt x="103" y="63"/>
                  </a:moveTo>
                  <a:cubicBezTo>
                    <a:pt x="75" y="63"/>
                    <a:pt x="75" y="63"/>
                    <a:pt x="75" y="63"/>
                  </a:cubicBezTo>
                  <a:cubicBezTo>
                    <a:pt x="75" y="9"/>
                    <a:pt x="75" y="9"/>
                    <a:pt x="75" y="9"/>
                  </a:cubicBezTo>
                  <a:cubicBezTo>
                    <a:pt x="103" y="9"/>
                    <a:pt x="103" y="9"/>
                    <a:pt x="103" y="9"/>
                  </a:cubicBezTo>
                  <a:lnTo>
                    <a:pt x="103" y="63"/>
                  </a:lnTo>
                  <a:close/>
                  <a:moveTo>
                    <a:pt x="107" y="150"/>
                  </a:moveTo>
                  <a:cubicBezTo>
                    <a:pt x="107" y="150"/>
                    <a:pt x="107" y="150"/>
                    <a:pt x="107" y="150"/>
                  </a:cubicBezTo>
                  <a:cubicBezTo>
                    <a:pt x="104" y="150"/>
                    <a:pt x="103" y="152"/>
                    <a:pt x="103" y="155"/>
                  </a:cubicBezTo>
                  <a:cubicBezTo>
                    <a:pt x="103" y="174"/>
                    <a:pt x="103" y="174"/>
                    <a:pt x="103" y="174"/>
                  </a:cubicBezTo>
                  <a:cubicBezTo>
                    <a:pt x="94" y="174"/>
                    <a:pt x="94" y="174"/>
                    <a:pt x="94" y="174"/>
                  </a:cubicBezTo>
                  <a:cubicBezTo>
                    <a:pt x="94" y="111"/>
                    <a:pt x="94" y="111"/>
                    <a:pt x="94" y="111"/>
                  </a:cubicBezTo>
                  <a:cubicBezTo>
                    <a:pt x="71" y="111"/>
                    <a:pt x="71" y="111"/>
                    <a:pt x="71" y="111"/>
                  </a:cubicBezTo>
                  <a:cubicBezTo>
                    <a:pt x="68" y="111"/>
                    <a:pt x="66" y="112"/>
                    <a:pt x="66" y="115"/>
                  </a:cubicBezTo>
                  <a:cubicBezTo>
                    <a:pt x="66" y="119"/>
                    <a:pt x="68" y="120"/>
                    <a:pt x="71" y="120"/>
                  </a:cubicBezTo>
                  <a:cubicBezTo>
                    <a:pt x="84" y="120"/>
                    <a:pt x="84" y="120"/>
                    <a:pt x="84" y="120"/>
                  </a:cubicBezTo>
                  <a:cubicBezTo>
                    <a:pt x="84" y="174"/>
                    <a:pt x="84" y="174"/>
                    <a:pt x="84" y="174"/>
                  </a:cubicBezTo>
                  <a:cubicBezTo>
                    <a:pt x="71" y="174"/>
                    <a:pt x="71" y="174"/>
                    <a:pt x="71" y="174"/>
                  </a:cubicBezTo>
                  <a:cubicBezTo>
                    <a:pt x="68" y="174"/>
                    <a:pt x="66" y="175"/>
                    <a:pt x="66" y="178"/>
                  </a:cubicBezTo>
                  <a:cubicBezTo>
                    <a:pt x="66" y="181"/>
                    <a:pt x="68" y="183"/>
                    <a:pt x="71" y="183"/>
                  </a:cubicBezTo>
                  <a:cubicBezTo>
                    <a:pt x="107" y="183"/>
                    <a:pt x="107" y="183"/>
                    <a:pt x="107" y="183"/>
                  </a:cubicBezTo>
                  <a:cubicBezTo>
                    <a:pt x="110" y="183"/>
                    <a:pt x="112" y="181"/>
                    <a:pt x="112" y="178"/>
                  </a:cubicBezTo>
                  <a:cubicBezTo>
                    <a:pt x="112" y="172"/>
                    <a:pt x="112" y="172"/>
                    <a:pt x="112" y="172"/>
                  </a:cubicBezTo>
                  <a:cubicBezTo>
                    <a:pt x="110" y="165"/>
                    <a:pt x="108" y="158"/>
                    <a:pt x="107" y="150"/>
                  </a:cubicBezTo>
                  <a:close/>
                  <a:moveTo>
                    <a:pt x="103" y="222"/>
                  </a:moveTo>
                  <a:cubicBezTo>
                    <a:pt x="75" y="222"/>
                    <a:pt x="75" y="222"/>
                    <a:pt x="75" y="222"/>
                  </a:cubicBezTo>
                  <a:cubicBezTo>
                    <a:pt x="70" y="222"/>
                    <a:pt x="66" y="226"/>
                    <a:pt x="66" y="231"/>
                  </a:cubicBezTo>
                  <a:cubicBezTo>
                    <a:pt x="66" y="284"/>
                    <a:pt x="66" y="284"/>
                    <a:pt x="66" y="284"/>
                  </a:cubicBezTo>
                  <a:cubicBezTo>
                    <a:pt x="66" y="289"/>
                    <a:pt x="70" y="294"/>
                    <a:pt x="75" y="294"/>
                  </a:cubicBezTo>
                  <a:cubicBezTo>
                    <a:pt x="103" y="294"/>
                    <a:pt x="103" y="294"/>
                    <a:pt x="103" y="294"/>
                  </a:cubicBezTo>
                  <a:cubicBezTo>
                    <a:pt x="108" y="294"/>
                    <a:pt x="112" y="289"/>
                    <a:pt x="112" y="284"/>
                  </a:cubicBezTo>
                  <a:cubicBezTo>
                    <a:pt x="112" y="231"/>
                    <a:pt x="112" y="231"/>
                    <a:pt x="112" y="231"/>
                  </a:cubicBezTo>
                  <a:cubicBezTo>
                    <a:pt x="112" y="226"/>
                    <a:pt x="108" y="222"/>
                    <a:pt x="103" y="222"/>
                  </a:cubicBezTo>
                  <a:close/>
                  <a:moveTo>
                    <a:pt x="103" y="284"/>
                  </a:moveTo>
                  <a:cubicBezTo>
                    <a:pt x="75" y="284"/>
                    <a:pt x="75" y="284"/>
                    <a:pt x="75" y="284"/>
                  </a:cubicBezTo>
                  <a:cubicBezTo>
                    <a:pt x="75" y="231"/>
                    <a:pt x="75" y="231"/>
                    <a:pt x="75" y="231"/>
                  </a:cubicBezTo>
                  <a:cubicBezTo>
                    <a:pt x="103" y="231"/>
                    <a:pt x="103" y="231"/>
                    <a:pt x="103" y="231"/>
                  </a:cubicBezTo>
                  <a:lnTo>
                    <a:pt x="103" y="284"/>
                  </a:lnTo>
                  <a:close/>
                  <a:moveTo>
                    <a:pt x="133" y="224"/>
                  </a:moveTo>
                  <a:cubicBezTo>
                    <a:pt x="133" y="224"/>
                    <a:pt x="133" y="225"/>
                    <a:pt x="133" y="226"/>
                  </a:cubicBezTo>
                  <a:cubicBezTo>
                    <a:pt x="133" y="230"/>
                    <a:pt x="135" y="231"/>
                    <a:pt x="137" y="231"/>
                  </a:cubicBezTo>
                  <a:cubicBezTo>
                    <a:pt x="138" y="231"/>
                    <a:pt x="138" y="231"/>
                    <a:pt x="138" y="231"/>
                  </a:cubicBezTo>
                  <a:cubicBezTo>
                    <a:pt x="136" y="229"/>
                    <a:pt x="135" y="226"/>
                    <a:pt x="133" y="224"/>
                  </a:cubicBezTo>
                  <a:close/>
                  <a:moveTo>
                    <a:pt x="169" y="269"/>
                  </a:moveTo>
                  <a:cubicBezTo>
                    <a:pt x="169" y="284"/>
                    <a:pt x="169" y="284"/>
                    <a:pt x="169" y="284"/>
                  </a:cubicBezTo>
                  <a:cubicBezTo>
                    <a:pt x="160" y="284"/>
                    <a:pt x="160" y="284"/>
                    <a:pt x="160" y="284"/>
                  </a:cubicBezTo>
                  <a:cubicBezTo>
                    <a:pt x="160" y="260"/>
                    <a:pt x="160" y="260"/>
                    <a:pt x="160" y="260"/>
                  </a:cubicBezTo>
                  <a:cubicBezTo>
                    <a:pt x="157" y="256"/>
                    <a:pt x="154" y="253"/>
                    <a:pt x="151" y="249"/>
                  </a:cubicBezTo>
                  <a:cubicBezTo>
                    <a:pt x="151" y="284"/>
                    <a:pt x="151" y="284"/>
                    <a:pt x="151" y="284"/>
                  </a:cubicBezTo>
                  <a:cubicBezTo>
                    <a:pt x="137" y="284"/>
                    <a:pt x="137" y="284"/>
                    <a:pt x="137" y="284"/>
                  </a:cubicBezTo>
                  <a:cubicBezTo>
                    <a:pt x="135" y="284"/>
                    <a:pt x="133" y="286"/>
                    <a:pt x="133" y="289"/>
                  </a:cubicBezTo>
                  <a:cubicBezTo>
                    <a:pt x="133" y="292"/>
                    <a:pt x="135" y="294"/>
                    <a:pt x="137" y="294"/>
                  </a:cubicBezTo>
                  <a:cubicBezTo>
                    <a:pt x="174" y="294"/>
                    <a:pt x="174" y="294"/>
                    <a:pt x="174" y="294"/>
                  </a:cubicBezTo>
                  <a:cubicBezTo>
                    <a:pt x="176" y="294"/>
                    <a:pt x="178" y="292"/>
                    <a:pt x="178" y="289"/>
                  </a:cubicBezTo>
                  <a:cubicBezTo>
                    <a:pt x="178" y="277"/>
                    <a:pt x="178" y="277"/>
                    <a:pt x="178" y="277"/>
                  </a:cubicBezTo>
                  <a:cubicBezTo>
                    <a:pt x="175" y="274"/>
                    <a:pt x="172" y="272"/>
                    <a:pt x="169" y="269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69" name="Freeform 153"/>
            <p:cNvSpPr>
              <a:spLocks/>
            </p:cNvSpPr>
            <p:nvPr userDrawn="1"/>
          </p:nvSpPr>
          <p:spPr bwMode="gray">
            <a:xfrm>
              <a:off x="11164888" y="5548313"/>
              <a:ext cx="73025" cy="74613"/>
            </a:xfrm>
            <a:custGeom>
              <a:avLst/>
              <a:gdLst>
                <a:gd name="T0" fmla="*/ 40 w 41"/>
                <a:gd name="T1" fmla="*/ 23 h 41"/>
                <a:gd name="T2" fmla="*/ 19 w 41"/>
                <a:gd name="T3" fmla="*/ 40 h 41"/>
                <a:gd name="T4" fmla="*/ 2 w 41"/>
                <a:gd name="T5" fmla="*/ 18 h 41"/>
                <a:gd name="T6" fmla="*/ 23 w 41"/>
                <a:gd name="T7" fmla="*/ 1 h 41"/>
                <a:gd name="T8" fmla="*/ 40 w 41"/>
                <a:gd name="T9" fmla="*/ 2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41">
                  <a:moveTo>
                    <a:pt x="40" y="23"/>
                  </a:moveTo>
                  <a:cubicBezTo>
                    <a:pt x="39" y="33"/>
                    <a:pt x="29" y="41"/>
                    <a:pt x="19" y="40"/>
                  </a:cubicBezTo>
                  <a:cubicBezTo>
                    <a:pt x="8" y="39"/>
                    <a:pt x="0" y="29"/>
                    <a:pt x="2" y="18"/>
                  </a:cubicBezTo>
                  <a:cubicBezTo>
                    <a:pt x="3" y="8"/>
                    <a:pt x="12" y="0"/>
                    <a:pt x="23" y="1"/>
                  </a:cubicBezTo>
                  <a:cubicBezTo>
                    <a:pt x="34" y="2"/>
                    <a:pt x="41" y="12"/>
                    <a:pt x="40" y="23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70" name="Freeform 154"/>
            <p:cNvSpPr>
              <a:spLocks/>
            </p:cNvSpPr>
            <p:nvPr userDrawn="1"/>
          </p:nvSpPr>
          <p:spPr bwMode="gray">
            <a:xfrm>
              <a:off x="11156951" y="5618163"/>
              <a:ext cx="74613" cy="73025"/>
            </a:xfrm>
            <a:custGeom>
              <a:avLst/>
              <a:gdLst>
                <a:gd name="T0" fmla="*/ 40 w 41"/>
                <a:gd name="T1" fmla="*/ 22 h 40"/>
                <a:gd name="T2" fmla="*/ 19 w 41"/>
                <a:gd name="T3" fmla="*/ 39 h 40"/>
                <a:gd name="T4" fmla="*/ 1 w 41"/>
                <a:gd name="T5" fmla="*/ 18 h 40"/>
                <a:gd name="T6" fmla="*/ 23 w 41"/>
                <a:gd name="T7" fmla="*/ 1 h 40"/>
                <a:gd name="T8" fmla="*/ 40 w 41"/>
                <a:gd name="T9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40">
                  <a:moveTo>
                    <a:pt x="40" y="22"/>
                  </a:moveTo>
                  <a:cubicBezTo>
                    <a:pt x="39" y="33"/>
                    <a:pt x="29" y="40"/>
                    <a:pt x="19" y="39"/>
                  </a:cubicBezTo>
                  <a:cubicBezTo>
                    <a:pt x="8" y="38"/>
                    <a:pt x="0" y="29"/>
                    <a:pt x="1" y="18"/>
                  </a:cubicBezTo>
                  <a:cubicBezTo>
                    <a:pt x="3" y="7"/>
                    <a:pt x="12" y="0"/>
                    <a:pt x="23" y="1"/>
                  </a:cubicBezTo>
                  <a:cubicBezTo>
                    <a:pt x="33" y="2"/>
                    <a:pt x="41" y="11"/>
                    <a:pt x="40" y="22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71" name="Freeform 155"/>
            <p:cNvSpPr>
              <a:spLocks/>
            </p:cNvSpPr>
            <p:nvPr userDrawn="1"/>
          </p:nvSpPr>
          <p:spPr bwMode="gray">
            <a:xfrm>
              <a:off x="11150601" y="5686425"/>
              <a:ext cx="73025" cy="74613"/>
            </a:xfrm>
            <a:custGeom>
              <a:avLst/>
              <a:gdLst>
                <a:gd name="T0" fmla="*/ 40 w 41"/>
                <a:gd name="T1" fmla="*/ 23 h 41"/>
                <a:gd name="T2" fmla="*/ 18 w 41"/>
                <a:gd name="T3" fmla="*/ 40 h 41"/>
                <a:gd name="T4" fmla="*/ 1 w 41"/>
                <a:gd name="T5" fmla="*/ 18 h 41"/>
                <a:gd name="T6" fmla="*/ 23 w 41"/>
                <a:gd name="T7" fmla="*/ 1 h 41"/>
                <a:gd name="T8" fmla="*/ 40 w 41"/>
                <a:gd name="T9" fmla="*/ 2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41">
                  <a:moveTo>
                    <a:pt x="40" y="23"/>
                  </a:moveTo>
                  <a:cubicBezTo>
                    <a:pt x="39" y="33"/>
                    <a:pt x="29" y="41"/>
                    <a:pt x="18" y="40"/>
                  </a:cubicBezTo>
                  <a:cubicBezTo>
                    <a:pt x="8" y="39"/>
                    <a:pt x="0" y="29"/>
                    <a:pt x="1" y="18"/>
                  </a:cubicBezTo>
                  <a:cubicBezTo>
                    <a:pt x="2" y="8"/>
                    <a:pt x="12" y="0"/>
                    <a:pt x="23" y="1"/>
                  </a:cubicBezTo>
                  <a:cubicBezTo>
                    <a:pt x="33" y="2"/>
                    <a:pt x="41" y="12"/>
                    <a:pt x="40" y="23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72" name="Freeform 156"/>
            <p:cNvSpPr>
              <a:spLocks/>
            </p:cNvSpPr>
            <p:nvPr userDrawn="1"/>
          </p:nvSpPr>
          <p:spPr bwMode="gray">
            <a:xfrm>
              <a:off x="11142663" y="5757863"/>
              <a:ext cx="74613" cy="71438"/>
            </a:xfrm>
            <a:custGeom>
              <a:avLst/>
              <a:gdLst>
                <a:gd name="T0" fmla="*/ 40 w 41"/>
                <a:gd name="T1" fmla="*/ 22 h 40"/>
                <a:gd name="T2" fmla="*/ 18 w 41"/>
                <a:gd name="T3" fmla="*/ 39 h 40"/>
                <a:gd name="T4" fmla="*/ 1 w 41"/>
                <a:gd name="T5" fmla="*/ 18 h 40"/>
                <a:gd name="T6" fmla="*/ 22 w 41"/>
                <a:gd name="T7" fmla="*/ 1 h 40"/>
                <a:gd name="T8" fmla="*/ 40 w 41"/>
                <a:gd name="T9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40">
                  <a:moveTo>
                    <a:pt x="40" y="22"/>
                  </a:moveTo>
                  <a:cubicBezTo>
                    <a:pt x="38" y="33"/>
                    <a:pt x="29" y="40"/>
                    <a:pt x="18" y="39"/>
                  </a:cubicBezTo>
                  <a:cubicBezTo>
                    <a:pt x="8" y="38"/>
                    <a:pt x="0" y="29"/>
                    <a:pt x="1" y="18"/>
                  </a:cubicBezTo>
                  <a:cubicBezTo>
                    <a:pt x="2" y="7"/>
                    <a:pt x="12" y="0"/>
                    <a:pt x="22" y="1"/>
                  </a:cubicBezTo>
                  <a:cubicBezTo>
                    <a:pt x="33" y="2"/>
                    <a:pt x="41" y="11"/>
                    <a:pt x="40" y="22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73" name="Freeform 157"/>
            <p:cNvSpPr>
              <a:spLocks/>
            </p:cNvSpPr>
            <p:nvPr userDrawn="1"/>
          </p:nvSpPr>
          <p:spPr bwMode="gray">
            <a:xfrm>
              <a:off x="11136313" y="5826125"/>
              <a:ext cx="73025" cy="73025"/>
            </a:xfrm>
            <a:custGeom>
              <a:avLst/>
              <a:gdLst>
                <a:gd name="T0" fmla="*/ 39 w 41"/>
                <a:gd name="T1" fmla="*/ 23 h 41"/>
                <a:gd name="T2" fmla="*/ 18 w 41"/>
                <a:gd name="T3" fmla="*/ 40 h 41"/>
                <a:gd name="T4" fmla="*/ 1 w 41"/>
                <a:gd name="T5" fmla="*/ 18 h 41"/>
                <a:gd name="T6" fmla="*/ 22 w 41"/>
                <a:gd name="T7" fmla="*/ 1 h 41"/>
                <a:gd name="T8" fmla="*/ 39 w 41"/>
                <a:gd name="T9" fmla="*/ 2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41">
                  <a:moveTo>
                    <a:pt x="39" y="23"/>
                  </a:moveTo>
                  <a:cubicBezTo>
                    <a:pt x="38" y="33"/>
                    <a:pt x="29" y="41"/>
                    <a:pt x="18" y="40"/>
                  </a:cubicBezTo>
                  <a:cubicBezTo>
                    <a:pt x="7" y="39"/>
                    <a:pt x="0" y="29"/>
                    <a:pt x="1" y="18"/>
                  </a:cubicBezTo>
                  <a:cubicBezTo>
                    <a:pt x="2" y="8"/>
                    <a:pt x="12" y="0"/>
                    <a:pt x="22" y="1"/>
                  </a:cubicBezTo>
                  <a:cubicBezTo>
                    <a:pt x="33" y="2"/>
                    <a:pt x="41" y="12"/>
                    <a:pt x="39" y="23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74" name="Freeform 158"/>
            <p:cNvSpPr>
              <a:spLocks/>
            </p:cNvSpPr>
            <p:nvPr userDrawn="1"/>
          </p:nvSpPr>
          <p:spPr bwMode="gray">
            <a:xfrm>
              <a:off x="11128376" y="5895975"/>
              <a:ext cx="71438" cy="71438"/>
            </a:xfrm>
            <a:custGeom>
              <a:avLst/>
              <a:gdLst>
                <a:gd name="T0" fmla="*/ 39 w 40"/>
                <a:gd name="T1" fmla="*/ 22 h 40"/>
                <a:gd name="T2" fmla="*/ 18 w 40"/>
                <a:gd name="T3" fmla="*/ 39 h 40"/>
                <a:gd name="T4" fmla="*/ 1 w 40"/>
                <a:gd name="T5" fmla="*/ 18 h 40"/>
                <a:gd name="T6" fmla="*/ 22 w 40"/>
                <a:gd name="T7" fmla="*/ 1 h 40"/>
                <a:gd name="T8" fmla="*/ 39 w 40"/>
                <a:gd name="T9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39" y="22"/>
                  </a:moveTo>
                  <a:cubicBezTo>
                    <a:pt x="38" y="33"/>
                    <a:pt x="29" y="40"/>
                    <a:pt x="18" y="39"/>
                  </a:cubicBezTo>
                  <a:cubicBezTo>
                    <a:pt x="7" y="38"/>
                    <a:pt x="0" y="29"/>
                    <a:pt x="1" y="18"/>
                  </a:cubicBezTo>
                  <a:cubicBezTo>
                    <a:pt x="2" y="7"/>
                    <a:pt x="11" y="0"/>
                    <a:pt x="22" y="1"/>
                  </a:cubicBezTo>
                  <a:cubicBezTo>
                    <a:pt x="33" y="2"/>
                    <a:pt x="40" y="11"/>
                    <a:pt x="39" y="22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75" name="Freeform 159"/>
            <p:cNvSpPr>
              <a:spLocks/>
            </p:cNvSpPr>
            <p:nvPr userDrawn="1"/>
          </p:nvSpPr>
          <p:spPr bwMode="gray">
            <a:xfrm>
              <a:off x="8037513" y="5781675"/>
              <a:ext cx="649288" cy="263525"/>
            </a:xfrm>
            <a:custGeom>
              <a:avLst/>
              <a:gdLst>
                <a:gd name="T0" fmla="*/ 39 w 360"/>
                <a:gd name="T1" fmla="*/ 142 h 146"/>
                <a:gd name="T2" fmla="*/ 360 w 360"/>
                <a:gd name="T3" fmla="*/ 55 h 146"/>
                <a:gd name="T4" fmla="*/ 345 w 360"/>
                <a:gd name="T5" fmla="*/ 0 h 146"/>
                <a:gd name="T6" fmla="*/ 25 w 360"/>
                <a:gd name="T7" fmla="*/ 87 h 146"/>
                <a:gd name="T8" fmla="*/ 4 w 360"/>
                <a:gd name="T9" fmla="*/ 121 h 146"/>
                <a:gd name="T10" fmla="*/ 39 w 360"/>
                <a:gd name="T11" fmla="*/ 142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0" h="146">
                  <a:moveTo>
                    <a:pt x="39" y="142"/>
                  </a:moveTo>
                  <a:cubicBezTo>
                    <a:pt x="360" y="55"/>
                    <a:pt x="360" y="55"/>
                    <a:pt x="360" y="55"/>
                  </a:cubicBezTo>
                  <a:cubicBezTo>
                    <a:pt x="345" y="0"/>
                    <a:pt x="345" y="0"/>
                    <a:pt x="345" y="0"/>
                  </a:cubicBezTo>
                  <a:cubicBezTo>
                    <a:pt x="25" y="87"/>
                    <a:pt x="25" y="87"/>
                    <a:pt x="25" y="87"/>
                  </a:cubicBezTo>
                  <a:cubicBezTo>
                    <a:pt x="9" y="91"/>
                    <a:pt x="0" y="106"/>
                    <a:pt x="4" y="121"/>
                  </a:cubicBezTo>
                  <a:cubicBezTo>
                    <a:pt x="9" y="137"/>
                    <a:pt x="24" y="146"/>
                    <a:pt x="39" y="142"/>
                  </a:cubicBezTo>
                </a:path>
              </a:pathLst>
            </a:custGeom>
            <a:solidFill>
              <a:srgbClr val="107C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76" name="Freeform 160"/>
            <p:cNvSpPr>
              <a:spLocks/>
            </p:cNvSpPr>
            <p:nvPr userDrawn="1"/>
          </p:nvSpPr>
          <p:spPr bwMode="gray">
            <a:xfrm>
              <a:off x="8070851" y="5924550"/>
              <a:ext cx="90488" cy="114300"/>
            </a:xfrm>
            <a:custGeom>
              <a:avLst/>
              <a:gdLst>
                <a:gd name="T0" fmla="*/ 33 w 50"/>
                <a:gd name="T1" fmla="*/ 0 h 64"/>
                <a:gd name="T2" fmla="*/ 6 w 50"/>
                <a:gd name="T3" fmla="*/ 8 h 64"/>
                <a:gd name="T4" fmla="*/ 3 w 50"/>
                <a:gd name="T5" fmla="*/ 8 h 64"/>
                <a:gd name="T6" fmla="*/ 3 w 50"/>
                <a:gd name="T7" fmla="*/ 8 h 64"/>
                <a:gd name="T8" fmla="*/ 0 w 50"/>
                <a:gd name="T9" fmla="*/ 10 h 64"/>
                <a:gd name="T10" fmla="*/ 10 w 50"/>
                <a:gd name="T11" fmla="*/ 63 h 64"/>
                <a:gd name="T12" fmla="*/ 15 w 50"/>
                <a:gd name="T13" fmla="*/ 64 h 64"/>
                <a:gd name="T14" fmla="*/ 16 w 50"/>
                <a:gd name="T15" fmla="*/ 63 h 64"/>
                <a:gd name="T16" fmla="*/ 18 w 50"/>
                <a:gd name="T17" fmla="*/ 63 h 64"/>
                <a:gd name="T18" fmla="*/ 20 w 50"/>
                <a:gd name="T19" fmla="*/ 63 h 64"/>
                <a:gd name="T20" fmla="*/ 50 w 50"/>
                <a:gd name="T21" fmla="*/ 55 h 64"/>
                <a:gd name="T22" fmla="*/ 33 w 50"/>
                <a:gd name="T23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0" h="64">
                  <a:moveTo>
                    <a:pt x="33" y="0"/>
                  </a:moveTo>
                  <a:cubicBezTo>
                    <a:pt x="6" y="8"/>
                    <a:pt x="6" y="8"/>
                    <a:pt x="6" y="8"/>
                  </a:cubicBezTo>
                  <a:cubicBezTo>
                    <a:pt x="5" y="8"/>
                    <a:pt x="4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9"/>
                    <a:pt x="1" y="9"/>
                    <a:pt x="0" y="10"/>
                  </a:cubicBezTo>
                  <a:cubicBezTo>
                    <a:pt x="10" y="63"/>
                    <a:pt x="10" y="63"/>
                    <a:pt x="10" y="63"/>
                  </a:cubicBezTo>
                  <a:cubicBezTo>
                    <a:pt x="12" y="64"/>
                    <a:pt x="13" y="64"/>
                    <a:pt x="15" y="64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63"/>
                    <a:pt x="17" y="63"/>
                    <a:pt x="18" y="63"/>
                  </a:cubicBezTo>
                  <a:cubicBezTo>
                    <a:pt x="19" y="63"/>
                    <a:pt x="19" y="63"/>
                    <a:pt x="20" y="63"/>
                  </a:cubicBezTo>
                  <a:cubicBezTo>
                    <a:pt x="50" y="55"/>
                    <a:pt x="50" y="55"/>
                    <a:pt x="50" y="55"/>
                  </a:cubicBezTo>
                  <a:lnTo>
                    <a:pt x="33" y="0"/>
                  </a:lnTo>
                  <a:close/>
                </a:path>
              </a:pathLst>
            </a:custGeom>
            <a:solidFill>
              <a:srgbClr val="0D5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77" name="Freeform 161"/>
            <p:cNvSpPr>
              <a:spLocks/>
            </p:cNvSpPr>
            <p:nvPr userDrawn="1"/>
          </p:nvSpPr>
          <p:spPr bwMode="gray">
            <a:xfrm>
              <a:off x="8091488" y="5668963"/>
              <a:ext cx="554038" cy="960438"/>
            </a:xfrm>
            <a:custGeom>
              <a:avLst/>
              <a:gdLst>
                <a:gd name="T0" fmla="*/ 238 w 307"/>
                <a:gd name="T1" fmla="*/ 303 h 535"/>
                <a:gd name="T2" fmla="*/ 278 w 307"/>
                <a:gd name="T3" fmla="*/ 206 h 535"/>
                <a:gd name="T4" fmla="*/ 281 w 307"/>
                <a:gd name="T5" fmla="*/ 159 h 535"/>
                <a:gd name="T6" fmla="*/ 244 w 307"/>
                <a:gd name="T7" fmla="*/ 27 h 535"/>
                <a:gd name="T8" fmla="*/ 243 w 307"/>
                <a:gd name="T9" fmla="*/ 27 h 535"/>
                <a:gd name="T10" fmla="*/ 206 w 307"/>
                <a:gd name="T11" fmla="*/ 3 h 535"/>
                <a:gd name="T12" fmla="*/ 177 w 307"/>
                <a:gd name="T13" fmla="*/ 41 h 535"/>
                <a:gd name="T14" fmla="*/ 178 w 307"/>
                <a:gd name="T15" fmla="*/ 43 h 535"/>
                <a:gd name="T16" fmla="*/ 178 w 307"/>
                <a:gd name="T17" fmla="*/ 43 h 535"/>
                <a:gd name="T18" fmla="*/ 142 w 307"/>
                <a:gd name="T19" fmla="*/ 23 h 535"/>
                <a:gd name="T20" fmla="*/ 113 w 307"/>
                <a:gd name="T21" fmla="*/ 59 h 535"/>
                <a:gd name="T22" fmla="*/ 78 w 307"/>
                <a:gd name="T23" fmla="*/ 41 h 535"/>
                <a:gd name="T24" fmla="*/ 49 w 307"/>
                <a:gd name="T25" fmla="*/ 80 h 535"/>
                <a:gd name="T26" fmla="*/ 55 w 307"/>
                <a:gd name="T27" fmla="*/ 95 h 535"/>
                <a:gd name="T28" fmla="*/ 32 w 307"/>
                <a:gd name="T29" fmla="*/ 90 h 535"/>
                <a:gd name="T30" fmla="*/ 3 w 307"/>
                <a:gd name="T31" fmla="*/ 128 h 535"/>
                <a:gd name="T32" fmla="*/ 3 w 307"/>
                <a:gd name="T33" fmla="*/ 129 h 535"/>
                <a:gd name="T34" fmla="*/ 3 w 307"/>
                <a:gd name="T35" fmla="*/ 129 h 535"/>
                <a:gd name="T36" fmla="*/ 46 w 307"/>
                <a:gd name="T37" fmla="*/ 364 h 535"/>
                <a:gd name="T38" fmla="*/ 94 w 307"/>
                <a:gd name="T39" fmla="*/ 535 h 535"/>
                <a:gd name="T40" fmla="*/ 307 w 307"/>
                <a:gd name="T41" fmla="*/ 528 h 535"/>
                <a:gd name="T42" fmla="*/ 238 w 307"/>
                <a:gd name="T43" fmla="*/ 303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7" h="535">
                  <a:moveTo>
                    <a:pt x="238" y="303"/>
                  </a:moveTo>
                  <a:cubicBezTo>
                    <a:pt x="278" y="206"/>
                    <a:pt x="278" y="206"/>
                    <a:pt x="278" y="206"/>
                  </a:cubicBezTo>
                  <a:cubicBezTo>
                    <a:pt x="285" y="192"/>
                    <a:pt x="286" y="175"/>
                    <a:pt x="281" y="159"/>
                  </a:cubicBezTo>
                  <a:cubicBezTo>
                    <a:pt x="244" y="27"/>
                    <a:pt x="244" y="27"/>
                    <a:pt x="244" y="27"/>
                  </a:cubicBezTo>
                  <a:cubicBezTo>
                    <a:pt x="243" y="27"/>
                    <a:pt x="243" y="27"/>
                    <a:pt x="243" y="27"/>
                  </a:cubicBezTo>
                  <a:cubicBezTo>
                    <a:pt x="239" y="11"/>
                    <a:pt x="223" y="0"/>
                    <a:pt x="206" y="3"/>
                  </a:cubicBezTo>
                  <a:cubicBezTo>
                    <a:pt x="188" y="5"/>
                    <a:pt x="175" y="22"/>
                    <a:pt x="177" y="41"/>
                  </a:cubicBezTo>
                  <a:cubicBezTo>
                    <a:pt x="177" y="42"/>
                    <a:pt x="178" y="42"/>
                    <a:pt x="178" y="43"/>
                  </a:cubicBezTo>
                  <a:cubicBezTo>
                    <a:pt x="178" y="43"/>
                    <a:pt x="178" y="43"/>
                    <a:pt x="178" y="43"/>
                  </a:cubicBezTo>
                  <a:cubicBezTo>
                    <a:pt x="172" y="29"/>
                    <a:pt x="157" y="20"/>
                    <a:pt x="142" y="23"/>
                  </a:cubicBezTo>
                  <a:cubicBezTo>
                    <a:pt x="124" y="25"/>
                    <a:pt x="111" y="41"/>
                    <a:pt x="113" y="59"/>
                  </a:cubicBezTo>
                  <a:cubicBezTo>
                    <a:pt x="106" y="47"/>
                    <a:pt x="93" y="39"/>
                    <a:pt x="78" y="41"/>
                  </a:cubicBezTo>
                  <a:cubicBezTo>
                    <a:pt x="59" y="44"/>
                    <a:pt x="47" y="61"/>
                    <a:pt x="49" y="80"/>
                  </a:cubicBezTo>
                  <a:cubicBezTo>
                    <a:pt x="50" y="86"/>
                    <a:pt x="52" y="91"/>
                    <a:pt x="55" y="95"/>
                  </a:cubicBezTo>
                  <a:cubicBezTo>
                    <a:pt x="49" y="91"/>
                    <a:pt x="40" y="88"/>
                    <a:pt x="32" y="90"/>
                  </a:cubicBezTo>
                  <a:cubicBezTo>
                    <a:pt x="13" y="92"/>
                    <a:pt x="0" y="109"/>
                    <a:pt x="3" y="128"/>
                  </a:cubicBezTo>
                  <a:cubicBezTo>
                    <a:pt x="3" y="128"/>
                    <a:pt x="3" y="129"/>
                    <a:pt x="3" y="129"/>
                  </a:cubicBezTo>
                  <a:cubicBezTo>
                    <a:pt x="3" y="129"/>
                    <a:pt x="3" y="129"/>
                    <a:pt x="3" y="129"/>
                  </a:cubicBezTo>
                  <a:cubicBezTo>
                    <a:pt x="46" y="364"/>
                    <a:pt x="46" y="364"/>
                    <a:pt x="46" y="364"/>
                  </a:cubicBezTo>
                  <a:cubicBezTo>
                    <a:pt x="49" y="368"/>
                    <a:pt x="94" y="535"/>
                    <a:pt x="94" y="535"/>
                  </a:cubicBezTo>
                  <a:cubicBezTo>
                    <a:pt x="307" y="528"/>
                    <a:pt x="307" y="528"/>
                    <a:pt x="307" y="528"/>
                  </a:cubicBezTo>
                  <a:cubicBezTo>
                    <a:pt x="238" y="303"/>
                    <a:pt x="238" y="303"/>
                    <a:pt x="238" y="303"/>
                  </a:cubicBezTo>
                </a:path>
              </a:pathLst>
            </a:custGeom>
            <a:solidFill>
              <a:srgbClr val="BB91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78" name="Freeform 162"/>
            <p:cNvSpPr>
              <a:spLocks/>
            </p:cNvSpPr>
            <p:nvPr userDrawn="1"/>
          </p:nvSpPr>
          <p:spPr bwMode="gray">
            <a:xfrm>
              <a:off x="8091488" y="5829300"/>
              <a:ext cx="295275" cy="823913"/>
            </a:xfrm>
            <a:custGeom>
              <a:avLst/>
              <a:gdLst>
                <a:gd name="T0" fmla="*/ 164 w 164"/>
                <a:gd name="T1" fmla="*/ 453 h 459"/>
                <a:gd name="T2" fmla="*/ 34 w 164"/>
                <a:gd name="T3" fmla="*/ 30 h 459"/>
                <a:gd name="T4" fmla="*/ 34 w 164"/>
                <a:gd name="T5" fmla="*/ 30 h 459"/>
                <a:gd name="T6" fmla="*/ 33 w 164"/>
                <a:gd name="T7" fmla="*/ 29 h 459"/>
                <a:gd name="T8" fmla="*/ 43 w 164"/>
                <a:gd name="T9" fmla="*/ 1 h 459"/>
                <a:gd name="T10" fmla="*/ 32 w 164"/>
                <a:gd name="T11" fmla="*/ 1 h 459"/>
                <a:gd name="T12" fmla="*/ 3 w 164"/>
                <a:gd name="T13" fmla="*/ 39 h 459"/>
                <a:gd name="T14" fmla="*/ 3 w 164"/>
                <a:gd name="T15" fmla="*/ 40 h 459"/>
                <a:gd name="T16" fmla="*/ 3 w 164"/>
                <a:gd name="T17" fmla="*/ 40 h 459"/>
                <a:gd name="T18" fmla="*/ 46 w 164"/>
                <a:gd name="T19" fmla="*/ 275 h 459"/>
                <a:gd name="T20" fmla="*/ 97 w 164"/>
                <a:gd name="T21" fmla="*/ 459 h 459"/>
                <a:gd name="T22" fmla="*/ 164 w 164"/>
                <a:gd name="T23" fmla="*/ 453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4" h="459">
                  <a:moveTo>
                    <a:pt x="164" y="453"/>
                  </a:moveTo>
                  <a:cubicBezTo>
                    <a:pt x="34" y="30"/>
                    <a:pt x="34" y="30"/>
                    <a:pt x="34" y="30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4" y="30"/>
                    <a:pt x="34" y="30"/>
                    <a:pt x="33" y="29"/>
                  </a:cubicBezTo>
                  <a:cubicBezTo>
                    <a:pt x="32" y="18"/>
                    <a:pt x="36" y="8"/>
                    <a:pt x="43" y="1"/>
                  </a:cubicBezTo>
                  <a:cubicBezTo>
                    <a:pt x="39" y="0"/>
                    <a:pt x="35" y="0"/>
                    <a:pt x="32" y="1"/>
                  </a:cubicBezTo>
                  <a:cubicBezTo>
                    <a:pt x="13" y="3"/>
                    <a:pt x="0" y="20"/>
                    <a:pt x="3" y="39"/>
                  </a:cubicBezTo>
                  <a:cubicBezTo>
                    <a:pt x="3" y="39"/>
                    <a:pt x="3" y="40"/>
                    <a:pt x="3" y="40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46" y="275"/>
                    <a:pt x="46" y="275"/>
                    <a:pt x="46" y="275"/>
                  </a:cubicBezTo>
                  <a:cubicBezTo>
                    <a:pt x="49" y="279"/>
                    <a:pt x="97" y="459"/>
                    <a:pt x="97" y="459"/>
                  </a:cubicBezTo>
                  <a:cubicBezTo>
                    <a:pt x="164" y="453"/>
                    <a:pt x="164" y="453"/>
                    <a:pt x="164" y="453"/>
                  </a:cubicBezTo>
                </a:path>
              </a:pathLst>
            </a:custGeom>
            <a:solidFill>
              <a:srgbClr val="AB84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79" name="Freeform 163"/>
            <p:cNvSpPr>
              <a:spLocks/>
            </p:cNvSpPr>
            <p:nvPr userDrawn="1"/>
          </p:nvSpPr>
          <p:spPr bwMode="gray">
            <a:xfrm>
              <a:off x="8150226" y="6272213"/>
              <a:ext cx="477838" cy="203200"/>
            </a:xfrm>
            <a:custGeom>
              <a:avLst/>
              <a:gdLst>
                <a:gd name="T0" fmla="*/ 263 w 264"/>
                <a:gd name="T1" fmla="*/ 58 h 113"/>
                <a:gd name="T2" fmla="*/ 256 w 264"/>
                <a:gd name="T3" fmla="*/ 69 h 113"/>
                <a:gd name="T4" fmla="*/ 21 w 264"/>
                <a:gd name="T5" fmla="*/ 112 h 113"/>
                <a:gd name="T6" fmla="*/ 10 w 264"/>
                <a:gd name="T7" fmla="*/ 105 h 113"/>
                <a:gd name="T8" fmla="*/ 1 w 264"/>
                <a:gd name="T9" fmla="*/ 55 h 113"/>
                <a:gd name="T10" fmla="*/ 8 w 264"/>
                <a:gd name="T11" fmla="*/ 44 h 113"/>
                <a:gd name="T12" fmla="*/ 243 w 264"/>
                <a:gd name="T13" fmla="*/ 1 h 113"/>
                <a:gd name="T14" fmla="*/ 254 w 264"/>
                <a:gd name="T15" fmla="*/ 8 h 113"/>
                <a:gd name="T16" fmla="*/ 263 w 264"/>
                <a:gd name="T17" fmla="*/ 58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4" h="113">
                  <a:moveTo>
                    <a:pt x="263" y="58"/>
                  </a:moveTo>
                  <a:cubicBezTo>
                    <a:pt x="264" y="63"/>
                    <a:pt x="261" y="68"/>
                    <a:pt x="256" y="69"/>
                  </a:cubicBezTo>
                  <a:cubicBezTo>
                    <a:pt x="21" y="112"/>
                    <a:pt x="21" y="112"/>
                    <a:pt x="21" y="112"/>
                  </a:cubicBezTo>
                  <a:cubicBezTo>
                    <a:pt x="16" y="113"/>
                    <a:pt x="11" y="110"/>
                    <a:pt x="10" y="105"/>
                  </a:cubicBezTo>
                  <a:cubicBezTo>
                    <a:pt x="1" y="55"/>
                    <a:pt x="1" y="55"/>
                    <a:pt x="1" y="55"/>
                  </a:cubicBezTo>
                  <a:cubicBezTo>
                    <a:pt x="0" y="50"/>
                    <a:pt x="3" y="45"/>
                    <a:pt x="8" y="44"/>
                  </a:cubicBezTo>
                  <a:cubicBezTo>
                    <a:pt x="243" y="1"/>
                    <a:pt x="243" y="1"/>
                    <a:pt x="243" y="1"/>
                  </a:cubicBezTo>
                  <a:cubicBezTo>
                    <a:pt x="248" y="0"/>
                    <a:pt x="253" y="3"/>
                    <a:pt x="254" y="8"/>
                  </a:cubicBezTo>
                  <a:cubicBezTo>
                    <a:pt x="263" y="58"/>
                    <a:pt x="263" y="58"/>
                    <a:pt x="263" y="58"/>
                  </a:cubicBezTo>
                </a:path>
              </a:pathLst>
            </a:custGeom>
            <a:solidFill>
              <a:srgbClr val="737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80" name="Freeform 164"/>
            <p:cNvSpPr>
              <a:spLocks/>
            </p:cNvSpPr>
            <p:nvPr userDrawn="1"/>
          </p:nvSpPr>
          <p:spPr bwMode="gray">
            <a:xfrm>
              <a:off x="8151813" y="6272213"/>
              <a:ext cx="473075" cy="203200"/>
            </a:xfrm>
            <a:custGeom>
              <a:avLst/>
              <a:gdLst>
                <a:gd name="T0" fmla="*/ 244 w 262"/>
                <a:gd name="T1" fmla="*/ 0 h 113"/>
                <a:gd name="T2" fmla="*/ 242 w 262"/>
                <a:gd name="T3" fmla="*/ 1 h 113"/>
                <a:gd name="T4" fmla="*/ 76 w 262"/>
                <a:gd name="T5" fmla="*/ 31 h 113"/>
                <a:gd name="T6" fmla="*/ 16 w 262"/>
                <a:gd name="T7" fmla="*/ 42 h 113"/>
                <a:gd name="T8" fmla="*/ 7 w 262"/>
                <a:gd name="T9" fmla="*/ 44 h 113"/>
                <a:gd name="T10" fmla="*/ 0 w 262"/>
                <a:gd name="T11" fmla="*/ 53 h 113"/>
                <a:gd name="T12" fmla="*/ 0 w 262"/>
                <a:gd name="T13" fmla="*/ 55 h 113"/>
                <a:gd name="T14" fmla="*/ 9 w 262"/>
                <a:gd name="T15" fmla="*/ 105 h 113"/>
                <a:gd name="T16" fmla="*/ 18 w 262"/>
                <a:gd name="T17" fmla="*/ 113 h 113"/>
                <a:gd name="T18" fmla="*/ 20 w 262"/>
                <a:gd name="T19" fmla="*/ 112 h 113"/>
                <a:gd name="T20" fmla="*/ 255 w 262"/>
                <a:gd name="T21" fmla="*/ 69 h 113"/>
                <a:gd name="T22" fmla="*/ 262 w 262"/>
                <a:gd name="T23" fmla="*/ 60 h 113"/>
                <a:gd name="T24" fmla="*/ 262 w 262"/>
                <a:gd name="T25" fmla="*/ 58 h 113"/>
                <a:gd name="T26" fmla="*/ 253 w 262"/>
                <a:gd name="T27" fmla="*/ 8 h 113"/>
                <a:gd name="T28" fmla="*/ 244 w 262"/>
                <a:gd name="T29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2" h="113">
                  <a:moveTo>
                    <a:pt x="244" y="0"/>
                  </a:moveTo>
                  <a:cubicBezTo>
                    <a:pt x="243" y="0"/>
                    <a:pt x="243" y="1"/>
                    <a:pt x="242" y="1"/>
                  </a:cubicBezTo>
                  <a:cubicBezTo>
                    <a:pt x="76" y="31"/>
                    <a:pt x="76" y="31"/>
                    <a:pt x="76" y="31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3" y="45"/>
                    <a:pt x="0" y="49"/>
                    <a:pt x="0" y="53"/>
                  </a:cubicBezTo>
                  <a:cubicBezTo>
                    <a:pt x="0" y="54"/>
                    <a:pt x="0" y="54"/>
                    <a:pt x="0" y="55"/>
                  </a:cubicBezTo>
                  <a:cubicBezTo>
                    <a:pt x="9" y="105"/>
                    <a:pt x="9" y="105"/>
                    <a:pt x="9" y="105"/>
                  </a:cubicBezTo>
                  <a:cubicBezTo>
                    <a:pt x="10" y="109"/>
                    <a:pt x="14" y="113"/>
                    <a:pt x="18" y="113"/>
                  </a:cubicBezTo>
                  <a:cubicBezTo>
                    <a:pt x="19" y="113"/>
                    <a:pt x="19" y="113"/>
                    <a:pt x="20" y="112"/>
                  </a:cubicBezTo>
                  <a:cubicBezTo>
                    <a:pt x="255" y="69"/>
                    <a:pt x="255" y="69"/>
                    <a:pt x="255" y="69"/>
                  </a:cubicBezTo>
                  <a:cubicBezTo>
                    <a:pt x="259" y="68"/>
                    <a:pt x="262" y="64"/>
                    <a:pt x="262" y="60"/>
                  </a:cubicBezTo>
                  <a:cubicBezTo>
                    <a:pt x="262" y="59"/>
                    <a:pt x="262" y="59"/>
                    <a:pt x="262" y="58"/>
                  </a:cubicBezTo>
                  <a:cubicBezTo>
                    <a:pt x="253" y="8"/>
                    <a:pt x="253" y="8"/>
                    <a:pt x="253" y="8"/>
                  </a:cubicBezTo>
                  <a:cubicBezTo>
                    <a:pt x="252" y="4"/>
                    <a:pt x="248" y="0"/>
                    <a:pt x="244" y="0"/>
                  </a:cubicBezTo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81" name="Freeform 165"/>
            <p:cNvSpPr>
              <a:spLocks/>
            </p:cNvSpPr>
            <p:nvPr userDrawn="1"/>
          </p:nvSpPr>
          <p:spPr bwMode="gray">
            <a:xfrm>
              <a:off x="8235951" y="6286500"/>
              <a:ext cx="306388" cy="174625"/>
            </a:xfrm>
            <a:custGeom>
              <a:avLst/>
              <a:gdLst>
                <a:gd name="T0" fmla="*/ 193 w 193"/>
                <a:gd name="T1" fmla="*/ 77 h 110"/>
                <a:gd name="T2" fmla="*/ 13 w 193"/>
                <a:gd name="T3" fmla="*/ 110 h 110"/>
                <a:gd name="T4" fmla="*/ 0 w 193"/>
                <a:gd name="T5" fmla="*/ 33 h 110"/>
                <a:gd name="T6" fmla="*/ 179 w 193"/>
                <a:gd name="T7" fmla="*/ 0 h 110"/>
                <a:gd name="T8" fmla="*/ 193 w 193"/>
                <a:gd name="T9" fmla="*/ 77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10">
                  <a:moveTo>
                    <a:pt x="193" y="77"/>
                  </a:moveTo>
                  <a:lnTo>
                    <a:pt x="13" y="110"/>
                  </a:lnTo>
                  <a:lnTo>
                    <a:pt x="0" y="33"/>
                  </a:lnTo>
                  <a:lnTo>
                    <a:pt x="179" y="0"/>
                  </a:lnTo>
                  <a:lnTo>
                    <a:pt x="193" y="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82" name="Freeform 166"/>
            <p:cNvSpPr>
              <a:spLocks/>
            </p:cNvSpPr>
            <p:nvPr userDrawn="1"/>
          </p:nvSpPr>
          <p:spPr bwMode="gray">
            <a:xfrm>
              <a:off x="8421688" y="6315075"/>
              <a:ext cx="84138" cy="90488"/>
            </a:xfrm>
            <a:custGeom>
              <a:avLst/>
              <a:gdLst>
                <a:gd name="T0" fmla="*/ 53 w 53"/>
                <a:gd name="T1" fmla="*/ 49 h 57"/>
                <a:gd name="T2" fmla="*/ 9 w 53"/>
                <a:gd name="T3" fmla="*/ 57 h 57"/>
                <a:gd name="T4" fmla="*/ 0 w 53"/>
                <a:gd name="T5" fmla="*/ 8 h 57"/>
                <a:gd name="T6" fmla="*/ 44 w 53"/>
                <a:gd name="T7" fmla="*/ 0 h 57"/>
                <a:gd name="T8" fmla="*/ 53 w 53"/>
                <a:gd name="T9" fmla="*/ 4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7">
                  <a:moveTo>
                    <a:pt x="53" y="49"/>
                  </a:moveTo>
                  <a:lnTo>
                    <a:pt x="9" y="57"/>
                  </a:lnTo>
                  <a:lnTo>
                    <a:pt x="0" y="8"/>
                  </a:lnTo>
                  <a:lnTo>
                    <a:pt x="44" y="0"/>
                  </a:lnTo>
                  <a:lnTo>
                    <a:pt x="53" y="49"/>
                  </a:lnTo>
                  <a:close/>
                </a:path>
              </a:pathLst>
            </a:custGeom>
            <a:solidFill>
              <a:srgbClr val="BAD8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83" name="Freeform 167"/>
            <p:cNvSpPr>
              <a:spLocks/>
            </p:cNvSpPr>
            <p:nvPr userDrawn="1"/>
          </p:nvSpPr>
          <p:spPr bwMode="gray">
            <a:xfrm>
              <a:off x="8447088" y="6346825"/>
              <a:ext cx="36513" cy="36513"/>
            </a:xfrm>
            <a:custGeom>
              <a:avLst/>
              <a:gdLst>
                <a:gd name="T0" fmla="*/ 15 w 23"/>
                <a:gd name="T1" fmla="*/ 1 h 23"/>
                <a:gd name="T2" fmla="*/ 4 w 23"/>
                <a:gd name="T3" fmla="*/ 0 h 23"/>
                <a:gd name="T4" fmla="*/ 4 w 23"/>
                <a:gd name="T5" fmla="*/ 7 h 23"/>
                <a:gd name="T6" fmla="*/ 7 w 23"/>
                <a:gd name="T7" fmla="*/ 7 h 23"/>
                <a:gd name="T8" fmla="*/ 7 w 23"/>
                <a:gd name="T9" fmla="*/ 4 h 23"/>
                <a:gd name="T10" fmla="*/ 10 w 23"/>
                <a:gd name="T11" fmla="*/ 4 h 23"/>
                <a:gd name="T12" fmla="*/ 8 w 23"/>
                <a:gd name="T13" fmla="*/ 12 h 23"/>
                <a:gd name="T14" fmla="*/ 7 w 23"/>
                <a:gd name="T15" fmla="*/ 18 h 23"/>
                <a:gd name="T16" fmla="*/ 0 w 23"/>
                <a:gd name="T17" fmla="*/ 21 h 23"/>
                <a:gd name="T18" fmla="*/ 1 w 23"/>
                <a:gd name="T19" fmla="*/ 23 h 23"/>
                <a:gd name="T20" fmla="*/ 9 w 23"/>
                <a:gd name="T21" fmla="*/ 20 h 23"/>
                <a:gd name="T22" fmla="*/ 11 w 23"/>
                <a:gd name="T23" fmla="*/ 12 h 23"/>
                <a:gd name="T24" fmla="*/ 16 w 23"/>
                <a:gd name="T25" fmla="*/ 15 h 23"/>
                <a:gd name="T26" fmla="*/ 13 w 23"/>
                <a:gd name="T27" fmla="*/ 22 h 23"/>
                <a:gd name="T28" fmla="*/ 16 w 23"/>
                <a:gd name="T29" fmla="*/ 22 h 23"/>
                <a:gd name="T30" fmla="*/ 19 w 23"/>
                <a:gd name="T31" fmla="*/ 14 h 23"/>
                <a:gd name="T32" fmla="*/ 13 w 23"/>
                <a:gd name="T33" fmla="*/ 11 h 23"/>
                <a:gd name="T34" fmla="*/ 15 w 23"/>
                <a:gd name="T35" fmla="*/ 5 h 23"/>
                <a:gd name="T36" fmla="*/ 18 w 23"/>
                <a:gd name="T37" fmla="*/ 9 h 23"/>
                <a:gd name="T38" fmla="*/ 23 w 23"/>
                <a:gd name="T39" fmla="*/ 6 h 23"/>
                <a:gd name="T40" fmla="*/ 20 w 23"/>
                <a:gd name="T41" fmla="*/ 4 h 23"/>
                <a:gd name="T42" fmla="*/ 18 w 23"/>
                <a:gd name="T43" fmla="*/ 5 h 23"/>
                <a:gd name="T44" fmla="*/ 15 w 23"/>
                <a:gd name="T45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3" h="23">
                  <a:moveTo>
                    <a:pt x="15" y="1"/>
                  </a:moveTo>
                  <a:lnTo>
                    <a:pt x="4" y="0"/>
                  </a:lnTo>
                  <a:lnTo>
                    <a:pt x="4" y="7"/>
                  </a:lnTo>
                  <a:lnTo>
                    <a:pt x="7" y="7"/>
                  </a:lnTo>
                  <a:lnTo>
                    <a:pt x="7" y="4"/>
                  </a:lnTo>
                  <a:lnTo>
                    <a:pt x="10" y="4"/>
                  </a:lnTo>
                  <a:lnTo>
                    <a:pt x="8" y="12"/>
                  </a:lnTo>
                  <a:lnTo>
                    <a:pt x="7" y="18"/>
                  </a:lnTo>
                  <a:lnTo>
                    <a:pt x="0" y="21"/>
                  </a:lnTo>
                  <a:lnTo>
                    <a:pt x="1" y="23"/>
                  </a:lnTo>
                  <a:lnTo>
                    <a:pt x="9" y="20"/>
                  </a:lnTo>
                  <a:lnTo>
                    <a:pt x="11" y="12"/>
                  </a:lnTo>
                  <a:lnTo>
                    <a:pt x="16" y="15"/>
                  </a:lnTo>
                  <a:lnTo>
                    <a:pt x="13" y="22"/>
                  </a:lnTo>
                  <a:lnTo>
                    <a:pt x="16" y="22"/>
                  </a:lnTo>
                  <a:lnTo>
                    <a:pt x="19" y="14"/>
                  </a:lnTo>
                  <a:lnTo>
                    <a:pt x="13" y="11"/>
                  </a:lnTo>
                  <a:lnTo>
                    <a:pt x="15" y="5"/>
                  </a:lnTo>
                  <a:lnTo>
                    <a:pt x="18" y="9"/>
                  </a:lnTo>
                  <a:lnTo>
                    <a:pt x="23" y="6"/>
                  </a:lnTo>
                  <a:lnTo>
                    <a:pt x="20" y="4"/>
                  </a:lnTo>
                  <a:lnTo>
                    <a:pt x="18" y="5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84" name="Freeform 168"/>
            <p:cNvSpPr>
              <a:spLocks/>
            </p:cNvSpPr>
            <p:nvPr userDrawn="1"/>
          </p:nvSpPr>
          <p:spPr bwMode="gray">
            <a:xfrm>
              <a:off x="8462963" y="6335713"/>
              <a:ext cx="11113" cy="11113"/>
            </a:xfrm>
            <a:custGeom>
              <a:avLst/>
              <a:gdLst>
                <a:gd name="T0" fmla="*/ 6 w 6"/>
                <a:gd name="T1" fmla="*/ 3 h 6"/>
                <a:gd name="T2" fmla="*/ 3 w 6"/>
                <a:gd name="T3" fmla="*/ 6 h 6"/>
                <a:gd name="T4" fmla="*/ 0 w 6"/>
                <a:gd name="T5" fmla="*/ 3 h 6"/>
                <a:gd name="T6" fmla="*/ 3 w 6"/>
                <a:gd name="T7" fmla="*/ 0 h 6"/>
                <a:gd name="T8" fmla="*/ 6 w 6"/>
                <a:gd name="T9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6" y="3"/>
                  </a:moveTo>
                  <a:cubicBezTo>
                    <a:pt x="5" y="5"/>
                    <a:pt x="4" y="6"/>
                    <a:pt x="3" y="6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5" y="0"/>
                    <a:pt x="6" y="2"/>
                    <a:pt x="6" y="3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85" name="Freeform 169"/>
            <p:cNvSpPr>
              <a:spLocks/>
            </p:cNvSpPr>
            <p:nvPr userDrawn="1"/>
          </p:nvSpPr>
          <p:spPr bwMode="gray">
            <a:xfrm>
              <a:off x="8347076" y="6327775"/>
              <a:ext cx="85725" cy="92075"/>
            </a:xfrm>
            <a:custGeom>
              <a:avLst/>
              <a:gdLst>
                <a:gd name="T0" fmla="*/ 54 w 54"/>
                <a:gd name="T1" fmla="*/ 49 h 58"/>
                <a:gd name="T2" fmla="*/ 8 w 54"/>
                <a:gd name="T3" fmla="*/ 58 h 58"/>
                <a:gd name="T4" fmla="*/ 0 w 54"/>
                <a:gd name="T5" fmla="*/ 9 h 58"/>
                <a:gd name="T6" fmla="*/ 45 w 54"/>
                <a:gd name="T7" fmla="*/ 0 h 58"/>
                <a:gd name="T8" fmla="*/ 54 w 54"/>
                <a:gd name="T9" fmla="*/ 49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8">
                  <a:moveTo>
                    <a:pt x="54" y="49"/>
                  </a:moveTo>
                  <a:lnTo>
                    <a:pt x="8" y="58"/>
                  </a:lnTo>
                  <a:lnTo>
                    <a:pt x="0" y="9"/>
                  </a:lnTo>
                  <a:lnTo>
                    <a:pt x="45" y="0"/>
                  </a:lnTo>
                  <a:lnTo>
                    <a:pt x="54" y="49"/>
                  </a:lnTo>
                  <a:close/>
                </a:path>
              </a:pathLst>
            </a:custGeom>
            <a:solidFill>
              <a:srgbClr val="BAD8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86" name="Freeform 170"/>
            <p:cNvSpPr>
              <a:spLocks/>
            </p:cNvSpPr>
            <p:nvPr userDrawn="1"/>
          </p:nvSpPr>
          <p:spPr bwMode="gray">
            <a:xfrm>
              <a:off x="8366126" y="6361113"/>
              <a:ext cx="46038" cy="31750"/>
            </a:xfrm>
            <a:custGeom>
              <a:avLst/>
              <a:gdLst>
                <a:gd name="T0" fmla="*/ 0 w 29"/>
                <a:gd name="T1" fmla="*/ 4 h 20"/>
                <a:gd name="T2" fmla="*/ 3 w 29"/>
                <a:gd name="T3" fmla="*/ 20 h 20"/>
                <a:gd name="T4" fmla="*/ 29 w 29"/>
                <a:gd name="T5" fmla="*/ 15 h 20"/>
                <a:gd name="T6" fmla="*/ 27 w 29"/>
                <a:gd name="T7" fmla="*/ 0 h 20"/>
                <a:gd name="T8" fmla="*/ 16 w 29"/>
                <a:gd name="T9" fmla="*/ 12 h 20"/>
                <a:gd name="T10" fmla="*/ 0 w 29"/>
                <a:gd name="T11" fmla="*/ 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0">
                  <a:moveTo>
                    <a:pt x="0" y="4"/>
                  </a:moveTo>
                  <a:lnTo>
                    <a:pt x="3" y="20"/>
                  </a:lnTo>
                  <a:lnTo>
                    <a:pt x="29" y="15"/>
                  </a:lnTo>
                  <a:lnTo>
                    <a:pt x="27" y="0"/>
                  </a:lnTo>
                  <a:lnTo>
                    <a:pt x="16" y="12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87" name="Freeform 171"/>
            <p:cNvSpPr>
              <a:spLocks/>
            </p:cNvSpPr>
            <p:nvPr userDrawn="1"/>
          </p:nvSpPr>
          <p:spPr bwMode="gray">
            <a:xfrm>
              <a:off x="8366126" y="6354763"/>
              <a:ext cx="41275" cy="22225"/>
            </a:xfrm>
            <a:custGeom>
              <a:avLst/>
              <a:gdLst>
                <a:gd name="T0" fmla="*/ 0 w 26"/>
                <a:gd name="T1" fmla="*/ 5 h 14"/>
                <a:gd name="T2" fmla="*/ 0 w 26"/>
                <a:gd name="T3" fmla="*/ 6 h 14"/>
                <a:gd name="T4" fmla="*/ 14 w 26"/>
                <a:gd name="T5" fmla="*/ 14 h 14"/>
                <a:gd name="T6" fmla="*/ 26 w 26"/>
                <a:gd name="T7" fmla="*/ 1 h 14"/>
                <a:gd name="T8" fmla="*/ 26 w 26"/>
                <a:gd name="T9" fmla="*/ 0 h 14"/>
                <a:gd name="T10" fmla="*/ 0 w 26"/>
                <a:gd name="T11" fmla="*/ 5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14">
                  <a:moveTo>
                    <a:pt x="0" y="5"/>
                  </a:moveTo>
                  <a:lnTo>
                    <a:pt x="0" y="6"/>
                  </a:lnTo>
                  <a:lnTo>
                    <a:pt x="14" y="14"/>
                  </a:lnTo>
                  <a:lnTo>
                    <a:pt x="26" y="1"/>
                  </a:lnTo>
                  <a:lnTo>
                    <a:pt x="26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88" name="Freeform 172"/>
            <p:cNvSpPr>
              <a:spLocks/>
            </p:cNvSpPr>
            <p:nvPr userDrawn="1"/>
          </p:nvSpPr>
          <p:spPr bwMode="gray">
            <a:xfrm>
              <a:off x="8272463" y="6342063"/>
              <a:ext cx="84138" cy="90488"/>
            </a:xfrm>
            <a:custGeom>
              <a:avLst/>
              <a:gdLst>
                <a:gd name="T0" fmla="*/ 53 w 53"/>
                <a:gd name="T1" fmla="*/ 49 h 57"/>
                <a:gd name="T2" fmla="*/ 9 w 53"/>
                <a:gd name="T3" fmla="*/ 57 h 57"/>
                <a:gd name="T4" fmla="*/ 0 w 53"/>
                <a:gd name="T5" fmla="*/ 8 h 57"/>
                <a:gd name="T6" fmla="*/ 45 w 53"/>
                <a:gd name="T7" fmla="*/ 0 h 57"/>
                <a:gd name="T8" fmla="*/ 53 w 53"/>
                <a:gd name="T9" fmla="*/ 4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7">
                  <a:moveTo>
                    <a:pt x="53" y="49"/>
                  </a:moveTo>
                  <a:lnTo>
                    <a:pt x="9" y="57"/>
                  </a:lnTo>
                  <a:lnTo>
                    <a:pt x="0" y="8"/>
                  </a:lnTo>
                  <a:lnTo>
                    <a:pt x="45" y="0"/>
                  </a:lnTo>
                  <a:lnTo>
                    <a:pt x="53" y="49"/>
                  </a:lnTo>
                  <a:close/>
                </a:path>
              </a:pathLst>
            </a:custGeom>
            <a:solidFill>
              <a:srgbClr val="BAD8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89" name="Freeform 173"/>
            <p:cNvSpPr>
              <a:spLocks/>
            </p:cNvSpPr>
            <p:nvPr userDrawn="1"/>
          </p:nvSpPr>
          <p:spPr bwMode="gray">
            <a:xfrm>
              <a:off x="8293101" y="6367463"/>
              <a:ext cx="41275" cy="38100"/>
            </a:xfrm>
            <a:custGeom>
              <a:avLst/>
              <a:gdLst>
                <a:gd name="T0" fmla="*/ 22 w 23"/>
                <a:gd name="T1" fmla="*/ 5 h 21"/>
                <a:gd name="T2" fmla="*/ 15 w 23"/>
                <a:gd name="T3" fmla="*/ 1 h 21"/>
                <a:gd name="T4" fmla="*/ 11 w 23"/>
                <a:gd name="T5" fmla="*/ 4 h 21"/>
                <a:gd name="T6" fmla="*/ 5 w 23"/>
                <a:gd name="T7" fmla="*/ 2 h 21"/>
                <a:gd name="T8" fmla="*/ 0 w 23"/>
                <a:gd name="T9" fmla="*/ 9 h 21"/>
                <a:gd name="T10" fmla="*/ 14 w 23"/>
                <a:gd name="T11" fmla="*/ 21 h 21"/>
                <a:gd name="T12" fmla="*/ 22 w 23"/>
                <a:gd name="T13" fmla="*/ 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1">
                  <a:moveTo>
                    <a:pt x="22" y="5"/>
                  </a:moveTo>
                  <a:cubicBezTo>
                    <a:pt x="22" y="2"/>
                    <a:pt x="19" y="0"/>
                    <a:pt x="15" y="1"/>
                  </a:cubicBezTo>
                  <a:cubicBezTo>
                    <a:pt x="13" y="1"/>
                    <a:pt x="11" y="2"/>
                    <a:pt x="11" y="4"/>
                  </a:cubicBezTo>
                  <a:cubicBezTo>
                    <a:pt x="9" y="3"/>
                    <a:pt x="8" y="2"/>
                    <a:pt x="5" y="2"/>
                  </a:cubicBezTo>
                  <a:cubicBezTo>
                    <a:pt x="2" y="3"/>
                    <a:pt x="0" y="6"/>
                    <a:pt x="0" y="9"/>
                  </a:cubicBezTo>
                  <a:cubicBezTo>
                    <a:pt x="1" y="15"/>
                    <a:pt x="10" y="19"/>
                    <a:pt x="14" y="21"/>
                  </a:cubicBezTo>
                  <a:cubicBezTo>
                    <a:pt x="17" y="17"/>
                    <a:pt x="23" y="11"/>
                    <a:pt x="22" y="5"/>
                  </a:cubicBezTo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90" name="Freeform 174"/>
            <p:cNvSpPr>
              <a:spLocks/>
            </p:cNvSpPr>
            <p:nvPr userDrawn="1"/>
          </p:nvSpPr>
          <p:spPr bwMode="gray">
            <a:xfrm>
              <a:off x="8240713" y="6521450"/>
              <a:ext cx="466725" cy="266700"/>
            </a:xfrm>
            <a:custGeom>
              <a:avLst/>
              <a:gdLst>
                <a:gd name="T0" fmla="*/ 294 w 294"/>
                <a:gd name="T1" fmla="*/ 168 h 168"/>
                <a:gd name="T2" fmla="*/ 245 w 294"/>
                <a:gd name="T3" fmla="*/ 0 h 168"/>
                <a:gd name="T4" fmla="*/ 0 w 294"/>
                <a:gd name="T5" fmla="*/ 38 h 168"/>
                <a:gd name="T6" fmla="*/ 18 w 294"/>
                <a:gd name="T7" fmla="*/ 168 h 168"/>
                <a:gd name="T8" fmla="*/ 294 w 294"/>
                <a:gd name="T9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4" h="168">
                  <a:moveTo>
                    <a:pt x="294" y="168"/>
                  </a:moveTo>
                  <a:lnTo>
                    <a:pt x="245" y="0"/>
                  </a:lnTo>
                  <a:lnTo>
                    <a:pt x="0" y="38"/>
                  </a:lnTo>
                  <a:lnTo>
                    <a:pt x="18" y="168"/>
                  </a:lnTo>
                  <a:lnTo>
                    <a:pt x="294" y="168"/>
                  </a:lnTo>
                  <a:close/>
                </a:path>
              </a:pathLst>
            </a:custGeom>
            <a:solidFill>
              <a:srgbClr val="BAD8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91" name="Freeform 175"/>
            <p:cNvSpPr>
              <a:spLocks/>
            </p:cNvSpPr>
            <p:nvPr userDrawn="1"/>
          </p:nvSpPr>
          <p:spPr bwMode="gray">
            <a:xfrm>
              <a:off x="8240713" y="6562725"/>
              <a:ext cx="198438" cy="225425"/>
            </a:xfrm>
            <a:custGeom>
              <a:avLst/>
              <a:gdLst>
                <a:gd name="T0" fmla="*/ 125 w 125"/>
                <a:gd name="T1" fmla="*/ 142 h 142"/>
                <a:gd name="T2" fmla="*/ 18 w 125"/>
                <a:gd name="T3" fmla="*/ 142 h 142"/>
                <a:gd name="T4" fmla="*/ 0 w 125"/>
                <a:gd name="T5" fmla="*/ 12 h 142"/>
                <a:gd name="T6" fmla="*/ 76 w 125"/>
                <a:gd name="T7" fmla="*/ 0 h 142"/>
                <a:gd name="T8" fmla="*/ 125 w 125"/>
                <a:gd name="T9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42">
                  <a:moveTo>
                    <a:pt x="125" y="142"/>
                  </a:moveTo>
                  <a:lnTo>
                    <a:pt x="18" y="142"/>
                  </a:lnTo>
                  <a:lnTo>
                    <a:pt x="0" y="12"/>
                  </a:lnTo>
                  <a:lnTo>
                    <a:pt x="76" y="0"/>
                  </a:lnTo>
                  <a:lnTo>
                    <a:pt x="125" y="142"/>
                  </a:lnTo>
                  <a:close/>
                </a:path>
              </a:pathLst>
            </a:custGeom>
            <a:solidFill>
              <a:srgbClr val="9AB2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92" name="Rectangle 176"/>
            <p:cNvSpPr>
              <a:spLocks noChangeArrowheads="1"/>
            </p:cNvSpPr>
            <p:nvPr userDrawn="1"/>
          </p:nvSpPr>
          <p:spPr bwMode="gray">
            <a:xfrm>
              <a:off x="8091488" y="3802063"/>
              <a:ext cx="168275" cy="33338"/>
            </a:xfrm>
            <a:prstGeom prst="rect">
              <a:avLst/>
            </a:prstGeom>
            <a:solidFill>
              <a:srgbClr val="BAD8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93" name="Freeform 177"/>
            <p:cNvSpPr>
              <a:spLocks/>
            </p:cNvSpPr>
            <p:nvPr userDrawn="1"/>
          </p:nvSpPr>
          <p:spPr bwMode="gray">
            <a:xfrm>
              <a:off x="7681913" y="5969000"/>
              <a:ext cx="88900" cy="34925"/>
            </a:xfrm>
            <a:custGeom>
              <a:avLst/>
              <a:gdLst>
                <a:gd name="T0" fmla="*/ 50 w 50"/>
                <a:gd name="T1" fmla="*/ 0 h 19"/>
                <a:gd name="T2" fmla="*/ 42 w 50"/>
                <a:gd name="T3" fmla="*/ 19 h 19"/>
                <a:gd name="T4" fmla="*/ 8 w 50"/>
                <a:gd name="T5" fmla="*/ 19 h 19"/>
                <a:gd name="T6" fmla="*/ 0 w 50"/>
                <a:gd name="T7" fmla="*/ 0 h 19"/>
                <a:gd name="T8" fmla="*/ 50 w 50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19">
                  <a:moveTo>
                    <a:pt x="50" y="0"/>
                  </a:moveTo>
                  <a:cubicBezTo>
                    <a:pt x="47" y="6"/>
                    <a:pt x="44" y="12"/>
                    <a:pt x="42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5" y="13"/>
                    <a:pt x="2" y="7"/>
                    <a:pt x="0" y="0"/>
                  </a:cubicBezTo>
                  <a:lnTo>
                    <a:pt x="50" y="0"/>
                  </a:lnTo>
                  <a:close/>
                </a:path>
              </a:pathLst>
            </a:custGeom>
            <a:solidFill>
              <a:srgbClr val="BAD8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17" name="Freeform 178"/>
            <p:cNvSpPr>
              <a:spLocks/>
            </p:cNvSpPr>
            <p:nvPr userDrawn="1"/>
          </p:nvSpPr>
          <p:spPr bwMode="gray">
            <a:xfrm>
              <a:off x="7681913" y="5969000"/>
              <a:ext cx="88900" cy="34925"/>
            </a:xfrm>
            <a:custGeom>
              <a:avLst/>
              <a:gdLst>
                <a:gd name="T0" fmla="*/ 50 w 50"/>
                <a:gd name="T1" fmla="*/ 0 h 19"/>
                <a:gd name="T2" fmla="*/ 42 w 50"/>
                <a:gd name="T3" fmla="*/ 19 h 19"/>
                <a:gd name="T4" fmla="*/ 8 w 50"/>
                <a:gd name="T5" fmla="*/ 19 h 19"/>
                <a:gd name="T6" fmla="*/ 0 w 50"/>
                <a:gd name="T7" fmla="*/ 0 h 19"/>
                <a:gd name="T8" fmla="*/ 50 w 50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19">
                  <a:moveTo>
                    <a:pt x="50" y="0"/>
                  </a:moveTo>
                  <a:cubicBezTo>
                    <a:pt x="47" y="6"/>
                    <a:pt x="44" y="12"/>
                    <a:pt x="42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5" y="13"/>
                    <a:pt x="2" y="7"/>
                    <a:pt x="0" y="0"/>
                  </a:cubicBezTo>
                  <a:lnTo>
                    <a:pt x="50" y="0"/>
                  </a:lnTo>
                  <a:close/>
                </a:path>
              </a:pathLst>
            </a:custGeom>
            <a:solidFill>
              <a:srgbClr val="BAD8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18" name="Freeform 179"/>
            <p:cNvSpPr>
              <a:spLocks/>
            </p:cNvSpPr>
            <p:nvPr userDrawn="1"/>
          </p:nvSpPr>
          <p:spPr bwMode="gray">
            <a:xfrm>
              <a:off x="9932988" y="4840288"/>
              <a:ext cx="995363" cy="1466850"/>
            </a:xfrm>
            <a:custGeom>
              <a:avLst/>
              <a:gdLst>
                <a:gd name="T0" fmla="*/ 26 w 627"/>
                <a:gd name="T1" fmla="*/ 0 h 924"/>
                <a:gd name="T2" fmla="*/ 0 w 627"/>
                <a:gd name="T3" fmla="*/ 18 h 924"/>
                <a:gd name="T4" fmla="*/ 248 w 627"/>
                <a:gd name="T5" fmla="*/ 393 h 924"/>
                <a:gd name="T6" fmla="*/ 599 w 627"/>
                <a:gd name="T7" fmla="*/ 924 h 924"/>
                <a:gd name="T8" fmla="*/ 627 w 627"/>
                <a:gd name="T9" fmla="*/ 907 h 924"/>
                <a:gd name="T10" fmla="*/ 26 w 627"/>
                <a:gd name="T11" fmla="*/ 0 h 9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7" h="924">
                  <a:moveTo>
                    <a:pt x="26" y="0"/>
                  </a:moveTo>
                  <a:lnTo>
                    <a:pt x="0" y="18"/>
                  </a:lnTo>
                  <a:lnTo>
                    <a:pt x="248" y="393"/>
                  </a:lnTo>
                  <a:lnTo>
                    <a:pt x="599" y="924"/>
                  </a:lnTo>
                  <a:lnTo>
                    <a:pt x="627" y="907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19" name="Freeform 180"/>
            <p:cNvSpPr>
              <a:spLocks/>
            </p:cNvSpPr>
            <p:nvPr userDrawn="1"/>
          </p:nvSpPr>
          <p:spPr bwMode="gray">
            <a:xfrm>
              <a:off x="10814051" y="6172200"/>
              <a:ext cx="57150" cy="47625"/>
            </a:xfrm>
            <a:custGeom>
              <a:avLst/>
              <a:gdLst>
                <a:gd name="T0" fmla="*/ 36 w 36"/>
                <a:gd name="T1" fmla="*/ 13 h 30"/>
                <a:gd name="T2" fmla="*/ 9 w 36"/>
                <a:gd name="T3" fmla="*/ 30 h 30"/>
                <a:gd name="T4" fmla="*/ 9 w 36"/>
                <a:gd name="T5" fmla="*/ 30 h 30"/>
                <a:gd name="T6" fmla="*/ 0 w 36"/>
                <a:gd name="T7" fmla="*/ 18 h 30"/>
                <a:gd name="T8" fmla="*/ 27 w 36"/>
                <a:gd name="T9" fmla="*/ 0 h 30"/>
                <a:gd name="T10" fmla="*/ 36 w 36"/>
                <a:gd name="T11" fmla="*/ 1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30">
                  <a:moveTo>
                    <a:pt x="36" y="13"/>
                  </a:moveTo>
                  <a:lnTo>
                    <a:pt x="9" y="30"/>
                  </a:lnTo>
                  <a:lnTo>
                    <a:pt x="9" y="30"/>
                  </a:lnTo>
                  <a:lnTo>
                    <a:pt x="0" y="18"/>
                  </a:lnTo>
                  <a:lnTo>
                    <a:pt x="27" y="0"/>
                  </a:lnTo>
                  <a:lnTo>
                    <a:pt x="36" y="13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20" name="Freeform 181"/>
            <p:cNvSpPr>
              <a:spLocks/>
            </p:cNvSpPr>
            <p:nvPr userDrawn="1"/>
          </p:nvSpPr>
          <p:spPr bwMode="gray">
            <a:xfrm>
              <a:off x="10785476" y="6127750"/>
              <a:ext cx="55563" cy="49213"/>
            </a:xfrm>
            <a:custGeom>
              <a:avLst/>
              <a:gdLst>
                <a:gd name="T0" fmla="*/ 35 w 35"/>
                <a:gd name="T1" fmla="*/ 13 h 31"/>
                <a:gd name="T2" fmla="*/ 8 w 35"/>
                <a:gd name="T3" fmla="*/ 31 h 31"/>
                <a:gd name="T4" fmla="*/ 8 w 35"/>
                <a:gd name="T5" fmla="*/ 31 h 31"/>
                <a:gd name="T6" fmla="*/ 0 w 35"/>
                <a:gd name="T7" fmla="*/ 18 h 31"/>
                <a:gd name="T8" fmla="*/ 26 w 35"/>
                <a:gd name="T9" fmla="*/ 0 h 31"/>
                <a:gd name="T10" fmla="*/ 35 w 35"/>
                <a:gd name="T11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31">
                  <a:moveTo>
                    <a:pt x="35" y="13"/>
                  </a:moveTo>
                  <a:lnTo>
                    <a:pt x="8" y="31"/>
                  </a:lnTo>
                  <a:lnTo>
                    <a:pt x="8" y="31"/>
                  </a:lnTo>
                  <a:lnTo>
                    <a:pt x="0" y="18"/>
                  </a:lnTo>
                  <a:lnTo>
                    <a:pt x="26" y="0"/>
                  </a:lnTo>
                  <a:lnTo>
                    <a:pt x="35" y="13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21" name="Freeform 182"/>
            <p:cNvSpPr>
              <a:spLocks/>
            </p:cNvSpPr>
            <p:nvPr userDrawn="1"/>
          </p:nvSpPr>
          <p:spPr bwMode="gray">
            <a:xfrm>
              <a:off x="10753726" y="6081713"/>
              <a:ext cx="58738" cy="50800"/>
            </a:xfrm>
            <a:custGeom>
              <a:avLst/>
              <a:gdLst>
                <a:gd name="T0" fmla="*/ 37 w 37"/>
                <a:gd name="T1" fmla="*/ 14 h 32"/>
                <a:gd name="T2" fmla="*/ 10 w 37"/>
                <a:gd name="T3" fmla="*/ 32 h 32"/>
                <a:gd name="T4" fmla="*/ 0 w 37"/>
                <a:gd name="T5" fmla="*/ 18 h 32"/>
                <a:gd name="T6" fmla="*/ 28 w 37"/>
                <a:gd name="T7" fmla="*/ 0 h 32"/>
                <a:gd name="T8" fmla="*/ 37 w 37"/>
                <a:gd name="T9" fmla="*/ 1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2">
                  <a:moveTo>
                    <a:pt x="37" y="14"/>
                  </a:moveTo>
                  <a:lnTo>
                    <a:pt x="10" y="32"/>
                  </a:lnTo>
                  <a:lnTo>
                    <a:pt x="0" y="18"/>
                  </a:lnTo>
                  <a:lnTo>
                    <a:pt x="28" y="0"/>
                  </a:lnTo>
                  <a:lnTo>
                    <a:pt x="37" y="14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22" name="Freeform 183"/>
            <p:cNvSpPr>
              <a:spLocks/>
            </p:cNvSpPr>
            <p:nvPr userDrawn="1"/>
          </p:nvSpPr>
          <p:spPr bwMode="gray">
            <a:xfrm>
              <a:off x="10725151" y="6037263"/>
              <a:ext cx="58738" cy="50800"/>
            </a:xfrm>
            <a:custGeom>
              <a:avLst/>
              <a:gdLst>
                <a:gd name="T0" fmla="*/ 37 w 37"/>
                <a:gd name="T1" fmla="*/ 14 h 32"/>
                <a:gd name="T2" fmla="*/ 9 w 37"/>
                <a:gd name="T3" fmla="*/ 32 h 32"/>
                <a:gd name="T4" fmla="*/ 9 w 37"/>
                <a:gd name="T5" fmla="*/ 32 h 32"/>
                <a:gd name="T6" fmla="*/ 0 w 37"/>
                <a:gd name="T7" fmla="*/ 18 h 32"/>
                <a:gd name="T8" fmla="*/ 0 w 37"/>
                <a:gd name="T9" fmla="*/ 18 h 32"/>
                <a:gd name="T10" fmla="*/ 28 w 37"/>
                <a:gd name="T11" fmla="*/ 0 h 32"/>
                <a:gd name="T12" fmla="*/ 37 w 37"/>
                <a:gd name="T13" fmla="*/ 1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32">
                  <a:moveTo>
                    <a:pt x="37" y="14"/>
                  </a:moveTo>
                  <a:lnTo>
                    <a:pt x="9" y="32"/>
                  </a:lnTo>
                  <a:lnTo>
                    <a:pt x="9" y="32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8" y="0"/>
                  </a:lnTo>
                  <a:lnTo>
                    <a:pt x="37" y="14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23" name="Freeform 184"/>
            <p:cNvSpPr>
              <a:spLocks/>
            </p:cNvSpPr>
            <p:nvPr userDrawn="1"/>
          </p:nvSpPr>
          <p:spPr bwMode="gray">
            <a:xfrm>
              <a:off x="10696576" y="5994400"/>
              <a:ext cx="55563" cy="47625"/>
            </a:xfrm>
            <a:custGeom>
              <a:avLst/>
              <a:gdLst>
                <a:gd name="T0" fmla="*/ 35 w 35"/>
                <a:gd name="T1" fmla="*/ 13 h 30"/>
                <a:gd name="T2" fmla="*/ 8 w 35"/>
                <a:gd name="T3" fmla="*/ 30 h 30"/>
                <a:gd name="T4" fmla="*/ 0 w 35"/>
                <a:gd name="T5" fmla="*/ 17 h 30"/>
                <a:gd name="T6" fmla="*/ 27 w 35"/>
                <a:gd name="T7" fmla="*/ 0 h 30"/>
                <a:gd name="T8" fmla="*/ 35 w 35"/>
                <a:gd name="T9" fmla="*/ 1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0">
                  <a:moveTo>
                    <a:pt x="35" y="13"/>
                  </a:moveTo>
                  <a:lnTo>
                    <a:pt x="8" y="30"/>
                  </a:lnTo>
                  <a:lnTo>
                    <a:pt x="0" y="17"/>
                  </a:lnTo>
                  <a:lnTo>
                    <a:pt x="27" y="0"/>
                  </a:lnTo>
                  <a:lnTo>
                    <a:pt x="35" y="13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24" name="Freeform 185"/>
            <p:cNvSpPr>
              <a:spLocks/>
            </p:cNvSpPr>
            <p:nvPr userDrawn="1"/>
          </p:nvSpPr>
          <p:spPr bwMode="gray">
            <a:xfrm>
              <a:off x="10666413" y="5949950"/>
              <a:ext cx="57150" cy="49213"/>
            </a:xfrm>
            <a:custGeom>
              <a:avLst/>
              <a:gdLst>
                <a:gd name="T0" fmla="*/ 36 w 36"/>
                <a:gd name="T1" fmla="*/ 13 h 31"/>
                <a:gd name="T2" fmla="*/ 9 w 36"/>
                <a:gd name="T3" fmla="*/ 31 h 31"/>
                <a:gd name="T4" fmla="*/ 9 w 36"/>
                <a:gd name="T5" fmla="*/ 31 h 31"/>
                <a:gd name="T6" fmla="*/ 0 w 36"/>
                <a:gd name="T7" fmla="*/ 18 h 31"/>
                <a:gd name="T8" fmla="*/ 0 w 36"/>
                <a:gd name="T9" fmla="*/ 18 h 31"/>
                <a:gd name="T10" fmla="*/ 27 w 36"/>
                <a:gd name="T11" fmla="*/ 0 h 31"/>
                <a:gd name="T12" fmla="*/ 36 w 36"/>
                <a:gd name="T13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36" y="13"/>
                  </a:moveTo>
                  <a:lnTo>
                    <a:pt x="9" y="31"/>
                  </a:lnTo>
                  <a:lnTo>
                    <a:pt x="9" y="31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7" y="0"/>
                  </a:lnTo>
                  <a:lnTo>
                    <a:pt x="36" y="13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25" name="Freeform 186"/>
            <p:cNvSpPr>
              <a:spLocks/>
            </p:cNvSpPr>
            <p:nvPr userDrawn="1"/>
          </p:nvSpPr>
          <p:spPr bwMode="gray">
            <a:xfrm>
              <a:off x="10637838" y="5903913"/>
              <a:ext cx="57150" cy="50800"/>
            </a:xfrm>
            <a:custGeom>
              <a:avLst/>
              <a:gdLst>
                <a:gd name="T0" fmla="*/ 36 w 36"/>
                <a:gd name="T1" fmla="*/ 14 h 32"/>
                <a:gd name="T2" fmla="*/ 9 w 36"/>
                <a:gd name="T3" fmla="*/ 32 h 32"/>
                <a:gd name="T4" fmla="*/ 0 w 36"/>
                <a:gd name="T5" fmla="*/ 18 h 32"/>
                <a:gd name="T6" fmla="*/ 27 w 36"/>
                <a:gd name="T7" fmla="*/ 0 h 32"/>
                <a:gd name="T8" fmla="*/ 36 w 36"/>
                <a:gd name="T9" fmla="*/ 1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2">
                  <a:moveTo>
                    <a:pt x="36" y="14"/>
                  </a:moveTo>
                  <a:lnTo>
                    <a:pt x="9" y="32"/>
                  </a:lnTo>
                  <a:lnTo>
                    <a:pt x="0" y="18"/>
                  </a:lnTo>
                  <a:lnTo>
                    <a:pt x="27" y="0"/>
                  </a:lnTo>
                  <a:lnTo>
                    <a:pt x="36" y="14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26" name="Freeform 187"/>
            <p:cNvSpPr>
              <a:spLocks/>
            </p:cNvSpPr>
            <p:nvPr userDrawn="1"/>
          </p:nvSpPr>
          <p:spPr bwMode="gray">
            <a:xfrm>
              <a:off x="10607676" y="5859463"/>
              <a:ext cx="57150" cy="50800"/>
            </a:xfrm>
            <a:custGeom>
              <a:avLst/>
              <a:gdLst>
                <a:gd name="T0" fmla="*/ 36 w 36"/>
                <a:gd name="T1" fmla="*/ 14 h 32"/>
                <a:gd name="T2" fmla="*/ 8 w 36"/>
                <a:gd name="T3" fmla="*/ 32 h 32"/>
                <a:gd name="T4" fmla="*/ 0 w 36"/>
                <a:gd name="T5" fmla="*/ 18 h 32"/>
                <a:gd name="T6" fmla="*/ 0 w 36"/>
                <a:gd name="T7" fmla="*/ 18 h 32"/>
                <a:gd name="T8" fmla="*/ 28 w 36"/>
                <a:gd name="T9" fmla="*/ 0 h 32"/>
                <a:gd name="T10" fmla="*/ 36 w 36"/>
                <a:gd name="T11" fmla="*/ 1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32">
                  <a:moveTo>
                    <a:pt x="36" y="14"/>
                  </a:moveTo>
                  <a:lnTo>
                    <a:pt x="8" y="32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8" y="0"/>
                  </a:lnTo>
                  <a:lnTo>
                    <a:pt x="36" y="14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27" name="Freeform 188"/>
            <p:cNvSpPr>
              <a:spLocks/>
            </p:cNvSpPr>
            <p:nvPr userDrawn="1"/>
          </p:nvSpPr>
          <p:spPr bwMode="gray">
            <a:xfrm>
              <a:off x="10577513" y="5815013"/>
              <a:ext cx="57150" cy="49213"/>
            </a:xfrm>
            <a:custGeom>
              <a:avLst/>
              <a:gdLst>
                <a:gd name="T0" fmla="*/ 36 w 36"/>
                <a:gd name="T1" fmla="*/ 13 h 31"/>
                <a:gd name="T2" fmla="*/ 9 w 36"/>
                <a:gd name="T3" fmla="*/ 31 h 31"/>
                <a:gd name="T4" fmla="*/ 9 w 36"/>
                <a:gd name="T5" fmla="*/ 31 h 31"/>
                <a:gd name="T6" fmla="*/ 0 w 36"/>
                <a:gd name="T7" fmla="*/ 18 h 31"/>
                <a:gd name="T8" fmla="*/ 27 w 36"/>
                <a:gd name="T9" fmla="*/ 0 h 31"/>
                <a:gd name="T10" fmla="*/ 36 w 36"/>
                <a:gd name="T11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31">
                  <a:moveTo>
                    <a:pt x="36" y="13"/>
                  </a:moveTo>
                  <a:lnTo>
                    <a:pt x="9" y="31"/>
                  </a:lnTo>
                  <a:lnTo>
                    <a:pt x="9" y="31"/>
                  </a:lnTo>
                  <a:lnTo>
                    <a:pt x="0" y="18"/>
                  </a:lnTo>
                  <a:lnTo>
                    <a:pt x="27" y="0"/>
                  </a:lnTo>
                  <a:lnTo>
                    <a:pt x="36" y="13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28" name="Freeform 189"/>
            <p:cNvSpPr>
              <a:spLocks/>
            </p:cNvSpPr>
            <p:nvPr userDrawn="1"/>
          </p:nvSpPr>
          <p:spPr bwMode="gray">
            <a:xfrm>
              <a:off x="10548938" y="5772150"/>
              <a:ext cx="57150" cy="47625"/>
            </a:xfrm>
            <a:custGeom>
              <a:avLst/>
              <a:gdLst>
                <a:gd name="T0" fmla="*/ 36 w 36"/>
                <a:gd name="T1" fmla="*/ 13 h 30"/>
                <a:gd name="T2" fmla="*/ 9 w 36"/>
                <a:gd name="T3" fmla="*/ 30 h 30"/>
                <a:gd name="T4" fmla="*/ 0 w 36"/>
                <a:gd name="T5" fmla="*/ 17 h 30"/>
                <a:gd name="T6" fmla="*/ 27 w 36"/>
                <a:gd name="T7" fmla="*/ 0 h 30"/>
                <a:gd name="T8" fmla="*/ 36 w 36"/>
                <a:gd name="T9" fmla="*/ 1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0">
                  <a:moveTo>
                    <a:pt x="36" y="13"/>
                  </a:moveTo>
                  <a:lnTo>
                    <a:pt x="9" y="30"/>
                  </a:lnTo>
                  <a:lnTo>
                    <a:pt x="0" y="17"/>
                  </a:lnTo>
                  <a:lnTo>
                    <a:pt x="27" y="0"/>
                  </a:lnTo>
                  <a:lnTo>
                    <a:pt x="36" y="13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29" name="Freeform 190"/>
            <p:cNvSpPr>
              <a:spLocks/>
            </p:cNvSpPr>
            <p:nvPr userDrawn="1"/>
          </p:nvSpPr>
          <p:spPr bwMode="gray">
            <a:xfrm>
              <a:off x="10520363" y="5726113"/>
              <a:ext cx="55563" cy="50800"/>
            </a:xfrm>
            <a:custGeom>
              <a:avLst/>
              <a:gdLst>
                <a:gd name="T0" fmla="*/ 35 w 35"/>
                <a:gd name="T1" fmla="*/ 14 h 32"/>
                <a:gd name="T2" fmla="*/ 8 w 35"/>
                <a:gd name="T3" fmla="*/ 32 h 32"/>
                <a:gd name="T4" fmla="*/ 0 w 35"/>
                <a:gd name="T5" fmla="*/ 18 h 32"/>
                <a:gd name="T6" fmla="*/ 27 w 35"/>
                <a:gd name="T7" fmla="*/ 0 h 32"/>
                <a:gd name="T8" fmla="*/ 35 w 35"/>
                <a:gd name="T9" fmla="*/ 1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2">
                  <a:moveTo>
                    <a:pt x="35" y="14"/>
                  </a:moveTo>
                  <a:lnTo>
                    <a:pt x="8" y="32"/>
                  </a:lnTo>
                  <a:lnTo>
                    <a:pt x="0" y="18"/>
                  </a:lnTo>
                  <a:lnTo>
                    <a:pt x="27" y="0"/>
                  </a:lnTo>
                  <a:lnTo>
                    <a:pt x="35" y="14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30" name="Freeform 191"/>
            <p:cNvSpPr>
              <a:spLocks/>
            </p:cNvSpPr>
            <p:nvPr userDrawn="1"/>
          </p:nvSpPr>
          <p:spPr bwMode="gray">
            <a:xfrm>
              <a:off x="10488613" y="5681663"/>
              <a:ext cx="58738" cy="50800"/>
            </a:xfrm>
            <a:custGeom>
              <a:avLst/>
              <a:gdLst>
                <a:gd name="T0" fmla="*/ 37 w 37"/>
                <a:gd name="T1" fmla="*/ 14 h 32"/>
                <a:gd name="T2" fmla="*/ 9 w 37"/>
                <a:gd name="T3" fmla="*/ 32 h 32"/>
                <a:gd name="T4" fmla="*/ 9 w 37"/>
                <a:gd name="T5" fmla="*/ 32 h 32"/>
                <a:gd name="T6" fmla="*/ 0 w 37"/>
                <a:gd name="T7" fmla="*/ 18 h 32"/>
                <a:gd name="T8" fmla="*/ 0 w 37"/>
                <a:gd name="T9" fmla="*/ 18 h 32"/>
                <a:gd name="T10" fmla="*/ 28 w 37"/>
                <a:gd name="T11" fmla="*/ 0 h 32"/>
                <a:gd name="T12" fmla="*/ 37 w 37"/>
                <a:gd name="T13" fmla="*/ 1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32">
                  <a:moveTo>
                    <a:pt x="37" y="14"/>
                  </a:moveTo>
                  <a:lnTo>
                    <a:pt x="9" y="32"/>
                  </a:lnTo>
                  <a:lnTo>
                    <a:pt x="9" y="32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8" y="0"/>
                  </a:lnTo>
                  <a:lnTo>
                    <a:pt x="37" y="14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31" name="Freeform 192"/>
            <p:cNvSpPr>
              <a:spLocks/>
            </p:cNvSpPr>
            <p:nvPr userDrawn="1"/>
          </p:nvSpPr>
          <p:spPr bwMode="gray">
            <a:xfrm>
              <a:off x="10460038" y="5637213"/>
              <a:ext cx="57150" cy="49213"/>
            </a:xfrm>
            <a:custGeom>
              <a:avLst/>
              <a:gdLst>
                <a:gd name="T0" fmla="*/ 36 w 36"/>
                <a:gd name="T1" fmla="*/ 13 h 31"/>
                <a:gd name="T2" fmla="*/ 9 w 36"/>
                <a:gd name="T3" fmla="*/ 31 h 31"/>
                <a:gd name="T4" fmla="*/ 0 w 36"/>
                <a:gd name="T5" fmla="*/ 18 h 31"/>
                <a:gd name="T6" fmla="*/ 27 w 36"/>
                <a:gd name="T7" fmla="*/ 0 h 31"/>
                <a:gd name="T8" fmla="*/ 36 w 36"/>
                <a:gd name="T9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1">
                  <a:moveTo>
                    <a:pt x="36" y="13"/>
                  </a:moveTo>
                  <a:lnTo>
                    <a:pt x="9" y="31"/>
                  </a:lnTo>
                  <a:lnTo>
                    <a:pt x="0" y="18"/>
                  </a:lnTo>
                  <a:lnTo>
                    <a:pt x="27" y="0"/>
                  </a:lnTo>
                  <a:lnTo>
                    <a:pt x="36" y="13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32" name="Freeform 193"/>
            <p:cNvSpPr>
              <a:spLocks/>
            </p:cNvSpPr>
            <p:nvPr userDrawn="1"/>
          </p:nvSpPr>
          <p:spPr bwMode="gray">
            <a:xfrm>
              <a:off x="10431463" y="5594350"/>
              <a:ext cx="55563" cy="47625"/>
            </a:xfrm>
            <a:custGeom>
              <a:avLst/>
              <a:gdLst>
                <a:gd name="T0" fmla="*/ 35 w 35"/>
                <a:gd name="T1" fmla="*/ 12 h 30"/>
                <a:gd name="T2" fmla="*/ 9 w 35"/>
                <a:gd name="T3" fmla="*/ 30 h 30"/>
                <a:gd name="T4" fmla="*/ 9 w 35"/>
                <a:gd name="T5" fmla="*/ 30 h 30"/>
                <a:gd name="T6" fmla="*/ 0 w 35"/>
                <a:gd name="T7" fmla="*/ 17 h 30"/>
                <a:gd name="T8" fmla="*/ 0 w 35"/>
                <a:gd name="T9" fmla="*/ 17 h 30"/>
                <a:gd name="T10" fmla="*/ 27 w 35"/>
                <a:gd name="T11" fmla="*/ 0 h 30"/>
                <a:gd name="T12" fmla="*/ 35 w 35"/>
                <a:gd name="T13" fmla="*/ 1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30">
                  <a:moveTo>
                    <a:pt x="35" y="12"/>
                  </a:moveTo>
                  <a:lnTo>
                    <a:pt x="9" y="30"/>
                  </a:lnTo>
                  <a:lnTo>
                    <a:pt x="9" y="30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27" y="0"/>
                  </a:lnTo>
                  <a:lnTo>
                    <a:pt x="35" y="12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33" name="Freeform 194"/>
            <p:cNvSpPr>
              <a:spLocks/>
            </p:cNvSpPr>
            <p:nvPr userDrawn="1"/>
          </p:nvSpPr>
          <p:spPr bwMode="gray">
            <a:xfrm>
              <a:off x="10401301" y="5548313"/>
              <a:ext cx="57150" cy="49213"/>
            </a:xfrm>
            <a:custGeom>
              <a:avLst/>
              <a:gdLst>
                <a:gd name="T0" fmla="*/ 36 w 36"/>
                <a:gd name="T1" fmla="*/ 14 h 31"/>
                <a:gd name="T2" fmla="*/ 9 w 36"/>
                <a:gd name="T3" fmla="*/ 31 h 31"/>
                <a:gd name="T4" fmla="*/ 0 w 36"/>
                <a:gd name="T5" fmla="*/ 18 h 31"/>
                <a:gd name="T6" fmla="*/ 27 w 36"/>
                <a:gd name="T7" fmla="*/ 0 h 31"/>
                <a:gd name="T8" fmla="*/ 36 w 36"/>
                <a:gd name="T9" fmla="*/ 1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1">
                  <a:moveTo>
                    <a:pt x="36" y="14"/>
                  </a:moveTo>
                  <a:lnTo>
                    <a:pt x="9" y="31"/>
                  </a:lnTo>
                  <a:lnTo>
                    <a:pt x="0" y="18"/>
                  </a:lnTo>
                  <a:lnTo>
                    <a:pt x="27" y="0"/>
                  </a:lnTo>
                  <a:lnTo>
                    <a:pt x="36" y="14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34" name="Freeform 195"/>
            <p:cNvSpPr>
              <a:spLocks/>
            </p:cNvSpPr>
            <p:nvPr userDrawn="1"/>
          </p:nvSpPr>
          <p:spPr bwMode="gray">
            <a:xfrm>
              <a:off x="10371138" y="5503863"/>
              <a:ext cx="58738" cy="50800"/>
            </a:xfrm>
            <a:custGeom>
              <a:avLst/>
              <a:gdLst>
                <a:gd name="T0" fmla="*/ 37 w 37"/>
                <a:gd name="T1" fmla="*/ 14 h 32"/>
                <a:gd name="T2" fmla="*/ 9 w 37"/>
                <a:gd name="T3" fmla="*/ 32 h 32"/>
                <a:gd name="T4" fmla="*/ 0 w 37"/>
                <a:gd name="T5" fmla="*/ 18 h 32"/>
                <a:gd name="T6" fmla="*/ 0 w 37"/>
                <a:gd name="T7" fmla="*/ 18 h 32"/>
                <a:gd name="T8" fmla="*/ 28 w 37"/>
                <a:gd name="T9" fmla="*/ 0 h 32"/>
                <a:gd name="T10" fmla="*/ 37 w 37"/>
                <a:gd name="T11" fmla="*/ 1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32">
                  <a:moveTo>
                    <a:pt x="37" y="14"/>
                  </a:moveTo>
                  <a:lnTo>
                    <a:pt x="9" y="32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8" y="0"/>
                  </a:lnTo>
                  <a:lnTo>
                    <a:pt x="37" y="14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35" name="Freeform 196"/>
            <p:cNvSpPr>
              <a:spLocks/>
            </p:cNvSpPr>
            <p:nvPr userDrawn="1"/>
          </p:nvSpPr>
          <p:spPr bwMode="gray">
            <a:xfrm>
              <a:off x="10342563" y="5459413"/>
              <a:ext cx="58738" cy="49213"/>
            </a:xfrm>
            <a:custGeom>
              <a:avLst/>
              <a:gdLst>
                <a:gd name="T0" fmla="*/ 37 w 37"/>
                <a:gd name="T1" fmla="*/ 13 h 31"/>
                <a:gd name="T2" fmla="*/ 9 w 37"/>
                <a:gd name="T3" fmla="*/ 31 h 31"/>
                <a:gd name="T4" fmla="*/ 9 w 37"/>
                <a:gd name="T5" fmla="*/ 31 h 31"/>
                <a:gd name="T6" fmla="*/ 0 w 37"/>
                <a:gd name="T7" fmla="*/ 18 h 31"/>
                <a:gd name="T8" fmla="*/ 27 w 37"/>
                <a:gd name="T9" fmla="*/ 0 h 31"/>
                <a:gd name="T10" fmla="*/ 37 w 37"/>
                <a:gd name="T11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31">
                  <a:moveTo>
                    <a:pt x="37" y="13"/>
                  </a:moveTo>
                  <a:lnTo>
                    <a:pt x="9" y="31"/>
                  </a:lnTo>
                  <a:lnTo>
                    <a:pt x="9" y="31"/>
                  </a:lnTo>
                  <a:lnTo>
                    <a:pt x="0" y="18"/>
                  </a:lnTo>
                  <a:lnTo>
                    <a:pt x="27" y="0"/>
                  </a:lnTo>
                  <a:lnTo>
                    <a:pt x="37" y="13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36" name="Freeform 197"/>
            <p:cNvSpPr>
              <a:spLocks/>
            </p:cNvSpPr>
            <p:nvPr userDrawn="1"/>
          </p:nvSpPr>
          <p:spPr bwMode="gray">
            <a:xfrm>
              <a:off x="10313988" y="5413375"/>
              <a:ext cx="55563" cy="50800"/>
            </a:xfrm>
            <a:custGeom>
              <a:avLst/>
              <a:gdLst>
                <a:gd name="T0" fmla="*/ 35 w 35"/>
                <a:gd name="T1" fmla="*/ 14 h 32"/>
                <a:gd name="T2" fmla="*/ 8 w 35"/>
                <a:gd name="T3" fmla="*/ 32 h 32"/>
                <a:gd name="T4" fmla="*/ 0 w 35"/>
                <a:gd name="T5" fmla="*/ 19 h 32"/>
                <a:gd name="T6" fmla="*/ 26 w 35"/>
                <a:gd name="T7" fmla="*/ 0 h 32"/>
                <a:gd name="T8" fmla="*/ 35 w 35"/>
                <a:gd name="T9" fmla="*/ 1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2">
                  <a:moveTo>
                    <a:pt x="35" y="14"/>
                  </a:moveTo>
                  <a:lnTo>
                    <a:pt x="8" y="32"/>
                  </a:lnTo>
                  <a:lnTo>
                    <a:pt x="0" y="19"/>
                  </a:lnTo>
                  <a:lnTo>
                    <a:pt x="26" y="0"/>
                  </a:lnTo>
                  <a:lnTo>
                    <a:pt x="35" y="14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37" name="Freeform 198"/>
            <p:cNvSpPr>
              <a:spLocks/>
            </p:cNvSpPr>
            <p:nvPr userDrawn="1"/>
          </p:nvSpPr>
          <p:spPr bwMode="gray">
            <a:xfrm>
              <a:off x="10283826" y="5370513"/>
              <a:ext cx="57150" cy="49213"/>
            </a:xfrm>
            <a:custGeom>
              <a:avLst/>
              <a:gdLst>
                <a:gd name="T0" fmla="*/ 36 w 36"/>
                <a:gd name="T1" fmla="*/ 13 h 31"/>
                <a:gd name="T2" fmla="*/ 9 w 36"/>
                <a:gd name="T3" fmla="*/ 31 h 31"/>
                <a:gd name="T4" fmla="*/ 0 w 36"/>
                <a:gd name="T5" fmla="*/ 17 h 31"/>
                <a:gd name="T6" fmla="*/ 27 w 36"/>
                <a:gd name="T7" fmla="*/ 0 h 31"/>
                <a:gd name="T8" fmla="*/ 36 w 36"/>
                <a:gd name="T9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1">
                  <a:moveTo>
                    <a:pt x="36" y="13"/>
                  </a:moveTo>
                  <a:lnTo>
                    <a:pt x="9" y="31"/>
                  </a:lnTo>
                  <a:lnTo>
                    <a:pt x="0" y="17"/>
                  </a:lnTo>
                  <a:lnTo>
                    <a:pt x="27" y="0"/>
                  </a:lnTo>
                  <a:lnTo>
                    <a:pt x="36" y="13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38" name="Freeform 199"/>
            <p:cNvSpPr>
              <a:spLocks/>
            </p:cNvSpPr>
            <p:nvPr userDrawn="1"/>
          </p:nvSpPr>
          <p:spPr bwMode="gray">
            <a:xfrm>
              <a:off x="10253663" y="5326063"/>
              <a:ext cx="58738" cy="49213"/>
            </a:xfrm>
            <a:custGeom>
              <a:avLst/>
              <a:gdLst>
                <a:gd name="T0" fmla="*/ 37 w 37"/>
                <a:gd name="T1" fmla="*/ 14 h 31"/>
                <a:gd name="T2" fmla="*/ 10 w 37"/>
                <a:gd name="T3" fmla="*/ 31 h 31"/>
                <a:gd name="T4" fmla="*/ 0 w 37"/>
                <a:gd name="T5" fmla="*/ 18 h 31"/>
                <a:gd name="T6" fmla="*/ 28 w 37"/>
                <a:gd name="T7" fmla="*/ 0 h 31"/>
                <a:gd name="T8" fmla="*/ 37 w 37"/>
                <a:gd name="T9" fmla="*/ 1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1">
                  <a:moveTo>
                    <a:pt x="37" y="14"/>
                  </a:moveTo>
                  <a:lnTo>
                    <a:pt x="10" y="31"/>
                  </a:lnTo>
                  <a:lnTo>
                    <a:pt x="0" y="18"/>
                  </a:lnTo>
                  <a:lnTo>
                    <a:pt x="28" y="0"/>
                  </a:lnTo>
                  <a:lnTo>
                    <a:pt x="37" y="14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39" name="Freeform 200"/>
            <p:cNvSpPr>
              <a:spLocks/>
            </p:cNvSpPr>
            <p:nvPr userDrawn="1"/>
          </p:nvSpPr>
          <p:spPr bwMode="gray">
            <a:xfrm>
              <a:off x="10225088" y="5281613"/>
              <a:ext cx="55563" cy="49213"/>
            </a:xfrm>
            <a:custGeom>
              <a:avLst/>
              <a:gdLst>
                <a:gd name="T0" fmla="*/ 35 w 35"/>
                <a:gd name="T1" fmla="*/ 13 h 31"/>
                <a:gd name="T2" fmla="*/ 8 w 35"/>
                <a:gd name="T3" fmla="*/ 31 h 31"/>
                <a:gd name="T4" fmla="*/ 0 w 35"/>
                <a:gd name="T5" fmla="*/ 18 h 31"/>
                <a:gd name="T6" fmla="*/ 28 w 35"/>
                <a:gd name="T7" fmla="*/ 0 h 31"/>
                <a:gd name="T8" fmla="*/ 35 w 35"/>
                <a:gd name="T9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1">
                  <a:moveTo>
                    <a:pt x="35" y="13"/>
                  </a:moveTo>
                  <a:lnTo>
                    <a:pt x="8" y="31"/>
                  </a:lnTo>
                  <a:lnTo>
                    <a:pt x="0" y="18"/>
                  </a:lnTo>
                  <a:lnTo>
                    <a:pt x="28" y="0"/>
                  </a:lnTo>
                  <a:lnTo>
                    <a:pt x="35" y="13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40" name="Freeform 201"/>
            <p:cNvSpPr>
              <a:spLocks/>
            </p:cNvSpPr>
            <p:nvPr userDrawn="1"/>
          </p:nvSpPr>
          <p:spPr bwMode="gray">
            <a:xfrm>
              <a:off x="10194926" y="5235575"/>
              <a:ext cx="57150" cy="50800"/>
            </a:xfrm>
            <a:custGeom>
              <a:avLst/>
              <a:gdLst>
                <a:gd name="T0" fmla="*/ 36 w 36"/>
                <a:gd name="T1" fmla="*/ 14 h 32"/>
                <a:gd name="T2" fmla="*/ 9 w 36"/>
                <a:gd name="T3" fmla="*/ 32 h 32"/>
                <a:gd name="T4" fmla="*/ 9 w 36"/>
                <a:gd name="T5" fmla="*/ 32 h 32"/>
                <a:gd name="T6" fmla="*/ 0 w 36"/>
                <a:gd name="T7" fmla="*/ 19 h 32"/>
                <a:gd name="T8" fmla="*/ 0 w 36"/>
                <a:gd name="T9" fmla="*/ 19 h 32"/>
                <a:gd name="T10" fmla="*/ 27 w 36"/>
                <a:gd name="T11" fmla="*/ 0 h 32"/>
                <a:gd name="T12" fmla="*/ 36 w 36"/>
                <a:gd name="T13" fmla="*/ 1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2">
                  <a:moveTo>
                    <a:pt x="36" y="14"/>
                  </a:moveTo>
                  <a:lnTo>
                    <a:pt x="9" y="32"/>
                  </a:lnTo>
                  <a:lnTo>
                    <a:pt x="9" y="32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27" y="0"/>
                  </a:lnTo>
                  <a:lnTo>
                    <a:pt x="36" y="14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41" name="Freeform 202"/>
            <p:cNvSpPr>
              <a:spLocks/>
            </p:cNvSpPr>
            <p:nvPr userDrawn="1"/>
          </p:nvSpPr>
          <p:spPr bwMode="gray">
            <a:xfrm>
              <a:off x="10166351" y="5191125"/>
              <a:ext cx="57150" cy="50800"/>
            </a:xfrm>
            <a:custGeom>
              <a:avLst/>
              <a:gdLst>
                <a:gd name="T0" fmla="*/ 36 w 36"/>
                <a:gd name="T1" fmla="*/ 14 h 32"/>
                <a:gd name="T2" fmla="*/ 9 w 36"/>
                <a:gd name="T3" fmla="*/ 32 h 32"/>
                <a:gd name="T4" fmla="*/ 0 w 36"/>
                <a:gd name="T5" fmla="*/ 18 h 32"/>
                <a:gd name="T6" fmla="*/ 27 w 36"/>
                <a:gd name="T7" fmla="*/ 0 h 32"/>
                <a:gd name="T8" fmla="*/ 36 w 36"/>
                <a:gd name="T9" fmla="*/ 1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2">
                  <a:moveTo>
                    <a:pt x="36" y="14"/>
                  </a:moveTo>
                  <a:lnTo>
                    <a:pt x="9" y="32"/>
                  </a:lnTo>
                  <a:lnTo>
                    <a:pt x="0" y="18"/>
                  </a:lnTo>
                  <a:lnTo>
                    <a:pt x="27" y="0"/>
                  </a:lnTo>
                  <a:lnTo>
                    <a:pt x="36" y="14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42" name="Freeform 203"/>
            <p:cNvSpPr>
              <a:spLocks/>
            </p:cNvSpPr>
            <p:nvPr userDrawn="1"/>
          </p:nvSpPr>
          <p:spPr bwMode="gray">
            <a:xfrm>
              <a:off x="10136188" y="5148263"/>
              <a:ext cx="57150" cy="49213"/>
            </a:xfrm>
            <a:custGeom>
              <a:avLst/>
              <a:gdLst>
                <a:gd name="T0" fmla="*/ 36 w 36"/>
                <a:gd name="T1" fmla="*/ 14 h 31"/>
                <a:gd name="T2" fmla="*/ 8 w 36"/>
                <a:gd name="T3" fmla="*/ 31 h 31"/>
                <a:gd name="T4" fmla="*/ 0 w 36"/>
                <a:gd name="T5" fmla="*/ 17 h 31"/>
                <a:gd name="T6" fmla="*/ 28 w 36"/>
                <a:gd name="T7" fmla="*/ 0 h 31"/>
                <a:gd name="T8" fmla="*/ 36 w 36"/>
                <a:gd name="T9" fmla="*/ 1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1">
                  <a:moveTo>
                    <a:pt x="36" y="14"/>
                  </a:moveTo>
                  <a:lnTo>
                    <a:pt x="8" y="31"/>
                  </a:lnTo>
                  <a:lnTo>
                    <a:pt x="0" y="17"/>
                  </a:lnTo>
                  <a:lnTo>
                    <a:pt x="28" y="0"/>
                  </a:lnTo>
                  <a:lnTo>
                    <a:pt x="36" y="14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43" name="Freeform 204"/>
            <p:cNvSpPr>
              <a:spLocks/>
            </p:cNvSpPr>
            <p:nvPr userDrawn="1"/>
          </p:nvSpPr>
          <p:spPr bwMode="gray">
            <a:xfrm>
              <a:off x="10106026" y="5103813"/>
              <a:ext cx="58738" cy="49213"/>
            </a:xfrm>
            <a:custGeom>
              <a:avLst/>
              <a:gdLst>
                <a:gd name="T0" fmla="*/ 37 w 37"/>
                <a:gd name="T1" fmla="*/ 13 h 31"/>
                <a:gd name="T2" fmla="*/ 9 w 37"/>
                <a:gd name="T3" fmla="*/ 31 h 31"/>
                <a:gd name="T4" fmla="*/ 0 w 37"/>
                <a:gd name="T5" fmla="*/ 18 h 31"/>
                <a:gd name="T6" fmla="*/ 27 w 37"/>
                <a:gd name="T7" fmla="*/ 0 h 31"/>
                <a:gd name="T8" fmla="*/ 37 w 37"/>
                <a:gd name="T9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1">
                  <a:moveTo>
                    <a:pt x="37" y="13"/>
                  </a:moveTo>
                  <a:lnTo>
                    <a:pt x="9" y="31"/>
                  </a:lnTo>
                  <a:lnTo>
                    <a:pt x="0" y="18"/>
                  </a:lnTo>
                  <a:lnTo>
                    <a:pt x="27" y="0"/>
                  </a:lnTo>
                  <a:lnTo>
                    <a:pt x="37" y="13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44" name="Freeform 206"/>
            <p:cNvSpPr>
              <a:spLocks/>
            </p:cNvSpPr>
            <p:nvPr userDrawn="1"/>
          </p:nvSpPr>
          <p:spPr bwMode="gray">
            <a:xfrm>
              <a:off x="10077450" y="5059363"/>
              <a:ext cx="57150" cy="49213"/>
            </a:xfrm>
            <a:custGeom>
              <a:avLst/>
              <a:gdLst>
                <a:gd name="T0" fmla="*/ 36 w 36"/>
                <a:gd name="T1" fmla="*/ 13 h 31"/>
                <a:gd name="T2" fmla="*/ 9 w 36"/>
                <a:gd name="T3" fmla="*/ 31 h 31"/>
                <a:gd name="T4" fmla="*/ 0 w 36"/>
                <a:gd name="T5" fmla="*/ 18 h 31"/>
                <a:gd name="T6" fmla="*/ 27 w 36"/>
                <a:gd name="T7" fmla="*/ 0 h 31"/>
                <a:gd name="T8" fmla="*/ 36 w 36"/>
                <a:gd name="T9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1">
                  <a:moveTo>
                    <a:pt x="36" y="13"/>
                  </a:moveTo>
                  <a:lnTo>
                    <a:pt x="9" y="31"/>
                  </a:lnTo>
                  <a:lnTo>
                    <a:pt x="0" y="18"/>
                  </a:lnTo>
                  <a:lnTo>
                    <a:pt x="27" y="0"/>
                  </a:lnTo>
                  <a:lnTo>
                    <a:pt x="36" y="13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45" name="Freeform 207"/>
            <p:cNvSpPr>
              <a:spLocks/>
            </p:cNvSpPr>
            <p:nvPr userDrawn="1"/>
          </p:nvSpPr>
          <p:spPr bwMode="gray">
            <a:xfrm>
              <a:off x="10048875" y="5013325"/>
              <a:ext cx="55562" cy="50800"/>
            </a:xfrm>
            <a:custGeom>
              <a:avLst/>
              <a:gdLst>
                <a:gd name="T0" fmla="*/ 35 w 35"/>
                <a:gd name="T1" fmla="*/ 14 h 32"/>
                <a:gd name="T2" fmla="*/ 9 w 35"/>
                <a:gd name="T3" fmla="*/ 32 h 32"/>
                <a:gd name="T4" fmla="*/ 0 w 35"/>
                <a:gd name="T5" fmla="*/ 18 h 32"/>
                <a:gd name="T6" fmla="*/ 27 w 35"/>
                <a:gd name="T7" fmla="*/ 0 h 32"/>
                <a:gd name="T8" fmla="*/ 35 w 35"/>
                <a:gd name="T9" fmla="*/ 1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2">
                  <a:moveTo>
                    <a:pt x="35" y="14"/>
                  </a:moveTo>
                  <a:lnTo>
                    <a:pt x="9" y="32"/>
                  </a:lnTo>
                  <a:lnTo>
                    <a:pt x="0" y="18"/>
                  </a:lnTo>
                  <a:lnTo>
                    <a:pt x="27" y="0"/>
                  </a:lnTo>
                  <a:lnTo>
                    <a:pt x="35" y="14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46" name="Freeform 208"/>
            <p:cNvSpPr>
              <a:spLocks/>
            </p:cNvSpPr>
            <p:nvPr userDrawn="1"/>
          </p:nvSpPr>
          <p:spPr bwMode="gray">
            <a:xfrm>
              <a:off x="10017125" y="4970463"/>
              <a:ext cx="58737" cy="49213"/>
            </a:xfrm>
            <a:custGeom>
              <a:avLst/>
              <a:gdLst>
                <a:gd name="T0" fmla="*/ 37 w 37"/>
                <a:gd name="T1" fmla="*/ 13 h 31"/>
                <a:gd name="T2" fmla="*/ 10 w 37"/>
                <a:gd name="T3" fmla="*/ 31 h 31"/>
                <a:gd name="T4" fmla="*/ 0 w 37"/>
                <a:gd name="T5" fmla="*/ 17 h 31"/>
                <a:gd name="T6" fmla="*/ 28 w 37"/>
                <a:gd name="T7" fmla="*/ 0 h 31"/>
                <a:gd name="T8" fmla="*/ 37 w 37"/>
                <a:gd name="T9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1">
                  <a:moveTo>
                    <a:pt x="37" y="13"/>
                  </a:moveTo>
                  <a:lnTo>
                    <a:pt x="10" y="31"/>
                  </a:lnTo>
                  <a:lnTo>
                    <a:pt x="0" y="17"/>
                  </a:lnTo>
                  <a:lnTo>
                    <a:pt x="28" y="0"/>
                  </a:lnTo>
                  <a:lnTo>
                    <a:pt x="37" y="13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47" name="Freeform 209"/>
            <p:cNvSpPr>
              <a:spLocks/>
            </p:cNvSpPr>
            <p:nvPr userDrawn="1"/>
          </p:nvSpPr>
          <p:spPr bwMode="gray">
            <a:xfrm>
              <a:off x="9988550" y="4926013"/>
              <a:ext cx="58737" cy="47625"/>
            </a:xfrm>
            <a:custGeom>
              <a:avLst/>
              <a:gdLst>
                <a:gd name="T0" fmla="*/ 37 w 37"/>
                <a:gd name="T1" fmla="*/ 13 h 30"/>
                <a:gd name="T2" fmla="*/ 9 w 37"/>
                <a:gd name="T3" fmla="*/ 30 h 30"/>
                <a:gd name="T4" fmla="*/ 0 w 37"/>
                <a:gd name="T5" fmla="*/ 18 h 30"/>
                <a:gd name="T6" fmla="*/ 28 w 37"/>
                <a:gd name="T7" fmla="*/ 0 h 30"/>
                <a:gd name="T8" fmla="*/ 37 w 37"/>
                <a:gd name="T9" fmla="*/ 1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0">
                  <a:moveTo>
                    <a:pt x="37" y="13"/>
                  </a:moveTo>
                  <a:lnTo>
                    <a:pt x="9" y="30"/>
                  </a:lnTo>
                  <a:lnTo>
                    <a:pt x="0" y="18"/>
                  </a:lnTo>
                  <a:lnTo>
                    <a:pt x="28" y="0"/>
                  </a:lnTo>
                  <a:lnTo>
                    <a:pt x="37" y="13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48" name="Freeform 210"/>
            <p:cNvSpPr>
              <a:spLocks/>
            </p:cNvSpPr>
            <p:nvPr userDrawn="1"/>
          </p:nvSpPr>
          <p:spPr bwMode="gray">
            <a:xfrm>
              <a:off x="10856913" y="6146800"/>
              <a:ext cx="50800" cy="46038"/>
            </a:xfrm>
            <a:custGeom>
              <a:avLst/>
              <a:gdLst>
                <a:gd name="T0" fmla="*/ 32 w 32"/>
                <a:gd name="T1" fmla="*/ 14 h 29"/>
                <a:gd name="T2" fmla="*/ 9 w 32"/>
                <a:gd name="T3" fmla="*/ 29 h 29"/>
                <a:gd name="T4" fmla="*/ 0 w 32"/>
                <a:gd name="T5" fmla="*/ 16 h 29"/>
                <a:gd name="T6" fmla="*/ 24 w 32"/>
                <a:gd name="T7" fmla="*/ 0 h 29"/>
                <a:gd name="T8" fmla="*/ 32 w 32"/>
                <a:gd name="T9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29">
                  <a:moveTo>
                    <a:pt x="32" y="14"/>
                  </a:moveTo>
                  <a:lnTo>
                    <a:pt x="9" y="29"/>
                  </a:lnTo>
                  <a:lnTo>
                    <a:pt x="0" y="16"/>
                  </a:lnTo>
                  <a:lnTo>
                    <a:pt x="24" y="0"/>
                  </a:lnTo>
                  <a:lnTo>
                    <a:pt x="32" y="14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49" name="Freeform 211"/>
            <p:cNvSpPr>
              <a:spLocks/>
            </p:cNvSpPr>
            <p:nvPr userDrawn="1"/>
          </p:nvSpPr>
          <p:spPr bwMode="gray">
            <a:xfrm>
              <a:off x="10826750" y="6102350"/>
              <a:ext cx="52387" cy="46038"/>
            </a:xfrm>
            <a:custGeom>
              <a:avLst/>
              <a:gdLst>
                <a:gd name="T0" fmla="*/ 33 w 33"/>
                <a:gd name="T1" fmla="*/ 13 h 29"/>
                <a:gd name="T2" fmla="*/ 9 w 33"/>
                <a:gd name="T3" fmla="*/ 29 h 29"/>
                <a:gd name="T4" fmla="*/ 0 w 33"/>
                <a:gd name="T5" fmla="*/ 16 h 29"/>
                <a:gd name="T6" fmla="*/ 24 w 33"/>
                <a:gd name="T7" fmla="*/ 0 h 29"/>
                <a:gd name="T8" fmla="*/ 33 w 33"/>
                <a:gd name="T9" fmla="*/ 1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9">
                  <a:moveTo>
                    <a:pt x="33" y="13"/>
                  </a:moveTo>
                  <a:lnTo>
                    <a:pt x="9" y="29"/>
                  </a:lnTo>
                  <a:lnTo>
                    <a:pt x="0" y="16"/>
                  </a:lnTo>
                  <a:lnTo>
                    <a:pt x="24" y="0"/>
                  </a:lnTo>
                  <a:lnTo>
                    <a:pt x="33" y="13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50" name="Freeform 212"/>
            <p:cNvSpPr>
              <a:spLocks/>
            </p:cNvSpPr>
            <p:nvPr userDrawn="1"/>
          </p:nvSpPr>
          <p:spPr bwMode="gray">
            <a:xfrm>
              <a:off x="10798175" y="6056313"/>
              <a:ext cx="52387" cy="47625"/>
            </a:xfrm>
            <a:custGeom>
              <a:avLst/>
              <a:gdLst>
                <a:gd name="T0" fmla="*/ 33 w 33"/>
                <a:gd name="T1" fmla="*/ 14 h 30"/>
                <a:gd name="T2" fmla="*/ 9 w 33"/>
                <a:gd name="T3" fmla="*/ 30 h 30"/>
                <a:gd name="T4" fmla="*/ 0 w 33"/>
                <a:gd name="T5" fmla="*/ 16 h 30"/>
                <a:gd name="T6" fmla="*/ 24 w 33"/>
                <a:gd name="T7" fmla="*/ 0 h 30"/>
                <a:gd name="T8" fmla="*/ 33 w 33"/>
                <a:gd name="T9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0">
                  <a:moveTo>
                    <a:pt x="33" y="14"/>
                  </a:moveTo>
                  <a:lnTo>
                    <a:pt x="9" y="30"/>
                  </a:lnTo>
                  <a:lnTo>
                    <a:pt x="0" y="16"/>
                  </a:lnTo>
                  <a:lnTo>
                    <a:pt x="24" y="0"/>
                  </a:lnTo>
                  <a:lnTo>
                    <a:pt x="33" y="14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51" name="Freeform 213"/>
            <p:cNvSpPr>
              <a:spLocks/>
            </p:cNvSpPr>
            <p:nvPr userDrawn="1"/>
          </p:nvSpPr>
          <p:spPr bwMode="gray">
            <a:xfrm>
              <a:off x="10769600" y="6013450"/>
              <a:ext cx="52387" cy="46038"/>
            </a:xfrm>
            <a:custGeom>
              <a:avLst/>
              <a:gdLst>
                <a:gd name="T0" fmla="*/ 33 w 33"/>
                <a:gd name="T1" fmla="*/ 14 h 29"/>
                <a:gd name="T2" fmla="*/ 9 w 33"/>
                <a:gd name="T3" fmla="*/ 29 h 29"/>
                <a:gd name="T4" fmla="*/ 0 w 33"/>
                <a:gd name="T5" fmla="*/ 15 h 29"/>
                <a:gd name="T6" fmla="*/ 23 w 33"/>
                <a:gd name="T7" fmla="*/ 0 h 29"/>
                <a:gd name="T8" fmla="*/ 33 w 33"/>
                <a:gd name="T9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9">
                  <a:moveTo>
                    <a:pt x="33" y="14"/>
                  </a:moveTo>
                  <a:lnTo>
                    <a:pt x="9" y="29"/>
                  </a:lnTo>
                  <a:lnTo>
                    <a:pt x="0" y="15"/>
                  </a:lnTo>
                  <a:lnTo>
                    <a:pt x="23" y="0"/>
                  </a:lnTo>
                  <a:lnTo>
                    <a:pt x="33" y="14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52" name="Freeform 214"/>
            <p:cNvSpPr>
              <a:spLocks/>
            </p:cNvSpPr>
            <p:nvPr userDrawn="1"/>
          </p:nvSpPr>
          <p:spPr bwMode="gray">
            <a:xfrm>
              <a:off x="10739438" y="5946775"/>
              <a:ext cx="84137" cy="68263"/>
            </a:xfrm>
            <a:custGeom>
              <a:avLst/>
              <a:gdLst>
                <a:gd name="T0" fmla="*/ 53 w 53"/>
                <a:gd name="T1" fmla="*/ 14 h 43"/>
                <a:gd name="T2" fmla="*/ 8 w 53"/>
                <a:gd name="T3" fmla="*/ 43 h 43"/>
                <a:gd name="T4" fmla="*/ 0 w 53"/>
                <a:gd name="T5" fmla="*/ 30 h 43"/>
                <a:gd name="T6" fmla="*/ 45 w 53"/>
                <a:gd name="T7" fmla="*/ 0 h 43"/>
                <a:gd name="T8" fmla="*/ 53 w 53"/>
                <a:gd name="T9" fmla="*/ 14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43">
                  <a:moveTo>
                    <a:pt x="53" y="14"/>
                  </a:moveTo>
                  <a:lnTo>
                    <a:pt x="8" y="43"/>
                  </a:lnTo>
                  <a:lnTo>
                    <a:pt x="0" y="30"/>
                  </a:lnTo>
                  <a:lnTo>
                    <a:pt x="45" y="0"/>
                  </a:lnTo>
                  <a:lnTo>
                    <a:pt x="53" y="14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53" name="Freeform 215"/>
            <p:cNvSpPr>
              <a:spLocks/>
            </p:cNvSpPr>
            <p:nvPr userDrawn="1"/>
          </p:nvSpPr>
          <p:spPr bwMode="gray">
            <a:xfrm>
              <a:off x="10709275" y="5924550"/>
              <a:ext cx="52387" cy="46038"/>
            </a:xfrm>
            <a:custGeom>
              <a:avLst/>
              <a:gdLst>
                <a:gd name="T0" fmla="*/ 33 w 33"/>
                <a:gd name="T1" fmla="*/ 13 h 29"/>
                <a:gd name="T2" fmla="*/ 9 w 33"/>
                <a:gd name="T3" fmla="*/ 29 h 29"/>
                <a:gd name="T4" fmla="*/ 0 w 33"/>
                <a:gd name="T5" fmla="*/ 16 h 29"/>
                <a:gd name="T6" fmla="*/ 24 w 33"/>
                <a:gd name="T7" fmla="*/ 0 h 29"/>
                <a:gd name="T8" fmla="*/ 33 w 33"/>
                <a:gd name="T9" fmla="*/ 1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9">
                  <a:moveTo>
                    <a:pt x="33" y="13"/>
                  </a:moveTo>
                  <a:lnTo>
                    <a:pt x="9" y="29"/>
                  </a:lnTo>
                  <a:lnTo>
                    <a:pt x="0" y="16"/>
                  </a:lnTo>
                  <a:lnTo>
                    <a:pt x="24" y="0"/>
                  </a:lnTo>
                  <a:lnTo>
                    <a:pt x="33" y="13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54" name="Freeform 216"/>
            <p:cNvSpPr>
              <a:spLocks/>
            </p:cNvSpPr>
            <p:nvPr userDrawn="1"/>
          </p:nvSpPr>
          <p:spPr bwMode="gray">
            <a:xfrm>
              <a:off x="10680700" y="5878513"/>
              <a:ext cx="52387" cy="47625"/>
            </a:xfrm>
            <a:custGeom>
              <a:avLst/>
              <a:gdLst>
                <a:gd name="T0" fmla="*/ 33 w 33"/>
                <a:gd name="T1" fmla="*/ 14 h 30"/>
                <a:gd name="T2" fmla="*/ 9 w 33"/>
                <a:gd name="T3" fmla="*/ 30 h 30"/>
                <a:gd name="T4" fmla="*/ 0 w 33"/>
                <a:gd name="T5" fmla="*/ 16 h 30"/>
                <a:gd name="T6" fmla="*/ 24 w 33"/>
                <a:gd name="T7" fmla="*/ 0 h 30"/>
                <a:gd name="T8" fmla="*/ 33 w 33"/>
                <a:gd name="T9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0">
                  <a:moveTo>
                    <a:pt x="33" y="14"/>
                  </a:moveTo>
                  <a:lnTo>
                    <a:pt x="9" y="30"/>
                  </a:lnTo>
                  <a:lnTo>
                    <a:pt x="0" y="16"/>
                  </a:lnTo>
                  <a:lnTo>
                    <a:pt x="24" y="0"/>
                  </a:lnTo>
                  <a:lnTo>
                    <a:pt x="33" y="14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55" name="Freeform 217"/>
            <p:cNvSpPr>
              <a:spLocks/>
            </p:cNvSpPr>
            <p:nvPr userDrawn="1"/>
          </p:nvSpPr>
          <p:spPr bwMode="gray">
            <a:xfrm>
              <a:off x="10652125" y="5835650"/>
              <a:ext cx="50800" cy="46038"/>
            </a:xfrm>
            <a:custGeom>
              <a:avLst/>
              <a:gdLst>
                <a:gd name="T0" fmla="*/ 32 w 32"/>
                <a:gd name="T1" fmla="*/ 13 h 29"/>
                <a:gd name="T2" fmla="*/ 8 w 32"/>
                <a:gd name="T3" fmla="*/ 29 h 29"/>
                <a:gd name="T4" fmla="*/ 0 w 32"/>
                <a:gd name="T5" fmla="*/ 15 h 29"/>
                <a:gd name="T6" fmla="*/ 24 w 32"/>
                <a:gd name="T7" fmla="*/ 0 h 29"/>
                <a:gd name="T8" fmla="*/ 32 w 32"/>
                <a:gd name="T9" fmla="*/ 1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29">
                  <a:moveTo>
                    <a:pt x="32" y="13"/>
                  </a:moveTo>
                  <a:lnTo>
                    <a:pt x="8" y="29"/>
                  </a:lnTo>
                  <a:lnTo>
                    <a:pt x="0" y="15"/>
                  </a:lnTo>
                  <a:lnTo>
                    <a:pt x="24" y="0"/>
                  </a:lnTo>
                  <a:lnTo>
                    <a:pt x="32" y="13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56" name="Freeform 218"/>
            <p:cNvSpPr>
              <a:spLocks/>
            </p:cNvSpPr>
            <p:nvPr userDrawn="1"/>
          </p:nvSpPr>
          <p:spPr bwMode="gray">
            <a:xfrm>
              <a:off x="10620375" y="5791200"/>
              <a:ext cx="52387" cy="44450"/>
            </a:xfrm>
            <a:custGeom>
              <a:avLst/>
              <a:gdLst>
                <a:gd name="T0" fmla="*/ 33 w 33"/>
                <a:gd name="T1" fmla="*/ 14 h 28"/>
                <a:gd name="T2" fmla="*/ 9 w 33"/>
                <a:gd name="T3" fmla="*/ 28 h 28"/>
                <a:gd name="T4" fmla="*/ 0 w 33"/>
                <a:gd name="T5" fmla="*/ 15 h 28"/>
                <a:gd name="T6" fmla="*/ 24 w 33"/>
                <a:gd name="T7" fmla="*/ 0 h 28"/>
                <a:gd name="T8" fmla="*/ 33 w 33"/>
                <a:gd name="T9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8">
                  <a:moveTo>
                    <a:pt x="33" y="14"/>
                  </a:moveTo>
                  <a:lnTo>
                    <a:pt x="9" y="28"/>
                  </a:lnTo>
                  <a:lnTo>
                    <a:pt x="0" y="15"/>
                  </a:lnTo>
                  <a:lnTo>
                    <a:pt x="24" y="0"/>
                  </a:lnTo>
                  <a:lnTo>
                    <a:pt x="33" y="14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57" name="Freeform 219"/>
            <p:cNvSpPr>
              <a:spLocks/>
            </p:cNvSpPr>
            <p:nvPr userDrawn="1"/>
          </p:nvSpPr>
          <p:spPr bwMode="gray">
            <a:xfrm>
              <a:off x="10591800" y="5724525"/>
              <a:ext cx="85725" cy="68263"/>
            </a:xfrm>
            <a:custGeom>
              <a:avLst/>
              <a:gdLst>
                <a:gd name="T0" fmla="*/ 54 w 54"/>
                <a:gd name="T1" fmla="*/ 14 h 43"/>
                <a:gd name="T2" fmla="*/ 9 w 54"/>
                <a:gd name="T3" fmla="*/ 43 h 43"/>
                <a:gd name="T4" fmla="*/ 0 w 54"/>
                <a:gd name="T5" fmla="*/ 30 h 43"/>
                <a:gd name="T6" fmla="*/ 44 w 54"/>
                <a:gd name="T7" fmla="*/ 0 h 43"/>
                <a:gd name="T8" fmla="*/ 54 w 54"/>
                <a:gd name="T9" fmla="*/ 14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3">
                  <a:moveTo>
                    <a:pt x="54" y="14"/>
                  </a:moveTo>
                  <a:lnTo>
                    <a:pt x="9" y="43"/>
                  </a:lnTo>
                  <a:lnTo>
                    <a:pt x="0" y="30"/>
                  </a:lnTo>
                  <a:lnTo>
                    <a:pt x="44" y="0"/>
                  </a:lnTo>
                  <a:lnTo>
                    <a:pt x="54" y="14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58" name="Freeform 220"/>
            <p:cNvSpPr>
              <a:spLocks/>
            </p:cNvSpPr>
            <p:nvPr userDrawn="1"/>
          </p:nvSpPr>
          <p:spPr bwMode="gray">
            <a:xfrm>
              <a:off x="10563225" y="5700713"/>
              <a:ext cx="50800" cy="47625"/>
            </a:xfrm>
            <a:custGeom>
              <a:avLst/>
              <a:gdLst>
                <a:gd name="T0" fmla="*/ 32 w 32"/>
                <a:gd name="T1" fmla="*/ 14 h 30"/>
                <a:gd name="T2" fmla="*/ 8 w 32"/>
                <a:gd name="T3" fmla="*/ 30 h 30"/>
                <a:gd name="T4" fmla="*/ 0 w 32"/>
                <a:gd name="T5" fmla="*/ 16 h 30"/>
                <a:gd name="T6" fmla="*/ 24 w 32"/>
                <a:gd name="T7" fmla="*/ 0 h 30"/>
                <a:gd name="T8" fmla="*/ 32 w 32"/>
                <a:gd name="T9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0">
                  <a:moveTo>
                    <a:pt x="32" y="14"/>
                  </a:moveTo>
                  <a:lnTo>
                    <a:pt x="8" y="30"/>
                  </a:lnTo>
                  <a:lnTo>
                    <a:pt x="0" y="16"/>
                  </a:lnTo>
                  <a:lnTo>
                    <a:pt x="24" y="0"/>
                  </a:lnTo>
                  <a:lnTo>
                    <a:pt x="32" y="14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59" name="Freeform 221"/>
            <p:cNvSpPr>
              <a:spLocks/>
            </p:cNvSpPr>
            <p:nvPr userDrawn="1"/>
          </p:nvSpPr>
          <p:spPr bwMode="gray">
            <a:xfrm>
              <a:off x="10533063" y="5656263"/>
              <a:ext cx="52387" cy="47625"/>
            </a:xfrm>
            <a:custGeom>
              <a:avLst/>
              <a:gdLst>
                <a:gd name="T0" fmla="*/ 33 w 33"/>
                <a:gd name="T1" fmla="*/ 14 h 30"/>
                <a:gd name="T2" fmla="*/ 9 w 33"/>
                <a:gd name="T3" fmla="*/ 30 h 30"/>
                <a:gd name="T4" fmla="*/ 0 w 33"/>
                <a:gd name="T5" fmla="*/ 16 h 30"/>
                <a:gd name="T6" fmla="*/ 23 w 33"/>
                <a:gd name="T7" fmla="*/ 0 h 30"/>
                <a:gd name="T8" fmla="*/ 33 w 33"/>
                <a:gd name="T9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0">
                  <a:moveTo>
                    <a:pt x="33" y="14"/>
                  </a:moveTo>
                  <a:lnTo>
                    <a:pt x="9" y="30"/>
                  </a:lnTo>
                  <a:lnTo>
                    <a:pt x="0" y="16"/>
                  </a:lnTo>
                  <a:lnTo>
                    <a:pt x="23" y="0"/>
                  </a:lnTo>
                  <a:lnTo>
                    <a:pt x="33" y="14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60" name="Freeform 222"/>
            <p:cNvSpPr>
              <a:spLocks/>
            </p:cNvSpPr>
            <p:nvPr userDrawn="1"/>
          </p:nvSpPr>
          <p:spPr bwMode="gray">
            <a:xfrm>
              <a:off x="10502900" y="5613400"/>
              <a:ext cx="52387" cy="44450"/>
            </a:xfrm>
            <a:custGeom>
              <a:avLst/>
              <a:gdLst>
                <a:gd name="T0" fmla="*/ 33 w 33"/>
                <a:gd name="T1" fmla="*/ 12 h 28"/>
                <a:gd name="T2" fmla="*/ 9 w 33"/>
                <a:gd name="T3" fmla="*/ 28 h 28"/>
                <a:gd name="T4" fmla="*/ 0 w 33"/>
                <a:gd name="T5" fmla="*/ 15 h 28"/>
                <a:gd name="T6" fmla="*/ 24 w 33"/>
                <a:gd name="T7" fmla="*/ 0 h 28"/>
                <a:gd name="T8" fmla="*/ 33 w 33"/>
                <a:gd name="T9" fmla="*/ 1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8">
                  <a:moveTo>
                    <a:pt x="33" y="12"/>
                  </a:moveTo>
                  <a:lnTo>
                    <a:pt x="9" y="28"/>
                  </a:lnTo>
                  <a:lnTo>
                    <a:pt x="0" y="15"/>
                  </a:lnTo>
                  <a:lnTo>
                    <a:pt x="24" y="0"/>
                  </a:lnTo>
                  <a:lnTo>
                    <a:pt x="33" y="12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61" name="Freeform 223"/>
            <p:cNvSpPr>
              <a:spLocks/>
            </p:cNvSpPr>
            <p:nvPr userDrawn="1"/>
          </p:nvSpPr>
          <p:spPr bwMode="gray">
            <a:xfrm>
              <a:off x="10474325" y="5568950"/>
              <a:ext cx="50800" cy="44450"/>
            </a:xfrm>
            <a:custGeom>
              <a:avLst/>
              <a:gdLst>
                <a:gd name="T0" fmla="*/ 32 w 32"/>
                <a:gd name="T1" fmla="*/ 13 h 28"/>
                <a:gd name="T2" fmla="*/ 8 w 32"/>
                <a:gd name="T3" fmla="*/ 28 h 28"/>
                <a:gd name="T4" fmla="*/ 0 w 32"/>
                <a:gd name="T5" fmla="*/ 16 h 28"/>
                <a:gd name="T6" fmla="*/ 24 w 32"/>
                <a:gd name="T7" fmla="*/ 0 h 28"/>
                <a:gd name="T8" fmla="*/ 32 w 32"/>
                <a:gd name="T9" fmla="*/ 1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28">
                  <a:moveTo>
                    <a:pt x="32" y="13"/>
                  </a:moveTo>
                  <a:lnTo>
                    <a:pt x="8" y="28"/>
                  </a:lnTo>
                  <a:lnTo>
                    <a:pt x="0" y="16"/>
                  </a:lnTo>
                  <a:lnTo>
                    <a:pt x="24" y="0"/>
                  </a:lnTo>
                  <a:lnTo>
                    <a:pt x="32" y="13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62" name="Freeform 224"/>
            <p:cNvSpPr>
              <a:spLocks/>
            </p:cNvSpPr>
            <p:nvPr userDrawn="1"/>
          </p:nvSpPr>
          <p:spPr bwMode="gray">
            <a:xfrm>
              <a:off x="10444163" y="5502275"/>
              <a:ext cx="84137" cy="68263"/>
            </a:xfrm>
            <a:custGeom>
              <a:avLst/>
              <a:gdLst>
                <a:gd name="T0" fmla="*/ 53 w 53"/>
                <a:gd name="T1" fmla="*/ 13 h 43"/>
                <a:gd name="T2" fmla="*/ 9 w 53"/>
                <a:gd name="T3" fmla="*/ 43 h 43"/>
                <a:gd name="T4" fmla="*/ 0 w 53"/>
                <a:gd name="T5" fmla="*/ 29 h 43"/>
                <a:gd name="T6" fmla="*/ 44 w 53"/>
                <a:gd name="T7" fmla="*/ 0 h 43"/>
                <a:gd name="T8" fmla="*/ 53 w 53"/>
                <a:gd name="T9" fmla="*/ 1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43">
                  <a:moveTo>
                    <a:pt x="53" y="13"/>
                  </a:moveTo>
                  <a:lnTo>
                    <a:pt x="9" y="43"/>
                  </a:lnTo>
                  <a:lnTo>
                    <a:pt x="0" y="29"/>
                  </a:lnTo>
                  <a:lnTo>
                    <a:pt x="44" y="0"/>
                  </a:lnTo>
                  <a:lnTo>
                    <a:pt x="53" y="13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63" name="Freeform 225"/>
            <p:cNvSpPr>
              <a:spLocks/>
            </p:cNvSpPr>
            <p:nvPr userDrawn="1"/>
          </p:nvSpPr>
          <p:spPr bwMode="gray">
            <a:xfrm>
              <a:off x="10415588" y="5478463"/>
              <a:ext cx="52387" cy="47625"/>
            </a:xfrm>
            <a:custGeom>
              <a:avLst/>
              <a:gdLst>
                <a:gd name="T0" fmla="*/ 33 w 33"/>
                <a:gd name="T1" fmla="*/ 14 h 30"/>
                <a:gd name="T2" fmla="*/ 9 w 33"/>
                <a:gd name="T3" fmla="*/ 30 h 30"/>
                <a:gd name="T4" fmla="*/ 0 w 33"/>
                <a:gd name="T5" fmla="*/ 16 h 30"/>
                <a:gd name="T6" fmla="*/ 24 w 33"/>
                <a:gd name="T7" fmla="*/ 0 h 30"/>
                <a:gd name="T8" fmla="*/ 33 w 33"/>
                <a:gd name="T9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0">
                  <a:moveTo>
                    <a:pt x="33" y="14"/>
                  </a:moveTo>
                  <a:lnTo>
                    <a:pt x="9" y="30"/>
                  </a:lnTo>
                  <a:lnTo>
                    <a:pt x="0" y="16"/>
                  </a:lnTo>
                  <a:lnTo>
                    <a:pt x="24" y="0"/>
                  </a:lnTo>
                  <a:lnTo>
                    <a:pt x="33" y="14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64" name="Freeform 226"/>
            <p:cNvSpPr>
              <a:spLocks/>
            </p:cNvSpPr>
            <p:nvPr userDrawn="1"/>
          </p:nvSpPr>
          <p:spPr bwMode="gray">
            <a:xfrm>
              <a:off x="10385425" y="5434013"/>
              <a:ext cx="52387" cy="46038"/>
            </a:xfrm>
            <a:custGeom>
              <a:avLst/>
              <a:gdLst>
                <a:gd name="T0" fmla="*/ 33 w 33"/>
                <a:gd name="T1" fmla="*/ 13 h 29"/>
                <a:gd name="T2" fmla="*/ 10 w 33"/>
                <a:gd name="T3" fmla="*/ 29 h 29"/>
                <a:gd name="T4" fmla="*/ 0 w 33"/>
                <a:gd name="T5" fmla="*/ 16 h 29"/>
                <a:gd name="T6" fmla="*/ 24 w 33"/>
                <a:gd name="T7" fmla="*/ 0 h 29"/>
                <a:gd name="T8" fmla="*/ 33 w 33"/>
                <a:gd name="T9" fmla="*/ 1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9">
                  <a:moveTo>
                    <a:pt x="33" y="13"/>
                  </a:moveTo>
                  <a:lnTo>
                    <a:pt x="10" y="29"/>
                  </a:lnTo>
                  <a:lnTo>
                    <a:pt x="0" y="16"/>
                  </a:lnTo>
                  <a:lnTo>
                    <a:pt x="24" y="0"/>
                  </a:lnTo>
                  <a:lnTo>
                    <a:pt x="33" y="13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65" name="Freeform 227"/>
            <p:cNvSpPr>
              <a:spLocks/>
            </p:cNvSpPr>
            <p:nvPr userDrawn="1"/>
          </p:nvSpPr>
          <p:spPr bwMode="gray">
            <a:xfrm>
              <a:off x="10355263" y="5391150"/>
              <a:ext cx="52387" cy="44450"/>
            </a:xfrm>
            <a:custGeom>
              <a:avLst/>
              <a:gdLst>
                <a:gd name="T0" fmla="*/ 33 w 33"/>
                <a:gd name="T1" fmla="*/ 13 h 28"/>
                <a:gd name="T2" fmla="*/ 9 w 33"/>
                <a:gd name="T3" fmla="*/ 28 h 28"/>
                <a:gd name="T4" fmla="*/ 0 w 33"/>
                <a:gd name="T5" fmla="*/ 14 h 28"/>
                <a:gd name="T6" fmla="*/ 24 w 33"/>
                <a:gd name="T7" fmla="*/ 0 h 28"/>
                <a:gd name="T8" fmla="*/ 33 w 33"/>
                <a:gd name="T9" fmla="*/ 1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8">
                  <a:moveTo>
                    <a:pt x="33" y="13"/>
                  </a:moveTo>
                  <a:lnTo>
                    <a:pt x="9" y="28"/>
                  </a:lnTo>
                  <a:lnTo>
                    <a:pt x="0" y="14"/>
                  </a:lnTo>
                  <a:lnTo>
                    <a:pt x="24" y="0"/>
                  </a:lnTo>
                  <a:lnTo>
                    <a:pt x="33" y="13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66" name="Freeform 228"/>
            <p:cNvSpPr>
              <a:spLocks/>
            </p:cNvSpPr>
            <p:nvPr userDrawn="1"/>
          </p:nvSpPr>
          <p:spPr bwMode="gray">
            <a:xfrm>
              <a:off x="10326688" y="5345113"/>
              <a:ext cx="52387" cy="47625"/>
            </a:xfrm>
            <a:custGeom>
              <a:avLst/>
              <a:gdLst>
                <a:gd name="T0" fmla="*/ 33 w 33"/>
                <a:gd name="T1" fmla="*/ 14 h 30"/>
                <a:gd name="T2" fmla="*/ 9 w 33"/>
                <a:gd name="T3" fmla="*/ 30 h 30"/>
                <a:gd name="T4" fmla="*/ 0 w 33"/>
                <a:gd name="T5" fmla="*/ 16 h 30"/>
                <a:gd name="T6" fmla="*/ 24 w 33"/>
                <a:gd name="T7" fmla="*/ 0 h 30"/>
                <a:gd name="T8" fmla="*/ 33 w 33"/>
                <a:gd name="T9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0">
                  <a:moveTo>
                    <a:pt x="33" y="14"/>
                  </a:moveTo>
                  <a:lnTo>
                    <a:pt x="9" y="30"/>
                  </a:lnTo>
                  <a:lnTo>
                    <a:pt x="0" y="16"/>
                  </a:lnTo>
                  <a:lnTo>
                    <a:pt x="24" y="0"/>
                  </a:lnTo>
                  <a:lnTo>
                    <a:pt x="33" y="14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67" name="Freeform 229"/>
            <p:cNvSpPr>
              <a:spLocks/>
            </p:cNvSpPr>
            <p:nvPr userDrawn="1"/>
          </p:nvSpPr>
          <p:spPr bwMode="gray">
            <a:xfrm>
              <a:off x="10298113" y="5280025"/>
              <a:ext cx="84137" cy="68263"/>
            </a:xfrm>
            <a:custGeom>
              <a:avLst/>
              <a:gdLst>
                <a:gd name="T0" fmla="*/ 53 w 53"/>
                <a:gd name="T1" fmla="*/ 13 h 43"/>
                <a:gd name="T2" fmla="*/ 9 w 53"/>
                <a:gd name="T3" fmla="*/ 43 h 43"/>
                <a:gd name="T4" fmla="*/ 0 w 53"/>
                <a:gd name="T5" fmla="*/ 29 h 43"/>
                <a:gd name="T6" fmla="*/ 44 w 53"/>
                <a:gd name="T7" fmla="*/ 0 h 43"/>
                <a:gd name="T8" fmla="*/ 53 w 53"/>
                <a:gd name="T9" fmla="*/ 1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43">
                  <a:moveTo>
                    <a:pt x="53" y="13"/>
                  </a:moveTo>
                  <a:lnTo>
                    <a:pt x="9" y="43"/>
                  </a:lnTo>
                  <a:lnTo>
                    <a:pt x="0" y="29"/>
                  </a:lnTo>
                  <a:lnTo>
                    <a:pt x="44" y="0"/>
                  </a:lnTo>
                  <a:lnTo>
                    <a:pt x="53" y="13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68" name="Freeform 230"/>
            <p:cNvSpPr>
              <a:spLocks/>
            </p:cNvSpPr>
            <p:nvPr userDrawn="1"/>
          </p:nvSpPr>
          <p:spPr bwMode="gray">
            <a:xfrm>
              <a:off x="10269538" y="5256213"/>
              <a:ext cx="49212" cy="46038"/>
            </a:xfrm>
            <a:custGeom>
              <a:avLst/>
              <a:gdLst>
                <a:gd name="T0" fmla="*/ 31 w 31"/>
                <a:gd name="T1" fmla="*/ 14 h 29"/>
                <a:gd name="T2" fmla="*/ 7 w 31"/>
                <a:gd name="T3" fmla="*/ 29 h 29"/>
                <a:gd name="T4" fmla="*/ 0 w 31"/>
                <a:gd name="T5" fmla="*/ 16 h 29"/>
                <a:gd name="T6" fmla="*/ 23 w 31"/>
                <a:gd name="T7" fmla="*/ 0 h 29"/>
                <a:gd name="T8" fmla="*/ 31 w 31"/>
                <a:gd name="T9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9">
                  <a:moveTo>
                    <a:pt x="31" y="14"/>
                  </a:moveTo>
                  <a:lnTo>
                    <a:pt x="7" y="29"/>
                  </a:lnTo>
                  <a:lnTo>
                    <a:pt x="0" y="16"/>
                  </a:lnTo>
                  <a:lnTo>
                    <a:pt x="23" y="0"/>
                  </a:lnTo>
                  <a:lnTo>
                    <a:pt x="31" y="14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69" name="Freeform 231"/>
            <p:cNvSpPr>
              <a:spLocks/>
            </p:cNvSpPr>
            <p:nvPr userDrawn="1"/>
          </p:nvSpPr>
          <p:spPr bwMode="gray">
            <a:xfrm>
              <a:off x="10237788" y="5213350"/>
              <a:ext cx="52387" cy="44450"/>
            </a:xfrm>
            <a:custGeom>
              <a:avLst/>
              <a:gdLst>
                <a:gd name="T0" fmla="*/ 33 w 33"/>
                <a:gd name="T1" fmla="*/ 12 h 28"/>
                <a:gd name="T2" fmla="*/ 9 w 33"/>
                <a:gd name="T3" fmla="*/ 28 h 28"/>
                <a:gd name="T4" fmla="*/ 0 w 33"/>
                <a:gd name="T5" fmla="*/ 14 h 28"/>
                <a:gd name="T6" fmla="*/ 24 w 33"/>
                <a:gd name="T7" fmla="*/ 0 h 28"/>
                <a:gd name="T8" fmla="*/ 33 w 33"/>
                <a:gd name="T9" fmla="*/ 1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8">
                  <a:moveTo>
                    <a:pt x="33" y="12"/>
                  </a:moveTo>
                  <a:lnTo>
                    <a:pt x="9" y="28"/>
                  </a:lnTo>
                  <a:lnTo>
                    <a:pt x="0" y="14"/>
                  </a:lnTo>
                  <a:lnTo>
                    <a:pt x="24" y="0"/>
                  </a:lnTo>
                  <a:lnTo>
                    <a:pt x="33" y="12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70" name="Freeform 232"/>
            <p:cNvSpPr>
              <a:spLocks/>
            </p:cNvSpPr>
            <p:nvPr userDrawn="1"/>
          </p:nvSpPr>
          <p:spPr bwMode="gray">
            <a:xfrm>
              <a:off x="10209213" y="5168900"/>
              <a:ext cx="52387" cy="44450"/>
            </a:xfrm>
            <a:custGeom>
              <a:avLst/>
              <a:gdLst>
                <a:gd name="T0" fmla="*/ 33 w 33"/>
                <a:gd name="T1" fmla="*/ 13 h 28"/>
                <a:gd name="T2" fmla="*/ 9 w 33"/>
                <a:gd name="T3" fmla="*/ 28 h 28"/>
                <a:gd name="T4" fmla="*/ 0 w 33"/>
                <a:gd name="T5" fmla="*/ 15 h 28"/>
                <a:gd name="T6" fmla="*/ 24 w 33"/>
                <a:gd name="T7" fmla="*/ 0 h 28"/>
                <a:gd name="T8" fmla="*/ 33 w 33"/>
                <a:gd name="T9" fmla="*/ 1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8">
                  <a:moveTo>
                    <a:pt x="33" y="13"/>
                  </a:moveTo>
                  <a:lnTo>
                    <a:pt x="9" y="28"/>
                  </a:lnTo>
                  <a:lnTo>
                    <a:pt x="0" y="15"/>
                  </a:lnTo>
                  <a:lnTo>
                    <a:pt x="24" y="0"/>
                  </a:lnTo>
                  <a:lnTo>
                    <a:pt x="33" y="13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71" name="Freeform 233"/>
            <p:cNvSpPr>
              <a:spLocks/>
            </p:cNvSpPr>
            <p:nvPr userDrawn="1"/>
          </p:nvSpPr>
          <p:spPr bwMode="gray">
            <a:xfrm>
              <a:off x="10180638" y="5122863"/>
              <a:ext cx="50800" cy="47625"/>
            </a:xfrm>
            <a:custGeom>
              <a:avLst/>
              <a:gdLst>
                <a:gd name="T0" fmla="*/ 32 w 32"/>
                <a:gd name="T1" fmla="*/ 14 h 30"/>
                <a:gd name="T2" fmla="*/ 8 w 32"/>
                <a:gd name="T3" fmla="*/ 30 h 30"/>
                <a:gd name="T4" fmla="*/ 0 w 32"/>
                <a:gd name="T5" fmla="*/ 16 h 30"/>
                <a:gd name="T6" fmla="*/ 24 w 32"/>
                <a:gd name="T7" fmla="*/ 0 h 30"/>
                <a:gd name="T8" fmla="*/ 32 w 32"/>
                <a:gd name="T9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0">
                  <a:moveTo>
                    <a:pt x="32" y="14"/>
                  </a:moveTo>
                  <a:lnTo>
                    <a:pt x="8" y="30"/>
                  </a:lnTo>
                  <a:lnTo>
                    <a:pt x="0" y="16"/>
                  </a:lnTo>
                  <a:lnTo>
                    <a:pt x="24" y="0"/>
                  </a:lnTo>
                  <a:lnTo>
                    <a:pt x="32" y="14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72" name="Freeform 234"/>
            <p:cNvSpPr>
              <a:spLocks/>
            </p:cNvSpPr>
            <p:nvPr userDrawn="1"/>
          </p:nvSpPr>
          <p:spPr bwMode="gray">
            <a:xfrm>
              <a:off x="10148888" y="5056188"/>
              <a:ext cx="85725" cy="68263"/>
            </a:xfrm>
            <a:custGeom>
              <a:avLst/>
              <a:gdLst>
                <a:gd name="T0" fmla="*/ 54 w 54"/>
                <a:gd name="T1" fmla="*/ 14 h 43"/>
                <a:gd name="T2" fmla="*/ 10 w 54"/>
                <a:gd name="T3" fmla="*/ 43 h 43"/>
                <a:gd name="T4" fmla="*/ 0 w 54"/>
                <a:gd name="T5" fmla="*/ 30 h 43"/>
                <a:gd name="T6" fmla="*/ 45 w 54"/>
                <a:gd name="T7" fmla="*/ 0 h 43"/>
                <a:gd name="T8" fmla="*/ 54 w 54"/>
                <a:gd name="T9" fmla="*/ 14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3">
                  <a:moveTo>
                    <a:pt x="54" y="14"/>
                  </a:moveTo>
                  <a:lnTo>
                    <a:pt x="10" y="43"/>
                  </a:lnTo>
                  <a:lnTo>
                    <a:pt x="0" y="30"/>
                  </a:lnTo>
                  <a:lnTo>
                    <a:pt x="45" y="0"/>
                  </a:lnTo>
                  <a:lnTo>
                    <a:pt x="54" y="14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73" name="Freeform 235"/>
            <p:cNvSpPr>
              <a:spLocks/>
            </p:cNvSpPr>
            <p:nvPr userDrawn="1"/>
          </p:nvSpPr>
          <p:spPr bwMode="gray">
            <a:xfrm>
              <a:off x="10120313" y="5033963"/>
              <a:ext cx="52387" cy="46038"/>
            </a:xfrm>
            <a:custGeom>
              <a:avLst/>
              <a:gdLst>
                <a:gd name="T0" fmla="*/ 33 w 33"/>
                <a:gd name="T1" fmla="*/ 13 h 29"/>
                <a:gd name="T2" fmla="*/ 9 w 33"/>
                <a:gd name="T3" fmla="*/ 29 h 29"/>
                <a:gd name="T4" fmla="*/ 0 w 33"/>
                <a:gd name="T5" fmla="*/ 16 h 29"/>
                <a:gd name="T6" fmla="*/ 24 w 33"/>
                <a:gd name="T7" fmla="*/ 0 h 29"/>
                <a:gd name="T8" fmla="*/ 33 w 33"/>
                <a:gd name="T9" fmla="*/ 1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9">
                  <a:moveTo>
                    <a:pt x="33" y="13"/>
                  </a:moveTo>
                  <a:lnTo>
                    <a:pt x="9" y="29"/>
                  </a:lnTo>
                  <a:lnTo>
                    <a:pt x="0" y="16"/>
                  </a:lnTo>
                  <a:lnTo>
                    <a:pt x="24" y="0"/>
                  </a:lnTo>
                  <a:lnTo>
                    <a:pt x="33" y="13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74" name="Freeform 236"/>
            <p:cNvSpPr>
              <a:spLocks/>
            </p:cNvSpPr>
            <p:nvPr userDrawn="1"/>
          </p:nvSpPr>
          <p:spPr bwMode="gray">
            <a:xfrm>
              <a:off x="10091738" y="4991100"/>
              <a:ext cx="50800" cy="44450"/>
            </a:xfrm>
            <a:custGeom>
              <a:avLst/>
              <a:gdLst>
                <a:gd name="T0" fmla="*/ 32 w 32"/>
                <a:gd name="T1" fmla="*/ 12 h 28"/>
                <a:gd name="T2" fmla="*/ 8 w 32"/>
                <a:gd name="T3" fmla="*/ 28 h 28"/>
                <a:gd name="T4" fmla="*/ 0 w 32"/>
                <a:gd name="T5" fmla="*/ 14 h 28"/>
                <a:gd name="T6" fmla="*/ 24 w 32"/>
                <a:gd name="T7" fmla="*/ 0 h 28"/>
                <a:gd name="T8" fmla="*/ 32 w 32"/>
                <a:gd name="T9" fmla="*/ 1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28">
                  <a:moveTo>
                    <a:pt x="32" y="12"/>
                  </a:moveTo>
                  <a:lnTo>
                    <a:pt x="8" y="28"/>
                  </a:lnTo>
                  <a:lnTo>
                    <a:pt x="0" y="14"/>
                  </a:lnTo>
                  <a:lnTo>
                    <a:pt x="24" y="0"/>
                  </a:lnTo>
                  <a:lnTo>
                    <a:pt x="32" y="12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75" name="Freeform 237"/>
            <p:cNvSpPr>
              <a:spLocks/>
            </p:cNvSpPr>
            <p:nvPr userDrawn="1"/>
          </p:nvSpPr>
          <p:spPr bwMode="gray">
            <a:xfrm>
              <a:off x="10061575" y="4945063"/>
              <a:ext cx="52387" cy="46038"/>
            </a:xfrm>
            <a:custGeom>
              <a:avLst/>
              <a:gdLst>
                <a:gd name="T0" fmla="*/ 33 w 33"/>
                <a:gd name="T1" fmla="*/ 14 h 29"/>
                <a:gd name="T2" fmla="*/ 9 w 33"/>
                <a:gd name="T3" fmla="*/ 29 h 29"/>
                <a:gd name="T4" fmla="*/ 0 w 33"/>
                <a:gd name="T5" fmla="*/ 16 h 29"/>
                <a:gd name="T6" fmla="*/ 24 w 33"/>
                <a:gd name="T7" fmla="*/ 0 h 29"/>
                <a:gd name="T8" fmla="*/ 33 w 33"/>
                <a:gd name="T9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9">
                  <a:moveTo>
                    <a:pt x="33" y="14"/>
                  </a:moveTo>
                  <a:lnTo>
                    <a:pt x="9" y="29"/>
                  </a:lnTo>
                  <a:lnTo>
                    <a:pt x="0" y="16"/>
                  </a:lnTo>
                  <a:lnTo>
                    <a:pt x="24" y="0"/>
                  </a:lnTo>
                  <a:lnTo>
                    <a:pt x="33" y="14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76" name="Freeform 238"/>
            <p:cNvSpPr>
              <a:spLocks/>
            </p:cNvSpPr>
            <p:nvPr userDrawn="1"/>
          </p:nvSpPr>
          <p:spPr bwMode="gray">
            <a:xfrm>
              <a:off x="10033000" y="4900613"/>
              <a:ext cx="52387" cy="46038"/>
            </a:xfrm>
            <a:custGeom>
              <a:avLst/>
              <a:gdLst>
                <a:gd name="T0" fmla="*/ 33 w 33"/>
                <a:gd name="T1" fmla="*/ 14 h 29"/>
                <a:gd name="T2" fmla="*/ 9 w 33"/>
                <a:gd name="T3" fmla="*/ 29 h 29"/>
                <a:gd name="T4" fmla="*/ 0 w 33"/>
                <a:gd name="T5" fmla="*/ 16 h 29"/>
                <a:gd name="T6" fmla="*/ 23 w 33"/>
                <a:gd name="T7" fmla="*/ 0 h 29"/>
                <a:gd name="T8" fmla="*/ 33 w 33"/>
                <a:gd name="T9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9">
                  <a:moveTo>
                    <a:pt x="33" y="14"/>
                  </a:moveTo>
                  <a:lnTo>
                    <a:pt x="9" y="29"/>
                  </a:lnTo>
                  <a:lnTo>
                    <a:pt x="0" y="16"/>
                  </a:lnTo>
                  <a:lnTo>
                    <a:pt x="23" y="0"/>
                  </a:lnTo>
                  <a:lnTo>
                    <a:pt x="33" y="14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</p:grpSp>
    </p:spTree>
    <p:extLst>
      <p:ext uri="{BB962C8B-B14F-4D97-AF65-F5344CB8AC3E}">
        <p14:creationId xmlns:p14="http://schemas.microsoft.com/office/powerpoint/2010/main" val="30327744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Slide for developer code</a:t>
            </a:r>
          </a:p>
        </p:txBody>
      </p:sp>
      <p:sp>
        <p:nvSpPr>
          <p:cNvPr id="3" name="Rectangle 2"/>
          <p:cNvSpPr/>
          <p:nvPr/>
        </p:nvSpPr>
        <p:spPr bwMode="hidden">
          <a:xfrm>
            <a:off x="1" y="1189176"/>
            <a:ext cx="12192000" cy="5668824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2" tIns="45722" rIns="45722" bIns="4572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spcBef>
                <a:spcPct val="0"/>
              </a:spcBef>
              <a:spcAft>
                <a:spcPct val="0"/>
              </a:spcAft>
            </a:pPr>
            <a:endParaRPr lang="en-US" sz="1765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69239" y="1197322"/>
            <a:ext cx="11653522" cy="2225866"/>
          </a:xfrm>
        </p:spPr>
        <p:txBody>
          <a:bodyPr/>
          <a:lstStyle>
            <a:lvl1pPr marL="0" indent="0">
              <a:buNone/>
              <a:defRPr sz="3235">
                <a:gradFill>
                  <a:gsLst>
                    <a:gs pos="8718">
                      <a:srgbClr val="353535"/>
                    </a:gs>
                    <a:gs pos="34000">
                      <a:srgbClr val="353535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39726" indent="0">
              <a:buNone/>
              <a:defRPr>
                <a:gradFill>
                  <a:gsLst>
                    <a:gs pos="8718">
                      <a:srgbClr val="353535"/>
                    </a:gs>
                    <a:gs pos="34000">
                      <a:srgbClr val="353535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73090" indent="0">
              <a:buNone/>
              <a:defRPr>
                <a:gradFill>
                  <a:gsLst>
                    <a:gs pos="8718">
                      <a:srgbClr val="353535"/>
                    </a:gs>
                    <a:gs pos="34000">
                      <a:srgbClr val="353535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798516" indent="0">
              <a:buNone/>
              <a:defRPr>
                <a:gradFill>
                  <a:gsLst>
                    <a:gs pos="8718">
                      <a:srgbClr val="353535"/>
                    </a:gs>
                    <a:gs pos="34000">
                      <a:srgbClr val="353535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30292" indent="0">
              <a:buNone/>
              <a:defRPr>
                <a:gradFill>
                  <a:gsLst>
                    <a:gs pos="8718">
                      <a:srgbClr val="353535"/>
                    </a:gs>
                    <a:gs pos="34000">
                      <a:srgbClr val="353535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2950283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logo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blackWhite">
          <a:xfrm>
            <a:off x="269240" y="6099190"/>
            <a:ext cx="4482124" cy="46774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179285" tIns="179285" rIns="179285" bIns="179285" numCol="1" anchor="t" anchorCtr="0" compatLnSpc="1">
            <a:prstTxWarp prst="textNoShape">
              <a:avLst/>
            </a:prstTxWarp>
            <a:spAutoFit/>
          </a:bodyPr>
          <a:lstStyle/>
          <a:p>
            <a:pPr defTabSz="913924" eaLnBrk="0" hangingPunct="0"/>
            <a:r>
              <a:rPr lang="en-US" sz="686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cs typeface="Segoe UI" pitchFamily="34" charset="0"/>
              </a:rPr>
              <a:t>© Copyright Microsoft Corporation. All rights reserved.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black">
          <a:xfrm>
            <a:off x="448212" y="470067"/>
            <a:ext cx="1454257" cy="304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9075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69239" y="1189177"/>
            <a:ext cx="11653523" cy="2396047"/>
          </a:xfrm>
          <a:prstGeom prst="rect">
            <a:avLst/>
          </a:prstGeom>
        </p:spPr>
        <p:txBody>
          <a:bodyPr/>
          <a:lstStyle>
            <a:lvl1pPr marL="284790" indent="-284790">
              <a:buClr>
                <a:schemeClr val="tx1"/>
              </a:buClr>
              <a:buSzPct val="90000"/>
              <a:buFont typeface="Arial" pitchFamily="34" charset="0"/>
              <a:buChar char="•"/>
              <a:defRPr sz="3529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60241" indent="-275453">
              <a:buClr>
                <a:schemeClr val="tx1"/>
              </a:buClr>
              <a:buSzPct val="90000"/>
              <a:buFont typeface="Arial" pitchFamily="34" charset="0"/>
              <a:buChar char="•"/>
              <a:defRPr sz="3137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45031" indent="-284790">
              <a:buClr>
                <a:schemeClr val="tx1"/>
              </a:buClr>
              <a:buSzPct val="90000"/>
              <a:buFont typeface="Arial" pitchFamily="34" charset="0"/>
              <a:buChar char="•"/>
              <a:defRPr sz="2745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69128" indent="-224097">
              <a:buClr>
                <a:schemeClr val="tx1"/>
              </a:buClr>
              <a:buSzPct val="90000"/>
              <a:buFont typeface="Arial" pitchFamily="34" charset="0"/>
              <a:buChar char="•"/>
              <a:defRPr sz="2353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293225" indent="-224097">
              <a:buClr>
                <a:schemeClr val="tx1"/>
              </a:buClr>
              <a:buSzPct val="90000"/>
              <a:buFont typeface="Arial" pitchFamily="34" charset="0"/>
              <a:buChar char="•"/>
              <a:defRPr sz="1961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/>
              <a:t>Use this Layout for Speaker Notes slides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238876"/>
            <a:ext cx="12192001" cy="619125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3627" spc="-50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0842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78DA1-15F6-4685-A16A-7A036BCA5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8DBF78-1CC9-466E-871A-917DEDF707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DA40D2-3F14-48E1-A121-820861DDAE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84DE02-4661-4D54-99A5-564AA979E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00082-4701-46E9-9D8D-E959BA581C26}" type="datetimeFigureOut">
              <a:rPr lang="en-US" smtClean="0"/>
              <a:t>9/20/2017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403502-6C63-4DFC-9109-CBD98150A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3B158F-AF93-4A4D-BA9E-769159554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FF7C-B075-44CB-8339-688B8B1BA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2230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lkin (event name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69302" y="1187622"/>
            <a:ext cx="7171399" cy="1793104"/>
          </a:xfrm>
          <a:noFill/>
        </p:spPr>
        <p:txBody>
          <a:bodyPr lIns="146304" tIns="91440" rIns="146304" bIns="91440" anchor="b" anchorCtr="0"/>
          <a:lstStyle>
            <a:lvl1pPr>
              <a:defRPr sz="5294" spc="-98" baseline="0"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Event name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69301" y="2980725"/>
            <a:ext cx="5378549" cy="715931"/>
          </a:xfrm>
          <a:noFill/>
        </p:spPr>
        <p:txBody>
          <a:bodyPr lIns="164592" tIns="109728" rIns="164592" bIns="109728">
            <a:noAutofit/>
          </a:bodyPr>
          <a:lstStyle>
            <a:lvl1pPr marL="0" indent="0">
              <a:spcBef>
                <a:spcPts val="0"/>
              </a:spcBef>
              <a:buNone/>
              <a:defRPr sz="3137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269240" y="3696656"/>
            <a:ext cx="5378549" cy="452654"/>
          </a:xfrm>
        </p:spPr>
        <p:txBody>
          <a:bodyPr/>
          <a:lstStyle>
            <a:lvl1pPr marL="0" indent="0">
              <a:buNone/>
              <a:defRPr lang="en-US" sz="1961" kern="1200" spc="0" baseline="0" dirty="0" smtClean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Optional (City, State or venue)</a:t>
            </a:r>
          </a:p>
        </p:txBody>
      </p:sp>
      <p:pic>
        <p:nvPicPr>
          <p:cNvPr id="88" name="Picture 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black">
          <a:xfrm>
            <a:off x="448212" y="470067"/>
            <a:ext cx="1454257" cy="304828"/>
          </a:xfrm>
          <a:prstGeom prst="rect">
            <a:avLst/>
          </a:prstGeom>
        </p:spPr>
      </p:pic>
      <p:grpSp>
        <p:nvGrpSpPr>
          <p:cNvPr id="395" name="Group 394"/>
          <p:cNvGrpSpPr/>
          <p:nvPr userDrawn="1"/>
        </p:nvGrpSpPr>
        <p:grpSpPr bwMode="gray">
          <a:xfrm>
            <a:off x="7440701" y="2676791"/>
            <a:ext cx="4751298" cy="4181209"/>
            <a:chOff x="7670801" y="3252788"/>
            <a:chExt cx="4017963" cy="3535362"/>
          </a:xfrm>
        </p:grpSpPr>
        <p:sp>
          <p:nvSpPr>
            <p:cNvPr id="396" name="Freeform 7"/>
            <p:cNvSpPr>
              <a:spLocks/>
            </p:cNvSpPr>
            <p:nvPr userDrawn="1"/>
          </p:nvSpPr>
          <p:spPr bwMode="gray">
            <a:xfrm>
              <a:off x="8091488" y="5829300"/>
              <a:ext cx="295275" cy="823913"/>
            </a:xfrm>
            <a:custGeom>
              <a:avLst/>
              <a:gdLst>
                <a:gd name="T0" fmla="*/ 164 w 164"/>
                <a:gd name="T1" fmla="*/ 453 h 459"/>
                <a:gd name="T2" fmla="*/ 34 w 164"/>
                <a:gd name="T3" fmla="*/ 30 h 459"/>
                <a:gd name="T4" fmla="*/ 34 w 164"/>
                <a:gd name="T5" fmla="*/ 30 h 459"/>
                <a:gd name="T6" fmla="*/ 33 w 164"/>
                <a:gd name="T7" fmla="*/ 29 h 459"/>
                <a:gd name="T8" fmla="*/ 43 w 164"/>
                <a:gd name="T9" fmla="*/ 1 h 459"/>
                <a:gd name="T10" fmla="*/ 32 w 164"/>
                <a:gd name="T11" fmla="*/ 1 h 459"/>
                <a:gd name="T12" fmla="*/ 3 w 164"/>
                <a:gd name="T13" fmla="*/ 39 h 459"/>
                <a:gd name="T14" fmla="*/ 3 w 164"/>
                <a:gd name="T15" fmla="*/ 40 h 459"/>
                <a:gd name="T16" fmla="*/ 3 w 164"/>
                <a:gd name="T17" fmla="*/ 40 h 459"/>
                <a:gd name="T18" fmla="*/ 46 w 164"/>
                <a:gd name="T19" fmla="*/ 275 h 459"/>
                <a:gd name="T20" fmla="*/ 97 w 164"/>
                <a:gd name="T21" fmla="*/ 459 h 459"/>
                <a:gd name="T22" fmla="*/ 164 w 164"/>
                <a:gd name="T23" fmla="*/ 453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4" h="459">
                  <a:moveTo>
                    <a:pt x="164" y="453"/>
                  </a:moveTo>
                  <a:cubicBezTo>
                    <a:pt x="34" y="30"/>
                    <a:pt x="34" y="30"/>
                    <a:pt x="34" y="30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4" y="30"/>
                    <a:pt x="34" y="30"/>
                    <a:pt x="33" y="29"/>
                  </a:cubicBezTo>
                  <a:cubicBezTo>
                    <a:pt x="32" y="18"/>
                    <a:pt x="36" y="8"/>
                    <a:pt x="43" y="1"/>
                  </a:cubicBezTo>
                  <a:cubicBezTo>
                    <a:pt x="39" y="0"/>
                    <a:pt x="35" y="0"/>
                    <a:pt x="32" y="1"/>
                  </a:cubicBezTo>
                  <a:cubicBezTo>
                    <a:pt x="13" y="3"/>
                    <a:pt x="0" y="20"/>
                    <a:pt x="3" y="39"/>
                  </a:cubicBezTo>
                  <a:cubicBezTo>
                    <a:pt x="3" y="39"/>
                    <a:pt x="3" y="40"/>
                    <a:pt x="3" y="40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46" y="275"/>
                    <a:pt x="46" y="275"/>
                    <a:pt x="46" y="275"/>
                  </a:cubicBezTo>
                  <a:cubicBezTo>
                    <a:pt x="49" y="279"/>
                    <a:pt x="97" y="459"/>
                    <a:pt x="97" y="459"/>
                  </a:cubicBezTo>
                  <a:cubicBezTo>
                    <a:pt x="164" y="453"/>
                    <a:pt x="164" y="453"/>
                    <a:pt x="164" y="453"/>
                  </a:cubicBezTo>
                </a:path>
              </a:pathLst>
            </a:custGeom>
            <a:solidFill>
              <a:srgbClr val="BA8C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97" name="Freeform 8"/>
            <p:cNvSpPr>
              <a:spLocks/>
            </p:cNvSpPr>
            <p:nvPr userDrawn="1"/>
          </p:nvSpPr>
          <p:spPr bwMode="gray">
            <a:xfrm>
              <a:off x="10744201" y="6092825"/>
              <a:ext cx="139700" cy="214313"/>
            </a:xfrm>
            <a:custGeom>
              <a:avLst/>
              <a:gdLst>
                <a:gd name="T0" fmla="*/ 0 w 88"/>
                <a:gd name="T1" fmla="*/ 0 h 135"/>
                <a:gd name="T2" fmla="*/ 0 w 88"/>
                <a:gd name="T3" fmla="*/ 0 h 135"/>
                <a:gd name="T4" fmla="*/ 88 w 88"/>
                <a:gd name="T5" fmla="*/ 135 h 135"/>
                <a:gd name="T6" fmla="*/ 0 w 88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8" h="135">
                  <a:moveTo>
                    <a:pt x="0" y="0"/>
                  </a:moveTo>
                  <a:lnTo>
                    <a:pt x="0" y="0"/>
                  </a:lnTo>
                  <a:lnTo>
                    <a:pt x="88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DB1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98" name="Freeform 9"/>
            <p:cNvSpPr>
              <a:spLocks/>
            </p:cNvSpPr>
            <p:nvPr userDrawn="1"/>
          </p:nvSpPr>
          <p:spPr bwMode="gray">
            <a:xfrm>
              <a:off x="10744201" y="6092825"/>
              <a:ext cx="139700" cy="214313"/>
            </a:xfrm>
            <a:custGeom>
              <a:avLst/>
              <a:gdLst>
                <a:gd name="T0" fmla="*/ 0 w 88"/>
                <a:gd name="T1" fmla="*/ 0 h 135"/>
                <a:gd name="T2" fmla="*/ 0 w 88"/>
                <a:gd name="T3" fmla="*/ 0 h 135"/>
                <a:gd name="T4" fmla="*/ 88 w 88"/>
                <a:gd name="T5" fmla="*/ 135 h 135"/>
                <a:gd name="T6" fmla="*/ 0 w 88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8" h="135">
                  <a:moveTo>
                    <a:pt x="0" y="0"/>
                  </a:moveTo>
                  <a:lnTo>
                    <a:pt x="0" y="0"/>
                  </a:lnTo>
                  <a:lnTo>
                    <a:pt x="88" y="13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99" name="Freeform 10"/>
            <p:cNvSpPr>
              <a:spLocks/>
            </p:cNvSpPr>
            <p:nvPr userDrawn="1"/>
          </p:nvSpPr>
          <p:spPr bwMode="gray">
            <a:xfrm>
              <a:off x="8637588" y="5445125"/>
              <a:ext cx="465138" cy="623888"/>
            </a:xfrm>
            <a:custGeom>
              <a:avLst/>
              <a:gdLst>
                <a:gd name="T0" fmla="*/ 202 w 257"/>
                <a:gd name="T1" fmla="*/ 3 h 348"/>
                <a:gd name="T2" fmla="*/ 171 w 257"/>
                <a:gd name="T3" fmla="*/ 43 h 348"/>
                <a:gd name="T4" fmla="*/ 245 w 257"/>
                <a:gd name="T5" fmla="*/ 323 h 348"/>
                <a:gd name="T6" fmla="*/ 257 w 257"/>
                <a:gd name="T7" fmla="*/ 329 h 348"/>
                <a:gd name="T8" fmla="*/ 109 w 257"/>
                <a:gd name="T9" fmla="*/ 319 h 348"/>
                <a:gd name="T10" fmla="*/ 47 w 257"/>
                <a:gd name="T11" fmla="*/ 87 h 348"/>
                <a:gd name="T12" fmla="*/ 202 w 257"/>
                <a:gd name="T13" fmla="*/ 3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7" h="348">
                  <a:moveTo>
                    <a:pt x="202" y="3"/>
                  </a:moveTo>
                  <a:cubicBezTo>
                    <a:pt x="190" y="15"/>
                    <a:pt x="180" y="28"/>
                    <a:pt x="171" y="43"/>
                  </a:cubicBezTo>
                  <a:cubicBezTo>
                    <a:pt x="114" y="141"/>
                    <a:pt x="148" y="266"/>
                    <a:pt x="245" y="323"/>
                  </a:cubicBezTo>
                  <a:cubicBezTo>
                    <a:pt x="249" y="325"/>
                    <a:pt x="253" y="327"/>
                    <a:pt x="257" y="329"/>
                  </a:cubicBezTo>
                  <a:cubicBezTo>
                    <a:pt x="210" y="348"/>
                    <a:pt x="156" y="346"/>
                    <a:pt x="109" y="319"/>
                  </a:cubicBezTo>
                  <a:cubicBezTo>
                    <a:pt x="28" y="272"/>
                    <a:pt x="0" y="168"/>
                    <a:pt x="47" y="87"/>
                  </a:cubicBezTo>
                  <a:cubicBezTo>
                    <a:pt x="80" y="31"/>
                    <a:pt x="140" y="0"/>
                    <a:pt x="202" y="3"/>
                  </a:cubicBezTo>
                </a:path>
              </a:pathLst>
            </a:custGeom>
            <a:solidFill>
              <a:srgbClr val="0075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00" name="Freeform 11"/>
            <p:cNvSpPr>
              <a:spLocks/>
            </p:cNvSpPr>
            <p:nvPr userDrawn="1"/>
          </p:nvSpPr>
          <p:spPr bwMode="gray">
            <a:xfrm>
              <a:off x="7670801" y="3711575"/>
              <a:ext cx="3227388" cy="2381250"/>
            </a:xfrm>
            <a:custGeom>
              <a:avLst/>
              <a:gdLst>
                <a:gd name="T0" fmla="*/ 0 w 1788"/>
                <a:gd name="T1" fmla="*/ 0 h 1326"/>
                <a:gd name="T2" fmla="*/ 1788 w 1788"/>
                <a:gd name="T3" fmla="*/ 0 h 1326"/>
                <a:gd name="T4" fmla="*/ 1788 w 1788"/>
                <a:gd name="T5" fmla="*/ 1326 h 1326"/>
                <a:gd name="T6" fmla="*/ 101 w 1788"/>
                <a:gd name="T7" fmla="*/ 1326 h 1326"/>
                <a:gd name="T8" fmla="*/ 0 w 1788"/>
                <a:gd name="T9" fmla="*/ 1225 h 1326"/>
                <a:gd name="T10" fmla="*/ 0 w 1788"/>
                <a:gd name="T11" fmla="*/ 0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88" h="1326">
                  <a:moveTo>
                    <a:pt x="0" y="0"/>
                  </a:moveTo>
                  <a:cubicBezTo>
                    <a:pt x="1788" y="0"/>
                    <a:pt x="1788" y="0"/>
                    <a:pt x="1788" y="0"/>
                  </a:cubicBezTo>
                  <a:cubicBezTo>
                    <a:pt x="1788" y="1326"/>
                    <a:pt x="1788" y="1326"/>
                    <a:pt x="1788" y="1326"/>
                  </a:cubicBezTo>
                  <a:cubicBezTo>
                    <a:pt x="101" y="1326"/>
                    <a:pt x="101" y="1326"/>
                    <a:pt x="101" y="1326"/>
                  </a:cubicBezTo>
                  <a:cubicBezTo>
                    <a:pt x="45" y="1326"/>
                    <a:pt x="0" y="1281"/>
                    <a:pt x="0" y="1225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00BC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 dirty="0"/>
            </a:p>
          </p:txBody>
        </p:sp>
        <p:sp>
          <p:nvSpPr>
            <p:cNvPr id="401" name="Freeform 12"/>
            <p:cNvSpPr>
              <a:spLocks/>
            </p:cNvSpPr>
            <p:nvPr userDrawn="1"/>
          </p:nvSpPr>
          <p:spPr bwMode="gray">
            <a:xfrm>
              <a:off x="7681913" y="3802063"/>
              <a:ext cx="3122613" cy="2201863"/>
            </a:xfrm>
            <a:custGeom>
              <a:avLst/>
              <a:gdLst>
                <a:gd name="T0" fmla="*/ 1730 w 1730"/>
                <a:gd name="T1" fmla="*/ 0 h 1226"/>
                <a:gd name="T2" fmla="*/ 320 w 1730"/>
                <a:gd name="T3" fmla="*/ 0 h 1226"/>
                <a:gd name="T4" fmla="*/ 320 w 1730"/>
                <a:gd name="T5" fmla="*/ 19 h 1226"/>
                <a:gd name="T6" fmla="*/ 1711 w 1730"/>
                <a:gd name="T7" fmla="*/ 19 h 1226"/>
                <a:gd name="T8" fmla="*/ 1711 w 1730"/>
                <a:gd name="T9" fmla="*/ 1207 h 1226"/>
                <a:gd name="T10" fmla="*/ 0 w 1730"/>
                <a:gd name="T11" fmla="*/ 1207 h 1226"/>
                <a:gd name="T12" fmla="*/ 8 w 1730"/>
                <a:gd name="T13" fmla="*/ 1226 h 1226"/>
                <a:gd name="T14" fmla="*/ 1730 w 1730"/>
                <a:gd name="T15" fmla="*/ 1226 h 1226"/>
                <a:gd name="T16" fmla="*/ 1730 w 1730"/>
                <a:gd name="T17" fmla="*/ 0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30" h="1226">
                  <a:moveTo>
                    <a:pt x="1730" y="0"/>
                  </a:moveTo>
                  <a:cubicBezTo>
                    <a:pt x="320" y="0"/>
                    <a:pt x="320" y="0"/>
                    <a:pt x="320" y="0"/>
                  </a:cubicBezTo>
                  <a:cubicBezTo>
                    <a:pt x="320" y="19"/>
                    <a:pt x="320" y="19"/>
                    <a:pt x="320" y="19"/>
                  </a:cubicBezTo>
                  <a:cubicBezTo>
                    <a:pt x="1711" y="19"/>
                    <a:pt x="1711" y="19"/>
                    <a:pt x="1711" y="19"/>
                  </a:cubicBezTo>
                  <a:cubicBezTo>
                    <a:pt x="1711" y="1207"/>
                    <a:pt x="1711" y="1207"/>
                    <a:pt x="1711" y="1207"/>
                  </a:cubicBezTo>
                  <a:cubicBezTo>
                    <a:pt x="0" y="1207"/>
                    <a:pt x="0" y="1207"/>
                    <a:pt x="0" y="1207"/>
                  </a:cubicBezTo>
                  <a:cubicBezTo>
                    <a:pt x="2" y="1214"/>
                    <a:pt x="5" y="1220"/>
                    <a:pt x="8" y="1226"/>
                  </a:cubicBezTo>
                  <a:cubicBezTo>
                    <a:pt x="1730" y="1226"/>
                    <a:pt x="1730" y="1226"/>
                    <a:pt x="1730" y="1226"/>
                  </a:cubicBezTo>
                  <a:cubicBezTo>
                    <a:pt x="1730" y="0"/>
                    <a:pt x="1730" y="0"/>
                    <a:pt x="1730" y="0"/>
                  </a:cubicBezTo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02" name="Freeform 13"/>
            <p:cNvSpPr>
              <a:spLocks/>
            </p:cNvSpPr>
            <p:nvPr userDrawn="1"/>
          </p:nvSpPr>
          <p:spPr bwMode="gray">
            <a:xfrm>
              <a:off x="7670801" y="3711575"/>
              <a:ext cx="585788" cy="2347913"/>
            </a:xfrm>
            <a:custGeom>
              <a:avLst/>
              <a:gdLst>
                <a:gd name="T0" fmla="*/ 325 w 325"/>
                <a:gd name="T1" fmla="*/ 0 h 1307"/>
                <a:gd name="T2" fmla="*/ 325 w 325"/>
                <a:gd name="T3" fmla="*/ 1202 h 1307"/>
                <a:gd name="T4" fmla="*/ 155 w 325"/>
                <a:gd name="T5" fmla="*/ 1202 h 1307"/>
                <a:gd name="T6" fmla="*/ 43 w 325"/>
                <a:gd name="T7" fmla="*/ 1307 h 1307"/>
                <a:gd name="T8" fmla="*/ 1 w 325"/>
                <a:gd name="T9" fmla="*/ 1235 h 1307"/>
                <a:gd name="T10" fmla="*/ 0 w 325"/>
                <a:gd name="T11" fmla="*/ 0 h 1307"/>
                <a:gd name="T12" fmla="*/ 325 w 325"/>
                <a:gd name="T13" fmla="*/ 0 h 1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5" h="1307">
                  <a:moveTo>
                    <a:pt x="325" y="0"/>
                  </a:moveTo>
                  <a:cubicBezTo>
                    <a:pt x="325" y="1202"/>
                    <a:pt x="325" y="1202"/>
                    <a:pt x="325" y="1202"/>
                  </a:cubicBezTo>
                  <a:cubicBezTo>
                    <a:pt x="155" y="1202"/>
                    <a:pt x="155" y="1202"/>
                    <a:pt x="155" y="1202"/>
                  </a:cubicBezTo>
                  <a:cubicBezTo>
                    <a:pt x="93" y="1202"/>
                    <a:pt x="43" y="1245"/>
                    <a:pt x="43" y="1307"/>
                  </a:cubicBezTo>
                  <a:cubicBezTo>
                    <a:pt x="43" y="1307"/>
                    <a:pt x="1" y="1281"/>
                    <a:pt x="1" y="1235"/>
                  </a:cubicBezTo>
                  <a:cubicBezTo>
                    <a:pt x="1" y="1103"/>
                    <a:pt x="0" y="0"/>
                    <a:pt x="0" y="0"/>
                  </a:cubicBezTo>
                  <a:lnTo>
                    <a:pt x="325" y="0"/>
                  </a:lnTo>
                  <a:close/>
                </a:path>
              </a:pathLst>
            </a:custGeom>
            <a:solidFill>
              <a:srgbClr val="15A2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 dirty="0"/>
            </a:p>
          </p:txBody>
        </p:sp>
        <p:sp>
          <p:nvSpPr>
            <p:cNvPr id="403" name="Freeform 14"/>
            <p:cNvSpPr>
              <a:spLocks/>
            </p:cNvSpPr>
            <p:nvPr userDrawn="1"/>
          </p:nvSpPr>
          <p:spPr bwMode="gray">
            <a:xfrm>
              <a:off x="7670801" y="3490913"/>
              <a:ext cx="420688" cy="2432050"/>
            </a:xfrm>
            <a:custGeom>
              <a:avLst/>
              <a:gdLst>
                <a:gd name="T0" fmla="*/ 112 w 233"/>
                <a:gd name="T1" fmla="*/ 0 h 1354"/>
                <a:gd name="T2" fmla="*/ 0 w 233"/>
                <a:gd name="T3" fmla="*/ 112 h 1354"/>
                <a:gd name="T4" fmla="*/ 0 w 233"/>
                <a:gd name="T5" fmla="*/ 1354 h 1354"/>
                <a:gd name="T6" fmla="*/ 1 w 233"/>
                <a:gd name="T7" fmla="*/ 1354 h 1354"/>
                <a:gd name="T8" fmla="*/ 112 w 233"/>
                <a:gd name="T9" fmla="*/ 1251 h 1354"/>
                <a:gd name="T10" fmla="*/ 233 w 233"/>
                <a:gd name="T11" fmla="*/ 1251 h 1354"/>
                <a:gd name="T12" fmla="*/ 233 w 233"/>
                <a:gd name="T13" fmla="*/ 0 h 1354"/>
                <a:gd name="T14" fmla="*/ 112 w 233"/>
                <a:gd name="T15" fmla="*/ 0 h 1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3" h="1354">
                  <a:moveTo>
                    <a:pt x="112" y="0"/>
                  </a:moveTo>
                  <a:cubicBezTo>
                    <a:pt x="50" y="0"/>
                    <a:pt x="0" y="50"/>
                    <a:pt x="0" y="112"/>
                  </a:cubicBezTo>
                  <a:cubicBezTo>
                    <a:pt x="0" y="1354"/>
                    <a:pt x="0" y="1354"/>
                    <a:pt x="0" y="1354"/>
                  </a:cubicBezTo>
                  <a:cubicBezTo>
                    <a:pt x="1" y="1354"/>
                    <a:pt x="1" y="1354"/>
                    <a:pt x="1" y="1354"/>
                  </a:cubicBezTo>
                  <a:cubicBezTo>
                    <a:pt x="5" y="1296"/>
                    <a:pt x="53" y="1251"/>
                    <a:pt x="112" y="1251"/>
                  </a:cubicBezTo>
                  <a:cubicBezTo>
                    <a:pt x="233" y="1251"/>
                    <a:pt x="233" y="1251"/>
                    <a:pt x="233" y="1251"/>
                  </a:cubicBezTo>
                  <a:cubicBezTo>
                    <a:pt x="233" y="0"/>
                    <a:pt x="233" y="0"/>
                    <a:pt x="233" y="0"/>
                  </a:cubicBezTo>
                  <a:lnTo>
                    <a:pt x="112" y="0"/>
                  </a:lnTo>
                  <a:close/>
                </a:path>
              </a:pathLst>
            </a:cu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04" name="Freeform 15"/>
            <p:cNvSpPr>
              <a:spLocks noEditPoints="1"/>
            </p:cNvSpPr>
            <p:nvPr userDrawn="1"/>
          </p:nvSpPr>
          <p:spPr bwMode="gray">
            <a:xfrm>
              <a:off x="8848726" y="3952875"/>
              <a:ext cx="1244600" cy="1892300"/>
            </a:xfrm>
            <a:custGeom>
              <a:avLst/>
              <a:gdLst>
                <a:gd name="T0" fmla="*/ 597 w 689"/>
                <a:gd name="T1" fmla="*/ 579 h 1054"/>
                <a:gd name="T2" fmla="*/ 624 w 689"/>
                <a:gd name="T3" fmla="*/ 548 h 1054"/>
                <a:gd name="T4" fmla="*/ 689 w 689"/>
                <a:gd name="T5" fmla="*/ 345 h 1054"/>
                <a:gd name="T6" fmla="*/ 0 w 689"/>
                <a:gd name="T7" fmla="*/ 345 h 1054"/>
                <a:gd name="T8" fmla="*/ 66 w 689"/>
                <a:gd name="T9" fmla="*/ 548 h 1054"/>
                <a:gd name="T10" fmla="*/ 93 w 689"/>
                <a:gd name="T11" fmla="*/ 579 h 1054"/>
                <a:gd name="T12" fmla="*/ 159 w 689"/>
                <a:gd name="T13" fmla="*/ 791 h 1054"/>
                <a:gd name="T14" fmla="*/ 171 w 689"/>
                <a:gd name="T15" fmla="*/ 834 h 1054"/>
                <a:gd name="T16" fmla="*/ 159 w 689"/>
                <a:gd name="T17" fmla="*/ 877 h 1054"/>
                <a:gd name="T18" fmla="*/ 159 w 689"/>
                <a:gd name="T19" fmla="*/ 918 h 1054"/>
                <a:gd name="T20" fmla="*/ 184 w 689"/>
                <a:gd name="T21" fmla="*/ 965 h 1054"/>
                <a:gd name="T22" fmla="*/ 345 w 689"/>
                <a:gd name="T23" fmla="*/ 1054 h 1054"/>
                <a:gd name="T24" fmla="*/ 506 w 689"/>
                <a:gd name="T25" fmla="*/ 965 h 1054"/>
                <a:gd name="T26" fmla="*/ 530 w 689"/>
                <a:gd name="T27" fmla="*/ 918 h 1054"/>
                <a:gd name="T28" fmla="*/ 530 w 689"/>
                <a:gd name="T29" fmla="*/ 877 h 1054"/>
                <a:gd name="T30" fmla="*/ 519 w 689"/>
                <a:gd name="T31" fmla="*/ 834 h 1054"/>
                <a:gd name="T32" fmla="*/ 530 w 689"/>
                <a:gd name="T33" fmla="*/ 791 h 1054"/>
                <a:gd name="T34" fmla="*/ 675 w 689"/>
                <a:gd name="T35" fmla="*/ 345 h 1054"/>
                <a:gd name="T36" fmla="*/ 606 w 689"/>
                <a:gd name="T37" fmla="*/ 546 h 1054"/>
                <a:gd name="T38" fmla="*/ 586 w 689"/>
                <a:gd name="T39" fmla="*/ 570 h 1054"/>
                <a:gd name="T40" fmla="*/ 442 w 689"/>
                <a:gd name="T41" fmla="*/ 767 h 1054"/>
                <a:gd name="T42" fmla="*/ 551 w 689"/>
                <a:gd name="T43" fmla="*/ 555 h 1054"/>
                <a:gd name="T44" fmla="*/ 556 w 689"/>
                <a:gd name="T45" fmla="*/ 549 h 1054"/>
                <a:gd name="T46" fmla="*/ 616 w 689"/>
                <a:gd name="T47" fmla="*/ 412 h 1054"/>
                <a:gd name="T48" fmla="*/ 630 w 689"/>
                <a:gd name="T49" fmla="*/ 398 h 1054"/>
                <a:gd name="T50" fmla="*/ 623 w 689"/>
                <a:gd name="T51" fmla="*/ 345 h 1054"/>
                <a:gd name="T52" fmla="*/ 382 w 689"/>
                <a:gd name="T53" fmla="*/ 16 h 1054"/>
                <a:gd name="T54" fmla="*/ 103 w 689"/>
                <a:gd name="T55" fmla="*/ 570 h 1054"/>
                <a:gd name="T56" fmla="*/ 83 w 689"/>
                <a:gd name="T57" fmla="*/ 546 h 1054"/>
                <a:gd name="T58" fmla="*/ 312 w 689"/>
                <a:gd name="T59" fmla="*/ 16 h 1054"/>
                <a:gd name="T60" fmla="*/ 609 w 689"/>
                <a:gd name="T61" fmla="*/ 345 h 1054"/>
                <a:gd name="T62" fmla="*/ 540 w 689"/>
                <a:gd name="T63" fmla="*/ 546 h 1054"/>
                <a:gd name="T64" fmla="*/ 520 w 689"/>
                <a:gd name="T65" fmla="*/ 570 h 1054"/>
                <a:gd name="T66" fmla="*/ 195 w 689"/>
                <a:gd name="T67" fmla="*/ 767 h 1054"/>
                <a:gd name="T68" fmla="*/ 173 w 689"/>
                <a:gd name="T69" fmla="*/ 791 h 1054"/>
                <a:gd name="T70" fmla="*/ 506 w 689"/>
                <a:gd name="T71" fmla="*/ 781 h 1054"/>
                <a:gd name="T72" fmla="*/ 516 w 689"/>
                <a:gd name="T73" fmla="*/ 813 h 1054"/>
                <a:gd name="T74" fmla="*/ 184 w 689"/>
                <a:gd name="T75" fmla="*/ 823 h 1054"/>
                <a:gd name="T76" fmla="*/ 173 w 689"/>
                <a:gd name="T77" fmla="*/ 791 h 1054"/>
                <a:gd name="T78" fmla="*/ 516 w 689"/>
                <a:gd name="T79" fmla="*/ 855 h 1054"/>
                <a:gd name="T80" fmla="*/ 506 w 689"/>
                <a:gd name="T81" fmla="*/ 887 h 1054"/>
                <a:gd name="T82" fmla="*/ 173 w 689"/>
                <a:gd name="T83" fmla="*/ 877 h 1054"/>
                <a:gd name="T84" fmla="*/ 184 w 689"/>
                <a:gd name="T85" fmla="*/ 844 h 1054"/>
                <a:gd name="T86" fmla="*/ 345 w 689"/>
                <a:gd name="T87" fmla="*/ 1040 h 1054"/>
                <a:gd name="T88" fmla="*/ 463 w 689"/>
                <a:gd name="T89" fmla="*/ 965 h 1054"/>
                <a:gd name="T90" fmla="*/ 516 w 689"/>
                <a:gd name="T91" fmla="*/ 940 h 1054"/>
                <a:gd name="T92" fmla="*/ 184 w 689"/>
                <a:gd name="T93" fmla="*/ 951 h 1054"/>
                <a:gd name="T94" fmla="*/ 173 w 689"/>
                <a:gd name="T95" fmla="*/ 918 h 1054"/>
                <a:gd name="T96" fmla="*/ 506 w 689"/>
                <a:gd name="T97" fmla="*/ 908 h 1054"/>
                <a:gd name="T98" fmla="*/ 516 w 689"/>
                <a:gd name="T99" fmla="*/ 940 h 10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89" h="1054">
                  <a:moveTo>
                    <a:pt x="509" y="767"/>
                  </a:moveTo>
                  <a:cubicBezTo>
                    <a:pt x="514" y="693"/>
                    <a:pt x="566" y="618"/>
                    <a:pt x="597" y="579"/>
                  </a:cubicBezTo>
                  <a:cubicBezTo>
                    <a:pt x="604" y="571"/>
                    <a:pt x="611" y="563"/>
                    <a:pt x="617" y="555"/>
                  </a:cubicBezTo>
                  <a:cubicBezTo>
                    <a:pt x="624" y="548"/>
                    <a:pt x="624" y="548"/>
                    <a:pt x="624" y="548"/>
                  </a:cubicBezTo>
                  <a:cubicBezTo>
                    <a:pt x="623" y="548"/>
                    <a:pt x="623" y="548"/>
                    <a:pt x="623" y="548"/>
                  </a:cubicBezTo>
                  <a:cubicBezTo>
                    <a:pt x="666" y="488"/>
                    <a:pt x="689" y="418"/>
                    <a:pt x="689" y="345"/>
                  </a:cubicBezTo>
                  <a:cubicBezTo>
                    <a:pt x="689" y="155"/>
                    <a:pt x="535" y="0"/>
                    <a:pt x="345" y="0"/>
                  </a:cubicBezTo>
                  <a:cubicBezTo>
                    <a:pt x="155" y="0"/>
                    <a:pt x="0" y="155"/>
                    <a:pt x="0" y="345"/>
                  </a:cubicBezTo>
                  <a:cubicBezTo>
                    <a:pt x="0" y="418"/>
                    <a:pt x="23" y="488"/>
                    <a:pt x="67" y="547"/>
                  </a:cubicBezTo>
                  <a:cubicBezTo>
                    <a:pt x="66" y="548"/>
                    <a:pt x="66" y="548"/>
                    <a:pt x="66" y="548"/>
                  </a:cubicBezTo>
                  <a:cubicBezTo>
                    <a:pt x="72" y="555"/>
                    <a:pt x="72" y="555"/>
                    <a:pt x="72" y="555"/>
                  </a:cubicBezTo>
                  <a:cubicBezTo>
                    <a:pt x="79" y="563"/>
                    <a:pt x="85" y="571"/>
                    <a:pt x="93" y="579"/>
                  </a:cubicBezTo>
                  <a:cubicBezTo>
                    <a:pt x="123" y="618"/>
                    <a:pt x="175" y="693"/>
                    <a:pt x="181" y="767"/>
                  </a:cubicBezTo>
                  <a:cubicBezTo>
                    <a:pt x="165" y="768"/>
                    <a:pt x="159" y="782"/>
                    <a:pt x="159" y="791"/>
                  </a:cubicBezTo>
                  <a:cubicBezTo>
                    <a:pt x="159" y="813"/>
                    <a:pt x="159" y="813"/>
                    <a:pt x="159" y="813"/>
                  </a:cubicBezTo>
                  <a:cubicBezTo>
                    <a:pt x="159" y="824"/>
                    <a:pt x="164" y="830"/>
                    <a:pt x="171" y="834"/>
                  </a:cubicBezTo>
                  <a:cubicBezTo>
                    <a:pt x="163" y="839"/>
                    <a:pt x="159" y="848"/>
                    <a:pt x="159" y="855"/>
                  </a:cubicBezTo>
                  <a:cubicBezTo>
                    <a:pt x="159" y="877"/>
                    <a:pt x="159" y="877"/>
                    <a:pt x="159" y="877"/>
                  </a:cubicBezTo>
                  <a:cubicBezTo>
                    <a:pt x="159" y="887"/>
                    <a:pt x="164" y="894"/>
                    <a:pt x="171" y="897"/>
                  </a:cubicBezTo>
                  <a:cubicBezTo>
                    <a:pt x="163" y="902"/>
                    <a:pt x="159" y="911"/>
                    <a:pt x="159" y="918"/>
                  </a:cubicBezTo>
                  <a:cubicBezTo>
                    <a:pt x="159" y="940"/>
                    <a:pt x="159" y="940"/>
                    <a:pt x="159" y="940"/>
                  </a:cubicBezTo>
                  <a:cubicBezTo>
                    <a:pt x="159" y="958"/>
                    <a:pt x="174" y="965"/>
                    <a:pt x="184" y="965"/>
                  </a:cubicBezTo>
                  <a:cubicBezTo>
                    <a:pt x="212" y="965"/>
                    <a:pt x="212" y="965"/>
                    <a:pt x="212" y="965"/>
                  </a:cubicBezTo>
                  <a:cubicBezTo>
                    <a:pt x="226" y="1022"/>
                    <a:pt x="273" y="1054"/>
                    <a:pt x="345" y="1054"/>
                  </a:cubicBezTo>
                  <a:cubicBezTo>
                    <a:pt x="417" y="1054"/>
                    <a:pt x="464" y="1022"/>
                    <a:pt x="478" y="965"/>
                  </a:cubicBezTo>
                  <a:cubicBezTo>
                    <a:pt x="506" y="965"/>
                    <a:pt x="506" y="965"/>
                    <a:pt x="506" y="965"/>
                  </a:cubicBezTo>
                  <a:cubicBezTo>
                    <a:pt x="524" y="965"/>
                    <a:pt x="530" y="950"/>
                    <a:pt x="530" y="940"/>
                  </a:cubicBezTo>
                  <a:cubicBezTo>
                    <a:pt x="530" y="918"/>
                    <a:pt x="530" y="918"/>
                    <a:pt x="530" y="918"/>
                  </a:cubicBezTo>
                  <a:cubicBezTo>
                    <a:pt x="530" y="908"/>
                    <a:pt x="525" y="901"/>
                    <a:pt x="519" y="898"/>
                  </a:cubicBezTo>
                  <a:cubicBezTo>
                    <a:pt x="527" y="893"/>
                    <a:pt x="530" y="883"/>
                    <a:pt x="530" y="877"/>
                  </a:cubicBezTo>
                  <a:cubicBezTo>
                    <a:pt x="530" y="855"/>
                    <a:pt x="530" y="855"/>
                    <a:pt x="530" y="855"/>
                  </a:cubicBezTo>
                  <a:cubicBezTo>
                    <a:pt x="530" y="844"/>
                    <a:pt x="525" y="838"/>
                    <a:pt x="519" y="834"/>
                  </a:cubicBezTo>
                  <a:cubicBezTo>
                    <a:pt x="527" y="829"/>
                    <a:pt x="530" y="820"/>
                    <a:pt x="530" y="813"/>
                  </a:cubicBezTo>
                  <a:cubicBezTo>
                    <a:pt x="530" y="791"/>
                    <a:pt x="530" y="791"/>
                    <a:pt x="530" y="791"/>
                  </a:cubicBezTo>
                  <a:cubicBezTo>
                    <a:pt x="530" y="775"/>
                    <a:pt x="518" y="768"/>
                    <a:pt x="509" y="767"/>
                  </a:cubicBezTo>
                  <a:close/>
                  <a:moveTo>
                    <a:pt x="675" y="345"/>
                  </a:moveTo>
                  <a:cubicBezTo>
                    <a:pt x="675" y="418"/>
                    <a:pt x="652" y="487"/>
                    <a:pt x="607" y="546"/>
                  </a:cubicBezTo>
                  <a:cubicBezTo>
                    <a:pt x="606" y="546"/>
                    <a:pt x="606" y="546"/>
                    <a:pt x="606" y="546"/>
                  </a:cubicBezTo>
                  <a:cubicBezTo>
                    <a:pt x="600" y="554"/>
                    <a:pt x="594" y="562"/>
                    <a:pt x="587" y="570"/>
                  </a:cubicBezTo>
                  <a:cubicBezTo>
                    <a:pt x="586" y="570"/>
                    <a:pt x="586" y="570"/>
                    <a:pt x="586" y="570"/>
                  </a:cubicBezTo>
                  <a:cubicBezTo>
                    <a:pt x="554" y="610"/>
                    <a:pt x="500" y="689"/>
                    <a:pt x="495" y="767"/>
                  </a:cubicBezTo>
                  <a:cubicBezTo>
                    <a:pt x="442" y="767"/>
                    <a:pt x="442" y="767"/>
                    <a:pt x="442" y="767"/>
                  </a:cubicBezTo>
                  <a:cubicBezTo>
                    <a:pt x="448" y="693"/>
                    <a:pt x="499" y="618"/>
                    <a:pt x="530" y="579"/>
                  </a:cubicBezTo>
                  <a:cubicBezTo>
                    <a:pt x="537" y="571"/>
                    <a:pt x="544" y="563"/>
                    <a:pt x="551" y="555"/>
                  </a:cubicBezTo>
                  <a:cubicBezTo>
                    <a:pt x="551" y="555"/>
                    <a:pt x="551" y="554"/>
                    <a:pt x="551" y="554"/>
                  </a:cubicBezTo>
                  <a:cubicBezTo>
                    <a:pt x="556" y="549"/>
                    <a:pt x="556" y="549"/>
                    <a:pt x="556" y="549"/>
                  </a:cubicBezTo>
                  <a:cubicBezTo>
                    <a:pt x="555" y="549"/>
                    <a:pt x="555" y="549"/>
                    <a:pt x="555" y="549"/>
                  </a:cubicBezTo>
                  <a:cubicBezTo>
                    <a:pt x="586" y="508"/>
                    <a:pt x="606" y="461"/>
                    <a:pt x="616" y="412"/>
                  </a:cubicBezTo>
                  <a:cubicBezTo>
                    <a:pt x="630" y="412"/>
                    <a:pt x="630" y="412"/>
                    <a:pt x="630" y="412"/>
                  </a:cubicBezTo>
                  <a:cubicBezTo>
                    <a:pt x="630" y="398"/>
                    <a:pt x="630" y="398"/>
                    <a:pt x="630" y="398"/>
                  </a:cubicBezTo>
                  <a:cubicBezTo>
                    <a:pt x="619" y="398"/>
                    <a:pt x="619" y="398"/>
                    <a:pt x="619" y="398"/>
                  </a:cubicBezTo>
                  <a:cubicBezTo>
                    <a:pt x="621" y="380"/>
                    <a:pt x="623" y="363"/>
                    <a:pt x="623" y="345"/>
                  </a:cubicBezTo>
                  <a:cubicBezTo>
                    <a:pt x="623" y="259"/>
                    <a:pt x="591" y="176"/>
                    <a:pt x="533" y="113"/>
                  </a:cubicBezTo>
                  <a:cubicBezTo>
                    <a:pt x="492" y="67"/>
                    <a:pt x="440" y="35"/>
                    <a:pt x="382" y="16"/>
                  </a:cubicBezTo>
                  <a:cubicBezTo>
                    <a:pt x="547" y="35"/>
                    <a:pt x="675" y="175"/>
                    <a:pt x="675" y="345"/>
                  </a:cubicBezTo>
                  <a:close/>
                  <a:moveTo>
                    <a:pt x="103" y="570"/>
                  </a:moveTo>
                  <a:cubicBezTo>
                    <a:pt x="96" y="562"/>
                    <a:pt x="89" y="554"/>
                    <a:pt x="83" y="546"/>
                  </a:cubicBezTo>
                  <a:cubicBezTo>
                    <a:pt x="83" y="546"/>
                    <a:pt x="83" y="546"/>
                    <a:pt x="83" y="546"/>
                  </a:cubicBezTo>
                  <a:cubicBezTo>
                    <a:pt x="38" y="487"/>
                    <a:pt x="14" y="418"/>
                    <a:pt x="14" y="345"/>
                  </a:cubicBezTo>
                  <a:cubicBezTo>
                    <a:pt x="14" y="174"/>
                    <a:pt x="145" y="33"/>
                    <a:pt x="312" y="16"/>
                  </a:cubicBezTo>
                  <a:cubicBezTo>
                    <a:pt x="392" y="24"/>
                    <a:pt x="467" y="62"/>
                    <a:pt x="522" y="122"/>
                  </a:cubicBezTo>
                  <a:cubicBezTo>
                    <a:pt x="578" y="183"/>
                    <a:pt x="609" y="262"/>
                    <a:pt x="609" y="345"/>
                  </a:cubicBezTo>
                  <a:cubicBezTo>
                    <a:pt x="609" y="418"/>
                    <a:pt x="585" y="487"/>
                    <a:pt x="541" y="546"/>
                  </a:cubicBezTo>
                  <a:cubicBezTo>
                    <a:pt x="540" y="546"/>
                    <a:pt x="540" y="546"/>
                    <a:pt x="540" y="546"/>
                  </a:cubicBezTo>
                  <a:cubicBezTo>
                    <a:pt x="534" y="554"/>
                    <a:pt x="527" y="562"/>
                    <a:pt x="520" y="570"/>
                  </a:cubicBezTo>
                  <a:cubicBezTo>
                    <a:pt x="520" y="570"/>
                    <a:pt x="520" y="570"/>
                    <a:pt x="520" y="570"/>
                  </a:cubicBezTo>
                  <a:cubicBezTo>
                    <a:pt x="487" y="611"/>
                    <a:pt x="434" y="689"/>
                    <a:pt x="428" y="767"/>
                  </a:cubicBezTo>
                  <a:cubicBezTo>
                    <a:pt x="195" y="767"/>
                    <a:pt x="195" y="767"/>
                    <a:pt x="195" y="767"/>
                  </a:cubicBezTo>
                  <a:cubicBezTo>
                    <a:pt x="189" y="689"/>
                    <a:pt x="135" y="610"/>
                    <a:pt x="103" y="570"/>
                  </a:cubicBezTo>
                  <a:close/>
                  <a:moveTo>
                    <a:pt x="173" y="791"/>
                  </a:moveTo>
                  <a:cubicBezTo>
                    <a:pt x="173" y="789"/>
                    <a:pt x="174" y="781"/>
                    <a:pt x="184" y="781"/>
                  </a:cubicBezTo>
                  <a:cubicBezTo>
                    <a:pt x="506" y="781"/>
                    <a:pt x="506" y="781"/>
                    <a:pt x="506" y="781"/>
                  </a:cubicBezTo>
                  <a:cubicBezTo>
                    <a:pt x="508" y="781"/>
                    <a:pt x="516" y="781"/>
                    <a:pt x="516" y="791"/>
                  </a:cubicBezTo>
                  <a:cubicBezTo>
                    <a:pt x="516" y="813"/>
                    <a:pt x="516" y="813"/>
                    <a:pt x="516" y="813"/>
                  </a:cubicBezTo>
                  <a:cubicBezTo>
                    <a:pt x="516" y="816"/>
                    <a:pt x="515" y="823"/>
                    <a:pt x="506" y="823"/>
                  </a:cubicBezTo>
                  <a:cubicBezTo>
                    <a:pt x="184" y="823"/>
                    <a:pt x="184" y="823"/>
                    <a:pt x="184" y="823"/>
                  </a:cubicBezTo>
                  <a:cubicBezTo>
                    <a:pt x="182" y="823"/>
                    <a:pt x="173" y="823"/>
                    <a:pt x="173" y="813"/>
                  </a:cubicBezTo>
                  <a:lnTo>
                    <a:pt x="173" y="791"/>
                  </a:lnTo>
                  <a:close/>
                  <a:moveTo>
                    <a:pt x="506" y="844"/>
                  </a:moveTo>
                  <a:cubicBezTo>
                    <a:pt x="509" y="844"/>
                    <a:pt x="516" y="845"/>
                    <a:pt x="516" y="855"/>
                  </a:cubicBezTo>
                  <a:cubicBezTo>
                    <a:pt x="516" y="877"/>
                    <a:pt x="516" y="877"/>
                    <a:pt x="516" y="877"/>
                  </a:cubicBezTo>
                  <a:cubicBezTo>
                    <a:pt x="516" y="878"/>
                    <a:pt x="516" y="887"/>
                    <a:pt x="506" y="887"/>
                  </a:cubicBezTo>
                  <a:cubicBezTo>
                    <a:pt x="184" y="887"/>
                    <a:pt x="184" y="887"/>
                    <a:pt x="184" y="887"/>
                  </a:cubicBezTo>
                  <a:cubicBezTo>
                    <a:pt x="182" y="887"/>
                    <a:pt x="173" y="887"/>
                    <a:pt x="173" y="877"/>
                  </a:cubicBezTo>
                  <a:cubicBezTo>
                    <a:pt x="173" y="855"/>
                    <a:pt x="173" y="855"/>
                    <a:pt x="173" y="855"/>
                  </a:cubicBezTo>
                  <a:cubicBezTo>
                    <a:pt x="173" y="852"/>
                    <a:pt x="174" y="844"/>
                    <a:pt x="184" y="844"/>
                  </a:cubicBezTo>
                  <a:lnTo>
                    <a:pt x="506" y="844"/>
                  </a:lnTo>
                  <a:close/>
                  <a:moveTo>
                    <a:pt x="345" y="1040"/>
                  </a:moveTo>
                  <a:cubicBezTo>
                    <a:pt x="280" y="1040"/>
                    <a:pt x="240" y="1014"/>
                    <a:pt x="226" y="965"/>
                  </a:cubicBezTo>
                  <a:cubicBezTo>
                    <a:pt x="463" y="965"/>
                    <a:pt x="463" y="965"/>
                    <a:pt x="463" y="965"/>
                  </a:cubicBezTo>
                  <a:cubicBezTo>
                    <a:pt x="450" y="1014"/>
                    <a:pt x="409" y="1040"/>
                    <a:pt x="345" y="1040"/>
                  </a:cubicBezTo>
                  <a:close/>
                  <a:moveTo>
                    <a:pt x="516" y="940"/>
                  </a:moveTo>
                  <a:cubicBezTo>
                    <a:pt x="516" y="942"/>
                    <a:pt x="516" y="951"/>
                    <a:pt x="506" y="951"/>
                  </a:cubicBezTo>
                  <a:cubicBezTo>
                    <a:pt x="184" y="951"/>
                    <a:pt x="184" y="951"/>
                    <a:pt x="184" y="951"/>
                  </a:cubicBezTo>
                  <a:cubicBezTo>
                    <a:pt x="182" y="951"/>
                    <a:pt x="173" y="950"/>
                    <a:pt x="173" y="940"/>
                  </a:cubicBezTo>
                  <a:cubicBezTo>
                    <a:pt x="173" y="918"/>
                    <a:pt x="173" y="918"/>
                    <a:pt x="173" y="918"/>
                  </a:cubicBezTo>
                  <a:cubicBezTo>
                    <a:pt x="173" y="917"/>
                    <a:pt x="174" y="908"/>
                    <a:pt x="184" y="908"/>
                  </a:cubicBezTo>
                  <a:cubicBezTo>
                    <a:pt x="506" y="908"/>
                    <a:pt x="506" y="908"/>
                    <a:pt x="506" y="908"/>
                  </a:cubicBezTo>
                  <a:cubicBezTo>
                    <a:pt x="508" y="908"/>
                    <a:pt x="516" y="908"/>
                    <a:pt x="516" y="918"/>
                  </a:cubicBezTo>
                  <a:lnTo>
                    <a:pt x="516" y="94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05" name="Rectangle 16"/>
            <p:cNvSpPr>
              <a:spLocks noChangeArrowheads="1"/>
            </p:cNvSpPr>
            <p:nvPr userDrawn="1"/>
          </p:nvSpPr>
          <p:spPr bwMode="gray">
            <a:xfrm>
              <a:off x="9882188" y="5368925"/>
              <a:ext cx="161925" cy="254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06" name="Rectangle 17"/>
            <p:cNvSpPr>
              <a:spLocks noChangeArrowheads="1"/>
            </p:cNvSpPr>
            <p:nvPr userDrawn="1"/>
          </p:nvSpPr>
          <p:spPr bwMode="gray">
            <a:xfrm>
              <a:off x="9950451" y="5494338"/>
              <a:ext cx="25400" cy="33338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07" name="Rectangle 18"/>
            <p:cNvSpPr>
              <a:spLocks noChangeArrowheads="1"/>
            </p:cNvSpPr>
            <p:nvPr userDrawn="1"/>
          </p:nvSpPr>
          <p:spPr bwMode="gray">
            <a:xfrm>
              <a:off x="9950451" y="5561013"/>
              <a:ext cx="25400" cy="33338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08" name="Rectangle 19"/>
            <p:cNvSpPr>
              <a:spLocks noChangeArrowheads="1"/>
            </p:cNvSpPr>
            <p:nvPr userDrawn="1"/>
          </p:nvSpPr>
          <p:spPr bwMode="gray">
            <a:xfrm>
              <a:off x="9950451" y="5426075"/>
              <a:ext cx="25400" cy="34925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09" name="Rectangle 20"/>
            <p:cNvSpPr>
              <a:spLocks noChangeArrowheads="1"/>
            </p:cNvSpPr>
            <p:nvPr userDrawn="1"/>
          </p:nvSpPr>
          <p:spPr bwMode="gray">
            <a:xfrm>
              <a:off x="9950451" y="5627688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10" name="Rectangle 21"/>
            <p:cNvSpPr>
              <a:spLocks noChangeArrowheads="1"/>
            </p:cNvSpPr>
            <p:nvPr userDrawn="1"/>
          </p:nvSpPr>
          <p:spPr bwMode="gray">
            <a:xfrm>
              <a:off x="9950451" y="5761038"/>
              <a:ext cx="25400" cy="33338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11" name="Rectangle 22"/>
            <p:cNvSpPr>
              <a:spLocks noChangeArrowheads="1"/>
            </p:cNvSpPr>
            <p:nvPr userDrawn="1"/>
          </p:nvSpPr>
          <p:spPr bwMode="gray">
            <a:xfrm>
              <a:off x="9950451" y="5694363"/>
              <a:ext cx="25400" cy="33338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12" name="Rectangle 23"/>
            <p:cNvSpPr>
              <a:spLocks noChangeArrowheads="1"/>
            </p:cNvSpPr>
            <p:nvPr userDrawn="1"/>
          </p:nvSpPr>
          <p:spPr bwMode="gray">
            <a:xfrm>
              <a:off x="9882188" y="5827713"/>
              <a:ext cx="161925" cy="23813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13" name="Rectangle 24"/>
            <p:cNvSpPr>
              <a:spLocks noChangeArrowheads="1"/>
            </p:cNvSpPr>
            <p:nvPr userDrawn="1"/>
          </p:nvSpPr>
          <p:spPr bwMode="gray">
            <a:xfrm>
              <a:off x="8451851" y="4108450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14" name="Rectangle 25"/>
            <p:cNvSpPr>
              <a:spLocks noChangeArrowheads="1"/>
            </p:cNvSpPr>
            <p:nvPr userDrawn="1"/>
          </p:nvSpPr>
          <p:spPr bwMode="gray">
            <a:xfrm>
              <a:off x="8451851" y="4818063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15" name="Rectangle 26"/>
            <p:cNvSpPr>
              <a:spLocks noChangeArrowheads="1"/>
            </p:cNvSpPr>
            <p:nvPr userDrawn="1"/>
          </p:nvSpPr>
          <p:spPr bwMode="gray">
            <a:xfrm>
              <a:off x="8451851" y="4624388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16" name="Rectangle 27"/>
            <p:cNvSpPr>
              <a:spLocks noChangeArrowheads="1"/>
            </p:cNvSpPr>
            <p:nvPr userDrawn="1"/>
          </p:nvSpPr>
          <p:spPr bwMode="gray">
            <a:xfrm>
              <a:off x="8451851" y="4752975"/>
              <a:ext cx="25400" cy="33338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17" name="Rectangle 28"/>
            <p:cNvSpPr>
              <a:spLocks noChangeArrowheads="1"/>
            </p:cNvSpPr>
            <p:nvPr userDrawn="1"/>
          </p:nvSpPr>
          <p:spPr bwMode="gray">
            <a:xfrm>
              <a:off x="8451851" y="4687888"/>
              <a:ext cx="25400" cy="33338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18" name="Rectangle 29"/>
            <p:cNvSpPr>
              <a:spLocks noChangeArrowheads="1"/>
            </p:cNvSpPr>
            <p:nvPr userDrawn="1"/>
          </p:nvSpPr>
          <p:spPr bwMode="gray">
            <a:xfrm>
              <a:off x="8451851" y="4560888"/>
              <a:ext cx="25400" cy="30163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19" name="Rectangle 30"/>
            <p:cNvSpPr>
              <a:spLocks noChangeArrowheads="1"/>
            </p:cNvSpPr>
            <p:nvPr userDrawn="1"/>
          </p:nvSpPr>
          <p:spPr bwMode="gray">
            <a:xfrm>
              <a:off x="8451851" y="4302125"/>
              <a:ext cx="25400" cy="33338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20" name="Rectangle 31"/>
            <p:cNvSpPr>
              <a:spLocks noChangeArrowheads="1"/>
            </p:cNvSpPr>
            <p:nvPr userDrawn="1"/>
          </p:nvSpPr>
          <p:spPr bwMode="gray">
            <a:xfrm>
              <a:off x="8451851" y="4173538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21" name="Rectangle 32"/>
            <p:cNvSpPr>
              <a:spLocks noChangeArrowheads="1"/>
            </p:cNvSpPr>
            <p:nvPr userDrawn="1"/>
          </p:nvSpPr>
          <p:spPr bwMode="gray">
            <a:xfrm>
              <a:off x="8451851" y="4495800"/>
              <a:ext cx="25400" cy="33338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22" name="Rectangle 33"/>
            <p:cNvSpPr>
              <a:spLocks noChangeArrowheads="1"/>
            </p:cNvSpPr>
            <p:nvPr userDrawn="1"/>
          </p:nvSpPr>
          <p:spPr bwMode="gray">
            <a:xfrm>
              <a:off x="8451851" y="4238625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23" name="Rectangle 34"/>
            <p:cNvSpPr>
              <a:spLocks noChangeArrowheads="1"/>
            </p:cNvSpPr>
            <p:nvPr userDrawn="1"/>
          </p:nvSpPr>
          <p:spPr bwMode="gray">
            <a:xfrm>
              <a:off x="8451851" y="4367213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24" name="Rectangle 35"/>
            <p:cNvSpPr>
              <a:spLocks noChangeArrowheads="1"/>
            </p:cNvSpPr>
            <p:nvPr userDrawn="1"/>
          </p:nvSpPr>
          <p:spPr bwMode="gray">
            <a:xfrm>
              <a:off x="8451851" y="4883150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25" name="Rectangle 36"/>
            <p:cNvSpPr>
              <a:spLocks noChangeArrowheads="1"/>
            </p:cNvSpPr>
            <p:nvPr userDrawn="1"/>
          </p:nvSpPr>
          <p:spPr bwMode="gray">
            <a:xfrm>
              <a:off x="8451851" y="4432300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26" name="Rectangle 37"/>
            <p:cNvSpPr>
              <a:spLocks noChangeArrowheads="1"/>
            </p:cNvSpPr>
            <p:nvPr userDrawn="1"/>
          </p:nvSpPr>
          <p:spPr bwMode="gray">
            <a:xfrm>
              <a:off x="8451851" y="5464175"/>
              <a:ext cx="25400" cy="33338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27" name="Rectangle 38"/>
            <p:cNvSpPr>
              <a:spLocks noChangeArrowheads="1"/>
            </p:cNvSpPr>
            <p:nvPr userDrawn="1"/>
          </p:nvSpPr>
          <p:spPr bwMode="gray">
            <a:xfrm>
              <a:off x="8451851" y="5399088"/>
              <a:ext cx="25400" cy="33338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28" name="Rectangle 39"/>
            <p:cNvSpPr>
              <a:spLocks noChangeArrowheads="1"/>
            </p:cNvSpPr>
            <p:nvPr userDrawn="1"/>
          </p:nvSpPr>
          <p:spPr bwMode="gray">
            <a:xfrm>
              <a:off x="8451851" y="5529263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29" name="Rectangle 40"/>
            <p:cNvSpPr>
              <a:spLocks noChangeArrowheads="1"/>
            </p:cNvSpPr>
            <p:nvPr userDrawn="1"/>
          </p:nvSpPr>
          <p:spPr bwMode="gray">
            <a:xfrm>
              <a:off x="8451851" y="5594350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30" name="Rectangle 41"/>
            <p:cNvSpPr>
              <a:spLocks noChangeArrowheads="1"/>
            </p:cNvSpPr>
            <p:nvPr userDrawn="1"/>
          </p:nvSpPr>
          <p:spPr bwMode="gray">
            <a:xfrm>
              <a:off x="8451851" y="4946650"/>
              <a:ext cx="25400" cy="33338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31" name="Rectangle 42"/>
            <p:cNvSpPr>
              <a:spLocks noChangeArrowheads="1"/>
            </p:cNvSpPr>
            <p:nvPr userDrawn="1"/>
          </p:nvSpPr>
          <p:spPr bwMode="gray">
            <a:xfrm>
              <a:off x="8451851" y="5335588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32" name="Rectangle 43"/>
            <p:cNvSpPr>
              <a:spLocks noChangeArrowheads="1"/>
            </p:cNvSpPr>
            <p:nvPr userDrawn="1"/>
          </p:nvSpPr>
          <p:spPr bwMode="gray">
            <a:xfrm>
              <a:off x="8451851" y="5657850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33" name="Rectangle 44"/>
            <p:cNvSpPr>
              <a:spLocks noChangeArrowheads="1"/>
            </p:cNvSpPr>
            <p:nvPr userDrawn="1"/>
          </p:nvSpPr>
          <p:spPr bwMode="gray">
            <a:xfrm>
              <a:off x="8451851" y="5270500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34" name="Rectangle 45"/>
            <p:cNvSpPr>
              <a:spLocks noChangeArrowheads="1"/>
            </p:cNvSpPr>
            <p:nvPr userDrawn="1"/>
          </p:nvSpPr>
          <p:spPr bwMode="gray">
            <a:xfrm>
              <a:off x="8451851" y="5076825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35" name="Rectangle 46"/>
            <p:cNvSpPr>
              <a:spLocks noChangeArrowheads="1"/>
            </p:cNvSpPr>
            <p:nvPr userDrawn="1"/>
          </p:nvSpPr>
          <p:spPr bwMode="gray">
            <a:xfrm>
              <a:off x="8451851" y="5011738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36" name="Rectangle 47"/>
            <p:cNvSpPr>
              <a:spLocks noChangeArrowheads="1"/>
            </p:cNvSpPr>
            <p:nvPr userDrawn="1"/>
          </p:nvSpPr>
          <p:spPr bwMode="gray">
            <a:xfrm>
              <a:off x="8451851" y="5141913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37" name="Rectangle 48"/>
            <p:cNvSpPr>
              <a:spLocks noChangeArrowheads="1"/>
            </p:cNvSpPr>
            <p:nvPr userDrawn="1"/>
          </p:nvSpPr>
          <p:spPr bwMode="gray">
            <a:xfrm>
              <a:off x="8451851" y="5205413"/>
              <a:ext cx="25400" cy="33338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38" name="Rectangle 49"/>
            <p:cNvSpPr>
              <a:spLocks noChangeArrowheads="1"/>
            </p:cNvSpPr>
            <p:nvPr userDrawn="1"/>
          </p:nvSpPr>
          <p:spPr bwMode="gray">
            <a:xfrm>
              <a:off x="8383588" y="5721350"/>
              <a:ext cx="161925" cy="254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39" name="Rectangle 50"/>
            <p:cNvSpPr>
              <a:spLocks noChangeArrowheads="1"/>
            </p:cNvSpPr>
            <p:nvPr userDrawn="1"/>
          </p:nvSpPr>
          <p:spPr bwMode="gray">
            <a:xfrm>
              <a:off x="8383588" y="4051300"/>
              <a:ext cx="161925" cy="254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40" name="Rectangle 51"/>
            <p:cNvSpPr>
              <a:spLocks noChangeArrowheads="1"/>
            </p:cNvSpPr>
            <p:nvPr userDrawn="1"/>
          </p:nvSpPr>
          <p:spPr bwMode="gray">
            <a:xfrm>
              <a:off x="9818688" y="4667250"/>
              <a:ext cx="34925" cy="254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41" name="Rectangle 52"/>
            <p:cNvSpPr>
              <a:spLocks noChangeArrowheads="1"/>
            </p:cNvSpPr>
            <p:nvPr userDrawn="1"/>
          </p:nvSpPr>
          <p:spPr bwMode="gray">
            <a:xfrm>
              <a:off x="9885363" y="4667250"/>
              <a:ext cx="34925" cy="254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42" name="Rectangle 53"/>
            <p:cNvSpPr>
              <a:spLocks noChangeArrowheads="1"/>
            </p:cNvSpPr>
            <p:nvPr userDrawn="1"/>
          </p:nvSpPr>
          <p:spPr bwMode="gray">
            <a:xfrm>
              <a:off x="9752013" y="4667250"/>
              <a:ext cx="34925" cy="254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43" name="Rectangle 54"/>
            <p:cNvSpPr>
              <a:spLocks noChangeArrowheads="1"/>
            </p:cNvSpPr>
            <p:nvPr userDrawn="1"/>
          </p:nvSpPr>
          <p:spPr bwMode="gray">
            <a:xfrm>
              <a:off x="9551988" y="4667250"/>
              <a:ext cx="31750" cy="254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44" name="Rectangle 55"/>
            <p:cNvSpPr>
              <a:spLocks noChangeArrowheads="1"/>
            </p:cNvSpPr>
            <p:nvPr userDrawn="1"/>
          </p:nvSpPr>
          <p:spPr bwMode="gray">
            <a:xfrm>
              <a:off x="9685338" y="4667250"/>
              <a:ext cx="34925" cy="254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45" name="Rectangle 56"/>
            <p:cNvSpPr>
              <a:spLocks noChangeArrowheads="1"/>
            </p:cNvSpPr>
            <p:nvPr userDrawn="1"/>
          </p:nvSpPr>
          <p:spPr bwMode="gray">
            <a:xfrm>
              <a:off x="9618663" y="4667250"/>
              <a:ext cx="33338" cy="254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46" name="Rectangle 57"/>
            <p:cNvSpPr>
              <a:spLocks noChangeArrowheads="1"/>
            </p:cNvSpPr>
            <p:nvPr userDrawn="1"/>
          </p:nvSpPr>
          <p:spPr bwMode="gray">
            <a:xfrm>
              <a:off x="10288588" y="4667250"/>
              <a:ext cx="34925" cy="254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47" name="Rectangle 58"/>
            <p:cNvSpPr>
              <a:spLocks noChangeArrowheads="1"/>
            </p:cNvSpPr>
            <p:nvPr userDrawn="1"/>
          </p:nvSpPr>
          <p:spPr bwMode="gray">
            <a:xfrm>
              <a:off x="10356851" y="4667250"/>
              <a:ext cx="33338" cy="254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48" name="Rectangle 59"/>
            <p:cNvSpPr>
              <a:spLocks noChangeArrowheads="1"/>
            </p:cNvSpPr>
            <p:nvPr userDrawn="1"/>
          </p:nvSpPr>
          <p:spPr bwMode="gray">
            <a:xfrm>
              <a:off x="10021888" y="4667250"/>
              <a:ext cx="31750" cy="254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49" name="Rectangle 60"/>
            <p:cNvSpPr>
              <a:spLocks noChangeArrowheads="1"/>
            </p:cNvSpPr>
            <p:nvPr userDrawn="1"/>
          </p:nvSpPr>
          <p:spPr bwMode="gray">
            <a:xfrm>
              <a:off x="10221913" y="4667250"/>
              <a:ext cx="34925" cy="254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50" name="Rectangle 61"/>
            <p:cNvSpPr>
              <a:spLocks noChangeArrowheads="1"/>
            </p:cNvSpPr>
            <p:nvPr userDrawn="1"/>
          </p:nvSpPr>
          <p:spPr bwMode="gray">
            <a:xfrm>
              <a:off x="10155238" y="4667250"/>
              <a:ext cx="33338" cy="254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51" name="Rectangle 62"/>
            <p:cNvSpPr>
              <a:spLocks noChangeArrowheads="1"/>
            </p:cNvSpPr>
            <p:nvPr userDrawn="1"/>
          </p:nvSpPr>
          <p:spPr bwMode="gray">
            <a:xfrm>
              <a:off x="10088563" y="4667250"/>
              <a:ext cx="33338" cy="254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52" name="Rectangle 63"/>
            <p:cNvSpPr>
              <a:spLocks noChangeArrowheads="1"/>
            </p:cNvSpPr>
            <p:nvPr userDrawn="1"/>
          </p:nvSpPr>
          <p:spPr bwMode="gray">
            <a:xfrm>
              <a:off x="9491663" y="4597400"/>
              <a:ext cx="25400" cy="163513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53" name="Rectangle 64"/>
            <p:cNvSpPr>
              <a:spLocks noChangeArrowheads="1"/>
            </p:cNvSpPr>
            <p:nvPr userDrawn="1"/>
          </p:nvSpPr>
          <p:spPr bwMode="gray">
            <a:xfrm>
              <a:off x="10423526" y="4597400"/>
              <a:ext cx="25400" cy="163513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54" name="Freeform 65"/>
            <p:cNvSpPr>
              <a:spLocks/>
            </p:cNvSpPr>
            <p:nvPr userDrawn="1"/>
          </p:nvSpPr>
          <p:spPr bwMode="gray">
            <a:xfrm>
              <a:off x="9024938" y="4117975"/>
              <a:ext cx="474663" cy="471488"/>
            </a:xfrm>
            <a:custGeom>
              <a:avLst/>
              <a:gdLst>
                <a:gd name="T0" fmla="*/ 249 w 263"/>
                <a:gd name="T1" fmla="*/ 14 h 263"/>
                <a:gd name="T2" fmla="*/ 256 w 263"/>
                <a:gd name="T3" fmla="*/ 14 h 263"/>
                <a:gd name="T4" fmla="*/ 263 w 263"/>
                <a:gd name="T5" fmla="*/ 8 h 263"/>
                <a:gd name="T6" fmla="*/ 256 w 263"/>
                <a:gd name="T7" fmla="*/ 0 h 263"/>
                <a:gd name="T8" fmla="*/ 249 w 263"/>
                <a:gd name="T9" fmla="*/ 0 h 263"/>
                <a:gd name="T10" fmla="*/ 0 w 263"/>
                <a:gd name="T11" fmla="*/ 250 h 263"/>
                <a:gd name="T12" fmla="*/ 0 w 263"/>
                <a:gd name="T13" fmla="*/ 256 h 263"/>
                <a:gd name="T14" fmla="*/ 7 w 263"/>
                <a:gd name="T15" fmla="*/ 263 h 263"/>
                <a:gd name="T16" fmla="*/ 7 w 263"/>
                <a:gd name="T17" fmla="*/ 263 h 263"/>
                <a:gd name="T18" fmla="*/ 14 w 263"/>
                <a:gd name="T19" fmla="*/ 255 h 263"/>
                <a:gd name="T20" fmla="*/ 14 w 263"/>
                <a:gd name="T21" fmla="*/ 250 h 263"/>
                <a:gd name="T22" fmla="*/ 249 w 263"/>
                <a:gd name="T23" fmla="*/ 14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3" h="263">
                  <a:moveTo>
                    <a:pt x="249" y="14"/>
                  </a:moveTo>
                  <a:cubicBezTo>
                    <a:pt x="252" y="14"/>
                    <a:pt x="254" y="14"/>
                    <a:pt x="256" y="14"/>
                  </a:cubicBezTo>
                  <a:cubicBezTo>
                    <a:pt x="260" y="14"/>
                    <a:pt x="263" y="11"/>
                    <a:pt x="263" y="8"/>
                  </a:cubicBezTo>
                  <a:cubicBezTo>
                    <a:pt x="263" y="4"/>
                    <a:pt x="260" y="1"/>
                    <a:pt x="256" y="0"/>
                  </a:cubicBezTo>
                  <a:cubicBezTo>
                    <a:pt x="254" y="0"/>
                    <a:pt x="252" y="0"/>
                    <a:pt x="249" y="0"/>
                  </a:cubicBezTo>
                  <a:cubicBezTo>
                    <a:pt x="112" y="0"/>
                    <a:pt x="0" y="112"/>
                    <a:pt x="0" y="250"/>
                  </a:cubicBezTo>
                  <a:cubicBezTo>
                    <a:pt x="0" y="252"/>
                    <a:pt x="0" y="254"/>
                    <a:pt x="0" y="256"/>
                  </a:cubicBezTo>
                  <a:cubicBezTo>
                    <a:pt x="0" y="260"/>
                    <a:pt x="3" y="263"/>
                    <a:pt x="7" y="263"/>
                  </a:cubicBezTo>
                  <a:cubicBezTo>
                    <a:pt x="7" y="263"/>
                    <a:pt x="7" y="263"/>
                    <a:pt x="7" y="263"/>
                  </a:cubicBezTo>
                  <a:cubicBezTo>
                    <a:pt x="11" y="263"/>
                    <a:pt x="14" y="259"/>
                    <a:pt x="14" y="255"/>
                  </a:cubicBezTo>
                  <a:cubicBezTo>
                    <a:pt x="14" y="254"/>
                    <a:pt x="14" y="252"/>
                    <a:pt x="14" y="250"/>
                  </a:cubicBezTo>
                  <a:cubicBezTo>
                    <a:pt x="14" y="120"/>
                    <a:pt x="119" y="14"/>
                    <a:pt x="249" y="14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55" name="Freeform 66"/>
            <p:cNvSpPr>
              <a:spLocks/>
            </p:cNvSpPr>
            <p:nvPr userDrawn="1"/>
          </p:nvSpPr>
          <p:spPr bwMode="gray">
            <a:xfrm>
              <a:off x="8502651" y="5741988"/>
              <a:ext cx="112713" cy="114300"/>
            </a:xfrm>
            <a:custGeom>
              <a:avLst/>
              <a:gdLst>
                <a:gd name="T0" fmla="*/ 53 w 62"/>
                <a:gd name="T1" fmla="*/ 47 h 63"/>
                <a:gd name="T2" fmla="*/ 15 w 62"/>
                <a:gd name="T3" fmla="*/ 54 h 63"/>
                <a:gd name="T4" fmla="*/ 8 w 62"/>
                <a:gd name="T5" fmla="*/ 16 h 63"/>
                <a:gd name="T6" fmla="*/ 46 w 62"/>
                <a:gd name="T7" fmla="*/ 9 h 63"/>
                <a:gd name="T8" fmla="*/ 53 w 62"/>
                <a:gd name="T9" fmla="*/ 47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63">
                  <a:moveTo>
                    <a:pt x="53" y="47"/>
                  </a:moveTo>
                  <a:cubicBezTo>
                    <a:pt x="45" y="60"/>
                    <a:pt x="28" y="63"/>
                    <a:pt x="15" y="54"/>
                  </a:cubicBezTo>
                  <a:cubicBezTo>
                    <a:pt x="3" y="46"/>
                    <a:pt x="0" y="29"/>
                    <a:pt x="8" y="16"/>
                  </a:cubicBezTo>
                  <a:cubicBezTo>
                    <a:pt x="17" y="4"/>
                    <a:pt x="34" y="0"/>
                    <a:pt x="46" y="9"/>
                  </a:cubicBezTo>
                  <a:cubicBezTo>
                    <a:pt x="59" y="18"/>
                    <a:pt x="62" y="35"/>
                    <a:pt x="53" y="47"/>
                  </a:cubicBezTo>
                  <a:close/>
                </a:path>
              </a:pathLst>
            </a:custGeom>
            <a:solidFill>
              <a:srgbClr val="7A5E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56" name="Freeform 67"/>
            <p:cNvSpPr>
              <a:spLocks/>
            </p:cNvSpPr>
            <p:nvPr userDrawn="1"/>
          </p:nvSpPr>
          <p:spPr bwMode="gray">
            <a:xfrm>
              <a:off x="8559801" y="5329238"/>
              <a:ext cx="855663" cy="849313"/>
            </a:xfrm>
            <a:custGeom>
              <a:avLst/>
              <a:gdLst>
                <a:gd name="T0" fmla="*/ 57 w 473"/>
                <a:gd name="T1" fmla="*/ 132 h 473"/>
                <a:gd name="T2" fmla="*/ 133 w 473"/>
                <a:gd name="T3" fmla="*/ 415 h 473"/>
                <a:gd name="T4" fmla="*/ 416 w 473"/>
                <a:gd name="T5" fmla="*/ 340 h 473"/>
                <a:gd name="T6" fmla="*/ 340 w 473"/>
                <a:gd name="T7" fmla="*/ 57 h 473"/>
                <a:gd name="T8" fmla="*/ 57 w 473"/>
                <a:gd name="T9" fmla="*/ 132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3" h="473">
                  <a:moveTo>
                    <a:pt x="57" y="132"/>
                  </a:moveTo>
                  <a:cubicBezTo>
                    <a:pt x="0" y="231"/>
                    <a:pt x="34" y="358"/>
                    <a:pt x="133" y="415"/>
                  </a:cubicBezTo>
                  <a:cubicBezTo>
                    <a:pt x="232" y="473"/>
                    <a:pt x="358" y="439"/>
                    <a:pt x="416" y="340"/>
                  </a:cubicBezTo>
                  <a:cubicBezTo>
                    <a:pt x="473" y="241"/>
                    <a:pt x="439" y="114"/>
                    <a:pt x="340" y="57"/>
                  </a:cubicBezTo>
                  <a:cubicBezTo>
                    <a:pt x="241" y="0"/>
                    <a:pt x="115" y="33"/>
                    <a:pt x="57" y="132"/>
                  </a:cubicBezTo>
                </a:path>
              </a:pathLst>
            </a:cu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57" name="Freeform 68"/>
            <p:cNvSpPr>
              <a:spLocks/>
            </p:cNvSpPr>
            <p:nvPr userDrawn="1"/>
          </p:nvSpPr>
          <p:spPr bwMode="gray">
            <a:xfrm>
              <a:off x="8637588" y="5407025"/>
              <a:ext cx="700088" cy="695325"/>
            </a:xfrm>
            <a:custGeom>
              <a:avLst/>
              <a:gdLst>
                <a:gd name="T0" fmla="*/ 47 w 387"/>
                <a:gd name="T1" fmla="*/ 108 h 387"/>
                <a:gd name="T2" fmla="*/ 109 w 387"/>
                <a:gd name="T3" fmla="*/ 340 h 387"/>
                <a:gd name="T4" fmla="*/ 340 w 387"/>
                <a:gd name="T5" fmla="*/ 278 h 387"/>
                <a:gd name="T6" fmla="*/ 279 w 387"/>
                <a:gd name="T7" fmla="*/ 47 h 387"/>
                <a:gd name="T8" fmla="*/ 47 w 387"/>
                <a:gd name="T9" fmla="*/ 108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7" h="387">
                  <a:moveTo>
                    <a:pt x="47" y="108"/>
                  </a:moveTo>
                  <a:cubicBezTo>
                    <a:pt x="0" y="189"/>
                    <a:pt x="28" y="293"/>
                    <a:pt x="109" y="340"/>
                  </a:cubicBezTo>
                  <a:cubicBezTo>
                    <a:pt x="190" y="387"/>
                    <a:pt x="293" y="359"/>
                    <a:pt x="340" y="278"/>
                  </a:cubicBezTo>
                  <a:cubicBezTo>
                    <a:pt x="387" y="197"/>
                    <a:pt x="359" y="94"/>
                    <a:pt x="279" y="47"/>
                  </a:cubicBezTo>
                  <a:cubicBezTo>
                    <a:pt x="198" y="0"/>
                    <a:pt x="94" y="27"/>
                    <a:pt x="47" y="108"/>
                  </a:cubicBezTo>
                </a:path>
              </a:pathLst>
            </a:custGeom>
            <a:solidFill>
              <a:srgbClr val="40CD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58" name="Freeform 69"/>
            <p:cNvSpPr>
              <a:spLocks/>
            </p:cNvSpPr>
            <p:nvPr userDrawn="1"/>
          </p:nvSpPr>
          <p:spPr bwMode="gray">
            <a:xfrm>
              <a:off x="10661651" y="5519738"/>
              <a:ext cx="396875" cy="409575"/>
            </a:xfrm>
            <a:custGeom>
              <a:avLst/>
              <a:gdLst>
                <a:gd name="T0" fmla="*/ 155 w 219"/>
                <a:gd name="T1" fmla="*/ 228 h 228"/>
                <a:gd name="T2" fmla="*/ 55 w 219"/>
                <a:gd name="T3" fmla="*/ 106 h 228"/>
                <a:gd name="T4" fmla="*/ 73 w 219"/>
                <a:gd name="T5" fmla="*/ 0 h 228"/>
                <a:gd name="T6" fmla="*/ 219 w 219"/>
                <a:gd name="T7" fmla="*/ 186 h 228"/>
                <a:gd name="T8" fmla="*/ 155 w 219"/>
                <a:gd name="T9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9" h="228">
                  <a:moveTo>
                    <a:pt x="155" y="228"/>
                  </a:moveTo>
                  <a:cubicBezTo>
                    <a:pt x="125" y="201"/>
                    <a:pt x="78" y="169"/>
                    <a:pt x="55" y="106"/>
                  </a:cubicBezTo>
                  <a:cubicBezTo>
                    <a:pt x="32" y="43"/>
                    <a:pt x="0" y="27"/>
                    <a:pt x="73" y="0"/>
                  </a:cubicBezTo>
                  <a:cubicBezTo>
                    <a:pt x="149" y="80"/>
                    <a:pt x="187" y="136"/>
                    <a:pt x="219" y="186"/>
                  </a:cubicBezTo>
                  <a:cubicBezTo>
                    <a:pt x="203" y="204"/>
                    <a:pt x="181" y="219"/>
                    <a:pt x="155" y="228"/>
                  </a:cubicBezTo>
                  <a:close/>
                </a:path>
              </a:pathLst>
            </a:custGeom>
            <a:solidFill>
              <a:srgbClr val="7043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59" name="Freeform 70"/>
            <p:cNvSpPr>
              <a:spLocks/>
            </p:cNvSpPr>
            <p:nvPr userDrawn="1"/>
          </p:nvSpPr>
          <p:spPr bwMode="gray">
            <a:xfrm>
              <a:off x="10661651" y="5519738"/>
              <a:ext cx="396875" cy="409575"/>
            </a:xfrm>
            <a:custGeom>
              <a:avLst/>
              <a:gdLst>
                <a:gd name="T0" fmla="*/ 155 w 219"/>
                <a:gd name="T1" fmla="*/ 228 h 228"/>
                <a:gd name="T2" fmla="*/ 55 w 219"/>
                <a:gd name="T3" fmla="*/ 106 h 228"/>
                <a:gd name="T4" fmla="*/ 73 w 219"/>
                <a:gd name="T5" fmla="*/ 0 h 228"/>
                <a:gd name="T6" fmla="*/ 219 w 219"/>
                <a:gd name="T7" fmla="*/ 186 h 228"/>
                <a:gd name="T8" fmla="*/ 155 w 219"/>
                <a:gd name="T9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9" h="228">
                  <a:moveTo>
                    <a:pt x="155" y="228"/>
                  </a:moveTo>
                  <a:cubicBezTo>
                    <a:pt x="125" y="201"/>
                    <a:pt x="78" y="169"/>
                    <a:pt x="55" y="106"/>
                  </a:cubicBezTo>
                  <a:cubicBezTo>
                    <a:pt x="32" y="43"/>
                    <a:pt x="0" y="27"/>
                    <a:pt x="73" y="0"/>
                  </a:cubicBezTo>
                  <a:cubicBezTo>
                    <a:pt x="149" y="80"/>
                    <a:pt x="187" y="136"/>
                    <a:pt x="219" y="186"/>
                  </a:cubicBezTo>
                  <a:cubicBezTo>
                    <a:pt x="203" y="204"/>
                    <a:pt x="181" y="219"/>
                    <a:pt x="155" y="228"/>
                  </a:cubicBezTo>
                  <a:close/>
                </a:path>
              </a:pathLst>
            </a:custGeom>
            <a:solidFill>
              <a:srgbClr val="301D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60" name="Freeform 71"/>
            <p:cNvSpPr>
              <a:spLocks/>
            </p:cNvSpPr>
            <p:nvPr userDrawn="1"/>
          </p:nvSpPr>
          <p:spPr bwMode="gray">
            <a:xfrm>
              <a:off x="10391776" y="5581650"/>
              <a:ext cx="106363" cy="104775"/>
            </a:xfrm>
            <a:custGeom>
              <a:avLst/>
              <a:gdLst>
                <a:gd name="T0" fmla="*/ 4 w 59"/>
                <a:gd name="T1" fmla="*/ 37 h 59"/>
                <a:gd name="T2" fmla="*/ 37 w 59"/>
                <a:gd name="T3" fmla="*/ 55 h 59"/>
                <a:gd name="T4" fmla="*/ 55 w 59"/>
                <a:gd name="T5" fmla="*/ 23 h 59"/>
                <a:gd name="T6" fmla="*/ 23 w 59"/>
                <a:gd name="T7" fmla="*/ 4 h 59"/>
                <a:gd name="T8" fmla="*/ 4 w 59"/>
                <a:gd name="T9" fmla="*/ 37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59">
                  <a:moveTo>
                    <a:pt x="4" y="37"/>
                  </a:moveTo>
                  <a:cubicBezTo>
                    <a:pt x="8" y="51"/>
                    <a:pt x="23" y="59"/>
                    <a:pt x="37" y="55"/>
                  </a:cubicBezTo>
                  <a:cubicBezTo>
                    <a:pt x="51" y="51"/>
                    <a:pt x="59" y="37"/>
                    <a:pt x="55" y="23"/>
                  </a:cubicBezTo>
                  <a:cubicBezTo>
                    <a:pt x="52" y="8"/>
                    <a:pt x="37" y="0"/>
                    <a:pt x="23" y="4"/>
                  </a:cubicBezTo>
                  <a:cubicBezTo>
                    <a:pt x="9" y="8"/>
                    <a:pt x="0" y="23"/>
                    <a:pt x="4" y="37"/>
                  </a:cubicBezTo>
                  <a:close/>
                </a:path>
              </a:pathLst>
            </a:custGeom>
            <a:solidFill>
              <a:srgbClr val="613D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61" name="Freeform 72"/>
            <p:cNvSpPr>
              <a:spLocks/>
            </p:cNvSpPr>
            <p:nvPr userDrawn="1"/>
          </p:nvSpPr>
          <p:spPr bwMode="gray">
            <a:xfrm>
              <a:off x="10474326" y="5751513"/>
              <a:ext cx="111125" cy="107950"/>
            </a:xfrm>
            <a:custGeom>
              <a:avLst/>
              <a:gdLst>
                <a:gd name="T0" fmla="*/ 7 w 61"/>
                <a:gd name="T1" fmla="*/ 42 h 60"/>
                <a:gd name="T2" fmla="*/ 42 w 61"/>
                <a:gd name="T3" fmla="*/ 54 h 60"/>
                <a:gd name="T4" fmla="*/ 55 w 61"/>
                <a:gd name="T5" fmla="*/ 19 h 60"/>
                <a:gd name="T6" fmla="*/ 19 w 61"/>
                <a:gd name="T7" fmla="*/ 6 h 60"/>
                <a:gd name="T8" fmla="*/ 7 w 61"/>
                <a:gd name="T9" fmla="*/ 4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60">
                  <a:moveTo>
                    <a:pt x="7" y="42"/>
                  </a:moveTo>
                  <a:cubicBezTo>
                    <a:pt x="13" y="55"/>
                    <a:pt x="29" y="60"/>
                    <a:pt x="42" y="54"/>
                  </a:cubicBezTo>
                  <a:cubicBezTo>
                    <a:pt x="55" y="48"/>
                    <a:pt x="61" y="32"/>
                    <a:pt x="55" y="19"/>
                  </a:cubicBezTo>
                  <a:cubicBezTo>
                    <a:pt x="48" y="6"/>
                    <a:pt x="33" y="0"/>
                    <a:pt x="19" y="6"/>
                  </a:cubicBezTo>
                  <a:cubicBezTo>
                    <a:pt x="6" y="13"/>
                    <a:pt x="0" y="28"/>
                    <a:pt x="7" y="42"/>
                  </a:cubicBezTo>
                  <a:close/>
                </a:path>
              </a:pathLst>
            </a:custGeom>
            <a:solidFill>
              <a:srgbClr val="613D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62" name="Freeform 73"/>
            <p:cNvSpPr>
              <a:spLocks/>
            </p:cNvSpPr>
            <p:nvPr userDrawn="1"/>
          </p:nvSpPr>
          <p:spPr bwMode="gray">
            <a:xfrm>
              <a:off x="10537826" y="5837238"/>
              <a:ext cx="109538" cy="109538"/>
            </a:xfrm>
            <a:custGeom>
              <a:avLst/>
              <a:gdLst>
                <a:gd name="T0" fmla="*/ 6 w 61"/>
                <a:gd name="T1" fmla="*/ 42 h 61"/>
                <a:gd name="T2" fmla="*/ 42 w 61"/>
                <a:gd name="T3" fmla="*/ 55 h 61"/>
                <a:gd name="T4" fmla="*/ 54 w 61"/>
                <a:gd name="T5" fmla="*/ 19 h 61"/>
                <a:gd name="T6" fmla="*/ 19 w 61"/>
                <a:gd name="T7" fmla="*/ 7 h 61"/>
                <a:gd name="T8" fmla="*/ 6 w 61"/>
                <a:gd name="T9" fmla="*/ 42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61">
                  <a:moveTo>
                    <a:pt x="6" y="42"/>
                  </a:moveTo>
                  <a:cubicBezTo>
                    <a:pt x="13" y="55"/>
                    <a:pt x="28" y="61"/>
                    <a:pt x="42" y="55"/>
                  </a:cubicBezTo>
                  <a:cubicBezTo>
                    <a:pt x="55" y="48"/>
                    <a:pt x="61" y="33"/>
                    <a:pt x="54" y="19"/>
                  </a:cubicBezTo>
                  <a:cubicBezTo>
                    <a:pt x="48" y="6"/>
                    <a:pt x="32" y="0"/>
                    <a:pt x="19" y="7"/>
                  </a:cubicBezTo>
                  <a:cubicBezTo>
                    <a:pt x="6" y="13"/>
                    <a:pt x="0" y="29"/>
                    <a:pt x="6" y="42"/>
                  </a:cubicBezTo>
                  <a:close/>
                </a:path>
              </a:pathLst>
            </a:custGeom>
            <a:solidFill>
              <a:srgbClr val="613D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63" name="Freeform 74"/>
            <p:cNvSpPr>
              <a:spLocks/>
            </p:cNvSpPr>
            <p:nvPr userDrawn="1"/>
          </p:nvSpPr>
          <p:spPr bwMode="gray">
            <a:xfrm>
              <a:off x="10617201" y="5916613"/>
              <a:ext cx="107950" cy="107950"/>
            </a:xfrm>
            <a:custGeom>
              <a:avLst/>
              <a:gdLst>
                <a:gd name="T0" fmla="*/ 6 w 60"/>
                <a:gd name="T1" fmla="*/ 41 h 60"/>
                <a:gd name="T2" fmla="*/ 41 w 60"/>
                <a:gd name="T3" fmla="*/ 54 h 60"/>
                <a:gd name="T4" fmla="*/ 54 w 60"/>
                <a:gd name="T5" fmla="*/ 19 h 60"/>
                <a:gd name="T6" fmla="*/ 18 w 60"/>
                <a:gd name="T7" fmla="*/ 6 h 60"/>
                <a:gd name="T8" fmla="*/ 6 w 60"/>
                <a:gd name="T9" fmla="*/ 41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60">
                  <a:moveTo>
                    <a:pt x="6" y="41"/>
                  </a:moveTo>
                  <a:cubicBezTo>
                    <a:pt x="12" y="55"/>
                    <a:pt x="28" y="60"/>
                    <a:pt x="41" y="54"/>
                  </a:cubicBezTo>
                  <a:cubicBezTo>
                    <a:pt x="54" y="48"/>
                    <a:pt x="60" y="32"/>
                    <a:pt x="54" y="19"/>
                  </a:cubicBezTo>
                  <a:cubicBezTo>
                    <a:pt x="47" y="5"/>
                    <a:pt x="32" y="0"/>
                    <a:pt x="18" y="6"/>
                  </a:cubicBezTo>
                  <a:cubicBezTo>
                    <a:pt x="5" y="12"/>
                    <a:pt x="0" y="28"/>
                    <a:pt x="6" y="41"/>
                  </a:cubicBezTo>
                  <a:close/>
                </a:path>
              </a:pathLst>
            </a:custGeom>
            <a:solidFill>
              <a:srgbClr val="613D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64" name="Freeform 75"/>
            <p:cNvSpPr>
              <a:spLocks/>
            </p:cNvSpPr>
            <p:nvPr userDrawn="1"/>
          </p:nvSpPr>
          <p:spPr bwMode="gray">
            <a:xfrm>
              <a:off x="9932988" y="4719638"/>
              <a:ext cx="1179513" cy="1587500"/>
            </a:xfrm>
            <a:custGeom>
              <a:avLst/>
              <a:gdLst>
                <a:gd name="T0" fmla="*/ 142 w 743"/>
                <a:gd name="T1" fmla="*/ 0 h 1000"/>
                <a:gd name="T2" fmla="*/ 743 w 743"/>
                <a:gd name="T3" fmla="*/ 907 h 1000"/>
                <a:gd name="T4" fmla="*/ 599 w 743"/>
                <a:gd name="T5" fmla="*/ 1000 h 1000"/>
                <a:gd name="T6" fmla="*/ 0 w 743"/>
                <a:gd name="T7" fmla="*/ 94 h 1000"/>
                <a:gd name="T8" fmla="*/ 142 w 743"/>
                <a:gd name="T9" fmla="*/ 0 h 1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3" h="1000">
                  <a:moveTo>
                    <a:pt x="142" y="0"/>
                  </a:moveTo>
                  <a:lnTo>
                    <a:pt x="743" y="907"/>
                  </a:lnTo>
                  <a:lnTo>
                    <a:pt x="599" y="1000"/>
                  </a:lnTo>
                  <a:lnTo>
                    <a:pt x="0" y="94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D2D2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65" name="Freeform 76"/>
            <p:cNvSpPr>
              <a:spLocks/>
            </p:cNvSpPr>
            <p:nvPr userDrawn="1"/>
          </p:nvSpPr>
          <p:spPr bwMode="gray">
            <a:xfrm>
              <a:off x="10506076" y="5421313"/>
              <a:ext cx="739775" cy="496888"/>
            </a:xfrm>
            <a:custGeom>
              <a:avLst/>
              <a:gdLst>
                <a:gd name="T0" fmla="*/ 23 w 410"/>
                <a:gd name="T1" fmla="*/ 0 h 277"/>
                <a:gd name="T2" fmla="*/ 160 w 410"/>
                <a:gd name="T3" fmla="*/ 20 h 277"/>
                <a:gd name="T4" fmla="*/ 378 w 410"/>
                <a:gd name="T5" fmla="*/ 89 h 277"/>
                <a:gd name="T6" fmla="*/ 332 w 410"/>
                <a:gd name="T7" fmla="*/ 269 h 277"/>
                <a:gd name="T8" fmla="*/ 161 w 410"/>
                <a:gd name="T9" fmla="*/ 101 h 277"/>
                <a:gd name="T10" fmla="*/ 105 w 410"/>
                <a:gd name="T11" fmla="*/ 88 h 277"/>
                <a:gd name="T12" fmla="*/ 23 w 410"/>
                <a:gd name="T13" fmla="*/ 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0" h="277">
                  <a:moveTo>
                    <a:pt x="23" y="0"/>
                  </a:moveTo>
                  <a:cubicBezTo>
                    <a:pt x="101" y="20"/>
                    <a:pt x="160" y="20"/>
                    <a:pt x="160" y="20"/>
                  </a:cubicBezTo>
                  <a:cubicBezTo>
                    <a:pt x="378" y="89"/>
                    <a:pt x="378" y="89"/>
                    <a:pt x="378" y="89"/>
                  </a:cubicBezTo>
                  <a:cubicBezTo>
                    <a:pt x="378" y="89"/>
                    <a:pt x="410" y="277"/>
                    <a:pt x="332" y="269"/>
                  </a:cubicBezTo>
                  <a:cubicBezTo>
                    <a:pt x="254" y="260"/>
                    <a:pt x="161" y="101"/>
                    <a:pt x="161" y="101"/>
                  </a:cubicBezTo>
                  <a:cubicBezTo>
                    <a:pt x="161" y="101"/>
                    <a:pt x="130" y="88"/>
                    <a:pt x="105" y="88"/>
                  </a:cubicBezTo>
                  <a:cubicBezTo>
                    <a:pt x="36" y="96"/>
                    <a:pt x="0" y="30"/>
                    <a:pt x="23" y="0"/>
                  </a:cubicBezTo>
                  <a:close/>
                </a:path>
              </a:pathLst>
            </a:custGeom>
            <a:solidFill>
              <a:srgbClr val="613D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66" name="Freeform 77"/>
            <p:cNvSpPr>
              <a:spLocks/>
            </p:cNvSpPr>
            <p:nvPr userDrawn="1"/>
          </p:nvSpPr>
          <p:spPr bwMode="gray">
            <a:xfrm>
              <a:off x="10795001" y="5457825"/>
              <a:ext cx="825500" cy="633413"/>
            </a:xfrm>
            <a:custGeom>
              <a:avLst/>
              <a:gdLst>
                <a:gd name="T0" fmla="*/ 520 w 520"/>
                <a:gd name="T1" fmla="*/ 160 h 399"/>
                <a:gd name="T2" fmla="*/ 0 w 520"/>
                <a:gd name="T3" fmla="*/ 0 h 399"/>
                <a:gd name="T4" fmla="*/ 186 w 520"/>
                <a:gd name="T5" fmla="*/ 279 h 399"/>
                <a:gd name="T6" fmla="*/ 495 w 520"/>
                <a:gd name="T7" fmla="*/ 399 h 399"/>
                <a:gd name="T8" fmla="*/ 520 w 520"/>
                <a:gd name="T9" fmla="*/ 160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0" h="399">
                  <a:moveTo>
                    <a:pt x="520" y="160"/>
                  </a:moveTo>
                  <a:lnTo>
                    <a:pt x="0" y="0"/>
                  </a:lnTo>
                  <a:lnTo>
                    <a:pt x="186" y="279"/>
                  </a:lnTo>
                  <a:lnTo>
                    <a:pt x="495" y="399"/>
                  </a:lnTo>
                  <a:lnTo>
                    <a:pt x="520" y="160"/>
                  </a:lnTo>
                  <a:close/>
                </a:path>
              </a:pathLst>
            </a:custGeom>
            <a:solidFill>
              <a:srgbClr val="613D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67" name="Freeform 78"/>
            <p:cNvSpPr>
              <a:spLocks/>
            </p:cNvSpPr>
            <p:nvPr userDrawn="1"/>
          </p:nvSpPr>
          <p:spPr bwMode="gray">
            <a:xfrm>
              <a:off x="10795001" y="5457825"/>
              <a:ext cx="825500" cy="633413"/>
            </a:xfrm>
            <a:custGeom>
              <a:avLst/>
              <a:gdLst>
                <a:gd name="T0" fmla="*/ 520 w 520"/>
                <a:gd name="T1" fmla="*/ 160 h 399"/>
                <a:gd name="T2" fmla="*/ 0 w 520"/>
                <a:gd name="T3" fmla="*/ 0 h 399"/>
                <a:gd name="T4" fmla="*/ 186 w 520"/>
                <a:gd name="T5" fmla="*/ 279 h 399"/>
                <a:gd name="T6" fmla="*/ 495 w 520"/>
                <a:gd name="T7" fmla="*/ 399 h 399"/>
                <a:gd name="T8" fmla="*/ 520 w 520"/>
                <a:gd name="T9" fmla="*/ 160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0" h="399">
                  <a:moveTo>
                    <a:pt x="520" y="160"/>
                  </a:moveTo>
                  <a:lnTo>
                    <a:pt x="0" y="0"/>
                  </a:lnTo>
                  <a:lnTo>
                    <a:pt x="186" y="279"/>
                  </a:lnTo>
                  <a:lnTo>
                    <a:pt x="495" y="399"/>
                  </a:lnTo>
                  <a:lnTo>
                    <a:pt x="520" y="16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68" name="Freeform 79"/>
            <p:cNvSpPr>
              <a:spLocks/>
            </p:cNvSpPr>
            <p:nvPr userDrawn="1"/>
          </p:nvSpPr>
          <p:spPr bwMode="gray">
            <a:xfrm>
              <a:off x="11279191" y="5591948"/>
              <a:ext cx="409572" cy="582655"/>
            </a:xfrm>
            <a:custGeom>
              <a:avLst/>
              <a:gdLst>
                <a:gd name="T0" fmla="*/ 232 w 232"/>
                <a:gd name="T1" fmla="*/ 67 h 354"/>
                <a:gd name="T2" fmla="*/ 32 w 232"/>
                <a:gd name="T3" fmla="*/ 0 h 354"/>
                <a:gd name="T4" fmla="*/ 0 w 232"/>
                <a:gd name="T5" fmla="*/ 257 h 354"/>
                <a:gd name="T6" fmla="*/ 232 w 232"/>
                <a:gd name="T7" fmla="*/ 354 h 354"/>
                <a:gd name="T8" fmla="*/ 232 w 232"/>
                <a:gd name="T9" fmla="*/ 67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354">
                  <a:moveTo>
                    <a:pt x="232" y="67"/>
                  </a:moveTo>
                  <a:lnTo>
                    <a:pt x="32" y="0"/>
                  </a:lnTo>
                  <a:lnTo>
                    <a:pt x="0" y="257"/>
                  </a:lnTo>
                  <a:lnTo>
                    <a:pt x="232" y="354"/>
                  </a:lnTo>
                  <a:lnTo>
                    <a:pt x="232" y="67"/>
                  </a:lnTo>
                  <a:close/>
                </a:path>
              </a:pathLst>
            </a:cu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69" name="Freeform 80"/>
            <p:cNvSpPr>
              <a:spLocks/>
            </p:cNvSpPr>
            <p:nvPr userDrawn="1"/>
          </p:nvSpPr>
          <p:spPr bwMode="gray">
            <a:xfrm>
              <a:off x="11291888" y="5602288"/>
              <a:ext cx="368300" cy="561975"/>
            </a:xfrm>
            <a:custGeom>
              <a:avLst/>
              <a:gdLst>
                <a:gd name="T0" fmla="*/ 232 w 232"/>
                <a:gd name="T1" fmla="*/ 67 h 354"/>
                <a:gd name="T2" fmla="*/ 32 w 232"/>
                <a:gd name="T3" fmla="*/ 0 h 354"/>
                <a:gd name="T4" fmla="*/ 0 w 232"/>
                <a:gd name="T5" fmla="*/ 257 h 354"/>
                <a:gd name="T6" fmla="*/ 232 w 232"/>
                <a:gd name="T7" fmla="*/ 354 h 354"/>
                <a:gd name="T8" fmla="*/ 232 w 232"/>
                <a:gd name="T9" fmla="*/ 67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354">
                  <a:moveTo>
                    <a:pt x="232" y="67"/>
                  </a:moveTo>
                  <a:lnTo>
                    <a:pt x="32" y="0"/>
                  </a:lnTo>
                  <a:lnTo>
                    <a:pt x="0" y="257"/>
                  </a:lnTo>
                  <a:lnTo>
                    <a:pt x="232" y="354"/>
                  </a:lnTo>
                  <a:lnTo>
                    <a:pt x="232" y="6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70" name="Freeform 81"/>
            <p:cNvSpPr>
              <a:spLocks/>
            </p:cNvSpPr>
            <p:nvPr userDrawn="1"/>
          </p:nvSpPr>
          <p:spPr bwMode="gray">
            <a:xfrm>
              <a:off x="11291888" y="5980113"/>
              <a:ext cx="4763" cy="30163"/>
            </a:xfrm>
            <a:custGeom>
              <a:avLst/>
              <a:gdLst>
                <a:gd name="T0" fmla="*/ 3 w 3"/>
                <a:gd name="T1" fmla="*/ 0 h 19"/>
                <a:gd name="T2" fmla="*/ 0 w 3"/>
                <a:gd name="T3" fmla="*/ 19 h 19"/>
                <a:gd name="T4" fmla="*/ 3 w 3"/>
                <a:gd name="T5" fmla="*/ 0 h 19"/>
                <a:gd name="T6" fmla="*/ 3 w 3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9">
                  <a:moveTo>
                    <a:pt x="3" y="0"/>
                  </a:moveTo>
                  <a:lnTo>
                    <a:pt x="0" y="19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3291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71" name="Freeform 82"/>
            <p:cNvSpPr>
              <a:spLocks/>
            </p:cNvSpPr>
            <p:nvPr userDrawn="1"/>
          </p:nvSpPr>
          <p:spPr bwMode="gray">
            <a:xfrm>
              <a:off x="11291888" y="5980113"/>
              <a:ext cx="4763" cy="30163"/>
            </a:xfrm>
            <a:custGeom>
              <a:avLst/>
              <a:gdLst>
                <a:gd name="T0" fmla="*/ 3 w 3"/>
                <a:gd name="T1" fmla="*/ 0 h 19"/>
                <a:gd name="T2" fmla="*/ 0 w 3"/>
                <a:gd name="T3" fmla="*/ 19 h 19"/>
                <a:gd name="T4" fmla="*/ 3 w 3"/>
                <a:gd name="T5" fmla="*/ 0 h 19"/>
                <a:gd name="T6" fmla="*/ 3 w 3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9">
                  <a:moveTo>
                    <a:pt x="3" y="0"/>
                  </a:moveTo>
                  <a:lnTo>
                    <a:pt x="0" y="19"/>
                  </a:lnTo>
                  <a:lnTo>
                    <a:pt x="3" y="0"/>
                  </a:ln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72" name="Freeform 83"/>
            <p:cNvSpPr>
              <a:spLocks/>
            </p:cNvSpPr>
            <p:nvPr userDrawn="1"/>
          </p:nvSpPr>
          <p:spPr bwMode="gray">
            <a:xfrm>
              <a:off x="11296651" y="5905500"/>
              <a:ext cx="7938" cy="74613"/>
            </a:xfrm>
            <a:custGeom>
              <a:avLst/>
              <a:gdLst>
                <a:gd name="T0" fmla="*/ 5 w 5"/>
                <a:gd name="T1" fmla="*/ 0 h 47"/>
                <a:gd name="T2" fmla="*/ 0 w 5"/>
                <a:gd name="T3" fmla="*/ 47 h 47"/>
                <a:gd name="T4" fmla="*/ 0 w 5"/>
                <a:gd name="T5" fmla="*/ 47 h 47"/>
                <a:gd name="T6" fmla="*/ 5 w 5"/>
                <a:gd name="T7" fmla="*/ 0 h 47"/>
                <a:gd name="T8" fmla="*/ 5 w 5"/>
                <a:gd name="T9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7">
                  <a:moveTo>
                    <a:pt x="5" y="0"/>
                  </a:moveTo>
                  <a:lnTo>
                    <a:pt x="0" y="47"/>
                  </a:lnTo>
                  <a:lnTo>
                    <a:pt x="0" y="47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5737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73" name="Freeform 84"/>
            <p:cNvSpPr>
              <a:spLocks/>
            </p:cNvSpPr>
            <p:nvPr userDrawn="1"/>
          </p:nvSpPr>
          <p:spPr bwMode="gray">
            <a:xfrm>
              <a:off x="11296651" y="5905500"/>
              <a:ext cx="7938" cy="74613"/>
            </a:xfrm>
            <a:custGeom>
              <a:avLst/>
              <a:gdLst>
                <a:gd name="T0" fmla="*/ 5 w 5"/>
                <a:gd name="T1" fmla="*/ 0 h 47"/>
                <a:gd name="T2" fmla="*/ 0 w 5"/>
                <a:gd name="T3" fmla="*/ 47 h 47"/>
                <a:gd name="T4" fmla="*/ 0 w 5"/>
                <a:gd name="T5" fmla="*/ 47 h 47"/>
                <a:gd name="T6" fmla="*/ 5 w 5"/>
                <a:gd name="T7" fmla="*/ 0 h 47"/>
                <a:gd name="T8" fmla="*/ 5 w 5"/>
                <a:gd name="T9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7">
                  <a:moveTo>
                    <a:pt x="5" y="0"/>
                  </a:moveTo>
                  <a:lnTo>
                    <a:pt x="0" y="47"/>
                  </a:lnTo>
                  <a:lnTo>
                    <a:pt x="0" y="47"/>
                  </a:lnTo>
                  <a:lnTo>
                    <a:pt x="5" y="0"/>
                  </a:lnTo>
                  <a:lnTo>
                    <a:pt x="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74" name="Freeform 85"/>
            <p:cNvSpPr>
              <a:spLocks/>
            </p:cNvSpPr>
            <p:nvPr userDrawn="1"/>
          </p:nvSpPr>
          <p:spPr bwMode="gray">
            <a:xfrm>
              <a:off x="11294610" y="5905501"/>
              <a:ext cx="362859" cy="258762"/>
            </a:xfrm>
            <a:custGeom>
              <a:avLst/>
              <a:gdLst>
                <a:gd name="T0" fmla="*/ 8 w 232"/>
                <a:gd name="T1" fmla="*/ 0 h 163"/>
                <a:gd name="T2" fmla="*/ 3 w 232"/>
                <a:gd name="T3" fmla="*/ 47 h 163"/>
                <a:gd name="T4" fmla="*/ 0 w 232"/>
                <a:gd name="T5" fmla="*/ 66 h 163"/>
                <a:gd name="T6" fmla="*/ 232 w 232"/>
                <a:gd name="T7" fmla="*/ 163 h 163"/>
                <a:gd name="T8" fmla="*/ 232 w 232"/>
                <a:gd name="T9" fmla="*/ 93 h 163"/>
                <a:gd name="T10" fmla="*/ 8 w 232"/>
                <a:gd name="T11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2" h="163">
                  <a:moveTo>
                    <a:pt x="8" y="0"/>
                  </a:moveTo>
                  <a:lnTo>
                    <a:pt x="3" y="47"/>
                  </a:lnTo>
                  <a:lnTo>
                    <a:pt x="0" y="66"/>
                  </a:lnTo>
                  <a:lnTo>
                    <a:pt x="232" y="163"/>
                  </a:lnTo>
                  <a:lnTo>
                    <a:pt x="232" y="93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5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75" name="Freeform 86"/>
            <p:cNvSpPr>
              <a:spLocks/>
            </p:cNvSpPr>
            <p:nvPr userDrawn="1"/>
          </p:nvSpPr>
          <p:spPr bwMode="gray">
            <a:xfrm>
              <a:off x="11291888" y="5905500"/>
              <a:ext cx="368300" cy="258763"/>
            </a:xfrm>
            <a:custGeom>
              <a:avLst/>
              <a:gdLst>
                <a:gd name="T0" fmla="*/ 8 w 232"/>
                <a:gd name="T1" fmla="*/ 0 h 163"/>
                <a:gd name="T2" fmla="*/ 3 w 232"/>
                <a:gd name="T3" fmla="*/ 47 h 163"/>
                <a:gd name="T4" fmla="*/ 0 w 232"/>
                <a:gd name="T5" fmla="*/ 66 h 163"/>
                <a:gd name="T6" fmla="*/ 232 w 232"/>
                <a:gd name="T7" fmla="*/ 163 h 163"/>
                <a:gd name="T8" fmla="*/ 232 w 232"/>
                <a:gd name="T9" fmla="*/ 93 h 163"/>
                <a:gd name="T10" fmla="*/ 8 w 232"/>
                <a:gd name="T11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2" h="163">
                  <a:moveTo>
                    <a:pt x="8" y="0"/>
                  </a:moveTo>
                  <a:lnTo>
                    <a:pt x="3" y="47"/>
                  </a:lnTo>
                  <a:lnTo>
                    <a:pt x="0" y="66"/>
                  </a:lnTo>
                  <a:lnTo>
                    <a:pt x="232" y="163"/>
                  </a:lnTo>
                  <a:lnTo>
                    <a:pt x="232" y="93"/>
                  </a:lnTo>
                  <a:lnTo>
                    <a:pt x="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76" name="Freeform 87"/>
            <p:cNvSpPr>
              <a:spLocks/>
            </p:cNvSpPr>
            <p:nvPr userDrawn="1"/>
          </p:nvSpPr>
          <p:spPr bwMode="gray">
            <a:xfrm>
              <a:off x="9963151" y="3878263"/>
              <a:ext cx="217488" cy="387350"/>
            </a:xfrm>
            <a:custGeom>
              <a:avLst/>
              <a:gdLst>
                <a:gd name="T0" fmla="*/ 120 w 120"/>
                <a:gd name="T1" fmla="*/ 186 h 215"/>
                <a:gd name="T2" fmla="*/ 105 w 120"/>
                <a:gd name="T3" fmla="*/ 0 h 215"/>
                <a:gd name="T4" fmla="*/ 0 w 120"/>
                <a:gd name="T5" fmla="*/ 81 h 215"/>
                <a:gd name="T6" fmla="*/ 17 w 120"/>
                <a:gd name="T7" fmla="*/ 215 h 215"/>
                <a:gd name="T8" fmla="*/ 120 w 120"/>
                <a:gd name="T9" fmla="*/ 186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215">
                  <a:moveTo>
                    <a:pt x="120" y="186"/>
                  </a:moveTo>
                  <a:cubicBezTo>
                    <a:pt x="120" y="186"/>
                    <a:pt x="64" y="85"/>
                    <a:pt x="105" y="0"/>
                  </a:cubicBezTo>
                  <a:cubicBezTo>
                    <a:pt x="4" y="67"/>
                    <a:pt x="0" y="81"/>
                    <a:pt x="0" y="81"/>
                  </a:cubicBezTo>
                  <a:cubicBezTo>
                    <a:pt x="17" y="215"/>
                    <a:pt x="17" y="215"/>
                    <a:pt x="17" y="215"/>
                  </a:cubicBezTo>
                  <a:lnTo>
                    <a:pt x="120" y="186"/>
                  </a:lnTo>
                  <a:close/>
                </a:path>
              </a:pathLst>
            </a:custGeom>
            <a:solidFill>
              <a:srgbClr val="F8D5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77" name="Freeform 88"/>
            <p:cNvSpPr>
              <a:spLocks/>
            </p:cNvSpPr>
            <p:nvPr userDrawn="1"/>
          </p:nvSpPr>
          <p:spPr bwMode="gray">
            <a:xfrm>
              <a:off x="9963151" y="3878263"/>
              <a:ext cx="217488" cy="387350"/>
            </a:xfrm>
            <a:custGeom>
              <a:avLst/>
              <a:gdLst>
                <a:gd name="T0" fmla="*/ 120 w 120"/>
                <a:gd name="T1" fmla="*/ 186 h 215"/>
                <a:gd name="T2" fmla="*/ 105 w 120"/>
                <a:gd name="T3" fmla="*/ 0 h 215"/>
                <a:gd name="T4" fmla="*/ 0 w 120"/>
                <a:gd name="T5" fmla="*/ 81 h 215"/>
                <a:gd name="T6" fmla="*/ 17 w 120"/>
                <a:gd name="T7" fmla="*/ 215 h 215"/>
                <a:gd name="T8" fmla="*/ 120 w 120"/>
                <a:gd name="T9" fmla="*/ 186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215">
                  <a:moveTo>
                    <a:pt x="120" y="186"/>
                  </a:moveTo>
                  <a:cubicBezTo>
                    <a:pt x="120" y="186"/>
                    <a:pt x="64" y="85"/>
                    <a:pt x="105" y="0"/>
                  </a:cubicBezTo>
                  <a:cubicBezTo>
                    <a:pt x="4" y="67"/>
                    <a:pt x="0" y="81"/>
                    <a:pt x="0" y="81"/>
                  </a:cubicBezTo>
                  <a:cubicBezTo>
                    <a:pt x="17" y="215"/>
                    <a:pt x="17" y="215"/>
                    <a:pt x="17" y="215"/>
                  </a:cubicBezTo>
                  <a:lnTo>
                    <a:pt x="120" y="186"/>
                  </a:lnTo>
                  <a:close/>
                </a:path>
              </a:pathLst>
            </a:custGeom>
            <a:solidFill>
              <a:srgbClr val="DEB6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78" name="Freeform 89"/>
            <p:cNvSpPr>
              <a:spLocks/>
            </p:cNvSpPr>
            <p:nvPr userDrawn="1"/>
          </p:nvSpPr>
          <p:spPr bwMode="gray">
            <a:xfrm>
              <a:off x="9871076" y="3697288"/>
              <a:ext cx="849313" cy="573088"/>
            </a:xfrm>
            <a:custGeom>
              <a:avLst/>
              <a:gdLst>
                <a:gd name="T0" fmla="*/ 0 w 470"/>
                <a:gd name="T1" fmla="*/ 134 h 319"/>
                <a:gd name="T2" fmla="*/ 42 w 470"/>
                <a:gd name="T3" fmla="*/ 197 h 319"/>
                <a:gd name="T4" fmla="*/ 147 w 470"/>
                <a:gd name="T5" fmla="*/ 123 h 319"/>
                <a:gd name="T6" fmla="*/ 221 w 470"/>
                <a:gd name="T7" fmla="*/ 270 h 319"/>
                <a:gd name="T8" fmla="*/ 300 w 470"/>
                <a:gd name="T9" fmla="*/ 319 h 319"/>
                <a:gd name="T10" fmla="*/ 427 w 470"/>
                <a:gd name="T11" fmla="*/ 174 h 319"/>
                <a:gd name="T12" fmla="*/ 470 w 470"/>
                <a:gd name="T13" fmla="*/ 171 h 319"/>
                <a:gd name="T14" fmla="*/ 468 w 470"/>
                <a:gd name="T15" fmla="*/ 2 h 319"/>
                <a:gd name="T16" fmla="*/ 312 w 470"/>
                <a:gd name="T17" fmla="*/ 30 h 319"/>
                <a:gd name="T18" fmla="*/ 127 w 470"/>
                <a:gd name="T19" fmla="*/ 20 h 319"/>
                <a:gd name="T20" fmla="*/ 0 w 470"/>
                <a:gd name="T21" fmla="*/ 134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0" h="319">
                  <a:moveTo>
                    <a:pt x="0" y="134"/>
                  </a:moveTo>
                  <a:cubicBezTo>
                    <a:pt x="0" y="134"/>
                    <a:pt x="13" y="192"/>
                    <a:pt x="42" y="197"/>
                  </a:cubicBezTo>
                  <a:cubicBezTo>
                    <a:pt x="68" y="201"/>
                    <a:pt x="146" y="130"/>
                    <a:pt x="147" y="123"/>
                  </a:cubicBezTo>
                  <a:cubicBezTo>
                    <a:pt x="261" y="161"/>
                    <a:pt x="221" y="270"/>
                    <a:pt x="221" y="270"/>
                  </a:cubicBezTo>
                  <a:cubicBezTo>
                    <a:pt x="221" y="270"/>
                    <a:pt x="227" y="279"/>
                    <a:pt x="300" y="319"/>
                  </a:cubicBezTo>
                  <a:cubicBezTo>
                    <a:pt x="440" y="276"/>
                    <a:pt x="427" y="174"/>
                    <a:pt x="427" y="174"/>
                  </a:cubicBezTo>
                  <a:cubicBezTo>
                    <a:pt x="470" y="171"/>
                    <a:pt x="470" y="171"/>
                    <a:pt x="470" y="171"/>
                  </a:cubicBezTo>
                  <a:cubicBezTo>
                    <a:pt x="468" y="2"/>
                    <a:pt x="468" y="2"/>
                    <a:pt x="468" y="2"/>
                  </a:cubicBezTo>
                  <a:cubicBezTo>
                    <a:pt x="312" y="30"/>
                    <a:pt x="312" y="30"/>
                    <a:pt x="312" y="30"/>
                  </a:cubicBezTo>
                  <a:cubicBezTo>
                    <a:pt x="312" y="30"/>
                    <a:pt x="145" y="0"/>
                    <a:pt x="127" y="20"/>
                  </a:cubicBezTo>
                  <a:cubicBezTo>
                    <a:pt x="116" y="33"/>
                    <a:pt x="0" y="134"/>
                    <a:pt x="0" y="134"/>
                  </a:cubicBezTo>
                  <a:close/>
                </a:path>
              </a:pathLst>
            </a:custGeom>
            <a:solidFill>
              <a:srgbClr val="F6CA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79" name="Freeform 90"/>
            <p:cNvSpPr>
              <a:spLocks/>
            </p:cNvSpPr>
            <p:nvPr userDrawn="1"/>
          </p:nvSpPr>
          <p:spPr bwMode="gray">
            <a:xfrm>
              <a:off x="10674351" y="3640138"/>
              <a:ext cx="192088" cy="387350"/>
            </a:xfrm>
            <a:custGeom>
              <a:avLst/>
              <a:gdLst>
                <a:gd name="T0" fmla="*/ 0 w 121"/>
                <a:gd name="T1" fmla="*/ 15 h 244"/>
                <a:gd name="T2" fmla="*/ 12 w 121"/>
                <a:gd name="T3" fmla="*/ 244 h 244"/>
                <a:gd name="T4" fmla="*/ 121 w 121"/>
                <a:gd name="T5" fmla="*/ 240 h 244"/>
                <a:gd name="T6" fmla="*/ 110 w 121"/>
                <a:gd name="T7" fmla="*/ 0 h 244"/>
                <a:gd name="T8" fmla="*/ 0 w 121"/>
                <a:gd name="T9" fmla="*/ 15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44">
                  <a:moveTo>
                    <a:pt x="0" y="15"/>
                  </a:moveTo>
                  <a:lnTo>
                    <a:pt x="12" y="244"/>
                  </a:lnTo>
                  <a:lnTo>
                    <a:pt x="121" y="240"/>
                  </a:lnTo>
                  <a:lnTo>
                    <a:pt x="110" y="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80" name="Freeform 91"/>
            <p:cNvSpPr>
              <a:spLocks/>
            </p:cNvSpPr>
            <p:nvPr userDrawn="1"/>
          </p:nvSpPr>
          <p:spPr bwMode="gray">
            <a:xfrm>
              <a:off x="10674351" y="3640138"/>
              <a:ext cx="192088" cy="387350"/>
            </a:xfrm>
            <a:custGeom>
              <a:avLst/>
              <a:gdLst>
                <a:gd name="T0" fmla="*/ 0 w 121"/>
                <a:gd name="T1" fmla="*/ 15 h 244"/>
                <a:gd name="T2" fmla="*/ 12 w 121"/>
                <a:gd name="T3" fmla="*/ 244 h 244"/>
                <a:gd name="T4" fmla="*/ 121 w 121"/>
                <a:gd name="T5" fmla="*/ 240 h 244"/>
                <a:gd name="T6" fmla="*/ 110 w 121"/>
                <a:gd name="T7" fmla="*/ 0 h 244"/>
                <a:gd name="T8" fmla="*/ 0 w 121"/>
                <a:gd name="T9" fmla="*/ 15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44">
                  <a:moveTo>
                    <a:pt x="0" y="15"/>
                  </a:moveTo>
                  <a:lnTo>
                    <a:pt x="12" y="244"/>
                  </a:lnTo>
                  <a:lnTo>
                    <a:pt x="121" y="240"/>
                  </a:lnTo>
                  <a:lnTo>
                    <a:pt x="110" y="0"/>
                  </a:lnTo>
                  <a:lnTo>
                    <a:pt x="0" y="1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81" name="Freeform 92"/>
            <p:cNvSpPr>
              <a:spLocks/>
            </p:cNvSpPr>
            <p:nvPr userDrawn="1"/>
          </p:nvSpPr>
          <p:spPr bwMode="gray">
            <a:xfrm>
              <a:off x="10188576" y="3733800"/>
              <a:ext cx="176213" cy="254000"/>
            </a:xfrm>
            <a:custGeom>
              <a:avLst/>
              <a:gdLst>
                <a:gd name="T0" fmla="*/ 31 w 97"/>
                <a:gd name="T1" fmla="*/ 142 h 142"/>
                <a:gd name="T2" fmla="*/ 97 w 97"/>
                <a:gd name="T3" fmla="*/ 4 h 142"/>
                <a:gd name="T4" fmla="*/ 72 w 97"/>
                <a:gd name="T5" fmla="*/ 0 h 142"/>
                <a:gd name="T6" fmla="*/ 3 w 97"/>
                <a:gd name="T7" fmla="*/ 118 h 142"/>
                <a:gd name="T8" fmla="*/ 31 w 97"/>
                <a:gd name="T9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142">
                  <a:moveTo>
                    <a:pt x="31" y="142"/>
                  </a:moveTo>
                  <a:cubicBezTo>
                    <a:pt x="97" y="4"/>
                    <a:pt x="97" y="4"/>
                    <a:pt x="97" y="4"/>
                  </a:cubicBezTo>
                  <a:cubicBezTo>
                    <a:pt x="90" y="2"/>
                    <a:pt x="81" y="1"/>
                    <a:pt x="72" y="0"/>
                  </a:cubicBezTo>
                  <a:cubicBezTo>
                    <a:pt x="72" y="0"/>
                    <a:pt x="0" y="115"/>
                    <a:pt x="3" y="118"/>
                  </a:cubicBezTo>
                  <a:cubicBezTo>
                    <a:pt x="15" y="125"/>
                    <a:pt x="24" y="134"/>
                    <a:pt x="31" y="142"/>
                  </a:cubicBezTo>
                  <a:close/>
                </a:path>
              </a:pathLst>
            </a:custGeom>
            <a:solidFill>
              <a:srgbClr val="DEB6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82" name="Freeform 93"/>
            <p:cNvSpPr>
              <a:spLocks/>
            </p:cNvSpPr>
            <p:nvPr userDrawn="1"/>
          </p:nvSpPr>
          <p:spPr bwMode="gray">
            <a:xfrm>
              <a:off x="9872663" y="3540125"/>
              <a:ext cx="468313" cy="830263"/>
            </a:xfrm>
            <a:custGeom>
              <a:avLst/>
              <a:gdLst>
                <a:gd name="T0" fmla="*/ 277 w 295"/>
                <a:gd name="T1" fmla="*/ 0 h 523"/>
                <a:gd name="T2" fmla="*/ 0 w 295"/>
                <a:gd name="T3" fmla="*/ 513 h 523"/>
                <a:gd name="T4" fmla="*/ 19 w 295"/>
                <a:gd name="T5" fmla="*/ 523 h 523"/>
                <a:gd name="T6" fmla="*/ 295 w 295"/>
                <a:gd name="T7" fmla="*/ 10 h 523"/>
                <a:gd name="T8" fmla="*/ 277 w 295"/>
                <a:gd name="T9" fmla="*/ 0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5" h="523">
                  <a:moveTo>
                    <a:pt x="277" y="0"/>
                  </a:moveTo>
                  <a:lnTo>
                    <a:pt x="0" y="513"/>
                  </a:lnTo>
                  <a:lnTo>
                    <a:pt x="19" y="523"/>
                  </a:lnTo>
                  <a:lnTo>
                    <a:pt x="295" y="10"/>
                  </a:lnTo>
                  <a:lnTo>
                    <a:pt x="277" y="0"/>
                  </a:lnTo>
                  <a:close/>
                </a:path>
              </a:pathLst>
            </a:custGeom>
            <a:solidFill>
              <a:srgbClr val="5C00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83" name="Freeform 94"/>
            <p:cNvSpPr>
              <a:spLocks/>
            </p:cNvSpPr>
            <p:nvPr userDrawn="1"/>
          </p:nvSpPr>
          <p:spPr bwMode="gray">
            <a:xfrm>
              <a:off x="9872663" y="3540125"/>
              <a:ext cx="525463" cy="860425"/>
            </a:xfrm>
            <a:custGeom>
              <a:avLst/>
              <a:gdLst>
                <a:gd name="T0" fmla="*/ 331 w 331"/>
                <a:gd name="T1" fmla="*/ 29 h 542"/>
                <a:gd name="T2" fmla="*/ 295 w 331"/>
                <a:gd name="T3" fmla="*/ 10 h 542"/>
                <a:gd name="T4" fmla="*/ 277 w 331"/>
                <a:gd name="T5" fmla="*/ 0 h 542"/>
                <a:gd name="T6" fmla="*/ 0 w 331"/>
                <a:gd name="T7" fmla="*/ 513 h 542"/>
                <a:gd name="T8" fmla="*/ 19 w 331"/>
                <a:gd name="T9" fmla="*/ 523 h 542"/>
                <a:gd name="T10" fmla="*/ 55 w 331"/>
                <a:gd name="T11" fmla="*/ 542 h 542"/>
                <a:gd name="T12" fmla="*/ 331 w 331"/>
                <a:gd name="T13" fmla="*/ 29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1" h="542">
                  <a:moveTo>
                    <a:pt x="331" y="29"/>
                  </a:moveTo>
                  <a:lnTo>
                    <a:pt x="295" y="10"/>
                  </a:lnTo>
                  <a:lnTo>
                    <a:pt x="277" y="0"/>
                  </a:lnTo>
                  <a:lnTo>
                    <a:pt x="0" y="513"/>
                  </a:lnTo>
                  <a:lnTo>
                    <a:pt x="19" y="523"/>
                  </a:lnTo>
                  <a:lnTo>
                    <a:pt x="55" y="542"/>
                  </a:lnTo>
                  <a:lnTo>
                    <a:pt x="331" y="29"/>
                  </a:lnTo>
                  <a:close/>
                </a:path>
              </a:pathLst>
            </a:cu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84" name="Freeform 95"/>
            <p:cNvSpPr>
              <a:spLocks/>
            </p:cNvSpPr>
            <p:nvPr userDrawn="1"/>
          </p:nvSpPr>
          <p:spPr bwMode="gray">
            <a:xfrm>
              <a:off x="9869488" y="4354513"/>
              <a:ext cx="90488" cy="111125"/>
            </a:xfrm>
            <a:custGeom>
              <a:avLst/>
              <a:gdLst>
                <a:gd name="T0" fmla="*/ 2 w 57"/>
                <a:gd name="T1" fmla="*/ 0 h 70"/>
                <a:gd name="T2" fmla="*/ 0 w 57"/>
                <a:gd name="T3" fmla="*/ 70 h 70"/>
                <a:gd name="T4" fmla="*/ 57 w 57"/>
                <a:gd name="T5" fmla="*/ 29 h 70"/>
                <a:gd name="T6" fmla="*/ 2 w 57"/>
                <a:gd name="T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" h="70">
                  <a:moveTo>
                    <a:pt x="2" y="0"/>
                  </a:moveTo>
                  <a:lnTo>
                    <a:pt x="0" y="70"/>
                  </a:lnTo>
                  <a:lnTo>
                    <a:pt x="57" y="29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85" name="Freeform 96"/>
            <p:cNvSpPr>
              <a:spLocks/>
            </p:cNvSpPr>
            <p:nvPr userDrawn="1"/>
          </p:nvSpPr>
          <p:spPr bwMode="gray">
            <a:xfrm>
              <a:off x="9869488" y="4410075"/>
              <a:ext cx="46038" cy="55563"/>
            </a:xfrm>
            <a:custGeom>
              <a:avLst/>
              <a:gdLst>
                <a:gd name="T0" fmla="*/ 29 w 29"/>
                <a:gd name="T1" fmla="*/ 15 h 35"/>
                <a:gd name="T2" fmla="*/ 0 w 29"/>
                <a:gd name="T3" fmla="*/ 35 h 35"/>
                <a:gd name="T4" fmla="*/ 1 w 29"/>
                <a:gd name="T5" fmla="*/ 0 h 35"/>
                <a:gd name="T6" fmla="*/ 29 w 29"/>
                <a:gd name="T7" fmla="*/ 1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35">
                  <a:moveTo>
                    <a:pt x="29" y="15"/>
                  </a:moveTo>
                  <a:lnTo>
                    <a:pt x="0" y="35"/>
                  </a:lnTo>
                  <a:lnTo>
                    <a:pt x="1" y="0"/>
                  </a:lnTo>
                  <a:lnTo>
                    <a:pt x="29" y="15"/>
                  </a:lnTo>
                  <a:close/>
                </a:path>
              </a:pathLst>
            </a:custGeom>
            <a:solidFill>
              <a:srgbClr val="798C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86" name="Freeform 97"/>
            <p:cNvSpPr>
              <a:spLocks/>
            </p:cNvSpPr>
            <p:nvPr userDrawn="1"/>
          </p:nvSpPr>
          <p:spPr bwMode="gray">
            <a:xfrm>
              <a:off x="10340976" y="3521075"/>
              <a:ext cx="76200" cy="65088"/>
            </a:xfrm>
            <a:custGeom>
              <a:avLst/>
              <a:gdLst>
                <a:gd name="T0" fmla="*/ 13 w 48"/>
                <a:gd name="T1" fmla="*/ 0 h 41"/>
                <a:gd name="T2" fmla="*/ 0 w 48"/>
                <a:gd name="T3" fmla="*/ 22 h 41"/>
                <a:gd name="T4" fmla="*/ 36 w 48"/>
                <a:gd name="T5" fmla="*/ 41 h 41"/>
                <a:gd name="T6" fmla="*/ 48 w 48"/>
                <a:gd name="T7" fmla="*/ 19 h 41"/>
                <a:gd name="T8" fmla="*/ 13 w 48"/>
                <a:gd name="T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1">
                  <a:moveTo>
                    <a:pt x="13" y="0"/>
                  </a:moveTo>
                  <a:lnTo>
                    <a:pt x="0" y="22"/>
                  </a:lnTo>
                  <a:lnTo>
                    <a:pt x="36" y="41"/>
                  </a:lnTo>
                  <a:lnTo>
                    <a:pt x="48" y="19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87" name="Freeform 98"/>
            <p:cNvSpPr>
              <a:spLocks/>
            </p:cNvSpPr>
            <p:nvPr userDrawn="1"/>
          </p:nvSpPr>
          <p:spPr bwMode="gray">
            <a:xfrm>
              <a:off x="10312401" y="3505200"/>
              <a:ext cx="49213" cy="50800"/>
            </a:xfrm>
            <a:custGeom>
              <a:avLst/>
              <a:gdLst>
                <a:gd name="T0" fmla="*/ 31 w 31"/>
                <a:gd name="T1" fmla="*/ 10 h 32"/>
                <a:gd name="T2" fmla="*/ 18 w 31"/>
                <a:gd name="T3" fmla="*/ 32 h 32"/>
                <a:gd name="T4" fmla="*/ 0 w 31"/>
                <a:gd name="T5" fmla="*/ 22 h 32"/>
                <a:gd name="T6" fmla="*/ 12 w 31"/>
                <a:gd name="T7" fmla="*/ 0 h 32"/>
                <a:gd name="T8" fmla="*/ 31 w 31"/>
                <a:gd name="T9" fmla="*/ 1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2">
                  <a:moveTo>
                    <a:pt x="31" y="10"/>
                  </a:moveTo>
                  <a:lnTo>
                    <a:pt x="18" y="32"/>
                  </a:lnTo>
                  <a:lnTo>
                    <a:pt x="0" y="22"/>
                  </a:lnTo>
                  <a:lnTo>
                    <a:pt x="12" y="0"/>
                  </a:lnTo>
                  <a:lnTo>
                    <a:pt x="31" y="10"/>
                  </a:lnTo>
                  <a:close/>
                </a:path>
              </a:pathLst>
            </a:custGeom>
            <a:solidFill>
              <a:srgbClr val="D2D2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88" name="Freeform 99"/>
            <p:cNvSpPr>
              <a:spLocks/>
            </p:cNvSpPr>
            <p:nvPr userDrawn="1"/>
          </p:nvSpPr>
          <p:spPr bwMode="gray">
            <a:xfrm>
              <a:off x="10328276" y="3449638"/>
              <a:ext cx="117475" cy="106363"/>
            </a:xfrm>
            <a:custGeom>
              <a:avLst/>
              <a:gdLst>
                <a:gd name="T0" fmla="*/ 63 w 65"/>
                <a:gd name="T1" fmla="*/ 31 h 59"/>
                <a:gd name="T2" fmla="*/ 60 w 65"/>
                <a:gd name="T3" fmla="*/ 21 h 59"/>
                <a:gd name="T4" fmla="*/ 42 w 65"/>
                <a:gd name="T5" fmla="*/ 11 h 59"/>
                <a:gd name="T6" fmla="*/ 35 w 65"/>
                <a:gd name="T7" fmla="*/ 7 h 59"/>
                <a:gd name="T8" fmla="*/ 28 w 65"/>
                <a:gd name="T9" fmla="*/ 3 h 59"/>
                <a:gd name="T10" fmla="*/ 26 w 65"/>
                <a:gd name="T11" fmla="*/ 2 h 59"/>
                <a:gd name="T12" fmla="*/ 15 w 65"/>
                <a:gd name="T13" fmla="*/ 6 h 59"/>
                <a:gd name="T14" fmla="*/ 0 w 65"/>
                <a:gd name="T15" fmla="*/ 33 h 59"/>
                <a:gd name="T16" fmla="*/ 16 w 65"/>
                <a:gd name="T17" fmla="*/ 42 h 59"/>
                <a:gd name="T18" fmla="*/ 48 w 65"/>
                <a:gd name="T19" fmla="*/ 59 h 59"/>
                <a:gd name="T20" fmla="*/ 63 w 65"/>
                <a:gd name="T21" fmla="*/ 3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5" h="59">
                  <a:moveTo>
                    <a:pt x="63" y="31"/>
                  </a:moveTo>
                  <a:cubicBezTo>
                    <a:pt x="65" y="27"/>
                    <a:pt x="64" y="23"/>
                    <a:pt x="60" y="21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40" y="10"/>
                    <a:pt x="37" y="9"/>
                    <a:pt x="35" y="7"/>
                  </a:cubicBezTo>
                  <a:cubicBezTo>
                    <a:pt x="32" y="6"/>
                    <a:pt x="30" y="5"/>
                    <a:pt x="28" y="3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2" y="0"/>
                    <a:pt x="17" y="2"/>
                    <a:pt x="15" y="6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48" y="59"/>
                    <a:pt x="48" y="59"/>
                    <a:pt x="48" y="59"/>
                  </a:cubicBezTo>
                  <a:lnTo>
                    <a:pt x="63" y="31"/>
                  </a:lnTo>
                  <a:close/>
                </a:path>
              </a:pathLst>
            </a:cu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89" name="Freeform 100"/>
            <p:cNvSpPr>
              <a:spLocks/>
            </p:cNvSpPr>
            <p:nvPr userDrawn="1"/>
          </p:nvSpPr>
          <p:spPr bwMode="gray">
            <a:xfrm>
              <a:off x="10328276" y="3449638"/>
              <a:ext cx="63500" cy="74613"/>
            </a:xfrm>
            <a:custGeom>
              <a:avLst/>
              <a:gdLst>
                <a:gd name="T0" fmla="*/ 16 w 35"/>
                <a:gd name="T1" fmla="*/ 42 h 42"/>
                <a:gd name="T2" fmla="*/ 35 w 35"/>
                <a:gd name="T3" fmla="*/ 7 h 42"/>
                <a:gd name="T4" fmla="*/ 28 w 35"/>
                <a:gd name="T5" fmla="*/ 3 h 42"/>
                <a:gd name="T6" fmla="*/ 26 w 35"/>
                <a:gd name="T7" fmla="*/ 2 h 42"/>
                <a:gd name="T8" fmla="*/ 15 w 35"/>
                <a:gd name="T9" fmla="*/ 6 h 42"/>
                <a:gd name="T10" fmla="*/ 0 w 35"/>
                <a:gd name="T11" fmla="*/ 33 h 42"/>
                <a:gd name="T12" fmla="*/ 16 w 35"/>
                <a:gd name="T13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42">
                  <a:moveTo>
                    <a:pt x="16" y="42"/>
                  </a:moveTo>
                  <a:cubicBezTo>
                    <a:pt x="35" y="7"/>
                    <a:pt x="35" y="7"/>
                    <a:pt x="35" y="7"/>
                  </a:cubicBezTo>
                  <a:cubicBezTo>
                    <a:pt x="32" y="6"/>
                    <a:pt x="30" y="5"/>
                    <a:pt x="28" y="3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2" y="0"/>
                    <a:pt x="17" y="2"/>
                    <a:pt x="15" y="6"/>
                  </a:cubicBezTo>
                  <a:cubicBezTo>
                    <a:pt x="0" y="33"/>
                    <a:pt x="0" y="33"/>
                    <a:pt x="0" y="33"/>
                  </a:cubicBezTo>
                  <a:lnTo>
                    <a:pt x="16" y="42"/>
                  </a:lnTo>
                  <a:close/>
                </a:path>
              </a:pathLst>
            </a:custGeom>
            <a:solidFill>
              <a:srgbClr val="005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90" name="Freeform 101"/>
            <p:cNvSpPr>
              <a:spLocks/>
            </p:cNvSpPr>
            <p:nvPr userDrawn="1"/>
          </p:nvSpPr>
          <p:spPr bwMode="gray">
            <a:xfrm>
              <a:off x="9872663" y="3540125"/>
              <a:ext cx="468313" cy="830263"/>
            </a:xfrm>
            <a:custGeom>
              <a:avLst/>
              <a:gdLst>
                <a:gd name="T0" fmla="*/ 277 w 295"/>
                <a:gd name="T1" fmla="*/ 0 h 523"/>
                <a:gd name="T2" fmla="*/ 0 w 295"/>
                <a:gd name="T3" fmla="*/ 513 h 523"/>
                <a:gd name="T4" fmla="*/ 19 w 295"/>
                <a:gd name="T5" fmla="*/ 523 h 523"/>
                <a:gd name="T6" fmla="*/ 295 w 295"/>
                <a:gd name="T7" fmla="*/ 10 h 523"/>
                <a:gd name="T8" fmla="*/ 277 w 295"/>
                <a:gd name="T9" fmla="*/ 0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5" h="523">
                  <a:moveTo>
                    <a:pt x="277" y="0"/>
                  </a:moveTo>
                  <a:lnTo>
                    <a:pt x="0" y="513"/>
                  </a:lnTo>
                  <a:lnTo>
                    <a:pt x="19" y="523"/>
                  </a:lnTo>
                  <a:lnTo>
                    <a:pt x="295" y="10"/>
                  </a:lnTo>
                  <a:lnTo>
                    <a:pt x="277" y="0"/>
                  </a:lnTo>
                  <a:close/>
                </a:path>
              </a:pathLst>
            </a:custGeom>
            <a:solidFill>
              <a:srgbClr val="005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91" name="Freeform 102"/>
            <p:cNvSpPr>
              <a:spLocks/>
            </p:cNvSpPr>
            <p:nvPr userDrawn="1"/>
          </p:nvSpPr>
          <p:spPr bwMode="gray">
            <a:xfrm>
              <a:off x="9855201" y="3914775"/>
              <a:ext cx="155575" cy="368300"/>
            </a:xfrm>
            <a:custGeom>
              <a:avLst/>
              <a:gdLst>
                <a:gd name="T0" fmla="*/ 56 w 86"/>
                <a:gd name="T1" fmla="*/ 203 h 205"/>
                <a:gd name="T2" fmla="*/ 21 w 86"/>
                <a:gd name="T3" fmla="*/ 175 h 205"/>
                <a:gd name="T4" fmla="*/ 2 w 86"/>
                <a:gd name="T5" fmla="*/ 37 h 205"/>
                <a:gd name="T6" fmla="*/ 30 w 86"/>
                <a:gd name="T7" fmla="*/ 2 h 205"/>
                <a:gd name="T8" fmla="*/ 65 w 86"/>
                <a:gd name="T9" fmla="*/ 30 h 205"/>
                <a:gd name="T10" fmla="*/ 84 w 86"/>
                <a:gd name="T11" fmla="*/ 168 h 205"/>
                <a:gd name="T12" fmla="*/ 56 w 86"/>
                <a:gd name="T13" fmla="*/ 203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205">
                  <a:moveTo>
                    <a:pt x="56" y="203"/>
                  </a:moveTo>
                  <a:cubicBezTo>
                    <a:pt x="38" y="205"/>
                    <a:pt x="23" y="193"/>
                    <a:pt x="21" y="175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0" y="20"/>
                    <a:pt x="12" y="4"/>
                    <a:pt x="30" y="2"/>
                  </a:cubicBezTo>
                  <a:cubicBezTo>
                    <a:pt x="47" y="0"/>
                    <a:pt x="63" y="13"/>
                    <a:pt x="65" y="30"/>
                  </a:cubicBezTo>
                  <a:cubicBezTo>
                    <a:pt x="84" y="168"/>
                    <a:pt x="84" y="168"/>
                    <a:pt x="84" y="168"/>
                  </a:cubicBezTo>
                  <a:cubicBezTo>
                    <a:pt x="86" y="186"/>
                    <a:pt x="73" y="201"/>
                    <a:pt x="56" y="203"/>
                  </a:cubicBezTo>
                  <a:close/>
                </a:path>
              </a:pathLst>
            </a:custGeom>
            <a:solidFill>
              <a:srgbClr val="F6CA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92" name="Freeform 103"/>
            <p:cNvSpPr>
              <a:spLocks/>
            </p:cNvSpPr>
            <p:nvPr userDrawn="1"/>
          </p:nvSpPr>
          <p:spPr bwMode="gray">
            <a:xfrm>
              <a:off x="9996488" y="4116388"/>
              <a:ext cx="479425" cy="258763"/>
            </a:xfrm>
            <a:custGeom>
              <a:avLst/>
              <a:gdLst>
                <a:gd name="T0" fmla="*/ 6 w 266"/>
                <a:gd name="T1" fmla="*/ 109 h 144"/>
                <a:gd name="T2" fmla="*/ 35 w 266"/>
                <a:gd name="T3" fmla="*/ 58 h 144"/>
                <a:gd name="T4" fmla="*/ 209 w 266"/>
                <a:gd name="T5" fmla="*/ 6 h 144"/>
                <a:gd name="T6" fmla="*/ 260 w 266"/>
                <a:gd name="T7" fmla="*/ 35 h 144"/>
                <a:gd name="T8" fmla="*/ 231 w 266"/>
                <a:gd name="T9" fmla="*/ 86 h 144"/>
                <a:gd name="T10" fmla="*/ 57 w 266"/>
                <a:gd name="T11" fmla="*/ 138 h 144"/>
                <a:gd name="T12" fmla="*/ 6 w 266"/>
                <a:gd name="T13" fmla="*/ 10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144">
                  <a:moveTo>
                    <a:pt x="6" y="109"/>
                  </a:moveTo>
                  <a:cubicBezTo>
                    <a:pt x="0" y="87"/>
                    <a:pt x="13" y="64"/>
                    <a:pt x="35" y="58"/>
                  </a:cubicBezTo>
                  <a:cubicBezTo>
                    <a:pt x="209" y="6"/>
                    <a:pt x="209" y="6"/>
                    <a:pt x="209" y="6"/>
                  </a:cubicBezTo>
                  <a:cubicBezTo>
                    <a:pt x="231" y="0"/>
                    <a:pt x="254" y="13"/>
                    <a:pt x="260" y="35"/>
                  </a:cubicBezTo>
                  <a:cubicBezTo>
                    <a:pt x="266" y="57"/>
                    <a:pt x="253" y="79"/>
                    <a:pt x="231" y="86"/>
                  </a:cubicBezTo>
                  <a:cubicBezTo>
                    <a:pt x="57" y="138"/>
                    <a:pt x="57" y="138"/>
                    <a:pt x="57" y="138"/>
                  </a:cubicBezTo>
                  <a:cubicBezTo>
                    <a:pt x="35" y="144"/>
                    <a:pt x="12" y="131"/>
                    <a:pt x="6" y="109"/>
                  </a:cubicBezTo>
                  <a:close/>
                </a:path>
              </a:pathLst>
            </a:custGeom>
            <a:solidFill>
              <a:srgbClr val="F6CA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93" name="Freeform 104"/>
            <p:cNvSpPr>
              <a:spLocks/>
            </p:cNvSpPr>
            <p:nvPr userDrawn="1"/>
          </p:nvSpPr>
          <p:spPr bwMode="gray">
            <a:xfrm>
              <a:off x="10028238" y="4011613"/>
              <a:ext cx="627063" cy="358775"/>
            </a:xfrm>
            <a:custGeom>
              <a:avLst/>
              <a:gdLst>
                <a:gd name="T0" fmla="*/ 120 w 347"/>
                <a:gd name="T1" fmla="*/ 151 h 200"/>
                <a:gd name="T2" fmla="*/ 0 w 347"/>
                <a:gd name="T3" fmla="*/ 187 h 200"/>
                <a:gd name="T4" fmla="*/ 39 w 347"/>
                <a:gd name="T5" fmla="*/ 196 h 200"/>
                <a:gd name="T6" fmla="*/ 213 w 347"/>
                <a:gd name="T7" fmla="*/ 144 h 200"/>
                <a:gd name="T8" fmla="*/ 340 w 347"/>
                <a:gd name="T9" fmla="*/ 0 h 200"/>
                <a:gd name="T10" fmla="*/ 120 w 347"/>
                <a:gd name="T11" fmla="*/ 15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7" h="200">
                  <a:moveTo>
                    <a:pt x="120" y="151"/>
                  </a:moveTo>
                  <a:cubicBezTo>
                    <a:pt x="0" y="187"/>
                    <a:pt x="0" y="187"/>
                    <a:pt x="0" y="187"/>
                  </a:cubicBezTo>
                  <a:cubicBezTo>
                    <a:pt x="10" y="196"/>
                    <a:pt x="25" y="200"/>
                    <a:pt x="39" y="196"/>
                  </a:cubicBezTo>
                  <a:cubicBezTo>
                    <a:pt x="213" y="144"/>
                    <a:pt x="213" y="144"/>
                    <a:pt x="213" y="144"/>
                  </a:cubicBezTo>
                  <a:cubicBezTo>
                    <a:pt x="347" y="103"/>
                    <a:pt x="341" y="8"/>
                    <a:pt x="340" y="0"/>
                  </a:cubicBezTo>
                  <a:cubicBezTo>
                    <a:pt x="340" y="0"/>
                    <a:pt x="321" y="97"/>
                    <a:pt x="120" y="151"/>
                  </a:cubicBezTo>
                  <a:close/>
                </a:path>
              </a:pathLst>
            </a:custGeom>
            <a:solidFill>
              <a:srgbClr val="DEB6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94" name="Freeform 105"/>
            <p:cNvSpPr>
              <a:spLocks/>
            </p:cNvSpPr>
            <p:nvPr userDrawn="1"/>
          </p:nvSpPr>
          <p:spPr bwMode="gray">
            <a:xfrm>
              <a:off x="10750551" y="3465513"/>
              <a:ext cx="938213" cy="588963"/>
            </a:xfrm>
            <a:custGeom>
              <a:avLst/>
              <a:gdLst>
                <a:gd name="T0" fmla="*/ 519 w 519"/>
                <a:gd name="T1" fmla="*/ 0 h 328"/>
                <a:gd name="T2" fmla="*/ 0 w 519"/>
                <a:gd name="T3" fmla="*/ 83 h 328"/>
                <a:gd name="T4" fmla="*/ 12 w 519"/>
                <a:gd name="T5" fmla="*/ 328 h 328"/>
                <a:gd name="T6" fmla="*/ 519 w 519"/>
                <a:gd name="T7" fmla="*/ 323 h 328"/>
                <a:gd name="T8" fmla="*/ 519 w 519"/>
                <a:gd name="T9" fmla="*/ 0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9" h="328">
                  <a:moveTo>
                    <a:pt x="519" y="0"/>
                  </a:moveTo>
                  <a:cubicBezTo>
                    <a:pt x="382" y="22"/>
                    <a:pt x="0" y="83"/>
                    <a:pt x="0" y="83"/>
                  </a:cubicBezTo>
                  <a:cubicBezTo>
                    <a:pt x="12" y="328"/>
                    <a:pt x="12" y="328"/>
                    <a:pt x="12" y="328"/>
                  </a:cubicBezTo>
                  <a:cubicBezTo>
                    <a:pt x="12" y="328"/>
                    <a:pt x="391" y="326"/>
                    <a:pt x="519" y="323"/>
                  </a:cubicBezTo>
                  <a:cubicBezTo>
                    <a:pt x="519" y="0"/>
                    <a:pt x="519" y="0"/>
                    <a:pt x="519" y="0"/>
                  </a:cubicBezTo>
                </a:path>
              </a:pathLst>
            </a:custGeom>
            <a:solidFill>
              <a:srgbClr val="737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95" name="Freeform 106"/>
            <p:cNvSpPr>
              <a:spLocks/>
            </p:cNvSpPr>
            <p:nvPr userDrawn="1"/>
          </p:nvSpPr>
          <p:spPr bwMode="gray">
            <a:xfrm>
              <a:off x="10898188" y="3973513"/>
              <a:ext cx="790575" cy="80963"/>
            </a:xfrm>
            <a:custGeom>
              <a:avLst/>
              <a:gdLst>
                <a:gd name="T0" fmla="*/ 437 w 437"/>
                <a:gd name="T1" fmla="*/ 0 h 45"/>
                <a:gd name="T2" fmla="*/ 437 w 437"/>
                <a:gd name="T3" fmla="*/ 0 h 45"/>
                <a:gd name="T4" fmla="*/ 437 w 437"/>
                <a:gd name="T5" fmla="*/ 40 h 45"/>
                <a:gd name="T6" fmla="*/ 0 w 437"/>
                <a:gd name="T7" fmla="*/ 45 h 45"/>
                <a:gd name="T8" fmla="*/ 0 w 437"/>
                <a:gd name="T9" fmla="*/ 45 h 45"/>
                <a:gd name="T10" fmla="*/ 437 w 437"/>
                <a:gd name="T11" fmla="*/ 43 h 45"/>
                <a:gd name="T12" fmla="*/ 437 w 437"/>
                <a:gd name="T13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7" h="45">
                  <a:moveTo>
                    <a:pt x="437" y="0"/>
                  </a:moveTo>
                  <a:cubicBezTo>
                    <a:pt x="437" y="0"/>
                    <a:pt x="437" y="0"/>
                    <a:pt x="437" y="0"/>
                  </a:cubicBezTo>
                  <a:cubicBezTo>
                    <a:pt x="437" y="40"/>
                    <a:pt x="437" y="40"/>
                    <a:pt x="437" y="40"/>
                  </a:cubicBezTo>
                  <a:cubicBezTo>
                    <a:pt x="344" y="42"/>
                    <a:pt x="116" y="44"/>
                    <a:pt x="0" y="4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437" y="43"/>
                    <a:pt x="437" y="43"/>
                    <a:pt x="437" y="43"/>
                  </a:cubicBezTo>
                  <a:cubicBezTo>
                    <a:pt x="437" y="0"/>
                    <a:pt x="437" y="0"/>
                    <a:pt x="437" y="0"/>
                  </a:cubicBezTo>
                </a:path>
              </a:pathLst>
            </a:custGeom>
            <a:solidFill>
              <a:srgbClr val="3291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96" name="Freeform 107"/>
            <p:cNvSpPr>
              <a:spLocks/>
            </p:cNvSpPr>
            <p:nvPr userDrawn="1"/>
          </p:nvSpPr>
          <p:spPr bwMode="gray">
            <a:xfrm>
              <a:off x="10804526" y="4054475"/>
              <a:ext cx="93663" cy="0"/>
            </a:xfrm>
            <a:custGeom>
              <a:avLst/>
              <a:gdLst>
                <a:gd name="T0" fmla="*/ 52 w 52"/>
                <a:gd name="T1" fmla="*/ 0 w 52"/>
                <a:gd name="T2" fmla="*/ 0 w 52"/>
                <a:gd name="T3" fmla="*/ 52 w 52"/>
                <a:gd name="T4" fmla="*/ 52 w 5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2">
                  <a:moveTo>
                    <a:pt x="52" y="0"/>
                  </a:moveTo>
                  <a:cubicBezTo>
                    <a:pt x="30" y="0"/>
                    <a:pt x="12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2" y="0"/>
                    <a:pt x="52" y="0"/>
                    <a:pt x="52" y="0"/>
                  </a:cubicBezTo>
                </a:path>
              </a:pathLst>
            </a:custGeom>
            <a:solidFill>
              <a:srgbClr val="A7C2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97" name="Freeform 108"/>
            <p:cNvSpPr>
              <a:spLocks/>
            </p:cNvSpPr>
            <p:nvPr userDrawn="1"/>
          </p:nvSpPr>
          <p:spPr bwMode="gray">
            <a:xfrm>
              <a:off x="10771188" y="4025900"/>
              <a:ext cx="33338" cy="28575"/>
            </a:xfrm>
            <a:custGeom>
              <a:avLst/>
              <a:gdLst>
                <a:gd name="T0" fmla="*/ 0 w 19"/>
                <a:gd name="T1" fmla="*/ 0 h 16"/>
                <a:gd name="T2" fmla="*/ 0 w 19"/>
                <a:gd name="T3" fmla="*/ 0 h 16"/>
                <a:gd name="T4" fmla="*/ 1 w 19"/>
                <a:gd name="T5" fmla="*/ 16 h 16"/>
                <a:gd name="T6" fmla="*/ 19 w 19"/>
                <a:gd name="T7" fmla="*/ 16 h 16"/>
                <a:gd name="T8" fmla="*/ 19 w 19"/>
                <a:gd name="T9" fmla="*/ 16 h 16"/>
                <a:gd name="T10" fmla="*/ 1 w 19"/>
                <a:gd name="T11" fmla="*/ 16 h 16"/>
                <a:gd name="T12" fmla="*/ 0 w 19"/>
                <a:gd name="T1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1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7" y="16"/>
                    <a:pt x="1" y="16"/>
                    <a:pt x="1" y="16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98" name="Rectangle 109"/>
            <p:cNvSpPr>
              <a:spLocks noChangeArrowheads="1"/>
            </p:cNvSpPr>
            <p:nvPr userDrawn="1"/>
          </p:nvSpPr>
          <p:spPr bwMode="gray">
            <a:xfrm>
              <a:off x="10771188" y="3998913"/>
              <a:ext cx="1588" cy="26988"/>
            </a:xfrm>
            <a:prstGeom prst="rect">
              <a:avLst/>
            </a:pr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99" name="Rectangle 110"/>
            <p:cNvSpPr>
              <a:spLocks noChangeArrowheads="1"/>
            </p:cNvSpPr>
            <p:nvPr userDrawn="1"/>
          </p:nvSpPr>
          <p:spPr bwMode="gray">
            <a:xfrm>
              <a:off x="10771188" y="3998913"/>
              <a:ext cx="1588" cy="26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00" name="Freeform 111"/>
            <p:cNvSpPr>
              <a:spLocks/>
            </p:cNvSpPr>
            <p:nvPr userDrawn="1"/>
          </p:nvSpPr>
          <p:spPr bwMode="gray">
            <a:xfrm>
              <a:off x="10771188" y="3973513"/>
              <a:ext cx="917575" cy="80963"/>
            </a:xfrm>
            <a:custGeom>
              <a:avLst/>
              <a:gdLst>
                <a:gd name="T0" fmla="*/ 508 w 508"/>
                <a:gd name="T1" fmla="*/ 0 h 45"/>
                <a:gd name="T2" fmla="*/ 0 w 508"/>
                <a:gd name="T3" fmla="*/ 14 h 45"/>
                <a:gd name="T4" fmla="*/ 0 w 508"/>
                <a:gd name="T5" fmla="*/ 29 h 45"/>
                <a:gd name="T6" fmla="*/ 1 w 508"/>
                <a:gd name="T7" fmla="*/ 45 h 45"/>
                <a:gd name="T8" fmla="*/ 19 w 508"/>
                <a:gd name="T9" fmla="*/ 45 h 45"/>
                <a:gd name="T10" fmla="*/ 71 w 508"/>
                <a:gd name="T11" fmla="*/ 45 h 45"/>
                <a:gd name="T12" fmla="*/ 508 w 508"/>
                <a:gd name="T13" fmla="*/ 40 h 45"/>
                <a:gd name="T14" fmla="*/ 508 w 508"/>
                <a:gd name="T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8" h="45">
                  <a:moveTo>
                    <a:pt x="508" y="0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7" y="45"/>
                    <a:pt x="19" y="45"/>
                  </a:cubicBezTo>
                  <a:cubicBezTo>
                    <a:pt x="31" y="45"/>
                    <a:pt x="49" y="45"/>
                    <a:pt x="71" y="45"/>
                  </a:cubicBezTo>
                  <a:cubicBezTo>
                    <a:pt x="187" y="44"/>
                    <a:pt x="415" y="42"/>
                    <a:pt x="508" y="40"/>
                  </a:cubicBezTo>
                  <a:cubicBezTo>
                    <a:pt x="508" y="0"/>
                    <a:pt x="508" y="0"/>
                    <a:pt x="508" y="0"/>
                  </a:cubicBezTo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01" name="Freeform 112"/>
            <p:cNvSpPr>
              <a:spLocks noEditPoints="1"/>
            </p:cNvSpPr>
            <p:nvPr userDrawn="1"/>
          </p:nvSpPr>
          <p:spPr bwMode="gray">
            <a:xfrm>
              <a:off x="8372476" y="3252788"/>
              <a:ext cx="1403350" cy="1035050"/>
            </a:xfrm>
            <a:custGeom>
              <a:avLst/>
              <a:gdLst>
                <a:gd name="T0" fmla="*/ 884 w 884"/>
                <a:gd name="T1" fmla="*/ 226 h 652"/>
                <a:gd name="T2" fmla="*/ 228 w 884"/>
                <a:gd name="T3" fmla="*/ 0 h 652"/>
                <a:gd name="T4" fmla="*/ 0 w 884"/>
                <a:gd name="T5" fmla="*/ 652 h 652"/>
                <a:gd name="T6" fmla="*/ 884 w 884"/>
                <a:gd name="T7" fmla="*/ 226 h 652"/>
                <a:gd name="T8" fmla="*/ 297 w 884"/>
                <a:gd name="T9" fmla="*/ 136 h 652"/>
                <a:gd name="T10" fmla="*/ 605 w 884"/>
                <a:gd name="T11" fmla="*/ 243 h 652"/>
                <a:gd name="T12" fmla="*/ 190 w 884"/>
                <a:gd name="T13" fmla="*/ 443 h 652"/>
                <a:gd name="T14" fmla="*/ 297 w 884"/>
                <a:gd name="T15" fmla="*/ 136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4" h="652">
                  <a:moveTo>
                    <a:pt x="884" y="226"/>
                  </a:moveTo>
                  <a:lnTo>
                    <a:pt x="228" y="0"/>
                  </a:lnTo>
                  <a:lnTo>
                    <a:pt x="0" y="652"/>
                  </a:lnTo>
                  <a:lnTo>
                    <a:pt x="884" y="226"/>
                  </a:lnTo>
                  <a:close/>
                  <a:moveTo>
                    <a:pt x="297" y="136"/>
                  </a:moveTo>
                  <a:lnTo>
                    <a:pt x="605" y="243"/>
                  </a:lnTo>
                  <a:lnTo>
                    <a:pt x="190" y="443"/>
                  </a:lnTo>
                  <a:lnTo>
                    <a:pt x="297" y="136"/>
                  </a:lnTo>
                  <a:close/>
                </a:path>
              </a:pathLst>
            </a:cu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 dirty="0"/>
            </a:p>
          </p:txBody>
        </p:sp>
        <p:sp>
          <p:nvSpPr>
            <p:cNvPr id="502" name="Freeform 113"/>
            <p:cNvSpPr>
              <a:spLocks noEditPoints="1"/>
            </p:cNvSpPr>
            <p:nvPr userDrawn="1"/>
          </p:nvSpPr>
          <p:spPr bwMode="gray">
            <a:xfrm>
              <a:off x="8372476" y="3252788"/>
              <a:ext cx="1403350" cy="1035050"/>
            </a:xfrm>
            <a:custGeom>
              <a:avLst/>
              <a:gdLst>
                <a:gd name="T0" fmla="*/ 884 w 884"/>
                <a:gd name="T1" fmla="*/ 226 h 652"/>
                <a:gd name="T2" fmla="*/ 228 w 884"/>
                <a:gd name="T3" fmla="*/ 0 h 652"/>
                <a:gd name="T4" fmla="*/ 0 w 884"/>
                <a:gd name="T5" fmla="*/ 652 h 652"/>
                <a:gd name="T6" fmla="*/ 884 w 884"/>
                <a:gd name="T7" fmla="*/ 226 h 652"/>
                <a:gd name="T8" fmla="*/ 297 w 884"/>
                <a:gd name="T9" fmla="*/ 136 h 652"/>
                <a:gd name="T10" fmla="*/ 605 w 884"/>
                <a:gd name="T11" fmla="*/ 243 h 652"/>
                <a:gd name="T12" fmla="*/ 190 w 884"/>
                <a:gd name="T13" fmla="*/ 443 h 652"/>
                <a:gd name="T14" fmla="*/ 297 w 884"/>
                <a:gd name="T15" fmla="*/ 136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4" h="652">
                  <a:moveTo>
                    <a:pt x="884" y="226"/>
                  </a:moveTo>
                  <a:lnTo>
                    <a:pt x="228" y="0"/>
                  </a:lnTo>
                  <a:lnTo>
                    <a:pt x="0" y="652"/>
                  </a:lnTo>
                  <a:lnTo>
                    <a:pt x="884" y="226"/>
                  </a:lnTo>
                  <a:moveTo>
                    <a:pt x="297" y="136"/>
                  </a:moveTo>
                  <a:lnTo>
                    <a:pt x="605" y="243"/>
                  </a:lnTo>
                  <a:lnTo>
                    <a:pt x="190" y="443"/>
                  </a:lnTo>
                  <a:lnTo>
                    <a:pt x="297" y="13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03" name="Freeform 114"/>
            <p:cNvSpPr>
              <a:spLocks/>
            </p:cNvSpPr>
            <p:nvPr userDrawn="1"/>
          </p:nvSpPr>
          <p:spPr bwMode="gray">
            <a:xfrm>
              <a:off x="8405813" y="4202113"/>
              <a:ext cx="52388" cy="58738"/>
            </a:xfrm>
            <a:custGeom>
              <a:avLst/>
              <a:gdLst>
                <a:gd name="T0" fmla="*/ 33 w 33"/>
                <a:gd name="T1" fmla="*/ 28 h 37"/>
                <a:gd name="T2" fmla="*/ 13 w 33"/>
                <a:gd name="T3" fmla="*/ 37 h 37"/>
                <a:gd name="T4" fmla="*/ 0 w 33"/>
                <a:gd name="T5" fmla="*/ 9 h 37"/>
                <a:gd name="T6" fmla="*/ 18 w 33"/>
                <a:gd name="T7" fmla="*/ 0 h 37"/>
                <a:gd name="T8" fmla="*/ 33 w 33"/>
                <a:gd name="T9" fmla="*/ 2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7">
                  <a:moveTo>
                    <a:pt x="33" y="28"/>
                  </a:moveTo>
                  <a:lnTo>
                    <a:pt x="13" y="37"/>
                  </a:lnTo>
                  <a:lnTo>
                    <a:pt x="0" y="9"/>
                  </a:lnTo>
                  <a:lnTo>
                    <a:pt x="18" y="0"/>
                  </a:lnTo>
                  <a:lnTo>
                    <a:pt x="33" y="28"/>
                  </a:lnTo>
                  <a:close/>
                </a:path>
              </a:pathLst>
            </a:custGeom>
            <a:solidFill>
              <a:srgbClr val="005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04" name="Freeform 115"/>
            <p:cNvSpPr>
              <a:spLocks/>
            </p:cNvSpPr>
            <p:nvPr userDrawn="1"/>
          </p:nvSpPr>
          <p:spPr bwMode="gray">
            <a:xfrm>
              <a:off x="8464551" y="4173538"/>
              <a:ext cx="52388" cy="58738"/>
            </a:xfrm>
            <a:custGeom>
              <a:avLst/>
              <a:gdLst>
                <a:gd name="T0" fmla="*/ 33 w 33"/>
                <a:gd name="T1" fmla="*/ 28 h 37"/>
                <a:gd name="T2" fmla="*/ 15 w 33"/>
                <a:gd name="T3" fmla="*/ 37 h 37"/>
                <a:gd name="T4" fmla="*/ 0 w 33"/>
                <a:gd name="T5" fmla="*/ 9 h 37"/>
                <a:gd name="T6" fmla="*/ 20 w 33"/>
                <a:gd name="T7" fmla="*/ 0 h 37"/>
                <a:gd name="T8" fmla="*/ 33 w 33"/>
                <a:gd name="T9" fmla="*/ 2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7">
                  <a:moveTo>
                    <a:pt x="33" y="28"/>
                  </a:moveTo>
                  <a:lnTo>
                    <a:pt x="15" y="37"/>
                  </a:lnTo>
                  <a:lnTo>
                    <a:pt x="0" y="9"/>
                  </a:lnTo>
                  <a:lnTo>
                    <a:pt x="20" y="0"/>
                  </a:lnTo>
                  <a:lnTo>
                    <a:pt x="33" y="28"/>
                  </a:lnTo>
                  <a:close/>
                </a:path>
              </a:pathLst>
            </a:custGeom>
            <a:solidFill>
              <a:srgbClr val="005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05" name="Freeform 116"/>
            <p:cNvSpPr>
              <a:spLocks/>
            </p:cNvSpPr>
            <p:nvPr userDrawn="1"/>
          </p:nvSpPr>
          <p:spPr bwMode="gray">
            <a:xfrm>
              <a:off x="8526463" y="4144963"/>
              <a:ext cx="50800" cy="58738"/>
            </a:xfrm>
            <a:custGeom>
              <a:avLst/>
              <a:gdLst>
                <a:gd name="T0" fmla="*/ 32 w 32"/>
                <a:gd name="T1" fmla="*/ 28 h 37"/>
                <a:gd name="T2" fmla="*/ 14 w 32"/>
                <a:gd name="T3" fmla="*/ 37 h 37"/>
                <a:gd name="T4" fmla="*/ 0 w 32"/>
                <a:gd name="T5" fmla="*/ 9 h 37"/>
                <a:gd name="T6" fmla="*/ 18 w 32"/>
                <a:gd name="T7" fmla="*/ 0 h 37"/>
                <a:gd name="T8" fmla="*/ 32 w 32"/>
                <a:gd name="T9" fmla="*/ 2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7">
                  <a:moveTo>
                    <a:pt x="32" y="28"/>
                  </a:moveTo>
                  <a:lnTo>
                    <a:pt x="14" y="37"/>
                  </a:lnTo>
                  <a:lnTo>
                    <a:pt x="0" y="9"/>
                  </a:lnTo>
                  <a:lnTo>
                    <a:pt x="18" y="0"/>
                  </a:lnTo>
                  <a:lnTo>
                    <a:pt x="32" y="28"/>
                  </a:lnTo>
                  <a:close/>
                </a:path>
              </a:pathLst>
            </a:custGeom>
            <a:solidFill>
              <a:srgbClr val="005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06" name="Freeform 117"/>
            <p:cNvSpPr>
              <a:spLocks/>
            </p:cNvSpPr>
            <p:nvPr userDrawn="1"/>
          </p:nvSpPr>
          <p:spPr bwMode="gray">
            <a:xfrm>
              <a:off x="8585201" y="4116388"/>
              <a:ext cx="52388" cy="58738"/>
            </a:xfrm>
            <a:custGeom>
              <a:avLst/>
              <a:gdLst>
                <a:gd name="T0" fmla="*/ 33 w 33"/>
                <a:gd name="T1" fmla="*/ 28 h 37"/>
                <a:gd name="T2" fmla="*/ 14 w 33"/>
                <a:gd name="T3" fmla="*/ 37 h 37"/>
                <a:gd name="T4" fmla="*/ 0 w 33"/>
                <a:gd name="T5" fmla="*/ 9 h 37"/>
                <a:gd name="T6" fmla="*/ 19 w 33"/>
                <a:gd name="T7" fmla="*/ 0 h 37"/>
                <a:gd name="T8" fmla="*/ 33 w 33"/>
                <a:gd name="T9" fmla="*/ 2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7">
                  <a:moveTo>
                    <a:pt x="33" y="28"/>
                  </a:moveTo>
                  <a:lnTo>
                    <a:pt x="14" y="37"/>
                  </a:lnTo>
                  <a:lnTo>
                    <a:pt x="0" y="9"/>
                  </a:lnTo>
                  <a:lnTo>
                    <a:pt x="19" y="0"/>
                  </a:lnTo>
                  <a:lnTo>
                    <a:pt x="33" y="28"/>
                  </a:lnTo>
                  <a:close/>
                </a:path>
              </a:pathLst>
            </a:custGeom>
            <a:solidFill>
              <a:srgbClr val="005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07" name="Freeform 118"/>
            <p:cNvSpPr>
              <a:spLocks/>
            </p:cNvSpPr>
            <p:nvPr userDrawn="1"/>
          </p:nvSpPr>
          <p:spPr bwMode="gray">
            <a:xfrm>
              <a:off x="8645526" y="4084638"/>
              <a:ext cx="52388" cy="61913"/>
            </a:xfrm>
            <a:custGeom>
              <a:avLst/>
              <a:gdLst>
                <a:gd name="T0" fmla="*/ 33 w 33"/>
                <a:gd name="T1" fmla="*/ 30 h 39"/>
                <a:gd name="T2" fmla="*/ 14 w 33"/>
                <a:gd name="T3" fmla="*/ 39 h 39"/>
                <a:gd name="T4" fmla="*/ 0 w 33"/>
                <a:gd name="T5" fmla="*/ 9 h 39"/>
                <a:gd name="T6" fmla="*/ 19 w 33"/>
                <a:gd name="T7" fmla="*/ 0 h 39"/>
                <a:gd name="T8" fmla="*/ 33 w 33"/>
                <a:gd name="T9" fmla="*/ 3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9">
                  <a:moveTo>
                    <a:pt x="33" y="30"/>
                  </a:moveTo>
                  <a:lnTo>
                    <a:pt x="14" y="39"/>
                  </a:lnTo>
                  <a:lnTo>
                    <a:pt x="0" y="9"/>
                  </a:lnTo>
                  <a:lnTo>
                    <a:pt x="19" y="0"/>
                  </a:lnTo>
                  <a:lnTo>
                    <a:pt x="33" y="30"/>
                  </a:lnTo>
                  <a:close/>
                </a:path>
              </a:pathLst>
            </a:custGeom>
            <a:solidFill>
              <a:srgbClr val="005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08" name="Freeform 119"/>
            <p:cNvSpPr>
              <a:spLocks/>
            </p:cNvSpPr>
            <p:nvPr userDrawn="1"/>
          </p:nvSpPr>
          <p:spPr bwMode="gray">
            <a:xfrm>
              <a:off x="8707438" y="4056063"/>
              <a:ext cx="49213" cy="60325"/>
            </a:xfrm>
            <a:custGeom>
              <a:avLst/>
              <a:gdLst>
                <a:gd name="T0" fmla="*/ 31 w 31"/>
                <a:gd name="T1" fmla="*/ 29 h 38"/>
                <a:gd name="T2" fmla="*/ 13 w 31"/>
                <a:gd name="T3" fmla="*/ 38 h 38"/>
                <a:gd name="T4" fmla="*/ 0 w 31"/>
                <a:gd name="T5" fmla="*/ 9 h 38"/>
                <a:gd name="T6" fmla="*/ 18 w 31"/>
                <a:gd name="T7" fmla="*/ 0 h 38"/>
                <a:gd name="T8" fmla="*/ 31 w 31"/>
                <a:gd name="T9" fmla="*/ 2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8">
                  <a:moveTo>
                    <a:pt x="31" y="29"/>
                  </a:moveTo>
                  <a:lnTo>
                    <a:pt x="13" y="38"/>
                  </a:lnTo>
                  <a:lnTo>
                    <a:pt x="0" y="9"/>
                  </a:lnTo>
                  <a:lnTo>
                    <a:pt x="18" y="0"/>
                  </a:lnTo>
                  <a:lnTo>
                    <a:pt x="31" y="29"/>
                  </a:lnTo>
                  <a:close/>
                </a:path>
              </a:pathLst>
            </a:custGeom>
            <a:solidFill>
              <a:srgbClr val="005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09" name="Freeform 120"/>
            <p:cNvSpPr>
              <a:spLocks/>
            </p:cNvSpPr>
            <p:nvPr userDrawn="1"/>
          </p:nvSpPr>
          <p:spPr bwMode="gray">
            <a:xfrm>
              <a:off x="8766176" y="4027488"/>
              <a:ext cx="52388" cy="60325"/>
            </a:xfrm>
            <a:custGeom>
              <a:avLst/>
              <a:gdLst>
                <a:gd name="T0" fmla="*/ 33 w 33"/>
                <a:gd name="T1" fmla="*/ 28 h 38"/>
                <a:gd name="T2" fmla="*/ 14 w 33"/>
                <a:gd name="T3" fmla="*/ 38 h 38"/>
                <a:gd name="T4" fmla="*/ 0 w 33"/>
                <a:gd name="T5" fmla="*/ 9 h 38"/>
                <a:gd name="T6" fmla="*/ 18 w 33"/>
                <a:gd name="T7" fmla="*/ 0 h 38"/>
                <a:gd name="T8" fmla="*/ 33 w 33"/>
                <a:gd name="T9" fmla="*/ 2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8">
                  <a:moveTo>
                    <a:pt x="33" y="28"/>
                  </a:moveTo>
                  <a:lnTo>
                    <a:pt x="14" y="38"/>
                  </a:lnTo>
                  <a:lnTo>
                    <a:pt x="0" y="9"/>
                  </a:lnTo>
                  <a:lnTo>
                    <a:pt x="18" y="0"/>
                  </a:lnTo>
                  <a:lnTo>
                    <a:pt x="33" y="28"/>
                  </a:lnTo>
                  <a:close/>
                </a:path>
              </a:pathLst>
            </a:custGeom>
            <a:solidFill>
              <a:srgbClr val="005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10" name="Freeform 121"/>
            <p:cNvSpPr>
              <a:spLocks/>
            </p:cNvSpPr>
            <p:nvPr userDrawn="1"/>
          </p:nvSpPr>
          <p:spPr bwMode="gray">
            <a:xfrm>
              <a:off x="8826501" y="3998913"/>
              <a:ext cx="52388" cy="58738"/>
            </a:xfrm>
            <a:custGeom>
              <a:avLst/>
              <a:gdLst>
                <a:gd name="T0" fmla="*/ 33 w 33"/>
                <a:gd name="T1" fmla="*/ 28 h 37"/>
                <a:gd name="T2" fmla="*/ 13 w 33"/>
                <a:gd name="T3" fmla="*/ 37 h 37"/>
                <a:gd name="T4" fmla="*/ 0 w 33"/>
                <a:gd name="T5" fmla="*/ 9 h 37"/>
                <a:gd name="T6" fmla="*/ 19 w 33"/>
                <a:gd name="T7" fmla="*/ 0 h 37"/>
                <a:gd name="T8" fmla="*/ 33 w 33"/>
                <a:gd name="T9" fmla="*/ 2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7">
                  <a:moveTo>
                    <a:pt x="33" y="28"/>
                  </a:moveTo>
                  <a:lnTo>
                    <a:pt x="13" y="37"/>
                  </a:lnTo>
                  <a:lnTo>
                    <a:pt x="0" y="9"/>
                  </a:lnTo>
                  <a:lnTo>
                    <a:pt x="19" y="0"/>
                  </a:lnTo>
                  <a:lnTo>
                    <a:pt x="33" y="28"/>
                  </a:lnTo>
                  <a:close/>
                </a:path>
              </a:pathLst>
            </a:custGeom>
            <a:solidFill>
              <a:srgbClr val="005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11" name="Freeform 122"/>
            <p:cNvSpPr>
              <a:spLocks/>
            </p:cNvSpPr>
            <p:nvPr userDrawn="1"/>
          </p:nvSpPr>
          <p:spPr bwMode="gray">
            <a:xfrm>
              <a:off x="8886826" y="3970338"/>
              <a:ext cx="50800" cy="58738"/>
            </a:xfrm>
            <a:custGeom>
              <a:avLst/>
              <a:gdLst>
                <a:gd name="T0" fmla="*/ 32 w 32"/>
                <a:gd name="T1" fmla="*/ 28 h 37"/>
                <a:gd name="T2" fmla="*/ 14 w 32"/>
                <a:gd name="T3" fmla="*/ 37 h 37"/>
                <a:gd name="T4" fmla="*/ 0 w 32"/>
                <a:gd name="T5" fmla="*/ 9 h 37"/>
                <a:gd name="T6" fmla="*/ 19 w 32"/>
                <a:gd name="T7" fmla="*/ 0 h 37"/>
                <a:gd name="T8" fmla="*/ 32 w 32"/>
                <a:gd name="T9" fmla="*/ 2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7">
                  <a:moveTo>
                    <a:pt x="32" y="28"/>
                  </a:moveTo>
                  <a:lnTo>
                    <a:pt x="14" y="37"/>
                  </a:lnTo>
                  <a:lnTo>
                    <a:pt x="0" y="9"/>
                  </a:lnTo>
                  <a:lnTo>
                    <a:pt x="19" y="0"/>
                  </a:lnTo>
                  <a:lnTo>
                    <a:pt x="32" y="28"/>
                  </a:lnTo>
                  <a:close/>
                </a:path>
              </a:pathLst>
            </a:custGeom>
            <a:solidFill>
              <a:srgbClr val="005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12" name="Freeform 123"/>
            <p:cNvSpPr>
              <a:spLocks/>
            </p:cNvSpPr>
            <p:nvPr userDrawn="1"/>
          </p:nvSpPr>
          <p:spPr bwMode="gray">
            <a:xfrm>
              <a:off x="8947151" y="3941763"/>
              <a:ext cx="50800" cy="58738"/>
            </a:xfrm>
            <a:custGeom>
              <a:avLst/>
              <a:gdLst>
                <a:gd name="T0" fmla="*/ 32 w 32"/>
                <a:gd name="T1" fmla="*/ 28 h 37"/>
                <a:gd name="T2" fmla="*/ 14 w 32"/>
                <a:gd name="T3" fmla="*/ 37 h 37"/>
                <a:gd name="T4" fmla="*/ 0 w 32"/>
                <a:gd name="T5" fmla="*/ 9 h 37"/>
                <a:gd name="T6" fmla="*/ 18 w 32"/>
                <a:gd name="T7" fmla="*/ 0 h 37"/>
                <a:gd name="T8" fmla="*/ 32 w 32"/>
                <a:gd name="T9" fmla="*/ 2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7">
                  <a:moveTo>
                    <a:pt x="32" y="28"/>
                  </a:moveTo>
                  <a:lnTo>
                    <a:pt x="14" y="37"/>
                  </a:lnTo>
                  <a:lnTo>
                    <a:pt x="0" y="9"/>
                  </a:lnTo>
                  <a:lnTo>
                    <a:pt x="18" y="0"/>
                  </a:lnTo>
                  <a:lnTo>
                    <a:pt x="32" y="28"/>
                  </a:lnTo>
                  <a:close/>
                </a:path>
              </a:pathLst>
            </a:custGeom>
            <a:solidFill>
              <a:srgbClr val="005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13" name="Freeform 124"/>
            <p:cNvSpPr>
              <a:spLocks/>
            </p:cNvSpPr>
            <p:nvPr userDrawn="1"/>
          </p:nvSpPr>
          <p:spPr bwMode="gray">
            <a:xfrm>
              <a:off x="9005888" y="3913188"/>
              <a:ext cx="52388" cy="58738"/>
            </a:xfrm>
            <a:custGeom>
              <a:avLst/>
              <a:gdLst>
                <a:gd name="T0" fmla="*/ 33 w 33"/>
                <a:gd name="T1" fmla="*/ 28 h 37"/>
                <a:gd name="T2" fmla="*/ 14 w 33"/>
                <a:gd name="T3" fmla="*/ 37 h 37"/>
                <a:gd name="T4" fmla="*/ 0 w 33"/>
                <a:gd name="T5" fmla="*/ 9 h 37"/>
                <a:gd name="T6" fmla="*/ 20 w 33"/>
                <a:gd name="T7" fmla="*/ 0 h 37"/>
                <a:gd name="T8" fmla="*/ 33 w 33"/>
                <a:gd name="T9" fmla="*/ 2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7">
                  <a:moveTo>
                    <a:pt x="33" y="28"/>
                  </a:moveTo>
                  <a:lnTo>
                    <a:pt x="14" y="37"/>
                  </a:lnTo>
                  <a:lnTo>
                    <a:pt x="0" y="9"/>
                  </a:lnTo>
                  <a:lnTo>
                    <a:pt x="20" y="0"/>
                  </a:lnTo>
                  <a:lnTo>
                    <a:pt x="33" y="28"/>
                  </a:lnTo>
                  <a:close/>
                </a:path>
              </a:pathLst>
            </a:custGeom>
            <a:solidFill>
              <a:srgbClr val="005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14" name="Freeform 125"/>
            <p:cNvSpPr>
              <a:spLocks/>
            </p:cNvSpPr>
            <p:nvPr userDrawn="1"/>
          </p:nvSpPr>
          <p:spPr bwMode="gray">
            <a:xfrm>
              <a:off x="9067801" y="3883025"/>
              <a:ext cx="50800" cy="60325"/>
            </a:xfrm>
            <a:custGeom>
              <a:avLst/>
              <a:gdLst>
                <a:gd name="T0" fmla="*/ 32 w 32"/>
                <a:gd name="T1" fmla="*/ 29 h 38"/>
                <a:gd name="T2" fmla="*/ 14 w 32"/>
                <a:gd name="T3" fmla="*/ 38 h 38"/>
                <a:gd name="T4" fmla="*/ 0 w 32"/>
                <a:gd name="T5" fmla="*/ 9 h 38"/>
                <a:gd name="T6" fmla="*/ 18 w 32"/>
                <a:gd name="T7" fmla="*/ 0 h 38"/>
                <a:gd name="T8" fmla="*/ 32 w 32"/>
                <a:gd name="T9" fmla="*/ 2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8">
                  <a:moveTo>
                    <a:pt x="32" y="29"/>
                  </a:moveTo>
                  <a:lnTo>
                    <a:pt x="14" y="38"/>
                  </a:lnTo>
                  <a:lnTo>
                    <a:pt x="0" y="9"/>
                  </a:lnTo>
                  <a:lnTo>
                    <a:pt x="18" y="0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rgbClr val="005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15" name="Freeform 126"/>
            <p:cNvSpPr>
              <a:spLocks/>
            </p:cNvSpPr>
            <p:nvPr userDrawn="1"/>
          </p:nvSpPr>
          <p:spPr bwMode="gray">
            <a:xfrm>
              <a:off x="9128126" y="3852863"/>
              <a:ext cx="50800" cy="60325"/>
            </a:xfrm>
            <a:custGeom>
              <a:avLst/>
              <a:gdLst>
                <a:gd name="T0" fmla="*/ 32 w 32"/>
                <a:gd name="T1" fmla="*/ 29 h 38"/>
                <a:gd name="T2" fmla="*/ 13 w 32"/>
                <a:gd name="T3" fmla="*/ 38 h 38"/>
                <a:gd name="T4" fmla="*/ 0 w 32"/>
                <a:gd name="T5" fmla="*/ 10 h 38"/>
                <a:gd name="T6" fmla="*/ 18 w 32"/>
                <a:gd name="T7" fmla="*/ 0 h 38"/>
                <a:gd name="T8" fmla="*/ 32 w 32"/>
                <a:gd name="T9" fmla="*/ 2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8">
                  <a:moveTo>
                    <a:pt x="32" y="29"/>
                  </a:moveTo>
                  <a:lnTo>
                    <a:pt x="13" y="38"/>
                  </a:lnTo>
                  <a:lnTo>
                    <a:pt x="0" y="10"/>
                  </a:lnTo>
                  <a:lnTo>
                    <a:pt x="18" y="0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rgbClr val="005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16" name="Freeform 127"/>
            <p:cNvSpPr>
              <a:spLocks/>
            </p:cNvSpPr>
            <p:nvPr userDrawn="1"/>
          </p:nvSpPr>
          <p:spPr bwMode="gray">
            <a:xfrm>
              <a:off x="9186863" y="3824288"/>
              <a:ext cx="52388" cy="60325"/>
            </a:xfrm>
            <a:custGeom>
              <a:avLst/>
              <a:gdLst>
                <a:gd name="T0" fmla="*/ 33 w 33"/>
                <a:gd name="T1" fmla="*/ 29 h 38"/>
                <a:gd name="T2" fmla="*/ 14 w 33"/>
                <a:gd name="T3" fmla="*/ 38 h 38"/>
                <a:gd name="T4" fmla="*/ 0 w 33"/>
                <a:gd name="T5" fmla="*/ 9 h 38"/>
                <a:gd name="T6" fmla="*/ 20 w 33"/>
                <a:gd name="T7" fmla="*/ 0 h 38"/>
                <a:gd name="T8" fmla="*/ 33 w 33"/>
                <a:gd name="T9" fmla="*/ 2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8">
                  <a:moveTo>
                    <a:pt x="33" y="29"/>
                  </a:moveTo>
                  <a:lnTo>
                    <a:pt x="14" y="38"/>
                  </a:lnTo>
                  <a:lnTo>
                    <a:pt x="0" y="9"/>
                  </a:lnTo>
                  <a:lnTo>
                    <a:pt x="20" y="0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rgbClr val="005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17" name="Freeform 128"/>
            <p:cNvSpPr>
              <a:spLocks/>
            </p:cNvSpPr>
            <p:nvPr userDrawn="1"/>
          </p:nvSpPr>
          <p:spPr bwMode="gray">
            <a:xfrm>
              <a:off x="9247188" y="3795713"/>
              <a:ext cx="52388" cy="60325"/>
            </a:xfrm>
            <a:custGeom>
              <a:avLst/>
              <a:gdLst>
                <a:gd name="T0" fmla="*/ 33 w 33"/>
                <a:gd name="T1" fmla="*/ 29 h 38"/>
                <a:gd name="T2" fmla="*/ 15 w 33"/>
                <a:gd name="T3" fmla="*/ 38 h 38"/>
                <a:gd name="T4" fmla="*/ 0 w 33"/>
                <a:gd name="T5" fmla="*/ 9 h 38"/>
                <a:gd name="T6" fmla="*/ 19 w 33"/>
                <a:gd name="T7" fmla="*/ 0 h 38"/>
                <a:gd name="T8" fmla="*/ 33 w 33"/>
                <a:gd name="T9" fmla="*/ 2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8">
                  <a:moveTo>
                    <a:pt x="33" y="29"/>
                  </a:moveTo>
                  <a:lnTo>
                    <a:pt x="15" y="38"/>
                  </a:lnTo>
                  <a:lnTo>
                    <a:pt x="0" y="9"/>
                  </a:lnTo>
                  <a:lnTo>
                    <a:pt x="19" y="0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rgbClr val="005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18" name="Freeform 129"/>
            <p:cNvSpPr>
              <a:spLocks/>
            </p:cNvSpPr>
            <p:nvPr userDrawn="1"/>
          </p:nvSpPr>
          <p:spPr bwMode="gray">
            <a:xfrm>
              <a:off x="9307513" y="3767138"/>
              <a:ext cx="50800" cy="60325"/>
            </a:xfrm>
            <a:custGeom>
              <a:avLst/>
              <a:gdLst>
                <a:gd name="T0" fmla="*/ 32 w 32"/>
                <a:gd name="T1" fmla="*/ 28 h 38"/>
                <a:gd name="T2" fmla="*/ 14 w 32"/>
                <a:gd name="T3" fmla="*/ 38 h 38"/>
                <a:gd name="T4" fmla="*/ 0 w 32"/>
                <a:gd name="T5" fmla="*/ 9 h 38"/>
                <a:gd name="T6" fmla="*/ 19 w 32"/>
                <a:gd name="T7" fmla="*/ 0 h 38"/>
                <a:gd name="T8" fmla="*/ 32 w 32"/>
                <a:gd name="T9" fmla="*/ 2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8">
                  <a:moveTo>
                    <a:pt x="32" y="28"/>
                  </a:moveTo>
                  <a:lnTo>
                    <a:pt x="14" y="38"/>
                  </a:lnTo>
                  <a:lnTo>
                    <a:pt x="0" y="9"/>
                  </a:lnTo>
                  <a:lnTo>
                    <a:pt x="19" y="0"/>
                  </a:lnTo>
                  <a:lnTo>
                    <a:pt x="32" y="28"/>
                  </a:lnTo>
                  <a:close/>
                </a:path>
              </a:pathLst>
            </a:custGeom>
            <a:solidFill>
              <a:srgbClr val="005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19" name="Freeform 130"/>
            <p:cNvSpPr>
              <a:spLocks/>
            </p:cNvSpPr>
            <p:nvPr userDrawn="1"/>
          </p:nvSpPr>
          <p:spPr bwMode="gray">
            <a:xfrm>
              <a:off x="9367838" y="3738563"/>
              <a:ext cx="52388" cy="58738"/>
            </a:xfrm>
            <a:custGeom>
              <a:avLst/>
              <a:gdLst>
                <a:gd name="T0" fmla="*/ 33 w 33"/>
                <a:gd name="T1" fmla="*/ 28 h 37"/>
                <a:gd name="T2" fmla="*/ 14 w 33"/>
                <a:gd name="T3" fmla="*/ 37 h 37"/>
                <a:gd name="T4" fmla="*/ 0 w 33"/>
                <a:gd name="T5" fmla="*/ 9 h 37"/>
                <a:gd name="T6" fmla="*/ 19 w 33"/>
                <a:gd name="T7" fmla="*/ 0 h 37"/>
                <a:gd name="T8" fmla="*/ 33 w 33"/>
                <a:gd name="T9" fmla="*/ 2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7">
                  <a:moveTo>
                    <a:pt x="33" y="28"/>
                  </a:moveTo>
                  <a:lnTo>
                    <a:pt x="14" y="37"/>
                  </a:lnTo>
                  <a:lnTo>
                    <a:pt x="0" y="9"/>
                  </a:lnTo>
                  <a:lnTo>
                    <a:pt x="19" y="0"/>
                  </a:lnTo>
                  <a:lnTo>
                    <a:pt x="33" y="28"/>
                  </a:lnTo>
                  <a:close/>
                </a:path>
              </a:pathLst>
            </a:custGeom>
            <a:solidFill>
              <a:srgbClr val="005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20" name="Freeform 131"/>
            <p:cNvSpPr>
              <a:spLocks/>
            </p:cNvSpPr>
            <p:nvPr userDrawn="1"/>
          </p:nvSpPr>
          <p:spPr bwMode="gray">
            <a:xfrm>
              <a:off x="9426576" y="3709988"/>
              <a:ext cx="52388" cy="58738"/>
            </a:xfrm>
            <a:custGeom>
              <a:avLst/>
              <a:gdLst>
                <a:gd name="T0" fmla="*/ 33 w 33"/>
                <a:gd name="T1" fmla="*/ 28 h 37"/>
                <a:gd name="T2" fmla="*/ 15 w 33"/>
                <a:gd name="T3" fmla="*/ 37 h 37"/>
                <a:gd name="T4" fmla="*/ 0 w 33"/>
                <a:gd name="T5" fmla="*/ 9 h 37"/>
                <a:gd name="T6" fmla="*/ 20 w 33"/>
                <a:gd name="T7" fmla="*/ 0 h 37"/>
                <a:gd name="T8" fmla="*/ 33 w 33"/>
                <a:gd name="T9" fmla="*/ 2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7">
                  <a:moveTo>
                    <a:pt x="33" y="28"/>
                  </a:moveTo>
                  <a:lnTo>
                    <a:pt x="15" y="37"/>
                  </a:lnTo>
                  <a:lnTo>
                    <a:pt x="0" y="9"/>
                  </a:lnTo>
                  <a:lnTo>
                    <a:pt x="20" y="0"/>
                  </a:lnTo>
                  <a:lnTo>
                    <a:pt x="33" y="28"/>
                  </a:lnTo>
                  <a:close/>
                </a:path>
              </a:pathLst>
            </a:custGeom>
            <a:solidFill>
              <a:srgbClr val="005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21" name="Freeform 132"/>
            <p:cNvSpPr>
              <a:spLocks/>
            </p:cNvSpPr>
            <p:nvPr userDrawn="1"/>
          </p:nvSpPr>
          <p:spPr bwMode="gray">
            <a:xfrm>
              <a:off x="9488488" y="3681413"/>
              <a:ext cx="50800" cy="58738"/>
            </a:xfrm>
            <a:custGeom>
              <a:avLst/>
              <a:gdLst>
                <a:gd name="T0" fmla="*/ 32 w 32"/>
                <a:gd name="T1" fmla="*/ 28 h 37"/>
                <a:gd name="T2" fmla="*/ 14 w 32"/>
                <a:gd name="T3" fmla="*/ 37 h 37"/>
                <a:gd name="T4" fmla="*/ 0 w 32"/>
                <a:gd name="T5" fmla="*/ 8 h 37"/>
                <a:gd name="T6" fmla="*/ 18 w 32"/>
                <a:gd name="T7" fmla="*/ 0 h 37"/>
                <a:gd name="T8" fmla="*/ 32 w 32"/>
                <a:gd name="T9" fmla="*/ 2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7">
                  <a:moveTo>
                    <a:pt x="32" y="28"/>
                  </a:moveTo>
                  <a:lnTo>
                    <a:pt x="14" y="37"/>
                  </a:lnTo>
                  <a:lnTo>
                    <a:pt x="0" y="8"/>
                  </a:lnTo>
                  <a:lnTo>
                    <a:pt x="18" y="0"/>
                  </a:lnTo>
                  <a:lnTo>
                    <a:pt x="32" y="28"/>
                  </a:lnTo>
                  <a:close/>
                </a:path>
              </a:pathLst>
            </a:custGeom>
            <a:solidFill>
              <a:srgbClr val="005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22" name="Freeform 133"/>
            <p:cNvSpPr>
              <a:spLocks/>
            </p:cNvSpPr>
            <p:nvPr userDrawn="1"/>
          </p:nvSpPr>
          <p:spPr bwMode="gray">
            <a:xfrm>
              <a:off x="9548813" y="3651250"/>
              <a:ext cx="52388" cy="58738"/>
            </a:xfrm>
            <a:custGeom>
              <a:avLst/>
              <a:gdLst>
                <a:gd name="T0" fmla="*/ 33 w 33"/>
                <a:gd name="T1" fmla="*/ 29 h 37"/>
                <a:gd name="T2" fmla="*/ 13 w 33"/>
                <a:gd name="T3" fmla="*/ 37 h 37"/>
                <a:gd name="T4" fmla="*/ 0 w 33"/>
                <a:gd name="T5" fmla="*/ 9 h 37"/>
                <a:gd name="T6" fmla="*/ 18 w 33"/>
                <a:gd name="T7" fmla="*/ 0 h 37"/>
                <a:gd name="T8" fmla="*/ 33 w 33"/>
                <a:gd name="T9" fmla="*/ 2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7">
                  <a:moveTo>
                    <a:pt x="33" y="29"/>
                  </a:moveTo>
                  <a:lnTo>
                    <a:pt x="13" y="37"/>
                  </a:lnTo>
                  <a:lnTo>
                    <a:pt x="0" y="9"/>
                  </a:lnTo>
                  <a:lnTo>
                    <a:pt x="18" y="0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rgbClr val="005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23" name="Freeform 134"/>
            <p:cNvSpPr>
              <a:spLocks/>
            </p:cNvSpPr>
            <p:nvPr userDrawn="1"/>
          </p:nvSpPr>
          <p:spPr bwMode="gray">
            <a:xfrm>
              <a:off x="9607551" y="3622675"/>
              <a:ext cx="52388" cy="58738"/>
            </a:xfrm>
            <a:custGeom>
              <a:avLst/>
              <a:gdLst>
                <a:gd name="T0" fmla="*/ 33 w 33"/>
                <a:gd name="T1" fmla="*/ 28 h 37"/>
                <a:gd name="T2" fmla="*/ 15 w 33"/>
                <a:gd name="T3" fmla="*/ 37 h 37"/>
                <a:gd name="T4" fmla="*/ 0 w 33"/>
                <a:gd name="T5" fmla="*/ 9 h 37"/>
                <a:gd name="T6" fmla="*/ 20 w 33"/>
                <a:gd name="T7" fmla="*/ 0 h 37"/>
                <a:gd name="T8" fmla="*/ 33 w 33"/>
                <a:gd name="T9" fmla="*/ 2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7">
                  <a:moveTo>
                    <a:pt x="33" y="28"/>
                  </a:moveTo>
                  <a:lnTo>
                    <a:pt x="15" y="37"/>
                  </a:lnTo>
                  <a:lnTo>
                    <a:pt x="0" y="9"/>
                  </a:lnTo>
                  <a:lnTo>
                    <a:pt x="20" y="0"/>
                  </a:lnTo>
                  <a:lnTo>
                    <a:pt x="33" y="28"/>
                  </a:lnTo>
                  <a:close/>
                </a:path>
              </a:pathLst>
            </a:custGeom>
            <a:solidFill>
              <a:srgbClr val="005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24" name="Freeform 135"/>
            <p:cNvSpPr>
              <a:spLocks/>
            </p:cNvSpPr>
            <p:nvPr userDrawn="1"/>
          </p:nvSpPr>
          <p:spPr bwMode="gray">
            <a:xfrm>
              <a:off x="9669463" y="3592513"/>
              <a:ext cx="50800" cy="60325"/>
            </a:xfrm>
            <a:custGeom>
              <a:avLst/>
              <a:gdLst>
                <a:gd name="T0" fmla="*/ 32 w 32"/>
                <a:gd name="T1" fmla="*/ 29 h 38"/>
                <a:gd name="T2" fmla="*/ 14 w 32"/>
                <a:gd name="T3" fmla="*/ 38 h 38"/>
                <a:gd name="T4" fmla="*/ 0 w 32"/>
                <a:gd name="T5" fmla="*/ 10 h 38"/>
                <a:gd name="T6" fmla="*/ 18 w 32"/>
                <a:gd name="T7" fmla="*/ 0 h 38"/>
                <a:gd name="T8" fmla="*/ 32 w 32"/>
                <a:gd name="T9" fmla="*/ 2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8">
                  <a:moveTo>
                    <a:pt x="32" y="29"/>
                  </a:moveTo>
                  <a:lnTo>
                    <a:pt x="14" y="38"/>
                  </a:lnTo>
                  <a:lnTo>
                    <a:pt x="0" y="10"/>
                  </a:lnTo>
                  <a:lnTo>
                    <a:pt x="18" y="0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rgbClr val="005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25" name="Freeform 136"/>
            <p:cNvSpPr>
              <a:spLocks/>
            </p:cNvSpPr>
            <p:nvPr userDrawn="1"/>
          </p:nvSpPr>
          <p:spPr bwMode="gray">
            <a:xfrm>
              <a:off x="8372476" y="3711575"/>
              <a:ext cx="1233488" cy="590550"/>
            </a:xfrm>
            <a:custGeom>
              <a:avLst/>
              <a:gdLst>
                <a:gd name="T0" fmla="*/ 5 w 777"/>
                <a:gd name="T1" fmla="*/ 372 h 372"/>
                <a:gd name="T2" fmla="*/ 0 w 777"/>
                <a:gd name="T3" fmla="*/ 363 h 372"/>
                <a:gd name="T4" fmla="*/ 752 w 777"/>
                <a:gd name="T5" fmla="*/ 0 h 372"/>
                <a:gd name="T6" fmla="*/ 777 w 777"/>
                <a:gd name="T7" fmla="*/ 0 h 372"/>
                <a:gd name="T8" fmla="*/ 5 w 777"/>
                <a:gd name="T9" fmla="*/ 372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7" h="372">
                  <a:moveTo>
                    <a:pt x="5" y="372"/>
                  </a:moveTo>
                  <a:lnTo>
                    <a:pt x="0" y="363"/>
                  </a:lnTo>
                  <a:lnTo>
                    <a:pt x="752" y="0"/>
                  </a:lnTo>
                  <a:lnTo>
                    <a:pt x="777" y="0"/>
                  </a:lnTo>
                  <a:lnTo>
                    <a:pt x="5" y="372"/>
                  </a:lnTo>
                  <a:close/>
                </a:path>
              </a:pathLst>
            </a:custGeom>
            <a:solidFill>
              <a:srgbClr val="0086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26" name="Freeform 137"/>
            <p:cNvSpPr>
              <a:spLocks/>
            </p:cNvSpPr>
            <p:nvPr userDrawn="1"/>
          </p:nvSpPr>
          <p:spPr bwMode="gray">
            <a:xfrm>
              <a:off x="8734426" y="3252788"/>
              <a:ext cx="109538" cy="36513"/>
            </a:xfrm>
            <a:custGeom>
              <a:avLst/>
              <a:gdLst>
                <a:gd name="T0" fmla="*/ 0 w 69"/>
                <a:gd name="T1" fmla="*/ 0 h 23"/>
                <a:gd name="T2" fmla="*/ 0 w 69"/>
                <a:gd name="T3" fmla="*/ 0 h 23"/>
                <a:gd name="T4" fmla="*/ 69 w 69"/>
                <a:gd name="T5" fmla="*/ 23 h 23"/>
                <a:gd name="T6" fmla="*/ 69 w 69"/>
                <a:gd name="T7" fmla="*/ 23 h 23"/>
                <a:gd name="T8" fmla="*/ 0 w 69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23">
                  <a:moveTo>
                    <a:pt x="0" y="0"/>
                  </a:moveTo>
                  <a:lnTo>
                    <a:pt x="0" y="0"/>
                  </a:lnTo>
                  <a:lnTo>
                    <a:pt x="69" y="23"/>
                  </a:lnTo>
                  <a:lnTo>
                    <a:pt x="69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291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27" name="Freeform 138"/>
            <p:cNvSpPr>
              <a:spLocks/>
            </p:cNvSpPr>
            <p:nvPr userDrawn="1"/>
          </p:nvSpPr>
          <p:spPr bwMode="gray">
            <a:xfrm>
              <a:off x="8734426" y="3252788"/>
              <a:ext cx="109538" cy="36513"/>
            </a:xfrm>
            <a:custGeom>
              <a:avLst/>
              <a:gdLst>
                <a:gd name="T0" fmla="*/ 0 w 69"/>
                <a:gd name="T1" fmla="*/ 0 h 23"/>
                <a:gd name="T2" fmla="*/ 0 w 69"/>
                <a:gd name="T3" fmla="*/ 0 h 23"/>
                <a:gd name="T4" fmla="*/ 69 w 69"/>
                <a:gd name="T5" fmla="*/ 23 h 23"/>
                <a:gd name="T6" fmla="*/ 69 w 69"/>
                <a:gd name="T7" fmla="*/ 23 h 23"/>
                <a:gd name="T8" fmla="*/ 0 w 69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23">
                  <a:moveTo>
                    <a:pt x="0" y="0"/>
                  </a:moveTo>
                  <a:lnTo>
                    <a:pt x="0" y="0"/>
                  </a:lnTo>
                  <a:lnTo>
                    <a:pt x="69" y="23"/>
                  </a:lnTo>
                  <a:lnTo>
                    <a:pt x="69" y="2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28" name="Freeform 139"/>
            <p:cNvSpPr>
              <a:spLocks/>
            </p:cNvSpPr>
            <p:nvPr userDrawn="1"/>
          </p:nvSpPr>
          <p:spPr bwMode="gray">
            <a:xfrm>
              <a:off x="8734426" y="3252788"/>
              <a:ext cx="134938" cy="211138"/>
            </a:xfrm>
            <a:custGeom>
              <a:avLst/>
              <a:gdLst>
                <a:gd name="T0" fmla="*/ 0 w 85"/>
                <a:gd name="T1" fmla="*/ 0 h 133"/>
                <a:gd name="T2" fmla="*/ 74 w 85"/>
                <a:gd name="T3" fmla="*/ 133 h 133"/>
                <a:gd name="T4" fmla="*/ 85 w 85"/>
                <a:gd name="T5" fmla="*/ 75 h 133"/>
                <a:gd name="T6" fmla="*/ 69 w 85"/>
                <a:gd name="T7" fmla="*/ 23 h 133"/>
                <a:gd name="T8" fmla="*/ 0 w 85"/>
                <a:gd name="T9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133">
                  <a:moveTo>
                    <a:pt x="0" y="0"/>
                  </a:moveTo>
                  <a:lnTo>
                    <a:pt x="74" y="133"/>
                  </a:lnTo>
                  <a:lnTo>
                    <a:pt x="85" y="75"/>
                  </a:lnTo>
                  <a:lnTo>
                    <a:pt x="69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29" name="Freeform 140"/>
            <p:cNvSpPr>
              <a:spLocks/>
            </p:cNvSpPr>
            <p:nvPr userDrawn="1"/>
          </p:nvSpPr>
          <p:spPr bwMode="gray">
            <a:xfrm>
              <a:off x="8734426" y="3252788"/>
              <a:ext cx="134938" cy="211138"/>
            </a:xfrm>
            <a:custGeom>
              <a:avLst/>
              <a:gdLst>
                <a:gd name="T0" fmla="*/ 0 w 85"/>
                <a:gd name="T1" fmla="*/ 0 h 133"/>
                <a:gd name="T2" fmla="*/ 74 w 85"/>
                <a:gd name="T3" fmla="*/ 133 h 133"/>
                <a:gd name="T4" fmla="*/ 85 w 85"/>
                <a:gd name="T5" fmla="*/ 75 h 133"/>
                <a:gd name="T6" fmla="*/ 69 w 85"/>
                <a:gd name="T7" fmla="*/ 23 h 133"/>
                <a:gd name="T8" fmla="*/ 0 w 85"/>
                <a:gd name="T9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133">
                  <a:moveTo>
                    <a:pt x="0" y="0"/>
                  </a:moveTo>
                  <a:lnTo>
                    <a:pt x="74" y="133"/>
                  </a:lnTo>
                  <a:lnTo>
                    <a:pt x="85" y="75"/>
                  </a:lnTo>
                  <a:lnTo>
                    <a:pt x="69" y="2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30" name="Freeform 150"/>
            <p:cNvSpPr>
              <a:spLocks/>
            </p:cNvSpPr>
            <p:nvPr userDrawn="1"/>
          </p:nvSpPr>
          <p:spPr bwMode="gray">
            <a:xfrm>
              <a:off x="8634413" y="5446713"/>
              <a:ext cx="463550" cy="623888"/>
            </a:xfrm>
            <a:custGeom>
              <a:avLst/>
              <a:gdLst>
                <a:gd name="T0" fmla="*/ 201 w 257"/>
                <a:gd name="T1" fmla="*/ 3 h 348"/>
                <a:gd name="T2" fmla="*/ 171 w 257"/>
                <a:gd name="T3" fmla="*/ 43 h 348"/>
                <a:gd name="T4" fmla="*/ 245 w 257"/>
                <a:gd name="T5" fmla="*/ 322 h 348"/>
                <a:gd name="T6" fmla="*/ 257 w 257"/>
                <a:gd name="T7" fmla="*/ 329 h 348"/>
                <a:gd name="T8" fmla="*/ 109 w 257"/>
                <a:gd name="T9" fmla="*/ 318 h 348"/>
                <a:gd name="T10" fmla="*/ 47 w 257"/>
                <a:gd name="T11" fmla="*/ 87 h 348"/>
                <a:gd name="T12" fmla="*/ 201 w 257"/>
                <a:gd name="T13" fmla="*/ 3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7" h="348">
                  <a:moveTo>
                    <a:pt x="201" y="3"/>
                  </a:moveTo>
                  <a:cubicBezTo>
                    <a:pt x="190" y="15"/>
                    <a:pt x="179" y="28"/>
                    <a:pt x="171" y="43"/>
                  </a:cubicBezTo>
                  <a:cubicBezTo>
                    <a:pt x="114" y="141"/>
                    <a:pt x="147" y="266"/>
                    <a:pt x="245" y="322"/>
                  </a:cubicBezTo>
                  <a:cubicBezTo>
                    <a:pt x="249" y="325"/>
                    <a:pt x="253" y="327"/>
                    <a:pt x="257" y="329"/>
                  </a:cubicBezTo>
                  <a:cubicBezTo>
                    <a:pt x="210" y="348"/>
                    <a:pt x="156" y="346"/>
                    <a:pt x="109" y="318"/>
                  </a:cubicBezTo>
                  <a:cubicBezTo>
                    <a:pt x="28" y="271"/>
                    <a:pt x="0" y="168"/>
                    <a:pt x="47" y="87"/>
                  </a:cubicBezTo>
                  <a:cubicBezTo>
                    <a:pt x="80" y="30"/>
                    <a:pt x="140" y="0"/>
                    <a:pt x="201" y="3"/>
                  </a:cubicBezTo>
                </a:path>
              </a:pathLst>
            </a:custGeom>
            <a:solidFill>
              <a:srgbClr val="00A8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31" name="Freeform 151"/>
            <p:cNvSpPr>
              <a:spLocks noEditPoints="1"/>
            </p:cNvSpPr>
            <p:nvPr userDrawn="1"/>
          </p:nvSpPr>
          <p:spPr bwMode="gray">
            <a:xfrm>
              <a:off x="8702676" y="5491163"/>
              <a:ext cx="561975" cy="528638"/>
            </a:xfrm>
            <a:custGeom>
              <a:avLst/>
              <a:gdLst>
                <a:gd name="T0" fmla="*/ 160 w 311"/>
                <a:gd name="T1" fmla="*/ 63 h 294"/>
                <a:gd name="T2" fmla="*/ 137 w 311"/>
                <a:gd name="T3" fmla="*/ 9 h 294"/>
                <a:gd name="T4" fmla="*/ 133 w 311"/>
                <a:gd name="T5" fmla="*/ 67 h 294"/>
                <a:gd name="T6" fmla="*/ 178 w 311"/>
                <a:gd name="T7" fmla="*/ 44 h 294"/>
                <a:gd name="T8" fmla="*/ 133 w 311"/>
                <a:gd name="T9" fmla="*/ 120 h 294"/>
                <a:gd name="T10" fmla="*/ 178 w 311"/>
                <a:gd name="T11" fmla="*/ 174 h 294"/>
                <a:gd name="T12" fmla="*/ 142 w 311"/>
                <a:gd name="T13" fmla="*/ 174 h 294"/>
                <a:gd name="T14" fmla="*/ 236 w 311"/>
                <a:gd name="T15" fmla="*/ 0 h 294"/>
                <a:gd name="T16" fmla="*/ 208 w 311"/>
                <a:gd name="T17" fmla="*/ 72 h 294"/>
                <a:gd name="T18" fmla="*/ 236 w 311"/>
                <a:gd name="T19" fmla="*/ 0 h 294"/>
                <a:gd name="T20" fmla="*/ 236 w 311"/>
                <a:gd name="T21" fmla="*/ 9 h 294"/>
                <a:gd name="T22" fmla="*/ 199 w 311"/>
                <a:gd name="T23" fmla="*/ 120 h 294"/>
                <a:gd name="T24" fmla="*/ 245 w 311"/>
                <a:gd name="T25" fmla="*/ 174 h 294"/>
                <a:gd name="T26" fmla="*/ 208 w 311"/>
                <a:gd name="T27" fmla="*/ 174 h 294"/>
                <a:gd name="T28" fmla="*/ 240 w 311"/>
                <a:gd name="T29" fmla="*/ 261 h 294"/>
                <a:gd name="T30" fmla="*/ 227 w 311"/>
                <a:gd name="T31" fmla="*/ 222 h 294"/>
                <a:gd name="T32" fmla="*/ 217 w 311"/>
                <a:gd name="T33" fmla="*/ 231 h 294"/>
                <a:gd name="T34" fmla="*/ 204 w 311"/>
                <a:gd name="T35" fmla="*/ 294 h 294"/>
                <a:gd name="T36" fmla="*/ 244 w 311"/>
                <a:gd name="T37" fmla="*/ 291 h 294"/>
                <a:gd name="T38" fmla="*/ 302 w 311"/>
                <a:gd name="T39" fmla="*/ 62 h 294"/>
                <a:gd name="T40" fmla="*/ 284 w 311"/>
                <a:gd name="T41" fmla="*/ 36 h 294"/>
                <a:gd name="T42" fmla="*/ 270 w 311"/>
                <a:gd name="T43" fmla="*/ 72 h 294"/>
                <a:gd name="T44" fmla="*/ 307 w 311"/>
                <a:gd name="T45" fmla="*/ 150 h 294"/>
                <a:gd name="T46" fmla="*/ 293 w 311"/>
                <a:gd name="T47" fmla="*/ 111 h 294"/>
                <a:gd name="T48" fmla="*/ 284 w 311"/>
                <a:gd name="T49" fmla="*/ 120 h 294"/>
                <a:gd name="T50" fmla="*/ 270 w 311"/>
                <a:gd name="T51" fmla="*/ 183 h 294"/>
                <a:gd name="T52" fmla="*/ 307 w 311"/>
                <a:gd name="T53" fmla="*/ 150 h 294"/>
                <a:gd name="T54" fmla="*/ 266 w 311"/>
                <a:gd name="T55" fmla="*/ 231 h 294"/>
                <a:gd name="T56" fmla="*/ 302 w 311"/>
                <a:gd name="T57" fmla="*/ 231 h 294"/>
                <a:gd name="T58" fmla="*/ 36 w 311"/>
                <a:gd name="T59" fmla="*/ 44 h 294"/>
                <a:gd name="T60" fmla="*/ 18 w 311"/>
                <a:gd name="T61" fmla="*/ 48 h 294"/>
                <a:gd name="T62" fmla="*/ 4 w 311"/>
                <a:gd name="T63" fmla="*/ 72 h 294"/>
                <a:gd name="T64" fmla="*/ 41 w 311"/>
                <a:gd name="T65" fmla="*/ 39 h 294"/>
                <a:gd name="T66" fmla="*/ 0 w 311"/>
                <a:gd name="T67" fmla="*/ 174 h 294"/>
                <a:gd name="T68" fmla="*/ 45 w 311"/>
                <a:gd name="T69" fmla="*/ 120 h 294"/>
                <a:gd name="T70" fmla="*/ 9 w 311"/>
                <a:gd name="T71" fmla="*/ 120 h 294"/>
                <a:gd name="T72" fmla="*/ 9 w 311"/>
                <a:gd name="T73" fmla="*/ 222 h 294"/>
                <a:gd name="T74" fmla="*/ 36 w 311"/>
                <a:gd name="T75" fmla="*/ 231 h 294"/>
                <a:gd name="T76" fmla="*/ 36 w 311"/>
                <a:gd name="T77" fmla="*/ 222 h 294"/>
                <a:gd name="T78" fmla="*/ 66 w 311"/>
                <a:gd name="T79" fmla="*/ 63 h 294"/>
                <a:gd name="T80" fmla="*/ 112 w 311"/>
                <a:gd name="T81" fmla="*/ 9 h 294"/>
                <a:gd name="T82" fmla="*/ 75 w 311"/>
                <a:gd name="T83" fmla="*/ 9 h 294"/>
                <a:gd name="T84" fmla="*/ 103 w 311"/>
                <a:gd name="T85" fmla="*/ 155 h 294"/>
                <a:gd name="T86" fmla="*/ 71 w 311"/>
                <a:gd name="T87" fmla="*/ 111 h 294"/>
                <a:gd name="T88" fmla="*/ 84 w 311"/>
                <a:gd name="T89" fmla="*/ 174 h 294"/>
                <a:gd name="T90" fmla="*/ 107 w 311"/>
                <a:gd name="T91" fmla="*/ 183 h 294"/>
                <a:gd name="T92" fmla="*/ 103 w 311"/>
                <a:gd name="T93" fmla="*/ 222 h 294"/>
                <a:gd name="T94" fmla="*/ 75 w 311"/>
                <a:gd name="T95" fmla="*/ 294 h 294"/>
                <a:gd name="T96" fmla="*/ 103 w 311"/>
                <a:gd name="T97" fmla="*/ 222 h 294"/>
                <a:gd name="T98" fmla="*/ 103 w 311"/>
                <a:gd name="T99" fmla="*/ 231 h 294"/>
                <a:gd name="T100" fmla="*/ 169 w 311"/>
                <a:gd name="T101" fmla="*/ 284 h 294"/>
                <a:gd name="T102" fmla="*/ 133 w 311"/>
                <a:gd name="T103" fmla="*/ 226 h 294"/>
                <a:gd name="T104" fmla="*/ 137 w 311"/>
                <a:gd name="T105" fmla="*/ 284 h 294"/>
                <a:gd name="T106" fmla="*/ 178 w 311"/>
                <a:gd name="T107" fmla="*/ 289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11" h="294">
                  <a:moveTo>
                    <a:pt x="174" y="39"/>
                  </a:moveTo>
                  <a:cubicBezTo>
                    <a:pt x="170" y="39"/>
                    <a:pt x="169" y="41"/>
                    <a:pt x="169" y="44"/>
                  </a:cubicBezTo>
                  <a:cubicBezTo>
                    <a:pt x="169" y="63"/>
                    <a:pt x="169" y="63"/>
                    <a:pt x="169" y="63"/>
                  </a:cubicBezTo>
                  <a:cubicBezTo>
                    <a:pt x="160" y="63"/>
                    <a:pt x="160" y="63"/>
                    <a:pt x="160" y="63"/>
                  </a:cubicBezTo>
                  <a:cubicBezTo>
                    <a:pt x="160" y="0"/>
                    <a:pt x="160" y="0"/>
                    <a:pt x="160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35" y="0"/>
                    <a:pt x="133" y="1"/>
                    <a:pt x="133" y="5"/>
                  </a:cubicBezTo>
                  <a:cubicBezTo>
                    <a:pt x="133" y="8"/>
                    <a:pt x="135" y="9"/>
                    <a:pt x="137" y="9"/>
                  </a:cubicBezTo>
                  <a:cubicBezTo>
                    <a:pt x="151" y="9"/>
                    <a:pt x="151" y="9"/>
                    <a:pt x="151" y="9"/>
                  </a:cubicBezTo>
                  <a:cubicBezTo>
                    <a:pt x="151" y="63"/>
                    <a:pt x="151" y="63"/>
                    <a:pt x="151" y="63"/>
                  </a:cubicBezTo>
                  <a:cubicBezTo>
                    <a:pt x="137" y="63"/>
                    <a:pt x="137" y="63"/>
                    <a:pt x="137" y="63"/>
                  </a:cubicBezTo>
                  <a:cubicBezTo>
                    <a:pt x="135" y="63"/>
                    <a:pt x="133" y="64"/>
                    <a:pt x="133" y="67"/>
                  </a:cubicBezTo>
                  <a:cubicBezTo>
                    <a:pt x="133" y="71"/>
                    <a:pt x="135" y="72"/>
                    <a:pt x="137" y="72"/>
                  </a:cubicBezTo>
                  <a:cubicBezTo>
                    <a:pt x="174" y="72"/>
                    <a:pt x="174" y="72"/>
                    <a:pt x="174" y="72"/>
                  </a:cubicBezTo>
                  <a:cubicBezTo>
                    <a:pt x="176" y="72"/>
                    <a:pt x="178" y="71"/>
                    <a:pt x="178" y="67"/>
                  </a:cubicBezTo>
                  <a:cubicBezTo>
                    <a:pt x="178" y="44"/>
                    <a:pt x="178" y="44"/>
                    <a:pt x="178" y="44"/>
                  </a:cubicBezTo>
                  <a:cubicBezTo>
                    <a:pt x="178" y="41"/>
                    <a:pt x="177" y="39"/>
                    <a:pt x="174" y="39"/>
                  </a:cubicBezTo>
                  <a:close/>
                  <a:moveTo>
                    <a:pt x="169" y="111"/>
                  </a:moveTo>
                  <a:cubicBezTo>
                    <a:pt x="142" y="111"/>
                    <a:pt x="142" y="111"/>
                    <a:pt x="142" y="111"/>
                  </a:cubicBezTo>
                  <a:cubicBezTo>
                    <a:pt x="137" y="111"/>
                    <a:pt x="133" y="115"/>
                    <a:pt x="133" y="120"/>
                  </a:cubicBezTo>
                  <a:cubicBezTo>
                    <a:pt x="133" y="174"/>
                    <a:pt x="133" y="174"/>
                    <a:pt x="133" y="174"/>
                  </a:cubicBezTo>
                  <a:cubicBezTo>
                    <a:pt x="133" y="179"/>
                    <a:pt x="137" y="183"/>
                    <a:pt x="142" y="183"/>
                  </a:cubicBezTo>
                  <a:cubicBezTo>
                    <a:pt x="169" y="183"/>
                    <a:pt x="169" y="183"/>
                    <a:pt x="169" y="183"/>
                  </a:cubicBezTo>
                  <a:cubicBezTo>
                    <a:pt x="174" y="183"/>
                    <a:pt x="178" y="179"/>
                    <a:pt x="178" y="174"/>
                  </a:cubicBezTo>
                  <a:cubicBezTo>
                    <a:pt x="178" y="120"/>
                    <a:pt x="178" y="120"/>
                    <a:pt x="178" y="120"/>
                  </a:cubicBezTo>
                  <a:cubicBezTo>
                    <a:pt x="178" y="115"/>
                    <a:pt x="174" y="111"/>
                    <a:pt x="169" y="111"/>
                  </a:cubicBezTo>
                  <a:close/>
                  <a:moveTo>
                    <a:pt x="169" y="174"/>
                  </a:moveTo>
                  <a:cubicBezTo>
                    <a:pt x="142" y="174"/>
                    <a:pt x="142" y="174"/>
                    <a:pt x="142" y="174"/>
                  </a:cubicBezTo>
                  <a:cubicBezTo>
                    <a:pt x="142" y="120"/>
                    <a:pt x="142" y="120"/>
                    <a:pt x="142" y="120"/>
                  </a:cubicBezTo>
                  <a:cubicBezTo>
                    <a:pt x="169" y="120"/>
                    <a:pt x="169" y="120"/>
                    <a:pt x="169" y="120"/>
                  </a:cubicBezTo>
                  <a:lnTo>
                    <a:pt x="169" y="174"/>
                  </a:lnTo>
                  <a:close/>
                  <a:moveTo>
                    <a:pt x="236" y="0"/>
                  </a:moveTo>
                  <a:cubicBezTo>
                    <a:pt x="208" y="0"/>
                    <a:pt x="208" y="0"/>
                    <a:pt x="208" y="0"/>
                  </a:cubicBezTo>
                  <a:cubicBezTo>
                    <a:pt x="203" y="0"/>
                    <a:pt x="199" y="4"/>
                    <a:pt x="199" y="9"/>
                  </a:cubicBezTo>
                  <a:cubicBezTo>
                    <a:pt x="199" y="63"/>
                    <a:pt x="199" y="63"/>
                    <a:pt x="199" y="63"/>
                  </a:cubicBezTo>
                  <a:cubicBezTo>
                    <a:pt x="199" y="68"/>
                    <a:pt x="203" y="72"/>
                    <a:pt x="208" y="72"/>
                  </a:cubicBezTo>
                  <a:cubicBezTo>
                    <a:pt x="236" y="72"/>
                    <a:pt x="236" y="72"/>
                    <a:pt x="236" y="72"/>
                  </a:cubicBezTo>
                  <a:cubicBezTo>
                    <a:pt x="241" y="72"/>
                    <a:pt x="245" y="68"/>
                    <a:pt x="245" y="63"/>
                  </a:cubicBezTo>
                  <a:cubicBezTo>
                    <a:pt x="245" y="9"/>
                    <a:pt x="245" y="9"/>
                    <a:pt x="245" y="9"/>
                  </a:cubicBezTo>
                  <a:cubicBezTo>
                    <a:pt x="245" y="4"/>
                    <a:pt x="241" y="0"/>
                    <a:pt x="236" y="0"/>
                  </a:cubicBezTo>
                  <a:close/>
                  <a:moveTo>
                    <a:pt x="236" y="63"/>
                  </a:moveTo>
                  <a:cubicBezTo>
                    <a:pt x="208" y="63"/>
                    <a:pt x="208" y="63"/>
                    <a:pt x="208" y="63"/>
                  </a:cubicBezTo>
                  <a:cubicBezTo>
                    <a:pt x="208" y="9"/>
                    <a:pt x="208" y="9"/>
                    <a:pt x="208" y="9"/>
                  </a:cubicBezTo>
                  <a:cubicBezTo>
                    <a:pt x="236" y="9"/>
                    <a:pt x="236" y="9"/>
                    <a:pt x="236" y="9"/>
                  </a:cubicBezTo>
                  <a:lnTo>
                    <a:pt x="236" y="63"/>
                  </a:lnTo>
                  <a:close/>
                  <a:moveTo>
                    <a:pt x="236" y="111"/>
                  </a:moveTo>
                  <a:cubicBezTo>
                    <a:pt x="208" y="111"/>
                    <a:pt x="208" y="111"/>
                    <a:pt x="208" y="111"/>
                  </a:cubicBezTo>
                  <a:cubicBezTo>
                    <a:pt x="203" y="111"/>
                    <a:pt x="199" y="115"/>
                    <a:pt x="199" y="120"/>
                  </a:cubicBezTo>
                  <a:cubicBezTo>
                    <a:pt x="199" y="174"/>
                    <a:pt x="199" y="174"/>
                    <a:pt x="199" y="174"/>
                  </a:cubicBezTo>
                  <a:cubicBezTo>
                    <a:pt x="199" y="179"/>
                    <a:pt x="203" y="183"/>
                    <a:pt x="208" y="183"/>
                  </a:cubicBezTo>
                  <a:cubicBezTo>
                    <a:pt x="236" y="183"/>
                    <a:pt x="236" y="183"/>
                    <a:pt x="236" y="183"/>
                  </a:cubicBezTo>
                  <a:cubicBezTo>
                    <a:pt x="241" y="183"/>
                    <a:pt x="245" y="179"/>
                    <a:pt x="245" y="174"/>
                  </a:cubicBezTo>
                  <a:cubicBezTo>
                    <a:pt x="245" y="120"/>
                    <a:pt x="245" y="120"/>
                    <a:pt x="245" y="120"/>
                  </a:cubicBezTo>
                  <a:cubicBezTo>
                    <a:pt x="245" y="115"/>
                    <a:pt x="241" y="111"/>
                    <a:pt x="236" y="111"/>
                  </a:cubicBezTo>
                  <a:close/>
                  <a:moveTo>
                    <a:pt x="236" y="174"/>
                  </a:moveTo>
                  <a:cubicBezTo>
                    <a:pt x="208" y="174"/>
                    <a:pt x="208" y="174"/>
                    <a:pt x="208" y="174"/>
                  </a:cubicBezTo>
                  <a:cubicBezTo>
                    <a:pt x="208" y="120"/>
                    <a:pt x="208" y="120"/>
                    <a:pt x="208" y="120"/>
                  </a:cubicBezTo>
                  <a:cubicBezTo>
                    <a:pt x="236" y="120"/>
                    <a:pt x="236" y="120"/>
                    <a:pt x="236" y="120"/>
                  </a:cubicBezTo>
                  <a:lnTo>
                    <a:pt x="236" y="174"/>
                  </a:lnTo>
                  <a:close/>
                  <a:moveTo>
                    <a:pt x="240" y="261"/>
                  </a:moveTo>
                  <a:cubicBezTo>
                    <a:pt x="237" y="261"/>
                    <a:pt x="236" y="263"/>
                    <a:pt x="236" y="266"/>
                  </a:cubicBezTo>
                  <a:cubicBezTo>
                    <a:pt x="235" y="284"/>
                    <a:pt x="235" y="284"/>
                    <a:pt x="235" y="284"/>
                  </a:cubicBezTo>
                  <a:cubicBezTo>
                    <a:pt x="227" y="284"/>
                    <a:pt x="227" y="284"/>
                    <a:pt x="227" y="284"/>
                  </a:cubicBezTo>
                  <a:cubicBezTo>
                    <a:pt x="227" y="222"/>
                    <a:pt x="227" y="222"/>
                    <a:pt x="227" y="222"/>
                  </a:cubicBezTo>
                  <a:cubicBezTo>
                    <a:pt x="204" y="222"/>
                    <a:pt x="204" y="222"/>
                    <a:pt x="204" y="222"/>
                  </a:cubicBezTo>
                  <a:cubicBezTo>
                    <a:pt x="201" y="222"/>
                    <a:pt x="199" y="223"/>
                    <a:pt x="199" y="226"/>
                  </a:cubicBezTo>
                  <a:cubicBezTo>
                    <a:pt x="199" y="230"/>
                    <a:pt x="201" y="231"/>
                    <a:pt x="204" y="231"/>
                  </a:cubicBezTo>
                  <a:cubicBezTo>
                    <a:pt x="217" y="231"/>
                    <a:pt x="217" y="231"/>
                    <a:pt x="217" y="231"/>
                  </a:cubicBezTo>
                  <a:cubicBezTo>
                    <a:pt x="217" y="284"/>
                    <a:pt x="217" y="284"/>
                    <a:pt x="217" y="284"/>
                  </a:cubicBezTo>
                  <a:cubicBezTo>
                    <a:pt x="204" y="284"/>
                    <a:pt x="204" y="284"/>
                    <a:pt x="204" y="284"/>
                  </a:cubicBezTo>
                  <a:cubicBezTo>
                    <a:pt x="201" y="284"/>
                    <a:pt x="199" y="286"/>
                    <a:pt x="199" y="289"/>
                  </a:cubicBezTo>
                  <a:cubicBezTo>
                    <a:pt x="199" y="292"/>
                    <a:pt x="201" y="294"/>
                    <a:pt x="204" y="294"/>
                  </a:cubicBezTo>
                  <a:cubicBezTo>
                    <a:pt x="240" y="294"/>
                    <a:pt x="240" y="294"/>
                    <a:pt x="240" y="294"/>
                  </a:cubicBezTo>
                  <a:cubicBezTo>
                    <a:pt x="240" y="294"/>
                    <a:pt x="240" y="294"/>
                    <a:pt x="240" y="294"/>
                  </a:cubicBezTo>
                  <a:cubicBezTo>
                    <a:pt x="242" y="294"/>
                    <a:pt x="244" y="293"/>
                    <a:pt x="244" y="291"/>
                  </a:cubicBezTo>
                  <a:cubicBezTo>
                    <a:pt x="244" y="291"/>
                    <a:pt x="244" y="291"/>
                    <a:pt x="244" y="291"/>
                  </a:cubicBezTo>
                  <a:cubicBezTo>
                    <a:pt x="245" y="290"/>
                    <a:pt x="245" y="290"/>
                    <a:pt x="245" y="289"/>
                  </a:cubicBezTo>
                  <a:cubicBezTo>
                    <a:pt x="245" y="266"/>
                    <a:pt x="245" y="266"/>
                    <a:pt x="245" y="266"/>
                  </a:cubicBezTo>
                  <a:cubicBezTo>
                    <a:pt x="245" y="263"/>
                    <a:pt x="243" y="261"/>
                    <a:pt x="240" y="261"/>
                  </a:cubicBezTo>
                  <a:close/>
                  <a:moveTo>
                    <a:pt x="302" y="62"/>
                  </a:moveTo>
                  <a:cubicBezTo>
                    <a:pt x="302" y="63"/>
                    <a:pt x="302" y="63"/>
                    <a:pt x="302" y="63"/>
                  </a:cubicBezTo>
                  <a:cubicBezTo>
                    <a:pt x="293" y="63"/>
                    <a:pt x="293" y="63"/>
                    <a:pt x="293" y="63"/>
                  </a:cubicBezTo>
                  <a:cubicBezTo>
                    <a:pt x="293" y="48"/>
                    <a:pt x="293" y="48"/>
                    <a:pt x="293" y="48"/>
                  </a:cubicBezTo>
                  <a:cubicBezTo>
                    <a:pt x="290" y="44"/>
                    <a:pt x="287" y="40"/>
                    <a:pt x="284" y="36"/>
                  </a:cubicBezTo>
                  <a:cubicBezTo>
                    <a:pt x="284" y="63"/>
                    <a:pt x="284" y="63"/>
                    <a:pt x="284" y="63"/>
                  </a:cubicBezTo>
                  <a:cubicBezTo>
                    <a:pt x="270" y="63"/>
                    <a:pt x="270" y="63"/>
                    <a:pt x="270" y="63"/>
                  </a:cubicBezTo>
                  <a:cubicBezTo>
                    <a:pt x="268" y="63"/>
                    <a:pt x="266" y="64"/>
                    <a:pt x="266" y="67"/>
                  </a:cubicBezTo>
                  <a:cubicBezTo>
                    <a:pt x="266" y="71"/>
                    <a:pt x="268" y="72"/>
                    <a:pt x="270" y="72"/>
                  </a:cubicBezTo>
                  <a:cubicBezTo>
                    <a:pt x="307" y="72"/>
                    <a:pt x="307" y="72"/>
                    <a:pt x="307" y="72"/>
                  </a:cubicBezTo>
                  <a:cubicBezTo>
                    <a:pt x="307" y="72"/>
                    <a:pt x="307" y="72"/>
                    <a:pt x="307" y="72"/>
                  </a:cubicBezTo>
                  <a:cubicBezTo>
                    <a:pt x="306" y="69"/>
                    <a:pt x="304" y="65"/>
                    <a:pt x="302" y="62"/>
                  </a:cubicBezTo>
                  <a:close/>
                  <a:moveTo>
                    <a:pt x="307" y="150"/>
                  </a:moveTo>
                  <a:cubicBezTo>
                    <a:pt x="303" y="150"/>
                    <a:pt x="302" y="152"/>
                    <a:pt x="302" y="155"/>
                  </a:cubicBezTo>
                  <a:cubicBezTo>
                    <a:pt x="302" y="174"/>
                    <a:pt x="302" y="174"/>
                    <a:pt x="302" y="174"/>
                  </a:cubicBezTo>
                  <a:cubicBezTo>
                    <a:pt x="293" y="174"/>
                    <a:pt x="293" y="174"/>
                    <a:pt x="293" y="174"/>
                  </a:cubicBezTo>
                  <a:cubicBezTo>
                    <a:pt x="293" y="111"/>
                    <a:pt x="293" y="111"/>
                    <a:pt x="293" y="111"/>
                  </a:cubicBezTo>
                  <a:cubicBezTo>
                    <a:pt x="270" y="111"/>
                    <a:pt x="270" y="111"/>
                    <a:pt x="270" y="111"/>
                  </a:cubicBezTo>
                  <a:cubicBezTo>
                    <a:pt x="268" y="111"/>
                    <a:pt x="266" y="112"/>
                    <a:pt x="266" y="116"/>
                  </a:cubicBezTo>
                  <a:cubicBezTo>
                    <a:pt x="266" y="119"/>
                    <a:pt x="268" y="120"/>
                    <a:pt x="270" y="120"/>
                  </a:cubicBezTo>
                  <a:cubicBezTo>
                    <a:pt x="284" y="120"/>
                    <a:pt x="284" y="120"/>
                    <a:pt x="284" y="120"/>
                  </a:cubicBezTo>
                  <a:cubicBezTo>
                    <a:pt x="284" y="174"/>
                    <a:pt x="284" y="174"/>
                    <a:pt x="284" y="174"/>
                  </a:cubicBezTo>
                  <a:cubicBezTo>
                    <a:pt x="270" y="174"/>
                    <a:pt x="270" y="174"/>
                    <a:pt x="270" y="174"/>
                  </a:cubicBezTo>
                  <a:cubicBezTo>
                    <a:pt x="268" y="174"/>
                    <a:pt x="266" y="175"/>
                    <a:pt x="266" y="178"/>
                  </a:cubicBezTo>
                  <a:cubicBezTo>
                    <a:pt x="266" y="182"/>
                    <a:pt x="268" y="183"/>
                    <a:pt x="270" y="183"/>
                  </a:cubicBezTo>
                  <a:cubicBezTo>
                    <a:pt x="307" y="183"/>
                    <a:pt x="307" y="183"/>
                    <a:pt x="307" y="183"/>
                  </a:cubicBezTo>
                  <a:cubicBezTo>
                    <a:pt x="309" y="183"/>
                    <a:pt x="311" y="182"/>
                    <a:pt x="311" y="178"/>
                  </a:cubicBezTo>
                  <a:cubicBezTo>
                    <a:pt x="311" y="155"/>
                    <a:pt x="311" y="155"/>
                    <a:pt x="311" y="155"/>
                  </a:cubicBezTo>
                  <a:cubicBezTo>
                    <a:pt x="311" y="152"/>
                    <a:pt x="310" y="150"/>
                    <a:pt x="307" y="150"/>
                  </a:cubicBezTo>
                  <a:close/>
                  <a:moveTo>
                    <a:pt x="307" y="223"/>
                  </a:moveTo>
                  <a:cubicBezTo>
                    <a:pt x="305" y="222"/>
                    <a:pt x="304" y="222"/>
                    <a:pt x="302" y="222"/>
                  </a:cubicBezTo>
                  <a:cubicBezTo>
                    <a:pt x="275" y="222"/>
                    <a:pt x="275" y="222"/>
                    <a:pt x="275" y="222"/>
                  </a:cubicBezTo>
                  <a:cubicBezTo>
                    <a:pt x="270" y="222"/>
                    <a:pt x="266" y="226"/>
                    <a:pt x="266" y="231"/>
                  </a:cubicBezTo>
                  <a:cubicBezTo>
                    <a:pt x="266" y="276"/>
                    <a:pt x="266" y="276"/>
                    <a:pt x="266" y="276"/>
                  </a:cubicBezTo>
                  <a:cubicBezTo>
                    <a:pt x="269" y="273"/>
                    <a:pt x="272" y="270"/>
                    <a:pt x="275" y="267"/>
                  </a:cubicBezTo>
                  <a:cubicBezTo>
                    <a:pt x="275" y="231"/>
                    <a:pt x="275" y="231"/>
                    <a:pt x="275" y="231"/>
                  </a:cubicBezTo>
                  <a:cubicBezTo>
                    <a:pt x="302" y="231"/>
                    <a:pt x="302" y="231"/>
                    <a:pt x="302" y="231"/>
                  </a:cubicBezTo>
                  <a:cubicBezTo>
                    <a:pt x="302" y="232"/>
                    <a:pt x="302" y="232"/>
                    <a:pt x="302" y="232"/>
                  </a:cubicBezTo>
                  <a:cubicBezTo>
                    <a:pt x="304" y="229"/>
                    <a:pt x="305" y="226"/>
                    <a:pt x="307" y="223"/>
                  </a:cubicBezTo>
                  <a:close/>
                  <a:moveTo>
                    <a:pt x="41" y="39"/>
                  </a:moveTo>
                  <a:cubicBezTo>
                    <a:pt x="37" y="39"/>
                    <a:pt x="36" y="41"/>
                    <a:pt x="36" y="44"/>
                  </a:cubicBezTo>
                  <a:cubicBezTo>
                    <a:pt x="36" y="63"/>
                    <a:pt x="36" y="63"/>
                    <a:pt x="36" y="63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27" y="37"/>
                    <a:pt x="27" y="37"/>
                    <a:pt x="27" y="37"/>
                  </a:cubicBezTo>
                  <a:cubicBezTo>
                    <a:pt x="24" y="40"/>
                    <a:pt x="21" y="44"/>
                    <a:pt x="18" y="48"/>
                  </a:cubicBezTo>
                  <a:cubicBezTo>
                    <a:pt x="18" y="63"/>
                    <a:pt x="18" y="63"/>
                    <a:pt x="18" y="63"/>
                  </a:cubicBezTo>
                  <a:cubicBezTo>
                    <a:pt x="9" y="63"/>
                    <a:pt x="9" y="63"/>
                    <a:pt x="9" y="63"/>
                  </a:cubicBezTo>
                  <a:cubicBezTo>
                    <a:pt x="7" y="66"/>
                    <a:pt x="5" y="69"/>
                    <a:pt x="4" y="72"/>
                  </a:cubicBezTo>
                  <a:cubicBezTo>
                    <a:pt x="4" y="72"/>
                    <a:pt x="4" y="72"/>
                    <a:pt x="4" y="72"/>
                  </a:cubicBezTo>
                  <a:cubicBezTo>
                    <a:pt x="41" y="72"/>
                    <a:pt x="41" y="72"/>
                    <a:pt x="41" y="72"/>
                  </a:cubicBezTo>
                  <a:cubicBezTo>
                    <a:pt x="43" y="72"/>
                    <a:pt x="45" y="71"/>
                    <a:pt x="45" y="67"/>
                  </a:cubicBezTo>
                  <a:cubicBezTo>
                    <a:pt x="45" y="44"/>
                    <a:pt x="45" y="44"/>
                    <a:pt x="45" y="44"/>
                  </a:cubicBezTo>
                  <a:cubicBezTo>
                    <a:pt x="45" y="41"/>
                    <a:pt x="44" y="39"/>
                    <a:pt x="41" y="39"/>
                  </a:cubicBezTo>
                  <a:close/>
                  <a:moveTo>
                    <a:pt x="36" y="111"/>
                  </a:moveTo>
                  <a:cubicBezTo>
                    <a:pt x="9" y="111"/>
                    <a:pt x="9" y="111"/>
                    <a:pt x="9" y="111"/>
                  </a:cubicBezTo>
                  <a:cubicBezTo>
                    <a:pt x="4" y="111"/>
                    <a:pt x="0" y="115"/>
                    <a:pt x="0" y="120"/>
                  </a:cubicBezTo>
                  <a:cubicBezTo>
                    <a:pt x="0" y="174"/>
                    <a:pt x="0" y="174"/>
                    <a:pt x="0" y="174"/>
                  </a:cubicBezTo>
                  <a:cubicBezTo>
                    <a:pt x="0" y="179"/>
                    <a:pt x="4" y="183"/>
                    <a:pt x="9" y="183"/>
                  </a:cubicBezTo>
                  <a:cubicBezTo>
                    <a:pt x="36" y="183"/>
                    <a:pt x="36" y="183"/>
                    <a:pt x="36" y="183"/>
                  </a:cubicBezTo>
                  <a:cubicBezTo>
                    <a:pt x="41" y="183"/>
                    <a:pt x="45" y="179"/>
                    <a:pt x="45" y="174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45" y="115"/>
                    <a:pt x="41" y="111"/>
                    <a:pt x="36" y="111"/>
                  </a:cubicBezTo>
                  <a:close/>
                  <a:moveTo>
                    <a:pt x="36" y="174"/>
                  </a:moveTo>
                  <a:cubicBezTo>
                    <a:pt x="9" y="174"/>
                    <a:pt x="9" y="174"/>
                    <a:pt x="9" y="174"/>
                  </a:cubicBezTo>
                  <a:cubicBezTo>
                    <a:pt x="9" y="120"/>
                    <a:pt x="9" y="120"/>
                    <a:pt x="9" y="120"/>
                  </a:cubicBezTo>
                  <a:cubicBezTo>
                    <a:pt x="36" y="120"/>
                    <a:pt x="36" y="120"/>
                    <a:pt x="36" y="120"/>
                  </a:cubicBezTo>
                  <a:lnTo>
                    <a:pt x="36" y="174"/>
                  </a:lnTo>
                  <a:close/>
                  <a:moveTo>
                    <a:pt x="36" y="222"/>
                  </a:moveTo>
                  <a:cubicBezTo>
                    <a:pt x="9" y="222"/>
                    <a:pt x="9" y="222"/>
                    <a:pt x="9" y="222"/>
                  </a:cubicBezTo>
                  <a:cubicBezTo>
                    <a:pt x="7" y="222"/>
                    <a:pt x="6" y="222"/>
                    <a:pt x="4" y="223"/>
                  </a:cubicBezTo>
                  <a:cubicBezTo>
                    <a:pt x="6" y="226"/>
                    <a:pt x="7" y="229"/>
                    <a:pt x="9" y="232"/>
                  </a:cubicBezTo>
                  <a:cubicBezTo>
                    <a:pt x="9" y="231"/>
                    <a:pt x="9" y="231"/>
                    <a:pt x="9" y="231"/>
                  </a:cubicBezTo>
                  <a:cubicBezTo>
                    <a:pt x="36" y="231"/>
                    <a:pt x="36" y="231"/>
                    <a:pt x="36" y="231"/>
                  </a:cubicBezTo>
                  <a:cubicBezTo>
                    <a:pt x="36" y="267"/>
                    <a:pt x="36" y="267"/>
                    <a:pt x="36" y="267"/>
                  </a:cubicBezTo>
                  <a:cubicBezTo>
                    <a:pt x="39" y="270"/>
                    <a:pt x="42" y="273"/>
                    <a:pt x="45" y="275"/>
                  </a:cubicBezTo>
                  <a:cubicBezTo>
                    <a:pt x="45" y="231"/>
                    <a:pt x="45" y="231"/>
                    <a:pt x="45" y="231"/>
                  </a:cubicBezTo>
                  <a:cubicBezTo>
                    <a:pt x="45" y="226"/>
                    <a:pt x="41" y="222"/>
                    <a:pt x="36" y="222"/>
                  </a:cubicBezTo>
                  <a:close/>
                  <a:moveTo>
                    <a:pt x="103" y="0"/>
                  </a:moveTo>
                  <a:cubicBezTo>
                    <a:pt x="75" y="0"/>
                    <a:pt x="75" y="0"/>
                    <a:pt x="75" y="0"/>
                  </a:cubicBezTo>
                  <a:cubicBezTo>
                    <a:pt x="70" y="0"/>
                    <a:pt x="66" y="4"/>
                    <a:pt x="66" y="9"/>
                  </a:cubicBezTo>
                  <a:cubicBezTo>
                    <a:pt x="66" y="63"/>
                    <a:pt x="66" y="63"/>
                    <a:pt x="66" y="63"/>
                  </a:cubicBezTo>
                  <a:cubicBezTo>
                    <a:pt x="66" y="68"/>
                    <a:pt x="70" y="72"/>
                    <a:pt x="75" y="72"/>
                  </a:cubicBezTo>
                  <a:cubicBezTo>
                    <a:pt x="103" y="72"/>
                    <a:pt x="103" y="72"/>
                    <a:pt x="103" y="72"/>
                  </a:cubicBezTo>
                  <a:cubicBezTo>
                    <a:pt x="108" y="72"/>
                    <a:pt x="112" y="68"/>
                    <a:pt x="112" y="63"/>
                  </a:cubicBezTo>
                  <a:cubicBezTo>
                    <a:pt x="112" y="9"/>
                    <a:pt x="112" y="9"/>
                    <a:pt x="112" y="9"/>
                  </a:cubicBezTo>
                  <a:cubicBezTo>
                    <a:pt x="112" y="4"/>
                    <a:pt x="108" y="0"/>
                    <a:pt x="103" y="0"/>
                  </a:cubicBezTo>
                  <a:close/>
                  <a:moveTo>
                    <a:pt x="103" y="63"/>
                  </a:moveTo>
                  <a:cubicBezTo>
                    <a:pt x="75" y="63"/>
                    <a:pt x="75" y="63"/>
                    <a:pt x="75" y="63"/>
                  </a:cubicBezTo>
                  <a:cubicBezTo>
                    <a:pt x="75" y="9"/>
                    <a:pt x="75" y="9"/>
                    <a:pt x="75" y="9"/>
                  </a:cubicBezTo>
                  <a:cubicBezTo>
                    <a:pt x="103" y="9"/>
                    <a:pt x="103" y="9"/>
                    <a:pt x="103" y="9"/>
                  </a:cubicBezTo>
                  <a:lnTo>
                    <a:pt x="103" y="63"/>
                  </a:lnTo>
                  <a:close/>
                  <a:moveTo>
                    <a:pt x="107" y="150"/>
                  </a:moveTo>
                  <a:cubicBezTo>
                    <a:pt x="104" y="150"/>
                    <a:pt x="103" y="152"/>
                    <a:pt x="103" y="155"/>
                  </a:cubicBezTo>
                  <a:cubicBezTo>
                    <a:pt x="103" y="174"/>
                    <a:pt x="103" y="174"/>
                    <a:pt x="103" y="174"/>
                  </a:cubicBezTo>
                  <a:cubicBezTo>
                    <a:pt x="94" y="174"/>
                    <a:pt x="94" y="174"/>
                    <a:pt x="94" y="174"/>
                  </a:cubicBezTo>
                  <a:cubicBezTo>
                    <a:pt x="94" y="111"/>
                    <a:pt x="94" y="111"/>
                    <a:pt x="94" y="111"/>
                  </a:cubicBezTo>
                  <a:cubicBezTo>
                    <a:pt x="71" y="111"/>
                    <a:pt x="71" y="111"/>
                    <a:pt x="71" y="111"/>
                  </a:cubicBezTo>
                  <a:cubicBezTo>
                    <a:pt x="68" y="111"/>
                    <a:pt x="66" y="112"/>
                    <a:pt x="66" y="116"/>
                  </a:cubicBezTo>
                  <a:cubicBezTo>
                    <a:pt x="66" y="119"/>
                    <a:pt x="68" y="120"/>
                    <a:pt x="71" y="120"/>
                  </a:cubicBezTo>
                  <a:cubicBezTo>
                    <a:pt x="84" y="120"/>
                    <a:pt x="84" y="120"/>
                    <a:pt x="84" y="120"/>
                  </a:cubicBezTo>
                  <a:cubicBezTo>
                    <a:pt x="84" y="174"/>
                    <a:pt x="84" y="174"/>
                    <a:pt x="84" y="174"/>
                  </a:cubicBezTo>
                  <a:cubicBezTo>
                    <a:pt x="71" y="174"/>
                    <a:pt x="71" y="174"/>
                    <a:pt x="71" y="174"/>
                  </a:cubicBezTo>
                  <a:cubicBezTo>
                    <a:pt x="68" y="174"/>
                    <a:pt x="66" y="175"/>
                    <a:pt x="66" y="178"/>
                  </a:cubicBezTo>
                  <a:cubicBezTo>
                    <a:pt x="66" y="181"/>
                    <a:pt x="68" y="183"/>
                    <a:pt x="71" y="183"/>
                  </a:cubicBezTo>
                  <a:cubicBezTo>
                    <a:pt x="107" y="183"/>
                    <a:pt x="107" y="183"/>
                    <a:pt x="107" y="183"/>
                  </a:cubicBezTo>
                  <a:cubicBezTo>
                    <a:pt x="110" y="183"/>
                    <a:pt x="112" y="181"/>
                    <a:pt x="112" y="178"/>
                  </a:cubicBezTo>
                  <a:cubicBezTo>
                    <a:pt x="112" y="155"/>
                    <a:pt x="112" y="155"/>
                    <a:pt x="112" y="155"/>
                  </a:cubicBezTo>
                  <a:cubicBezTo>
                    <a:pt x="112" y="152"/>
                    <a:pt x="111" y="150"/>
                    <a:pt x="107" y="150"/>
                  </a:cubicBezTo>
                  <a:close/>
                  <a:moveTo>
                    <a:pt x="103" y="222"/>
                  </a:moveTo>
                  <a:cubicBezTo>
                    <a:pt x="75" y="222"/>
                    <a:pt x="75" y="222"/>
                    <a:pt x="75" y="222"/>
                  </a:cubicBezTo>
                  <a:cubicBezTo>
                    <a:pt x="70" y="222"/>
                    <a:pt x="66" y="226"/>
                    <a:pt x="66" y="231"/>
                  </a:cubicBezTo>
                  <a:cubicBezTo>
                    <a:pt x="66" y="284"/>
                    <a:pt x="66" y="284"/>
                    <a:pt x="66" y="284"/>
                  </a:cubicBezTo>
                  <a:cubicBezTo>
                    <a:pt x="66" y="290"/>
                    <a:pt x="70" y="294"/>
                    <a:pt x="75" y="294"/>
                  </a:cubicBezTo>
                  <a:cubicBezTo>
                    <a:pt x="103" y="294"/>
                    <a:pt x="103" y="294"/>
                    <a:pt x="103" y="294"/>
                  </a:cubicBezTo>
                  <a:cubicBezTo>
                    <a:pt x="108" y="294"/>
                    <a:pt x="112" y="290"/>
                    <a:pt x="112" y="284"/>
                  </a:cubicBezTo>
                  <a:cubicBezTo>
                    <a:pt x="112" y="231"/>
                    <a:pt x="112" y="231"/>
                    <a:pt x="112" y="231"/>
                  </a:cubicBezTo>
                  <a:cubicBezTo>
                    <a:pt x="112" y="226"/>
                    <a:pt x="108" y="222"/>
                    <a:pt x="103" y="222"/>
                  </a:cubicBezTo>
                  <a:close/>
                  <a:moveTo>
                    <a:pt x="103" y="284"/>
                  </a:moveTo>
                  <a:cubicBezTo>
                    <a:pt x="75" y="284"/>
                    <a:pt x="75" y="284"/>
                    <a:pt x="75" y="284"/>
                  </a:cubicBezTo>
                  <a:cubicBezTo>
                    <a:pt x="75" y="231"/>
                    <a:pt x="75" y="231"/>
                    <a:pt x="75" y="231"/>
                  </a:cubicBezTo>
                  <a:cubicBezTo>
                    <a:pt x="103" y="231"/>
                    <a:pt x="103" y="231"/>
                    <a:pt x="103" y="231"/>
                  </a:cubicBezTo>
                  <a:lnTo>
                    <a:pt x="103" y="284"/>
                  </a:lnTo>
                  <a:close/>
                  <a:moveTo>
                    <a:pt x="174" y="261"/>
                  </a:moveTo>
                  <a:cubicBezTo>
                    <a:pt x="170" y="261"/>
                    <a:pt x="169" y="263"/>
                    <a:pt x="169" y="266"/>
                  </a:cubicBezTo>
                  <a:cubicBezTo>
                    <a:pt x="169" y="284"/>
                    <a:pt x="169" y="284"/>
                    <a:pt x="169" y="284"/>
                  </a:cubicBezTo>
                  <a:cubicBezTo>
                    <a:pt x="160" y="284"/>
                    <a:pt x="160" y="284"/>
                    <a:pt x="160" y="284"/>
                  </a:cubicBezTo>
                  <a:cubicBezTo>
                    <a:pt x="160" y="222"/>
                    <a:pt x="160" y="222"/>
                    <a:pt x="160" y="222"/>
                  </a:cubicBezTo>
                  <a:cubicBezTo>
                    <a:pt x="137" y="222"/>
                    <a:pt x="137" y="222"/>
                    <a:pt x="137" y="222"/>
                  </a:cubicBezTo>
                  <a:cubicBezTo>
                    <a:pt x="135" y="222"/>
                    <a:pt x="133" y="223"/>
                    <a:pt x="133" y="226"/>
                  </a:cubicBezTo>
                  <a:cubicBezTo>
                    <a:pt x="133" y="230"/>
                    <a:pt x="135" y="231"/>
                    <a:pt x="137" y="231"/>
                  </a:cubicBezTo>
                  <a:cubicBezTo>
                    <a:pt x="151" y="231"/>
                    <a:pt x="151" y="231"/>
                    <a:pt x="151" y="231"/>
                  </a:cubicBezTo>
                  <a:cubicBezTo>
                    <a:pt x="151" y="284"/>
                    <a:pt x="151" y="284"/>
                    <a:pt x="151" y="284"/>
                  </a:cubicBezTo>
                  <a:cubicBezTo>
                    <a:pt x="137" y="284"/>
                    <a:pt x="137" y="284"/>
                    <a:pt x="137" y="284"/>
                  </a:cubicBezTo>
                  <a:cubicBezTo>
                    <a:pt x="135" y="284"/>
                    <a:pt x="133" y="286"/>
                    <a:pt x="133" y="289"/>
                  </a:cubicBezTo>
                  <a:cubicBezTo>
                    <a:pt x="133" y="292"/>
                    <a:pt x="135" y="294"/>
                    <a:pt x="137" y="294"/>
                  </a:cubicBezTo>
                  <a:cubicBezTo>
                    <a:pt x="174" y="294"/>
                    <a:pt x="174" y="294"/>
                    <a:pt x="174" y="294"/>
                  </a:cubicBezTo>
                  <a:cubicBezTo>
                    <a:pt x="176" y="294"/>
                    <a:pt x="178" y="292"/>
                    <a:pt x="178" y="289"/>
                  </a:cubicBezTo>
                  <a:cubicBezTo>
                    <a:pt x="178" y="266"/>
                    <a:pt x="178" y="266"/>
                    <a:pt x="178" y="266"/>
                  </a:cubicBezTo>
                  <a:cubicBezTo>
                    <a:pt x="178" y="263"/>
                    <a:pt x="177" y="261"/>
                    <a:pt x="174" y="26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32" name="Freeform 152"/>
            <p:cNvSpPr>
              <a:spLocks noEditPoints="1"/>
            </p:cNvSpPr>
            <p:nvPr userDrawn="1"/>
          </p:nvSpPr>
          <p:spPr bwMode="gray">
            <a:xfrm>
              <a:off x="8702676" y="5491163"/>
              <a:ext cx="322263" cy="528638"/>
            </a:xfrm>
            <a:custGeom>
              <a:avLst/>
              <a:gdLst>
                <a:gd name="T0" fmla="*/ 133 w 178"/>
                <a:gd name="T1" fmla="*/ 5 h 294"/>
                <a:gd name="T2" fmla="*/ 138 w 178"/>
                <a:gd name="T3" fmla="*/ 9 h 294"/>
                <a:gd name="T4" fmla="*/ 137 w 178"/>
                <a:gd name="T5" fmla="*/ 0 h 294"/>
                <a:gd name="T6" fmla="*/ 36 w 178"/>
                <a:gd name="T7" fmla="*/ 44 h 294"/>
                <a:gd name="T8" fmla="*/ 27 w 178"/>
                <a:gd name="T9" fmla="*/ 63 h 294"/>
                <a:gd name="T10" fmla="*/ 22 w 178"/>
                <a:gd name="T11" fmla="*/ 43 h 294"/>
                <a:gd name="T12" fmla="*/ 18 w 178"/>
                <a:gd name="T13" fmla="*/ 48 h 294"/>
                <a:gd name="T14" fmla="*/ 9 w 178"/>
                <a:gd name="T15" fmla="*/ 63 h 294"/>
                <a:gd name="T16" fmla="*/ 4 w 178"/>
                <a:gd name="T17" fmla="*/ 72 h 294"/>
                <a:gd name="T18" fmla="*/ 4 w 178"/>
                <a:gd name="T19" fmla="*/ 72 h 294"/>
                <a:gd name="T20" fmla="*/ 45 w 178"/>
                <a:gd name="T21" fmla="*/ 67 h 294"/>
                <a:gd name="T22" fmla="*/ 41 w 178"/>
                <a:gd name="T23" fmla="*/ 39 h 294"/>
                <a:gd name="T24" fmla="*/ 9 w 178"/>
                <a:gd name="T25" fmla="*/ 111 h 294"/>
                <a:gd name="T26" fmla="*/ 0 w 178"/>
                <a:gd name="T27" fmla="*/ 174 h 294"/>
                <a:gd name="T28" fmla="*/ 36 w 178"/>
                <a:gd name="T29" fmla="*/ 183 h 294"/>
                <a:gd name="T30" fmla="*/ 45 w 178"/>
                <a:gd name="T31" fmla="*/ 120 h 294"/>
                <a:gd name="T32" fmla="*/ 36 w 178"/>
                <a:gd name="T33" fmla="*/ 174 h 294"/>
                <a:gd name="T34" fmla="*/ 9 w 178"/>
                <a:gd name="T35" fmla="*/ 120 h 294"/>
                <a:gd name="T36" fmla="*/ 36 w 178"/>
                <a:gd name="T37" fmla="*/ 174 h 294"/>
                <a:gd name="T38" fmla="*/ 9 w 178"/>
                <a:gd name="T39" fmla="*/ 222 h 294"/>
                <a:gd name="T40" fmla="*/ 4 w 178"/>
                <a:gd name="T41" fmla="*/ 223 h 294"/>
                <a:gd name="T42" fmla="*/ 9 w 178"/>
                <a:gd name="T43" fmla="*/ 231 h 294"/>
                <a:gd name="T44" fmla="*/ 36 w 178"/>
                <a:gd name="T45" fmla="*/ 267 h 294"/>
                <a:gd name="T46" fmla="*/ 45 w 178"/>
                <a:gd name="T47" fmla="*/ 275 h 294"/>
                <a:gd name="T48" fmla="*/ 36 w 178"/>
                <a:gd name="T49" fmla="*/ 222 h 294"/>
                <a:gd name="T50" fmla="*/ 75 w 178"/>
                <a:gd name="T51" fmla="*/ 0 h 294"/>
                <a:gd name="T52" fmla="*/ 66 w 178"/>
                <a:gd name="T53" fmla="*/ 63 h 294"/>
                <a:gd name="T54" fmla="*/ 103 w 178"/>
                <a:gd name="T55" fmla="*/ 72 h 294"/>
                <a:gd name="T56" fmla="*/ 112 w 178"/>
                <a:gd name="T57" fmla="*/ 9 h 294"/>
                <a:gd name="T58" fmla="*/ 103 w 178"/>
                <a:gd name="T59" fmla="*/ 63 h 294"/>
                <a:gd name="T60" fmla="*/ 75 w 178"/>
                <a:gd name="T61" fmla="*/ 9 h 294"/>
                <a:gd name="T62" fmla="*/ 103 w 178"/>
                <a:gd name="T63" fmla="*/ 63 h 294"/>
                <a:gd name="T64" fmla="*/ 107 w 178"/>
                <a:gd name="T65" fmla="*/ 150 h 294"/>
                <a:gd name="T66" fmla="*/ 103 w 178"/>
                <a:gd name="T67" fmla="*/ 174 h 294"/>
                <a:gd name="T68" fmla="*/ 94 w 178"/>
                <a:gd name="T69" fmla="*/ 111 h 294"/>
                <a:gd name="T70" fmla="*/ 66 w 178"/>
                <a:gd name="T71" fmla="*/ 115 h 294"/>
                <a:gd name="T72" fmla="*/ 84 w 178"/>
                <a:gd name="T73" fmla="*/ 120 h 294"/>
                <a:gd name="T74" fmla="*/ 71 w 178"/>
                <a:gd name="T75" fmla="*/ 174 h 294"/>
                <a:gd name="T76" fmla="*/ 71 w 178"/>
                <a:gd name="T77" fmla="*/ 183 h 294"/>
                <a:gd name="T78" fmla="*/ 112 w 178"/>
                <a:gd name="T79" fmla="*/ 178 h 294"/>
                <a:gd name="T80" fmla="*/ 107 w 178"/>
                <a:gd name="T81" fmla="*/ 150 h 294"/>
                <a:gd name="T82" fmla="*/ 75 w 178"/>
                <a:gd name="T83" fmla="*/ 222 h 294"/>
                <a:gd name="T84" fmla="*/ 66 w 178"/>
                <a:gd name="T85" fmla="*/ 284 h 294"/>
                <a:gd name="T86" fmla="*/ 103 w 178"/>
                <a:gd name="T87" fmla="*/ 294 h 294"/>
                <a:gd name="T88" fmla="*/ 112 w 178"/>
                <a:gd name="T89" fmla="*/ 231 h 294"/>
                <a:gd name="T90" fmla="*/ 103 w 178"/>
                <a:gd name="T91" fmla="*/ 284 h 294"/>
                <a:gd name="T92" fmla="*/ 75 w 178"/>
                <a:gd name="T93" fmla="*/ 231 h 294"/>
                <a:gd name="T94" fmla="*/ 103 w 178"/>
                <a:gd name="T95" fmla="*/ 284 h 294"/>
                <a:gd name="T96" fmla="*/ 133 w 178"/>
                <a:gd name="T97" fmla="*/ 226 h 294"/>
                <a:gd name="T98" fmla="*/ 138 w 178"/>
                <a:gd name="T99" fmla="*/ 231 h 294"/>
                <a:gd name="T100" fmla="*/ 169 w 178"/>
                <a:gd name="T101" fmla="*/ 269 h 294"/>
                <a:gd name="T102" fmla="*/ 160 w 178"/>
                <a:gd name="T103" fmla="*/ 284 h 294"/>
                <a:gd name="T104" fmla="*/ 151 w 178"/>
                <a:gd name="T105" fmla="*/ 249 h 294"/>
                <a:gd name="T106" fmla="*/ 137 w 178"/>
                <a:gd name="T107" fmla="*/ 284 h 294"/>
                <a:gd name="T108" fmla="*/ 137 w 178"/>
                <a:gd name="T109" fmla="*/ 294 h 294"/>
                <a:gd name="T110" fmla="*/ 178 w 178"/>
                <a:gd name="T111" fmla="*/ 289 h 294"/>
                <a:gd name="T112" fmla="*/ 169 w 178"/>
                <a:gd name="T113" fmla="*/ 269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78" h="294">
                  <a:moveTo>
                    <a:pt x="137" y="0"/>
                  </a:moveTo>
                  <a:cubicBezTo>
                    <a:pt x="135" y="0"/>
                    <a:pt x="133" y="1"/>
                    <a:pt x="133" y="5"/>
                  </a:cubicBezTo>
                  <a:cubicBezTo>
                    <a:pt x="133" y="8"/>
                    <a:pt x="135" y="9"/>
                    <a:pt x="137" y="9"/>
                  </a:cubicBezTo>
                  <a:cubicBezTo>
                    <a:pt x="138" y="9"/>
                    <a:pt x="138" y="9"/>
                    <a:pt x="138" y="9"/>
                  </a:cubicBezTo>
                  <a:cubicBezTo>
                    <a:pt x="140" y="6"/>
                    <a:pt x="142" y="3"/>
                    <a:pt x="144" y="0"/>
                  </a:cubicBezTo>
                  <a:lnTo>
                    <a:pt x="137" y="0"/>
                  </a:lnTo>
                  <a:close/>
                  <a:moveTo>
                    <a:pt x="41" y="39"/>
                  </a:moveTo>
                  <a:cubicBezTo>
                    <a:pt x="37" y="39"/>
                    <a:pt x="36" y="41"/>
                    <a:pt x="36" y="44"/>
                  </a:cubicBezTo>
                  <a:cubicBezTo>
                    <a:pt x="36" y="63"/>
                    <a:pt x="36" y="63"/>
                    <a:pt x="36" y="63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27" y="36"/>
                    <a:pt x="27" y="36"/>
                    <a:pt x="27" y="36"/>
                  </a:cubicBezTo>
                  <a:cubicBezTo>
                    <a:pt x="25" y="38"/>
                    <a:pt x="24" y="40"/>
                    <a:pt x="22" y="43"/>
                  </a:cubicBezTo>
                  <a:cubicBezTo>
                    <a:pt x="22" y="43"/>
                    <a:pt x="21" y="43"/>
                    <a:pt x="21" y="44"/>
                  </a:cubicBezTo>
                  <a:cubicBezTo>
                    <a:pt x="20" y="45"/>
                    <a:pt x="19" y="47"/>
                    <a:pt x="18" y="48"/>
                  </a:cubicBezTo>
                  <a:cubicBezTo>
                    <a:pt x="18" y="63"/>
                    <a:pt x="18" y="63"/>
                    <a:pt x="18" y="63"/>
                  </a:cubicBezTo>
                  <a:cubicBezTo>
                    <a:pt x="9" y="63"/>
                    <a:pt x="9" y="63"/>
                    <a:pt x="9" y="63"/>
                  </a:cubicBezTo>
                  <a:cubicBezTo>
                    <a:pt x="8" y="63"/>
                    <a:pt x="8" y="63"/>
                    <a:pt x="8" y="63"/>
                  </a:cubicBezTo>
                  <a:cubicBezTo>
                    <a:pt x="7" y="66"/>
                    <a:pt x="5" y="69"/>
                    <a:pt x="4" y="72"/>
                  </a:cubicBezTo>
                  <a:cubicBezTo>
                    <a:pt x="4" y="72"/>
                    <a:pt x="4" y="72"/>
                    <a:pt x="4" y="72"/>
                  </a:cubicBezTo>
                  <a:cubicBezTo>
                    <a:pt x="4" y="72"/>
                    <a:pt x="4" y="72"/>
                    <a:pt x="4" y="72"/>
                  </a:cubicBezTo>
                  <a:cubicBezTo>
                    <a:pt x="41" y="72"/>
                    <a:pt x="41" y="72"/>
                    <a:pt x="41" y="72"/>
                  </a:cubicBezTo>
                  <a:cubicBezTo>
                    <a:pt x="43" y="72"/>
                    <a:pt x="45" y="71"/>
                    <a:pt x="45" y="67"/>
                  </a:cubicBezTo>
                  <a:cubicBezTo>
                    <a:pt x="45" y="44"/>
                    <a:pt x="45" y="44"/>
                    <a:pt x="45" y="44"/>
                  </a:cubicBezTo>
                  <a:cubicBezTo>
                    <a:pt x="45" y="41"/>
                    <a:pt x="44" y="39"/>
                    <a:pt x="41" y="39"/>
                  </a:cubicBezTo>
                  <a:close/>
                  <a:moveTo>
                    <a:pt x="36" y="111"/>
                  </a:moveTo>
                  <a:cubicBezTo>
                    <a:pt x="9" y="111"/>
                    <a:pt x="9" y="111"/>
                    <a:pt x="9" y="111"/>
                  </a:cubicBezTo>
                  <a:cubicBezTo>
                    <a:pt x="4" y="111"/>
                    <a:pt x="0" y="115"/>
                    <a:pt x="0" y="120"/>
                  </a:cubicBezTo>
                  <a:cubicBezTo>
                    <a:pt x="0" y="174"/>
                    <a:pt x="0" y="174"/>
                    <a:pt x="0" y="174"/>
                  </a:cubicBezTo>
                  <a:cubicBezTo>
                    <a:pt x="0" y="179"/>
                    <a:pt x="4" y="183"/>
                    <a:pt x="9" y="183"/>
                  </a:cubicBezTo>
                  <a:cubicBezTo>
                    <a:pt x="36" y="183"/>
                    <a:pt x="36" y="183"/>
                    <a:pt x="36" y="183"/>
                  </a:cubicBezTo>
                  <a:cubicBezTo>
                    <a:pt x="41" y="183"/>
                    <a:pt x="45" y="179"/>
                    <a:pt x="45" y="174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45" y="115"/>
                    <a:pt x="41" y="111"/>
                    <a:pt x="36" y="111"/>
                  </a:cubicBezTo>
                  <a:close/>
                  <a:moveTo>
                    <a:pt x="36" y="174"/>
                  </a:moveTo>
                  <a:cubicBezTo>
                    <a:pt x="9" y="174"/>
                    <a:pt x="9" y="174"/>
                    <a:pt x="9" y="174"/>
                  </a:cubicBezTo>
                  <a:cubicBezTo>
                    <a:pt x="9" y="120"/>
                    <a:pt x="9" y="120"/>
                    <a:pt x="9" y="120"/>
                  </a:cubicBezTo>
                  <a:cubicBezTo>
                    <a:pt x="36" y="120"/>
                    <a:pt x="36" y="120"/>
                    <a:pt x="36" y="120"/>
                  </a:cubicBezTo>
                  <a:lnTo>
                    <a:pt x="36" y="174"/>
                  </a:lnTo>
                  <a:close/>
                  <a:moveTo>
                    <a:pt x="36" y="222"/>
                  </a:moveTo>
                  <a:cubicBezTo>
                    <a:pt x="9" y="222"/>
                    <a:pt x="9" y="222"/>
                    <a:pt x="9" y="222"/>
                  </a:cubicBezTo>
                  <a:cubicBezTo>
                    <a:pt x="7" y="222"/>
                    <a:pt x="6" y="222"/>
                    <a:pt x="4" y="223"/>
                  </a:cubicBezTo>
                  <a:cubicBezTo>
                    <a:pt x="4" y="223"/>
                    <a:pt x="4" y="223"/>
                    <a:pt x="4" y="223"/>
                  </a:cubicBezTo>
                  <a:cubicBezTo>
                    <a:pt x="6" y="226"/>
                    <a:pt x="7" y="229"/>
                    <a:pt x="9" y="232"/>
                  </a:cubicBezTo>
                  <a:cubicBezTo>
                    <a:pt x="9" y="231"/>
                    <a:pt x="9" y="231"/>
                    <a:pt x="9" y="231"/>
                  </a:cubicBezTo>
                  <a:cubicBezTo>
                    <a:pt x="36" y="231"/>
                    <a:pt x="36" y="231"/>
                    <a:pt x="36" y="231"/>
                  </a:cubicBezTo>
                  <a:cubicBezTo>
                    <a:pt x="36" y="267"/>
                    <a:pt x="36" y="267"/>
                    <a:pt x="36" y="267"/>
                  </a:cubicBezTo>
                  <a:cubicBezTo>
                    <a:pt x="38" y="269"/>
                    <a:pt x="40" y="271"/>
                    <a:pt x="42" y="273"/>
                  </a:cubicBezTo>
                  <a:cubicBezTo>
                    <a:pt x="43" y="274"/>
                    <a:pt x="44" y="274"/>
                    <a:pt x="45" y="275"/>
                  </a:cubicBezTo>
                  <a:cubicBezTo>
                    <a:pt x="45" y="231"/>
                    <a:pt x="45" y="231"/>
                    <a:pt x="45" y="231"/>
                  </a:cubicBezTo>
                  <a:cubicBezTo>
                    <a:pt x="45" y="226"/>
                    <a:pt x="41" y="222"/>
                    <a:pt x="36" y="222"/>
                  </a:cubicBezTo>
                  <a:close/>
                  <a:moveTo>
                    <a:pt x="103" y="0"/>
                  </a:moveTo>
                  <a:cubicBezTo>
                    <a:pt x="75" y="0"/>
                    <a:pt x="75" y="0"/>
                    <a:pt x="75" y="0"/>
                  </a:cubicBezTo>
                  <a:cubicBezTo>
                    <a:pt x="70" y="0"/>
                    <a:pt x="66" y="4"/>
                    <a:pt x="66" y="9"/>
                  </a:cubicBezTo>
                  <a:cubicBezTo>
                    <a:pt x="66" y="63"/>
                    <a:pt x="66" y="63"/>
                    <a:pt x="66" y="63"/>
                  </a:cubicBezTo>
                  <a:cubicBezTo>
                    <a:pt x="66" y="68"/>
                    <a:pt x="70" y="72"/>
                    <a:pt x="75" y="72"/>
                  </a:cubicBezTo>
                  <a:cubicBezTo>
                    <a:pt x="103" y="72"/>
                    <a:pt x="103" y="72"/>
                    <a:pt x="103" y="72"/>
                  </a:cubicBezTo>
                  <a:cubicBezTo>
                    <a:pt x="108" y="72"/>
                    <a:pt x="112" y="68"/>
                    <a:pt x="112" y="63"/>
                  </a:cubicBezTo>
                  <a:cubicBezTo>
                    <a:pt x="112" y="9"/>
                    <a:pt x="112" y="9"/>
                    <a:pt x="112" y="9"/>
                  </a:cubicBezTo>
                  <a:cubicBezTo>
                    <a:pt x="112" y="4"/>
                    <a:pt x="108" y="0"/>
                    <a:pt x="103" y="0"/>
                  </a:cubicBezTo>
                  <a:close/>
                  <a:moveTo>
                    <a:pt x="103" y="63"/>
                  </a:moveTo>
                  <a:cubicBezTo>
                    <a:pt x="75" y="63"/>
                    <a:pt x="75" y="63"/>
                    <a:pt x="75" y="63"/>
                  </a:cubicBezTo>
                  <a:cubicBezTo>
                    <a:pt x="75" y="9"/>
                    <a:pt x="75" y="9"/>
                    <a:pt x="75" y="9"/>
                  </a:cubicBezTo>
                  <a:cubicBezTo>
                    <a:pt x="103" y="9"/>
                    <a:pt x="103" y="9"/>
                    <a:pt x="103" y="9"/>
                  </a:cubicBezTo>
                  <a:lnTo>
                    <a:pt x="103" y="63"/>
                  </a:lnTo>
                  <a:close/>
                  <a:moveTo>
                    <a:pt x="107" y="150"/>
                  </a:moveTo>
                  <a:cubicBezTo>
                    <a:pt x="107" y="150"/>
                    <a:pt x="107" y="150"/>
                    <a:pt x="107" y="150"/>
                  </a:cubicBezTo>
                  <a:cubicBezTo>
                    <a:pt x="104" y="150"/>
                    <a:pt x="103" y="152"/>
                    <a:pt x="103" y="155"/>
                  </a:cubicBezTo>
                  <a:cubicBezTo>
                    <a:pt x="103" y="174"/>
                    <a:pt x="103" y="174"/>
                    <a:pt x="103" y="174"/>
                  </a:cubicBezTo>
                  <a:cubicBezTo>
                    <a:pt x="94" y="174"/>
                    <a:pt x="94" y="174"/>
                    <a:pt x="94" y="174"/>
                  </a:cubicBezTo>
                  <a:cubicBezTo>
                    <a:pt x="94" y="111"/>
                    <a:pt x="94" y="111"/>
                    <a:pt x="94" y="111"/>
                  </a:cubicBezTo>
                  <a:cubicBezTo>
                    <a:pt x="71" y="111"/>
                    <a:pt x="71" y="111"/>
                    <a:pt x="71" y="111"/>
                  </a:cubicBezTo>
                  <a:cubicBezTo>
                    <a:pt x="68" y="111"/>
                    <a:pt x="66" y="112"/>
                    <a:pt x="66" y="115"/>
                  </a:cubicBezTo>
                  <a:cubicBezTo>
                    <a:pt x="66" y="119"/>
                    <a:pt x="68" y="120"/>
                    <a:pt x="71" y="120"/>
                  </a:cubicBezTo>
                  <a:cubicBezTo>
                    <a:pt x="84" y="120"/>
                    <a:pt x="84" y="120"/>
                    <a:pt x="84" y="120"/>
                  </a:cubicBezTo>
                  <a:cubicBezTo>
                    <a:pt x="84" y="174"/>
                    <a:pt x="84" y="174"/>
                    <a:pt x="84" y="174"/>
                  </a:cubicBezTo>
                  <a:cubicBezTo>
                    <a:pt x="71" y="174"/>
                    <a:pt x="71" y="174"/>
                    <a:pt x="71" y="174"/>
                  </a:cubicBezTo>
                  <a:cubicBezTo>
                    <a:pt x="68" y="174"/>
                    <a:pt x="66" y="175"/>
                    <a:pt x="66" y="178"/>
                  </a:cubicBezTo>
                  <a:cubicBezTo>
                    <a:pt x="66" y="181"/>
                    <a:pt x="68" y="183"/>
                    <a:pt x="71" y="183"/>
                  </a:cubicBezTo>
                  <a:cubicBezTo>
                    <a:pt x="107" y="183"/>
                    <a:pt x="107" y="183"/>
                    <a:pt x="107" y="183"/>
                  </a:cubicBezTo>
                  <a:cubicBezTo>
                    <a:pt x="110" y="183"/>
                    <a:pt x="112" y="181"/>
                    <a:pt x="112" y="178"/>
                  </a:cubicBezTo>
                  <a:cubicBezTo>
                    <a:pt x="112" y="172"/>
                    <a:pt x="112" y="172"/>
                    <a:pt x="112" y="172"/>
                  </a:cubicBezTo>
                  <a:cubicBezTo>
                    <a:pt x="110" y="165"/>
                    <a:pt x="108" y="158"/>
                    <a:pt x="107" y="150"/>
                  </a:cubicBezTo>
                  <a:close/>
                  <a:moveTo>
                    <a:pt x="103" y="222"/>
                  </a:moveTo>
                  <a:cubicBezTo>
                    <a:pt x="75" y="222"/>
                    <a:pt x="75" y="222"/>
                    <a:pt x="75" y="222"/>
                  </a:cubicBezTo>
                  <a:cubicBezTo>
                    <a:pt x="70" y="222"/>
                    <a:pt x="66" y="226"/>
                    <a:pt x="66" y="231"/>
                  </a:cubicBezTo>
                  <a:cubicBezTo>
                    <a:pt x="66" y="284"/>
                    <a:pt x="66" y="284"/>
                    <a:pt x="66" y="284"/>
                  </a:cubicBezTo>
                  <a:cubicBezTo>
                    <a:pt x="66" y="289"/>
                    <a:pt x="70" y="294"/>
                    <a:pt x="75" y="294"/>
                  </a:cubicBezTo>
                  <a:cubicBezTo>
                    <a:pt x="103" y="294"/>
                    <a:pt x="103" y="294"/>
                    <a:pt x="103" y="294"/>
                  </a:cubicBezTo>
                  <a:cubicBezTo>
                    <a:pt x="108" y="294"/>
                    <a:pt x="112" y="289"/>
                    <a:pt x="112" y="284"/>
                  </a:cubicBezTo>
                  <a:cubicBezTo>
                    <a:pt x="112" y="231"/>
                    <a:pt x="112" y="231"/>
                    <a:pt x="112" y="231"/>
                  </a:cubicBezTo>
                  <a:cubicBezTo>
                    <a:pt x="112" y="226"/>
                    <a:pt x="108" y="222"/>
                    <a:pt x="103" y="222"/>
                  </a:cubicBezTo>
                  <a:close/>
                  <a:moveTo>
                    <a:pt x="103" y="284"/>
                  </a:moveTo>
                  <a:cubicBezTo>
                    <a:pt x="75" y="284"/>
                    <a:pt x="75" y="284"/>
                    <a:pt x="75" y="284"/>
                  </a:cubicBezTo>
                  <a:cubicBezTo>
                    <a:pt x="75" y="231"/>
                    <a:pt x="75" y="231"/>
                    <a:pt x="75" y="231"/>
                  </a:cubicBezTo>
                  <a:cubicBezTo>
                    <a:pt x="103" y="231"/>
                    <a:pt x="103" y="231"/>
                    <a:pt x="103" y="231"/>
                  </a:cubicBezTo>
                  <a:lnTo>
                    <a:pt x="103" y="284"/>
                  </a:lnTo>
                  <a:close/>
                  <a:moveTo>
                    <a:pt x="133" y="224"/>
                  </a:moveTo>
                  <a:cubicBezTo>
                    <a:pt x="133" y="224"/>
                    <a:pt x="133" y="225"/>
                    <a:pt x="133" y="226"/>
                  </a:cubicBezTo>
                  <a:cubicBezTo>
                    <a:pt x="133" y="230"/>
                    <a:pt x="135" y="231"/>
                    <a:pt x="137" y="231"/>
                  </a:cubicBezTo>
                  <a:cubicBezTo>
                    <a:pt x="138" y="231"/>
                    <a:pt x="138" y="231"/>
                    <a:pt x="138" y="231"/>
                  </a:cubicBezTo>
                  <a:cubicBezTo>
                    <a:pt x="136" y="229"/>
                    <a:pt x="135" y="226"/>
                    <a:pt x="133" y="224"/>
                  </a:cubicBezTo>
                  <a:close/>
                  <a:moveTo>
                    <a:pt x="169" y="269"/>
                  </a:moveTo>
                  <a:cubicBezTo>
                    <a:pt x="169" y="284"/>
                    <a:pt x="169" y="284"/>
                    <a:pt x="169" y="284"/>
                  </a:cubicBezTo>
                  <a:cubicBezTo>
                    <a:pt x="160" y="284"/>
                    <a:pt x="160" y="284"/>
                    <a:pt x="160" y="284"/>
                  </a:cubicBezTo>
                  <a:cubicBezTo>
                    <a:pt x="160" y="260"/>
                    <a:pt x="160" y="260"/>
                    <a:pt x="160" y="260"/>
                  </a:cubicBezTo>
                  <a:cubicBezTo>
                    <a:pt x="157" y="256"/>
                    <a:pt x="154" y="253"/>
                    <a:pt x="151" y="249"/>
                  </a:cubicBezTo>
                  <a:cubicBezTo>
                    <a:pt x="151" y="284"/>
                    <a:pt x="151" y="284"/>
                    <a:pt x="151" y="284"/>
                  </a:cubicBezTo>
                  <a:cubicBezTo>
                    <a:pt x="137" y="284"/>
                    <a:pt x="137" y="284"/>
                    <a:pt x="137" y="284"/>
                  </a:cubicBezTo>
                  <a:cubicBezTo>
                    <a:pt x="135" y="284"/>
                    <a:pt x="133" y="286"/>
                    <a:pt x="133" y="289"/>
                  </a:cubicBezTo>
                  <a:cubicBezTo>
                    <a:pt x="133" y="292"/>
                    <a:pt x="135" y="294"/>
                    <a:pt x="137" y="294"/>
                  </a:cubicBezTo>
                  <a:cubicBezTo>
                    <a:pt x="174" y="294"/>
                    <a:pt x="174" y="294"/>
                    <a:pt x="174" y="294"/>
                  </a:cubicBezTo>
                  <a:cubicBezTo>
                    <a:pt x="176" y="294"/>
                    <a:pt x="178" y="292"/>
                    <a:pt x="178" y="289"/>
                  </a:cubicBezTo>
                  <a:cubicBezTo>
                    <a:pt x="178" y="277"/>
                    <a:pt x="178" y="277"/>
                    <a:pt x="178" y="277"/>
                  </a:cubicBezTo>
                  <a:cubicBezTo>
                    <a:pt x="175" y="274"/>
                    <a:pt x="172" y="272"/>
                    <a:pt x="169" y="269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33" name="Freeform 153"/>
            <p:cNvSpPr>
              <a:spLocks/>
            </p:cNvSpPr>
            <p:nvPr userDrawn="1"/>
          </p:nvSpPr>
          <p:spPr bwMode="gray">
            <a:xfrm>
              <a:off x="11164888" y="5548313"/>
              <a:ext cx="73025" cy="74613"/>
            </a:xfrm>
            <a:custGeom>
              <a:avLst/>
              <a:gdLst>
                <a:gd name="T0" fmla="*/ 40 w 41"/>
                <a:gd name="T1" fmla="*/ 23 h 41"/>
                <a:gd name="T2" fmla="*/ 19 w 41"/>
                <a:gd name="T3" fmla="*/ 40 h 41"/>
                <a:gd name="T4" fmla="*/ 2 w 41"/>
                <a:gd name="T5" fmla="*/ 18 h 41"/>
                <a:gd name="T6" fmla="*/ 23 w 41"/>
                <a:gd name="T7" fmla="*/ 1 h 41"/>
                <a:gd name="T8" fmla="*/ 40 w 41"/>
                <a:gd name="T9" fmla="*/ 2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41">
                  <a:moveTo>
                    <a:pt x="40" y="23"/>
                  </a:moveTo>
                  <a:cubicBezTo>
                    <a:pt x="39" y="33"/>
                    <a:pt x="29" y="41"/>
                    <a:pt x="19" y="40"/>
                  </a:cubicBezTo>
                  <a:cubicBezTo>
                    <a:pt x="8" y="39"/>
                    <a:pt x="0" y="29"/>
                    <a:pt x="2" y="18"/>
                  </a:cubicBezTo>
                  <a:cubicBezTo>
                    <a:pt x="3" y="8"/>
                    <a:pt x="12" y="0"/>
                    <a:pt x="23" y="1"/>
                  </a:cubicBezTo>
                  <a:cubicBezTo>
                    <a:pt x="34" y="2"/>
                    <a:pt x="41" y="12"/>
                    <a:pt x="40" y="23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34" name="Freeform 154"/>
            <p:cNvSpPr>
              <a:spLocks/>
            </p:cNvSpPr>
            <p:nvPr userDrawn="1"/>
          </p:nvSpPr>
          <p:spPr bwMode="gray">
            <a:xfrm>
              <a:off x="11156951" y="5618163"/>
              <a:ext cx="74613" cy="73025"/>
            </a:xfrm>
            <a:custGeom>
              <a:avLst/>
              <a:gdLst>
                <a:gd name="T0" fmla="*/ 40 w 41"/>
                <a:gd name="T1" fmla="*/ 22 h 40"/>
                <a:gd name="T2" fmla="*/ 19 w 41"/>
                <a:gd name="T3" fmla="*/ 39 h 40"/>
                <a:gd name="T4" fmla="*/ 1 w 41"/>
                <a:gd name="T5" fmla="*/ 18 h 40"/>
                <a:gd name="T6" fmla="*/ 23 w 41"/>
                <a:gd name="T7" fmla="*/ 1 h 40"/>
                <a:gd name="T8" fmla="*/ 40 w 41"/>
                <a:gd name="T9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40">
                  <a:moveTo>
                    <a:pt x="40" y="22"/>
                  </a:moveTo>
                  <a:cubicBezTo>
                    <a:pt x="39" y="33"/>
                    <a:pt x="29" y="40"/>
                    <a:pt x="19" y="39"/>
                  </a:cubicBezTo>
                  <a:cubicBezTo>
                    <a:pt x="8" y="38"/>
                    <a:pt x="0" y="29"/>
                    <a:pt x="1" y="18"/>
                  </a:cubicBezTo>
                  <a:cubicBezTo>
                    <a:pt x="3" y="7"/>
                    <a:pt x="12" y="0"/>
                    <a:pt x="23" y="1"/>
                  </a:cubicBezTo>
                  <a:cubicBezTo>
                    <a:pt x="33" y="2"/>
                    <a:pt x="41" y="11"/>
                    <a:pt x="40" y="22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35" name="Freeform 155"/>
            <p:cNvSpPr>
              <a:spLocks/>
            </p:cNvSpPr>
            <p:nvPr userDrawn="1"/>
          </p:nvSpPr>
          <p:spPr bwMode="gray">
            <a:xfrm>
              <a:off x="11150601" y="5686425"/>
              <a:ext cx="73025" cy="74613"/>
            </a:xfrm>
            <a:custGeom>
              <a:avLst/>
              <a:gdLst>
                <a:gd name="T0" fmla="*/ 40 w 41"/>
                <a:gd name="T1" fmla="*/ 23 h 41"/>
                <a:gd name="T2" fmla="*/ 18 w 41"/>
                <a:gd name="T3" fmla="*/ 40 h 41"/>
                <a:gd name="T4" fmla="*/ 1 w 41"/>
                <a:gd name="T5" fmla="*/ 18 h 41"/>
                <a:gd name="T6" fmla="*/ 23 w 41"/>
                <a:gd name="T7" fmla="*/ 1 h 41"/>
                <a:gd name="T8" fmla="*/ 40 w 41"/>
                <a:gd name="T9" fmla="*/ 2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41">
                  <a:moveTo>
                    <a:pt x="40" y="23"/>
                  </a:moveTo>
                  <a:cubicBezTo>
                    <a:pt x="39" y="33"/>
                    <a:pt x="29" y="41"/>
                    <a:pt x="18" y="40"/>
                  </a:cubicBezTo>
                  <a:cubicBezTo>
                    <a:pt x="8" y="39"/>
                    <a:pt x="0" y="29"/>
                    <a:pt x="1" y="18"/>
                  </a:cubicBezTo>
                  <a:cubicBezTo>
                    <a:pt x="2" y="8"/>
                    <a:pt x="12" y="0"/>
                    <a:pt x="23" y="1"/>
                  </a:cubicBezTo>
                  <a:cubicBezTo>
                    <a:pt x="33" y="2"/>
                    <a:pt x="41" y="12"/>
                    <a:pt x="40" y="23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36" name="Freeform 156"/>
            <p:cNvSpPr>
              <a:spLocks/>
            </p:cNvSpPr>
            <p:nvPr userDrawn="1"/>
          </p:nvSpPr>
          <p:spPr bwMode="gray">
            <a:xfrm>
              <a:off x="11142663" y="5757863"/>
              <a:ext cx="74613" cy="71438"/>
            </a:xfrm>
            <a:custGeom>
              <a:avLst/>
              <a:gdLst>
                <a:gd name="T0" fmla="*/ 40 w 41"/>
                <a:gd name="T1" fmla="*/ 22 h 40"/>
                <a:gd name="T2" fmla="*/ 18 w 41"/>
                <a:gd name="T3" fmla="*/ 39 h 40"/>
                <a:gd name="T4" fmla="*/ 1 w 41"/>
                <a:gd name="T5" fmla="*/ 18 h 40"/>
                <a:gd name="T6" fmla="*/ 22 w 41"/>
                <a:gd name="T7" fmla="*/ 1 h 40"/>
                <a:gd name="T8" fmla="*/ 40 w 41"/>
                <a:gd name="T9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40">
                  <a:moveTo>
                    <a:pt x="40" y="22"/>
                  </a:moveTo>
                  <a:cubicBezTo>
                    <a:pt x="38" y="33"/>
                    <a:pt x="29" y="40"/>
                    <a:pt x="18" y="39"/>
                  </a:cubicBezTo>
                  <a:cubicBezTo>
                    <a:pt x="8" y="38"/>
                    <a:pt x="0" y="29"/>
                    <a:pt x="1" y="18"/>
                  </a:cubicBezTo>
                  <a:cubicBezTo>
                    <a:pt x="2" y="7"/>
                    <a:pt x="12" y="0"/>
                    <a:pt x="22" y="1"/>
                  </a:cubicBezTo>
                  <a:cubicBezTo>
                    <a:pt x="33" y="2"/>
                    <a:pt x="41" y="11"/>
                    <a:pt x="40" y="22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37" name="Freeform 157"/>
            <p:cNvSpPr>
              <a:spLocks/>
            </p:cNvSpPr>
            <p:nvPr userDrawn="1"/>
          </p:nvSpPr>
          <p:spPr bwMode="gray">
            <a:xfrm>
              <a:off x="11136313" y="5826125"/>
              <a:ext cx="73025" cy="73025"/>
            </a:xfrm>
            <a:custGeom>
              <a:avLst/>
              <a:gdLst>
                <a:gd name="T0" fmla="*/ 39 w 41"/>
                <a:gd name="T1" fmla="*/ 23 h 41"/>
                <a:gd name="T2" fmla="*/ 18 w 41"/>
                <a:gd name="T3" fmla="*/ 40 h 41"/>
                <a:gd name="T4" fmla="*/ 1 w 41"/>
                <a:gd name="T5" fmla="*/ 18 h 41"/>
                <a:gd name="T6" fmla="*/ 22 w 41"/>
                <a:gd name="T7" fmla="*/ 1 h 41"/>
                <a:gd name="T8" fmla="*/ 39 w 41"/>
                <a:gd name="T9" fmla="*/ 2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41">
                  <a:moveTo>
                    <a:pt x="39" y="23"/>
                  </a:moveTo>
                  <a:cubicBezTo>
                    <a:pt x="38" y="33"/>
                    <a:pt x="29" y="41"/>
                    <a:pt x="18" y="40"/>
                  </a:cubicBezTo>
                  <a:cubicBezTo>
                    <a:pt x="7" y="39"/>
                    <a:pt x="0" y="29"/>
                    <a:pt x="1" y="18"/>
                  </a:cubicBezTo>
                  <a:cubicBezTo>
                    <a:pt x="2" y="8"/>
                    <a:pt x="12" y="0"/>
                    <a:pt x="22" y="1"/>
                  </a:cubicBezTo>
                  <a:cubicBezTo>
                    <a:pt x="33" y="2"/>
                    <a:pt x="41" y="12"/>
                    <a:pt x="39" y="23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38" name="Freeform 158"/>
            <p:cNvSpPr>
              <a:spLocks/>
            </p:cNvSpPr>
            <p:nvPr userDrawn="1"/>
          </p:nvSpPr>
          <p:spPr bwMode="gray">
            <a:xfrm>
              <a:off x="11128376" y="5895975"/>
              <a:ext cx="71438" cy="71438"/>
            </a:xfrm>
            <a:custGeom>
              <a:avLst/>
              <a:gdLst>
                <a:gd name="T0" fmla="*/ 39 w 40"/>
                <a:gd name="T1" fmla="*/ 22 h 40"/>
                <a:gd name="T2" fmla="*/ 18 w 40"/>
                <a:gd name="T3" fmla="*/ 39 h 40"/>
                <a:gd name="T4" fmla="*/ 1 w 40"/>
                <a:gd name="T5" fmla="*/ 18 h 40"/>
                <a:gd name="T6" fmla="*/ 22 w 40"/>
                <a:gd name="T7" fmla="*/ 1 h 40"/>
                <a:gd name="T8" fmla="*/ 39 w 40"/>
                <a:gd name="T9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39" y="22"/>
                  </a:moveTo>
                  <a:cubicBezTo>
                    <a:pt x="38" y="33"/>
                    <a:pt x="29" y="40"/>
                    <a:pt x="18" y="39"/>
                  </a:cubicBezTo>
                  <a:cubicBezTo>
                    <a:pt x="7" y="38"/>
                    <a:pt x="0" y="29"/>
                    <a:pt x="1" y="18"/>
                  </a:cubicBezTo>
                  <a:cubicBezTo>
                    <a:pt x="2" y="7"/>
                    <a:pt x="11" y="0"/>
                    <a:pt x="22" y="1"/>
                  </a:cubicBezTo>
                  <a:cubicBezTo>
                    <a:pt x="33" y="2"/>
                    <a:pt x="40" y="11"/>
                    <a:pt x="39" y="22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39" name="Freeform 159"/>
            <p:cNvSpPr>
              <a:spLocks/>
            </p:cNvSpPr>
            <p:nvPr userDrawn="1"/>
          </p:nvSpPr>
          <p:spPr bwMode="gray">
            <a:xfrm>
              <a:off x="8037513" y="5781675"/>
              <a:ext cx="649288" cy="263525"/>
            </a:xfrm>
            <a:custGeom>
              <a:avLst/>
              <a:gdLst>
                <a:gd name="T0" fmla="*/ 39 w 360"/>
                <a:gd name="T1" fmla="*/ 142 h 146"/>
                <a:gd name="T2" fmla="*/ 360 w 360"/>
                <a:gd name="T3" fmla="*/ 55 h 146"/>
                <a:gd name="T4" fmla="*/ 345 w 360"/>
                <a:gd name="T5" fmla="*/ 0 h 146"/>
                <a:gd name="T6" fmla="*/ 25 w 360"/>
                <a:gd name="T7" fmla="*/ 87 h 146"/>
                <a:gd name="T8" fmla="*/ 4 w 360"/>
                <a:gd name="T9" fmla="*/ 121 h 146"/>
                <a:gd name="T10" fmla="*/ 39 w 360"/>
                <a:gd name="T11" fmla="*/ 142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0" h="146">
                  <a:moveTo>
                    <a:pt x="39" y="142"/>
                  </a:moveTo>
                  <a:cubicBezTo>
                    <a:pt x="360" y="55"/>
                    <a:pt x="360" y="55"/>
                    <a:pt x="360" y="55"/>
                  </a:cubicBezTo>
                  <a:cubicBezTo>
                    <a:pt x="345" y="0"/>
                    <a:pt x="345" y="0"/>
                    <a:pt x="345" y="0"/>
                  </a:cubicBezTo>
                  <a:cubicBezTo>
                    <a:pt x="25" y="87"/>
                    <a:pt x="25" y="87"/>
                    <a:pt x="25" y="87"/>
                  </a:cubicBezTo>
                  <a:cubicBezTo>
                    <a:pt x="9" y="91"/>
                    <a:pt x="0" y="106"/>
                    <a:pt x="4" y="121"/>
                  </a:cubicBezTo>
                  <a:cubicBezTo>
                    <a:pt x="9" y="137"/>
                    <a:pt x="24" y="146"/>
                    <a:pt x="39" y="142"/>
                  </a:cubicBezTo>
                </a:path>
              </a:pathLst>
            </a:cu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40" name="Freeform 160"/>
            <p:cNvSpPr>
              <a:spLocks/>
            </p:cNvSpPr>
            <p:nvPr userDrawn="1"/>
          </p:nvSpPr>
          <p:spPr bwMode="gray">
            <a:xfrm>
              <a:off x="8070851" y="5924550"/>
              <a:ext cx="90488" cy="114300"/>
            </a:xfrm>
            <a:custGeom>
              <a:avLst/>
              <a:gdLst>
                <a:gd name="T0" fmla="*/ 33 w 50"/>
                <a:gd name="T1" fmla="*/ 0 h 64"/>
                <a:gd name="T2" fmla="*/ 6 w 50"/>
                <a:gd name="T3" fmla="*/ 8 h 64"/>
                <a:gd name="T4" fmla="*/ 3 w 50"/>
                <a:gd name="T5" fmla="*/ 8 h 64"/>
                <a:gd name="T6" fmla="*/ 3 w 50"/>
                <a:gd name="T7" fmla="*/ 8 h 64"/>
                <a:gd name="T8" fmla="*/ 0 w 50"/>
                <a:gd name="T9" fmla="*/ 10 h 64"/>
                <a:gd name="T10" fmla="*/ 10 w 50"/>
                <a:gd name="T11" fmla="*/ 63 h 64"/>
                <a:gd name="T12" fmla="*/ 15 w 50"/>
                <a:gd name="T13" fmla="*/ 64 h 64"/>
                <a:gd name="T14" fmla="*/ 16 w 50"/>
                <a:gd name="T15" fmla="*/ 63 h 64"/>
                <a:gd name="T16" fmla="*/ 18 w 50"/>
                <a:gd name="T17" fmla="*/ 63 h 64"/>
                <a:gd name="T18" fmla="*/ 20 w 50"/>
                <a:gd name="T19" fmla="*/ 63 h 64"/>
                <a:gd name="T20" fmla="*/ 50 w 50"/>
                <a:gd name="T21" fmla="*/ 55 h 64"/>
                <a:gd name="T22" fmla="*/ 33 w 50"/>
                <a:gd name="T23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0" h="64">
                  <a:moveTo>
                    <a:pt x="33" y="0"/>
                  </a:moveTo>
                  <a:cubicBezTo>
                    <a:pt x="6" y="8"/>
                    <a:pt x="6" y="8"/>
                    <a:pt x="6" y="8"/>
                  </a:cubicBezTo>
                  <a:cubicBezTo>
                    <a:pt x="5" y="8"/>
                    <a:pt x="4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9"/>
                    <a:pt x="1" y="9"/>
                    <a:pt x="0" y="10"/>
                  </a:cubicBezTo>
                  <a:cubicBezTo>
                    <a:pt x="10" y="63"/>
                    <a:pt x="10" y="63"/>
                    <a:pt x="10" y="63"/>
                  </a:cubicBezTo>
                  <a:cubicBezTo>
                    <a:pt x="12" y="64"/>
                    <a:pt x="13" y="64"/>
                    <a:pt x="15" y="64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63"/>
                    <a:pt x="17" y="63"/>
                    <a:pt x="18" y="63"/>
                  </a:cubicBezTo>
                  <a:cubicBezTo>
                    <a:pt x="19" y="63"/>
                    <a:pt x="19" y="63"/>
                    <a:pt x="20" y="63"/>
                  </a:cubicBezTo>
                  <a:cubicBezTo>
                    <a:pt x="50" y="55"/>
                    <a:pt x="50" y="55"/>
                    <a:pt x="50" y="55"/>
                  </a:cubicBezTo>
                  <a:lnTo>
                    <a:pt x="33" y="0"/>
                  </a:lnTo>
                  <a:close/>
                </a:path>
              </a:pathLst>
            </a:custGeom>
            <a:solidFill>
              <a:srgbClr val="0D5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41" name="Freeform 161"/>
            <p:cNvSpPr>
              <a:spLocks/>
            </p:cNvSpPr>
            <p:nvPr userDrawn="1"/>
          </p:nvSpPr>
          <p:spPr bwMode="gray">
            <a:xfrm>
              <a:off x="8091488" y="5668963"/>
              <a:ext cx="554038" cy="960438"/>
            </a:xfrm>
            <a:custGeom>
              <a:avLst/>
              <a:gdLst>
                <a:gd name="T0" fmla="*/ 238 w 307"/>
                <a:gd name="T1" fmla="*/ 303 h 535"/>
                <a:gd name="T2" fmla="*/ 278 w 307"/>
                <a:gd name="T3" fmla="*/ 206 h 535"/>
                <a:gd name="T4" fmla="*/ 281 w 307"/>
                <a:gd name="T5" fmla="*/ 159 h 535"/>
                <a:gd name="T6" fmla="*/ 244 w 307"/>
                <a:gd name="T7" fmla="*/ 27 h 535"/>
                <a:gd name="T8" fmla="*/ 243 w 307"/>
                <a:gd name="T9" fmla="*/ 27 h 535"/>
                <a:gd name="T10" fmla="*/ 206 w 307"/>
                <a:gd name="T11" fmla="*/ 3 h 535"/>
                <a:gd name="T12" fmla="*/ 177 w 307"/>
                <a:gd name="T13" fmla="*/ 41 h 535"/>
                <a:gd name="T14" fmla="*/ 178 w 307"/>
                <a:gd name="T15" fmla="*/ 43 h 535"/>
                <a:gd name="T16" fmla="*/ 178 w 307"/>
                <a:gd name="T17" fmla="*/ 43 h 535"/>
                <a:gd name="T18" fmla="*/ 142 w 307"/>
                <a:gd name="T19" fmla="*/ 23 h 535"/>
                <a:gd name="T20" fmla="*/ 113 w 307"/>
                <a:gd name="T21" fmla="*/ 59 h 535"/>
                <a:gd name="T22" fmla="*/ 78 w 307"/>
                <a:gd name="T23" fmla="*/ 41 h 535"/>
                <a:gd name="T24" fmla="*/ 49 w 307"/>
                <a:gd name="T25" fmla="*/ 80 h 535"/>
                <a:gd name="T26" fmla="*/ 55 w 307"/>
                <a:gd name="T27" fmla="*/ 95 h 535"/>
                <a:gd name="T28" fmla="*/ 32 w 307"/>
                <a:gd name="T29" fmla="*/ 90 h 535"/>
                <a:gd name="T30" fmla="*/ 3 w 307"/>
                <a:gd name="T31" fmla="*/ 128 h 535"/>
                <a:gd name="T32" fmla="*/ 3 w 307"/>
                <a:gd name="T33" fmla="*/ 129 h 535"/>
                <a:gd name="T34" fmla="*/ 3 w 307"/>
                <a:gd name="T35" fmla="*/ 129 h 535"/>
                <a:gd name="T36" fmla="*/ 46 w 307"/>
                <a:gd name="T37" fmla="*/ 364 h 535"/>
                <a:gd name="T38" fmla="*/ 94 w 307"/>
                <a:gd name="T39" fmla="*/ 535 h 535"/>
                <a:gd name="T40" fmla="*/ 307 w 307"/>
                <a:gd name="T41" fmla="*/ 528 h 535"/>
                <a:gd name="T42" fmla="*/ 238 w 307"/>
                <a:gd name="T43" fmla="*/ 303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7" h="535">
                  <a:moveTo>
                    <a:pt x="238" y="303"/>
                  </a:moveTo>
                  <a:cubicBezTo>
                    <a:pt x="278" y="206"/>
                    <a:pt x="278" y="206"/>
                    <a:pt x="278" y="206"/>
                  </a:cubicBezTo>
                  <a:cubicBezTo>
                    <a:pt x="285" y="192"/>
                    <a:pt x="286" y="175"/>
                    <a:pt x="281" y="159"/>
                  </a:cubicBezTo>
                  <a:cubicBezTo>
                    <a:pt x="244" y="27"/>
                    <a:pt x="244" y="27"/>
                    <a:pt x="244" y="27"/>
                  </a:cubicBezTo>
                  <a:cubicBezTo>
                    <a:pt x="243" y="27"/>
                    <a:pt x="243" y="27"/>
                    <a:pt x="243" y="27"/>
                  </a:cubicBezTo>
                  <a:cubicBezTo>
                    <a:pt x="239" y="11"/>
                    <a:pt x="223" y="0"/>
                    <a:pt x="206" y="3"/>
                  </a:cubicBezTo>
                  <a:cubicBezTo>
                    <a:pt x="188" y="5"/>
                    <a:pt x="175" y="22"/>
                    <a:pt x="177" y="41"/>
                  </a:cubicBezTo>
                  <a:cubicBezTo>
                    <a:pt x="177" y="42"/>
                    <a:pt x="178" y="42"/>
                    <a:pt x="178" y="43"/>
                  </a:cubicBezTo>
                  <a:cubicBezTo>
                    <a:pt x="178" y="43"/>
                    <a:pt x="178" y="43"/>
                    <a:pt x="178" y="43"/>
                  </a:cubicBezTo>
                  <a:cubicBezTo>
                    <a:pt x="172" y="29"/>
                    <a:pt x="157" y="20"/>
                    <a:pt x="142" y="23"/>
                  </a:cubicBezTo>
                  <a:cubicBezTo>
                    <a:pt x="124" y="25"/>
                    <a:pt x="111" y="41"/>
                    <a:pt x="113" y="59"/>
                  </a:cubicBezTo>
                  <a:cubicBezTo>
                    <a:pt x="106" y="47"/>
                    <a:pt x="93" y="39"/>
                    <a:pt x="78" y="41"/>
                  </a:cubicBezTo>
                  <a:cubicBezTo>
                    <a:pt x="59" y="44"/>
                    <a:pt x="47" y="61"/>
                    <a:pt x="49" y="80"/>
                  </a:cubicBezTo>
                  <a:cubicBezTo>
                    <a:pt x="50" y="86"/>
                    <a:pt x="52" y="91"/>
                    <a:pt x="55" y="95"/>
                  </a:cubicBezTo>
                  <a:cubicBezTo>
                    <a:pt x="49" y="91"/>
                    <a:pt x="40" y="88"/>
                    <a:pt x="32" y="90"/>
                  </a:cubicBezTo>
                  <a:cubicBezTo>
                    <a:pt x="13" y="92"/>
                    <a:pt x="0" y="109"/>
                    <a:pt x="3" y="128"/>
                  </a:cubicBezTo>
                  <a:cubicBezTo>
                    <a:pt x="3" y="128"/>
                    <a:pt x="3" y="129"/>
                    <a:pt x="3" y="129"/>
                  </a:cubicBezTo>
                  <a:cubicBezTo>
                    <a:pt x="3" y="129"/>
                    <a:pt x="3" y="129"/>
                    <a:pt x="3" y="129"/>
                  </a:cubicBezTo>
                  <a:cubicBezTo>
                    <a:pt x="46" y="364"/>
                    <a:pt x="46" y="364"/>
                    <a:pt x="46" y="364"/>
                  </a:cubicBezTo>
                  <a:cubicBezTo>
                    <a:pt x="49" y="368"/>
                    <a:pt x="94" y="535"/>
                    <a:pt x="94" y="535"/>
                  </a:cubicBezTo>
                  <a:cubicBezTo>
                    <a:pt x="307" y="528"/>
                    <a:pt x="307" y="528"/>
                    <a:pt x="307" y="528"/>
                  </a:cubicBezTo>
                  <a:cubicBezTo>
                    <a:pt x="238" y="303"/>
                    <a:pt x="238" y="303"/>
                    <a:pt x="238" y="303"/>
                  </a:cubicBezTo>
                </a:path>
              </a:pathLst>
            </a:custGeom>
            <a:solidFill>
              <a:srgbClr val="BB91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42" name="Freeform 162"/>
            <p:cNvSpPr>
              <a:spLocks/>
            </p:cNvSpPr>
            <p:nvPr userDrawn="1"/>
          </p:nvSpPr>
          <p:spPr bwMode="gray">
            <a:xfrm>
              <a:off x="8091488" y="5829300"/>
              <a:ext cx="295275" cy="823913"/>
            </a:xfrm>
            <a:custGeom>
              <a:avLst/>
              <a:gdLst>
                <a:gd name="T0" fmla="*/ 164 w 164"/>
                <a:gd name="T1" fmla="*/ 453 h 459"/>
                <a:gd name="T2" fmla="*/ 34 w 164"/>
                <a:gd name="T3" fmla="*/ 30 h 459"/>
                <a:gd name="T4" fmla="*/ 34 w 164"/>
                <a:gd name="T5" fmla="*/ 30 h 459"/>
                <a:gd name="T6" fmla="*/ 33 w 164"/>
                <a:gd name="T7" fmla="*/ 29 h 459"/>
                <a:gd name="T8" fmla="*/ 43 w 164"/>
                <a:gd name="T9" fmla="*/ 1 h 459"/>
                <a:gd name="T10" fmla="*/ 32 w 164"/>
                <a:gd name="T11" fmla="*/ 1 h 459"/>
                <a:gd name="T12" fmla="*/ 3 w 164"/>
                <a:gd name="T13" fmla="*/ 39 h 459"/>
                <a:gd name="T14" fmla="*/ 3 w 164"/>
                <a:gd name="T15" fmla="*/ 40 h 459"/>
                <a:gd name="T16" fmla="*/ 3 w 164"/>
                <a:gd name="T17" fmla="*/ 40 h 459"/>
                <a:gd name="T18" fmla="*/ 46 w 164"/>
                <a:gd name="T19" fmla="*/ 275 h 459"/>
                <a:gd name="T20" fmla="*/ 97 w 164"/>
                <a:gd name="T21" fmla="*/ 459 h 459"/>
                <a:gd name="T22" fmla="*/ 164 w 164"/>
                <a:gd name="T23" fmla="*/ 453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4" h="459">
                  <a:moveTo>
                    <a:pt x="164" y="453"/>
                  </a:moveTo>
                  <a:cubicBezTo>
                    <a:pt x="34" y="30"/>
                    <a:pt x="34" y="30"/>
                    <a:pt x="34" y="30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4" y="30"/>
                    <a:pt x="34" y="30"/>
                    <a:pt x="33" y="29"/>
                  </a:cubicBezTo>
                  <a:cubicBezTo>
                    <a:pt x="32" y="18"/>
                    <a:pt x="36" y="8"/>
                    <a:pt x="43" y="1"/>
                  </a:cubicBezTo>
                  <a:cubicBezTo>
                    <a:pt x="39" y="0"/>
                    <a:pt x="35" y="0"/>
                    <a:pt x="32" y="1"/>
                  </a:cubicBezTo>
                  <a:cubicBezTo>
                    <a:pt x="13" y="3"/>
                    <a:pt x="0" y="20"/>
                    <a:pt x="3" y="39"/>
                  </a:cubicBezTo>
                  <a:cubicBezTo>
                    <a:pt x="3" y="39"/>
                    <a:pt x="3" y="40"/>
                    <a:pt x="3" y="40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46" y="275"/>
                    <a:pt x="46" y="275"/>
                    <a:pt x="46" y="275"/>
                  </a:cubicBezTo>
                  <a:cubicBezTo>
                    <a:pt x="49" y="279"/>
                    <a:pt x="97" y="459"/>
                    <a:pt x="97" y="459"/>
                  </a:cubicBezTo>
                  <a:cubicBezTo>
                    <a:pt x="164" y="453"/>
                    <a:pt x="164" y="453"/>
                    <a:pt x="164" y="453"/>
                  </a:cubicBezTo>
                </a:path>
              </a:pathLst>
            </a:custGeom>
            <a:solidFill>
              <a:srgbClr val="AB84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43" name="Freeform 163"/>
            <p:cNvSpPr>
              <a:spLocks/>
            </p:cNvSpPr>
            <p:nvPr userDrawn="1"/>
          </p:nvSpPr>
          <p:spPr bwMode="gray">
            <a:xfrm>
              <a:off x="8150226" y="6272213"/>
              <a:ext cx="477838" cy="203200"/>
            </a:xfrm>
            <a:custGeom>
              <a:avLst/>
              <a:gdLst>
                <a:gd name="T0" fmla="*/ 263 w 264"/>
                <a:gd name="T1" fmla="*/ 58 h 113"/>
                <a:gd name="T2" fmla="*/ 256 w 264"/>
                <a:gd name="T3" fmla="*/ 69 h 113"/>
                <a:gd name="T4" fmla="*/ 21 w 264"/>
                <a:gd name="T5" fmla="*/ 112 h 113"/>
                <a:gd name="T6" fmla="*/ 10 w 264"/>
                <a:gd name="T7" fmla="*/ 105 h 113"/>
                <a:gd name="T8" fmla="*/ 1 w 264"/>
                <a:gd name="T9" fmla="*/ 55 h 113"/>
                <a:gd name="T10" fmla="*/ 8 w 264"/>
                <a:gd name="T11" fmla="*/ 44 h 113"/>
                <a:gd name="T12" fmla="*/ 243 w 264"/>
                <a:gd name="T13" fmla="*/ 1 h 113"/>
                <a:gd name="T14" fmla="*/ 254 w 264"/>
                <a:gd name="T15" fmla="*/ 8 h 113"/>
                <a:gd name="T16" fmla="*/ 263 w 264"/>
                <a:gd name="T17" fmla="*/ 58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4" h="113">
                  <a:moveTo>
                    <a:pt x="263" y="58"/>
                  </a:moveTo>
                  <a:cubicBezTo>
                    <a:pt x="264" y="63"/>
                    <a:pt x="261" y="68"/>
                    <a:pt x="256" y="69"/>
                  </a:cubicBezTo>
                  <a:cubicBezTo>
                    <a:pt x="21" y="112"/>
                    <a:pt x="21" y="112"/>
                    <a:pt x="21" y="112"/>
                  </a:cubicBezTo>
                  <a:cubicBezTo>
                    <a:pt x="16" y="113"/>
                    <a:pt x="11" y="110"/>
                    <a:pt x="10" y="105"/>
                  </a:cubicBezTo>
                  <a:cubicBezTo>
                    <a:pt x="1" y="55"/>
                    <a:pt x="1" y="55"/>
                    <a:pt x="1" y="55"/>
                  </a:cubicBezTo>
                  <a:cubicBezTo>
                    <a:pt x="0" y="50"/>
                    <a:pt x="3" y="45"/>
                    <a:pt x="8" y="44"/>
                  </a:cubicBezTo>
                  <a:cubicBezTo>
                    <a:pt x="243" y="1"/>
                    <a:pt x="243" y="1"/>
                    <a:pt x="243" y="1"/>
                  </a:cubicBezTo>
                  <a:cubicBezTo>
                    <a:pt x="248" y="0"/>
                    <a:pt x="253" y="3"/>
                    <a:pt x="254" y="8"/>
                  </a:cubicBezTo>
                  <a:cubicBezTo>
                    <a:pt x="263" y="58"/>
                    <a:pt x="263" y="58"/>
                    <a:pt x="263" y="58"/>
                  </a:cubicBezTo>
                </a:path>
              </a:pathLst>
            </a:custGeom>
            <a:solidFill>
              <a:srgbClr val="737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44" name="Freeform 164"/>
            <p:cNvSpPr>
              <a:spLocks/>
            </p:cNvSpPr>
            <p:nvPr userDrawn="1"/>
          </p:nvSpPr>
          <p:spPr bwMode="gray">
            <a:xfrm>
              <a:off x="8151813" y="6272213"/>
              <a:ext cx="473075" cy="203200"/>
            </a:xfrm>
            <a:custGeom>
              <a:avLst/>
              <a:gdLst>
                <a:gd name="T0" fmla="*/ 244 w 262"/>
                <a:gd name="T1" fmla="*/ 0 h 113"/>
                <a:gd name="T2" fmla="*/ 242 w 262"/>
                <a:gd name="T3" fmla="*/ 1 h 113"/>
                <a:gd name="T4" fmla="*/ 76 w 262"/>
                <a:gd name="T5" fmla="*/ 31 h 113"/>
                <a:gd name="T6" fmla="*/ 16 w 262"/>
                <a:gd name="T7" fmla="*/ 42 h 113"/>
                <a:gd name="T8" fmla="*/ 7 w 262"/>
                <a:gd name="T9" fmla="*/ 44 h 113"/>
                <a:gd name="T10" fmla="*/ 0 w 262"/>
                <a:gd name="T11" fmla="*/ 53 h 113"/>
                <a:gd name="T12" fmla="*/ 0 w 262"/>
                <a:gd name="T13" fmla="*/ 55 h 113"/>
                <a:gd name="T14" fmla="*/ 9 w 262"/>
                <a:gd name="T15" fmla="*/ 105 h 113"/>
                <a:gd name="T16" fmla="*/ 18 w 262"/>
                <a:gd name="T17" fmla="*/ 113 h 113"/>
                <a:gd name="T18" fmla="*/ 20 w 262"/>
                <a:gd name="T19" fmla="*/ 112 h 113"/>
                <a:gd name="T20" fmla="*/ 255 w 262"/>
                <a:gd name="T21" fmla="*/ 69 h 113"/>
                <a:gd name="T22" fmla="*/ 262 w 262"/>
                <a:gd name="T23" fmla="*/ 60 h 113"/>
                <a:gd name="T24" fmla="*/ 262 w 262"/>
                <a:gd name="T25" fmla="*/ 58 h 113"/>
                <a:gd name="T26" fmla="*/ 253 w 262"/>
                <a:gd name="T27" fmla="*/ 8 h 113"/>
                <a:gd name="T28" fmla="*/ 244 w 262"/>
                <a:gd name="T29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2" h="113">
                  <a:moveTo>
                    <a:pt x="244" y="0"/>
                  </a:moveTo>
                  <a:cubicBezTo>
                    <a:pt x="243" y="0"/>
                    <a:pt x="243" y="1"/>
                    <a:pt x="242" y="1"/>
                  </a:cubicBezTo>
                  <a:cubicBezTo>
                    <a:pt x="76" y="31"/>
                    <a:pt x="76" y="31"/>
                    <a:pt x="76" y="31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3" y="45"/>
                    <a:pt x="0" y="49"/>
                    <a:pt x="0" y="53"/>
                  </a:cubicBezTo>
                  <a:cubicBezTo>
                    <a:pt x="0" y="54"/>
                    <a:pt x="0" y="54"/>
                    <a:pt x="0" y="55"/>
                  </a:cubicBezTo>
                  <a:cubicBezTo>
                    <a:pt x="9" y="105"/>
                    <a:pt x="9" y="105"/>
                    <a:pt x="9" y="105"/>
                  </a:cubicBezTo>
                  <a:cubicBezTo>
                    <a:pt x="10" y="109"/>
                    <a:pt x="14" y="113"/>
                    <a:pt x="18" y="113"/>
                  </a:cubicBezTo>
                  <a:cubicBezTo>
                    <a:pt x="19" y="113"/>
                    <a:pt x="19" y="113"/>
                    <a:pt x="20" y="112"/>
                  </a:cubicBezTo>
                  <a:cubicBezTo>
                    <a:pt x="255" y="69"/>
                    <a:pt x="255" y="69"/>
                    <a:pt x="255" y="69"/>
                  </a:cubicBezTo>
                  <a:cubicBezTo>
                    <a:pt x="259" y="68"/>
                    <a:pt x="262" y="64"/>
                    <a:pt x="262" y="60"/>
                  </a:cubicBezTo>
                  <a:cubicBezTo>
                    <a:pt x="262" y="59"/>
                    <a:pt x="262" y="59"/>
                    <a:pt x="262" y="58"/>
                  </a:cubicBezTo>
                  <a:cubicBezTo>
                    <a:pt x="253" y="8"/>
                    <a:pt x="253" y="8"/>
                    <a:pt x="253" y="8"/>
                  </a:cubicBezTo>
                  <a:cubicBezTo>
                    <a:pt x="252" y="4"/>
                    <a:pt x="248" y="0"/>
                    <a:pt x="244" y="0"/>
                  </a:cubicBezTo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45" name="Freeform 165"/>
            <p:cNvSpPr>
              <a:spLocks/>
            </p:cNvSpPr>
            <p:nvPr userDrawn="1"/>
          </p:nvSpPr>
          <p:spPr bwMode="gray">
            <a:xfrm>
              <a:off x="8235951" y="6286500"/>
              <a:ext cx="306388" cy="174625"/>
            </a:xfrm>
            <a:custGeom>
              <a:avLst/>
              <a:gdLst>
                <a:gd name="T0" fmla="*/ 193 w 193"/>
                <a:gd name="T1" fmla="*/ 77 h 110"/>
                <a:gd name="T2" fmla="*/ 13 w 193"/>
                <a:gd name="T3" fmla="*/ 110 h 110"/>
                <a:gd name="T4" fmla="*/ 0 w 193"/>
                <a:gd name="T5" fmla="*/ 33 h 110"/>
                <a:gd name="T6" fmla="*/ 179 w 193"/>
                <a:gd name="T7" fmla="*/ 0 h 110"/>
                <a:gd name="T8" fmla="*/ 193 w 193"/>
                <a:gd name="T9" fmla="*/ 77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10">
                  <a:moveTo>
                    <a:pt x="193" y="77"/>
                  </a:moveTo>
                  <a:lnTo>
                    <a:pt x="13" y="110"/>
                  </a:lnTo>
                  <a:lnTo>
                    <a:pt x="0" y="33"/>
                  </a:lnTo>
                  <a:lnTo>
                    <a:pt x="179" y="0"/>
                  </a:lnTo>
                  <a:lnTo>
                    <a:pt x="193" y="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46" name="Freeform 166"/>
            <p:cNvSpPr>
              <a:spLocks/>
            </p:cNvSpPr>
            <p:nvPr userDrawn="1"/>
          </p:nvSpPr>
          <p:spPr bwMode="gray">
            <a:xfrm>
              <a:off x="8421688" y="6315075"/>
              <a:ext cx="84138" cy="90488"/>
            </a:xfrm>
            <a:custGeom>
              <a:avLst/>
              <a:gdLst>
                <a:gd name="T0" fmla="*/ 53 w 53"/>
                <a:gd name="T1" fmla="*/ 49 h 57"/>
                <a:gd name="T2" fmla="*/ 9 w 53"/>
                <a:gd name="T3" fmla="*/ 57 h 57"/>
                <a:gd name="T4" fmla="*/ 0 w 53"/>
                <a:gd name="T5" fmla="*/ 8 h 57"/>
                <a:gd name="T6" fmla="*/ 44 w 53"/>
                <a:gd name="T7" fmla="*/ 0 h 57"/>
                <a:gd name="T8" fmla="*/ 53 w 53"/>
                <a:gd name="T9" fmla="*/ 4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7">
                  <a:moveTo>
                    <a:pt x="53" y="49"/>
                  </a:moveTo>
                  <a:lnTo>
                    <a:pt x="9" y="57"/>
                  </a:lnTo>
                  <a:lnTo>
                    <a:pt x="0" y="8"/>
                  </a:lnTo>
                  <a:lnTo>
                    <a:pt x="44" y="0"/>
                  </a:lnTo>
                  <a:lnTo>
                    <a:pt x="53" y="49"/>
                  </a:lnTo>
                  <a:close/>
                </a:path>
              </a:pathLst>
            </a:custGeom>
            <a:solidFill>
              <a:srgbClr val="00BC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47" name="Freeform 167"/>
            <p:cNvSpPr>
              <a:spLocks/>
            </p:cNvSpPr>
            <p:nvPr userDrawn="1"/>
          </p:nvSpPr>
          <p:spPr bwMode="gray">
            <a:xfrm>
              <a:off x="8447088" y="6346825"/>
              <a:ext cx="36513" cy="36513"/>
            </a:xfrm>
            <a:custGeom>
              <a:avLst/>
              <a:gdLst>
                <a:gd name="T0" fmla="*/ 15 w 23"/>
                <a:gd name="T1" fmla="*/ 1 h 23"/>
                <a:gd name="T2" fmla="*/ 4 w 23"/>
                <a:gd name="T3" fmla="*/ 0 h 23"/>
                <a:gd name="T4" fmla="*/ 4 w 23"/>
                <a:gd name="T5" fmla="*/ 7 h 23"/>
                <a:gd name="T6" fmla="*/ 7 w 23"/>
                <a:gd name="T7" fmla="*/ 7 h 23"/>
                <a:gd name="T8" fmla="*/ 7 w 23"/>
                <a:gd name="T9" fmla="*/ 4 h 23"/>
                <a:gd name="T10" fmla="*/ 10 w 23"/>
                <a:gd name="T11" fmla="*/ 4 h 23"/>
                <a:gd name="T12" fmla="*/ 8 w 23"/>
                <a:gd name="T13" fmla="*/ 12 h 23"/>
                <a:gd name="T14" fmla="*/ 7 w 23"/>
                <a:gd name="T15" fmla="*/ 18 h 23"/>
                <a:gd name="T16" fmla="*/ 0 w 23"/>
                <a:gd name="T17" fmla="*/ 21 h 23"/>
                <a:gd name="T18" fmla="*/ 1 w 23"/>
                <a:gd name="T19" fmla="*/ 23 h 23"/>
                <a:gd name="T20" fmla="*/ 9 w 23"/>
                <a:gd name="T21" fmla="*/ 20 h 23"/>
                <a:gd name="T22" fmla="*/ 11 w 23"/>
                <a:gd name="T23" fmla="*/ 12 h 23"/>
                <a:gd name="T24" fmla="*/ 16 w 23"/>
                <a:gd name="T25" fmla="*/ 15 h 23"/>
                <a:gd name="T26" fmla="*/ 13 w 23"/>
                <a:gd name="T27" fmla="*/ 22 h 23"/>
                <a:gd name="T28" fmla="*/ 16 w 23"/>
                <a:gd name="T29" fmla="*/ 22 h 23"/>
                <a:gd name="T30" fmla="*/ 19 w 23"/>
                <a:gd name="T31" fmla="*/ 14 h 23"/>
                <a:gd name="T32" fmla="*/ 13 w 23"/>
                <a:gd name="T33" fmla="*/ 11 h 23"/>
                <a:gd name="T34" fmla="*/ 15 w 23"/>
                <a:gd name="T35" fmla="*/ 5 h 23"/>
                <a:gd name="T36" fmla="*/ 18 w 23"/>
                <a:gd name="T37" fmla="*/ 9 h 23"/>
                <a:gd name="T38" fmla="*/ 23 w 23"/>
                <a:gd name="T39" fmla="*/ 6 h 23"/>
                <a:gd name="T40" fmla="*/ 20 w 23"/>
                <a:gd name="T41" fmla="*/ 4 h 23"/>
                <a:gd name="T42" fmla="*/ 18 w 23"/>
                <a:gd name="T43" fmla="*/ 5 h 23"/>
                <a:gd name="T44" fmla="*/ 15 w 23"/>
                <a:gd name="T45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3" h="23">
                  <a:moveTo>
                    <a:pt x="15" y="1"/>
                  </a:moveTo>
                  <a:lnTo>
                    <a:pt x="4" y="0"/>
                  </a:lnTo>
                  <a:lnTo>
                    <a:pt x="4" y="7"/>
                  </a:lnTo>
                  <a:lnTo>
                    <a:pt x="7" y="7"/>
                  </a:lnTo>
                  <a:lnTo>
                    <a:pt x="7" y="4"/>
                  </a:lnTo>
                  <a:lnTo>
                    <a:pt x="10" y="4"/>
                  </a:lnTo>
                  <a:lnTo>
                    <a:pt x="8" y="12"/>
                  </a:lnTo>
                  <a:lnTo>
                    <a:pt x="7" y="18"/>
                  </a:lnTo>
                  <a:lnTo>
                    <a:pt x="0" y="21"/>
                  </a:lnTo>
                  <a:lnTo>
                    <a:pt x="1" y="23"/>
                  </a:lnTo>
                  <a:lnTo>
                    <a:pt x="9" y="20"/>
                  </a:lnTo>
                  <a:lnTo>
                    <a:pt x="11" y="12"/>
                  </a:lnTo>
                  <a:lnTo>
                    <a:pt x="16" y="15"/>
                  </a:lnTo>
                  <a:lnTo>
                    <a:pt x="13" y="22"/>
                  </a:lnTo>
                  <a:lnTo>
                    <a:pt x="16" y="22"/>
                  </a:lnTo>
                  <a:lnTo>
                    <a:pt x="19" y="14"/>
                  </a:lnTo>
                  <a:lnTo>
                    <a:pt x="13" y="11"/>
                  </a:lnTo>
                  <a:lnTo>
                    <a:pt x="15" y="5"/>
                  </a:lnTo>
                  <a:lnTo>
                    <a:pt x="18" y="9"/>
                  </a:lnTo>
                  <a:lnTo>
                    <a:pt x="23" y="6"/>
                  </a:lnTo>
                  <a:lnTo>
                    <a:pt x="20" y="4"/>
                  </a:lnTo>
                  <a:lnTo>
                    <a:pt x="18" y="5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48" name="Freeform 168"/>
            <p:cNvSpPr>
              <a:spLocks/>
            </p:cNvSpPr>
            <p:nvPr userDrawn="1"/>
          </p:nvSpPr>
          <p:spPr bwMode="gray">
            <a:xfrm>
              <a:off x="8462963" y="6335713"/>
              <a:ext cx="11113" cy="11113"/>
            </a:xfrm>
            <a:custGeom>
              <a:avLst/>
              <a:gdLst>
                <a:gd name="T0" fmla="*/ 6 w 6"/>
                <a:gd name="T1" fmla="*/ 3 h 6"/>
                <a:gd name="T2" fmla="*/ 3 w 6"/>
                <a:gd name="T3" fmla="*/ 6 h 6"/>
                <a:gd name="T4" fmla="*/ 0 w 6"/>
                <a:gd name="T5" fmla="*/ 3 h 6"/>
                <a:gd name="T6" fmla="*/ 3 w 6"/>
                <a:gd name="T7" fmla="*/ 0 h 6"/>
                <a:gd name="T8" fmla="*/ 6 w 6"/>
                <a:gd name="T9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6" y="3"/>
                  </a:moveTo>
                  <a:cubicBezTo>
                    <a:pt x="5" y="5"/>
                    <a:pt x="4" y="6"/>
                    <a:pt x="3" y="6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5" y="0"/>
                    <a:pt x="6" y="2"/>
                    <a:pt x="6" y="3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49" name="Freeform 169"/>
            <p:cNvSpPr>
              <a:spLocks/>
            </p:cNvSpPr>
            <p:nvPr userDrawn="1"/>
          </p:nvSpPr>
          <p:spPr bwMode="gray">
            <a:xfrm>
              <a:off x="8347076" y="6327775"/>
              <a:ext cx="85725" cy="92075"/>
            </a:xfrm>
            <a:custGeom>
              <a:avLst/>
              <a:gdLst>
                <a:gd name="T0" fmla="*/ 54 w 54"/>
                <a:gd name="T1" fmla="*/ 49 h 58"/>
                <a:gd name="T2" fmla="*/ 8 w 54"/>
                <a:gd name="T3" fmla="*/ 58 h 58"/>
                <a:gd name="T4" fmla="*/ 0 w 54"/>
                <a:gd name="T5" fmla="*/ 9 h 58"/>
                <a:gd name="T6" fmla="*/ 45 w 54"/>
                <a:gd name="T7" fmla="*/ 0 h 58"/>
                <a:gd name="T8" fmla="*/ 54 w 54"/>
                <a:gd name="T9" fmla="*/ 49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8">
                  <a:moveTo>
                    <a:pt x="54" y="49"/>
                  </a:moveTo>
                  <a:lnTo>
                    <a:pt x="8" y="58"/>
                  </a:lnTo>
                  <a:lnTo>
                    <a:pt x="0" y="9"/>
                  </a:lnTo>
                  <a:lnTo>
                    <a:pt x="45" y="0"/>
                  </a:lnTo>
                  <a:lnTo>
                    <a:pt x="54" y="49"/>
                  </a:lnTo>
                  <a:close/>
                </a:path>
              </a:pathLst>
            </a:custGeom>
            <a:solidFill>
              <a:srgbClr val="00BC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 dirty="0"/>
            </a:p>
          </p:txBody>
        </p:sp>
        <p:sp>
          <p:nvSpPr>
            <p:cNvPr id="550" name="Freeform 170"/>
            <p:cNvSpPr>
              <a:spLocks/>
            </p:cNvSpPr>
            <p:nvPr userDrawn="1"/>
          </p:nvSpPr>
          <p:spPr bwMode="gray">
            <a:xfrm>
              <a:off x="8366126" y="6361113"/>
              <a:ext cx="46038" cy="31750"/>
            </a:xfrm>
            <a:custGeom>
              <a:avLst/>
              <a:gdLst>
                <a:gd name="T0" fmla="*/ 0 w 29"/>
                <a:gd name="T1" fmla="*/ 4 h 20"/>
                <a:gd name="T2" fmla="*/ 3 w 29"/>
                <a:gd name="T3" fmla="*/ 20 h 20"/>
                <a:gd name="T4" fmla="*/ 29 w 29"/>
                <a:gd name="T5" fmla="*/ 15 h 20"/>
                <a:gd name="T6" fmla="*/ 27 w 29"/>
                <a:gd name="T7" fmla="*/ 0 h 20"/>
                <a:gd name="T8" fmla="*/ 16 w 29"/>
                <a:gd name="T9" fmla="*/ 12 h 20"/>
                <a:gd name="T10" fmla="*/ 0 w 29"/>
                <a:gd name="T11" fmla="*/ 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0">
                  <a:moveTo>
                    <a:pt x="0" y="4"/>
                  </a:moveTo>
                  <a:lnTo>
                    <a:pt x="3" y="20"/>
                  </a:lnTo>
                  <a:lnTo>
                    <a:pt x="29" y="15"/>
                  </a:lnTo>
                  <a:lnTo>
                    <a:pt x="27" y="0"/>
                  </a:lnTo>
                  <a:lnTo>
                    <a:pt x="16" y="12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51" name="Freeform 171"/>
            <p:cNvSpPr>
              <a:spLocks/>
            </p:cNvSpPr>
            <p:nvPr userDrawn="1"/>
          </p:nvSpPr>
          <p:spPr bwMode="gray">
            <a:xfrm>
              <a:off x="8366126" y="6354763"/>
              <a:ext cx="41275" cy="22225"/>
            </a:xfrm>
            <a:custGeom>
              <a:avLst/>
              <a:gdLst>
                <a:gd name="T0" fmla="*/ 0 w 26"/>
                <a:gd name="T1" fmla="*/ 5 h 14"/>
                <a:gd name="T2" fmla="*/ 0 w 26"/>
                <a:gd name="T3" fmla="*/ 6 h 14"/>
                <a:gd name="T4" fmla="*/ 14 w 26"/>
                <a:gd name="T5" fmla="*/ 14 h 14"/>
                <a:gd name="T6" fmla="*/ 26 w 26"/>
                <a:gd name="T7" fmla="*/ 1 h 14"/>
                <a:gd name="T8" fmla="*/ 26 w 26"/>
                <a:gd name="T9" fmla="*/ 0 h 14"/>
                <a:gd name="T10" fmla="*/ 0 w 26"/>
                <a:gd name="T11" fmla="*/ 5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14">
                  <a:moveTo>
                    <a:pt x="0" y="5"/>
                  </a:moveTo>
                  <a:lnTo>
                    <a:pt x="0" y="6"/>
                  </a:lnTo>
                  <a:lnTo>
                    <a:pt x="14" y="14"/>
                  </a:lnTo>
                  <a:lnTo>
                    <a:pt x="26" y="1"/>
                  </a:lnTo>
                  <a:lnTo>
                    <a:pt x="26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52" name="Freeform 172"/>
            <p:cNvSpPr>
              <a:spLocks/>
            </p:cNvSpPr>
            <p:nvPr userDrawn="1"/>
          </p:nvSpPr>
          <p:spPr bwMode="gray">
            <a:xfrm>
              <a:off x="8272463" y="6342063"/>
              <a:ext cx="84138" cy="90488"/>
            </a:xfrm>
            <a:custGeom>
              <a:avLst/>
              <a:gdLst>
                <a:gd name="T0" fmla="*/ 53 w 53"/>
                <a:gd name="T1" fmla="*/ 49 h 57"/>
                <a:gd name="T2" fmla="*/ 9 w 53"/>
                <a:gd name="T3" fmla="*/ 57 h 57"/>
                <a:gd name="T4" fmla="*/ 0 w 53"/>
                <a:gd name="T5" fmla="*/ 8 h 57"/>
                <a:gd name="T6" fmla="*/ 45 w 53"/>
                <a:gd name="T7" fmla="*/ 0 h 57"/>
                <a:gd name="T8" fmla="*/ 53 w 53"/>
                <a:gd name="T9" fmla="*/ 4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7">
                  <a:moveTo>
                    <a:pt x="53" y="49"/>
                  </a:moveTo>
                  <a:lnTo>
                    <a:pt x="9" y="57"/>
                  </a:lnTo>
                  <a:lnTo>
                    <a:pt x="0" y="8"/>
                  </a:lnTo>
                  <a:lnTo>
                    <a:pt x="45" y="0"/>
                  </a:lnTo>
                  <a:lnTo>
                    <a:pt x="53" y="49"/>
                  </a:lnTo>
                  <a:close/>
                </a:path>
              </a:pathLst>
            </a:custGeom>
            <a:solidFill>
              <a:srgbClr val="00BC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53" name="Freeform 173"/>
            <p:cNvSpPr>
              <a:spLocks/>
            </p:cNvSpPr>
            <p:nvPr userDrawn="1"/>
          </p:nvSpPr>
          <p:spPr bwMode="gray">
            <a:xfrm>
              <a:off x="8293101" y="6367463"/>
              <a:ext cx="41275" cy="38100"/>
            </a:xfrm>
            <a:custGeom>
              <a:avLst/>
              <a:gdLst>
                <a:gd name="T0" fmla="*/ 22 w 23"/>
                <a:gd name="T1" fmla="*/ 5 h 21"/>
                <a:gd name="T2" fmla="*/ 15 w 23"/>
                <a:gd name="T3" fmla="*/ 1 h 21"/>
                <a:gd name="T4" fmla="*/ 11 w 23"/>
                <a:gd name="T5" fmla="*/ 4 h 21"/>
                <a:gd name="T6" fmla="*/ 5 w 23"/>
                <a:gd name="T7" fmla="*/ 2 h 21"/>
                <a:gd name="T8" fmla="*/ 0 w 23"/>
                <a:gd name="T9" fmla="*/ 9 h 21"/>
                <a:gd name="T10" fmla="*/ 14 w 23"/>
                <a:gd name="T11" fmla="*/ 21 h 21"/>
                <a:gd name="T12" fmla="*/ 22 w 23"/>
                <a:gd name="T13" fmla="*/ 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1">
                  <a:moveTo>
                    <a:pt x="22" y="5"/>
                  </a:moveTo>
                  <a:cubicBezTo>
                    <a:pt x="22" y="2"/>
                    <a:pt x="19" y="0"/>
                    <a:pt x="15" y="1"/>
                  </a:cubicBezTo>
                  <a:cubicBezTo>
                    <a:pt x="13" y="1"/>
                    <a:pt x="11" y="2"/>
                    <a:pt x="11" y="4"/>
                  </a:cubicBezTo>
                  <a:cubicBezTo>
                    <a:pt x="9" y="3"/>
                    <a:pt x="8" y="2"/>
                    <a:pt x="5" y="2"/>
                  </a:cubicBezTo>
                  <a:cubicBezTo>
                    <a:pt x="2" y="3"/>
                    <a:pt x="0" y="6"/>
                    <a:pt x="0" y="9"/>
                  </a:cubicBezTo>
                  <a:cubicBezTo>
                    <a:pt x="1" y="15"/>
                    <a:pt x="10" y="19"/>
                    <a:pt x="14" y="21"/>
                  </a:cubicBezTo>
                  <a:cubicBezTo>
                    <a:pt x="17" y="17"/>
                    <a:pt x="23" y="11"/>
                    <a:pt x="22" y="5"/>
                  </a:cubicBezTo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54" name="Freeform 174"/>
            <p:cNvSpPr>
              <a:spLocks/>
            </p:cNvSpPr>
            <p:nvPr userDrawn="1"/>
          </p:nvSpPr>
          <p:spPr bwMode="gray">
            <a:xfrm>
              <a:off x="8240713" y="6521450"/>
              <a:ext cx="466725" cy="266700"/>
            </a:xfrm>
            <a:custGeom>
              <a:avLst/>
              <a:gdLst>
                <a:gd name="T0" fmla="*/ 294 w 294"/>
                <a:gd name="T1" fmla="*/ 168 h 168"/>
                <a:gd name="T2" fmla="*/ 245 w 294"/>
                <a:gd name="T3" fmla="*/ 0 h 168"/>
                <a:gd name="T4" fmla="*/ 0 w 294"/>
                <a:gd name="T5" fmla="*/ 38 h 168"/>
                <a:gd name="T6" fmla="*/ 18 w 294"/>
                <a:gd name="T7" fmla="*/ 168 h 168"/>
                <a:gd name="T8" fmla="*/ 294 w 294"/>
                <a:gd name="T9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4" h="168">
                  <a:moveTo>
                    <a:pt x="294" y="168"/>
                  </a:moveTo>
                  <a:lnTo>
                    <a:pt x="245" y="0"/>
                  </a:lnTo>
                  <a:lnTo>
                    <a:pt x="0" y="38"/>
                  </a:lnTo>
                  <a:lnTo>
                    <a:pt x="18" y="168"/>
                  </a:lnTo>
                  <a:lnTo>
                    <a:pt x="294" y="168"/>
                  </a:lnTo>
                  <a:close/>
                </a:path>
              </a:pathLst>
            </a:custGeom>
            <a:solidFill>
              <a:srgbClr val="00BC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 dirty="0"/>
            </a:p>
          </p:txBody>
        </p:sp>
        <p:sp>
          <p:nvSpPr>
            <p:cNvPr id="555" name="Freeform 175"/>
            <p:cNvSpPr>
              <a:spLocks/>
            </p:cNvSpPr>
            <p:nvPr userDrawn="1"/>
          </p:nvSpPr>
          <p:spPr bwMode="gray">
            <a:xfrm>
              <a:off x="8240713" y="6562725"/>
              <a:ext cx="198438" cy="225425"/>
            </a:xfrm>
            <a:custGeom>
              <a:avLst/>
              <a:gdLst>
                <a:gd name="T0" fmla="*/ 125 w 125"/>
                <a:gd name="T1" fmla="*/ 142 h 142"/>
                <a:gd name="T2" fmla="*/ 18 w 125"/>
                <a:gd name="T3" fmla="*/ 142 h 142"/>
                <a:gd name="T4" fmla="*/ 0 w 125"/>
                <a:gd name="T5" fmla="*/ 12 h 142"/>
                <a:gd name="T6" fmla="*/ 76 w 125"/>
                <a:gd name="T7" fmla="*/ 0 h 142"/>
                <a:gd name="T8" fmla="*/ 125 w 125"/>
                <a:gd name="T9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42">
                  <a:moveTo>
                    <a:pt x="125" y="142"/>
                  </a:moveTo>
                  <a:lnTo>
                    <a:pt x="18" y="142"/>
                  </a:lnTo>
                  <a:lnTo>
                    <a:pt x="0" y="12"/>
                  </a:lnTo>
                  <a:lnTo>
                    <a:pt x="76" y="0"/>
                  </a:lnTo>
                  <a:lnTo>
                    <a:pt x="125" y="142"/>
                  </a:lnTo>
                  <a:close/>
                </a:path>
              </a:pathLst>
            </a:custGeom>
            <a:solidFill>
              <a:srgbClr val="00A8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56" name="Rectangle 176"/>
            <p:cNvSpPr>
              <a:spLocks noChangeArrowheads="1"/>
            </p:cNvSpPr>
            <p:nvPr userDrawn="1"/>
          </p:nvSpPr>
          <p:spPr bwMode="gray">
            <a:xfrm>
              <a:off x="8091488" y="3802063"/>
              <a:ext cx="168275" cy="33338"/>
            </a:xfrm>
            <a:prstGeom prst="rect">
              <a:avLst/>
            </a:prstGeom>
            <a:solidFill>
              <a:srgbClr val="40CD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57" name="Freeform 177"/>
            <p:cNvSpPr>
              <a:spLocks/>
            </p:cNvSpPr>
            <p:nvPr userDrawn="1"/>
          </p:nvSpPr>
          <p:spPr bwMode="gray">
            <a:xfrm>
              <a:off x="7681913" y="5969000"/>
              <a:ext cx="88900" cy="34925"/>
            </a:xfrm>
            <a:custGeom>
              <a:avLst/>
              <a:gdLst>
                <a:gd name="T0" fmla="*/ 50 w 50"/>
                <a:gd name="T1" fmla="*/ 0 h 19"/>
                <a:gd name="T2" fmla="*/ 42 w 50"/>
                <a:gd name="T3" fmla="*/ 19 h 19"/>
                <a:gd name="T4" fmla="*/ 8 w 50"/>
                <a:gd name="T5" fmla="*/ 19 h 19"/>
                <a:gd name="T6" fmla="*/ 0 w 50"/>
                <a:gd name="T7" fmla="*/ 0 h 19"/>
                <a:gd name="T8" fmla="*/ 50 w 50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19">
                  <a:moveTo>
                    <a:pt x="50" y="0"/>
                  </a:moveTo>
                  <a:cubicBezTo>
                    <a:pt x="47" y="6"/>
                    <a:pt x="44" y="12"/>
                    <a:pt x="42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5" y="13"/>
                    <a:pt x="2" y="7"/>
                    <a:pt x="0" y="0"/>
                  </a:cubicBezTo>
                  <a:lnTo>
                    <a:pt x="50" y="0"/>
                  </a:lnTo>
                  <a:close/>
                </a:path>
              </a:pathLst>
            </a:custGeom>
            <a:solidFill>
              <a:srgbClr val="BAD8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58" name="Freeform 178"/>
            <p:cNvSpPr>
              <a:spLocks/>
            </p:cNvSpPr>
            <p:nvPr userDrawn="1"/>
          </p:nvSpPr>
          <p:spPr bwMode="gray">
            <a:xfrm>
              <a:off x="7681913" y="5969000"/>
              <a:ext cx="88900" cy="34925"/>
            </a:xfrm>
            <a:custGeom>
              <a:avLst/>
              <a:gdLst>
                <a:gd name="T0" fmla="*/ 50 w 50"/>
                <a:gd name="T1" fmla="*/ 0 h 19"/>
                <a:gd name="T2" fmla="*/ 42 w 50"/>
                <a:gd name="T3" fmla="*/ 19 h 19"/>
                <a:gd name="T4" fmla="*/ 8 w 50"/>
                <a:gd name="T5" fmla="*/ 19 h 19"/>
                <a:gd name="T6" fmla="*/ 0 w 50"/>
                <a:gd name="T7" fmla="*/ 0 h 19"/>
                <a:gd name="T8" fmla="*/ 50 w 50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19">
                  <a:moveTo>
                    <a:pt x="50" y="0"/>
                  </a:moveTo>
                  <a:cubicBezTo>
                    <a:pt x="47" y="6"/>
                    <a:pt x="44" y="12"/>
                    <a:pt x="42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5" y="13"/>
                    <a:pt x="2" y="7"/>
                    <a:pt x="0" y="0"/>
                  </a:cubicBezTo>
                  <a:lnTo>
                    <a:pt x="50" y="0"/>
                  </a:lnTo>
                  <a:close/>
                </a:path>
              </a:pathLst>
            </a:custGeom>
            <a:solidFill>
              <a:srgbClr val="40CD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 dirty="0"/>
            </a:p>
          </p:txBody>
        </p:sp>
        <p:sp>
          <p:nvSpPr>
            <p:cNvPr id="559" name="Freeform 179"/>
            <p:cNvSpPr>
              <a:spLocks/>
            </p:cNvSpPr>
            <p:nvPr userDrawn="1"/>
          </p:nvSpPr>
          <p:spPr bwMode="gray">
            <a:xfrm>
              <a:off x="9932988" y="4840288"/>
              <a:ext cx="995363" cy="1466850"/>
            </a:xfrm>
            <a:custGeom>
              <a:avLst/>
              <a:gdLst>
                <a:gd name="T0" fmla="*/ 26 w 627"/>
                <a:gd name="T1" fmla="*/ 0 h 924"/>
                <a:gd name="T2" fmla="*/ 0 w 627"/>
                <a:gd name="T3" fmla="*/ 18 h 924"/>
                <a:gd name="T4" fmla="*/ 248 w 627"/>
                <a:gd name="T5" fmla="*/ 393 h 924"/>
                <a:gd name="T6" fmla="*/ 599 w 627"/>
                <a:gd name="T7" fmla="*/ 924 h 924"/>
                <a:gd name="T8" fmla="*/ 627 w 627"/>
                <a:gd name="T9" fmla="*/ 907 h 924"/>
                <a:gd name="T10" fmla="*/ 26 w 627"/>
                <a:gd name="T11" fmla="*/ 0 h 9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7" h="924">
                  <a:moveTo>
                    <a:pt x="26" y="0"/>
                  </a:moveTo>
                  <a:lnTo>
                    <a:pt x="0" y="18"/>
                  </a:lnTo>
                  <a:lnTo>
                    <a:pt x="248" y="393"/>
                  </a:lnTo>
                  <a:lnTo>
                    <a:pt x="599" y="924"/>
                  </a:lnTo>
                  <a:lnTo>
                    <a:pt x="627" y="907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60" name="Freeform 180"/>
            <p:cNvSpPr>
              <a:spLocks/>
            </p:cNvSpPr>
            <p:nvPr userDrawn="1"/>
          </p:nvSpPr>
          <p:spPr bwMode="gray">
            <a:xfrm>
              <a:off x="10814051" y="6172200"/>
              <a:ext cx="57150" cy="47625"/>
            </a:xfrm>
            <a:custGeom>
              <a:avLst/>
              <a:gdLst>
                <a:gd name="T0" fmla="*/ 36 w 36"/>
                <a:gd name="T1" fmla="*/ 13 h 30"/>
                <a:gd name="T2" fmla="*/ 9 w 36"/>
                <a:gd name="T3" fmla="*/ 30 h 30"/>
                <a:gd name="T4" fmla="*/ 9 w 36"/>
                <a:gd name="T5" fmla="*/ 30 h 30"/>
                <a:gd name="T6" fmla="*/ 0 w 36"/>
                <a:gd name="T7" fmla="*/ 18 h 30"/>
                <a:gd name="T8" fmla="*/ 27 w 36"/>
                <a:gd name="T9" fmla="*/ 0 h 30"/>
                <a:gd name="T10" fmla="*/ 36 w 36"/>
                <a:gd name="T11" fmla="*/ 1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30">
                  <a:moveTo>
                    <a:pt x="36" y="13"/>
                  </a:moveTo>
                  <a:lnTo>
                    <a:pt x="9" y="30"/>
                  </a:lnTo>
                  <a:lnTo>
                    <a:pt x="9" y="30"/>
                  </a:lnTo>
                  <a:lnTo>
                    <a:pt x="0" y="18"/>
                  </a:lnTo>
                  <a:lnTo>
                    <a:pt x="27" y="0"/>
                  </a:lnTo>
                  <a:lnTo>
                    <a:pt x="36" y="13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61" name="Freeform 181"/>
            <p:cNvSpPr>
              <a:spLocks/>
            </p:cNvSpPr>
            <p:nvPr userDrawn="1"/>
          </p:nvSpPr>
          <p:spPr bwMode="gray">
            <a:xfrm>
              <a:off x="10785476" y="6127750"/>
              <a:ext cx="55563" cy="49213"/>
            </a:xfrm>
            <a:custGeom>
              <a:avLst/>
              <a:gdLst>
                <a:gd name="T0" fmla="*/ 35 w 35"/>
                <a:gd name="T1" fmla="*/ 13 h 31"/>
                <a:gd name="T2" fmla="*/ 8 w 35"/>
                <a:gd name="T3" fmla="*/ 31 h 31"/>
                <a:gd name="T4" fmla="*/ 8 w 35"/>
                <a:gd name="T5" fmla="*/ 31 h 31"/>
                <a:gd name="T6" fmla="*/ 0 w 35"/>
                <a:gd name="T7" fmla="*/ 18 h 31"/>
                <a:gd name="T8" fmla="*/ 26 w 35"/>
                <a:gd name="T9" fmla="*/ 0 h 31"/>
                <a:gd name="T10" fmla="*/ 35 w 35"/>
                <a:gd name="T11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31">
                  <a:moveTo>
                    <a:pt x="35" y="13"/>
                  </a:moveTo>
                  <a:lnTo>
                    <a:pt x="8" y="31"/>
                  </a:lnTo>
                  <a:lnTo>
                    <a:pt x="8" y="31"/>
                  </a:lnTo>
                  <a:lnTo>
                    <a:pt x="0" y="18"/>
                  </a:lnTo>
                  <a:lnTo>
                    <a:pt x="26" y="0"/>
                  </a:lnTo>
                  <a:lnTo>
                    <a:pt x="35" y="13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62" name="Freeform 182"/>
            <p:cNvSpPr>
              <a:spLocks/>
            </p:cNvSpPr>
            <p:nvPr userDrawn="1"/>
          </p:nvSpPr>
          <p:spPr bwMode="gray">
            <a:xfrm>
              <a:off x="10753726" y="6081713"/>
              <a:ext cx="58738" cy="50800"/>
            </a:xfrm>
            <a:custGeom>
              <a:avLst/>
              <a:gdLst>
                <a:gd name="T0" fmla="*/ 37 w 37"/>
                <a:gd name="T1" fmla="*/ 14 h 32"/>
                <a:gd name="T2" fmla="*/ 10 w 37"/>
                <a:gd name="T3" fmla="*/ 32 h 32"/>
                <a:gd name="T4" fmla="*/ 0 w 37"/>
                <a:gd name="T5" fmla="*/ 18 h 32"/>
                <a:gd name="T6" fmla="*/ 28 w 37"/>
                <a:gd name="T7" fmla="*/ 0 h 32"/>
                <a:gd name="T8" fmla="*/ 37 w 37"/>
                <a:gd name="T9" fmla="*/ 1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2">
                  <a:moveTo>
                    <a:pt x="37" y="14"/>
                  </a:moveTo>
                  <a:lnTo>
                    <a:pt x="10" y="32"/>
                  </a:lnTo>
                  <a:lnTo>
                    <a:pt x="0" y="18"/>
                  </a:lnTo>
                  <a:lnTo>
                    <a:pt x="28" y="0"/>
                  </a:lnTo>
                  <a:lnTo>
                    <a:pt x="37" y="14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63" name="Freeform 183"/>
            <p:cNvSpPr>
              <a:spLocks/>
            </p:cNvSpPr>
            <p:nvPr userDrawn="1"/>
          </p:nvSpPr>
          <p:spPr bwMode="gray">
            <a:xfrm>
              <a:off x="10725151" y="6037263"/>
              <a:ext cx="58738" cy="50800"/>
            </a:xfrm>
            <a:custGeom>
              <a:avLst/>
              <a:gdLst>
                <a:gd name="T0" fmla="*/ 37 w 37"/>
                <a:gd name="T1" fmla="*/ 14 h 32"/>
                <a:gd name="T2" fmla="*/ 9 w 37"/>
                <a:gd name="T3" fmla="*/ 32 h 32"/>
                <a:gd name="T4" fmla="*/ 9 w 37"/>
                <a:gd name="T5" fmla="*/ 32 h 32"/>
                <a:gd name="T6" fmla="*/ 0 w 37"/>
                <a:gd name="T7" fmla="*/ 18 h 32"/>
                <a:gd name="T8" fmla="*/ 0 w 37"/>
                <a:gd name="T9" fmla="*/ 18 h 32"/>
                <a:gd name="T10" fmla="*/ 28 w 37"/>
                <a:gd name="T11" fmla="*/ 0 h 32"/>
                <a:gd name="T12" fmla="*/ 37 w 37"/>
                <a:gd name="T13" fmla="*/ 1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32">
                  <a:moveTo>
                    <a:pt x="37" y="14"/>
                  </a:moveTo>
                  <a:lnTo>
                    <a:pt x="9" y="32"/>
                  </a:lnTo>
                  <a:lnTo>
                    <a:pt x="9" y="32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8" y="0"/>
                  </a:lnTo>
                  <a:lnTo>
                    <a:pt x="37" y="14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64" name="Freeform 184"/>
            <p:cNvSpPr>
              <a:spLocks/>
            </p:cNvSpPr>
            <p:nvPr userDrawn="1"/>
          </p:nvSpPr>
          <p:spPr bwMode="gray">
            <a:xfrm>
              <a:off x="10696576" y="5994400"/>
              <a:ext cx="55563" cy="47625"/>
            </a:xfrm>
            <a:custGeom>
              <a:avLst/>
              <a:gdLst>
                <a:gd name="T0" fmla="*/ 35 w 35"/>
                <a:gd name="T1" fmla="*/ 13 h 30"/>
                <a:gd name="T2" fmla="*/ 8 w 35"/>
                <a:gd name="T3" fmla="*/ 30 h 30"/>
                <a:gd name="T4" fmla="*/ 0 w 35"/>
                <a:gd name="T5" fmla="*/ 17 h 30"/>
                <a:gd name="T6" fmla="*/ 27 w 35"/>
                <a:gd name="T7" fmla="*/ 0 h 30"/>
                <a:gd name="T8" fmla="*/ 35 w 35"/>
                <a:gd name="T9" fmla="*/ 1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0">
                  <a:moveTo>
                    <a:pt x="35" y="13"/>
                  </a:moveTo>
                  <a:lnTo>
                    <a:pt x="8" y="30"/>
                  </a:lnTo>
                  <a:lnTo>
                    <a:pt x="0" y="17"/>
                  </a:lnTo>
                  <a:lnTo>
                    <a:pt x="27" y="0"/>
                  </a:lnTo>
                  <a:lnTo>
                    <a:pt x="35" y="13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65" name="Freeform 185"/>
            <p:cNvSpPr>
              <a:spLocks/>
            </p:cNvSpPr>
            <p:nvPr userDrawn="1"/>
          </p:nvSpPr>
          <p:spPr bwMode="gray">
            <a:xfrm>
              <a:off x="10666413" y="5949950"/>
              <a:ext cx="57150" cy="49213"/>
            </a:xfrm>
            <a:custGeom>
              <a:avLst/>
              <a:gdLst>
                <a:gd name="T0" fmla="*/ 36 w 36"/>
                <a:gd name="T1" fmla="*/ 13 h 31"/>
                <a:gd name="T2" fmla="*/ 9 w 36"/>
                <a:gd name="T3" fmla="*/ 31 h 31"/>
                <a:gd name="T4" fmla="*/ 9 w 36"/>
                <a:gd name="T5" fmla="*/ 31 h 31"/>
                <a:gd name="T6" fmla="*/ 0 w 36"/>
                <a:gd name="T7" fmla="*/ 18 h 31"/>
                <a:gd name="T8" fmla="*/ 0 w 36"/>
                <a:gd name="T9" fmla="*/ 18 h 31"/>
                <a:gd name="T10" fmla="*/ 27 w 36"/>
                <a:gd name="T11" fmla="*/ 0 h 31"/>
                <a:gd name="T12" fmla="*/ 36 w 36"/>
                <a:gd name="T13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36" y="13"/>
                  </a:moveTo>
                  <a:lnTo>
                    <a:pt x="9" y="31"/>
                  </a:lnTo>
                  <a:lnTo>
                    <a:pt x="9" y="31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7" y="0"/>
                  </a:lnTo>
                  <a:lnTo>
                    <a:pt x="36" y="13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66" name="Freeform 186"/>
            <p:cNvSpPr>
              <a:spLocks/>
            </p:cNvSpPr>
            <p:nvPr userDrawn="1"/>
          </p:nvSpPr>
          <p:spPr bwMode="gray">
            <a:xfrm>
              <a:off x="10637838" y="5903913"/>
              <a:ext cx="57150" cy="50800"/>
            </a:xfrm>
            <a:custGeom>
              <a:avLst/>
              <a:gdLst>
                <a:gd name="T0" fmla="*/ 36 w 36"/>
                <a:gd name="T1" fmla="*/ 14 h 32"/>
                <a:gd name="T2" fmla="*/ 9 w 36"/>
                <a:gd name="T3" fmla="*/ 32 h 32"/>
                <a:gd name="T4" fmla="*/ 0 w 36"/>
                <a:gd name="T5" fmla="*/ 18 h 32"/>
                <a:gd name="T6" fmla="*/ 27 w 36"/>
                <a:gd name="T7" fmla="*/ 0 h 32"/>
                <a:gd name="T8" fmla="*/ 36 w 36"/>
                <a:gd name="T9" fmla="*/ 1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2">
                  <a:moveTo>
                    <a:pt x="36" y="14"/>
                  </a:moveTo>
                  <a:lnTo>
                    <a:pt x="9" y="32"/>
                  </a:lnTo>
                  <a:lnTo>
                    <a:pt x="0" y="18"/>
                  </a:lnTo>
                  <a:lnTo>
                    <a:pt x="27" y="0"/>
                  </a:lnTo>
                  <a:lnTo>
                    <a:pt x="36" y="14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67" name="Freeform 187"/>
            <p:cNvSpPr>
              <a:spLocks/>
            </p:cNvSpPr>
            <p:nvPr userDrawn="1"/>
          </p:nvSpPr>
          <p:spPr bwMode="gray">
            <a:xfrm>
              <a:off x="10607676" y="5859463"/>
              <a:ext cx="57150" cy="50800"/>
            </a:xfrm>
            <a:custGeom>
              <a:avLst/>
              <a:gdLst>
                <a:gd name="T0" fmla="*/ 36 w 36"/>
                <a:gd name="T1" fmla="*/ 14 h 32"/>
                <a:gd name="T2" fmla="*/ 8 w 36"/>
                <a:gd name="T3" fmla="*/ 32 h 32"/>
                <a:gd name="T4" fmla="*/ 0 w 36"/>
                <a:gd name="T5" fmla="*/ 18 h 32"/>
                <a:gd name="T6" fmla="*/ 0 w 36"/>
                <a:gd name="T7" fmla="*/ 18 h 32"/>
                <a:gd name="T8" fmla="*/ 28 w 36"/>
                <a:gd name="T9" fmla="*/ 0 h 32"/>
                <a:gd name="T10" fmla="*/ 36 w 36"/>
                <a:gd name="T11" fmla="*/ 1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32">
                  <a:moveTo>
                    <a:pt x="36" y="14"/>
                  </a:moveTo>
                  <a:lnTo>
                    <a:pt x="8" y="32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8" y="0"/>
                  </a:lnTo>
                  <a:lnTo>
                    <a:pt x="36" y="14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68" name="Freeform 188"/>
            <p:cNvSpPr>
              <a:spLocks/>
            </p:cNvSpPr>
            <p:nvPr userDrawn="1"/>
          </p:nvSpPr>
          <p:spPr bwMode="gray">
            <a:xfrm>
              <a:off x="10577513" y="5815013"/>
              <a:ext cx="57150" cy="49213"/>
            </a:xfrm>
            <a:custGeom>
              <a:avLst/>
              <a:gdLst>
                <a:gd name="T0" fmla="*/ 36 w 36"/>
                <a:gd name="T1" fmla="*/ 13 h 31"/>
                <a:gd name="T2" fmla="*/ 9 w 36"/>
                <a:gd name="T3" fmla="*/ 31 h 31"/>
                <a:gd name="T4" fmla="*/ 9 w 36"/>
                <a:gd name="T5" fmla="*/ 31 h 31"/>
                <a:gd name="T6" fmla="*/ 0 w 36"/>
                <a:gd name="T7" fmla="*/ 18 h 31"/>
                <a:gd name="T8" fmla="*/ 27 w 36"/>
                <a:gd name="T9" fmla="*/ 0 h 31"/>
                <a:gd name="T10" fmla="*/ 36 w 36"/>
                <a:gd name="T11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31">
                  <a:moveTo>
                    <a:pt x="36" y="13"/>
                  </a:moveTo>
                  <a:lnTo>
                    <a:pt x="9" y="31"/>
                  </a:lnTo>
                  <a:lnTo>
                    <a:pt x="9" y="31"/>
                  </a:lnTo>
                  <a:lnTo>
                    <a:pt x="0" y="18"/>
                  </a:lnTo>
                  <a:lnTo>
                    <a:pt x="27" y="0"/>
                  </a:lnTo>
                  <a:lnTo>
                    <a:pt x="36" y="13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69" name="Freeform 189"/>
            <p:cNvSpPr>
              <a:spLocks/>
            </p:cNvSpPr>
            <p:nvPr userDrawn="1"/>
          </p:nvSpPr>
          <p:spPr bwMode="gray">
            <a:xfrm>
              <a:off x="10548938" y="5772150"/>
              <a:ext cx="57150" cy="47625"/>
            </a:xfrm>
            <a:custGeom>
              <a:avLst/>
              <a:gdLst>
                <a:gd name="T0" fmla="*/ 36 w 36"/>
                <a:gd name="T1" fmla="*/ 13 h 30"/>
                <a:gd name="T2" fmla="*/ 9 w 36"/>
                <a:gd name="T3" fmla="*/ 30 h 30"/>
                <a:gd name="T4" fmla="*/ 0 w 36"/>
                <a:gd name="T5" fmla="*/ 17 h 30"/>
                <a:gd name="T6" fmla="*/ 27 w 36"/>
                <a:gd name="T7" fmla="*/ 0 h 30"/>
                <a:gd name="T8" fmla="*/ 36 w 36"/>
                <a:gd name="T9" fmla="*/ 1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0">
                  <a:moveTo>
                    <a:pt x="36" y="13"/>
                  </a:moveTo>
                  <a:lnTo>
                    <a:pt x="9" y="30"/>
                  </a:lnTo>
                  <a:lnTo>
                    <a:pt x="0" y="17"/>
                  </a:lnTo>
                  <a:lnTo>
                    <a:pt x="27" y="0"/>
                  </a:lnTo>
                  <a:lnTo>
                    <a:pt x="36" y="13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70" name="Freeform 190"/>
            <p:cNvSpPr>
              <a:spLocks/>
            </p:cNvSpPr>
            <p:nvPr userDrawn="1"/>
          </p:nvSpPr>
          <p:spPr bwMode="gray">
            <a:xfrm>
              <a:off x="10520363" y="5726113"/>
              <a:ext cx="55563" cy="50800"/>
            </a:xfrm>
            <a:custGeom>
              <a:avLst/>
              <a:gdLst>
                <a:gd name="T0" fmla="*/ 35 w 35"/>
                <a:gd name="T1" fmla="*/ 14 h 32"/>
                <a:gd name="T2" fmla="*/ 8 w 35"/>
                <a:gd name="T3" fmla="*/ 32 h 32"/>
                <a:gd name="T4" fmla="*/ 0 w 35"/>
                <a:gd name="T5" fmla="*/ 18 h 32"/>
                <a:gd name="T6" fmla="*/ 27 w 35"/>
                <a:gd name="T7" fmla="*/ 0 h 32"/>
                <a:gd name="T8" fmla="*/ 35 w 35"/>
                <a:gd name="T9" fmla="*/ 1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2">
                  <a:moveTo>
                    <a:pt x="35" y="14"/>
                  </a:moveTo>
                  <a:lnTo>
                    <a:pt x="8" y="32"/>
                  </a:lnTo>
                  <a:lnTo>
                    <a:pt x="0" y="18"/>
                  </a:lnTo>
                  <a:lnTo>
                    <a:pt x="27" y="0"/>
                  </a:lnTo>
                  <a:lnTo>
                    <a:pt x="35" y="14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71" name="Freeform 191"/>
            <p:cNvSpPr>
              <a:spLocks/>
            </p:cNvSpPr>
            <p:nvPr userDrawn="1"/>
          </p:nvSpPr>
          <p:spPr bwMode="gray">
            <a:xfrm>
              <a:off x="10488613" y="5681663"/>
              <a:ext cx="58738" cy="50800"/>
            </a:xfrm>
            <a:custGeom>
              <a:avLst/>
              <a:gdLst>
                <a:gd name="T0" fmla="*/ 37 w 37"/>
                <a:gd name="T1" fmla="*/ 14 h 32"/>
                <a:gd name="T2" fmla="*/ 9 w 37"/>
                <a:gd name="T3" fmla="*/ 32 h 32"/>
                <a:gd name="T4" fmla="*/ 9 w 37"/>
                <a:gd name="T5" fmla="*/ 32 h 32"/>
                <a:gd name="T6" fmla="*/ 0 w 37"/>
                <a:gd name="T7" fmla="*/ 18 h 32"/>
                <a:gd name="T8" fmla="*/ 0 w 37"/>
                <a:gd name="T9" fmla="*/ 18 h 32"/>
                <a:gd name="T10" fmla="*/ 28 w 37"/>
                <a:gd name="T11" fmla="*/ 0 h 32"/>
                <a:gd name="T12" fmla="*/ 37 w 37"/>
                <a:gd name="T13" fmla="*/ 1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32">
                  <a:moveTo>
                    <a:pt x="37" y="14"/>
                  </a:moveTo>
                  <a:lnTo>
                    <a:pt x="9" y="32"/>
                  </a:lnTo>
                  <a:lnTo>
                    <a:pt x="9" y="32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8" y="0"/>
                  </a:lnTo>
                  <a:lnTo>
                    <a:pt x="37" y="14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72" name="Freeform 192"/>
            <p:cNvSpPr>
              <a:spLocks/>
            </p:cNvSpPr>
            <p:nvPr userDrawn="1"/>
          </p:nvSpPr>
          <p:spPr bwMode="gray">
            <a:xfrm>
              <a:off x="10460038" y="5637213"/>
              <a:ext cx="57150" cy="49213"/>
            </a:xfrm>
            <a:custGeom>
              <a:avLst/>
              <a:gdLst>
                <a:gd name="T0" fmla="*/ 36 w 36"/>
                <a:gd name="T1" fmla="*/ 13 h 31"/>
                <a:gd name="T2" fmla="*/ 9 w 36"/>
                <a:gd name="T3" fmla="*/ 31 h 31"/>
                <a:gd name="T4" fmla="*/ 0 w 36"/>
                <a:gd name="T5" fmla="*/ 18 h 31"/>
                <a:gd name="T6" fmla="*/ 27 w 36"/>
                <a:gd name="T7" fmla="*/ 0 h 31"/>
                <a:gd name="T8" fmla="*/ 36 w 36"/>
                <a:gd name="T9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1">
                  <a:moveTo>
                    <a:pt x="36" y="13"/>
                  </a:moveTo>
                  <a:lnTo>
                    <a:pt x="9" y="31"/>
                  </a:lnTo>
                  <a:lnTo>
                    <a:pt x="0" y="18"/>
                  </a:lnTo>
                  <a:lnTo>
                    <a:pt x="27" y="0"/>
                  </a:lnTo>
                  <a:lnTo>
                    <a:pt x="36" y="13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73" name="Freeform 193"/>
            <p:cNvSpPr>
              <a:spLocks/>
            </p:cNvSpPr>
            <p:nvPr userDrawn="1"/>
          </p:nvSpPr>
          <p:spPr bwMode="gray">
            <a:xfrm>
              <a:off x="10431463" y="5594350"/>
              <a:ext cx="55563" cy="47625"/>
            </a:xfrm>
            <a:custGeom>
              <a:avLst/>
              <a:gdLst>
                <a:gd name="T0" fmla="*/ 35 w 35"/>
                <a:gd name="T1" fmla="*/ 12 h 30"/>
                <a:gd name="T2" fmla="*/ 9 w 35"/>
                <a:gd name="T3" fmla="*/ 30 h 30"/>
                <a:gd name="T4" fmla="*/ 9 w 35"/>
                <a:gd name="T5" fmla="*/ 30 h 30"/>
                <a:gd name="T6" fmla="*/ 0 w 35"/>
                <a:gd name="T7" fmla="*/ 17 h 30"/>
                <a:gd name="T8" fmla="*/ 0 w 35"/>
                <a:gd name="T9" fmla="*/ 17 h 30"/>
                <a:gd name="T10" fmla="*/ 27 w 35"/>
                <a:gd name="T11" fmla="*/ 0 h 30"/>
                <a:gd name="T12" fmla="*/ 35 w 35"/>
                <a:gd name="T13" fmla="*/ 1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30">
                  <a:moveTo>
                    <a:pt x="35" y="12"/>
                  </a:moveTo>
                  <a:lnTo>
                    <a:pt x="9" y="30"/>
                  </a:lnTo>
                  <a:lnTo>
                    <a:pt x="9" y="30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27" y="0"/>
                  </a:lnTo>
                  <a:lnTo>
                    <a:pt x="35" y="12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74" name="Freeform 194"/>
            <p:cNvSpPr>
              <a:spLocks/>
            </p:cNvSpPr>
            <p:nvPr userDrawn="1"/>
          </p:nvSpPr>
          <p:spPr bwMode="gray">
            <a:xfrm>
              <a:off x="10401301" y="5548313"/>
              <a:ext cx="57150" cy="49213"/>
            </a:xfrm>
            <a:custGeom>
              <a:avLst/>
              <a:gdLst>
                <a:gd name="T0" fmla="*/ 36 w 36"/>
                <a:gd name="T1" fmla="*/ 14 h 31"/>
                <a:gd name="T2" fmla="*/ 9 w 36"/>
                <a:gd name="T3" fmla="*/ 31 h 31"/>
                <a:gd name="T4" fmla="*/ 0 w 36"/>
                <a:gd name="T5" fmla="*/ 18 h 31"/>
                <a:gd name="T6" fmla="*/ 27 w 36"/>
                <a:gd name="T7" fmla="*/ 0 h 31"/>
                <a:gd name="T8" fmla="*/ 36 w 36"/>
                <a:gd name="T9" fmla="*/ 1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1">
                  <a:moveTo>
                    <a:pt x="36" y="14"/>
                  </a:moveTo>
                  <a:lnTo>
                    <a:pt x="9" y="31"/>
                  </a:lnTo>
                  <a:lnTo>
                    <a:pt x="0" y="18"/>
                  </a:lnTo>
                  <a:lnTo>
                    <a:pt x="27" y="0"/>
                  </a:lnTo>
                  <a:lnTo>
                    <a:pt x="36" y="14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75" name="Freeform 195"/>
            <p:cNvSpPr>
              <a:spLocks/>
            </p:cNvSpPr>
            <p:nvPr userDrawn="1"/>
          </p:nvSpPr>
          <p:spPr bwMode="gray">
            <a:xfrm>
              <a:off x="10371138" y="5503863"/>
              <a:ext cx="58738" cy="50800"/>
            </a:xfrm>
            <a:custGeom>
              <a:avLst/>
              <a:gdLst>
                <a:gd name="T0" fmla="*/ 37 w 37"/>
                <a:gd name="T1" fmla="*/ 14 h 32"/>
                <a:gd name="T2" fmla="*/ 9 w 37"/>
                <a:gd name="T3" fmla="*/ 32 h 32"/>
                <a:gd name="T4" fmla="*/ 0 w 37"/>
                <a:gd name="T5" fmla="*/ 18 h 32"/>
                <a:gd name="T6" fmla="*/ 0 w 37"/>
                <a:gd name="T7" fmla="*/ 18 h 32"/>
                <a:gd name="T8" fmla="*/ 28 w 37"/>
                <a:gd name="T9" fmla="*/ 0 h 32"/>
                <a:gd name="T10" fmla="*/ 37 w 37"/>
                <a:gd name="T11" fmla="*/ 1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32">
                  <a:moveTo>
                    <a:pt x="37" y="14"/>
                  </a:moveTo>
                  <a:lnTo>
                    <a:pt x="9" y="32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8" y="0"/>
                  </a:lnTo>
                  <a:lnTo>
                    <a:pt x="37" y="14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76" name="Freeform 196"/>
            <p:cNvSpPr>
              <a:spLocks/>
            </p:cNvSpPr>
            <p:nvPr userDrawn="1"/>
          </p:nvSpPr>
          <p:spPr bwMode="gray">
            <a:xfrm>
              <a:off x="10342563" y="5459413"/>
              <a:ext cx="58738" cy="49213"/>
            </a:xfrm>
            <a:custGeom>
              <a:avLst/>
              <a:gdLst>
                <a:gd name="T0" fmla="*/ 37 w 37"/>
                <a:gd name="T1" fmla="*/ 13 h 31"/>
                <a:gd name="T2" fmla="*/ 9 w 37"/>
                <a:gd name="T3" fmla="*/ 31 h 31"/>
                <a:gd name="T4" fmla="*/ 9 w 37"/>
                <a:gd name="T5" fmla="*/ 31 h 31"/>
                <a:gd name="T6" fmla="*/ 0 w 37"/>
                <a:gd name="T7" fmla="*/ 18 h 31"/>
                <a:gd name="T8" fmla="*/ 27 w 37"/>
                <a:gd name="T9" fmla="*/ 0 h 31"/>
                <a:gd name="T10" fmla="*/ 37 w 37"/>
                <a:gd name="T11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31">
                  <a:moveTo>
                    <a:pt x="37" y="13"/>
                  </a:moveTo>
                  <a:lnTo>
                    <a:pt x="9" y="31"/>
                  </a:lnTo>
                  <a:lnTo>
                    <a:pt x="9" y="31"/>
                  </a:lnTo>
                  <a:lnTo>
                    <a:pt x="0" y="18"/>
                  </a:lnTo>
                  <a:lnTo>
                    <a:pt x="27" y="0"/>
                  </a:lnTo>
                  <a:lnTo>
                    <a:pt x="37" y="13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77" name="Freeform 197"/>
            <p:cNvSpPr>
              <a:spLocks/>
            </p:cNvSpPr>
            <p:nvPr userDrawn="1"/>
          </p:nvSpPr>
          <p:spPr bwMode="gray">
            <a:xfrm>
              <a:off x="10313988" y="5413375"/>
              <a:ext cx="55563" cy="50800"/>
            </a:xfrm>
            <a:custGeom>
              <a:avLst/>
              <a:gdLst>
                <a:gd name="T0" fmla="*/ 35 w 35"/>
                <a:gd name="T1" fmla="*/ 14 h 32"/>
                <a:gd name="T2" fmla="*/ 8 w 35"/>
                <a:gd name="T3" fmla="*/ 32 h 32"/>
                <a:gd name="T4" fmla="*/ 0 w 35"/>
                <a:gd name="T5" fmla="*/ 19 h 32"/>
                <a:gd name="T6" fmla="*/ 26 w 35"/>
                <a:gd name="T7" fmla="*/ 0 h 32"/>
                <a:gd name="T8" fmla="*/ 35 w 35"/>
                <a:gd name="T9" fmla="*/ 1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2">
                  <a:moveTo>
                    <a:pt x="35" y="14"/>
                  </a:moveTo>
                  <a:lnTo>
                    <a:pt x="8" y="32"/>
                  </a:lnTo>
                  <a:lnTo>
                    <a:pt x="0" y="19"/>
                  </a:lnTo>
                  <a:lnTo>
                    <a:pt x="26" y="0"/>
                  </a:lnTo>
                  <a:lnTo>
                    <a:pt x="35" y="14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78" name="Freeform 198"/>
            <p:cNvSpPr>
              <a:spLocks/>
            </p:cNvSpPr>
            <p:nvPr userDrawn="1"/>
          </p:nvSpPr>
          <p:spPr bwMode="gray">
            <a:xfrm>
              <a:off x="10283826" y="5370513"/>
              <a:ext cx="57150" cy="49213"/>
            </a:xfrm>
            <a:custGeom>
              <a:avLst/>
              <a:gdLst>
                <a:gd name="T0" fmla="*/ 36 w 36"/>
                <a:gd name="T1" fmla="*/ 13 h 31"/>
                <a:gd name="T2" fmla="*/ 9 w 36"/>
                <a:gd name="T3" fmla="*/ 31 h 31"/>
                <a:gd name="T4" fmla="*/ 0 w 36"/>
                <a:gd name="T5" fmla="*/ 17 h 31"/>
                <a:gd name="T6" fmla="*/ 27 w 36"/>
                <a:gd name="T7" fmla="*/ 0 h 31"/>
                <a:gd name="T8" fmla="*/ 36 w 36"/>
                <a:gd name="T9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1">
                  <a:moveTo>
                    <a:pt x="36" y="13"/>
                  </a:moveTo>
                  <a:lnTo>
                    <a:pt x="9" y="31"/>
                  </a:lnTo>
                  <a:lnTo>
                    <a:pt x="0" y="17"/>
                  </a:lnTo>
                  <a:lnTo>
                    <a:pt x="27" y="0"/>
                  </a:lnTo>
                  <a:lnTo>
                    <a:pt x="36" y="13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79" name="Freeform 199"/>
            <p:cNvSpPr>
              <a:spLocks/>
            </p:cNvSpPr>
            <p:nvPr userDrawn="1"/>
          </p:nvSpPr>
          <p:spPr bwMode="gray">
            <a:xfrm>
              <a:off x="10253663" y="5326063"/>
              <a:ext cx="58738" cy="49213"/>
            </a:xfrm>
            <a:custGeom>
              <a:avLst/>
              <a:gdLst>
                <a:gd name="T0" fmla="*/ 37 w 37"/>
                <a:gd name="T1" fmla="*/ 14 h 31"/>
                <a:gd name="T2" fmla="*/ 10 w 37"/>
                <a:gd name="T3" fmla="*/ 31 h 31"/>
                <a:gd name="T4" fmla="*/ 0 w 37"/>
                <a:gd name="T5" fmla="*/ 18 h 31"/>
                <a:gd name="T6" fmla="*/ 28 w 37"/>
                <a:gd name="T7" fmla="*/ 0 h 31"/>
                <a:gd name="T8" fmla="*/ 37 w 37"/>
                <a:gd name="T9" fmla="*/ 1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1">
                  <a:moveTo>
                    <a:pt x="37" y="14"/>
                  </a:moveTo>
                  <a:lnTo>
                    <a:pt x="10" y="31"/>
                  </a:lnTo>
                  <a:lnTo>
                    <a:pt x="0" y="18"/>
                  </a:lnTo>
                  <a:lnTo>
                    <a:pt x="28" y="0"/>
                  </a:lnTo>
                  <a:lnTo>
                    <a:pt x="37" y="14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80" name="Freeform 200"/>
            <p:cNvSpPr>
              <a:spLocks/>
            </p:cNvSpPr>
            <p:nvPr userDrawn="1"/>
          </p:nvSpPr>
          <p:spPr bwMode="gray">
            <a:xfrm>
              <a:off x="10225088" y="5281613"/>
              <a:ext cx="55563" cy="49213"/>
            </a:xfrm>
            <a:custGeom>
              <a:avLst/>
              <a:gdLst>
                <a:gd name="T0" fmla="*/ 35 w 35"/>
                <a:gd name="T1" fmla="*/ 13 h 31"/>
                <a:gd name="T2" fmla="*/ 8 w 35"/>
                <a:gd name="T3" fmla="*/ 31 h 31"/>
                <a:gd name="T4" fmla="*/ 0 w 35"/>
                <a:gd name="T5" fmla="*/ 18 h 31"/>
                <a:gd name="T6" fmla="*/ 28 w 35"/>
                <a:gd name="T7" fmla="*/ 0 h 31"/>
                <a:gd name="T8" fmla="*/ 35 w 35"/>
                <a:gd name="T9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1">
                  <a:moveTo>
                    <a:pt x="35" y="13"/>
                  </a:moveTo>
                  <a:lnTo>
                    <a:pt x="8" y="31"/>
                  </a:lnTo>
                  <a:lnTo>
                    <a:pt x="0" y="18"/>
                  </a:lnTo>
                  <a:lnTo>
                    <a:pt x="28" y="0"/>
                  </a:lnTo>
                  <a:lnTo>
                    <a:pt x="35" y="13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81" name="Freeform 201"/>
            <p:cNvSpPr>
              <a:spLocks/>
            </p:cNvSpPr>
            <p:nvPr userDrawn="1"/>
          </p:nvSpPr>
          <p:spPr bwMode="gray">
            <a:xfrm>
              <a:off x="10194926" y="5235575"/>
              <a:ext cx="57150" cy="50800"/>
            </a:xfrm>
            <a:custGeom>
              <a:avLst/>
              <a:gdLst>
                <a:gd name="T0" fmla="*/ 36 w 36"/>
                <a:gd name="T1" fmla="*/ 14 h 32"/>
                <a:gd name="T2" fmla="*/ 9 w 36"/>
                <a:gd name="T3" fmla="*/ 32 h 32"/>
                <a:gd name="T4" fmla="*/ 9 w 36"/>
                <a:gd name="T5" fmla="*/ 32 h 32"/>
                <a:gd name="T6" fmla="*/ 0 w 36"/>
                <a:gd name="T7" fmla="*/ 19 h 32"/>
                <a:gd name="T8" fmla="*/ 0 w 36"/>
                <a:gd name="T9" fmla="*/ 19 h 32"/>
                <a:gd name="T10" fmla="*/ 27 w 36"/>
                <a:gd name="T11" fmla="*/ 0 h 32"/>
                <a:gd name="T12" fmla="*/ 36 w 36"/>
                <a:gd name="T13" fmla="*/ 1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2">
                  <a:moveTo>
                    <a:pt x="36" y="14"/>
                  </a:moveTo>
                  <a:lnTo>
                    <a:pt x="9" y="32"/>
                  </a:lnTo>
                  <a:lnTo>
                    <a:pt x="9" y="32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27" y="0"/>
                  </a:lnTo>
                  <a:lnTo>
                    <a:pt x="36" y="14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82" name="Freeform 202"/>
            <p:cNvSpPr>
              <a:spLocks/>
            </p:cNvSpPr>
            <p:nvPr userDrawn="1"/>
          </p:nvSpPr>
          <p:spPr bwMode="gray">
            <a:xfrm>
              <a:off x="10166351" y="5191125"/>
              <a:ext cx="57150" cy="50800"/>
            </a:xfrm>
            <a:custGeom>
              <a:avLst/>
              <a:gdLst>
                <a:gd name="T0" fmla="*/ 36 w 36"/>
                <a:gd name="T1" fmla="*/ 14 h 32"/>
                <a:gd name="T2" fmla="*/ 9 w 36"/>
                <a:gd name="T3" fmla="*/ 32 h 32"/>
                <a:gd name="T4" fmla="*/ 0 w 36"/>
                <a:gd name="T5" fmla="*/ 18 h 32"/>
                <a:gd name="T6" fmla="*/ 27 w 36"/>
                <a:gd name="T7" fmla="*/ 0 h 32"/>
                <a:gd name="T8" fmla="*/ 36 w 36"/>
                <a:gd name="T9" fmla="*/ 1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2">
                  <a:moveTo>
                    <a:pt x="36" y="14"/>
                  </a:moveTo>
                  <a:lnTo>
                    <a:pt x="9" y="32"/>
                  </a:lnTo>
                  <a:lnTo>
                    <a:pt x="0" y="18"/>
                  </a:lnTo>
                  <a:lnTo>
                    <a:pt x="27" y="0"/>
                  </a:lnTo>
                  <a:lnTo>
                    <a:pt x="36" y="14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83" name="Freeform 203"/>
            <p:cNvSpPr>
              <a:spLocks/>
            </p:cNvSpPr>
            <p:nvPr userDrawn="1"/>
          </p:nvSpPr>
          <p:spPr bwMode="gray">
            <a:xfrm>
              <a:off x="10136188" y="5148263"/>
              <a:ext cx="57150" cy="49213"/>
            </a:xfrm>
            <a:custGeom>
              <a:avLst/>
              <a:gdLst>
                <a:gd name="T0" fmla="*/ 36 w 36"/>
                <a:gd name="T1" fmla="*/ 14 h 31"/>
                <a:gd name="T2" fmla="*/ 8 w 36"/>
                <a:gd name="T3" fmla="*/ 31 h 31"/>
                <a:gd name="T4" fmla="*/ 0 w 36"/>
                <a:gd name="T5" fmla="*/ 17 h 31"/>
                <a:gd name="T6" fmla="*/ 28 w 36"/>
                <a:gd name="T7" fmla="*/ 0 h 31"/>
                <a:gd name="T8" fmla="*/ 36 w 36"/>
                <a:gd name="T9" fmla="*/ 1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1">
                  <a:moveTo>
                    <a:pt x="36" y="14"/>
                  </a:moveTo>
                  <a:lnTo>
                    <a:pt x="8" y="31"/>
                  </a:lnTo>
                  <a:lnTo>
                    <a:pt x="0" y="17"/>
                  </a:lnTo>
                  <a:lnTo>
                    <a:pt x="28" y="0"/>
                  </a:lnTo>
                  <a:lnTo>
                    <a:pt x="36" y="14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84" name="Freeform 204"/>
            <p:cNvSpPr>
              <a:spLocks/>
            </p:cNvSpPr>
            <p:nvPr userDrawn="1"/>
          </p:nvSpPr>
          <p:spPr bwMode="gray">
            <a:xfrm>
              <a:off x="10106026" y="5103813"/>
              <a:ext cx="58738" cy="49213"/>
            </a:xfrm>
            <a:custGeom>
              <a:avLst/>
              <a:gdLst>
                <a:gd name="T0" fmla="*/ 37 w 37"/>
                <a:gd name="T1" fmla="*/ 13 h 31"/>
                <a:gd name="T2" fmla="*/ 9 w 37"/>
                <a:gd name="T3" fmla="*/ 31 h 31"/>
                <a:gd name="T4" fmla="*/ 0 w 37"/>
                <a:gd name="T5" fmla="*/ 18 h 31"/>
                <a:gd name="T6" fmla="*/ 27 w 37"/>
                <a:gd name="T7" fmla="*/ 0 h 31"/>
                <a:gd name="T8" fmla="*/ 37 w 37"/>
                <a:gd name="T9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1">
                  <a:moveTo>
                    <a:pt x="37" y="13"/>
                  </a:moveTo>
                  <a:lnTo>
                    <a:pt x="9" y="31"/>
                  </a:lnTo>
                  <a:lnTo>
                    <a:pt x="0" y="18"/>
                  </a:lnTo>
                  <a:lnTo>
                    <a:pt x="27" y="0"/>
                  </a:lnTo>
                  <a:lnTo>
                    <a:pt x="37" y="13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85" name="Freeform 206"/>
            <p:cNvSpPr>
              <a:spLocks/>
            </p:cNvSpPr>
            <p:nvPr userDrawn="1"/>
          </p:nvSpPr>
          <p:spPr bwMode="gray">
            <a:xfrm>
              <a:off x="10077450" y="5059363"/>
              <a:ext cx="57150" cy="49213"/>
            </a:xfrm>
            <a:custGeom>
              <a:avLst/>
              <a:gdLst>
                <a:gd name="T0" fmla="*/ 36 w 36"/>
                <a:gd name="T1" fmla="*/ 13 h 31"/>
                <a:gd name="T2" fmla="*/ 9 w 36"/>
                <a:gd name="T3" fmla="*/ 31 h 31"/>
                <a:gd name="T4" fmla="*/ 0 w 36"/>
                <a:gd name="T5" fmla="*/ 18 h 31"/>
                <a:gd name="T6" fmla="*/ 27 w 36"/>
                <a:gd name="T7" fmla="*/ 0 h 31"/>
                <a:gd name="T8" fmla="*/ 36 w 36"/>
                <a:gd name="T9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1">
                  <a:moveTo>
                    <a:pt x="36" y="13"/>
                  </a:moveTo>
                  <a:lnTo>
                    <a:pt x="9" y="31"/>
                  </a:lnTo>
                  <a:lnTo>
                    <a:pt x="0" y="18"/>
                  </a:lnTo>
                  <a:lnTo>
                    <a:pt x="27" y="0"/>
                  </a:lnTo>
                  <a:lnTo>
                    <a:pt x="36" y="13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86" name="Freeform 207"/>
            <p:cNvSpPr>
              <a:spLocks/>
            </p:cNvSpPr>
            <p:nvPr userDrawn="1"/>
          </p:nvSpPr>
          <p:spPr bwMode="gray">
            <a:xfrm>
              <a:off x="10048875" y="5013325"/>
              <a:ext cx="55562" cy="50800"/>
            </a:xfrm>
            <a:custGeom>
              <a:avLst/>
              <a:gdLst>
                <a:gd name="T0" fmla="*/ 35 w 35"/>
                <a:gd name="T1" fmla="*/ 14 h 32"/>
                <a:gd name="T2" fmla="*/ 9 w 35"/>
                <a:gd name="T3" fmla="*/ 32 h 32"/>
                <a:gd name="T4" fmla="*/ 0 w 35"/>
                <a:gd name="T5" fmla="*/ 18 h 32"/>
                <a:gd name="T6" fmla="*/ 27 w 35"/>
                <a:gd name="T7" fmla="*/ 0 h 32"/>
                <a:gd name="T8" fmla="*/ 35 w 35"/>
                <a:gd name="T9" fmla="*/ 1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2">
                  <a:moveTo>
                    <a:pt x="35" y="14"/>
                  </a:moveTo>
                  <a:lnTo>
                    <a:pt x="9" y="32"/>
                  </a:lnTo>
                  <a:lnTo>
                    <a:pt x="0" y="18"/>
                  </a:lnTo>
                  <a:lnTo>
                    <a:pt x="27" y="0"/>
                  </a:lnTo>
                  <a:lnTo>
                    <a:pt x="35" y="14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87" name="Freeform 208"/>
            <p:cNvSpPr>
              <a:spLocks/>
            </p:cNvSpPr>
            <p:nvPr userDrawn="1"/>
          </p:nvSpPr>
          <p:spPr bwMode="gray">
            <a:xfrm>
              <a:off x="10017125" y="4970463"/>
              <a:ext cx="58737" cy="49213"/>
            </a:xfrm>
            <a:custGeom>
              <a:avLst/>
              <a:gdLst>
                <a:gd name="T0" fmla="*/ 37 w 37"/>
                <a:gd name="T1" fmla="*/ 13 h 31"/>
                <a:gd name="T2" fmla="*/ 10 w 37"/>
                <a:gd name="T3" fmla="*/ 31 h 31"/>
                <a:gd name="T4" fmla="*/ 0 w 37"/>
                <a:gd name="T5" fmla="*/ 17 h 31"/>
                <a:gd name="T6" fmla="*/ 28 w 37"/>
                <a:gd name="T7" fmla="*/ 0 h 31"/>
                <a:gd name="T8" fmla="*/ 37 w 37"/>
                <a:gd name="T9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1">
                  <a:moveTo>
                    <a:pt x="37" y="13"/>
                  </a:moveTo>
                  <a:lnTo>
                    <a:pt x="10" y="31"/>
                  </a:lnTo>
                  <a:lnTo>
                    <a:pt x="0" y="17"/>
                  </a:lnTo>
                  <a:lnTo>
                    <a:pt x="28" y="0"/>
                  </a:lnTo>
                  <a:lnTo>
                    <a:pt x="37" y="13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88" name="Freeform 209"/>
            <p:cNvSpPr>
              <a:spLocks/>
            </p:cNvSpPr>
            <p:nvPr userDrawn="1"/>
          </p:nvSpPr>
          <p:spPr bwMode="gray">
            <a:xfrm>
              <a:off x="9988550" y="4926013"/>
              <a:ext cx="58737" cy="47625"/>
            </a:xfrm>
            <a:custGeom>
              <a:avLst/>
              <a:gdLst>
                <a:gd name="T0" fmla="*/ 37 w 37"/>
                <a:gd name="T1" fmla="*/ 13 h 30"/>
                <a:gd name="T2" fmla="*/ 9 w 37"/>
                <a:gd name="T3" fmla="*/ 30 h 30"/>
                <a:gd name="T4" fmla="*/ 0 w 37"/>
                <a:gd name="T5" fmla="*/ 18 h 30"/>
                <a:gd name="T6" fmla="*/ 28 w 37"/>
                <a:gd name="T7" fmla="*/ 0 h 30"/>
                <a:gd name="T8" fmla="*/ 37 w 37"/>
                <a:gd name="T9" fmla="*/ 1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0">
                  <a:moveTo>
                    <a:pt x="37" y="13"/>
                  </a:moveTo>
                  <a:lnTo>
                    <a:pt x="9" y="30"/>
                  </a:lnTo>
                  <a:lnTo>
                    <a:pt x="0" y="18"/>
                  </a:lnTo>
                  <a:lnTo>
                    <a:pt x="28" y="0"/>
                  </a:lnTo>
                  <a:lnTo>
                    <a:pt x="37" y="13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89" name="Freeform 210"/>
            <p:cNvSpPr>
              <a:spLocks/>
            </p:cNvSpPr>
            <p:nvPr userDrawn="1"/>
          </p:nvSpPr>
          <p:spPr bwMode="gray">
            <a:xfrm>
              <a:off x="10856913" y="6146800"/>
              <a:ext cx="50800" cy="46038"/>
            </a:xfrm>
            <a:custGeom>
              <a:avLst/>
              <a:gdLst>
                <a:gd name="T0" fmla="*/ 32 w 32"/>
                <a:gd name="T1" fmla="*/ 14 h 29"/>
                <a:gd name="T2" fmla="*/ 9 w 32"/>
                <a:gd name="T3" fmla="*/ 29 h 29"/>
                <a:gd name="T4" fmla="*/ 0 w 32"/>
                <a:gd name="T5" fmla="*/ 16 h 29"/>
                <a:gd name="T6" fmla="*/ 24 w 32"/>
                <a:gd name="T7" fmla="*/ 0 h 29"/>
                <a:gd name="T8" fmla="*/ 32 w 32"/>
                <a:gd name="T9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29">
                  <a:moveTo>
                    <a:pt x="32" y="14"/>
                  </a:moveTo>
                  <a:lnTo>
                    <a:pt x="9" y="29"/>
                  </a:lnTo>
                  <a:lnTo>
                    <a:pt x="0" y="16"/>
                  </a:lnTo>
                  <a:lnTo>
                    <a:pt x="24" y="0"/>
                  </a:lnTo>
                  <a:lnTo>
                    <a:pt x="32" y="14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90" name="Freeform 211"/>
            <p:cNvSpPr>
              <a:spLocks/>
            </p:cNvSpPr>
            <p:nvPr userDrawn="1"/>
          </p:nvSpPr>
          <p:spPr bwMode="gray">
            <a:xfrm>
              <a:off x="10826750" y="6102350"/>
              <a:ext cx="52387" cy="46038"/>
            </a:xfrm>
            <a:custGeom>
              <a:avLst/>
              <a:gdLst>
                <a:gd name="T0" fmla="*/ 33 w 33"/>
                <a:gd name="T1" fmla="*/ 13 h 29"/>
                <a:gd name="T2" fmla="*/ 9 w 33"/>
                <a:gd name="T3" fmla="*/ 29 h 29"/>
                <a:gd name="T4" fmla="*/ 0 w 33"/>
                <a:gd name="T5" fmla="*/ 16 h 29"/>
                <a:gd name="T6" fmla="*/ 24 w 33"/>
                <a:gd name="T7" fmla="*/ 0 h 29"/>
                <a:gd name="T8" fmla="*/ 33 w 33"/>
                <a:gd name="T9" fmla="*/ 1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9">
                  <a:moveTo>
                    <a:pt x="33" y="13"/>
                  </a:moveTo>
                  <a:lnTo>
                    <a:pt x="9" y="29"/>
                  </a:lnTo>
                  <a:lnTo>
                    <a:pt x="0" y="16"/>
                  </a:lnTo>
                  <a:lnTo>
                    <a:pt x="24" y="0"/>
                  </a:lnTo>
                  <a:lnTo>
                    <a:pt x="33" y="13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91" name="Freeform 212"/>
            <p:cNvSpPr>
              <a:spLocks/>
            </p:cNvSpPr>
            <p:nvPr userDrawn="1"/>
          </p:nvSpPr>
          <p:spPr bwMode="gray">
            <a:xfrm>
              <a:off x="10798175" y="6056313"/>
              <a:ext cx="52387" cy="47625"/>
            </a:xfrm>
            <a:custGeom>
              <a:avLst/>
              <a:gdLst>
                <a:gd name="T0" fmla="*/ 33 w 33"/>
                <a:gd name="T1" fmla="*/ 14 h 30"/>
                <a:gd name="T2" fmla="*/ 9 w 33"/>
                <a:gd name="T3" fmla="*/ 30 h 30"/>
                <a:gd name="T4" fmla="*/ 0 w 33"/>
                <a:gd name="T5" fmla="*/ 16 h 30"/>
                <a:gd name="T6" fmla="*/ 24 w 33"/>
                <a:gd name="T7" fmla="*/ 0 h 30"/>
                <a:gd name="T8" fmla="*/ 33 w 33"/>
                <a:gd name="T9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0">
                  <a:moveTo>
                    <a:pt x="33" y="14"/>
                  </a:moveTo>
                  <a:lnTo>
                    <a:pt x="9" y="30"/>
                  </a:lnTo>
                  <a:lnTo>
                    <a:pt x="0" y="16"/>
                  </a:lnTo>
                  <a:lnTo>
                    <a:pt x="24" y="0"/>
                  </a:lnTo>
                  <a:lnTo>
                    <a:pt x="33" y="14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92" name="Freeform 213"/>
            <p:cNvSpPr>
              <a:spLocks/>
            </p:cNvSpPr>
            <p:nvPr userDrawn="1"/>
          </p:nvSpPr>
          <p:spPr bwMode="gray">
            <a:xfrm>
              <a:off x="10769600" y="6013450"/>
              <a:ext cx="52387" cy="46038"/>
            </a:xfrm>
            <a:custGeom>
              <a:avLst/>
              <a:gdLst>
                <a:gd name="T0" fmla="*/ 33 w 33"/>
                <a:gd name="T1" fmla="*/ 14 h 29"/>
                <a:gd name="T2" fmla="*/ 9 w 33"/>
                <a:gd name="T3" fmla="*/ 29 h 29"/>
                <a:gd name="T4" fmla="*/ 0 w 33"/>
                <a:gd name="T5" fmla="*/ 15 h 29"/>
                <a:gd name="T6" fmla="*/ 23 w 33"/>
                <a:gd name="T7" fmla="*/ 0 h 29"/>
                <a:gd name="T8" fmla="*/ 33 w 33"/>
                <a:gd name="T9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9">
                  <a:moveTo>
                    <a:pt x="33" y="14"/>
                  </a:moveTo>
                  <a:lnTo>
                    <a:pt x="9" y="29"/>
                  </a:lnTo>
                  <a:lnTo>
                    <a:pt x="0" y="15"/>
                  </a:lnTo>
                  <a:lnTo>
                    <a:pt x="23" y="0"/>
                  </a:lnTo>
                  <a:lnTo>
                    <a:pt x="33" y="14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93" name="Freeform 214"/>
            <p:cNvSpPr>
              <a:spLocks/>
            </p:cNvSpPr>
            <p:nvPr userDrawn="1"/>
          </p:nvSpPr>
          <p:spPr bwMode="gray">
            <a:xfrm>
              <a:off x="10739438" y="5946775"/>
              <a:ext cx="84137" cy="68263"/>
            </a:xfrm>
            <a:custGeom>
              <a:avLst/>
              <a:gdLst>
                <a:gd name="T0" fmla="*/ 53 w 53"/>
                <a:gd name="T1" fmla="*/ 14 h 43"/>
                <a:gd name="T2" fmla="*/ 8 w 53"/>
                <a:gd name="T3" fmla="*/ 43 h 43"/>
                <a:gd name="T4" fmla="*/ 0 w 53"/>
                <a:gd name="T5" fmla="*/ 30 h 43"/>
                <a:gd name="T6" fmla="*/ 45 w 53"/>
                <a:gd name="T7" fmla="*/ 0 h 43"/>
                <a:gd name="T8" fmla="*/ 53 w 53"/>
                <a:gd name="T9" fmla="*/ 14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43">
                  <a:moveTo>
                    <a:pt x="53" y="14"/>
                  </a:moveTo>
                  <a:lnTo>
                    <a:pt x="8" y="43"/>
                  </a:lnTo>
                  <a:lnTo>
                    <a:pt x="0" y="30"/>
                  </a:lnTo>
                  <a:lnTo>
                    <a:pt x="45" y="0"/>
                  </a:lnTo>
                  <a:lnTo>
                    <a:pt x="53" y="14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94" name="Freeform 215"/>
            <p:cNvSpPr>
              <a:spLocks/>
            </p:cNvSpPr>
            <p:nvPr userDrawn="1"/>
          </p:nvSpPr>
          <p:spPr bwMode="gray">
            <a:xfrm>
              <a:off x="10709275" y="5924550"/>
              <a:ext cx="52387" cy="46038"/>
            </a:xfrm>
            <a:custGeom>
              <a:avLst/>
              <a:gdLst>
                <a:gd name="T0" fmla="*/ 33 w 33"/>
                <a:gd name="T1" fmla="*/ 13 h 29"/>
                <a:gd name="T2" fmla="*/ 9 w 33"/>
                <a:gd name="T3" fmla="*/ 29 h 29"/>
                <a:gd name="T4" fmla="*/ 0 w 33"/>
                <a:gd name="T5" fmla="*/ 16 h 29"/>
                <a:gd name="T6" fmla="*/ 24 w 33"/>
                <a:gd name="T7" fmla="*/ 0 h 29"/>
                <a:gd name="T8" fmla="*/ 33 w 33"/>
                <a:gd name="T9" fmla="*/ 1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9">
                  <a:moveTo>
                    <a:pt x="33" y="13"/>
                  </a:moveTo>
                  <a:lnTo>
                    <a:pt x="9" y="29"/>
                  </a:lnTo>
                  <a:lnTo>
                    <a:pt x="0" y="16"/>
                  </a:lnTo>
                  <a:lnTo>
                    <a:pt x="24" y="0"/>
                  </a:lnTo>
                  <a:lnTo>
                    <a:pt x="33" y="13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95" name="Freeform 216"/>
            <p:cNvSpPr>
              <a:spLocks/>
            </p:cNvSpPr>
            <p:nvPr userDrawn="1"/>
          </p:nvSpPr>
          <p:spPr bwMode="gray">
            <a:xfrm>
              <a:off x="10680700" y="5878513"/>
              <a:ext cx="52387" cy="47625"/>
            </a:xfrm>
            <a:custGeom>
              <a:avLst/>
              <a:gdLst>
                <a:gd name="T0" fmla="*/ 33 w 33"/>
                <a:gd name="T1" fmla="*/ 14 h 30"/>
                <a:gd name="T2" fmla="*/ 9 w 33"/>
                <a:gd name="T3" fmla="*/ 30 h 30"/>
                <a:gd name="T4" fmla="*/ 0 w 33"/>
                <a:gd name="T5" fmla="*/ 16 h 30"/>
                <a:gd name="T6" fmla="*/ 24 w 33"/>
                <a:gd name="T7" fmla="*/ 0 h 30"/>
                <a:gd name="T8" fmla="*/ 33 w 33"/>
                <a:gd name="T9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0">
                  <a:moveTo>
                    <a:pt x="33" y="14"/>
                  </a:moveTo>
                  <a:lnTo>
                    <a:pt x="9" y="30"/>
                  </a:lnTo>
                  <a:lnTo>
                    <a:pt x="0" y="16"/>
                  </a:lnTo>
                  <a:lnTo>
                    <a:pt x="24" y="0"/>
                  </a:lnTo>
                  <a:lnTo>
                    <a:pt x="33" y="14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96" name="Freeform 217"/>
            <p:cNvSpPr>
              <a:spLocks/>
            </p:cNvSpPr>
            <p:nvPr userDrawn="1"/>
          </p:nvSpPr>
          <p:spPr bwMode="gray">
            <a:xfrm>
              <a:off x="10652125" y="5835650"/>
              <a:ext cx="50800" cy="46038"/>
            </a:xfrm>
            <a:custGeom>
              <a:avLst/>
              <a:gdLst>
                <a:gd name="T0" fmla="*/ 32 w 32"/>
                <a:gd name="T1" fmla="*/ 13 h 29"/>
                <a:gd name="T2" fmla="*/ 8 w 32"/>
                <a:gd name="T3" fmla="*/ 29 h 29"/>
                <a:gd name="T4" fmla="*/ 0 w 32"/>
                <a:gd name="T5" fmla="*/ 15 h 29"/>
                <a:gd name="T6" fmla="*/ 24 w 32"/>
                <a:gd name="T7" fmla="*/ 0 h 29"/>
                <a:gd name="T8" fmla="*/ 32 w 32"/>
                <a:gd name="T9" fmla="*/ 1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29">
                  <a:moveTo>
                    <a:pt x="32" y="13"/>
                  </a:moveTo>
                  <a:lnTo>
                    <a:pt x="8" y="29"/>
                  </a:lnTo>
                  <a:lnTo>
                    <a:pt x="0" y="15"/>
                  </a:lnTo>
                  <a:lnTo>
                    <a:pt x="24" y="0"/>
                  </a:lnTo>
                  <a:lnTo>
                    <a:pt x="32" y="13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97" name="Freeform 218"/>
            <p:cNvSpPr>
              <a:spLocks/>
            </p:cNvSpPr>
            <p:nvPr userDrawn="1"/>
          </p:nvSpPr>
          <p:spPr bwMode="gray">
            <a:xfrm>
              <a:off x="10620375" y="5791200"/>
              <a:ext cx="52387" cy="44450"/>
            </a:xfrm>
            <a:custGeom>
              <a:avLst/>
              <a:gdLst>
                <a:gd name="T0" fmla="*/ 33 w 33"/>
                <a:gd name="T1" fmla="*/ 14 h 28"/>
                <a:gd name="T2" fmla="*/ 9 w 33"/>
                <a:gd name="T3" fmla="*/ 28 h 28"/>
                <a:gd name="T4" fmla="*/ 0 w 33"/>
                <a:gd name="T5" fmla="*/ 15 h 28"/>
                <a:gd name="T6" fmla="*/ 24 w 33"/>
                <a:gd name="T7" fmla="*/ 0 h 28"/>
                <a:gd name="T8" fmla="*/ 33 w 33"/>
                <a:gd name="T9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8">
                  <a:moveTo>
                    <a:pt x="33" y="14"/>
                  </a:moveTo>
                  <a:lnTo>
                    <a:pt x="9" y="28"/>
                  </a:lnTo>
                  <a:lnTo>
                    <a:pt x="0" y="15"/>
                  </a:lnTo>
                  <a:lnTo>
                    <a:pt x="24" y="0"/>
                  </a:lnTo>
                  <a:lnTo>
                    <a:pt x="33" y="14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98" name="Freeform 219"/>
            <p:cNvSpPr>
              <a:spLocks/>
            </p:cNvSpPr>
            <p:nvPr userDrawn="1"/>
          </p:nvSpPr>
          <p:spPr bwMode="gray">
            <a:xfrm>
              <a:off x="10591800" y="5724525"/>
              <a:ext cx="85725" cy="68263"/>
            </a:xfrm>
            <a:custGeom>
              <a:avLst/>
              <a:gdLst>
                <a:gd name="T0" fmla="*/ 54 w 54"/>
                <a:gd name="T1" fmla="*/ 14 h 43"/>
                <a:gd name="T2" fmla="*/ 9 w 54"/>
                <a:gd name="T3" fmla="*/ 43 h 43"/>
                <a:gd name="T4" fmla="*/ 0 w 54"/>
                <a:gd name="T5" fmla="*/ 30 h 43"/>
                <a:gd name="T6" fmla="*/ 44 w 54"/>
                <a:gd name="T7" fmla="*/ 0 h 43"/>
                <a:gd name="T8" fmla="*/ 54 w 54"/>
                <a:gd name="T9" fmla="*/ 14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3">
                  <a:moveTo>
                    <a:pt x="54" y="14"/>
                  </a:moveTo>
                  <a:lnTo>
                    <a:pt x="9" y="43"/>
                  </a:lnTo>
                  <a:lnTo>
                    <a:pt x="0" y="30"/>
                  </a:lnTo>
                  <a:lnTo>
                    <a:pt x="44" y="0"/>
                  </a:lnTo>
                  <a:lnTo>
                    <a:pt x="54" y="14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99" name="Freeform 220"/>
            <p:cNvSpPr>
              <a:spLocks/>
            </p:cNvSpPr>
            <p:nvPr userDrawn="1"/>
          </p:nvSpPr>
          <p:spPr bwMode="gray">
            <a:xfrm>
              <a:off x="10563225" y="5700713"/>
              <a:ext cx="50800" cy="47625"/>
            </a:xfrm>
            <a:custGeom>
              <a:avLst/>
              <a:gdLst>
                <a:gd name="T0" fmla="*/ 32 w 32"/>
                <a:gd name="T1" fmla="*/ 14 h 30"/>
                <a:gd name="T2" fmla="*/ 8 w 32"/>
                <a:gd name="T3" fmla="*/ 30 h 30"/>
                <a:gd name="T4" fmla="*/ 0 w 32"/>
                <a:gd name="T5" fmla="*/ 16 h 30"/>
                <a:gd name="T6" fmla="*/ 24 w 32"/>
                <a:gd name="T7" fmla="*/ 0 h 30"/>
                <a:gd name="T8" fmla="*/ 32 w 32"/>
                <a:gd name="T9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0">
                  <a:moveTo>
                    <a:pt x="32" y="14"/>
                  </a:moveTo>
                  <a:lnTo>
                    <a:pt x="8" y="30"/>
                  </a:lnTo>
                  <a:lnTo>
                    <a:pt x="0" y="16"/>
                  </a:lnTo>
                  <a:lnTo>
                    <a:pt x="24" y="0"/>
                  </a:lnTo>
                  <a:lnTo>
                    <a:pt x="32" y="14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00" name="Freeform 221"/>
            <p:cNvSpPr>
              <a:spLocks/>
            </p:cNvSpPr>
            <p:nvPr userDrawn="1"/>
          </p:nvSpPr>
          <p:spPr bwMode="gray">
            <a:xfrm>
              <a:off x="10533063" y="5656263"/>
              <a:ext cx="52387" cy="47625"/>
            </a:xfrm>
            <a:custGeom>
              <a:avLst/>
              <a:gdLst>
                <a:gd name="T0" fmla="*/ 33 w 33"/>
                <a:gd name="T1" fmla="*/ 14 h 30"/>
                <a:gd name="T2" fmla="*/ 9 w 33"/>
                <a:gd name="T3" fmla="*/ 30 h 30"/>
                <a:gd name="T4" fmla="*/ 0 w 33"/>
                <a:gd name="T5" fmla="*/ 16 h 30"/>
                <a:gd name="T6" fmla="*/ 23 w 33"/>
                <a:gd name="T7" fmla="*/ 0 h 30"/>
                <a:gd name="T8" fmla="*/ 33 w 33"/>
                <a:gd name="T9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0">
                  <a:moveTo>
                    <a:pt x="33" y="14"/>
                  </a:moveTo>
                  <a:lnTo>
                    <a:pt x="9" y="30"/>
                  </a:lnTo>
                  <a:lnTo>
                    <a:pt x="0" y="16"/>
                  </a:lnTo>
                  <a:lnTo>
                    <a:pt x="23" y="0"/>
                  </a:lnTo>
                  <a:lnTo>
                    <a:pt x="33" y="14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01" name="Freeform 222"/>
            <p:cNvSpPr>
              <a:spLocks/>
            </p:cNvSpPr>
            <p:nvPr userDrawn="1"/>
          </p:nvSpPr>
          <p:spPr bwMode="gray">
            <a:xfrm>
              <a:off x="10502900" y="5613400"/>
              <a:ext cx="52387" cy="44450"/>
            </a:xfrm>
            <a:custGeom>
              <a:avLst/>
              <a:gdLst>
                <a:gd name="T0" fmla="*/ 33 w 33"/>
                <a:gd name="T1" fmla="*/ 12 h 28"/>
                <a:gd name="T2" fmla="*/ 9 w 33"/>
                <a:gd name="T3" fmla="*/ 28 h 28"/>
                <a:gd name="T4" fmla="*/ 0 w 33"/>
                <a:gd name="T5" fmla="*/ 15 h 28"/>
                <a:gd name="T6" fmla="*/ 24 w 33"/>
                <a:gd name="T7" fmla="*/ 0 h 28"/>
                <a:gd name="T8" fmla="*/ 33 w 33"/>
                <a:gd name="T9" fmla="*/ 1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8">
                  <a:moveTo>
                    <a:pt x="33" y="12"/>
                  </a:moveTo>
                  <a:lnTo>
                    <a:pt x="9" y="28"/>
                  </a:lnTo>
                  <a:lnTo>
                    <a:pt x="0" y="15"/>
                  </a:lnTo>
                  <a:lnTo>
                    <a:pt x="24" y="0"/>
                  </a:lnTo>
                  <a:lnTo>
                    <a:pt x="33" y="12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02" name="Freeform 223"/>
            <p:cNvSpPr>
              <a:spLocks/>
            </p:cNvSpPr>
            <p:nvPr userDrawn="1"/>
          </p:nvSpPr>
          <p:spPr bwMode="gray">
            <a:xfrm>
              <a:off x="10474325" y="5568950"/>
              <a:ext cx="50800" cy="44450"/>
            </a:xfrm>
            <a:custGeom>
              <a:avLst/>
              <a:gdLst>
                <a:gd name="T0" fmla="*/ 32 w 32"/>
                <a:gd name="T1" fmla="*/ 13 h 28"/>
                <a:gd name="T2" fmla="*/ 8 w 32"/>
                <a:gd name="T3" fmla="*/ 28 h 28"/>
                <a:gd name="T4" fmla="*/ 0 w 32"/>
                <a:gd name="T5" fmla="*/ 16 h 28"/>
                <a:gd name="T6" fmla="*/ 24 w 32"/>
                <a:gd name="T7" fmla="*/ 0 h 28"/>
                <a:gd name="T8" fmla="*/ 32 w 32"/>
                <a:gd name="T9" fmla="*/ 1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28">
                  <a:moveTo>
                    <a:pt x="32" y="13"/>
                  </a:moveTo>
                  <a:lnTo>
                    <a:pt x="8" y="28"/>
                  </a:lnTo>
                  <a:lnTo>
                    <a:pt x="0" y="16"/>
                  </a:lnTo>
                  <a:lnTo>
                    <a:pt x="24" y="0"/>
                  </a:lnTo>
                  <a:lnTo>
                    <a:pt x="32" y="13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03" name="Freeform 224"/>
            <p:cNvSpPr>
              <a:spLocks/>
            </p:cNvSpPr>
            <p:nvPr userDrawn="1"/>
          </p:nvSpPr>
          <p:spPr bwMode="gray">
            <a:xfrm>
              <a:off x="10444163" y="5502275"/>
              <a:ext cx="84137" cy="68263"/>
            </a:xfrm>
            <a:custGeom>
              <a:avLst/>
              <a:gdLst>
                <a:gd name="T0" fmla="*/ 53 w 53"/>
                <a:gd name="T1" fmla="*/ 13 h 43"/>
                <a:gd name="T2" fmla="*/ 9 w 53"/>
                <a:gd name="T3" fmla="*/ 43 h 43"/>
                <a:gd name="T4" fmla="*/ 0 w 53"/>
                <a:gd name="T5" fmla="*/ 29 h 43"/>
                <a:gd name="T6" fmla="*/ 44 w 53"/>
                <a:gd name="T7" fmla="*/ 0 h 43"/>
                <a:gd name="T8" fmla="*/ 53 w 53"/>
                <a:gd name="T9" fmla="*/ 1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43">
                  <a:moveTo>
                    <a:pt x="53" y="13"/>
                  </a:moveTo>
                  <a:lnTo>
                    <a:pt x="9" y="43"/>
                  </a:lnTo>
                  <a:lnTo>
                    <a:pt x="0" y="29"/>
                  </a:lnTo>
                  <a:lnTo>
                    <a:pt x="44" y="0"/>
                  </a:lnTo>
                  <a:lnTo>
                    <a:pt x="53" y="13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04" name="Freeform 225"/>
            <p:cNvSpPr>
              <a:spLocks/>
            </p:cNvSpPr>
            <p:nvPr userDrawn="1"/>
          </p:nvSpPr>
          <p:spPr bwMode="gray">
            <a:xfrm>
              <a:off x="10415588" y="5478463"/>
              <a:ext cx="52387" cy="47625"/>
            </a:xfrm>
            <a:custGeom>
              <a:avLst/>
              <a:gdLst>
                <a:gd name="T0" fmla="*/ 33 w 33"/>
                <a:gd name="T1" fmla="*/ 14 h 30"/>
                <a:gd name="T2" fmla="*/ 9 w 33"/>
                <a:gd name="T3" fmla="*/ 30 h 30"/>
                <a:gd name="T4" fmla="*/ 0 w 33"/>
                <a:gd name="T5" fmla="*/ 16 h 30"/>
                <a:gd name="T6" fmla="*/ 24 w 33"/>
                <a:gd name="T7" fmla="*/ 0 h 30"/>
                <a:gd name="T8" fmla="*/ 33 w 33"/>
                <a:gd name="T9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0">
                  <a:moveTo>
                    <a:pt x="33" y="14"/>
                  </a:moveTo>
                  <a:lnTo>
                    <a:pt x="9" y="30"/>
                  </a:lnTo>
                  <a:lnTo>
                    <a:pt x="0" y="16"/>
                  </a:lnTo>
                  <a:lnTo>
                    <a:pt x="24" y="0"/>
                  </a:lnTo>
                  <a:lnTo>
                    <a:pt x="33" y="14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05" name="Freeform 226"/>
            <p:cNvSpPr>
              <a:spLocks/>
            </p:cNvSpPr>
            <p:nvPr userDrawn="1"/>
          </p:nvSpPr>
          <p:spPr bwMode="gray">
            <a:xfrm>
              <a:off x="10385425" y="5434013"/>
              <a:ext cx="52387" cy="46038"/>
            </a:xfrm>
            <a:custGeom>
              <a:avLst/>
              <a:gdLst>
                <a:gd name="T0" fmla="*/ 33 w 33"/>
                <a:gd name="T1" fmla="*/ 13 h 29"/>
                <a:gd name="T2" fmla="*/ 10 w 33"/>
                <a:gd name="T3" fmla="*/ 29 h 29"/>
                <a:gd name="T4" fmla="*/ 0 w 33"/>
                <a:gd name="T5" fmla="*/ 16 h 29"/>
                <a:gd name="T6" fmla="*/ 24 w 33"/>
                <a:gd name="T7" fmla="*/ 0 h 29"/>
                <a:gd name="T8" fmla="*/ 33 w 33"/>
                <a:gd name="T9" fmla="*/ 1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9">
                  <a:moveTo>
                    <a:pt x="33" y="13"/>
                  </a:moveTo>
                  <a:lnTo>
                    <a:pt x="10" y="29"/>
                  </a:lnTo>
                  <a:lnTo>
                    <a:pt x="0" y="16"/>
                  </a:lnTo>
                  <a:lnTo>
                    <a:pt x="24" y="0"/>
                  </a:lnTo>
                  <a:lnTo>
                    <a:pt x="33" y="13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06" name="Freeform 227"/>
            <p:cNvSpPr>
              <a:spLocks/>
            </p:cNvSpPr>
            <p:nvPr userDrawn="1"/>
          </p:nvSpPr>
          <p:spPr bwMode="gray">
            <a:xfrm>
              <a:off x="10355263" y="5391150"/>
              <a:ext cx="52387" cy="44450"/>
            </a:xfrm>
            <a:custGeom>
              <a:avLst/>
              <a:gdLst>
                <a:gd name="T0" fmla="*/ 33 w 33"/>
                <a:gd name="T1" fmla="*/ 13 h 28"/>
                <a:gd name="T2" fmla="*/ 9 w 33"/>
                <a:gd name="T3" fmla="*/ 28 h 28"/>
                <a:gd name="T4" fmla="*/ 0 w 33"/>
                <a:gd name="T5" fmla="*/ 14 h 28"/>
                <a:gd name="T6" fmla="*/ 24 w 33"/>
                <a:gd name="T7" fmla="*/ 0 h 28"/>
                <a:gd name="T8" fmla="*/ 33 w 33"/>
                <a:gd name="T9" fmla="*/ 1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8">
                  <a:moveTo>
                    <a:pt x="33" y="13"/>
                  </a:moveTo>
                  <a:lnTo>
                    <a:pt x="9" y="28"/>
                  </a:lnTo>
                  <a:lnTo>
                    <a:pt x="0" y="14"/>
                  </a:lnTo>
                  <a:lnTo>
                    <a:pt x="24" y="0"/>
                  </a:lnTo>
                  <a:lnTo>
                    <a:pt x="33" y="13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07" name="Freeform 228"/>
            <p:cNvSpPr>
              <a:spLocks/>
            </p:cNvSpPr>
            <p:nvPr userDrawn="1"/>
          </p:nvSpPr>
          <p:spPr bwMode="gray">
            <a:xfrm>
              <a:off x="10326688" y="5345113"/>
              <a:ext cx="52387" cy="47625"/>
            </a:xfrm>
            <a:custGeom>
              <a:avLst/>
              <a:gdLst>
                <a:gd name="T0" fmla="*/ 33 w 33"/>
                <a:gd name="T1" fmla="*/ 14 h 30"/>
                <a:gd name="T2" fmla="*/ 9 w 33"/>
                <a:gd name="T3" fmla="*/ 30 h 30"/>
                <a:gd name="T4" fmla="*/ 0 w 33"/>
                <a:gd name="T5" fmla="*/ 16 h 30"/>
                <a:gd name="T6" fmla="*/ 24 w 33"/>
                <a:gd name="T7" fmla="*/ 0 h 30"/>
                <a:gd name="T8" fmla="*/ 33 w 33"/>
                <a:gd name="T9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0">
                  <a:moveTo>
                    <a:pt x="33" y="14"/>
                  </a:moveTo>
                  <a:lnTo>
                    <a:pt x="9" y="30"/>
                  </a:lnTo>
                  <a:lnTo>
                    <a:pt x="0" y="16"/>
                  </a:lnTo>
                  <a:lnTo>
                    <a:pt x="24" y="0"/>
                  </a:lnTo>
                  <a:lnTo>
                    <a:pt x="33" y="14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08" name="Freeform 229"/>
            <p:cNvSpPr>
              <a:spLocks/>
            </p:cNvSpPr>
            <p:nvPr userDrawn="1"/>
          </p:nvSpPr>
          <p:spPr bwMode="gray">
            <a:xfrm>
              <a:off x="10298113" y="5280025"/>
              <a:ext cx="84137" cy="68263"/>
            </a:xfrm>
            <a:custGeom>
              <a:avLst/>
              <a:gdLst>
                <a:gd name="T0" fmla="*/ 53 w 53"/>
                <a:gd name="T1" fmla="*/ 13 h 43"/>
                <a:gd name="T2" fmla="*/ 9 w 53"/>
                <a:gd name="T3" fmla="*/ 43 h 43"/>
                <a:gd name="T4" fmla="*/ 0 w 53"/>
                <a:gd name="T5" fmla="*/ 29 h 43"/>
                <a:gd name="T6" fmla="*/ 44 w 53"/>
                <a:gd name="T7" fmla="*/ 0 h 43"/>
                <a:gd name="T8" fmla="*/ 53 w 53"/>
                <a:gd name="T9" fmla="*/ 1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43">
                  <a:moveTo>
                    <a:pt x="53" y="13"/>
                  </a:moveTo>
                  <a:lnTo>
                    <a:pt x="9" y="43"/>
                  </a:lnTo>
                  <a:lnTo>
                    <a:pt x="0" y="29"/>
                  </a:lnTo>
                  <a:lnTo>
                    <a:pt x="44" y="0"/>
                  </a:lnTo>
                  <a:lnTo>
                    <a:pt x="53" y="13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09" name="Freeform 230"/>
            <p:cNvSpPr>
              <a:spLocks/>
            </p:cNvSpPr>
            <p:nvPr userDrawn="1"/>
          </p:nvSpPr>
          <p:spPr bwMode="gray">
            <a:xfrm>
              <a:off x="10269538" y="5256213"/>
              <a:ext cx="49212" cy="46038"/>
            </a:xfrm>
            <a:custGeom>
              <a:avLst/>
              <a:gdLst>
                <a:gd name="T0" fmla="*/ 31 w 31"/>
                <a:gd name="T1" fmla="*/ 14 h 29"/>
                <a:gd name="T2" fmla="*/ 7 w 31"/>
                <a:gd name="T3" fmla="*/ 29 h 29"/>
                <a:gd name="T4" fmla="*/ 0 w 31"/>
                <a:gd name="T5" fmla="*/ 16 h 29"/>
                <a:gd name="T6" fmla="*/ 23 w 31"/>
                <a:gd name="T7" fmla="*/ 0 h 29"/>
                <a:gd name="T8" fmla="*/ 31 w 31"/>
                <a:gd name="T9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9">
                  <a:moveTo>
                    <a:pt x="31" y="14"/>
                  </a:moveTo>
                  <a:lnTo>
                    <a:pt x="7" y="29"/>
                  </a:lnTo>
                  <a:lnTo>
                    <a:pt x="0" y="16"/>
                  </a:lnTo>
                  <a:lnTo>
                    <a:pt x="23" y="0"/>
                  </a:lnTo>
                  <a:lnTo>
                    <a:pt x="31" y="14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10" name="Freeform 231"/>
            <p:cNvSpPr>
              <a:spLocks/>
            </p:cNvSpPr>
            <p:nvPr userDrawn="1"/>
          </p:nvSpPr>
          <p:spPr bwMode="gray">
            <a:xfrm>
              <a:off x="10237788" y="5213350"/>
              <a:ext cx="52387" cy="44450"/>
            </a:xfrm>
            <a:custGeom>
              <a:avLst/>
              <a:gdLst>
                <a:gd name="T0" fmla="*/ 33 w 33"/>
                <a:gd name="T1" fmla="*/ 12 h 28"/>
                <a:gd name="T2" fmla="*/ 9 w 33"/>
                <a:gd name="T3" fmla="*/ 28 h 28"/>
                <a:gd name="T4" fmla="*/ 0 w 33"/>
                <a:gd name="T5" fmla="*/ 14 h 28"/>
                <a:gd name="T6" fmla="*/ 24 w 33"/>
                <a:gd name="T7" fmla="*/ 0 h 28"/>
                <a:gd name="T8" fmla="*/ 33 w 33"/>
                <a:gd name="T9" fmla="*/ 1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8">
                  <a:moveTo>
                    <a:pt x="33" y="12"/>
                  </a:moveTo>
                  <a:lnTo>
                    <a:pt x="9" y="28"/>
                  </a:lnTo>
                  <a:lnTo>
                    <a:pt x="0" y="14"/>
                  </a:lnTo>
                  <a:lnTo>
                    <a:pt x="24" y="0"/>
                  </a:lnTo>
                  <a:lnTo>
                    <a:pt x="33" y="12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11" name="Freeform 232"/>
            <p:cNvSpPr>
              <a:spLocks/>
            </p:cNvSpPr>
            <p:nvPr userDrawn="1"/>
          </p:nvSpPr>
          <p:spPr bwMode="gray">
            <a:xfrm>
              <a:off x="10209213" y="5168900"/>
              <a:ext cx="52387" cy="44450"/>
            </a:xfrm>
            <a:custGeom>
              <a:avLst/>
              <a:gdLst>
                <a:gd name="T0" fmla="*/ 33 w 33"/>
                <a:gd name="T1" fmla="*/ 13 h 28"/>
                <a:gd name="T2" fmla="*/ 9 w 33"/>
                <a:gd name="T3" fmla="*/ 28 h 28"/>
                <a:gd name="T4" fmla="*/ 0 w 33"/>
                <a:gd name="T5" fmla="*/ 15 h 28"/>
                <a:gd name="T6" fmla="*/ 24 w 33"/>
                <a:gd name="T7" fmla="*/ 0 h 28"/>
                <a:gd name="T8" fmla="*/ 33 w 33"/>
                <a:gd name="T9" fmla="*/ 1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8">
                  <a:moveTo>
                    <a:pt x="33" y="13"/>
                  </a:moveTo>
                  <a:lnTo>
                    <a:pt x="9" y="28"/>
                  </a:lnTo>
                  <a:lnTo>
                    <a:pt x="0" y="15"/>
                  </a:lnTo>
                  <a:lnTo>
                    <a:pt x="24" y="0"/>
                  </a:lnTo>
                  <a:lnTo>
                    <a:pt x="33" y="13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12" name="Freeform 233"/>
            <p:cNvSpPr>
              <a:spLocks/>
            </p:cNvSpPr>
            <p:nvPr userDrawn="1"/>
          </p:nvSpPr>
          <p:spPr bwMode="gray">
            <a:xfrm>
              <a:off x="10180638" y="5122863"/>
              <a:ext cx="50800" cy="47625"/>
            </a:xfrm>
            <a:custGeom>
              <a:avLst/>
              <a:gdLst>
                <a:gd name="T0" fmla="*/ 32 w 32"/>
                <a:gd name="T1" fmla="*/ 14 h 30"/>
                <a:gd name="T2" fmla="*/ 8 w 32"/>
                <a:gd name="T3" fmla="*/ 30 h 30"/>
                <a:gd name="T4" fmla="*/ 0 w 32"/>
                <a:gd name="T5" fmla="*/ 16 h 30"/>
                <a:gd name="T6" fmla="*/ 24 w 32"/>
                <a:gd name="T7" fmla="*/ 0 h 30"/>
                <a:gd name="T8" fmla="*/ 32 w 32"/>
                <a:gd name="T9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0">
                  <a:moveTo>
                    <a:pt x="32" y="14"/>
                  </a:moveTo>
                  <a:lnTo>
                    <a:pt x="8" y="30"/>
                  </a:lnTo>
                  <a:lnTo>
                    <a:pt x="0" y="16"/>
                  </a:lnTo>
                  <a:lnTo>
                    <a:pt x="24" y="0"/>
                  </a:lnTo>
                  <a:lnTo>
                    <a:pt x="32" y="14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13" name="Freeform 234"/>
            <p:cNvSpPr>
              <a:spLocks/>
            </p:cNvSpPr>
            <p:nvPr userDrawn="1"/>
          </p:nvSpPr>
          <p:spPr bwMode="gray">
            <a:xfrm>
              <a:off x="10148888" y="5056188"/>
              <a:ext cx="85725" cy="68263"/>
            </a:xfrm>
            <a:custGeom>
              <a:avLst/>
              <a:gdLst>
                <a:gd name="T0" fmla="*/ 54 w 54"/>
                <a:gd name="T1" fmla="*/ 14 h 43"/>
                <a:gd name="T2" fmla="*/ 10 w 54"/>
                <a:gd name="T3" fmla="*/ 43 h 43"/>
                <a:gd name="T4" fmla="*/ 0 w 54"/>
                <a:gd name="T5" fmla="*/ 30 h 43"/>
                <a:gd name="T6" fmla="*/ 45 w 54"/>
                <a:gd name="T7" fmla="*/ 0 h 43"/>
                <a:gd name="T8" fmla="*/ 54 w 54"/>
                <a:gd name="T9" fmla="*/ 14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3">
                  <a:moveTo>
                    <a:pt x="54" y="14"/>
                  </a:moveTo>
                  <a:lnTo>
                    <a:pt x="10" y="43"/>
                  </a:lnTo>
                  <a:lnTo>
                    <a:pt x="0" y="30"/>
                  </a:lnTo>
                  <a:lnTo>
                    <a:pt x="45" y="0"/>
                  </a:lnTo>
                  <a:lnTo>
                    <a:pt x="54" y="14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14" name="Freeform 235"/>
            <p:cNvSpPr>
              <a:spLocks/>
            </p:cNvSpPr>
            <p:nvPr userDrawn="1"/>
          </p:nvSpPr>
          <p:spPr bwMode="gray">
            <a:xfrm>
              <a:off x="10120313" y="5033963"/>
              <a:ext cx="52387" cy="46038"/>
            </a:xfrm>
            <a:custGeom>
              <a:avLst/>
              <a:gdLst>
                <a:gd name="T0" fmla="*/ 33 w 33"/>
                <a:gd name="T1" fmla="*/ 13 h 29"/>
                <a:gd name="T2" fmla="*/ 9 w 33"/>
                <a:gd name="T3" fmla="*/ 29 h 29"/>
                <a:gd name="T4" fmla="*/ 0 w 33"/>
                <a:gd name="T5" fmla="*/ 16 h 29"/>
                <a:gd name="T6" fmla="*/ 24 w 33"/>
                <a:gd name="T7" fmla="*/ 0 h 29"/>
                <a:gd name="T8" fmla="*/ 33 w 33"/>
                <a:gd name="T9" fmla="*/ 1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9">
                  <a:moveTo>
                    <a:pt x="33" y="13"/>
                  </a:moveTo>
                  <a:lnTo>
                    <a:pt x="9" y="29"/>
                  </a:lnTo>
                  <a:lnTo>
                    <a:pt x="0" y="16"/>
                  </a:lnTo>
                  <a:lnTo>
                    <a:pt x="24" y="0"/>
                  </a:lnTo>
                  <a:lnTo>
                    <a:pt x="33" y="13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15" name="Freeform 236"/>
            <p:cNvSpPr>
              <a:spLocks/>
            </p:cNvSpPr>
            <p:nvPr userDrawn="1"/>
          </p:nvSpPr>
          <p:spPr bwMode="gray">
            <a:xfrm>
              <a:off x="10091738" y="4991100"/>
              <a:ext cx="50800" cy="44450"/>
            </a:xfrm>
            <a:custGeom>
              <a:avLst/>
              <a:gdLst>
                <a:gd name="T0" fmla="*/ 32 w 32"/>
                <a:gd name="T1" fmla="*/ 12 h 28"/>
                <a:gd name="T2" fmla="*/ 8 w 32"/>
                <a:gd name="T3" fmla="*/ 28 h 28"/>
                <a:gd name="T4" fmla="*/ 0 w 32"/>
                <a:gd name="T5" fmla="*/ 14 h 28"/>
                <a:gd name="T6" fmla="*/ 24 w 32"/>
                <a:gd name="T7" fmla="*/ 0 h 28"/>
                <a:gd name="T8" fmla="*/ 32 w 32"/>
                <a:gd name="T9" fmla="*/ 1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28">
                  <a:moveTo>
                    <a:pt x="32" y="12"/>
                  </a:moveTo>
                  <a:lnTo>
                    <a:pt x="8" y="28"/>
                  </a:lnTo>
                  <a:lnTo>
                    <a:pt x="0" y="14"/>
                  </a:lnTo>
                  <a:lnTo>
                    <a:pt x="24" y="0"/>
                  </a:lnTo>
                  <a:lnTo>
                    <a:pt x="32" y="12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16" name="Freeform 237"/>
            <p:cNvSpPr>
              <a:spLocks/>
            </p:cNvSpPr>
            <p:nvPr userDrawn="1"/>
          </p:nvSpPr>
          <p:spPr bwMode="gray">
            <a:xfrm>
              <a:off x="10061575" y="4945063"/>
              <a:ext cx="52387" cy="46038"/>
            </a:xfrm>
            <a:custGeom>
              <a:avLst/>
              <a:gdLst>
                <a:gd name="T0" fmla="*/ 33 w 33"/>
                <a:gd name="T1" fmla="*/ 14 h 29"/>
                <a:gd name="T2" fmla="*/ 9 w 33"/>
                <a:gd name="T3" fmla="*/ 29 h 29"/>
                <a:gd name="T4" fmla="*/ 0 w 33"/>
                <a:gd name="T5" fmla="*/ 16 h 29"/>
                <a:gd name="T6" fmla="*/ 24 w 33"/>
                <a:gd name="T7" fmla="*/ 0 h 29"/>
                <a:gd name="T8" fmla="*/ 33 w 33"/>
                <a:gd name="T9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9">
                  <a:moveTo>
                    <a:pt x="33" y="14"/>
                  </a:moveTo>
                  <a:lnTo>
                    <a:pt x="9" y="29"/>
                  </a:lnTo>
                  <a:lnTo>
                    <a:pt x="0" y="16"/>
                  </a:lnTo>
                  <a:lnTo>
                    <a:pt x="24" y="0"/>
                  </a:lnTo>
                  <a:lnTo>
                    <a:pt x="33" y="14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17" name="Freeform 238"/>
            <p:cNvSpPr>
              <a:spLocks/>
            </p:cNvSpPr>
            <p:nvPr userDrawn="1"/>
          </p:nvSpPr>
          <p:spPr bwMode="gray">
            <a:xfrm>
              <a:off x="10033000" y="4900613"/>
              <a:ext cx="52387" cy="46038"/>
            </a:xfrm>
            <a:custGeom>
              <a:avLst/>
              <a:gdLst>
                <a:gd name="T0" fmla="*/ 33 w 33"/>
                <a:gd name="T1" fmla="*/ 14 h 29"/>
                <a:gd name="T2" fmla="*/ 9 w 33"/>
                <a:gd name="T3" fmla="*/ 29 h 29"/>
                <a:gd name="T4" fmla="*/ 0 w 33"/>
                <a:gd name="T5" fmla="*/ 16 h 29"/>
                <a:gd name="T6" fmla="*/ 23 w 33"/>
                <a:gd name="T7" fmla="*/ 0 h 29"/>
                <a:gd name="T8" fmla="*/ 33 w 33"/>
                <a:gd name="T9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9">
                  <a:moveTo>
                    <a:pt x="33" y="14"/>
                  </a:moveTo>
                  <a:lnTo>
                    <a:pt x="9" y="29"/>
                  </a:lnTo>
                  <a:lnTo>
                    <a:pt x="0" y="16"/>
                  </a:lnTo>
                  <a:lnTo>
                    <a:pt x="23" y="0"/>
                  </a:lnTo>
                  <a:lnTo>
                    <a:pt x="33" y="14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</p:grpSp>
    </p:spTree>
    <p:extLst>
      <p:ext uri="{BB962C8B-B14F-4D97-AF65-F5344CB8AC3E}">
        <p14:creationId xmlns:p14="http://schemas.microsoft.com/office/powerpoint/2010/main" val="15095789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lkin 2 (event name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69302" y="1187622"/>
            <a:ext cx="7171399" cy="1793104"/>
          </a:xfrm>
          <a:noFill/>
        </p:spPr>
        <p:txBody>
          <a:bodyPr lIns="146304" tIns="91440" rIns="146304" bIns="91440" anchor="b" anchorCtr="0"/>
          <a:lstStyle>
            <a:lvl1pPr>
              <a:defRPr sz="5294" spc="-98" baseline="0"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Event name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69301" y="2980725"/>
            <a:ext cx="5378549" cy="715931"/>
          </a:xfrm>
          <a:noFill/>
        </p:spPr>
        <p:txBody>
          <a:bodyPr lIns="164592" tIns="109728" rIns="164592" bIns="109728">
            <a:noAutofit/>
          </a:bodyPr>
          <a:lstStyle>
            <a:lvl1pPr marL="0" indent="0">
              <a:spcBef>
                <a:spcPts val="0"/>
              </a:spcBef>
              <a:buNone/>
              <a:defRPr sz="3137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269240" y="3696656"/>
            <a:ext cx="5378549" cy="452654"/>
          </a:xfrm>
        </p:spPr>
        <p:txBody>
          <a:bodyPr/>
          <a:lstStyle>
            <a:lvl1pPr marL="0" indent="0">
              <a:buNone/>
              <a:defRPr lang="en-US" sz="1961" kern="1200" spc="0" baseline="0" dirty="0" smtClean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Optional (City, State or venue)</a:t>
            </a:r>
          </a:p>
        </p:txBody>
      </p:sp>
      <p:pic>
        <p:nvPicPr>
          <p:cNvPr id="88" name="Picture 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black">
          <a:xfrm>
            <a:off x="448212" y="470067"/>
            <a:ext cx="1454257" cy="304828"/>
          </a:xfrm>
          <a:prstGeom prst="rect">
            <a:avLst/>
          </a:prstGeom>
        </p:spPr>
      </p:pic>
      <p:grpSp>
        <p:nvGrpSpPr>
          <p:cNvPr id="89" name="Group 88"/>
          <p:cNvGrpSpPr/>
          <p:nvPr userDrawn="1"/>
        </p:nvGrpSpPr>
        <p:grpSpPr bwMode="gray">
          <a:xfrm>
            <a:off x="7440701" y="2676791"/>
            <a:ext cx="4751298" cy="4181209"/>
            <a:chOff x="7670801" y="3252788"/>
            <a:chExt cx="4017963" cy="3535362"/>
          </a:xfrm>
        </p:grpSpPr>
        <p:sp>
          <p:nvSpPr>
            <p:cNvPr id="90" name="Freeform 7"/>
            <p:cNvSpPr>
              <a:spLocks/>
            </p:cNvSpPr>
            <p:nvPr userDrawn="1"/>
          </p:nvSpPr>
          <p:spPr bwMode="gray">
            <a:xfrm>
              <a:off x="8091488" y="5829300"/>
              <a:ext cx="295275" cy="823913"/>
            </a:xfrm>
            <a:custGeom>
              <a:avLst/>
              <a:gdLst>
                <a:gd name="T0" fmla="*/ 164 w 164"/>
                <a:gd name="T1" fmla="*/ 453 h 459"/>
                <a:gd name="T2" fmla="*/ 34 w 164"/>
                <a:gd name="T3" fmla="*/ 30 h 459"/>
                <a:gd name="T4" fmla="*/ 34 w 164"/>
                <a:gd name="T5" fmla="*/ 30 h 459"/>
                <a:gd name="T6" fmla="*/ 33 w 164"/>
                <a:gd name="T7" fmla="*/ 29 h 459"/>
                <a:gd name="T8" fmla="*/ 43 w 164"/>
                <a:gd name="T9" fmla="*/ 1 h 459"/>
                <a:gd name="T10" fmla="*/ 32 w 164"/>
                <a:gd name="T11" fmla="*/ 1 h 459"/>
                <a:gd name="T12" fmla="*/ 3 w 164"/>
                <a:gd name="T13" fmla="*/ 39 h 459"/>
                <a:gd name="T14" fmla="*/ 3 w 164"/>
                <a:gd name="T15" fmla="*/ 40 h 459"/>
                <a:gd name="T16" fmla="*/ 3 w 164"/>
                <a:gd name="T17" fmla="*/ 40 h 459"/>
                <a:gd name="T18" fmla="*/ 46 w 164"/>
                <a:gd name="T19" fmla="*/ 275 h 459"/>
                <a:gd name="T20" fmla="*/ 97 w 164"/>
                <a:gd name="T21" fmla="*/ 459 h 459"/>
                <a:gd name="T22" fmla="*/ 164 w 164"/>
                <a:gd name="T23" fmla="*/ 453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4" h="459">
                  <a:moveTo>
                    <a:pt x="164" y="453"/>
                  </a:moveTo>
                  <a:cubicBezTo>
                    <a:pt x="34" y="30"/>
                    <a:pt x="34" y="30"/>
                    <a:pt x="34" y="30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4" y="30"/>
                    <a:pt x="34" y="30"/>
                    <a:pt x="33" y="29"/>
                  </a:cubicBezTo>
                  <a:cubicBezTo>
                    <a:pt x="32" y="18"/>
                    <a:pt x="36" y="8"/>
                    <a:pt x="43" y="1"/>
                  </a:cubicBezTo>
                  <a:cubicBezTo>
                    <a:pt x="39" y="0"/>
                    <a:pt x="35" y="0"/>
                    <a:pt x="32" y="1"/>
                  </a:cubicBezTo>
                  <a:cubicBezTo>
                    <a:pt x="13" y="3"/>
                    <a:pt x="0" y="20"/>
                    <a:pt x="3" y="39"/>
                  </a:cubicBezTo>
                  <a:cubicBezTo>
                    <a:pt x="3" y="39"/>
                    <a:pt x="3" y="40"/>
                    <a:pt x="3" y="40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46" y="275"/>
                    <a:pt x="46" y="275"/>
                    <a:pt x="46" y="275"/>
                  </a:cubicBezTo>
                  <a:cubicBezTo>
                    <a:pt x="49" y="279"/>
                    <a:pt x="97" y="459"/>
                    <a:pt x="97" y="459"/>
                  </a:cubicBezTo>
                  <a:cubicBezTo>
                    <a:pt x="164" y="453"/>
                    <a:pt x="164" y="453"/>
                    <a:pt x="164" y="453"/>
                  </a:cubicBezTo>
                </a:path>
              </a:pathLst>
            </a:custGeom>
            <a:solidFill>
              <a:srgbClr val="BA8C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93" name="Freeform 8"/>
            <p:cNvSpPr>
              <a:spLocks/>
            </p:cNvSpPr>
            <p:nvPr userDrawn="1"/>
          </p:nvSpPr>
          <p:spPr bwMode="gray">
            <a:xfrm>
              <a:off x="10744201" y="6092825"/>
              <a:ext cx="139700" cy="214313"/>
            </a:xfrm>
            <a:custGeom>
              <a:avLst/>
              <a:gdLst>
                <a:gd name="T0" fmla="*/ 0 w 88"/>
                <a:gd name="T1" fmla="*/ 0 h 135"/>
                <a:gd name="T2" fmla="*/ 0 w 88"/>
                <a:gd name="T3" fmla="*/ 0 h 135"/>
                <a:gd name="T4" fmla="*/ 88 w 88"/>
                <a:gd name="T5" fmla="*/ 135 h 135"/>
                <a:gd name="T6" fmla="*/ 0 w 88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8" h="135">
                  <a:moveTo>
                    <a:pt x="0" y="0"/>
                  </a:moveTo>
                  <a:lnTo>
                    <a:pt x="0" y="0"/>
                  </a:lnTo>
                  <a:lnTo>
                    <a:pt x="88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DB1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75" name="Freeform 9"/>
            <p:cNvSpPr>
              <a:spLocks/>
            </p:cNvSpPr>
            <p:nvPr userDrawn="1"/>
          </p:nvSpPr>
          <p:spPr bwMode="gray">
            <a:xfrm>
              <a:off x="10744201" y="6092825"/>
              <a:ext cx="139700" cy="214313"/>
            </a:xfrm>
            <a:custGeom>
              <a:avLst/>
              <a:gdLst>
                <a:gd name="T0" fmla="*/ 0 w 88"/>
                <a:gd name="T1" fmla="*/ 0 h 135"/>
                <a:gd name="T2" fmla="*/ 0 w 88"/>
                <a:gd name="T3" fmla="*/ 0 h 135"/>
                <a:gd name="T4" fmla="*/ 88 w 88"/>
                <a:gd name="T5" fmla="*/ 135 h 135"/>
                <a:gd name="T6" fmla="*/ 0 w 88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8" h="135">
                  <a:moveTo>
                    <a:pt x="0" y="0"/>
                  </a:moveTo>
                  <a:lnTo>
                    <a:pt x="0" y="0"/>
                  </a:lnTo>
                  <a:lnTo>
                    <a:pt x="88" y="13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76" name="Freeform 10"/>
            <p:cNvSpPr>
              <a:spLocks/>
            </p:cNvSpPr>
            <p:nvPr userDrawn="1"/>
          </p:nvSpPr>
          <p:spPr bwMode="gray">
            <a:xfrm>
              <a:off x="8637588" y="5445125"/>
              <a:ext cx="465138" cy="623888"/>
            </a:xfrm>
            <a:custGeom>
              <a:avLst/>
              <a:gdLst>
                <a:gd name="T0" fmla="*/ 202 w 257"/>
                <a:gd name="T1" fmla="*/ 3 h 348"/>
                <a:gd name="T2" fmla="*/ 171 w 257"/>
                <a:gd name="T3" fmla="*/ 43 h 348"/>
                <a:gd name="T4" fmla="*/ 245 w 257"/>
                <a:gd name="T5" fmla="*/ 323 h 348"/>
                <a:gd name="T6" fmla="*/ 257 w 257"/>
                <a:gd name="T7" fmla="*/ 329 h 348"/>
                <a:gd name="T8" fmla="*/ 109 w 257"/>
                <a:gd name="T9" fmla="*/ 319 h 348"/>
                <a:gd name="T10" fmla="*/ 47 w 257"/>
                <a:gd name="T11" fmla="*/ 87 h 348"/>
                <a:gd name="T12" fmla="*/ 202 w 257"/>
                <a:gd name="T13" fmla="*/ 3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7" h="348">
                  <a:moveTo>
                    <a:pt x="202" y="3"/>
                  </a:moveTo>
                  <a:cubicBezTo>
                    <a:pt x="190" y="15"/>
                    <a:pt x="180" y="28"/>
                    <a:pt x="171" y="43"/>
                  </a:cubicBezTo>
                  <a:cubicBezTo>
                    <a:pt x="114" y="141"/>
                    <a:pt x="148" y="266"/>
                    <a:pt x="245" y="323"/>
                  </a:cubicBezTo>
                  <a:cubicBezTo>
                    <a:pt x="249" y="325"/>
                    <a:pt x="253" y="327"/>
                    <a:pt x="257" y="329"/>
                  </a:cubicBezTo>
                  <a:cubicBezTo>
                    <a:pt x="210" y="348"/>
                    <a:pt x="156" y="346"/>
                    <a:pt x="109" y="319"/>
                  </a:cubicBezTo>
                  <a:cubicBezTo>
                    <a:pt x="28" y="272"/>
                    <a:pt x="0" y="168"/>
                    <a:pt x="47" y="87"/>
                  </a:cubicBezTo>
                  <a:cubicBezTo>
                    <a:pt x="80" y="31"/>
                    <a:pt x="140" y="0"/>
                    <a:pt x="202" y="3"/>
                  </a:cubicBezTo>
                </a:path>
              </a:pathLst>
            </a:custGeom>
            <a:solidFill>
              <a:srgbClr val="0075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77" name="Freeform 11"/>
            <p:cNvSpPr>
              <a:spLocks/>
            </p:cNvSpPr>
            <p:nvPr userDrawn="1"/>
          </p:nvSpPr>
          <p:spPr bwMode="gray">
            <a:xfrm>
              <a:off x="7670801" y="3711575"/>
              <a:ext cx="3227388" cy="2381250"/>
            </a:xfrm>
            <a:custGeom>
              <a:avLst/>
              <a:gdLst>
                <a:gd name="T0" fmla="*/ 0 w 1788"/>
                <a:gd name="T1" fmla="*/ 0 h 1326"/>
                <a:gd name="T2" fmla="*/ 1788 w 1788"/>
                <a:gd name="T3" fmla="*/ 0 h 1326"/>
                <a:gd name="T4" fmla="*/ 1788 w 1788"/>
                <a:gd name="T5" fmla="*/ 1326 h 1326"/>
                <a:gd name="T6" fmla="*/ 101 w 1788"/>
                <a:gd name="T7" fmla="*/ 1326 h 1326"/>
                <a:gd name="T8" fmla="*/ 0 w 1788"/>
                <a:gd name="T9" fmla="*/ 1225 h 1326"/>
                <a:gd name="T10" fmla="*/ 0 w 1788"/>
                <a:gd name="T11" fmla="*/ 0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88" h="1326">
                  <a:moveTo>
                    <a:pt x="0" y="0"/>
                  </a:moveTo>
                  <a:cubicBezTo>
                    <a:pt x="1788" y="0"/>
                    <a:pt x="1788" y="0"/>
                    <a:pt x="1788" y="0"/>
                  </a:cubicBezTo>
                  <a:cubicBezTo>
                    <a:pt x="1788" y="1326"/>
                    <a:pt x="1788" y="1326"/>
                    <a:pt x="1788" y="1326"/>
                  </a:cubicBezTo>
                  <a:cubicBezTo>
                    <a:pt x="101" y="1326"/>
                    <a:pt x="101" y="1326"/>
                    <a:pt x="101" y="1326"/>
                  </a:cubicBezTo>
                  <a:cubicBezTo>
                    <a:pt x="45" y="1326"/>
                    <a:pt x="0" y="1281"/>
                    <a:pt x="0" y="1225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BAD8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78" name="Freeform 12"/>
            <p:cNvSpPr>
              <a:spLocks/>
            </p:cNvSpPr>
            <p:nvPr userDrawn="1"/>
          </p:nvSpPr>
          <p:spPr bwMode="gray">
            <a:xfrm>
              <a:off x="7681913" y="3802063"/>
              <a:ext cx="3122613" cy="2201863"/>
            </a:xfrm>
            <a:custGeom>
              <a:avLst/>
              <a:gdLst>
                <a:gd name="T0" fmla="*/ 1730 w 1730"/>
                <a:gd name="T1" fmla="*/ 0 h 1226"/>
                <a:gd name="T2" fmla="*/ 320 w 1730"/>
                <a:gd name="T3" fmla="*/ 0 h 1226"/>
                <a:gd name="T4" fmla="*/ 320 w 1730"/>
                <a:gd name="T5" fmla="*/ 19 h 1226"/>
                <a:gd name="T6" fmla="*/ 1711 w 1730"/>
                <a:gd name="T7" fmla="*/ 19 h 1226"/>
                <a:gd name="T8" fmla="*/ 1711 w 1730"/>
                <a:gd name="T9" fmla="*/ 1207 h 1226"/>
                <a:gd name="T10" fmla="*/ 0 w 1730"/>
                <a:gd name="T11" fmla="*/ 1207 h 1226"/>
                <a:gd name="T12" fmla="*/ 8 w 1730"/>
                <a:gd name="T13" fmla="*/ 1226 h 1226"/>
                <a:gd name="T14" fmla="*/ 1730 w 1730"/>
                <a:gd name="T15" fmla="*/ 1226 h 1226"/>
                <a:gd name="T16" fmla="*/ 1730 w 1730"/>
                <a:gd name="T17" fmla="*/ 0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30" h="1226">
                  <a:moveTo>
                    <a:pt x="1730" y="0"/>
                  </a:moveTo>
                  <a:cubicBezTo>
                    <a:pt x="320" y="0"/>
                    <a:pt x="320" y="0"/>
                    <a:pt x="320" y="0"/>
                  </a:cubicBezTo>
                  <a:cubicBezTo>
                    <a:pt x="320" y="19"/>
                    <a:pt x="320" y="19"/>
                    <a:pt x="320" y="19"/>
                  </a:cubicBezTo>
                  <a:cubicBezTo>
                    <a:pt x="1711" y="19"/>
                    <a:pt x="1711" y="19"/>
                    <a:pt x="1711" y="19"/>
                  </a:cubicBezTo>
                  <a:cubicBezTo>
                    <a:pt x="1711" y="1207"/>
                    <a:pt x="1711" y="1207"/>
                    <a:pt x="1711" y="1207"/>
                  </a:cubicBezTo>
                  <a:cubicBezTo>
                    <a:pt x="0" y="1207"/>
                    <a:pt x="0" y="1207"/>
                    <a:pt x="0" y="1207"/>
                  </a:cubicBezTo>
                  <a:cubicBezTo>
                    <a:pt x="2" y="1214"/>
                    <a:pt x="5" y="1220"/>
                    <a:pt x="8" y="1226"/>
                  </a:cubicBezTo>
                  <a:cubicBezTo>
                    <a:pt x="1730" y="1226"/>
                    <a:pt x="1730" y="1226"/>
                    <a:pt x="1730" y="1226"/>
                  </a:cubicBezTo>
                  <a:cubicBezTo>
                    <a:pt x="1730" y="0"/>
                    <a:pt x="1730" y="0"/>
                    <a:pt x="1730" y="0"/>
                  </a:cubicBezTo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79" name="Freeform 13"/>
            <p:cNvSpPr>
              <a:spLocks/>
            </p:cNvSpPr>
            <p:nvPr userDrawn="1"/>
          </p:nvSpPr>
          <p:spPr bwMode="gray">
            <a:xfrm>
              <a:off x="7670801" y="3711575"/>
              <a:ext cx="585788" cy="2347913"/>
            </a:xfrm>
            <a:custGeom>
              <a:avLst/>
              <a:gdLst>
                <a:gd name="T0" fmla="*/ 325 w 325"/>
                <a:gd name="T1" fmla="*/ 0 h 1307"/>
                <a:gd name="T2" fmla="*/ 325 w 325"/>
                <a:gd name="T3" fmla="*/ 1202 h 1307"/>
                <a:gd name="T4" fmla="*/ 155 w 325"/>
                <a:gd name="T5" fmla="*/ 1202 h 1307"/>
                <a:gd name="T6" fmla="*/ 43 w 325"/>
                <a:gd name="T7" fmla="*/ 1307 h 1307"/>
                <a:gd name="T8" fmla="*/ 1 w 325"/>
                <a:gd name="T9" fmla="*/ 1235 h 1307"/>
                <a:gd name="T10" fmla="*/ 0 w 325"/>
                <a:gd name="T11" fmla="*/ 0 h 1307"/>
                <a:gd name="T12" fmla="*/ 325 w 325"/>
                <a:gd name="T13" fmla="*/ 0 h 1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5" h="1307">
                  <a:moveTo>
                    <a:pt x="325" y="0"/>
                  </a:moveTo>
                  <a:cubicBezTo>
                    <a:pt x="325" y="1202"/>
                    <a:pt x="325" y="1202"/>
                    <a:pt x="325" y="1202"/>
                  </a:cubicBezTo>
                  <a:cubicBezTo>
                    <a:pt x="155" y="1202"/>
                    <a:pt x="155" y="1202"/>
                    <a:pt x="155" y="1202"/>
                  </a:cubicBezTo>
                  <a:cubicBezTo>
                    <a:pt x="93" y="1202"/>
                    <a:pt x="43" y="1245"/>
                    <a:pt x="43" y="1307"/>
                  </a:cubicBezTo>
                  <a:cubicBezTo>
                    <a:pt x="43" y="1307"/>
                    <a:pt x="1" y="1281"/>
                    <a:pt x="1" y="1235"/>
                  </a:cubicBezTo>
                  <a:cubicBezTo>
                    <a:pt x="1" y="1103"/>
                    <a:pt x="0" y="0"/>
                    <a:pt x="0" y="0"/>
                  </a:cubicBezTo>
                  <a:lnTo>
                    <a:pt x="325" y="0"/>
                  </a:lnTo>
                  <a:close/>
                </a:path>
              </a:pathLst>
            </a:custGeom>
            <a:solidFill>
              <a:srgbClr val="9AB2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80" name="Freeform 14"/>
            <p:cNvSpPr>
              <a:spLocks/>
            </p:cNvSpPr>
            <p:nvPr userDrawn="1"/>
          </p:nvSpPr>
          <p:spPr bwMode="gray">
            <a:xfrm>
              <a:off x="7670801" y="3490913"/>
              <a:ext cx="420688" cy="2432050"/>
            </a:xfrm>
            <a:custGeom>
              <a:avLst/>
              <a:gdLst>
                <a:gd name="T0" fmla="*/ 112 w 233"/>
                <a:gd name="T1" fmla="*/ 0 h 1354"/>
                <a:gd name="T2" fmla="*/ 0 w 233"/>
                <a:gd name="T3" fmla="*/ 112 h 1354"/>
                <a:gd name="T4" fmla="*/ 0 w 233"/>
                <a:gd name="T5" fmla="*/ 1354 h 1354"/>
                <a:gd name="T6" fmla="*/ 1 w 233"/>
                <a:gd name="T7" fmla="*/ 1354 h 1354"/>
                <a:gd name="T8" fmla="*/ 112 w 233"/>
                <a:gd name="T9" fmla="*/ 1251 h 1354"/>
                <a:gd name="T10" fmla="*/ 233 w 233"/>
                <a:gd name="T11" fmla="*/ 1251 h 1354"/>
                <a:gd name="T12" fmla="*/ 233 w 233"/>
                <a:gd name="T13" fmla="*/ 0 h 1354"/>
                <a:gd name="T14" fmla="*/ 112 w 233"/>
                <a:gd name="T15" fmla="*/ 0 h 1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3" h="1354">
                  <a:moveTo>
                    <a:pt x="112" y="0"/>
                  </a:moveTo>
                  <a:cubicBezTo>
                    <a:pt x="50" y="0"/>
                    <a:pt x="0" y="50"/>
                    <a:pt x="0" y="112"/>
                  </a:cubicBezTo>
                  <a:cubicBezTo>
                    <a:pt x="0" y="1354"/>
                    <a:pt x="0" y="1354"/>
                    <a:pt x="0" y="1354"/>
                  </a:cubicBezTo>
                  <a:cubicBezTo>
                    <a:pt x="1" y="1354"/>
                    <a:pt x="1" y="1354"/>
                    <a:pt x="1" y="1354"/>
                  </a:cubicBezTo>
                  <a:cubicBezTo>
                    <a:pt x="5" y="1296"/>
                    <a:pt x="53" y="1251"/>
                    <a:pt x="112" y="1251"/>
                  </a:cubicBezTo>
                  <a:cubicBezTo>
                    <a:pt x="233" y="1251"/>
                    <a:pt x="233" y="1251"/>
                    <a:pt x="233" y="1251"/>
                  </a:cubicBezTo>
                  <a:cubicBezTo>
                    <a:pt x="233" y="0"/>
                    <a:pt x="233" y="0"/>
                    <a:pt x="233" y="0"/>
                  </a:cubicBezTo>
                  <a:lnTo>
                    <a:pt x="112" y="0"/>
                  </a:lnTo>
                  <a:close/>
                </a:path>
              </a:pathLst>
            </a:custGeom>
            <a:solidFill>
              <a:srgbClr val="107C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81" name="Freeform 15"/>
            <p:cNvSpPr>
              <a:spLocks noEditPoints="1"/>
            </p:cNvSpPr>
            <p:nvPr userDrawn="1"/>
          </p:nvSpPr>
          <p:spPr bwMode="gray">
            <a:xfrm>
              <a:off x="8848726" y="3952875"/>
              <a:ext cx="1244600" cy="1892300"/>
            </a:xfrm>
            <a:custGeom>
              <a:avLst/>
              <a:gdLst>
                <a:gd name="T0" fmla="*/ 597 w 689"/>
                <a:gd name="T1" fmla="*/ 579 h 1054"/>
                <a:gd name="T2" fmla="*/ 624 w 689"/>
                <a:gd name="T3" fmla="*/ 548 h 1054"/>
                <a:gd name="T4" fmla="*/ 689 w 689"/>
                <a:gd name="T5" fmla="*/ 345 h 1054"/>
                <a:gd name="T6" fmla="*/ 0 w 689"/>
                <a:gd name="T7" fmla="*/ 345 h 1054"/>
                <a:gd name="T8" fmla="*/ 66 w 689"/>
                <a:gd name="T9" fmla="*/ 548 h 1054"/>
                <a:gd name="T10" fmla="*/ 93 w 689"/>
                <a:gd name="T11" fmla="*/ 579 h 1054"/>
                <a:gd name="T12" fmla="*/ 159 w 689"/>
                <a:gd name="T13" fmla="*/ 791 h 1054"/>
                <a:gd name="T14" fmla="*/ 171 w 689"/>
                <a:gd name="T15" fmla="*/ 834 h 1054"/>
                <a:gd name="T16" fmla="*/ 159 w 689"/>
                <a:gd name="T17" fmla="*/ 877 h 1054"/>
                <a:gd name="T18" fmla="*/ 159 w 689"/>
                <a:gd name="T19" fmla="*/ 918 h 1054"/>
                <a:gd name="T20" fmla="*/ 184 w 689"/>
                <a:gd name="T21" fmla="*/ 965 h 1054"/>
                <a:gd name="T22" fmla="*/ 345 w 689"/>
                <a:gd name="T23" fmla="*/ 1054 h 1054"/>
                <a:gd name="T24" fmla="*/ 506 w 689"/>
                <a:gd name="T25" fmla="*/ 965 h 1054"/>
                <a:gd name="T26" fmla="*/ 530 w 689"/>
                <a:gd name="T27" fmla="*/ 918 h 1054"/>
                <a:gd name="T28" fmla="*/ 530 w 689"/>
                <a:gd name="T29" fmla="*/ 877 h 1054"/>
                <a:gd name="T30" fmla="*/ 519 w 689"/>
                <a:gd name="T31" fmla="*/ 834 h 1054"/>
                <a:gd name="T32" fmla="*/ 530 w 689"/>
                <a:gd name="T33" fmla="*/ 791 h 1054"/>
                <a:gd name="T34" fmla="*/ 675 w 689"/>
                <a:gd name="T35" fmla="*/ 345 h 1054"/>
                <a:gd name="T36" fmla="*/ 606 w 689"/>
                <a:gd name="T37" fmla="*/ 546 h 1054"/>
                <a:gd name="T38" fmla="*/ 586 w 689"/>
                <a:gd name="T39" fmla="*/ 570 h 1054"/>
                <a:gd name="T40" fmla="*/ 442 w 689"/>
                <a:gd name="T41" fmla="*/ 767 h 1054"/>
                <a:gd name="T42" fmla="*/ 551 w 689"/>
                <a:gd name="T43" fmla="*/ 555 h 1054"/>
                <a:gd name="T44" fmla="*/ 556 w 689"/>
                <a:gd name="T45" fmla="*/ 549 h 1054"/>
                <a:gd name="T46" fmla="*/ 616 w 689"/>
                <a:gd name="T47" fmla="*/ 412 h 1054"/>
                <a:gd name="T48" fmla="*/ 630 w 689"/>
                <a:gd name="T49" fmla="*/ 398 h 1054"/>
                <a:gd name="T50" fmla="*/ 623 w 689"/>
                <a:gd name="T51" fmla="*/ 345 h 1054"/>
                <a:gd name="T52" fmla="*/ 382 w 689"/>
                <a:gd name="T53" fmla="*/ 16 h 1054"/>
                <a:gd name="T54" fmla="*/ 103 w 689"/>
                <a:gd name="T55" fmla="*/ 570 h 1054"/>
                <a:gd name="T56" fmla="*/ 83 w 689"/>
                <a:gd name="T57" fmla="*/ 546 h 1054"/>
                <a:gd name="T58" fmla="*/ 312 w 689"/>
                <a:gd name="T59" fmla="*/ 16 h 1054"/>
                <a:gd name="T60" fmla="*/ 609 w 689"/>
                <a:gd name="T61" fmla="*/ 345 h 1054"/>
                <a:gd name="T62" fmla="*/ 540 w 689"/>
                <a:gd name="T63" fmla="*/ 546 h 1054"/>
                <a:gd name="T64" fmla="*/ 520 w 689"/>
                <a:gd name="T65" fmla="*/ 570 h 1054"/>
                <a:gd name="T66" fmla="*/ 195 w 689"/>
                <a:gd name="T67" fmla="*/ 767 h 1054"/>
                <a:gd name="T68" fmla="*/ 173 w 689"/>
                <a:gd name="T69" fmla="*/ 791 h 1054"/>
                <a:gd name="T70" fmla="*/ 506 w 689"/>
                <a:gd name="T71" fmla="*/ 781 h 1054"/>
                <a:gd name="T72" fmla="*/ 516 w 689"/>
                <a:gd name="T73" fmla="*/ 813 h 1054"/>
                <a:gd name="T74" fmla="*/ 184 w 689"/>
                <a:gd name="T75" fmla="*/ 823 h 1054"/>
                <a:gd name="T76" fmla="*/ 173 w 689"/>
                <a:gd name="T77" fmla="*/ 791 h 1054"/>
                <a:gd name="T78" fmla="*/ 516 w 689"/>
                <a:gd name="T79" fmla="*/ 855 h 1054"/>
                <a:gd name="T80" fmla="*/ 506 w 689"/>
                <a:gd name="T81" fmla="*/ 887 h 1054"/>
                <a:gd name="T82" fmla="*/ 173 w 689"/>
                <a:gd name="T83" fmla="*/ 877 h 1054"/>
                <a:gd name="T84" fmla="*/ 184 w 689"/>
                <a:gd name="T85" fmla="*/ 844 h 1054"/>
                <a:gd name="T86" fmla="*/ 345 w 689"/>
                <a:gd name="T87" fmla="*/ 1040 h 1054"/>
                <a:gd name="T88" fmla="*/ 463 w 689"/>
                <a:gd name="T89" fmla="*/ 965 h 1054"/>
                <a:gd name="T90" fmla="*/ 516 w 689"/>
                <a:gd name="T91" fmla="*/ 940 h 1054"/>
                <a:gd name="T92" fmla="*/ 184 w 689"/>
                <a:gd name="T93" fmla="*/ 951 h 1054"/>
                <a:gd name="T94" fmla="*/ 173 w 689"/>
                <a:gd name="T95" fmla="*/ 918 h 1054"/>
                <a:gd name="T96" fmla="*/ 506 w 689"/>
                <a:gd name="T97" fmla="*/ 908 h 1054"/>
                <a:gd name="T98" fmla="*/ 516 w 689"/>
                <a:gd name="T99" fmla="*/ 940 h 10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89" h="1054">
                  <a:moveTo>
                    <a:pt x="509" y="767"/>
                  </a:moveTo>
                  <a:cubicBezTo>
                    <a:pt x="514" y="693"/>
                    <a:pt x="566" y="618"/>
                    <a:pt x="597" y="579"/>
                  </a:cubicBezTo>
                  <a:cubicBezTo>
                    <a:pt x="604" y="571"/>
                    <a:pt x="611" y="563"/>
                    <a:pt x="617" y="555"/>
                  </a:cubicBezTo>
                  <a:cubicBezTo>
                    <a:pt x="624" y="548"/>
                    <a:pt x="624" y="548"/>
                    <a:pt x="624" y="548"/>
                  </a:cubicBezTo>
                  <a:cubicBezTo>
                    <a:pt x="623" y="548"/>
                    <a:pt x="623" y="548"/>
                    <a:pt x="623" y="548"/>
                  </a:cubicBezTo>
                  <a:cubicBezTo>
                    <a:pt x="666" y="488"/>
                    <a:pt x="689" y="418"/>
                    <a:pt x="689" y="345"/>
                  </a:cubicBezTo>
                  <a:cubicBezTo>
                    <a:pt x="689" y="155"/>
                    <a:pt x="535" y="0"/>
                    <a:pt x="345" y="0"/>
                  </a:cubicBezTo>
                  <a:cubicBezTo>
                    <a:pt x="155" y="0"/>
                    <a:pt x="0" y="155"/>
                    <a:pt x="0" y="345"/>
                  </a:cubicBezTo>
                  <a:cubicBezTo>
                    <a:pt x="0" y="418"/>
                    <a:pt x="23" y="488"/>
                    <a:pt x="67" y="547"/>
                  </a:cubicBezTo>
                  <a:cubicBezTo>
                    <a:pt x="66" y="548"/>
                    <a:pt x="66" y="548"/>
                    <a:pt x="66" y="548"/>
                  </a:cubicBezTo>
                  <a:cubicBezTo>
                    <a:pt x="72" y="555"/>
                    <a:pt x="72" y="555"/>
                    <a:pt x="72" y="555"/>
                  </a:cubicBezTo>
                  <a:cubicBezTo>
                    <a:pt x="79" y="563"/>
                    <a:pt x="85" y="571"/>
                    <a:pt x="93" y="579"/>
                  </a:cubicBezTo>
                  <a:cubicBezTo>
                    <a:pt x="123" y="618"/>
                    <a:pt x="175" y="693"/>
                    <a:pt x="181" y="767"/>
                  </a:cubicBezTo>
                  <a:cubicBezTo>
                    <a:pt x="165" y="768"/>
                    <a:pt x="159" y="782"/>
                    <a:pt x="159" y="791"/>
                  </a:cubicBezTo>
                  <a:cubicBezTo>
                    <a:pt x="159" y="813"/>
                    <a:pt x="159" y="813"/>
                    <a:pt x="159" y="813"/>
                  </a:cubicBezTo>
                  <a:cubicBezTo>
                    <a:pt x="159" y="824"/>
                    <a:pt x="164" y="830"/>
                    <a:pt x="171" y="834"/>
                  </a:cubicBezTo>
                  <a:cubicBezTo>
                    <a:pt x="163" y="839"/>
                    <a:pt x="159" y="848"/>
                    <a:pt x="159" y="855"/>
                  </a:cubicBezTo>
                  <a:cubicBezTo>
                    <a:pt x="159" y="877"/>
                    <a:pt x="159" y="877"/>
                    <a:pt x="159" y="877"/>
                  </a:cubicBezTo>
                  <a:cubicBezTo>
                    <a:pt x="159" y="887"/>
                    <a:pt x="164" y="894"/>
                    <a:pt x="171" y="897"/>
                  </a:cubicBezTo>
                  <a:cubicBezTo>
                    <a:pt x="163" y="902"/>
                    <a:pt x="159" y="911"/>
                    <a:pt x="159" y="918"/>
                  </a:cubicBezTo>
                  <a:cubicBezTo>
                    <a:pt x="159" y="940"/>
                    <a:pt x="159" y="940"/>
                    <a:pt x="159" y="940"/>
                  </a:cubicBezTo>
                  <a:cubicBezTo>
                    <a:pt x="159" y="958"/>
                    <a:pt x="174" y="965"/>
                    <a:pt x="184" y="965"/>
                  </a:cubicBezTo>
                  <a:cubicBezTo>
                    <a:pt x="212" y="965"/>
                    <a:pt x="212" y="965"/>
                    <a:pt x="212" y="965"/>
                  </a:cubicBezTo>
                  <a:cubicBezTo>
                    <a:pt x="226" y="1022"/>
                    <a:pt x="273" y="1054"/>
                    <a:pt x="345" y="1054"/>
                  </a:cubicBezTo>
                  <a:cubicBezTo>
                    <a:pt x="417" y="1054"/>
                    <a:pt x="464" y="1022"/>
                    <a:pt x="478" y="965"/>
                  </a:cubicBezTo>
                  <a:cubicBezTo>
                    <a:pt x="506" y="965"/>
                    <a:pt x="506" y="965"/>
                    <a:pt x="506" y="965"/>
                  </a:cubicBezTo>
                  <a:cubicBezTo>
                    <a:pt x="524" y="965"/>
                    <a:pt x="530" y="950"/>
                    <a:pt x="530" y="940"/>
                  </a:cubicBezTo>
                  <a:cubicBezTo>
                    <a:pt x="530" y="918"/>
                    <a:pt x="530" y="918"/>
                    <a:pt x="530" y="918"/>
                  </a:cubicBezTo>
                  <a:cubicBezTo>
                    <a:pt x="530" y="908"/>
                    <a:pt x="525" y="901"/>
                    <a:pt x="519" y="898"/>
                  </a:cubicBezTo>
                  <a:cubicBezTo>
                    <a:pt x="527" y="893"/>
                    <a:pt x="530" y="883"/>
                    <a:pt x="530" y="877"/>
                  </a:cubicBezTo>
                  <a:cubicBezTo>
                    <a:pt x="530" y="855"/>
                    <a:pt x="530" y="855"/>
                    <a:pt x="530" y="855"/>
                  </a:cubicBezTo>
                  <a:cubicBezTo>
                    <a:pt x="530" y="844"/>
                    <a:pt x="525" y="838"/>
                    <a:pt x="519" y="834"/>
                  </a:cubicBezTo>
                  <a:cubicBezTo>
                    <a:pt x="527" y="829"/>
                    <a:pt x="530" y="820"/>
                    <a:pt x="530" y="813"/>
                  </a:cubicBezTo>
                  <a:cubicBezTo>
                    <a:pt x="530" y="791"/>
                    <a:pt x="530" y="791"/>
                    <a:pt x="530" y="791"/>
                  </a:cubicBezTo>
                  <a:cubicBezTo>
                    <a:pt x="530" y="775"/>
                    <a:pt x="518" y="768"/>
                    <a:pt x="509" y="767"/>
                  </a:cubicBezTo>
                  <a:close/>
                  <a:moveTo>
                    <a:pt x="675" y="345"/>
                  </a:moveTo>
                  <a:cubicBezTo>
                    <a:pt x="675" y="418"/>
                    <a:pt x="652" y="487"/>
                    <a:pt x="607" y="546"/>
                  </a:cubicBezTo>
                  <a:cubicBezTo>
                    <a:pt x="606" y="546"/>
                    <a:pt x="606" y="546"/>
                    <a:pt x="606" y="546"/>
                  </a:cubicBezTo>
                  <a:cubicBezTo>
                    <a:pt x="600" y="554"/>
                    <a:pt x="594" y="562"/>
                    <a:pt x="587" y="570"/>
                  </a:cubicBezTo>
                  <a:cubicBezTo>
                    <a:pt x="586" y="570"/>
                    <a:pt x="586" y="570"/>
                    <a:pt x="586" y="570"/>
                  </a:cubicBezTo>
                  <a:cubicBezTo>
                    <a:pt x="554" y="610"/>
                    <a:pt x="500" y="689"/>
                    <a:pt x="495" y="767"/>
                  </a:cubicBezTo>
                  <a:cubicBezTo>
                    <a:pt x="442" y="767"/>
                    <a:pt x="442" y="767"/>
                    <a:pt x="442" y="767"/>
                  </a:cubicBezTo>
                  <a:cubicBezTo>
                    <a:pt x="448" y="693"/>
                    <a:pt x="499" y="618"/>
                    <a:pt x="530" y="579"/>
                  </a:cubicBezTo>
                  <a:cubicBezTo>
                    <a:pt x="537" y="571"/>
                    <a:pt x="544" y="563"/>
                    <a:pt x="551" y="555"/>
                  </a:cubicBezTo>
                  <a:cubicBezTo>
                    <a:pt x="551" y="555"/>
                    <a:pt x="551" y="554"/>
                    <a:pt x="551" y="554"/>
                  </a:cubicBezTo>
                  <a:cubicBezTo>
                    <a:pt x="556" y="549"/>
                    <a:pt x="556" y="549"/>
                    <a:pt x="556" y="549"/>
                  </a:cubicBezTo>
                  <a:cubicBezTo>
                    <a:pt x="555" y="549"/>
                    <a:pt x="555" y="549"/>
                    <a:pt x="555" y="549"/>
                  </a:cubicBezTo>
                  <a:cubicBezTo>
                    <a:pt x="586" y="508"/>
                    <a:pt x="606" y="461"/>
                    <a:pt x="616" y="412"/>
                  </a:cubicBezTo>
                  <a:cubicBezTo>
                    <a:pt x="630" y="412"/>
                    <a:pt x="630" y="412"/>
                    <a:pt x="630" y="412"/>
                  </a:cubicBezTo>
                  <a:cubicBezTo>
                    <a:pt x="630" y="398"/>
                    <a:pt x="630" y="398"/>
                    <a:pt x="630" y="398"/>
                  </a:cubicBezTo>
                  <a:cubicBezTo>
                    <a:pt x="619" y="398"/>
                    <a:pt x="619" y="398"/>
                    <a:pt x="619" y="398"/>
                  </a:cubicBezTo>
                  <a:cubicBezTo>
                    <a:pt x="621" y="380"/>
                    <a:pt x="623" y="363"/>
                    <a:pt x="623" y="345"/>
                  </a:cubicBezTo>
                  <a:cubicBezTo>
                    <a:pt x="623" y="259"/>
                    <a:pt x="591" y="176"/>
                    <a:pt x="533" y="113"/>
                  </a:cubicBezTo>
                  <a:cubicBezTo>
                    <a:pt x="492" y="67"/>
                    <a:pt x="440" y="35"/>
                    <a:pt x="382" y="16"/>
                  </a:cubicBezTo>
                  <a:cubicBezTo>
                    <a:pt x="547" y="35"/>
                    <a:pt x="675" y="175"/>
                    <a:pt x="675" y="345"/>
                  </a:cubicBezTo>
                  <a:close/>
                  <a:moveTo>
                    <a:pt x="103" y="570"/>
                  </a:moveTo>
                  <a:cubicBezTo>
                    <a:pt x="96" y="562"/>
                    <a:pt x="89" y="554"/>
                    <a:pt x="83" y="546"/>
                  </a:cubicBezTo>
                  <a:cubicBezTo>
                    <a:pt x="83" y="546"/>
                    <a:pt x="83" y="546"/>
                    <a:pt x="83" y="546"/>
                  </a:cubicBezTo>
                  <a:cubicBezTo>
                    <a:pt x="38" y="487"/>
                    <a:pt x="14" y="418"/>
                    <a:pt x="14" y="345"/>
                  </a:cubicBezTo>
                  <a:cubicBezTo>
                    <a:pt x="14" y="174"/>
                    <a:pt x="145" y="33"/>
                    <a:pt x="312" y="16"/>
                  </a:cubicBezTo>
                  <a:cubicBezTo>
                    <a:pt x="392" y="24"/>
                    <a:pt x="467" y="62"/>
                    <a:pt x="522" y="122"/>
                  </a:cubicBezTo>
                  <a:cubicBezTo>
                    <a:pt x="578" y="183"/>
                    <a:pt x="609" y="262"/>
                    <a:pt x="609" y="345"/>
                  </a:cubicBezTo>
                  <a:cubicBezTo>
                    <a:pt x="609" y="418"/>
                    <a:pt x="585" y="487"/>
                    <a:pt x="541" y="546"/>
                  </a:cubicBezTo>
                  <a:cubicBezTo>
                    <a:pt x="540" y="546"/>
                    <a:pt x="540" y="546"/>
                    <a:pt x="540" y="546"/>
                  </a:cubicBezTo>
                  <a:cubicBezTo>
                    <a:pt x="534" y="554"/>
                    <a:pt x="527" y="562"/>
                    <a:pt x="520" y="570"/>
                  </a:cubicBezTo>
                  <a:cubicBezTo>
                    <a:pt x="520" y="570"/>
                    <a:pt x="520" y="570"/>
                    <a:pt x="520" y="570"/>
                  </a:cubicBezTo>
                  <a:cubicBezTo>
                    <a:pt x="487" y="611"/>
                    <a:pt x="434" y="689"/>
                    <a:pt x="428" y="767"/>
                  </a:cubicBezTo>
                  <a:cubicBezTo>
                    <a:pt x="195" y="767"/>
                    <a:pt x="195" y="767"/>
                    <a:pt x="195" y="767"/>
                  </a:cubicBezTo>
                  <a:cubicBezTo>
                    <a:pt x="189" y="689"/>
                    <a:pt x="135" y="610"/>
                    <a:pt x="103" y="570"/>
                  </a:cubicBezTo>
                  <a:close/>
                  <a:moveTo>
                    <a:pt x="173" y="791"/>
                  </a:moveTo>
                  <a:cubicBezTo>
                    <a:pt x="173" y="789"/>
                    <a:pt x="174" y="781"/>
                    <a:pt x="184" y="781"/>
                  </a:cubicBezTo>
                  <a:cubicBezTo>
                    <a:pt x="506" y="781"/>
                    <a:pt x="506" y="781"/>
                    <a:pt x="506" y="781"/>
                  </a:cubicBezTo>
                  <a:cubicBezTo>
                    <a:pt x="508" y="781"/>
                    <a:pt x="516" y="781"/>
                    <a:pt x="516" y="791"/>
                  </a:cubicBezTo>
                  <a:cubicBezTo>
                    <a:pt x="516" y="813"/>
                    <a:pt x="516" y="813"/>
                    <a:pt x="516" y="813"/>
                  </a:cubicBezTo>
                  <a:cubicBezTo>
                    <a:pt x="516" y="816"/>
                    <a:pt x="515" y="823"/>
                    <a:pt x="506" y="823"/>
                  </a:cubicBezTo>
                  <a:cubicBezTo>
                    <a:pt x="184" y="823"/>
                    <a:pt x="184" y="823"/>
                    <a:pt x="184" y="823"/>
                  </a:cubicBezTo>
                  <a:cubicBezTo>
                    <a:pt x="182" y="823"/>
                    <a:pt x="173" y="823"/>
                    <a:pt x="173" y="813"/>
                  </a:cubicBezTo>
                  <a:lnTo>
                    <a:pt x="173" y="791"/>
                  </a:lnTo>
                  <a:close/>
                  <a:moveTo>
                    <a:pt x="506" y="844"/>
                  </a:moveTo>
                  <a:cubicBezTo>
                    <a:pt x="509" y="844"/>
                    <a:pt x="516" y="845"/>
                    <a:pt x="516" y="855"/>
                  </a:cubicBezTo>
                  <a:cubicBezTo>
                    <a:pt x="516" y="877"/>
                    <a:pt x="516" y="877"/>
                    <a:pt x="516" y="877"/>
                  </a:cubicBezTo>
                  <a:cubicBezTo>
                    <a:pt x="516" y="878"/>
                    <a:pt x="516" y="887"/>
                    <a:pt x="506" y="887"/>
                  </a:cubicBezTo>
                  <a:cubicBezTo>
                    <a:pt x="184" y="887"/>
                    <a:pt x="184" y="887"/>
                    <a:pt x="184" y="887"/>
                  </a:cubicBezTo>
                  <a:cubicBezTo>
                    <a:pt x="182" y="887"/>
                    <a:pt x="173" y="887"/>
                    <a:pt x="173" y="877"/>
                  </a:cubicBezTo>
                  <a:cubicBezTo>
                    <a:pt x="173" y="855"/>
                    <a:pt x="173" y="855"/>
                    <a:pt x="173" y="855"/>
                  </a:cubicBezTo>
                  <a:cubicBezTo>
                    <a:pt x="173" y="852"/>
                    <a:pt x="174" y="844"/>
                    <a:pt x="184" y="844"/>
                  </a:cubicBezTo>
                  <a:lnTo>
                    <a:pt x="506" y="844"/>
                  </a:lnTo>
                  <a:close/>
                  <a:moveTo>
                    <a:pt x="345" y="1040"/>
                  </a:moveTo>
                  <a:cubicBezTo>
                    <a:pt x="280" y="1040"/>
                    <a:pt x="240" y="1014"/>
                    <a:pt x="226" y="965"/>
                  </a:cubicBezTo>
                  <a:cubicBezTo>
                    <a:pt x="463" y="965"/>
                    <a:pt x="463" y="965"/>
                    <a:pt x="463" y="965"/>
                  </a:cubicBezTo>
                  <a:cubicBezTo>
                    <a:pt x="450" y="1014"/>
                    <a:pt x="409" y="1040"/>
                    <a:pt x="345" y="1040"/>
                  </a:cubicBezTo>
                  <a:close/>
                  <a:moveTo>
                    <a:pt x="516" y="940"/>
                  </a:moveTo>
                  <a:cubicBezTo>
                    <a:pt x="516" y="942"/>
                    <a:pt x="516" y="951"/>
                    <a:pt x="506" y="951"/>
                  </a:cubicBezTo>
                  <a:cubicBezTo>
                    <a:pt x="184" y="951"/>
                    <a:pt x="184" y="951"/>
                    <a:pt x="184" y="951"/>
                  </a:cubicBezTo>
                  <a:cubicBezTo>
                    <a:pt x="182" y="951"/>
                    <a:pt x="173" y="950"/>
                    <a:pt x="173" y="940"/>
                  </a:cubicBezTo>
                  <a:cubicBezTo>
                    <a:pt x="173" y="918"/>
                    <a:pt x="173" y="918"/>
                    <a:pt x="173" y="918"/>
                  </a:cubicBezTo>
                  <a:cubicBezTo>
                    <a:pt x="173" y="917"/>
                    <a:pt x="174" y="908"/>
                    <a:pt x="184" y="908"/>
                  </a:cubicBezTo>
                  <a:cubicBezTo>
                    <a:pt x="506" y="908"/>
                    <a:pt x="506" y="908"/>
                    <a:pt x="506" y="908"/>
                  </a:cubicBezTo>
                  <a:cubicBezTo>
                    <a:pt x="508" y="908"/>
                    <a:pt x="516" y="908"/>
                    <a:pt x="516" y="918"/>
                  </a:cubicBezTo>
                  <a:lnTo>
                    <a:pt x="516" y="94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82" name="Rectangle 16"/>
            <p:cNvSpPr>
              <a:spLocks noChangeArrowheads="1"/>
            </p:cNvSpPr>
            <p:nvPr userDrawn="1"/>
          </p:nvSpPr>
          <p:spPr bwMode="gray">
            <a:xfrm>
              <a:off x="9882188" y="5368925"/>
              <a:ext cx="161925" cy="254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83" name="Rectangle 17"/>
            <p:cNvSpPr>
              <a:spLocks noChangeArrowheads="1"/>
            </p:cNvSpPr>
            <p:nvPr userDrawn="1"/>
          </p:nvSpPr>
          <p:spPr bwMode="gray">
            <a:xfrm>
              <a:off x="9950451" y="5494338"/>
              <a:ext cx="25400" cy="33338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84" name="Rectangle 18"/>
            <p:cNvSpPr>
              <a:spLocks noChangeArrowheads="1"/>
            </p:cNvSpPr>
            <p:nvPr userDrawn="1"/>
          </p:nvSpPr>
          <p:spPr bwMode="gray">
            <a:xfrm>
              <a:off x="9950451" y="5561013"/>
              <a:ext cx="25400" cy="33338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85" name="Rectangle 19"/>
            <p:cNvSpPr>
              <a:spLocks noChangeArrowheads="1"/>
            </p:cNvSpPr>
            <p:nvPr userDrawn="1"/>
          </p:nvSpPr>
          <p:spPr bwMode="gray">
            <a:xfrm>
              <a:off x="9950451" y="5426075"/>
              <a:ext cx="25400" cy="34925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86" name="Rectangle 20"/>
            <p:cNvSpPr>
              <a:spLocks noChangeArrowheads="1"/>
            </p:cNvSpPr>
            <p:nvPr userDrawn="1"/>
          </p:nvSpPr>
          <p:spPr bwMode="gray">
            <a:xfrm>
              <a:off x="9950451" y="5627688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87" name="Rectangle 21"/>
            <p:cNvSpPr>
              <a:spLocks noChangeArrowheads="1"/>
            </p:cNvSpPr>
            <p:nvPr userDrawn="1"/>
          </p:nvSpPr>
          <p:spPr bwMode="gray">
            <a:xfrm>
              <a:off x="9950451" y="5761038"/>
              <a:ext cx="25400" cy="33338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88" name="Rectangle 22"/>
            <p:cNvSpPr>
              <a:spLocks noChangeArrowheads="1"/>
            </p:cNvSpPr>
            <p:nvPr userDrawn="1"/>
          </p:nvSpPr>
          <p:spPr bwMode="gray">
            <a:xfrm>
              <a:off x="9950451" y="5694363"/>
              <a:ext cx="25400" cy="33338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89" name="Rectangle 23"/>
            <p:cNvSpPr>
              <a:spLocks noChangeArrowheads="1"/>
            </p:cNvSpPr>
            <p:nvPr userDrawn="1"/>
          </p:nvSpPr>
          <p:spPr bwMode="gray">
            <a:xfrm>
              <a:off x="9882188" y="5827713"/>
              <a:ext cx="161925" cy="23813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90" name="Rectangle 24"/>
            <p:cNvSpPr>
              <a:spLocks noChangeArrowheads="1"/>
            </p:cNvSpPr>
            <p:nvPr userDrawn="1"/>
          </p:nvSpPr>
          <p:spPr bwMode="gray">
            <a:xfrm>
              <a:off x="8451851" y="4108450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91" name="Rectangle 25"/>
            <p:cNvSpPr>
              <a:spLocks noChangeArrowheads="1"/>
            </p:cNvSpPr>
            <p:nvPr userDrawn="1"/>
          </p:nvSpPr>
          <p:spPr bwMode="gray">
            <a:xfrm>
              <a:off x="8451851" y="4818063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92" name="Rectangle 26"/>
            <p:cNvSpPr>
              <a:spLocks noChangeArrowheads="1"/>
            </p:cNvSpPr>
            <p:nvPr userDrawn="1"/>
          </p:nvSpPr>
          <p:spPr bwMode="gray">
            <a:xfrm>
              <a:off x="8451851" y="4624388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93" name="Rectangle 27"/>
            <p:cNvSpPr>
              <a:spLocks noChangeArrowheads="1"/>
            </p:cNvSpPr>
            <p:nvPr userDrawn="1"/>
          </p:nvSpPr>
          <p:spPr bwMode="gray">
            <a:xfrm>
              <a:off x="8451851" y="4752975"/>
              <a:ext cx="25400" cy="33338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94" name="Rectangle 28"/>
            <p:cNvSpPr>
              <a:spLocks noChangeArrowheads="1"/>
            </p:cNvSpPr>
            <p:nvPr userDrawn="1"/>
          </p:nvSpPr>
          <p:spPr bwMode="gray">
            <a:xfrm>
              <a:off x="8451851" y="4687888"/>
              <a:ext cx="25400" cy="33338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95" name="Rectangle 29"/>
            <p:cNvSpPr>
              <a:spLocks noChangeArrowheads="1"/>
            </p:cNvSpPr>
            <p:nvPr userDrawn="1"/>
          </p:nvSpPr>
          <p:spPr bwMode="gray">
            <a:xfrm>
              <a:off x="8451851" y="4560888"/>
              <a:ext cx="25400" cy="30163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96" name="Rectangle 30"/>
            <p:cNvSpPr>
              <a:spLocks noChangeArrowheads="1"/>
            </p:cNvSpPr>
            <p:nvPr userDrawn="1"/>
          </p:nvSpPr>
          <p:spPr bwMode="gray">
            <a:xfrm>
              <a:off x="8451851" y="4302125"/>
              <a:ext cx="25400" cy="33338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97" name="Rectangle 31"/>
            <p:cNvSpPr>
              <a:spLocks noChangeArrowheads="1"/>
            </p:cNvSpPr>
            <p:nvPr userDrawn="1"/>
          </p:nvSpPr>
          <p:spPr bwMode="gray">
            <a:xfrm>
              <a:off x="8451851" y="4173538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98" name="Rectangle 32"/>
            <p:cNvSpPr>
              <a:spLocks noChangeArrowheads="1"/>
            </p:cNvSpPr>
            <p:nvPr userDrawn="1"/>
          </p:nvSpPr>
          <p:spPr bwMode="gray">
            <a:xfrm>
              <a:off x="8451851" y="4495800"/>
              <a:ext cx="25400" cy="33338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99" name="Rectangle 33"/>
            <p:cNvSpPr>
              <a:spLocks noChangeArrowheads="1"/>
            </p:cNvSpPr>
            <p:nvPr userDrawn="1"/>
          </p:nvSpPr>
          <p:spPr bwMode="gray">
            <a:xfrm>
              <a:off x="8451851" y="4238625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00" name="Rectangle 34"/>
            <p:cNvSpPr>
              <a:spLocks noChangeArrowheads="1"/>
            </p:cNvSpPr>
            <p:nvPr userDrawn="1"/>
          </p:nvSpPr>
          <p:spPr bwMode="gray">
            <a:xfrm>
              <a:off x="8451851" y="4367213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01" name="Rectangle 35"/>
            <p:cNvSpPr>
              <a:spLocks noChangeArrowheads="1"/>
            </p:cNvSpPr>
            <p:nvPr userDrawn="1"/>
          </p:nvSpPr>
          <p:spPr bwMode="gray">
            <a:xfrm>
              <a:off x="8451851" y="4883150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02" name="Rectangle 36"/>
            <p:cNvSpPr>
              <a:spLocks noChangeArrowheads="1"/>
            </p:cNvSpPr>
            <p:nvPr userDrawn="1"/>
          </p:nvSpPr>
          <p:spPr bwMode="gray">
            <a:xfrm>
              <a:off x="8451851" y="4432300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03" name="Rectangle 37"/>
            <p:cNvSpPr>
              <a:spLocks noChangeArrowheads="1"/>
            </p:cNvSpPr>
            <p:nvPr userDrawn="1"/>
          </p:nvSpPr>
          <p:spPr bwMode="gray">
            <a:xfrm>
              <a:off x="8451851" y="5464175"/>
              <a:ext cx="25400" cy="33338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04" name="Rectangle 38"/>
            <p:cNvSpPr>
              <a:spLocks noChangeArrowheads="1"/>
            </p:cNvSpPr>
            <p:nvPr userDrawn="1"/>
          </p:nvSpPr>
          <p:spPr bwMode="gray">
            <a:xfrm>
              <a:off x="8451851" y="5399088"/>
              <a:ext cx="25400" cy="33338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05" name="Rectangle 39"/>
            <p:cNvSpPr>
              <a:spLocks noChangeArrowheads="1"/>
            </p:cNvSpPr>
            <p:nvPr userDrawn="1"/>
          </p:nvSpPr>
          <p:spPr bwMode="gray">
            <a:xfrm>
              <a:off x="8451851" y="5529263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06" name="Rectangle 40"/>
            <p:cNvSpPr>
              <a:spLocks noChangeArrowheads="1"/>
            </p:cNvSpPr>
            <p:nvPr userDrawn="1"/>
          </p:nvSpPr>
          <p:spPr bwMode="gray">
            <a:xfrm>
              <a:off x="8451851" y="5594350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07" name="Rectangle 41"/>
            <p:cNvSpPr>
              <a:spLocks noChangeArrowheads="1"/>
            </p:cNvSpPr>
            <p:nvPr userDrawn="1"/>
          </p:nvSpPr>
          <p:spPr bwMode="gray">
            <a:xfrm>
              <a:off x="8451851" y="4946650"/>
              <a:ext cx="25400" cy="33338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08" name="Rectangle 42"/>
            <p:cNvSpPr>
              <a:spLocks noChangeArrowheads="1"/>
            </p:cNvSpPr>
            <p:nvPr userDrawn="1"/>
          </p:nvSpPr>
          <p:spPr bwMode="gray">
            <a:xfrm>
              <a:off x="8451851" y="5335588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09" name="Rectangle 43"/>
            <p:cNvSpPr>
              <a:spLocks noChangeArrowheads="1"/>
            </p:cNvSpPr>
            <p:nvPr userDrawn="1"/>
          </p:nvSpPr>
          <p:spPr bwMode="gray">
            <a:xfrm>
              <a:off x="8451851" y="5657850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10" name="Rectangle 44"/>
            <p:cNvSpPr>
              <a:spLocks noChangeArrowheads="1"/>
            </p:cNvSpPr>
            <p:nvPr userDrawn="1"/>
          </p:nvSpPr>
          <p:spPr bwMode="gray">
            <a:xfrm>
              <a:off x="8451851" y="5270500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11" name="Rectangle 45"/>
            <p:cNvSpPr>
              <a:spLocks noChangeArrowheads="1"/>
            </p:cNvSpPr>
            <p:nvPr userDrawn="1"/>
          </p:nvSpPr>
          <p:spPr bwMode="gray">
            <a:xfrm>
              <a:off x="8451851" y="5076825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12" name="Rectangle 46"/>
            <p:cNvSpPr>
              <a:spLocks noChangeArrowheads="1"/>
            </p:cNvSpPr>
            <p:nvPr userDrawn="1"/>
          </p:nvSpPr>
          <p:spPr bwMode="gray">
            <a:xfrm>
              <a:off x="8451851" y="5011738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13" name="Rectangle 47"/>
            <p:cNvSpPr>
              <a:spLocks noChangeArrowheads="1"/>
            </p:cNvSpPr>
            <p:nvPr userDrawn="1"/>
          </p:nvSpPr>
          <p:spPr bwMode="gray">
            <a:xfrm>
              <a:off x="8451851" y="5141913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14" name="Rectangle 48"/>
            <p:cNvSpPr>
              <a:spLocks noChangeArrowheads="1"/>
            </p:cNvSpPr>
            <p:nvPr userDrawn="1"/>
          </p:nvSpPr>
          <p:spPr bwMode="gray">
            <a:xfrm>
              <a:off x="8451851" y="5205413"/>
              <a:ext cx="25400" cy="33338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15" name="Rectangle 49"/>
            <p:cNvSpPr>
              <a:spLocks noChangeArrowheads="1"/>
            </p:cNvSpPr>
            <p:nvPr userDrawn="1"/>
          </p:nvSpPr>
          <p:spPr bwMode="gray">
            <a:xfrm>
              <a:off x="8383588" y="5721350"/>
              <a:ext cx="161925" cy="254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16" name="Rectangle 50"/>
            <p:cNvSpPr>
              <a:spLocks noChangeArrowheads="1"/>
            </p:cNvSpPr>
            <p:nvPr userDrawn="1"/>
          </p:nvSpPr>
          <p:spPr bwMode="gray">
            <a:xfrm>
              <a:off x="8383588" y="4051300"/>
              <a:ext cx="161925" cy="254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17" name="Rectangle 51"/>
            <p:cNvSpPr>
              <a:spLocks noChangeArrowheads="1"/>
            </p:cNvSpPr>
            <p:nvPr userDrawn="1"/>
          </p:nvSpPr>
          <p:spPr bwMode="gray">
            <a:xfrm>
              <a:off x="9818688" y="4667250"/>
              <a:ext cx="34925" cy="254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18" name="Rectangle 52"/>
            <p:cNvSpPr>
              <a:spLocks noChangeArrowheads="1"/>
            </p:cNvSpPr>
            <p:nvPr userDrawn="1"/>
          </p:nvSpPr>
          <p:spPr bwMode="gray">
            <a:xfrm>
              <a:off x="9885363" y="4667250"/>
              <a:ext cx="34925" cy="254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19" name="Rectangle 53"/>
            <p:cNvSpPr>
              <a:spLocks noChangeArrowheads="1"/>
            </p:cNvSpPr>
            <p:nvPr userDrawn="1"/>
          </p:nvSpPr>
          <p:spPr bwMode="gray">
            <a:xfrm>
              <a:off x="9752013" y="4667250"/>
              <a:ext cx="34925" cy="254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20" name="Rectangle 54"/>
            <p:cNvSpPr>
              <a:spLocks noChangeArrowheads="1"/>
            </p:cNvSpPr>
            <p:nvPr userDrawn="1"/>
          </p:nvSpPr>
          <p:spPr bwMode="gray">
            <a:xfrm>
              <a:off x="9551988" y="4667250"/>
              <a:ext cx="31750" cy="254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21" name="Rectangle 55"/>
            <p:cNvSpPr>
              <a:spLocks noChangeArrowheads="1"/>
            </p:cNvSpPr>
            <p:nvPr userDrawn="1"/>
          </p:nvSpPr>
          <p:spPr bwMode="gray">
            <a:xfrm>
              <a:off x="9685338" y="4667250"/>
              <a:ext cx="34925" cy="254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22" name="Rectangle 56"/>
            <p:cNvSpPr>
              <a:spLocks noChangeArrowheads="1"/>
            </p:cNvSpPr>
            <p:nvPr userDrawn="1"/>
          </p:nvSpPr>
          <p:spPr bwMode="gray">
            <a:xfrm>
              <a:off x="9618663" y="4667250"/>
              <a:ext cx="33338" cy="254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23" name="Rectangle 57"/>
            <p:cNvSpPr>
              <a:spLocks noChangeArrowheads="1"/>
            </p:cNvSpPr>
            <p:nvPr userDrawn="1"/>
          </p:nvSpPr>
          <p:spPr bwMode="gray">
            <a:xfrm>
              <a:off x="10288588" y="4667250"/>
              <a:ext cx="34925" cy="254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24" name="Rectangle 58"/>
            <p:cNvSpPr>
              <a:spLocks noChangeArrowheads="1"/>
            </p:cNvSpPr>
            <p:nvPr userDrawn="1"/>
          </p:nvSpPr>
          <p:spPr bwMode="gray">
            <a:xfrm>
              <a:off x="10356851" y="4667250"/>
              <a:ext cx="33338" cy="254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25" name="Rectangle 59"/>
            <p:cNvSpPr>
              <a:spLocks noChangeArrowheads="1"/>
            </p:cNvSpPr>
            <p:nvPr userDrawn="1"/>
          </p:nvSpPr>
          <p:spPr bwMode="gray">
            <a:xfrm>
              <a:off x="10021888" y="4667250"/>
              <a:ext cx="31750" cy="254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26" name="Rectangle 60"/>
            <p:cNvSpPr>
              <a:spLocks noChangeArrowheads="1"/>
            </p:cNvSpPr>
            <p:nvPr userDrawn="1"/>
          </p:nvSpPr>
          <p:spPr bwMode="gray">
            <a:xfrm>
              <a:off x="10221913" y="4667250"/>
              <a:ext cx="34925" cy="254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27" name="Rectangle 61"/>
            <p:cNvSpPr>
              <a:spLocks noChangeArrowheads="1"/>
            </p:cNvSpPr>
            <p:nvPr userDrawn="1"/>
          </p:nvSpPr>
          <p:spPr bwMode="gray">
            <a:xfrm>
              <a:off x="10155238" y="4667250"/>
              <a:ext cx="33338" cy="254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28" name="Rectangle 62"/>
            <p:cNvSpPr>
              <a:spLocks noChangeArrowheads="1"/>
            </p:cNvSpPr>
            <p:nvPr userDrawn="1"/>
          </p:nvSpPr>
          <p:spPr bwMode="gray">
            <a:xfrm>
              <a:off x="10088563" y="4667250"/>
              <a:ext cx="33338" cy="254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29" name="Rectangle 63"/>
            <p:cNvSpPr>
              <a:spLocks noChangeArrowheads="1"/>
            </p:cNvSpPr>
            <p:nvPr userDrawn="1"/>
          </p:nvSpPr>
          <p:spPr bwMode="gray">
            <a:xfrm>
              <a:off x="9491663" y="4597400"/>
              <a:ext cx="25400" cy="163513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30" name="Rectangle 64"/>
            <p:cNvSpPr>
              <a:spLocks noChangeArrowheads="1"/>
            </p:cNvSpPr>
            <p:nvPr userDrawn="1"/>
          </p:nvSpPr>
          <p:spPr bwMode="gray">
            <a:xfrm>
              <a:off x="10423526" y="4597400"/>
              <a:ext cx="25400" cy="163513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31" name="Freeform 65"/>
            <p:cNvSpPr>
              <a:spLocks/>
            </p:cNvSpPr>
            <p:nvPr userDrawn="1"/>
          </p:nvSpPr>
          <p:spPr bwMode="gray">
            <a:xfrm>
              <a:off x="9024938" y="4117975"/>
              <a:ext cx="474663" cy="471488"/>
            </a:xfrm>
            <a:custGeom>
              <a:avLst/>
              <a:gdLst>
                <a:gd name="T0" fmla="*/ 249 w 263"/>
                <a:gd name="T1" fmla="*/ 14 h 263"/>
                <a:gd name="T2" fmla="*/ 256 w 263"/>
                <a:gd name="T3" fmla="*/ 14 h 263"/>
                <a:gd name="T4" fmla="*/ 263 w 263"/>
                <a:gd name="T5" fmla="*/ 8 h 263"/>
                <a:gd name="T6" fmla="*/ 256 w 263"/>
                <a:gd name="T7" fmla="*/ 0 h 263"/>
                <a:gd name="T8" fmla="*/ 249 w 263"/>
                <a:gd name="T9" fmla="*/ 0 h 263"/>
                <a:gd name="T10" fmla="*/ 0 w 263"/>
                <a:gd name="T11" fmla="*/ 250 h 263"/>
                <a:gd name="T12" fmla="*/ 0 w 263"/>
                <a:gd name="T13" fmla="*/ 256 h 263"/>
                <a:gd name="T14" fmla="*/ 7 w 263"/>
                <a:gd name="T15" fmla="*/ 263 h 263"/>
                <a:gd name="T16" fmla="*/ 7 w 263"/>
                <a:gd name="T17" fmla="*/ 263 h 263"/>
                <a:gd name="T18" fmla="*/ 14 w 263"/>
                <a:gd name="T19" fmla="*/ 255 h 263"/>
                <a:gd name="T20" fmla="*/ 14 w 263"/>
                <a:gd name="T21" fmla="*/ 250 h 263"/>
                <a:gd name="T22" fmla="*/ 249 w 263"/>
                <a:gd name="T23" fmla="*/ 14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3" h="263">
                  <a:moveTo>
                    <a:pt x="249" y="14"/>
                  </a:moveTo>
                  <a:cubicBezTo>
                    <a:pt x="252" y="14"/>
                    <a:pt x="254" y="14"/>
                    <a:pt x="256" y="14"/>
                  </a:cubicBezTo>
                  <a:cubicBezTo>
                    <a:pt x="260" y="14"/>
                    <a:pt x="263" y="11"/>
                    <a:pt x="263" y="8"/>
                  </a:cubicBezTo>
                  <a:cubicBezTo>
                    <a:pt x="263" y="4"/>
                    <a:pt x="260" y="1"/>
                    <a:pt x="256" y="0"/>
                  </a:cubicBezTo>
                  <a:cubicBezTo>
                    <a:pt x="254" y="0"/>
                    <a:pt x="252" y="0"/>
                    <a:pt x="249" y="0"/>
                  </a:cubicBezTo>
                  <a:cubicBezTo>
                    <a:pt x="112" y="0"/>
                    <a:pt x="0" y="112"/>
                    <a:pt x="0" y="250"/>
                  </a:cubicBezTo>
                  <a:cubicBezTo>
                    <a:pt x="0" y="252"/>
                    <a:pt x="0" y="254"/>
                    <a:pt x="0" y="256"/>
                  </a:cubicBezTo>
                  <a:cubicBezTo>
                    <a:pt x="0" y="260"/>
                    <a:pt x="3" y="263"/>
                    <a:pt x="7" y="263"/>
                  </a:cubicBezTo>
                  <a:cubicBezTo>
                    <a:pt x="7" y="263"/>
                    <a:pt x="7" y="263"/>
                    <a:pt x="7" y="263"/>
                  </a:cubicBezTo>
                  <a:cubicBezTo>
                    <a:pt x="11" y="263"/>
                    <a:pt x="14" y="259"/>
                    <a:pt x="14" y="255"/>
                  </a:cubicBezTo>
                  <a:cubicBezTo>
                    <a:pt x="14" y="254"/>
                    <a:pt x="14" y="252"/>
                    <a:pt x="14" y="250"/>
                  </a:cubicBezTo>
                  <a:cubicBezTo>
                    <a:pt x="14" y="120"/>
                    <a:pt x="119" y="14"/>
                    <a:pt x="249" y="14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32" name="Freeform 66"/>
            <p:cNvSpPr>
              <a:spLocks/>
            </p:cNvSpPr>
            <p:nvPr userDrawn="1"/>
          </p:nvSpPr>
          <p:spPr bwMode="gray">
            <a:xfrm>
              <a:off x="8502651" y="5741988"/>
              <a:ext cx="112713" cy="114300"/>
            </a:xfrm>
            <a:custGeom>
              <a:avLst/>
              <a:gdLst>
                <a:gd name="T0" fmla="*/ 53 w 62"/>
                <a:gd name="T1" fmla="*/ 47 h 63"/>
                <a:gd name="T2" fmla="*/ 15 w 62"/>
                <a:gd name="T3" fmla="*/ 54 h 63"/>
                <a:gd name="T4" fmla="*/ 8 w 62"/>
                <a:gd name="T5" fmla="*/ 16 h 63"/>
                <a:gd name="T6" fmla="*/ 46 w 62"/>
                <a:gd name="T7" fmla="*/ 9 h 63"/>
                <a:gd name="T8" fmla="*/ 53 w 62"/>
                <a:gd name="T9" fmla="*/ 47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63">
                  <a:moveTo>
                    <a:pt x="53" y="47"/>
                  </a:moveTo>
                  <a:cubicBezTo>
                    <a:pt x="45" y="60"/>
                    <a:pt x="28" y="63"/>
                    <a:pt x="15" y="54"/>
                  </a:cubicBezTo>
                  <a:cubicBezTo>
                    <a:pt x="3" y="46"/>
                    <a:pt x="0" y="29"/>
                    <a:pt x="8" y="16"/>
                  </a:cubicBezTo>
                  <a:cubicBezTo>
                    <a:pt x="17" y="4"/>
                    <a:pt x="34" y="0"/>
                    <a:pt x="46" y="9"/>
                  </a:cubicBezTo>
                  <a:cubicBezTo>
                    <a:pt x="59" y="18"/>
                    <a:pt x="62" y="35"/>
                    <a:pt x="53" y="47"/>
                  </a:cubicBezTo>
                  <a:close/>
                </a:path>
              </a:pathLst>
            </a:custGeom>
            <a:solidFill>
              <a:srgbClr val="7A5E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33" name="Freeform 67"/>
            <p:cNvSpPr>
              <a:spLocks/>
            </p:cNvSpPr>
            <p:nvPr userDrawn="1"/>
          </p:nvSpPr>
          <p:spPr bwMode="gray">
            <a:xfrm>
              <a:off x="8559801" y="5329238"/>
              <a:ext cx="855663" cy="849313"/>
            </a:xfrm>
            <a:custGeom>
              <a:avLst/>
              <a:gdLst>
                <a:gd name="T0" fmla="*/ 57 w 473"/>
                <a:gd name="T1" fmla="*/ 132 h 473"/>
                <a:gd name="T2" fmla="*/ 133 w 473"/>
                <a:gd name="T3" fmla="*/ 415 h 473"/>
                <a:gd name="T4" fmla="*/ 416 w 473"/>
                <a:gd name="T5" fmla="*/ 340 h 473"/>
                <a:gd name="T6" fmla="*/ 340 w 473"/>
                <a:gd name="T7" fmla="*/ 57 h 473"/>
                <a:gd name="T8" fmla="*/ 57 w 473"/>
                <a:gd name="T9" fmla="*/ 132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3" h="473">
                  <a:moveTo>
                    <a:pt x="57" y="132"/>
                  </a:moveTo>
                  <a:cubicBezTo>
                    <a:pt x="0" y="231"/>
                    <a:pt x="34" y="358"/>
                    <a:pt x="133" y="415"/>
                  </a:cubicBezTo>
                  <a:cubicBezTo>
                    <a:pt x="232" y="473"/>
                    <a:pt x="358" y="439"/>
                    <a:pt x="416" y="340"/>
                  </a:cubicBezTo>
                  <a:cubicBezTo>
                    <a:pt x="473" y="241"/>
                    <a:pt x="439" y="114"/>
                    <a:pt x="340" y="57"/>
                  </a:cubicBezTo>
                  <a:cubicBezTo>
                    <a:pt x="241" y="0"/>
                    <a:pt x="115" y="33"/>
                    <a:pt x="57" y="132"/>
                  </a:cubicBezTo>
                </a:path>
              </a:pathLst>
            </a:custGeom>
            <a:solidFill>
              <a:srgbClr val="107C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34" name="Freeform 68"/>
            <p:cNvSpPr>
              <a:spLocks/>
            </p:cNvSpPr>
            <p:nvPr userDrawn="1"/>
          </p:nvSpPr>
          <p:spPr bwMode="gray">
            <a:xfrm>
              <a:off x="8637588" y="5407025"/>
              <a:ext cx="700088" cy="695325"/>
            </a:xfrm>
            <a:custGeom>
              <a:avLst/>
              <a:gdLst>
                <a:gd name="T0" fmla="*/ 47 w 387"/>
                <a:gd name="T1" fmla="*/ 108 h 387"/>
                <a:gd name="T2" fmla="*/ 109 w 387"/>
                <a:gd name="T3" fmla="*/ 340 h 387"/>
                <a:gd name="T4" fmla="*/ 340 w 387"/>
                <a:gd name="T5" fmla="*/ 278 h 387"/>
                <a:gd name="T6" fmla="*/ 279 w 387"/>
                <a:gd name="T7" fmla="*/ 47 h 387"/>
                <a:gd name="T8" fmla="*/ 47 w 387"/>
                <a:gd name="T9" fmla="*/ 108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7" h="387">
                  <a:moveTo>
                    <a:pt x="47" y="108"/>
                  </a:moveTo>
                  <a:cubicBezTo>
                    <a:pt x="0" y="189"/>
                    <a:pt x="28" y="293"/>
                    <a:pt x="109" y="340"/>
                  </a:cubicBezTo>
                  <a:cubicBezTo>
                    <a:pt x="190" y="387"/>
                    <a:pt x="293" y="359"/>
                    <a:pt x="340" y="278"/>
                  </a:cubicBezTo>
                  <a:cubicBezTo>
                    <a:pt x="387" y="197"/>
                    <a:pt x="359" y="94"/>
                    <a:pt x="279" y="47"/>
                  </a:cubicBezTo>
                  <a:cubicBezTo>
                    <a:pt x="198" y="0"/>
                    <a:pt x="94" y="27"/>
                    <a:pt x="47" y="108"/>
                  </a:cubicBezTo>
                </a:path>
              </a:pathLst>
            </a:custGeom>
            <a:solidFill>
              <a:srgbClr val="BAD8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35" name="Freeform 69"/>
            <p:cNvSpPr>
              <a:spLocks/>
            </p:cNvSpPr>
            <p:nvPr userDrawn="1"/>
          </p:nvSpPr>
          <p:spPr bwMode="gray">
            <a:xfrm>
              <a:off x="10661651" y="5519738"/>
              <a:ext cx="396875" cy="409575"/>
            </a:xfrm>
            <a:custGeom>
              <a:avLst/>
              <a:gdLst>
                <a:gd name="T0" fmla="*/ 155 w 219"/>
                <a:gd name="T1" fmla="*/ 228 h 228"/>
                <a:gd name="T2" fmla="*/ 55 w 219"/>
                <a:gd name="T3" fmla="*/ 106 h 228"/>
                <a:gd name="T4" fmla="*/ 73 w 219"/>
                <a:gd name="T5" fmla="*/ 0 h 228"/>
                <a:gd name="T6" fmla="*/ 219 w 219"/>
                <a:gd name="T7" fmla="*/ 186 h 228"/>
                <a:gd name="T8" fmla="*/ 155 w 219"/>
                <a:gd name="T9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9" h="228">
                  <a:moveTo>
                    <a:pt x="155" y="228"/>
                  </a:moveTo>
                  <a:cubicBezTo>
                    <a:pt x="125" y="201"/>
                    <a:pt x="78" y="169"/>
                    <a:pt x="55" y="106"/>
                  </a:cubicBezTo>
                  <a:cubicBezTo>
                    <a:pt x="32" y="43"/>
                    <a:pt x="0" y="27"/>
                    <a:pt x="73" y="0"/>
                  </a:cubicBezTo>
                  <a:cubicBezTo>
                    <a:pt x="149" y="80"/>
                    <a:pt x="187" y="136"/>
                    <a:pt x="219" y="186"/>
                  </a:cubicBezTo>
                  <a:cubicBezTo>
                    <a:pt x="203" y="204"/>
                    <a:pt x="181" y="219"/>
                    <a:pt x="155" y="228"/>
                  </a:cubicBezTo>
                  <a:close/>
                </a:path>
              </a:pathLst>
            </a:custGeom>
            <a:solidFill>
              <a:srgbClr val="7043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36" name="Freeform 70"/>
            <p:cNvSpPr>
              <a:spLocks/>
            </p:cNvSpPr>
            <p:nvPr userDrawn="1"/>
          </p:nvSpPr>
          <p:spPr bwMode="gray">
            <a:xfrm>
              <a:off x="10661651" y="5519738"/>
              <a:ext cx="396875" cy="409575"/>
            </a:xfrm>
            <a:custGeom>
              <a:avLst/>
              <a:gdLst>
                <a:gd name="T0" fmla="*/ 155 w 219"/>
                <a:gd name="T1" fmla="*/ 228 h 228"/>
                <a:gd name="T2" fmla="*/ 55 w 219"/>
                <a:gd name="T3" fmla="*/ 106 h 228"/>
                <a:gd name="T4" fmla="*/ 73 w 219"/>
                <a:gd name="T5" fmla="*/ 0 h 228"/>
                <a:gd name="T6" fmla="*/ 219 w 219"/>
                <a:gd name="T7" fmla="*/ 186 h 228"/>
                <a:gd name="T8" fmla="*/ 155 w 219"/>
                <a:gd name="T9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9" h="228">
                  <a:moveTo>
                    <a:pt x="155" y="228"/>
                  </a:moveTo>
                  <a:cubicBezTo>
                    <a:pt x="125" y="201"/>
                    <a:pt x="78" y="169"/>
                    <a:pt x="55" y="106"/>
                  </a:cubicBezTo>
                  <a:cubicBezTo>
                    <a:pt x="32" y="43"/>
                    <a:pt x="0" y="27"/>
                    <a:pt x="73" y="0"/>
                  </a:cubicBezTo>
                  <a:cubicBezTo>
                    <a:pt x="149" y="80"/>
                    <a:pt x="187" y="136"/>
                    <a:pt x="219" y="186"/>
                  </a:cubicBezTo>
                  <a:cubicBezTo>
                    <a:pt x="203" y="204"/>
                    <a:pt x="181" y="219"/>
                    <a:pt x="155" y="228"/>
                  </a:cubicBezTo>
                  <a:close/>
                </a:path>
              </a:pathLst>
            </a:custGeom>
            <a:solidFill>
              <a:srgbClr val="301D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37" name="Freeform 71"/>
            <p:cNvSpPr>
              <a:spLocks/>
            </p:cNvSpPr>
            <p:nvPr userDrawn="1"/>
          </p:nvSpPr>
          <p:spPr bwMode="gray">
            <a:xfrm>
              <a:off x="10391776" y="5581650"/>
              <a:ext cx="106363" cy="104775"/>
            </a:xfrm>
            <a:custGeom>
              <a:avLst/>
              <a:gdLst>
                <a:gd name="T0" fmla="*/ 4 w 59"/>
                <a:gd name="T1" fmla="*/ 37 h 59"/>
                <a:gd name="T2" fmla="*/ 37 w 59"/>
                <a:gd name="T3" fmla="*/ 55 h 59"/>
                <a:gd name="T4" fmla="*/ 55 w 59"/>
                <a:gd name="T5" fmla="*/ 23 h 59"/>
                <a:gd name="T6" fmla="*/ 23 w 59"/>
                <a:gd name="T7" fmla="*/ 4 h 59"/>
                <a:gd name="T8" fmla="*/ 4 w 59"/>
                <a:gd name="T9" fmla="*/ 37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59">
                  <a:moveTo>
                    <a:pt x="4" y="37"/>
                  </a:moveTo>
                  <a:cubicBezTo>
                    <a:pt x="8" y="51"/>
                    <a:pt x="23" y="59"/>
                    <a:pt x="37" y="55"/>
                  </a:cubicBezTo>
                  <a:cubicBezTo>
                    <a:pt x="51" y="51"/>
                    <a:pt x="59" y="37"/>
                    <a:pt x="55" y="23"/>
                  </a:cubicBezTo>
                  <a:cubicBezTo>
                    <a:pt x="52" y="8"/>
                    <a:pt x="37" y="0"/>
                    <a:pt x="23" y="4"/>
                  </a:cubicBezTo>
                  <a:cubicBezTo>
                    <a:pt x="9" y="8"/>
                    <a:pt x="0" y="23"/>
                    <a:pt x="4" y="37"/>
                  </a:cubicBezTo>
                  <a:close/>
                </a:path>
              </a:pathLst>
            </a:custGeom>
            <a:solidFill>
              <a:srgbClr val="613D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38" name="Freeform 72"/>
            <p:cNvSpPr>
              <a:spLocks/>
            </p:cNvSpPr>
            <p:nvPr userDrawn="1"/>
          </p:nvSpPr>
          <p:spPr bwMode="gray">
            <a:xfrm>
              <a:off x="10474326" y="5751513"/>
              <a:ext cx="111125" cy="107950"/>
            </a:xfrm>
            <a:custGeom>
              <a:avLst/>
              <a:gdLst>
                <a:gd name="T0" fmla="*/ 7 w 61"/>
                <a:gd name="T1" fmla="*/ 42 h 60"/>
                <a:gd name="T2" fmla="*/ 42 w 61"/>
                <a:gd name="T3" fmla="*/ 54 h 60"/>
                <a:gd name="T4" fmla="*/ 55 w 61"/>
                <a:gd name="T5" fmla="*/ 19 h 60"/>
                <a:gd name="T6" fmla="*/ 19 w 61"/>
                <a:gd name="T7" fmla="*/ 6 h 60"/>
                <a:gd name="T8" fmla="*/ 7 w 61"/>
                <a:gd name="T9" fmla="*/ 4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60">
                  <a:moveTo>
                    <a:pt x="7" y="42"/>
                  </a:moveTo>
                  <a:cubicBezTo>
                    <a:pt x="13" y="55"/>
                    <a:pt x="29" y="60"/>
                    <a:pt x="42" y="54"/>
                  </a:cubicBezTo>
                  <a:cubicBezTo>
                    <a:pt x="55" y="48"/>
                    <a:pt x="61" y="32"/>
                    <a:pt x="55" y="19"/>
                  </a:cubicBezTo>
                  <a:cubicBezTo>
                    <a:pt x="48" y="6"/>
                    <a:pt x="33" y="0"/>
                    <a:pt x="19" y="6"/>
                  </a:cubicBezTo>
                  <a:cubicBezTo>
                    <a:pt x="6" y="13"/>
                    <a:pt x="0" y="28"/>
                    <a:pt x="7" y="42"/>
                  </a:cubicBezTo>
                  <a:close/>
                </a:path>
              </a:pathLst>
            </a:custGeom>
            <a:solidFill>
              <a:srgbClr val="613D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39" name="Freeform 73"/>
            <p:cNvSpPr>
              <a:spLocks/>
            </p:cNvSpPr>
            <p:nvPr userDrawn="1"/>
          </p:nvSpPr>
          <p:spPr bwMode="gray">
            <a:xfrm>
              <a:off x="10537826" y="5837238"/>
              <a:ext cx="109538" cy="109538"/>
            </a:xfrm>
            <a:custGeom>
              <a:avLst/>
              <a:gdLst>
                <a:gd name="T0" fmla="*/ 6 w 61"/>
                <a:gd name="T1" fmla="*/ 42 h 61"/>
                <a:gd name="T2" fmla="*/ 42 w 61"/>
                <a:gd name="T3" fmla="*/ 55 h 61"/>
                <a:gd name="T4" fmla="*/ 54 w 61"/>
                <a:gd name="T5" fmla="*/ 19 h 61"/>
                <a:gd name="T6" fmla="*/ 19 w 61"/>
                <a:gd name="T7" fmla="*/ 7 h 61"/>
                <a:gd name="T8" fmla="*/ 6 w 61"/>
                <a:gd name="T9" fmla="*/ 42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61">
                  <a:moveTo>
                    <a:pt x="6" y="42"/>
                  </a:moveTo>
                  <a:cubicBezTo>
                    <a:pt x="13" y="55"/>
                    <a:pt x="28" y="61"/>
                    <a:pt x="42" y="55"/>
                  </a:cubicBezTo>
                  <a:cubicBezTo>
                    <a:pt x="55" y="48"/>
                    <a:pt x="61" y="33"/>
                    <a:pt x="54" y="19"/>
                  </a:cubicBezTo>
                  <a:cubicBezTo>
                    <a:pt x="48" y="6"/>
                    <a:pt x="32" y="0"/>
                    <a:pt x="19" y="7"/>
                  </a:cubicBezTo>
                  <a:cubicBezTo>
                    <a:pt x="6" y="13"/>
                    <a:pt x="0" y="29"/>
                    <a:pt x="6" y="42"/>
                  </a:cubicBezTo>
                  <a:close/>
                </a:path>
              </a:pathLst>
            </a:custGeom>
            <a:solidFill>
              <a:srgbClr val="613D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40" name="Freeform 74"/>
            <p:cNvSpPr>
              <a:spLocks/>
            </p:cNvSpPr>
            <p:nvPr userDrawn="1"/>
          </p:nvSpPr>
          <p:spPr bwMode="gray">
            <a:xfrm>
              <a:off x="10617201" y="5916613"/>
              <a:ext cx="107950" cy="107950"/>
            </a:xfrm>
            <a:custGeom>
              <a:avLst/>
              <a:gdLst>
                <a:gd name="T0" fmla="*/ 6 w 60"/>
                <a:gd name="T1" fmla="*/ 41 h 60"/>
                <a:gd name="T2" fmla="*/ 41 w 60"/>
                <a:gd name="T3" fmla="*/ 54 h 60"/>
                <a:gd name="T4" fmla="*/ 54 w 60"/>
                <a:gd name="T5" fmla="*/ 19 h 60"/>
                <a:gd name="T6" fmla="*/ 18 w 60"/>
                <a:gd name="T7" fmla="*/ 6 h 60"/>
                <a:gd name="T8" fmla="*/ 6 w 60"/>
                <a:gd name="T9" fmla="*/ 41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60">
                  <a:moveTo>
                    <a:pt x="6" y="41"/>
                  </a:moveTo>
                  <a:cubicBezTo>
                    <a:pt x="12" y="55"/>
                    <a:pt x="28" y="60"/>
                    <a:pt x="41" y="54"/>
                  </a:cubicBezTo>
                  <a:cubicBezTo>
                    <a:pt x="54" y="48"/>
                    <a:pt x="60" y="32"/>
                    <a:pt x="54" y="19"/>
                  </a:cubicBezTo>
                  <a:cubicBezTo>
                    <a:pt x="47" y="5"/>
                    <a:pt x="32" y="0"/>
                    <a:pt x="18" y="6"/>
                  </a:cubicBezTo>
                  <a:cubicBezTo>
                    <a:pt x="5" y="12"/>
                    <a:pt x="0" y="28"/>
                    <a:pt x="6" y="41"/>
                  </a:cubicBezTo>
                  <a:close/>
                </a:path>
              </a:pathLst>
            </a:custGeom>
            <a:solidFill>
              <a:srgbClr val="613D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41" name="Freeform 75"/>
            <p:cNvSpPr>
              <a:spLocks/>
            </p:cNvSpPr>
            <p:nvPr userDrawn="1"/>
          </p:nvSpPr>
          <p:spPr bwMode="gray">
            <a:xfrm>
              <a:off x="9932988" y="4719638"/>
              <a:ext cx="1179513" cy="1587500"/>
            </a:xfrm>
            <a:custGeom>
              <a:avLst/>
              <a:gdLst>
                <a:gd name="T0" fmla="*/ 142 w 743"/>
                <a:gd name="T1" fmla="*/ 0 h 1000"/>
                <a:gd name="T2" fmla="*/ 743 w 743"/>
                <a:gd name="T3" fmla="*/ 907 h 1000"/>
                <a:gd name="T4" fmla="*/ 599 w 743"/>
                <a:gd name="T5" fmla="*/ 1000 h 1000"/>
                <a:gd name="T6" fmla="*/ 0 w 743"/>
                <a:gd name="T7" fmla="*/ 94 h 1000"/>
                <a:gd name="T8" fmla="*/ 142 w 743"/>
                <a:gd name="T9" fmla="*/ 0 h 1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3" h="1000">
                  <a:moveTo>
                    <a:pt x="142" y="0"/>
                  </a:moveTo>
                  <a:lnTo>
                    <a:pt x="743" y="907"/>
                  </a:lnTo>
                  <a:lnTo>
                    <a:pt x="599" y="1000"/>
                  </a:lnTo>
                  <a:lnTo>
                    <a:pt x="0" y="94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D2D2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42" name="Freeform 76"/>
            <p:cNvSpPr>
              <a:spLocks/>
            </p:cNvSpPr>
            <p:nvPr userDrawn="1"/>
          </p:nvSpPr>
          <p:spPr bwMode="gray">
            <a:xfrm>
              <a:off x="10506076" y="5421313"/>
              <a:ext cx="739775" cy="496888"/>
            </a:xfrm>
            <a:custGeom>
              <a:avLst/>
              <a:gdLst>
                <a:gd name="T0" fmla="*/ 23 w 410"/>
                <a:gd name="T1" fmla="*/ 0 h 277"/>
                <a:gd name="T2" fmla="*/ 160 w 410"/>
                <a:gd name="T3" fmla="*/ 20 h 277"/>
                <a:gd name="T4" fmla="*/ 378 w 410"/>
                <a:gd name="T5" fmla="*/ 89 h 277"/>
                <a:gd name="T6" fmla="*/ 332 w 410"/>
                <a:gd name="T7" fmla="*/ 269 h 277"/>
                <a:gd name="T8" fmla="*/ 161 w 410"/>
                <a:gd name="T9" fmla="*/ 101 h 277"/>
                <a:gd name="T10" fmla="*/ 105 w 410"/>
                <a:gd name="T11" fmla="*/ 88 h 277"/>
                <a:gd name="T12" fmla="*/ 23 w 410"/>
                <a:gd name="T13" fmla="*/ 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0" h="277">
                  <a:moveTo>
                    <a:pt x="23" y="0"/>
                  </a:moveTo>
                  <a:cubicBezTo>
                    <a:pt x="101" y="20"/>
                    <a:pt x="160" y="20"/>
                    <a:pt x="160" y="20"/>
                  </a:cubicBezTo>
                  <a:cubicBezTo>
                    <a:pt x="378" y="89"/>
                    <a:pt x="378" y="89"/>
                    <a:pt x="378" y="89"/>
                  </a:cubicBezTo>
                  <a:cubicBezTo>
                    <a:pt x="378" y="89"/>
                    <a:pt x="410" y="277"/>
                    <a:pt x="332" y="269"/>
                  </a:cubicBezTo>
                  <a:cubicBezTo>
                    <a:pt x="254" y="260"/>
                    <a:pt x="161" y="101"/>
                    <a:pt x="161" y="101"/>
                  </a:cubicBezTo>
                  <a:cubicBezTo>
                    <a:pt x="161" y="101"/>
                    <a:pt x="130" y="88"/>
                    <a:pt x="105" y="88"/>
                  </a:cubicBezTo>
                  <a:cubicBezTo>
                    <a:pt x="36" y="96"/>
                    <a:pt x="0" y="30"/>
                    <a:pt x="23" y="0"/>
                  </a:cubicBezTo>
                  <a:close/>
                </a:path>
              </a:pathLst>
            </a:custGeom>
            <a:solidFill>
              <a:srgbClr val="613D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43" name="Freeform 77"/>
            <p:cNvSpPr>
              <a:spLocks/>
            </p:cNvSpPr>
            <p:nvPr userDrawn="1"/>
          </p:nvSpPr>
          <p:spPr bwMode="gray">
            <a:xfrm>
              <a:off x="10795001" y="5457825"/>
              <a:ext cx="825500" cy="633413"/>
            </a:xfrm>
            <a:custGeom>
              <a:avLst/>
              <a:gdLst>
                <a:gd name="T0" fmla="*/ 520 w 520"/>
                <a:gd name="T1" fmla="*/ 160 h 399"/>
                <a:gd name="T2" fmla="*/ 0 w 520"/>
                <a:gd name="T3" fmla="*/ 0 h 399"/>
                <a:gd name="T4" fmla="*/ 186 w 520"/>
                <a:gd name="T5" fmla="*/ 279 h 399"/>
                <a:gd name="T6" fmla="*/ 495 w 520"/>
                <a:gd name="T7" fmla="*/ 399 h 399"/>
                <a:gd name="T8" fmla="*/ 520 w 520"/>
                <a:gd name="T9" fmla="*/ 160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0" h="399">
                  <a:moveTo>
                    <a:pt x="520" y="160"/>
                  </a:moveTo>
                  <a:lnTo>
                    <a:pt x="0" y="0"/>
                  </a:lnTo>
                  <a:lnTo>
                    <a:pt x="186" y="279"/>
                  </a:lnTo>
                  <a:lnTo>
                    <a:pt x="495" y="399"/>
                  </a:lnTo>
                  <a:lnTo>
                    <a:pt x="520" y="160"/>
                  </a:lnTo>
                  <a:close/>
                </a:path>
              </a:pathLst>
            </a:custGeom>
            <a:solidFill>
              <a:srgbClr val="613D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44" name="Freeform 78"/>
            <p:cNvSpPr>
              <a:spLocks/>
            </p:cNvSpPr>
            <p:nvPr userDrawn="1"/>
          </p:nvSpPr>
          <p:spPr bwMode="gray">
            <a:xfrm>
              <a:off x="10795001" y="5457825"/>
              <a:ext cx="825500" cy="633413"/>
            </a:xfrm>
            <a:custGeom>
              <a:avLst/>
              <a:gdLst>
                <a:gd name="T0" fmla="*/ 520 w 520"/>
                <a:gd name="T1" fmla="*/ 160 h 399"/>
                <a:gd name="T2" fmla="*/ 0 w 520"/>
                <a:gd name="T3" fmla="*/ 0 h 399"/>
                <a:gd name="T4" fmla="*/ 186 w 520"/>
                <a:gd name="T5" fmla="*/ 279 h 399"/>
                <a:gd name="T6" fmla="*/ 495 w 520"/>
                <a:gd name="T7" fmla="*/ 399 h 399"/>
                <a:gd name="T8" fmla="*/ 520 w 520"/>
                <a:gd name="T9" fmla="*/ 160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0" h="399">
                  <a:moveTo>
                    <a:pt x="520" y="160"/>
                  </a:moveTo>
                  <a:lnTo>
                    <a:pt x="0" y="0"/>
                  </a:lnTo>
                  <a:lnTo>
                    <a:pt x="186" y="279"/>
                  </a:lnTo>
                  <a:lnTo>
                    <a:pt x="495" y="399"/>
                  </a:lnTo>
                  <a:lnTo>
                    <a:pt x="520" y="16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45" name="Freeform 79"/>
            <p:cNvSpPr>
              <a:spLocks/>
            </p:cNvSpPr>
            <p:nvPr userDrawn="1"/>
          </p:nvSpPr>
          <p:spPr bwMode="gray">
            <a:xfrm>
              <a:off x="11279191" y="5591948"/>
              <a:ext cx="409572" cy="582655"/>
            </a:xfrm>
            <a:custGeom>
              <a:avLst/>
              <a:gdLst>
                <a:gd name="T0" fmla="*/ 232 w 232"/>
                <a:gd name="T1" fmla="*/ 67 h 354"/>
                <a:gd name="T2" fmla="*/ 32 w 232"/>
                <a:gd name="T3" fmla="*/ 0 h 354"/>
                <a:gd name="T4" fmla="*/ 0 w 232"/>
                <a:gd name="T5" fmla="*/ 257 h 354"/>
                <a:gd name="T6" fmla="*/ 232 w 232"/>
                <a:gd name="T7" fmla="*/ 354 h 354"/>
                <a:gd name="T8" fmla="*/ 232 w 232"/>
                <a:gd name="T9" fmla="*/ 67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354">
                  <a:moveTo>
                    <a:pt x="232" y="67"/>
                  </a:moveTo>
                  <a:lnTo>
                    <a:pt x="32" y="0"/>
                  </a:lnTo>
                  <a:lnTo>
                    <a:pt x="0" y="257"/>
                  </a:lnTo>
                  <a:lnTo>
                    <a:pt x="232" y="354"/>
                  </a:lnTo>
                  <a:lnTo>
                    <a:pt x="232" y="67"/>
                  </a:lnTo>
                  <a:close/>
                </a:path>
              </a:pathLst>
            </a:custGeom>
            <a:solidFill>
              <a:srgbClr val="107C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46" name="Freeform 80"/>
            <p:cNvSpPr>
              <a:spLocks/>
            </p:cNvSpPr>
            <p:nvPr userDrawn="1"/>
          </p:nvSpPr>
          <p:spPr bwMode="gray">
            <a:xfrm>
              <a:off x="11291888" y="5602288"/>
              <a:ext cx="368300" cy="561975"/>
            </a:xfrm>
            <a:custGeom>
              <a:avLst/>
              <a:gdLst>
                <a:gd name="T0" fmla="*/ 232 w 232"/>
                <a:gd name="T1" fmla="*/ 67 h 354"/>
                <a:gd name="T2" fmla="*/ 32 w 232"/>
                <a:gd name="T3" fmla="*/ 0 h 354"/>
                <a:gd name="T4" fmla="*/ 0 w 232"/>
                <a:gd name="T5" fmla="*/ 257 h 354"/>
                <a:gd name="T6" fmla="*/ 232 w 232"/>
                <a:gd name="T7" fmla="*/ 354 h 354"/>
                <a:gd name="T8" fmla="*/ 232 w 232"/>
                <a:gd name="T9" fmla="*/ 67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354">
                  <a:moveTo>
                    <a:pt x="232" y="67"/>
                  </a:moveTo>
                  <a:lnTo>
                    <a:pt x="32" y="0"/>
                  </a:lnTo>
                  <a:lnTo>
                    <a:pt x="0" y="257"/>
                  </a:lnTo>
                  <a:lnTo>
                    <a:pt x="232" y="354"/>
                  </a:lnTo>
                  <a:lnTo>
                    <a:pt x="232" y="6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47" name="Freeform 81"/>
            <p:cNvSpPr>
              <a:spLocks/>
            </p:cNvSpPr>
            <p:nvPr userDrawn="1"/>
          </p:nvSpPr>
          <p:spPr bwMode="gray">
            <a:xfrm>
              <a:off x="11291888" y="5980113"/>
              <a:ext cx="4763" cy="30163"/>
            </a:xfrm>
            <a:custGeom>
              <a:avLst/>
              <a:gdLst>
                <a:gd name="T0" fmla="*/ 3 w 3"/>
                <a:gd name="T1" fmla="*/ 0 h 19"/>
                <a:gd name="T2" fmla="*/ 0 w 3"/>
                <a:gd name="T3" fmla="*/ 19 h 19"/>
                <a:gd name="T4" fmla="*/ 3 w 3"/>
                <a:gd name="T5" fmla="*/ 0 h 19"/>
                <a:gd name="T6" fmla="*/ 3 w 3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9">
                  <a:moveTo>
                    <a:pt x="3" y="0"/>
                  </a:moveTo>
                  <a:lnTo>
                    <a:pt x="0" y="19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3291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48" name="Freeform 82"/>
            <p:cNvSpPr>
              <a:spLocks/>
            </p:cNvSpPr>
            <p:nvPr userDrawn="1"/>
          </p:nvSpPr>
          <p:spPr bwMode="gray">
            <a:xfrm>
              <a:off x="11291888" y="5980113"/>
              <a:ext cx="4763" cy="30163"/>
            </a:xfrm>
            <a:custGeom>
              <a:avLst/>
              <a:gdLst>
                <a:gd name="T0" fmla="*/ 3 w 3"/>
                <a:gd name="T1" fmla="*/ 0 h 19"/>
                <a:gd name="T2" fmla="*/ 0 w 3"/>
                <a:gd name="T3" fmla="*/ 19 h 19"/>
                <a:gd name="T4" fmla="*/ 3 w 3"/>
                <a:gd name="T5" fmla="*/ 0 h 19"/>
                <a:gd name="T6" fmla="*/ 3 w 3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9">
                  <a:moveTo>
                    <a:pt x="3" y="0"/>
                  </a:moveTo>
                  <a:lnTo>
                    <a:pt x="0" y="19"/>
                  </a:lnTo>
                  <a:lnTo>
                    <a:pt x="3" y="0"/>
                  </a:ln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49" name="Freeform 83"/>
            <p:cNvSpPr>
              <a:spLocks/>
            </p:cNvSpPr>
            <p:nvPr userDrawn="1"/>
          </p:nvSpPr>
          <p:spPr bwMode="gray">
            <a:xfrm>
              <a:off x="11296651" y="5905500"/>
              <a:ext cx="7938" cy="74613"/>
            </a:xfrm>
            <a:custGeom>
              <a:avLst/>
              <a:gdLst>
                <a:gd name="T0" fmla="*/ 5 w 5"/>
                <a:gd name="T1" fmla="*/ 0 h 47"/>
                <a:gd name="T2" fmla="*/ 0 w 5"/>
                <a:gd name="T3" fmla="*/ 47 h 47"/>
                <a:gd name="T4" fmla="*/ 0 w 5"/>
                <a:gd name="T5" fmla="*/ 47 h 47"/>
                <a:gd name="T6" fmla="*/ 5 w 5"/>
                <a:gd name="T7" fmla="*/ 0 h 47"/>
                <a:gd name="T8" fmla="*/ 5 w 5"/>
                <a:gd name="T9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7">
                  <a:moveTo>
                    <a:pt x="5" y="0"/>
                  </a:moveTo>
                  <a:lnTo>
                    <a:pt x="0" y="47"/>
                  </a:lnTo>
                  <a:lnTo>
                    <a:pt x="0" y="47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5737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50" name="Freeform 84"/>
            <p:cNvSpPr>
              <a:spLocks/>
            </p:cNvSpPr>
            <p:nvPr userDrawn="1"/>
          </p:nvSpPr>
          <p:spPr bwMode="gray">
            <a:xfrm>
              <a:off x="11296651" y="5905500"/>
              <a:ext cx="7938" cy="74613"/>
            </a:xfrm>
            <a:custGeom>
              <a:avLst/>
              <a:gdLst>
                <a:gd name="T0" fmla="*/ 5 w 5"/>
                <a:gd name="T1" fmla="*/ 0 h 47"/>
                <a:gd name="T2" fmla="*/ 0 w 5"/>
                <a:gd name="T3" fmla="*/ 47 h 47"/>
                <a:gd name="T4" fmla="*/ 0 w 5"/>
                <a:gd name="T5" fmla="*/ 47 h 47"/>
                <a:gd name="T6" fmla="*/ 5 w 5"/>
                <a:gd name="T7" fmla="*/ 0 h 47"/>
                <a:gd name="T8" fmla="*/ 5 w 5"/>
                <a:gd name="T9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7">
                  <a:moveTo>
                    <a:pt x="5" y="0"/>
                  </a:moveTo>
                  <a:lnTo>
                    <a:pt x="0" y="47"/>
                  </a:lnTo>
                  <a:lnTo>
                    <a:pt x="0" y="47"/>
                  </a:lnTo>
                  <a:lnTo>
                    <a:pt x="5" y="0"/>
                  </a:lnTo>
                  <a:lnTo>
                    <a:pt x="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51" name="Freeform 85"/>
            <p:cNvSpPr>
              <a:spLocks/>
            </p:cNvSpPr>
            <p:nvPr userDrawn="1"/>
          </p:nvSpPr>
          <p:spPr bwMode="gray">
            <a:xfrm>
              <a:off x="11294610" y="5905501"/>
              <a:ext cx="362859" cy="258762"/>
            </a:xfrm>
            <a:custGeom>
              <a:avLst/>
              <a:gdLst>
                <a:gd name="T0" fmla="*/ 8 w 232"/>
                <a:gd name="T1" fmla="*/ 0 h 163"/>
                <a:gd name="T2" fmla="*/ 3 w 232"/>
                <a:gd name="T3" fmla="*/ 47 h 163"/>
                <a:gd name="T4" fmla="*/ 0 w 232"/>
                <a:gd name="T5" fmla="*/ 66 h 163"/>
                <a:gd name="T6" fmla="*/ 232 w 232"/>
                <a:gd name="T7" fmla="*/ 163 h 163"/>
                <a:gd name="T8" fmla="*/ 232 w 232"/>
                <a:gd name="T9" fmla="*/ 93 h 163"/>
                <a:gd name="T10" fmla="*/ 8 w 232"/>
                <a:gd name="T11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2" h="163">
                  <a:moveTo>
                    <a:pt x="8" y="0"/>
                  </a:moveTo>
                  <a:lnTo>
                    <a:pt x="3" y="47"/>
                  </a:lnTo>
                  <a:lnTo>
                    <a:pt x="0" y="66"/>
                  </a:lnTo>
                  <a:lnTo>
                    <a:pt x="232" y="163"/>
                  </a:lnTo>
                  <a:lnTo>
                    <a:pt x="232" y="93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E6F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52" name="Freeform 86"/>
            <p:cNvSpPr>
              <a:spLocks/>
            </p:cNvSpPr>
            <p:nvPr userDrawn="1"/>
          </p:nvSpPr>
          <p:spPr bwMode="gray">
            <a:xfrm>
              <a:off x="11291888" y="5905500"/>
              <a:ext cx="368300" cy="258763"/>
            </a:xfrm>
            <a:custGeom>
              <a:avLst/>
              <a:gdLst>
                <a:gd name="T0" fmla="*/ 8 w 232"/>
                <a:gd name="T1" fmla="*/ 0 h 163"/>
                <a:gd name="T2" fmla="*/ 3 w 232"/>
                <a:gd name="T3" fmla="*/ 47 h 163"/>
                <a:gd name="T4" fmla="*/ 0 w 232"/>
                <a:gd name="T5" fmla="*/ 66 h 163"/>
                <a:gd name="T6" fmla="*/ 232 w 232"/>
                <a:gd name="T7" fmla="*/ 163 h 163"/>
                <a:gd name="T8" fmla="*/ 232 w 232"/>
                <a:gd name="T9" fmla="*/ 93 h 163"/>
                <a:gd name="T10" fmla="*/ 8 w 232"/>
                <a:gd name="T11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2" h="163">
                  <a:moveTo>
                    <a:pt x="8" y="0"/>
                  </a:moveTo>
                  <a:lnTo>
                    <a:pt x="3" y="47"/>
                  </a:lnTo>
                  <a:lnTo>
                    <a:pt x="0" y="66"/>
                  </a:lnTo>
                  <a:lnTo>
                    <a:pt x="232" y="163"/>
                  </a:lnTo>
                  <a:lnTo>
                    <a:pt x="232" y="93"/>
                  </a:lnTo>
                  <a:lnTo>
                    <a:pt x="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53" name="Freeform 87"/>
            <p:cNvSpPr>
              <a:spLocks/>
            </p:cNvSpPr>
            <p:nvPr userDrawn="1"/>
          </p:nvSpPr>
          <p:spPr bwMode="gray">
            <a:xfrm>
              <a:off x="9963151" y="3878263"/>
              <a:ext cx="217488" cy="387350"/>
            </a:xfrm>
            <a:custGeom>
              <a:avLst/>
              <a:gdLst>
                <a:gd name="T0" fmla="*/ 120 w 120"/>
                <a:gd name="T1" fmla="*/ 186 h 215"/>
                <a:gd name="T2" fmla="*/ 105 w 120"/>
                <a:gd name="T3" fmla="*/ 0 h 215"/>
                <a:gd name="T4" fmla="*/ 0 w 120"/>
                <a:gd name="T5" fmla="*/ 81 h 215"/>
                <a:gd name="T6" fmla="*/ 17 w 120"/>
                <a:gd name="T7" fmla="*/ 215 h 215"/>
                <a:gd name="T8" fmla="*/ 120 w 120"/>
                <a:gd name="T9" fmla="*/ 186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215">
                  <a:moveTo>
                    <a:pt x="120" y="186"/>
                  </a:moveTo>
                  <a:cubicBezTo>
                    <a:pt x="120" y="186"/>
                    <a:pt x="64" y="85"/>
                    <a:pt x="105" y="0"/>
                  </a:cubicBezTo>
                  <a:cubicBezTo>
                    <a:pt x="4" y="67"/>
                    <a:pt x="0" y="81"/>
                    <a:pt x="0" y="81"/>
                  </a:cubicBezTo>
                  <a:cubicBezTo>
                    <a:pt x="17" y="215"/>
                    <a:pt x="17" y="215"/>
                    <a:pt x="17" y="215"/>
                  </a:cubicBezTo>
                  <a:lnTo>
                    <a:pt x="120" y="186"/>
                  </a:lnTo>
                  <a:close/>
                </a:path>
              </a:pathLst>
            </a:custGeom>
            <a:solidFill>
              <a:srgbClr val="F8D5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54" name="Freeform 88"/>
            <p:cNvSpPr>
              <a:spLocks/>
            </p:cNvSpPr>
            <p:nvPr userDrawn="1"/>
          </p:nvSpPr>
          <p:spPr bwMode="gray">
            <a:xfrm>
              <a:off x="9963151" y="3878263"/>
              <a:ext cx="217488" cy="387350"/>
            </a:xfrm>
            <a:custGeom>
              <a:avLst/>
              <a:gdLst>
                <a:gd name="T0" fmla="*/ 120 w 120"/>
                <a:gd name="T1" fmla="*/ 186 h 215"/>
                <a:gd name="T2" fmla="*/ 105 w 120"/>
                <a:gd name="T3" fmla="*/ 0 h 215"/>
                <a:gd name="T4" fmla="*/ 0 w 120"/>
                <a:gd name="T5" fmla="*/ 81 h 215"/>
                <a:gd name="T6" fmla="*/ 17 w 120"/>
                <a:gd name="T7" fmla="*/ 215 h 215"/>
                <a:gd name="T8" fmla="*/ 120 w 120"/>
                <a:gd name="T9" fmla="*/ 186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215">
                  <a:moveTo>
                    <a:pt x="120" y="186"/>
                  </a:moveTo>
                  <a:cubicBezTo>
                    <a:pt x="120" y="186"/>
                    <a:pt x="64" y="85"/>
                    <a:pt x="105" y="0"/>
                  </a:cubicBezTo>
                  <a:cubicBezTo>
                    <a:pt x="4" y="67"/>
                    <a:pt x="0" y="81"/>
                    <a:pt x="0" y="81"/>
                  </a:cubicBezTo>
                  <a:cubicBezTo>
                    <a:pt x="17" y="215"/>
                    <a:pt x="17" y="215"/>
                    <a:pt x="17" y="215"/>
                  </a:cubicBezTo>
                  <a:lnTo>
                    <a:pt x="120" y="186"/>
                  </a:lnTo>
                  <a:close/>
                </a:path>
              </a:pathLst>
            </a:custGeom>
            <a:solidFill>
              <a:srgbClr val="DEB6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55" name="Freeform 89"/>
            <p:cNvSpPr>
              <a:spLocks/>
            </p:cNvSpPr>
            <p:nvPr userDrawn="1"/>
          </p:nvSpPr>
          <p:spPr bwMode="gray">
            <a:xfrm>
              <a:off x="9871076" y="3697288"/>
              <a:ext cx="849313" cy="573088"/>
            </a:xfrm>
            <a:custGeom>
              <a:avLst/>
              <a:gdLst>
                <a:gd name="T0" fmla="*/ 0 w 470"/>
                <a:gd name="T1" fmla="*/ 134 h 319"/>
                <a:gd name="T2" fmla="*/ 42 w 470"/>
                <a:gd name="T3" fmla="*/ 197 h 319"/>
                <a:gd name="T4" fmla="*/ 147 w 470"/>
                <a:gd name="T5" fmla="*/ 123 h 319"/>
                <a:gd name="T6" fmla="*/ 221 w 470"/>
                <a:gd name="T7" fmla="*/ 270 h 319"/>
                <a:gd name="T8" fmla="*/ 300 w 470"/>
                <a:gd name="T9" fmla="*/ 319 h 319"/>
                <a:gd name="T10" fmla="*/ 427 w 470"/>
                <a:gd name="T11" fmla="*/ 174 h 319"/>
                <a:gd name="T12" fmla="*/ 470 w 470"/>
                <a:gd name="T13" fmla="*/ 171 h 319"/>
                <a:gd name="T14" fmla="*/ 468 w 470"/>
                <a:gd name="T15" fmla="*/ 2 h 319"/>
                <a:gd name="T16" fmla="*/ 312 w 470"/>
                <a:gd name="T17" fmla="*/ 30 h 319"/>
                <a:gd name="T18" fmla="*/ 127 w 470"/>
                <a:gd name="T19" fmla="*/ 20 h 319"/>
                <a:gd name="T20" fmla="*/ 0 w 470"/>
                <a:gd name="T21" fmla="*/ 134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0" h="319">
                  <a:moveTo>
                    <a:pt x="0" y="134"/>
                  </a:moveTo>
                  <a:cubicBezTo>
                    <a:pt x="0" y="134"/>
                    <a:pt x="13" y="192"/>
                    <a:pt x="42" y="197"/>
                  </a:cubicBezTo>
                  <a:cubicBezTo>
                    <a:pt x="68" y="201"/>
                    <a:pt x="146" y="130"/>
                    <a:pt x="147" y="123"/>
                  </a:cubicBezTo>
                  <a:cubicBezTo>
                    <a:pt x="261" y="161"/>
                    <a:pt x="221" y="270"/>
                    <a:pt x="221" y="270"/>
                  </a:cubicBezTo>
                  <a:cubicBezTo>
                    <a:pt x="221" y="270"/>
                    <a:pt x="227" y="279"/>
                    <a:pt x="300" y="319"/>
                  </a:cubicBezTo>
                  <a:cubicBezTo>
                    <a:pt x="440" y="276"/>
                    <a:pt x="427" y="174"/>
                    <a:pt x="427" y="174"/>
                  </a:cubicBezTo>
                  <a:cubicBezTo>
                    <a:pt x="470" y="171"/>
                    <a:pt x="470" y="171"/>
                    <a:pt x="470" y="171"/>
                  </a:cubicBezTo>
                  <a:cubicBezTo>
                    <a:pt x="468" y="2"/>
                    <a:pt x="468" y="2"/>
                    <a:pt x="468" y="2"/>
                  </a:cubicBezTo>
                  <a:cubicBezTo>
                    <a:pt x="312" y="30"/>
                    <a:pt x="312" y="30"/>
                    <a:pt x="312" y="30"/>
                  </a:cubicBezTo>
                  <a:cubicBezTo>
                    <a:pt x="312" y="30"/>
                    <a:pt x="145" y="0"/>
                    <a:pt x="127" y="20"/>
                  </a:cubicBezTo>
                  <a:cubicBezTo>
                    <a:pt x="116" y="33"/>
                    <a:pt x="0" y="134"/>
                    <a:pt x="0" y="134"/>
                  </a:cubicBezTo>
                  <a:close/>
                </a:path>
              </a:pathLst>
            </a:custGeom>
            <a:solidFill>
              <a:srgbClr val="F6CA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56" name="Freeform 90"/>
            <p:cNvSpPr>
              <a:spLocks/>
            </p:cNvSpPr>
            <p:nvPr userDrawn="1"/>
          </p:nvSpPr>
          <p:spPr bwMode="gray">
            <a:xfrm>
              <a:off x="10674351" y="3640138"/>
              <a:ext cx="192088" cy="387350"/>
            </a:xfrm>
            <a:custGeom>
              <a:avLst/>
              <a:gdLst>
                <a:gd name="T0" fmla="*/ 0 w 121"/>
                <a:gd name="T1" fmla="*/ 15 h 244"/>
                <a:gd name="T2" fmla="*/ 12 w 121"/>
                <a:gd name="T3" fmla="*/ 244 h 244"/>
                <a:gd name="T4" fmla="*/ 121 w 121"/>
                <a:gd name="T5" fmla="*/ 240 h 244"/>
                <a:gd name="T6" fmla="*/ 110 w 121"/>
                <a:gd name="T7" fmla="*/ 0 h 244"/>
                <a:gd name="T8" fmla="*/ 0 w 121"/>
                <a:gd name="T9" fmla="*/ 15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44">
                  <a:moveTo>
                    <a:pt x="0" y="15"/>
                  </a:moveTo>
                  <a:lnTo>
                    <a:pt x="12" y="244"/>
                  </a:lnTo>
                  <a:lnTo>
                    <a:pt x="121" y="240"/>
                  </a:lnTo>
                  <a:lnTo>
                    <a:pt x="110" y="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57" name="Freeform 91"/>
            <p:cNvSpPr>
              <a:spLocks/>
            </p:cNvSpPr>
            <p:nvPr userDrawn="1"/>
          </p:nvSpPr>
          <p:spPr bwMode="gray">
            <a:xfrm>
              <a:off x="10674351" y="3640138"/>
              <a:ext cx="192088" cy="387350"/>
            </a:xfrm>
            <a:custGeom>
              <a:avLst/>
              <a:gdLst>
                <a:gd name="T0" fmla="*/ 0 w 121"/>
                <a:gd name="T1" fmla="*/ 15 h 244"/>
                <a:gd name="T2" fmla="*/ 12 w 121"/>
                <a:gd name="T3" fmla="*/ 244 h 244"/>
                <a:gd name="T4" fmla="*/ 121 w 121"/>
                <a:gd name="T5" fmla="*/ 240 h 244"/>
                <a:gd name="T6" fmla="*/ 110 w 121"/>
                <a:gd name="T7" fmla="*/ 0 h 244"/>
                <a:gd name="T8" fmla="*/ 0 w 121"/>
                <a:gd name="T9" fmla="*/ 15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44">
                  <a:moveTo>
                    <a:pt x="0" y="15"/>
                  </a:moveTo>
                  <a:lnTo>
                    <a:pt x="12" y="244"/>
                  </a:lnTo>
                  <a:lnTo>
                    <a:pt x="121" y="240"/>
                  </a:lnTo>
                  <a:lnTo>
                    <a:pt x="110" y="0"/>
                  </a:lnTo>
                  <a:lnTo>
                    <a:pt x="0" y="1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58" name="Freeform 92"/>
            <p:cNvSpPr>
              <a:spLocks/>
            </p:cNvSpPr>
            <p:nvPr userDrawn="1"/>
          </p:nvSpPr>
          <p:spPr bwMode="gray">
            <a:xfrm>
              <a:off x="10188576" y="3733800"/>
              <a:ext cx="176213" cy="254000"/>
            </a:xfrm>
            <a:custGeom>
              <a:avLst/>
              <a:gdLst>
                <a:gd name="T0" fmla="*/ 31 w 97"/>
                <a:gd name="T1" fmla="*/ 142 h 142"/>
                <a:gd name="T2" fmla="*/ 97 w 97"/>
                <a:gd name="T3" fmla="*/ 4 h 142"/>
                <a:gd name="T4" fmla="*/ 72 w 97"/>
                <a:gd name="T5" fmla="*/ 0 h 142"/>
                <a:gd name="T6" fmla="*/ 3 w 97"/>
                <a:gd name="T7" fmla="*/ 118 h 142"/>
                <a:gd name="T8" fmla="*/ 31 w 97"/>
                <a:gd name="T9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142">
                  <a:moveTo>
                    <a:pt x="31" y="142"/>
                  </a:moveTo>
                  <a:cubicBezTo>
                    <a:pt x="97" y="4"/>
                    <a:pt x="97" y="4"/>
                    <a:pt x="97" y="4"/>
                  </a:cubicBezTo>
                  <a:cubicBezTo>
                    <a:pt x="90" y="2"/>
                    <a:pt x="81" y="1"/>
                    <a:pt x="72" y="0"/>
                  </a:cubicBezTo>
                  <a:cubicBezTo>
                    <a:pt x="72" y="0"/>
                    <a:pt x="0" y="115"/>
                    <a:pt x="3" y="118"/>
                  </a:cubicBezTo>
                  <a:cubicBezTo>
                    <a:pt x="15" y="125"/>
                    <a:pt x="24" y="134"/>
                    <a:pt x="31" y="142"/>
                  </a:cubicBezTo>
                  <a:close/>
                </a:path>
              </a:pathLst>
            </a:custGeom>
            <a:solidFill>
              <a:srgbClr val="DEB6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59" name="Freeform 93"/>
            <p:cNvSpPr>
              <a:spLocks/>
            </p:cNvSpPr>
            <p:nvPr userDrawn="1"/>
          </p:nvSpPr>
          <p:spPr bwMode="gray">
            <a:xfrm>
              <a:off x="9872663" y="3540125"/>
              <a:ext cx="468313" cy="830263"/>
            </a:xfrm>
            <a:custGeom>
              <a:avLst/>
              <a:gdLst>
                <a:gd name="T0" fmla="*/ 277 w 295"/>
                <a:gd name="T1" fmla="*/ 0 h 523"/>
                <a:gd name="T2" fmla="*/ 0 w 295"/>
                <a:gd name="T3" fmla="*/ 513 h 523"/>
                <a:gd name="T4" fmla="*/ 19 w 295"/>
                <a:gd name="T5" fmla="*/ 523 h 523"/>
                <a:gd name="T6" fmla="*/ 295 w 295"/>
                <a:gd name="T7" fmla="*/ 10 h 523"/>
                <a:gd name="T8" fmla="*/ 277 w 295"/>
                <a:gd name="T9" fmla="*/ 0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5" h="523">
                  <a:moveTo>
                    <a:pt x="277" y="0"/>
                  </a:moveTo>
                  <a:lnTo>
                    <a:pt x="0" y="513"/>
                  </a:lnTo>
                  <a:lnTo>
                    <a:pt x="19" y="523"/>
                  </a:lnTo>
                  <a:lnTo>
                    <a:pt x="295" y="10"/>
                  </a:lnTo>
                  <a:lnTo>
                    <a:pt x="277" y="0"/>
                  </a:lnTo>
                  <a:close/>
                </a:path>
              </a:pathLst>
            </a:custGeom>
            <a:solidFill>
              <a:srgbClr val="5C00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60" name="Freeform 94"/>
            <p:cNvSpPr>
              <a:spLocks/>
            </p:cNvSpPr>
            <p:nvPr userDrawn="1"/>
          </p:nvSpPr>
          <p:spPr bwMode="gray">
            <a:xfrm>
              <a:off x="9872663" y="3540125"/>
              <a:ext cx="525463" cy="860425"/>
            </a:xfrm>
            <a:custGeom>
              <a:avLst/>
              <a:gdLst>
                <a:gd name="T0" fmla="*/ 331 w 331"/>
                <a:gd name="T1" fmla="*/ 29 h 542"/>
                <a:gd name="T2" fmla="*/ 295 w 331"/>
                <a:gd name="T3" fmla="*/ 10 h 542"/>
                <a:gd name="T4" fmla="*/ 277 w 331"/>
                <a:gd name="T5" fmla="*/ 0 h 542"/>
                <a:gd name="T6" fmla="*/ 0 w 331"/>
                <a:gd name="T7" fmla="*/ 513 h 542"/>
                <a:gd name="T8" fmla="*/ 19 w 331"/>
                <a:gd name="T9" fmla="*/ 523 h 542"/>
                <a:gd name="T10" fmla="*/ 55 w 331"/>
                <a:gd name="T11" fmla="*/ 542 h 542"/>
                <a:gd name="T12" fmla="*/ 331 w 331"/>
                <a:gd name="T13" fmla="*/ 29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1" h="542">
                  <a:moveTo>
                    <a:pt x="331" y="29"/>
                  </a:moveTo>
                  <a:lnTo>
                    <a:pt x="295" y="10"/>
                  </a:lnTo>
                  <a:lnTo>
                    <a:pt x="277" y="0"/>
                  </a:lnTo>
                  <a:lnTo>
                    <a:pt x="0" y="513"/>
                  </a:lnTo>
                  <a:lnTo>
                    <a:pt x="19" y="523"/>
                  </a:lnTo>
                  <a:lnTo>
                    <a:pt x="55" y="542"/>
                  </a:lnTo>
                  <a:lnTo>
                    <a:pt x="331" y="29"/>
                  </a:lnTo>
                  <a:close/>
                </a:path>
              </a:pathLst>
            </a:custGeom>
            <a:solidFill>
              <a:srgbClr val="107C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61" name="Freeform 95"/>
            <p:cNvSpPr>
              <a:spLocks/>
            </p:cNvSpPr>
            <p:nvPr userDrawn="1"/>
          </p:nvSpPr>
          <p:spPr bwMode="gray">
            <a:xfrm>
              <a:off x="9869488" y="4354513"/>
              <a:ext cx="90488" cy="111125"/>
            </a:xfrm>
            <a:custGeom>
              <a:avLst/>
              <a:gdLst>
                <a:gd name="T0" fmla="*/ 2 w 57"/>
                <a:gd name="T1" fmla="*/ 0 h 70"/>
                <a:gd name="T2" fmla="*/ 0 w 57"/>
                <a:gd name="T3" fmla="*/ 70 h 70"/>
                <a:gd name="T4" fmla="*/ 57 w 57"/>
                <a:gd name="T5" fmla="*/ 29 h 70"/>
                <a:gd name="T6" fmla="*/ 2 w 57"/>
                <a:gd name="T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" h="70">
                  <a:moveTo>
                    <a:pt x="2" y="0"/>
                  </a:moveTo>
                  <a:lnTo>
                    <a:pt x="0" y="70"/>
                  </a:lnTo>
                  <a:lnTo>
                    <a:pt x="57" y="29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62" name="Freeform 96"/>
            <p:cNvSpPr>
              <a:spLocks/>
            </p:cNvSpPr>
            <p:nvPr userDrawn="1"/>
          </p:nvSpPr>
          <p:spPr bwMode="gray">
            <a:xfrm>
              <a:off x="9869488" y="4410075"/>
              <a:ext cx="46038" cy="55563"/>
            </a:xfrm>
            <a:custGeom>
              <a:avLst/>
              <a:gdLst>
                <a:gd name="T0" fmla="*/ 29 w 29"/>
                <a:gd name="T1" fmla="*/ 15 h 35"/>
                <a:gd name="T2" fmla="*/ 0 w 29"/>
                <a:gd name="T3" fmla="*/ 35 h 35"/>
                <a:gd name="T4" fmla="*/ 1 w 29"/>
                <a:gd name="T5" fmla="*/ 0 h 35"/>
                <a:gd name="T6" fmla="*/ 29 w 29"/>
                <a:gd name="T7" fmla="*/ 1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35">
                  <a:moveTo>
                    <a:pt x="29" y="15"/>
                  </a:moveTo>
                  <a:lnTo>
                    <a:pt x="0" y="35"/>
                  </a:lnTo>
                  <a:lnTo>
                    <a:pt x="1" y="0"/>
                  </a:lnTo>
                  <a:lnTo>
                    <a:pt x="29" y="15"/>
                  </a:lnTo>
                  <a:close/>
                </a:path>
              </a:pathLst>
            </a:custGeom>
            <a:solidFill>
              <a:srgbClr val="798C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63" name="Freeform 97"/>
            <p:cNvSpPr>
              <a:spLocks/>
            </p:cNvSpPr>
            <p:nvPr userDrawn="1"/>
          </p:nvSpPr>
          <p:spPr bwMode="gray">
            <a:xfrm>
              <a:off x="10340976" y="3521075"/>
              <a:ext cx="76200" cy="65088"/>
            </a:xfrm>
            <a:custGeom>
              <a:avLst/>
              <a:gdLst>
                <a:gd name="T0" fmla="*/ 13 w 48"/>
                <a:gd name="T1" fmla="*/ 0 h 41"/>
                <a:gd name="T2" fmla="*/ 0 w 48"/>
                <a:gd name="T3" fmla="*/ 22 h 41"/>
                <a:gd name="T4" fmla="*/ 36 w 48"/>
                <a:gd name="T5" fmla="*/ 41 h 41"/>
                <a:gd name="T6" fmla="*/ 48 w 48"/>
                <a:gd name="T7" fmla="*/ 19 h 41"/>
                <a:gd name="T8" fmla="*/ 13 w 48"/>
                <a:gd name="T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1">
                  <a:moveTo>
                    <a:pt x="13" y="0"/>
                  </a:moveTo>
                  <a:lnTo>
                    <a:pt x="0" y="22"/>
                  </a:lnTo>
                  <a:lnTo>
                    <a:pt x="36" y="41"/>
                  </a:lnTo>
                  <a:lnTo>
                    <a:pt x="48" y="19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64" name="Freeform 98"/>
            <p:cNvSpPr>
              <a:spLocks/>
            </p:cNvSpPr>
            <p:nvPr userDrawn="1"/>
          </p:nvSpPr>
          <p:spPr bwMode="gray">
            <a:xfrm>
              <a:off x="10312401" y="3505200"/>
              <a:ext cx="49213" cy="50800"/>
            </a:xfrm>
            <a:custGeom>
              <a:avLst/>
              <a:gdLst>
                <a:gd name="T0" fmla="*/ 31 w 31"/>
                <a:gd name="T1" fmla="*/ 10 h 32"/>
                <a:gd name="T2" fmla="*/ 18 w 31"/>
                <a:gd name="T3" fmla="*/ 32 h 32"/>
                <a:gd name="T4" fmla="*/ 0 w 31"/>
                <a:gd name="T5" fmla="*/ 22 h 32"/>
                <a:gd name="T6" fmla="*/ 12 w 31"/>
                <a:gd name="T7" fmla="*/ 0 h 32"/>
                <a:gd name="T8" fmla="*/ 31 w 31"/>
                <a:gd name="T9" fmla="*/ 1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2">
                  <a:moveTo>
                    <a:pt x="31" y="10"/>
                  </a:moveTo>
                  <a:lnTo>
                    <a:pt x="18" y="32"/>
                  </a:lnTo>
                  <a:lnTo>
                    <a:pt x="0" y="22"/>
                  </a:lnTo>
                  <a:lnTo>
                    <a:pt x="12" y="0"/>
                  </a:lnTo>
                  <a:lnTo>
                    <a:pt x="31" y="10"/>
                  </a:lnTo>
                  <a:close/>
                </a:path>
              </a:pathLst>
            </a:custGeom>
            <a:solidFill>
              <a:srgbClr val="D2D2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65" name="Freeform 99"/>
            <p:cNvSpPr>
              <a:spLocks/>
            </p:cNvSpPr>
            <p:nvPr userDrawn="1"/>
          </p:nvSpPr>
          <p:spPr bwMode="gray">
            <a:xfrm>
              <a:off x="10328276" y="3449638"/>
              <a:ext cx="117475" cy="106363"/>
            </a:xfrm>
            <a:custGeom>
              <a:avLst/>
              <a:gdLst>
                <a:gd name="T0" fmla="*/ 63 w 65"/>
                <a:gd name="T1" fmla="*/ 31 h 59"/>
                <a:gd name="T2" fmla="*/ 60 w 65"/>
                <a:gd name="T3" fmla="*/ 21 h 59"/>
                <a:gd name="T4" fmla="*/ 42 w 65"/>
                <a:gd name="T5" fmla="*/ 11 h 59"/>
                <a:gd name="T6" fmla="*/ 35 w 65"/>
                <a:gd name="T7" fmla="*/ 7 h 59"/>
                <a:gd name="T8" fmla="*/ 28 w 65"/>
                <a:gd name="T9" fmla="*/ 3 h 59"/>
                <a:gd name="T10" fmla="*/ 26 w 65"/>
                <a:gd name="T11" fmla="*/ 2 h 59"/>
                <a:gd name="T12" fmla="*/ 15 w 65"/>
                <a:gd name="T13" fmla="*/ 6 h 59"/>
                <a:gd name="T14" fmla="*/ 0 w 65"/>
                <a:gd name="T15" fmla="*/ 33 h 59"/>
                <a:gd name="T16" fmla="*/ 16 w 65"/>
                <a:gd name="T17" fmla="*/ 42 h 59"/>
                <a:gd name="T18" fmla="*/ 48 w 65"/>
                <a:gd name="T19" fmla="*/ 59 h 59"/>
                <a:gd name="T20" fmla="*/ 63 w 65"/>
                <a:gd name="T21" fmla="*/ 3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5" h="59">
                  <a:moveTo>
                    <a:pt x="63" y="31"/>
                  </a:moveTo>
                  <a:cubicBezTo>
                    <a:pt x="65" y="27"/>
                    <a:pt x="64" y="23"/>
                    <a:pt x="60" y="21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40" y="10"/>
                    <a:pt x="37" y="9"/>
                    <a:pt x="35" y="7"/>
                  </a:cubicBezTo>
                  <a:cubicBezTo>
                    <a:pt x="32" y="6"/>
                    <a:pt x="30" y="5"/>
                    <a:pt x="28" y="3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2" y="0"/>
                    <a:pt x="17" y="2"/>
                    <a:pt x="15" y="6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48" y="59"/>
                    <a:pt x="48" y="59"/>
                    <a:pt x="48" y="59"/>
                  </a:cubicBezTo>
                  <a:lnTo>
                    <a:pt x="63" y="31"/>
                  </a:lnTo>
                  <a:close/>
                </a:path>
              </a:pathLst>
            </a:custGeom>
            <a:solidFill>
              <a:srgbClr val="107C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66" name="Freeform 100"/>
            <p:cNvSpPr>
              <a:spLocks/>
            </p:cNvSpPr>
            <p:nvPr userDrawn="1"/>
          </p:nvSpPr>
          <p:spPr bwMode="gray">
            <a:xfrm>
              <a:off x="10328276" y="3449638"/>
              <a:ext cx="63500" cy="74613"/>
            </a:xfrm>
            <a:custGeom>
              <a:avLst/>
              <a:gdLst>
                <a:gd name="T0" fmla="*/ 16 w 35"/>
                <a:gd name="T1" fmla="*/ 42 h 42"/>
                <a:gd name="T2" fmla="*/ 35 w 35"/>
                <a:gd name="T3" fmla="*/ 7 h 42"/>
                <a:gd name="T4" fmla="*/ 28 w 35"/>
                <a:gd name="T5" fmla="*/ 3 h 42"/>
                <a:gd name="T6" fmla="*/ 26 w 35"/>
                <a:gd name="T7" fmla="*/ 2 h 42"/>
                <a:gd name="T8" fmla="*/ 15 w 35"/>
                <a:gd name="T9" fmla="*/ 6 h 42"/>
                <a:gd name="T10" fmla="*/ 0 w 35"/>
                <a:gd name="T11" fmla="*/ 33 h 42"/>
                <a:gd name="T12" fmla="*/ 16 w 35"/>
                <a:gd name="T13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42">
                  <a:moveTo>
                    <a:pt x="16" y="42"/>
                  </a:moveTo>
                  <a:cubicBezTo>
                    <a:pt x="35" y="7"/>
                    <a:pt x="35" y="7"/>
                    <a:pt x="35" y="7"/>
                  </a:cubicBezTo>
                  <a:cubicBezTo>
                    <a:pt x="32" y="6"/>
                    <a:pt x="30" y="5"/>
                    <a:pt x="28" y="3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2" y="0"/>
                    <a:pt x="17" y="2"/>
                    <a:pt x="15" y="6"/>
                  </a:cubicBezTo>
                  <a:cubicBezTo>
                    <a:pt x="0" y="33"/>
                    <a:pt x="0" y="33"/>
                    <a:pt x="0" y="33"/>
                  </a:cubicBezTo>
                  <a:lnTo>
                    <a:pt x="16" y="42"/>
                  </a:lnTo>
                  <a:close/>
                </a:path>
              </a:pathLst>
            </a:custGeom>
            <a:solidFill>
              <a:srgbClr val="0D5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67" name="Freeform 101"/>
            <p:cNvSpPr>
              <a:spLocks/>
            </p:cNvSpPr>
            <p:nvPr userDrawn="1"/>
          </p:nvSpPr>
          <p:spPr bwMode="gray">
            <a:xfrm>
              <a:off x="9872663" y="3540125"/>
              <a:ext cx="468313" cy="830263"/>
            </a:xfrm>
            <a:custGeom>
              <a:avLst/>
              <a:gdLst>
                <a:gd name="T0" fmla="*/ 277 w 295"/>
                <a:gd name="T1" fmla="*/ 0 h 523"/>
                <a:gd name="T2" fmla="*/ 0 w 295"/>
                <a:gd name="T3" fmla="*/ 513 h 523"/>
                <a:gd name="T4" fmla="*/ 19 w 295"/>
                <a:gd name="T5" fmla="*/ 523 h 523"/>
                <a:gd name="T6" fmla="*/ 295 w 295"/>
                <a:gd name="T7" fmla="*/ 10 h 523"/>
                <a:gd name="T8" fmla="*/ 277 w 295"/>
                <a:gd name="T9" fmla="*/ 0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5" h="523">
                  <a:moveTo>
                    <a:pt x="277" y="0"/>
                  </a:moveTo>
                  <a:lnTo>
                    <a:pt x="0" y="513"/>
                  </a:lnTo>
                  <a:lnTo>
                    <a:pt x="19" y="523"/>
                  </a:lnTo>
                  <a:lnTo>
                    <a:pt x="295" y="10"/>
                  </a:lnTo>
                  <a:lnTo>
                    <a:pt x="277" y="0"/>
                  </a:lnTo>
                  <a:close/>
                </a:path>
              </a:pathLst>
            </a:custGeom>
            <a:solidFill>
              <a:srgbClr val="0D5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68" name="Freeform 102"/>
            <p:cNvSpPr>
              <a:spLocks/>
            </p:cNvSpPr>
            <p:nvPr userDrawn="1"/>
          </p:nvSpPr>
          <p:spPr bwMode="gray">
            <a:xfrm>
              <a:off x="9855201" y="3914775"/>
              <a:ext cx="155575" cy="368300"/>
            </a:xfrm>
            <a:custGeom>
              <a:avLst/>
              <a:gdLst>
                <a:gd name="T0" fmla="*/ 56 w 86"/>
                <a:gd name="T1" fmla="*/ 203 h 205"/>
                <a:gd name="T2" fmla="*/ 21 w 86"/>
                <a:gd name="T3" fmla="*/ 175 h 205"/>
                <a:gd name="T4" fmla="*/ 2 w 86"/>
                <a:gd name="T5" fmla="*/ 37 h 205"/>
                <a:gd name="T6" fmla="*/ 30 w 86"/>
                <a:gd name="T7" fmla="*/ 2 h 205"/>
                <a:gd name="T8" fmla="*/ 65 w 86"/>
                <a:gd name="T9" fmla="*/ 30 h 205"/>
                <a:gd name="T10" fmla="*/ 84 w 86"/>
                <a:gd name="T11" fmla="*/ 168 h 205"/>
                <a:gd name="T12" fmla="*/ 56 w 86"/>
                <a:gd name="T13" fmla="*/ 203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205">
                  <a:moveTo>
                    <a:pt x="56" y="203"/>
                  </a:moveTo>
                  <a:cubicBezTo>
                    <a:pt x="38" y="205"/>
                    <a:pt x="23" y="193"/>
                    <a:pt x="21" y="175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0" y="20"/>
                    <a:pt x="12" y="4"/>
                    <a:pt x="30" y="2"/>
                  </a:cubicBezTo>
                  <a:cubicBezTo>
                    <a:pt x="47" y="0"/>
                    <a:pt x="63" y="13"/>
                    <a:pt x="65" y="30"/>
                  </a:cubicBezTo>
                  <a:cubicBezTo>
                    <a:pt x="84" y="168"/>
                    <a:pt x="84" y="168"/>
                    <a:pt x="84" y="168"/>
                  </a:cubicBezTo>
                  <a:cubicBezTo>
                    <a:pt x="86" y="186"/>
                    <a:pt x="73" y="201"/>
                    <a:pt x="56" y="203"/>
                  </a:cubicBezTo>
                  <a:close/>
                </a:path>
              </a:pathLst>
            </a:custGeom>
            <a:solidFill>
              <a:srgbClr val="F6CA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69" name="Freeform 103"/>
            <p:cNvSpPr>
              <a:spLocks/>
            </p:cNvSpPr>
            <p:nvPr userDrawn="1"/>
          </p:nvSpPr>
          <p:spPr bwMode="gray">
            <a:xfrm>
              <a:off x="9996488" y="4116388"/>
              <a:ext cx="479425" cy="258763"/>
            </a:xfrm>
            <a:custGeom>
              <a:avLst/>
              <a:gdLst>
                <a:gd name="T0" fmla="*/ 6 w 266"/>
                <a:gd name="T1" fmla="*/ 109 h 144"/>
                <a:gd name="T2" fmla="*/ 35 w 266"/>
                <a:gd name="T3" fmla="*/ 58 h 144"/>
                <a:gd name="T4" fmla="*/ 209 w 266"/>
                <a:gd name="T5" fmla="*/ 6 h 144"/>
                <a:gd name="T6" fmla="*/ 260 w 266"/>
                <a:gd name="T7" fmla="*/ 35 h 144"/>
                <a:gd name="T8" fmla="*/ 231 w 266"/>
                <a:gd name="T9" fmla="*/ 86 h 144"/>
                <a:gd name="T10" fmla="*/ 57 w 266"/>
                <a:gd name="T11" fmla="*/ 138 h 144"/>
                <a:gd name="T12" fmla="*/ 6 w 266"/>
                <a:gd name="T13" fmla="*/ 10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144">
                  <a:moveTo>
                    <a:pt x="6" y="109"/>
                  </a:moveTo>
                  <a:cubicBezTo>
                    <a:pt x="0" y="87"/>
                    <a:pt x="13" y="64"/>
                    <a:pt x="35" y="58"/>
                  </a:cubicBezTo>
                  <a:cubicBezTo>
                    <a:pt x="209" y="6"/>
                    <a:pt x="209" y="6"/>
                    <a:pt x="209" y="6"/>
                  </a:cubicBezTo>
                  <a:cubicBezTo>
                    <a:pt x="231" y="0"/>
                    <a:pt x="254" y="13"/>
                    <a:pt x="260" y="35"/>
                  </a:cubicBezTo>
                  <a:cubicBezTo>
                    <a:pt x="266" y="57"/>
                    <a:pt x="253" y="79"/>
                    <a:pt x="231" y="86"/>
                  </a:cubicBezTo>
                  <a:cubicBezTo>
                    <a:pt x="57" y="138"/>
                    <a:pt x="57" y="138"/>
                    <a:pt x="57" y="138"/>
                  </a:cubicBezTo>
                  <a:cubicBezTo>
                    <a:pt x="35" y="144"/>
                    <a:pt x="12" y="131"/>
                    <a:pt x="6" y="109"/>
                  </a:cubicBezTo>
                  <a:close/>
                </a:path>
              </a:pathLst>
            </a:custGeom>
            <a:solidFill>
              <a:srgbClr val="F6CA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70" name="Freeform 104"/>
            <p:cNvSpPr>
              <a:spLocks/>
            </p:cNvSpPr>
            <p:nvPr userDrawn="1"/>
          </p:nvSpPr>
          <p:spPr bwMode="gray">
            <a:xfrm>
              <a:off x="10028238" y="4011613"/>
              <a:ext cx="627063" cy="358775"/>
            </a:xfrm>
            <a:custGeom>
              <a:avLst/>
              <a:gdLst>
                <a:gd name="T0" fmla="*/ 120 w 347"/>
                <a:gd name="T1" fmla="*/ 151 h 200"/>
                <a:gd name="T2" fmla="*/ 0 w 347"/>
                <a:gd name="T3" fmla="*/ 187 h 200"/>
                <a:gd name="T4" fmla="*/ 39 w 347"/>
                <a:gd name="T5" fmla="*/ 196 h 200"/>
                <a:gd name="T6" fmla="*/ 213 w 347"/>
                <a:gd name="T7" fmla="*/ 144 h 200"/>
                <a:gd name="T8" fmla="*/ 340 w 347"/>
                <a:gd name="T9" fmla="*/ 0 h 200"/>
                <a:gd name="T10" fmla="*/ 120 w 347"/>
                <a:gd name="T11" fmla="*/ 15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7" h="200">
                  <a:moveTo>
                    <a:pt x="120" y="151"/>
                  </a:moveTo>
                  <a:cubicBezTo>
                    <a:pt x="0" y="187"/>
                    <a:pt x="0" y="187"/>
                    <a:pt x="0" y="187"/>
                  </a:cubicBezTo>
                  <a:cubicBezTo>
                    <a:pt x="10" y="196"/>
                    <a:pt x="25" y="200"/>
                    <a:pt x="39" y="196"/>
                  </a:cubicBezTo>
                  <a:cubicBezTo>
                    <a:pt x="213" y="144"/>
                    <a:pt x="213" y="144"/>
                    <a:pt x="213" y="144"/>
                  </a:cubicBezTo>
                  <a:cubicBezTo>
                    <a:pt x="347" y="103"/>
                    <a:pt x="341" y="8"/>
                    <a:pt x="340" y="0"/>
                  </a:cubicBezTo>
                  <a:cubicBezTo>
                    <a:pt x="340" y="0"/>
                    <a:pt x="321" y="97"/>
                    <a:pt x="120" y="151"/>
                  </a:cubicBezTo>
                  <a:close/>
                </a:path>
              </a:pathLst>
            </a:custGeom>
            <a:solidFill>
              <a:srgbClr val="DEB6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71" name="Freeform 105"/>
            <p:cNvSpPr>
              <a:spLocks/>
            </p:cNvSpPr>
            <p:nvPr userDrawn="1"/>
          </p:nvSpPr>
          <p:spPr bwMode="gray">
            <a:xfrm>
              <a:off x="10750551" y="3465513"/>
              <a:ext cx="938213" cy="588963"/>
            </a:xfrm>
            <a:custGeom>
              <a:avLst/>
              <a:gdLst>
                <a:gd name="T0" fmla="*/ 519 w 519"/>
                <a:gd name="T1" fmla="*/ 0 h 328"/>
                <a:gd name="T2" fmla="*/ 0 w 519"/>
                <a:gd name="T3" fmla="*/ 83 h 328"/>
                <a:gd name="T4" fmla="*/ 12 w 519"/>
                <a:gd name="T5" fmla="*/ 328 h 328"/>
                <a:gd name="T6" fmla="*/ 519 w 519"/>
                <a:gd name="T7" fmla="*/ 323 h 328"/>
                <a:gd name="T8" fmla="*/ 519 w 519"/>
                <a:gd name="T9" fmla="*/ 0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9" h="328">
                  <a:moveTo>
                    <a:pt x="519" y="0"/>
                  </a:moveTo>
                  <a:cubicBezTo>
                    <a:pt x="382" y="22"/>
                    <a:pt x="0" y="83"/>
                    <a:pt x="0" y="83"/>
                  </a:cubicBezTo>
                  <a:cubicBezTo>
                    <a:pt x="12" y="328"/>
                    <a:pt x="12" y="328"/>
                    <a:pt x="12" y="328"/>
                  </a:cubicBezTo>
                  <a:cubicBezTo>
                    <a:pt x="12" y="328"/>
                    <a:pt x="391" y="326"/>
                    <a:pt x="519" y="323"/>
                  </a:cubicBezTo>
                  <a:cubicBezTo>
                    <a:pt x="519" y="0"/>
                    <a:pt x="519" y="0"/>
                    <a:pt x="519" y="0"/>
                  </a:cubicBezTo>
                </a:path>
              </a:pathLst>
            </a:custGeom>
            <a:solidFill>
              <a:srgbClr val="737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72" name="Freeform 106"/>
            <p:cNvSpPr>
              <a:spLocks/>
            </p:cNvSpPr>
            <p:nvPr userDrawn="1"/>
          </p:nvSpPr>
          <p:spPr bwMode="gray">
            <a:xfrm>
              <a:off x="10898188" y="3973513"/>
              <a:ext cx="790575" cy="80963"/>
            </a:xfrm>
            <a:custGeom>
              <a:avLst/>
              <a:gdLst>
                <a:gd name="T0" fmla="*/ 437 w 437"/>
                <a:gd name="T1" fmla="*/ 0 h 45"/>
                <a:gd name="T2" fmla="*/ 437 w 437"/>
                <a:gd name="T3" fmla="*/ 0 h 45"/>
                <a:gd name="T4" fmla="*/ 437 w 437"/>
                <a:gd name="T5" fmla="*/ 40 h 45"/>
                <a:gd name="T6" fmla="*/ 0 w 437"/>
                <a:gd name="T7" fmla="*/ 45 h 45"/>
                <a:gd name="T8" fmla="*/ 0 w 437"/>
                <a:gd name="T9" fmla="*/ 45 h 45"/>
                <a:gd name="T10" fmla="*/ 437 w 437"/>
                <a:gd name="T11" fmla="*/ 43 h 45"/>
                <a:gd name="T12" fmla="*/ 437 w 437"/>
                <a:gd name="T13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7" h="45">
                  <a:moveTo>
                    <a:pt x="437" y="0"/>
                  </a:moveTo>
                  <a:cubicBezTo>
                    <a:pt x="437" y="0"/>
                    <a:pt x="437" y="0"/>
                    <a:pt x="437" y="0"/>
                  </a:cubicBezTo>
                  <a:cubicBezTo>
                    <a:pt x="437" y="40"/>
                    <a:pt x="437" y="40"/>
                    <a:pt x="437" y="40"/>
                  </a:cubicBezTo>
                  <a:cubicBezTo>
                    <a:pt x="344" y="42"/>
                    <a:pt x="116" y="44"/>
                    <a:pt x="0" y="4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437" y="43"/>
                    <a:pt x="437" y="43"/>
                    <a:pt x="437" y="43"/>
                  </a:cubicBezTo>
                  <a:cubicBezTo>
                    <a:pt x="437" y="0"/>
                    <a:pt x="437" y="0"/>
                    <a:pt x="437" y="0"/>
                  </a:cubicBezTo>
                </a:path>
              </a:pathLst>
            </a:custGeom>
            <a:solidFill>
              <a:srgbClr val="3291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73" name="Freeform 107"/>
            <p:cNvSpPr>
              <a:spLocks/>
            </p:cNvSpPr>
            <p:nvPr userDrawn="1"/>
          </p:nvSpPr>
          <p:spPr bwMode="gray">
            <a:xfrm>
              <a:off x="10804526" y="4054475"/>
              <a:ext cx="93663" cy="0"/>
            </a:xfrm>
            <a:custGeom>
              <a:avLst/>
              <a:gdLst>
                <a:gd name="T0" fmla="*/ 52 w 52"/>
                <a:gd name="T1" fmla="*/ 0 w 52"/>
                <a:gd name="T2" fmla="*/ 0 w 52"/>
                <a:gd name="T3" fmla="*/ 52 w 52"/>
                <a:gd name="T4" fmla="*/ 52 w 5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2">
                  <a:moveTo>
                    <a:pt x="52" y="0"/>
                  </a:moveTo>
                  <a:cubicBezTo>
                    <a:pt x="30" y="0"/>
                    <a:pt x="12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2" y="0"/>
                    <a:pt x="52" y="0"/>
                    <a:pt x="52" y="0"/>
                  </a:cubicBezTo>
                </a:path>
              </a:pathLst>
            </a:custGeom>
            <a:solidFill>
              <a:srgbClr val="A7C2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74" name="Freeform 108"/>
            <p:cNvSpPr>
              <a:spLocks/>
            </p:cNvSpPr>
            <p:nvPr userDrawn="1"/>
          </p:nvSpPr>
          <p:spPr bwMode="gray">
            <a:xfrm>
              <a:off x="10771188" y="4025900"/>
              <a:ext cx="33338" cy="28575"/>
            </a:xfrm>
            <a:custGeom>
              <a:avLst/>
              <a:gdLst>
                <a:gd name="T0" fmla="*/ 0 w 19"/>
                <a:gd name="T1" fmla="*/ 0 h 16"/>
                <a:gd name="T2" fmla="*/ 0 w 19"/>
                <a:gd name="T3" fmla="*/ 0 h 16"/>
                <a:gd name="T4" fmla="*/ 1 w 19"/>
                <a:gd name="T5" fmla="*/ 16 h 16"/>
                <a:gd name="T6" fmla="*/ 19 w 19"/>
                <a:gd name="T7" fmla="*/ 16 h 16"/>
                <a:gd name="T8" fmla="*/ 19 w 19"/>
                <a:gd name="T9" fmla="*/ 16 h 16"/>
                <a:gd name="T10" fmla="*/ 1 w 19"/>
                <a:gd name="T11" fmla="*/ 16 h 16"/>
                <a:gd name="T12" fmla="*/ 0 w 19"/>
                <a:gd name="T1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1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7" y="16"/>
                    <a:pt x="1" y="16"/>
                    <a:pt x="1" y="16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75" name="Rectangle 109"/>
            <p:cNvSpPr>
              <a:spLocks noChangeArrowheads="1"/>
            </p:cNvSpPr>
            <p:nvPr userDrawn="1"/>
          </p:nvSpPr>
          <p:spPr bwMode="gray">
            <a:xfrm>
              <a:off x="10771188" y="3998913"/>
              <a:ext cx="1588" cy="26988"/>
            </a:xfrm>
            <a:prstGeom prst="rect">
              <a:avLst/>
            </a:pr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76" name="Rectangle 110"/>
            <p:cNvSpPr>
              <a:spLocks noChangeArrowheads="1"/>
            </p:cNvSpPr>
            <p:nvPr userDrawn="1"/>
          </p:nvSpPr>
          <p:spPr bwMode="gray">
            <a:xfrm>
              <a:off x="10771188" y="3998913"/>
              <a:ext cx="1588" cy="26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77" name="Freeform 111"/>
            <p:cNvSpPr>
              <a:spLocks/>
            </p:cNvSpPr>
            <p:nvPr userDrawn="1"/>
          </p:nvSpPr>
          <p:spPr bwMode="gray">
            <a:xfrm>
              <a:off x="10771188" y="3973513"/>
              <a:ext cx="917575" cy="80963"/>
            </a:xfrm>
            <a:custGeom>
              <a:avLst/>
              <a:gdLst>
                <a:gd name="T0" fmla="*/ 508 w 508"/>
                <a:gd name="T1" fmla="*/ 0 h 45"/>
                <a:gd name="T2" fmla="*/ 0 w 508"/>
                <a:gd name="T3" fmla="*/ 14 h 45"/>
                <a:gd name="T4" fmla="*/ 0 w 508"/>
                <a:gd name="T5" fmla="*/ 29 h 45"/>
                <a:gd name="T6" fmla="*/ 1 w 508"/>
                <a:gd name="T7" fmla="*/ 45 h 45"/>
                <a:gd name="T8" fmla="*/ 19 w 508"/>
                <a:gd name="T9" fmla="*/ 45 h 45"/>
                <a:gd name="T10" fmla="*/ 71 w 508"/>
                <a:gd name="T11" fmla="*/ 45 h 45"/>
                <a:gd name="T12" fmla="*/ 508 w 508"/>
                <a:gd name="T13" fmla="*/ 40 h 45"/>
                <a:gd name="T14" fmla="*/ 508 w 508"/>
                <a:gd name="T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8" h="45">
                  <a:moveTo>
                    <a:pt x="508" y="0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7" y="45"/>
                    <a:pt x="19" y="45"/>
                  </a:cubicBezTo>
                  <a:cubicBezTo>
                    <a:pt x="31" y="45"/>
                    <a:pt x="49" y="45"/>
                    <a:pt x="71" y="45"/>
                  </a:cubicBezTo>
                  <a:cubicBezTo>
                    <a:pt x="187" y="44"/>
                    <a:pt x="415" y="42"/>
                    <a:pt x="508" y="40"/>
                  </a:cubicBezTo>
                  <a:cubicBezTo>
                    <a:pt x="508" y="0"/>
                    <a:pt x="508" y="0"/>
                    <a:pt x="508" y="0"/>
                  </a:cubicBezTo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78" name="Freeform 112"/>
            <p:cNvSpPr>
              <a:spLocks noEditPoints="1"/>
            </p:cNvSpPr>
            <p:nvPr userDrawn="1"/>
          </p:nvSpPr>
          <p:spPr bwMode="gray">
            <a:xfrm>
              <a:off x="8372476" y="3252788"/>
              <a:ext cx="1403350" cy="1035050"/>
            </a:xfrm>
            <a:custGeom>
              <a:avLst/>
              <a:gdLst>
                <a:gd name="T0" fmla="*/ 884 w 884"/>
                <a:gd name="T1" fmla="*/ 226 h 652"/>
                <a:gd name="T2" fmla="*/ 228 w 884"/>
                <a:gd name="T3" fmla="*/ 0 h 652"/>
                <a:gd name="T4" fmla="*/ 0 w 884"/>
                <a:gd name="T5" fmla="*/ 652 h 652"/>
                <a:gd name="T6" fmla="*/ 884 w 884"/>
                <a:gd name="T7" fmla="*/ 226 h 652"/>
                <a:gd name="T8" fmla="*/ 297 w 884"/>
                <a:gd name="T9" fmla="*/ 136 h 652"/>
                <a:gd name="T10" fmla="*/ 605 w 884"/>
                <a:gd name="T11" fmla="*/ 243 h 652"/>
                <a:gd name="T12" fmla="*/ 190 w 884"/>
                <a:gd name="T13" fmla="*/ 443 h 652"/>
                <a:gd name="T14" fmla="*/ 297 w 884"/>
                <a:gd name="T15" fmla="*/ 136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4" h="652">
                  <a:moveTo>
                    <a:pt x="884" y="226"/>
                  </a:moveTo>
                  <a:lnTo>
                    <a:pt x="228" y="0"/>
                  </a:lnTo>
                  <a:lnTo>
                    <a:pt x="0" y="652"/>
                  </a:lnTo>
                  <a:lnTo>
                    <a:pt x="884" y="226"/>
                  </a:lnTo>
                  <a:close/>
                  <a:moveTo>
                    <a:pt x="297" y="136"/>
                  </a:moveTo>
                  <a:lnTo>
                    <a:pt x="605" y="243"/>
                  </a:lnTo>
                  <a:lnTo>
                    <a:pt x="190" y="443"/>
                  </a:lnTo>
                  <a:lnTo>
                    <a:pt x="297" y="136"/>
                  </a:lnTo>
                  <a:close/>
                </a:path>
              </a:pathLst>
            </a:custGeom>
            <a:solidFill>
              <a:srgbClr val="107C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79" name="Freeform 113"/>
            <p:cNvSpPr>
              <a:spLocks noEditPoints="1"/>
            </p:cNvSpPr>
            <p:nvPr userDrawn="1"/>
          </p:nvSpPr>
          <p:spPr bwMode="gray">
            <a:xfrm>
              <a:off x="8372476" y="3252788"/>
              <a:ext cx="1403350" cy="1035050"/>
            </a:xfrm>
            <a:custGeom>
              <a:avLst/>
              <a:gdLst>
                <a:gd name="T0" fmla="*/ 884 w 884"/>
                <a:gd name="T1" fmla="*/ 226 h 652"/>
                <a:gd name="T2" fmla="*/ 228 w 884"/>
                <a:gd name="T3" fmla="*/ 0 h 652"/>
                <a:gd name="T4" fmla="*/ 0 w 884"/>
                <a:gd name="T5" fmla="*/ 652 h 652"/>
                <a:gd name="T6" fmla="*/ 884 w 884"/>
                <a:gd name="T7" fmla="*/ 226 h 652"/>
                <a:gd name="T8" fmla="*/ 297 w 884"/>
                <a:gd name="T9" fmla="*/ 136 h 652"/>
                <a:gd name="T10" fmla="*/ 605 w 884"/>
                <a:gd name="T11" fmla="*/ 243 h 652"/>
                <a:gd name="T12" fmla="*/ 190 w 884"/>
                <a:gd name="T13" fmla="*/ 443 h 652"/>
                <a:gd name="T14" fmla="*/ 297 w 884"/>
                <a:gd name="T15" fmla="*/ 136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4" h="652">
                  <a:moveTo>
                    <a:pt x="884" y="226"/>
                  </a:moveTo>
                  <a:lnTo>
                    <a:pt x="228" y="0"/>
                  </a:lnTo>
                  <a:lnTo>
                    <a:pt x="0" y="652"/>
                  </a:lnTo>
                  <a:lnTo>
                    <a:pt x="884" y="226"/>
                  </a:lnTo>
                  <a:moveTo>
                    <a:pt x="297" y="136"/>
                  </a:moveTo>
                  <a:lnTo>
                    <a:pt x="605" y="243"/>
                  </a:lnTo>
                  <a:lnTo>
                    <a:pt x="190" y="443"/>
                  </a:lnTo>
                  <a:lnTo>
                    <a:pt x="297" y="13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80" name="Freeform 114"/>
            <p:cNvSpPr>
              <a:spLocks/>
            </p:cNvSpPr>
            <p:nvPr userDrawn="1"/>
          </p:nvSpPr>
          <p:spPr bwMode="gray">
            <a:xfrm>
              <a:off x="8405813" y="4202113"/>
              <a:ext cx="52388" cy="58738"/>
            </a:xfrm>
            <a:custGeom>
              <a:avLst/>
              <a:gdLst>
                <a:gd name="T0" fmla="*/ 33 w 33"/>
                <a:gd name="T1" fmla="*/ 28 h 37"/>
                <a:gd name="T2" fmla="*/ 13 w 33"/>
                <a:gd name="T3" fmla="*/ 37 h 37"/>
                <a:gd name="T4" fmla="*/ 0 w 33"/>
                <a:gd name="T5" fmla="*/ 9 h 37"/>
                <a:gd name="T6" fmla="*/ 18 w 33"/>
                <a:gd name="T7" fmla="*/ 0 h 37"/>
                <a:gd name="T8" fmla="*/ 33 w 33"/>
                <a:gd name="T9" fmla="*/ 2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7">
                  <a:moveTo>
                    <a:pt x="33" y="28"/>
                  </a:moveTo>
                  <a:lnTo>
                    <a:pt x="13" y="37"/>
                  </a:lnTo>
                  <a:lnTo>
                    <a:pt x="0" y="9"/>
                  </a:lnTo>
                  <a:lnTo>
                    <a:pt x="18" y="0"/>
                  </a:lnTo>
                  <a:lnTo>
                    <a:pt x="33" y="28"/>
                  </a:lnTo>
                  <a:close/>
                </a:path>
              </a:pathLst>
            </a:custGeom>
            <a:solidFill>
              <a:srgbClr val="0D5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81" name="Freeform 115"/>
            <p:cNvSpPr>
              <a:spLocks/>
            </p:cNvSpPr>
            <p:nvPr userDrawn="1"/>
          </p:nvSpPr>
          <p:spPr bwMode="gray">
            <a:xfrm>
              <a:off x="8464551" y="4173538"/>
              <a:ext cx="52388" cy="58738"/>
            </a:xfrm>
            <a:custGeom>
              <a:avLst/>
              <a:gdLst>
                <a:gd name="T0" fmla="*/ 33 w 33"/>
                <a:gd name="T1" fmla="*/ 28 h 37"/>
                <a:gd name="T2" fmla="*/ 15 w 33"/>
                <a:gd name="T3" fmla="*/ 37 h 37"/>
                <a:gd name="T4" fmla="*/ 0 w 33"/>
                <a:gd name="T5" fmla="*/ 9 h 37"/>
                <a:gd name="T6" fmla="*/ 20 w 33"/>
                <a:gd name="T7" fmla="*/ 0 h 37"/>
                <a:gd name="T8" fmla="*/ 33 w 33"/>
                <a:gd name="T9" fmla="*/ 2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7">
                  <a:moveTo>
                    <a:pt x="33" y="28"/>
                  </a:moveTo>
                  <a:lnTo>
                    <a:pt x="15" y="37"/>
                  </a:lnTo>
                  <a:lnTo>
                    <a:pt x="0" y="9"/>
                  </a:lnTo>
                  <a:lnTo>
                    <a:pt x="20" y="0"/>
                  </a:lnTo>
                  <a:lnTo>
                    <a:pt x="33" y="28"/>
                  </a:lnTo>
                  <a:close/>
                </a:path>
              </a:pathLst>
            </a:custGeom>
            <a:solidFill>
              <a:srgbClr val="0D5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82" name="Freeform 116"/>
            <p:cNvSpPr>
              <a:spLocks/>
            </p:cNvSpPr>
            <p:nvPr userDrawn="1"/>
          </p:nvSpPr>
          <p:spPr bwMode="gray">
            <a:xfrm>
              <a:off x="8526463" y="4144963"/>
              <a:ext cx="50800" cy="58738"/>
            </a:xfrm>
            <a:custGeom>
              <a:avLst/>
              <a:gdLst>
                <a:gd name="T0" fmla="*/ 32 w 32"/>
                <a:gd name="T1" fmla="*/ 28 h 37"/>
                <a:gd name="T2" fmla="*/ 14 w 32"/>
                <a:gd name="T3" fmla="*/ 37 h 37"/>
                <a:gd name="T4" fmla="*/ 0 w 32"/>
                <a:gd name="T5" fmla="*/ 9 h 37"/>
                <a:gd name="T6" fmla="*/ 18 w 32"/>
                <a:gd name="T7" fmla="*/ 0 h 37"/>
                <a:gd name="T8" fmla="*/ 32 w 32"/>
                <a:gd name="T9" fmla="*/ 2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7">
                  <a:moveTo>
                    <a:pt x="32" y="28"/>
                  </a:moveTo>
                  <a:lnTo>
                    <a:pt x="14" y="37"/>
                  </a:lnTo>
                  <a:lnTo>
                    <a:pt x="0" y="9"/>
                  </a:lnTo>
                  <a:lnTo>
                    <a:pt x="18" y="0"/>
                  </a:lnTo>
                  <a:lnTo>
                    <a:pt x="32" y="28"/>
                  </a:lnTo>
                  <a:close/>
                </a:path>
              </a:pathLst>
            </a:custGeom>
            <a:solidFill>
              <a:srgbClr val="0D5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83" name="Freeform 117"/>
            <p:cNvSpPr>
              <a:spLocks/>
            </p:cNvSpPr>
            <p:nvPr userDrawn="1"/>
          </p:nvSpPr>
          <p:spPr bwMode="gray">
            <a:xfrm>
              <a:off x="8585201" y="4116388"/>
              <a:ext cx="52388" cy="58738"/>
            </a:xfrm>
            <a:custGeom>
              <a:avLst/>
              <a:gdLst>
                <a:gd name="T0" fmla="*/ 33 w 33"/>
                <a:gd name="T1" fmla="*/ 28 h 37"/>
                <a:gd name="T2" fmla="*/ 14 w 33"/>
                <a:gd name="T3" fmla="*/ 37 h 37"/>
                <a:gd name="T4" fmla="*/ 0 w 33"/>
                <a:gd name="T5" fmla="*/ 9 h 37"/>
                <a:gd name="T6" fmla="*/ 19 w 33"/>
                <a:gd name="T7" fmla="*/ 0 h 37"/>
                <a:gd name="T8" fmla="*/ 33 w 33"/>
                <a:gd name="T9" fmla="*/ 2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7">
                  <a:moveTo>
                    <a:pt x="33" y="28"/>
                  </a:moveTo>
                  <a:lnTo>
                    <a:pt x="14" y="37"/>
                  </a:lnTo>
                  <a:lnTo>
                    <a:pt x="0" y="9"/>
                  </a:lnTo>
                  <a:lnTo>
                    <a:pt x="19" y="0"/>
                  </a:lnTo>
                  <a:lnTo>
                    <a:pt x="33" y="28"/>
                  </a:lnTo>
                  <a:close/>
                </a:path>
              </a:pathLst>
            </a:custGeom>
            <a:solidFill>
              <a:srgbClr val="0D5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84" name="Freeform 118"/>
            <p:cNvSpPr>
              <a:spLocks/>
            </p:cNvSpPr>
            <p:nvPr userDrawn="1"/>
          </p:nvSpPr>
          <p:spPr bwMode="gray">
            <a:xfrm>
              <a:off x="8645526" y="4084638"/>
              <a:ext cx="52388" cy="61913"/>
            </a:xfrm>
            <a:custGeom>
              <a:avLst/>
              <a:gdLst>
                <a:gd name="T0" fmla="*/ 33 w 33"/>
                <a:gd name="T1" fmla="*/ 30 h 39"/>
                <a:gd name="T2" fmla="*/ 14 w 33"/>
                <a:gd name="T3" fmla="*/ 39 h 39"/>
                <a:gd name="T4" fmla="*/ 0 w 33"/>
                <a:gd name="T5" fmla="*/ 9 h 39"/>
                <a:gd name="T6" fmla="*/ 19 w 33"/>
                <a:gd name="T7" fmla="*/ 0 h 39"/>
                <a:gd name="T8" fmla="*/ 33 w 33"/>
                <a:gd name="T9" fmla="*/ 3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9">
                  <a:moveTo>
                    <a:pt x="33" y="30"/>
                  </a:moveTo>
                  <a:lnTo>
                    <a:pt x="14" y="39"/>
                  </a:lnTo>
                  <a:lnTo>
                    <a:pt x="0" y="9"/>
                  </a:lnTo>
                  <a:lnTo>
                    <a:pt x="19" y="0"/>
                  </a:lnTo>
                  <a:lnTo>
                    <a:pt x="33" y="30"/>
                  </a:lnTo>
                  <a:close/>
                </a:path>
              </a:pathLst>
            </a:custGeom>
            <a:solidFill>
              <a:srgbClr val="0D5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85" name="Freeform 119"/>
            <p:cNvSpPr>
              <a:spLocks/>
            </p:cNvSpPr>
            <p:nvPr userDrawn="1"/>
          </p:nvSpPr>
          <p:spPr bwMode="gray">
            <a:xfrm>
              <a:off x="8707438" y="4056063"/>
              <a:ext cx="49213" cy="60325"/>
            </a:xfrm>
            <a:custGeom>
              <a:avLst/>
              <a:gdLst>
                <a:gd name="T0" fmla="*/ 31 w 31"/>
                <a:gd name="T1" fmla="*/ 29 h 38"/>
                <a:gd name="T2" fmla="*/ 13 w 31"/>
                <a:gd name="T3" fmla="*/ 38 h 38"/>
                <a:gd name="T4" fmla="*/ 0 w 31"/>
                <a:gd name="T5" fmla="*/ 9 h 38"/>
                <a:gd name="T6" fmla="*/ 18 w 31"/>
                <a:gd name="T7" fmla="*/ 0 h 38"/>
                <a:gd name="T8" fmla="*/ 31 w 31"/>
                <a:gd name="T9" fmla="*/ 2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8">
                  <a:moveTo>
                    <a:pt x="31" y="29"/>
                  </a:moveTo>
                  <a:lnTo>
                    <a:pt x="13" y="38"/>
                  </a:lnTo>
                  <a:lnTo>
                    <a:pt x="0" y="9"/>
                  </a:lnTo>
                  <a:lnTo>
                    <a:pt x="18" y="0"/>
                  </a:lnTo>
                  <a:lnTo>
                    <a:pt x="31" y="29"/>
                  </a:lnTo>
                  <a:close/>
                </a:path>
              </a:pathLst>
            </a:custGeom>
            <a:solidFill>
              <a:srgbClr val="0D5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86" name="Freeform 120"/>
            <p:cNvSpPr>
              <a:spLocks/>
            </p:cNvSpPr>
            <p:nvPr userDrawn="1"/>
          </p:nvSpPr>
          <p:spPr bwMode="gray">
            <a:xfrm>
              <a:off x="8766176" y="4027488"/>
              <a:ext cx="52388" cy="60325"/>
            </a:xfrm>
            <a:custGeom>
              <a:avLst/>
              <a:gdLst>
                <a:gd name="T0" fmla="*/ 33 w 33"/>
                <a:gd name="T1" fmla="*/ 28 h 38"/>
                <a:gd name="T2" fmla="*/ 14 w 33"/>
                <a:gd name="T3" fmla="*/ 38 h 38"/>
                <a:gd name="T4" fmla="*/ 0 w 33"/>
                <a:gd name="T5" fmla="*/ 9 h 38"/>
                <a:gd name="T6" fmla="*/ 18 w 33"/>
                <a:gd name="T7" fmla="*/ 0 h 38"/>
                <a:gd name="T8" fmla="*/ 33 w 33"/>
                <a:gd name="T9" fmla="*/ 2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8">
                  <a:moveTo>
                    <a:pt x="33" y="28"/>
                  </a:moveTo>
                  <a:lnTo>
                    <a:pt x="14" y="38"/>
                  </a:lnTo>
                  <a:lnTo>
                    <a:pt x="0" y="9"/>
                  </a:lnTo>
                  <a:lnTo>
                    <a:pt x="18" y="0"/>
                  </a:lnTo>
                  <a:lnTo>
                    <a:pt x="33" y="28"/>
                  </a:lnTo>
                  <a:close/>
                </a:path>
              </a:pathLst>
            </a:custGeom>
            <a:solidFill>
              <a:srgbClr val="0D5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87" name="Freeform 121"/>
            <p:cNvSpPr>
              <a:spLocks/>
            </p:cNvSpPr>
            <p:nvPr userDrawn="1"/>
          </p:nvSpPr>
          <p:spPr bwMode="gray">
            <a:xfrm>
              <a:off x="8826501" y="3998913"/>
              <a:ext cx="52388" cy="58738"/>
            </a:xfrm>
            <a:custGeom>
              <a:avLst/>
              <a:gdLst>
                <a:gd name="T0" fmla="*/ 33 w 33"/>
                <a:gd name="T1" fmla="*/ 28 h 37"/>
                <a:gd name="T2" fmla="*/ 13 w 33"/>
                <a:gd name="T3" fmla="*/ 37 h 37"/>
                <a:gd name="T4" fmla="*/ 0 w 33"/>
                <a:gd name="T5" fmla="*/ 9 h 37"/>
                <a:gd name="T6" fmla="*/ 19 w 33"/>
                <a:gd name="T7" fmla="*/ 0 h 37"/>
                <a:gd name="T8" fmla="*/ 33 w 33"/>
                <a:gd name="T9" fmla="*/ 2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7">
                  <a:moveTo>
                    <a:pt x="33" y="28"/>
                  </a:moveTo>
                  <a:lnTo>
                    <a:pt x="13" y="37"/>
                  </a:lnTo>
                  <a:lnTo>
                    <a:pt x="0" y="9"/>
                  </a:lnTo>
                  <a:lnTo>
                    <a:pt x="19" y="0"/>
                  </a:lnTo>
                  <a:lnTo>
                    <a:pt x="33" y="28"/>
                  </a:lnTo>
                  <a:close/>
                </a:path>
              </a:pathLst>
            </a:custGeom>
            <a:solidFill>
              <a:srgbClr val="0D5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88" name="Freeform 122"/>
            <p:cNvSpPr>
              <a:spLocks/>
            </p:cNvSpPr>
            <p:nvPr userDrawn="1"/>
          </p:nvSpPr>
          <p:spPr bwMode="gray">
            <a:xfrm>
              <a:off x="8886826" y="3970338"/>
              <a:ext cx="50800" cy="58738"/>
            </a:xfrm>
            <a:custGeom>
              <a:avLst/>
              <a:gdLst>
                <a:gd name="T0" fmla="*/ 32 w 32"/>
                <a:gd name="T1" fmla="*/ 28 h 37"/>
                <a:gd name="T2" fmla="*/ 14 w 32"/>
                <a:gd name="T3" fmla="*/ 37 h 37"/>
                <a:gd name="T4" fmla="*/ 0 w 32"/>
                <a:gd name="T5" fmla="*/ 9 h 37"/>
                <a:gd name="T6" fmla="*/ 19 w 32"/>
                <a:gd name="T7" fmla="*/ 0 h 37"/>
                <a:gd name="T8" fmla="*/ 32 w 32"/>
                <a:gd name="T9" fmla="*/ 2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7">
                  <a:moveTo>
                    <a:pt x="32" y="28"/>
                  </a:moveTo>
                  <a:lnTo>
                    <a:pt x="14" y="37"/>
                  </a:lnTo>
                  <a:lnTo>
                    <a:pt x="0" y="9"/>
                  </a:lnTo>
                  <a:lnTo>
                    <a:pt x="19" y="0"/>
                  </a:lnTo>
                  <a:lnTo>
                    <a:pt x="32" y="28"/>
                  </a:lnTo>
                  <a:close/>
                </a:path>
              </a:pathLst>
            </a:custGeom>
            <a:solidFill>
              <a:srgbClr val="0D5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89" name="Freeform 123"/>
            <p:cNvSpPr>
              <a:spLocks/>
            </p:cNvSpPr>
            <p:nvPr userDrawn="1"/>
          </p:nvSpPr>
          <p:spPr bwMode="gray">
            <a:xfrm>
              <a:off x="8947151" y="3941763"/>
              <a:ext cx="50800" cy="58738"/>
            </a:xfrm>
            <a:custGeom>
              <a:avLst/>
              <a:gdLst>
                <a:gd name="T0" fmla="*/ 32 w 32"/>
                <a:gd name="T1" fmla="*/ 28 h 37"/>
                <a:gd name="T2" fmla="*/ 14 w 32"/>
                <a:gd name="T3" fmla="*/ 37 h 37"/>
                <a:gd name="T4" fmla="*/ 0 w 32"/>
                <a:gd name="T5" fmla="*/ 9 h 37"/>
                <a:gd name="T6" fmla="*/ 18 w 32"/>
                <a:gd name="T7" fmla="*/ 0 h 37"/>
                <a:gd name="T8" fmla="*/ 32 w 32"/>
                <a:gd name="T9" fmla="*/ 2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7">
                  <a:moveTo>
                    <a:pt x="32" y="28"/>
                  </a:moveTo>
                  <a:lnTo>
                    <a:pt x="14" y="37"/>
                  </a:lnTo>
                  <a:lnTo>
                    <a:pt x="0" y="9"/>
                  </a:lnTo>
                  <a:lnTo>
                    <a:pt x="18" y="0"/>
                  </a:lnTo>
                  <a:lnTo>
                    <a:pt x="32" y="28"/>
                  </a:lnTo>
                  <a:close/>
                </a:path>
              </a:pathLst>
            </a:custGeom>
            <a:solidFill>
              <a:srgbClr val="0D5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90" name="Freeform 124"/>
            <p:cNvSpPr>
              <a:spLocks/>
            </p:cNvSpPr>
            <p:nvPr userDrawn="1"/>
          </p:nvSpPr>
          <p:spPr bwMode="gray">
            <a:xfrm>
              <a:off x="9005888" y="3913188"/>
              <a:ext cx="52388" cy="58738"/>
            </a:xfrm>
            <a:custGeom>
              <a:avLst/>
              <a:gdLst>
                <a:gd name="T0" fmla="*/ 33 w 33"/>
                <a:gd name="T1" fmla="*/ 28 h 37"/>
                <a:gd name="T2" fmla="*/ 14 w 33"/>
                <a:gd name="T3" fmla="*/ 37 h 37"/>
                <a:gd name="T4" fmla="*/ 0 w 33"/>
                <a:gd name="T5" fmla="*/ 9 h 37"/>
                <a:gd name="T6" fmla="*/ 20 w 33"/>
                <a:gd name="T7" fmla="*/ 0 h 37"/>
                <a:gd name="T8" fmla="*/ 33 w 33"/>
                <a:gd name="T9" fmla="*/ 2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7">
                  <a:moveTo>
                    <a:pt x="33" y="28"/>
                  </a:moveTo>
                  <a:lnTo>
                    <a:pt x="14" y="37"/>
                  </a:lnTo>
                  <a:lnTo>
                    <a:pt x="0" y="9"/>
                  </a:lnTo>
                  <a:lnTo>
                    <a:pt x="20" y="0"/>
                  </a:lnTo>
                  <a:lnTo>
                    <a:pt x="33" y="28"/>
                  </a:lnTo>
                  <a:close/>
                </a:path>
              </a:pathLst>
            </a:custGeom>
            <a:solidFill>
              <a:srgbClr val="0D5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91" name="Freeform 125"/>
            <p:cNvSpPr>
              <a:spLocks/>
            </p:cNvSpPr>
            <p:nvPr userDrawn="1"/>
          </p:nvSpPr>
          <p:spPr bwMode="gray">
            <a:xfrm>
              <a:off x="9067801" y="3883025"/>
              <a:ext cx="50800" cy="60325"/>
            </a:xfrm>
            <a:custGeom>
              <a:avLst/>
              <a:gdLst>
                <a:gd name="T0" fmla="*/ 32 w 32"/>
                <a:gd name="T1" fmla="*/ 29 h 38"/>
                <a:gd name="T2" fmla="*/ 14 w 32"/>
                <a:gd name="T3" fmla="*/ 38 h 38"/>
                <a:gd name="T4" fmla="*/ 0 w 32"/>
                <a:gd name="T5" fmla="*/ 9 h 38"/>
                <a:gd name="T6" fmla="*/ 18 w 32"/>
                <a:gd name="T7" fmla="*/ 0 h 38"/>
                <a:gd name="T8" fmla="*/ 32 w 32"/>
                <a:gd name="T9" fmla="*/ 2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8">
                  <a:moveTo>
                    <a:pt x="32" y="29"/>
                  </a:moveTo>
                  <a:lnTo>
                    <a:pt x="14" y="38"/>
                  </a:lnTo>
                  <a:lnTo>
                    <a:pt x="0" y="9"/>
                  </a:lnTo>
                  <a:lnTo>
                    <a:pt x="18" y="0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rgbClr val="0D5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92" name="Freeform 126"/>
            <p:cNvSpPr>
              <a:spLocks/>
            </p:cNvSpPr>
            <p:nvPr userDrawn="1"/>
          </p:nvSpPr>
          <p:spPr bwMode="gray">
            <a:xfrm>
              <a:off x="9128126" y="3852863"/>
              <a:ext cx="50800" cy="60325"/>
            </a:xfrm>
            <a:custGeom>
              <a:avLst/>
              <a:gdLst>
                <a:gd name="T0" fmla="*/ 32 w 32"/>
                <a:gd name="T1" fmla="*/ 29 h 38"/>
                <a:gd name="T2" fmla="*/ 13 w 32"/>
                <a:gd name="T3" fmla="*/ 38 h 38"/>
                <a:gd name="T4" fmla="*/ 0 w 32"/>
                <a:gd name="T5" fmla="*/ 10 h 38"/>
                <a:gd name="T6" fmla="*/ 18 w 32"/>
                <a:gd name="T7" fmla="*/ 0 h 38"/>
                <a:gd name="T8" fmla="*/ 32 w 32"/>
                <a:gd name="T9" fmla="*/ 2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8">
                  <a:moveTo>
                    <a:pt x="32" y="29"/>
                  </a:moveTo>
                  <a:lnTo>
                    <a:pt x="13" y="38"/>
                  </a:lnTo>
                  <a:lnTo>
                    <a:pt x="0" y="10"/>
                  </a:lnTo>
                  <a:lnTo>
                    <a:pt x="18" y="0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rgbClr val="0D5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93" name="Freeform 127"/>
            <p:cNvSpPr>
              <a:spLocks/>
            </p:cNvSpPr>
            <p:nvPr userDrawn="1"/>
          </p:nvSpPr>
          <p:spPr bwMode="gray">
            <a:xfrm>
              <a:off x="9186863" y="3824288"/>
              <a:ext cx="52388" cy="60325"/>
            </a:xfrm>
            <a:custGeom>
              <a:avLst/>
              <a:gdLst>
                <a:gd name="T0" fmla="*/ 33 w 33"/>
                <a:gd name="T1" fmla="*/ 29 h 38"/>
                <a:gd name="T2" fmla="*/ 14 w 33"/>
                <a:gd name="T3" fmla="*/ 38 h 38"/>
                <a:gd name="T4" fmla="*/ 0 w 33"/>
                <a:gd name="T5" fmla="*/ 9 h 38"/>
                <a:gd name="T6" fmla="*/ 20 w 33"/>
                <a:gd name="T7" fmla="*/ 0 h 38"/>
                <a:gd name="T8" fmla="*/ 33 w 33"/>
                <a:gd name="T9" fmla="*/ 2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8">
                  <a:moveTo>
                    <a:pt x="33" y="29"/>
                  </a:moveTo>
                  <a:lnTo>
                    <a:pt x="14" y="38"/>
                  </a:lnTo>
                  <a:lnTo>
                    <a:pt x="0" y="9"/>
                  </a:lnTo>
                  <a:lnTo>
                    <a:pt x="20" y="0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rgbClr val="0D5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94" name="Freeform 128"/>
            <p:cNvSpPr>
              <a:spLocks/>
            </p:cNvSpPr>
            <p:nvPr userDrawn="1"/>
          </p:nvSpPr>
          <p:spPr bwMode="gray">
            <a:xfrm>
              <a:off x="9247188" y="3795713"/>
              <a:ext cx="52388" cy="60325"/>
            </a:xfrm>
            <a:custGeom>
              <a:avLst/>
              <a:gdLst>
                <a:gd name="T0" fmla="*/ 33 w 33"/>
                <a:gd name="T1" fmla="*/ 29 h 38"/>
                <a:gd name="T2" fmla="*/ 15 w 33"/>
                <a:gd name="T3" fmla="*/ 38 h 38"/>
                <a:gd name="T4" fmla="*/ 0 w 33"/>
                <a:gd name="T5" fmla="*/ 9 h 38"/>
                <a:gd name="T6" fmla="*/ 19 w 33"/>
                <a:gd name="T7" fmla="*/ 0 h 38"/>
                <a:gd name="T8" fmla="*/ 33 w 33"/>
                <a:gd name="T9" fmla="*/ 2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8">
                  <a:moveTo>
                    <a:pt x="33" y="29"/>
                  </a:moveTo>
                  <a:lnTo>
                    <a:pt x="15" y="38"/>
                  </a:lnTo>
                  <a:lnTo>
                    <a:pt x="0" y="9"/>
                  </a:lnTo>
                  <a:lnTo>
                    <a:pt x="19" y="0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rgbClr val="0D5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95" name="Freeform 129"/>
            <p:cNvSpPr>
              <a:spLocks/>
            </p:cNvSpPr>
            <p:nvPr userDrawn="1"/>
          </p:nvSpPr>
          <p:spPr bwMode="gray">
            <a:xfrm>
              <a:off x="9307513" y="3767138"/>
              <a:ext cx="50800" cy="60325"/>
            </a:xfrm>
            <a:custGeom>
              <a:avLst/>
              <a:gdLst>
                <a:gd name="T0" fmla="*/ 32 w 32"/>
                <a:gd name="T1" fmla="*/ 28 h 38"/>
                <a:gd name="T2" fmla="*/ 14 w 32"/>
                <a:gd name="T3" fmla="*/ 38 h 38"/>
                <a:gd name="T4" fmla="*/ 0 w 32"/>
                <a:gd name="T5" fmla="*/ 9 h 38"/>
                <a:gd name="T6" fmla="*/ 19 w 32"/>
                <a:gd name="T7" fmla="*/ 0 h 38"/>
                <a:gd name="T8" fmla="*/ 32 w 32"/>
                <a:gd name="T9" fmla="*/ 2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8">
                  <a:moveTo>
                    <a:pt x="32" y="28"/>
                  </a:moveTo>
                  <a:lnTo>
                    <a:pt x="14" y="38"/>
                  </a:lnTo>
                  <a:lnTo>
                    <a:pt x="0" y="9"/>
                  </a:lnTo>
                  <a:lnTo>
                    <a:pt x="19" y="0"/>
                  </a:lnTo>
                  <a:lnTo>
                    <a:pt x="32" y="28"/>
                  </a:lnTo>
                  <a:close/>
                </a:path>
              </a:pathLst>
            </a:custGeom>
            <a:solidFill>
              <a:srgbClr val="0D5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96" name="Freeform 130"/>
            <p:cNvSpPr>
              <a:spLocks/>
            </p:cNvSpPr>
            <p:nvPr userDrawn="1"/>
          </p:nvSpPr>
          <p:spPr bwMode="gray">
            <a:xfrm>
              <a:off x="9367838" y="3738563"/>
              <a:ext cx="52388" cy="58738"/>
            </a:xfrm>
            <a:custGeom>
              <a:avLst/>
              <a:gdLst>
                <a:gd name="T0" fmla="*/ 33 w 33"/>
                <a:gd name="T1" fmla="*/ 28 h 37"/>
                <a:gd name="T2" fmla="*/ 14 w 33"/>
                <a:gd name="T3" fmla="*/ 37 h 37"/>
                <a:gd name="T4" fmla="*/ 0 w 33"/>
                <a:gd name="T5" fmla="*/ 9 h 37"/>
                <a:gd name="T6" fmla="*/ 19 w 33"/>
                <a:gd name="T7" fmla="*/ 0 h 37"/>
                <a:gd name="T8" fmla="*/ 33 w 33"/>
                <a:gd name="T9" fmla="*/ 2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7">
                  <a:moveTo>
                    <a:pt x="33" y="28"/>
                  </a:moveTo>
                  <a:lnTo>
                    <a:pt x="14" y="37"/>
                  </a:lnTo>
                  <a:lnTo>
                    <a:pt x="0" y="9"/>
                  </a:lnTo>
                  <a:lnTo>
                    <a:pt x="19" y="0"/>
                  </a:lnTo>
                  <a:lnTo>
                    <a:pt x="33" y="28"/>
                  </a:lnTo>
                  <a:close/>
                </a:path>
              </a:pathLst>
            </a:custGeom>
            <a:solidFill>
              <a:srgbClr val="0D5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97" name="Freeform 131"/>
            <p:cNvSpPr>
              <a:spLocks/>
            </p:cNvSpPr>
            <p:nvPr userDrawn="1"/>
          </p:nvSpPr>
          <p:spPr bwMode="gray">
            <a:xfrm>
              <a:off x="9426576" y="3709988"/>
              <a:ext cx="52388" cy="58738"/>
            </a:xfrm>
            <a:custGeom>
              <a:avLst/>
              <a:gdLst>
                <a:gd name="T0" fmla="*/ 33 w 33"/>
                <a:gd name="T1" fmla="*/ 28 h 37"/>
                <a:gd name="T2" fmla="*/ 15 w 33"/>
                <a:gd name="T3" fmla="*/ 37 h 37"/>
                <a:gd name="T4" fmla="*/ 0 w 33"/>
                <a:gd name="T5" fmla="*/ 9 h 37"/>
                <a:gd name="T6" fmla="*/ 20 w 33"/>
                <a:gd name="T7" fmla="*/ 0 h 37"/>
                <a:gd name="T8" fmla="*/ 33 w 33"/>
                <a:gd name="T9" fmla="*/ 2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7">
                  <a:moveTo>
                    <a:pt x="33" y="28"/>
                  </a:moveTo>
                  <a:lnTo>
                    <a:pt x="15" y="37"/>
                  </a:lnTo>
                  <a:lnTo>
                    <a:pt x="0" y="9"/>
                  </a:lnTo>
                  <a:lnTo>
                    <a:pt x="20" y="0"/>
                  </a:lnTo>
                  <a:lnTo>
                    <a:pt x="33" y="28"/>
                  </a:lnTo>
                  <a:close/>
                </a:path>
              </a:pathLst>
            </a:custGeom>
            <a:solidFill>
              <a:srgbClr val="0D5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98" name="Freeform 132"/>
            <p:cNvSpPr>
              <a:spLocks/>
            </p:cNvSpPr>
            <p:nvPr userDrawn="1"/>
          </p:nvSpPr>
          <p:spPr bwMode="gray">
            <a:xfrm>
              <a:off x="9488488" y="3681413"/>
              <a:ext cx="50800" cy="58738"/>
            </a:xfrm>
            <a:custGeom>
              <a:avLst/>
              <a:gdLst>
                <a:gd name="T0" fmla="*/ 32 w 32"/>
                <a:gd name="T1" fmla="*/ 28 h 37"/>
                <a:gd name="T2" fmla="*/ 14 w 32"/>
                <a:gd name="T3" fmla="*/ 37 h 37"/>
                <a:gd name="T4" fmla="*/ 0 w 32"/>
                <a:gd name="T5" fmla="*/ 8 h 37"/>
                <a:gd name="T6" fmla="*/ 18 w 32"/>
                <a:gd name="T7" fmla="*/ 0 h 37"/>
                <a:gd name="T8" fmla="*/ 32 w 32"/>
                <a:gd name="T9" fmla="*/ 2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7">
                  <a:moveTo>
                    <a:pt x="32" y="28"/>
                  </a:moveTo>
                  <a:lnTo>
                    <a:pt x="14" y="37"/>
                  </a:lnTo>
                  <a:lnTo>
                    <a:pt x="0" y="8"/>
                  </a:lnTo>
                  <a:lnTo>
                    <a:pt x="18" y="0"/>
                  </a:lnTo>
                  <a:lnTo>
                    <a:pt x="32" y="28"/>
                  </a:lnTo>
                  <a:close/>
                </a:path>
              </a:pathLst>
            </a:custGeom>
            <a:solidFill>
              <a:srgbClr val="0D5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99" name="Freeform 133"/>
            <p:cNvSpPr>
              <a:spLocks/>
            </p:cNvSpPr>
            <p:nvPr userDrawn="1"/>
          </p:nvSpPr>
          <p:spPr bwMode="gray">
            <a:xfrm>
              <a:off x="9548813" y="3651250"/>
              <a:ext cx="52388" cy="58738"/>
            </a:xfrm>
            <a:custGeom>
              <a:avLst/>
              <a:gdLst>
                <a:gd name="T0" fmla="*/ 33 w 33"/>
                <a:gd name="T1" fmla="*/ 29 h 37"/>
                <a:gd name="T2" fmla="*/ 13 w 33"/>
                <a:gd name="T3" fmla="*/ 37 h 37"/>
                <a:gd name="T4" fmla="*/ 0 w 33"/>
                <a:gd name="T5" fmla="*/ 9 h 37"/>
                <a:gd name="T6" fmla="*/ 18 w 33"/>
                <a:gd name="T7" fmla="*/ 0 h 37"/>
                <a:gd name="T8" fmla="*/ 33 w 33"/>
                <a:gd name="T9" fmla="*/ 2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7">
                  <a:moveTo>
                    <a:pt x="33" y="29"/>
                  </a:moveTo>
                  <a:lnTo>
                    <a:pt x="13" y="37"/>
                  </a:lnTo>
                  <a:lnTo>
                    <a:pt x="0" y="9"/>
                  </a:lnTo>
                  <a:lnTo>
                    <a:pt x="18" y="0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rgbClr val="0D5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00" name="Freeform 134"/>
            <p:cNvSpPr>
              <a:spLocks/>
            </p:cNvSpPr>
            <p:nvPr userDrawn="1"/>
          </p:nvSpPr>
          <p:spPr bwMode="gray">
            <a:xfrm>
              <a:off x="9607551" y="3622675"/>
              <a:ext cx="52388" cy="58738"/>
            </a:xfrm>
            <a:custGeom>
              <a:avLst/>
              <a:gdLst>
                <a:gd name="T0" fmla="*/ 33 w 33"/>
                <a:gd name="T1" fmla="*/ 28 h 37"/>
                <a:gd name="T2" fmla="*/ 15 w 33"/>
                <a:gd name="T3" fmla="*/ 37 h 37"/>
                <a:gd name="T4" fmla="*/ 0 w 33"/>
                <a:gd name="T5" fmla="*/ 9 h 37"/>
                <a:gd name="T6" fmla="*/ 20 w 33"/>
                <a:gd name="T7" fmla="*/ 0 h 37"/>
                <a:gd name="T8" fmla="*/ 33 w 33"/>
                <a:gd name="T9" fmla="*/ 2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7">
                  <a:moveTo>
                    <a:pt x="33" y="28"/>
                  </a:moveTo>
                  <a:lnTo>
                    <a:pt x="15" y="37"/>
                  </a:lnTo>
                  <a:lnTo>
                    <a:pt x="0" y="9"/>
                  </a:lnTo>
                  <a:lnTo>
                    <a:pt x="20" y="0"/>
                  </a:lnTo>
                  <a:lnTo>
                    <a:pt x="33" y="28"/>
                  </a:lnTo>
                  <a:close/>
                </a:path>
              </a:pathLst>
            </a:custGeom>
            <a:solidFill>
              <a:srgbClr val="0D5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01" name="Freeform 135"/>
            <p:cNvSpPr>
              <a:spLocks/>
            </p:cNvSpPr>
            <p:nvPr userDrawn="1"/>
          </p:nvSpPr>
          <p:spPr bwMode="gray">
            <a:xfrm>
              <a:off x="9669463" y="3592513"/>
              <a:ext cx="50800" cy="60325"/>
            </a:xfrm>
            <a:custGeom>
              <a:avLst/>
              <a:gdLst>
                <a:gd name="T0" fmla="*/ 32 w 32"/>
                <a:gd name="T1" fmla="*/ 29 h 38"/>
                <a:gd name="T2" fmla="*/ 14 w 32"/>
                <a:gd name="T3" fmla="*/ 38 h 38"/>
                <a:gd name="T4" fmla="*/ 0 w 32"/>
                <a:gd name="T5" fmla="*/ 10 h 38"/>
                <a:gd name="T6" fmla="*/ 18 w 32"/>
                <a:gd name="T7" fmla="*/ 0 h 38"/>
                <a:gd name="T8" fmla="*/ 32 w 32"/>
                <a:gd name="T9" fmla="*/ 2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8">
                  <a:moveTo>
                    <a:pt x="32" y="29"/>
                  </a:moveTo>
                  <a:lnTo>
                    <a:pt x="14" y="38"/>
                  </a:lnTo>
                  <a:lnTo>
                    <a:pt x="0" y="10"/>
                  </a:lnTo>
                  <a:lnTo>
                    <a:pt x="18" y="0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rgbClr val="0D5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02" name="Freeform 136"/>
            <p:cNvSpPr>
              <a:spLocks/>
            </p:cNvSpPr>
            <p:nvPr userDrawn="1"/>
          </p:nvSpPr>
          <p:spPr bwMode="gray">
            <a:xfrm>
              <a:off x="8372476" y="3711575"/>
              <a:ext cx="1233488" cy="590550"/>
            </a:xfrm>
            <a:custGeom>
              <a:avLst/>
              <a:gdLst>
                <a:gd name="T0" fmla="*/ 5 w 777"/>
                <a:gd name="T1" fmla="*/ 372 h 372"/>
                <a:gd name="T2" fmla="*/ 0 w 777"/>
                <a:gd name="T3" fmla="*/ 363 h 372"/>
                <a:gd name="T4" fmla="*/ 752 w 777"/>
                <a:gd name="T5" fmla="*/ 0 h 372"/>
                <a:gd name="T6" fmla="*/ 777 w 777"/>
                <a:gd name="T7" fmla="*/ 0 h 372"/>
                <a:gd name="T8" fmla="*/ 5 w 777"/>
                <a:gd name="T9" fmla="*/ 372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7" h="372">
                  <a:moveTo>
                    <a:pt x="5" y="372"/>
                  </a:moveTo>
                  <a:lnTo>
                    <a:pt x="0" y="363"/>
                  </a:lnTo>
                  <a:lnTo>
                    <a:pt x="752" y="0"/>
                  </a:lnTo>
                  <a:lnTo>
                    <a:pt x="777" y="0"/>
                  </a:lnTo>
                  <a:lnTo>
                    <a:pt x="5" y="372"/>
                  </a:lnTo>
                  <a:close/>
                </a:path>
              </a:pathLst>
            </a:custGeom>
            <a:solidFill>
              <a:srgbClr val="9AB2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03" name="Freeform 137"/>
            <p:cNvSpPr>
              <a:spLocks/>
            </p:cNvSpPr>
            <p:nvPr userDrawn="1"/>
          </p:nvSpPr>
          <p:spPr bwMode="gray">
            <a:xfrm>
              <a:off x="8734426" y="3252788"/>
              <a:ext cx="109538" cy="36513"/>
            </a:xfrm>
            <a:custGeom>
              <a:avLst/>
              <a:gdLst>
                <a:gd name="T0" fmla="*/ 0 w 69"/>
                <a:gd name="T1" fmla="*/ 0 h 23"/>
                <a:gd name="T2" fmla="*/ 0 w 69"/>
                <a:gd name="T3" fmla="*/ 0 h 23"/>
                <a:gd name="T4" fmla="*/ 69 w 69"/>
                <a:gd name="T5" fmla="*/ 23 h 23"/>
                <a:gd name="T6" fmla="*/ 69 w 69"/>
                <a:gd name="T7" fmla="*/ 23 h 23"/>
                <a:gd name="T8" fmla="*/ 0 w 69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23">
                  <a:moveTo>
                    <a:pt x="0" y="0"/>
                  </a:moveTo>
                  <a:lnTo>
                    <a:pt x="0" y="0"/>
                  </a:lnTo>
                  <a:lnTo>
                    <a:pt x="69" y="23"/>
                  </a:lnTo>
                  <a:lnTo>
                    <a:pt x="69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291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04" name="Freeform 138"/>
            <p:cNvSpPr>
              <a:spLocks/>
            </p:cNvSpPr>
            <p:nvPr userDrawn="1"/>
          </p:nvSpPr>
          <p:spPr bwMode="gray">
            <a:xfrm>
              <a:off x="8734426" y="3252788"/>
              <a:ext cx="109538" cy="36513"/>
            </a:xfrm>
            <a:custGeom>
              <a:avLst/>
              <a:gdLst>
                <a:gd name="T0" fmla="*/ 0 w 69"/>
                <a:gd name="T1" fmla="*/ 0 h 23"/>
                <a:gd name="T2" fmla="*/ 0 w 69"/>
                <a:gd name="T3" fmla="*/ 0 h 23"/>
                <a:gd name="T4" fmla="*/ 69 w 69"/>
                <a:gd name="T5" fmla="*/ 23 h 23"/>
                <a:gd name="T6" fmla="*/ 69 w 69"/>
                <a:gd name="T7" fmla="*/ 23 h 23"/>
                <a:gd name="T8" fmla="*/ 0 w 69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23">
                  <a:moveTo>
                    <a:pt x="0" y="0"/>
                  </a:moveTo>
                  <a:lnTo>
                    <a:pt x="0" y="0"/>
                  </a:lnTo>
                  <a:lnTo>
                    <a:pt x="69" y="23"/>
                  </a:lnTo>
                  <a:lnTo>
                    <a:pt x="69" y="2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05" name="Freeform 139"/>
            <p:cNvSpPr>
              <a:spLocks/>
            </p:cNvSpPr>
            <p:nvPr userDrawn="1"/>
          </p:nvSpPr>
          <p:spPr bwMode="gray">
            <a:xfrm>
              <a:off x="8734426" y="3252788"/>
              <a:ext cx="134938" cy="211138"/>
            </a:xfrm>
            <a:custGeom>
              <a:avLst/>
              <a:gdLst>
                <a:gd name="T0" fmla="*/ 0 w 85"/>
                <a:gd name="T1" fmla="*/ 0 h 133"/>
                <a:gd name="T2" fmla="*/ 74 w 85"/>
                <a:gd name="T3" fmla="*/ 133 h 133"/>
                <a:gd name="T4" fmla="*/ 85 w 85"/>
                <a:gd name="T5" fmla="*/ 75 h 133"/>
                <a:gd name="T6" fmla="*/ 69 w 85"/>
                <a:gd name="T7" fmla="*/ 23 h 133"/>
                <a:gd name="T8" fmla="*/ 0 w 85"/>
                <a:gd name="T9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133">
                  <a:moveTo>
                    <a:pt x="0" y="0"/>
                  </a:moveTo>
                  <a:lnTo>
                    <a:pt x="74" y="133"/>
                  </a:lnTo>
                  <a:lnTo>
                    <a:pt x="85" y="75"/>
                  </a:lnTo>
                  <a:lnTo>
                    <a:pt x="69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6F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06" name="Freeform 140"/>
            <p:cNvSpPr>
              <a:spLocks/>
            </p:cNvSpPr>
            <p:nvPr userDrawn="1"/>
          </p:nvSpPr>
          <p:spPr bwMode="gray">
            <a:xfrm>
              <a:off x="8734426" y="3252788"/>
              <a:ext cx="134938" cy="211138"/>
            </a:xfrm>
            <a:custGeom>
              <a:avLst/>
              <a:gdLst>
                <a:gd name="T0" fmla="*/ 0 w 85"/>
                <a:gd name="T1" fmla="*/ 0 h 133"/>
                <a:gd name="T2" fmla="*/ 74 w 85"/>
                <a:gd name="T3" fmla="*/ 133 h 133"/>
                <a:gd name="T4" fmla="*/ 85 w 85"/>
                <a:gd name="T5" fmla="*/ 75 h 133"/>
                <a:gd name="T6" fmla="*/ 69 w 85"/>
                <a:gd name="T7" fmla="*/ 23 h 133"/>
                <a:gd name="T8" fmla="*/ 0 w 85"/>
                <a:gd name="T9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133">
                  <a:moveTo>
                    <a:pt x="0" y="0"/>
                  </a:moveTo>
                  <a:lnTo>
                    <a:pt x="74" y="133"/>
                  </a:lnTo>
                  <a:lnTo>
                    <a:pt x="85" y="75"/>
                  </a:lnTo>
                  <a:lnTo>
                    <a:pt x="69" y="2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07" name="Freeform 150"/>
            <p:cNvSpPr>
              <a:spLocks/>
            </p:cNvSpPr>
            <p:nvPr userDrawn="1"/>
          </p:nvSpPr>
          <p:spPr bwMode="gray">
            <a:xfrm>
              <a:off x="8634413" y="5446713"/>
              <a:ext cx="463550" cy="623888"/>
            </a:xfrm>
            <a:custGeom>
              <a:avLst/>
              <a:gdLst>
                <a:gd name="T0" fmla="*/ 201 w 257"/>
                <a:gd name="T1" fmla="*/ 3 h 348"/>
                <a:gd name="T2" fmla="*/ 171 w 257"/>
                <a:gd name="T3" fmla="*/ 43 h 348"/>
                <a:gd name="T4" fmla="*/ 245 w 257"/>
                <a:gd name="T5" fmla="*/ 322 h 348"/>
                <a:gd name="T6" fmla="*/ 257 w 257"/>
                <a:gd name="T7" fmla="*/ 329 h 348"/>
                <a:gd name="T8" fmla="*/ 109 w 257"/>
                <a:gd name="T9" fmla="*/ 318 h 348"/>
                <a:gd name="T10" fmla="*/ 47 w 257"/>
                <a:gd name="T11" fmla="*/ 87 h 348"/>
                <a:gd name="T12" fmla="*/ 201 w 257"/>
                <a:gd name="T13" fmla="*/ 3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7" h="348">
                  <a:moveTo>
                    <a:pt x="201" y="3"/>
                  </a:moveTo>
                  <a:cubicBezTo>
                    <a:pt x="190" y="15"/>
                    <a:pt x="179" y="28"/>
                    <a:pt x="171" y="43"/>
                  </a:cubicBezTo>
                  <a:cubicBezTo>
                    <a:pt x="114" y="141"/>
                    <a:pt x="147" y="266"/>
                    <a:pt x="245" y="322"/>
                  </a:cubicBezTo>
                  <a:cubicBezTo>
                    <a:pt x="249" y="325"/>
                    <a:pt x="253" y="327"/>
                    <a:pt x="257" y="329"/>
                  </a:cubicBezTo>
                  <a:cubicBezTo>
                    <a:pt x="210" y="348"/>
                    <a:pt x="156" y="346"/>
                    <a:pt x="109" y="318"/>
                  </a:cubicBezTo>
                  <a:cubicBezTo>
                    <a:pt x="28" y="271"/>
                    <a:pt x="0" y="168"/>
                    <a:pt x="47" y="87"/>
                  </a:cubicBezTo>
                  <a:cubicBezTo>
                    <a:pt x="80" y="30"/>
                    <a:pt x="140" y="0"/>
                    <a:pt x="201" y="3"/>
                  </a:cubicBezTo>
                </a:path>
              </a:pathLst>
            </a:custGeom>
            <a:solidFill>
              <a:srgbClr val="9AB2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08" name="Freeform 151"/>
            <p:cNvSpPr>
              <a:spLocks noEditPoints="1"/>
            </p:cNvSpPr>
            <p:nvPr userDrawn="1"/>
          </p:nvSpPr>
          <p:spPr bwMode="gray">
            <a:xfrm>
              <a:off x="8702676" y="5491163"/>
              <a:ext cx="561975" cy="528638"/>
            </a:xfrm>
            <a:custGeom>
              <a:avLst/>
              <a:gdLst>
                <a:gd name="T0" fmla="*/ 160 w 311"/>
                <a:gd name="T1" fmla="*/ 63 h 294"/>
                <a:gd name="T2" fmla="*/ 137 w 311"/>
                <a:gd name="T3" fmla="*/ 9 h 294"/>
                <a:gd name="T4" fmla="*/ 133 w 311"/>
                <a:gd name="T5" fmla="*/ 67 h 294"/>
                <a:gd name="T6" fmla="*/ 178 w 311"/>
                <a:gd name="T7" fmla="*/ 44 h 294"/>
                <a:gd name="T8" fmla="*/ 133 w 311"/>
                <a:gd name="T9" fmla="*/ 120 h 294"/>
                <a:gd name="T10" fmla="*/ 178 w 311"/>
                <a:gd name="T11" fmla="*/ 174 h 294"/>
                <a:gd name="T12" fmla="*/ 142 w 311"/>
                <a:gd name="T13" fmla="*/ 174 h 294"/>
                <a:gd name="T14" fmla="*/ 236 w 311"/>
                <a:gd name="T15" fmla="*/ 0 h 294"/>
                <a:gd name="T16" fmla="*/ 208 w 311"/>
                <a:gd name="T17" fmla="*/ 72 h 294"/>
                <a:gd name="T18" fmla="*/ 236 w 311"/>
                <a:gd name="T19" fmla="*/ 0 h 294"/>
                <a:gd name="T20" fmla="*/ 236 w 311"/>
                <a:gd name="T21" fmla="*/ 9 h 294"/>
                <a:gd name="T22" fmla="*/ 199 w 311"/>
                <a:gd name="T23" fmla="*/ 120 h 294"/>
                <a:gd name="T24" fmla="*/ 245 w 311"/>
                <a:gd name="T25" fmla="*/ 174 h 294"/>
                <a:gd name="T26" fmla="*/ 208 w 311"/>
                <a:gd name="T27" fmla="*/ 174 h 294"/>
                <a:gd name="T28" fmla="*/ 240 w 311"/>
                <a:gd name="T29" fmla="*/ 261 h 294"/>
                <a:gd name="T30" fmla="*/ 227 w 311"/>
                <a:gd name="T31" fmla="*/ 222 h 294"/>
                <a:gd name="T32" fmla="*/ 217 w 311"/>
                <a:gd name="T33" fmla="*/ 231 h 294"/>
                <a:gd name="T34" fmla="*/ 204 w 311"/>
                <a:gd name="T35" fmla="*/ 294 h 294"/>
                <a:gd name="T36" fmla="*/ 244 w 311"/>
                <a:gd name="T37" fmla="*/ 291 h 294"/>
                <a:gd name="T38" fmla="*/ 302 w 311"/>
                <a:gd name="T39" fmla="*/ 62 h 294"/>
                <a:gd name="T40" fmla="*/ 284 w 311"/>
                <a:gd name="T41" fmla="*/ 36 h 294"/>
                <a:gd name="T42" fmla="*/ 270 w 311"/>
                <a:gd name="T43" fmla="*/ 72 h 294"/>
                <a:gd name="T44" fmla="*/ 307 w 311"/>
                <a:gd name="T45" fmla="*/ 150 h 294"/>
                <a:gd name="T46" fmla="*/ 293 w 311"/>
                <a:gd name="T47" fmla="*/ 111 h 294"/>
                <a:gd name="T48" fmla="*/ 284 w 311"/>
                <a:gd name="T49" fmla="*/ 120 h 294"/>
                <a:gd name="T50" fmla="*/ 270 w 311"/>
                <a:gd name="T51" fmla="*/ 183 h 294"/>
                <a:gd name="T52" fmla="*/ 307 w 311"/>
                <a:gd name="T53" fmla="*/ 150 h 294"/>
                <a:gd name="T54" fmla="*/ 266 w 311"/>
                <a:gd name="T55" fmla="*/ 231 h 294"/>
                <a:gd name="T56" fmla="*/ 302 w 311"/>
                <a:gd name="T57" fmla="*/ 231 h 294"/>
                <a:gd name="T58" fmla="*/ 36 w 311"/>
                <a:gd name="T59" fmla="*/ 44 h 294"/>
                <a:gd name="T60" fmla="*/ 18 w 311"/>
                <a:gd name="T61" fmla="*/ 48 h 294"/>
                <a:gd name="T62" fmla="*/ 4 w 311"/>
                <a:gd name="T63" fmla="*/ 72 h 294"/>
                <a:gd name="T64" fmla="*/ 41 w 311"/>
                <a:gd name="T65" fmla="*/ 39 h 294"/>
                <a:gd name="T66" fmla="*/ 0 w 311"/>
                <a:gd name="T67" fmla="*/ 174 h 294"/>
                <a:gd name="T68" fmla="*/ 45 w 311"/>
                <a:gd name="T69" fmla="*/ 120 h 294"/>
                <a:gd name="T70" fmla="*/ 9 w 311"/>
                <a:gd name="T71" fmla="*/ 120 h 294"/>
                <a:gd name="T72" fmla="*/ 9 w 311"/>
                <a:gd name="T73" fmla="*/ 222 h 294"/>
                <a:gd name="T74" fmla="*/ 36 w 311"/>
                <a:gd name="T75" fmla="*/ 231 h 294"/>
                <a:gd name="T76" fmla="*/ 36 w 311"/>
                <a:gd name="T77" fmla="*/ 222 h 294"/>
                <a:gd name="T78" fmla="*/ 66 w 311"/>
                <a:gd name="T79" fmla="*/ 63 h 294"/>
                <a:gd name="T80" fmla="*/ 112 w 311"/>
                <a:gd name="T81" fmla="*/ 9 h 294"/>
                <a:gd name="T82" fmla="*/ 75 w 311"/>
                <a:gd name="T83" fmla="*/ 9 h 294"/>
                <a:gd name="T84" fmla="*/ 103 w 311"/>
                <a:gd name="T85" fmla="*/ 155 h 294"/>
                <a:gd name="T86" fmla="*/ 71 w 311"/>
                <a:gd name="T87" fmla="*/ 111 h 294"/>
                <a:gd name="T88" fmla="*/ 84 w 311"/>
                <a:gd name="T89" fmla="*/ 174 h 294"/>
                <a:gd name="T90" fmla="*/ 107 w 311"/>
                <a:gd name="T91" fmla="*/ 183 h 294"/>
                <a:gd name="T92" fmla="*/ 103 w 311"/>
                <a:gd name="T93" fmla="*/ 222 h 294"/>
                <a:gd name="T94" fmla="*/ 75 w 311"/>
                <a:gd name="T95" fmla="*/ 294 h 294"/>
                <a:gd name="T96" fmla="*/ 103 w 311"/>
                <a:gd name="T97" fmla="*/ 222 h 294"/>
                <a:gd name="T98" fmla="*/ 103 w 311"/>
                <a:gd name="T99" fmla="*/ 231 h 294"/>
                <a:gd name="T100" fmla="*/ 169 w 311"/>
                <a:gd name="T101" fmla="*/ 284 h 294"/>
                <a:gd name="T102" fmla="*/ 133 w 311"/>
                <a:gd name="T103" fmla="*/ 226 h 294"/>
                <a:gd name="T104" fmla="*/ 137 w 311"/>
                <a:gd name="T105" fmla="*/ 284 h 294"/>
                <a:gd name="T106" fmla="*/ 178 w 311"/>
                <a:gd name="T107" fmla="*/ 289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11" h="294">
                  <a:moveTo>
                    <a:pt x="174" y="39"/>
                  </a:moveTo>
                  <a:cubicBezTo>
                    <a:pt x="170" y="39"/>
                    <a:pt x="169" y="41"/>
                    <a:pt x="169" y="44"/>
                  </a:cubicBezTo>
                  <a:cubicBezTo>
                    <a:pt x="169" y="63"/>
                    <a:pt x="169" y="63"/>
                    <a:pt x="169" y="63"/>
                  </a:cubicBezTo>
                  <a:cubicBezTo>
                    <a:pt x="160" y="63"/>
                    <a:pt x="160" y="63"/>
                    <a:pt x="160" y="63"/>
                  </a:cubicBezTo>
                  <a:cubicBezTo>
                    <a:pt x="160" y="0"/>
                    <a:pt x="160" y="0"/>
                    <a:pt x="160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35" y="0"/>
                    <a:pt x="133" y="1"/>
                    <a:pt x="133" y="5"/>
                  </a:cubicBezTo>
                  <a:cubicBezTo>
                    <a:pt x="133" y="8"/>
                    <a:pt x="135" y="9"/>
                    <a:pt x="137" y="9"/>
                  </a:cubicBezTo>
                  <a:cubicBezTo>
                    <a:pt x="151" y="9"/>
                    <a:pt x="151" y="9"/>
                    <a:pt x="151" y="9"/>
                  </a:cubicBezTo>
                  <a:cubicBezTo>
                    <a:pt x="151" y="63"/>
                    <a:pt x="151" y="63"/>
                    <a:pt x="151" y="63"/>
                  </a:cubicBezTo>
                  <a:cubicBezTo>
                    <a:pt x="137" y="63"/>
                    <a:pt x="137" y="63"/>
                    <a:pt x="137" y="63"/>
                  </a:cubicBezTo>
                  <a:cubicBezTo>
                    <a:pt x="135" y="63"/>
                    <a:pt x="133" y="64"/>
                    <a:pt x="133" y="67"/>
                  </a:cubicBezTo>
                  <a:cubicBezTo>
                    <a:pt x="133" y="71"/>
                    <a:pt x="135" y="72"/>
                    <a:pt x="137" y="72"/>
                  </a:cubicBezTo>
                  <a:cubicBezTo>
                    <a:pt x="174" y="72"/>
                    <a:pt x="174" y="72"/>
                    <a:pt x="174" y="72"/>
                  </a:cubicBezTo>
                  <a:cubicBezTo>
                    <a:pt x="176" y="72"/>
                    <a:pt x="178" y="71"/>
                    <a:pt x="178" y="67"/>
                  </a:cubicBezTo>
                  <a:cubicBezTo>
                    <a:pt x="178" y="44"/>
                    <a:pt x="178" y="44"/>
                    <a:pt x="178" y="44"/>
                  </a:cubicBezTo>
                  <a:cubicBezTo>
                    <a:pt x="178" y="41"/>
                    <a:pt x="177" y="39"/>
                    <a:pt x="174" y="39"/>
                  </a:cubicBezTo>
                  <a:close/>
                  <a:moveTo>
                    <a:pt x="169" y="111"/>
                  </a:moveTo>
                  <a:cubicBezTo>
                    <a:pt x="142" y="111"/>
                    <a:pt x="142" y="111"/>
                    <a:pt x="142" y="111"/>
                  </a:cubicBezTo>
                  <a:cubicBezTo>
                    <a:pt x="137" y="111"/>
                    <a:pt x="133" y="115"/>
                    <a:pt x="133" y="120"/>
                  </a:cubicBezTo>
                  <a:cubicBezTo>
                    <a:pt x="133" y="174"/>
                    <a:pt x="133" y="174"/>
                    <a:pt x="133" y="174"/>
                  </a:cubicBezTo>
                  <a:cubicBezTo>
                    <a:pt x="133" y="179"/>
                    <a:pt x="137" y="183"/>
                    <a:pt x="142" y="183"/>
                  </a:cubicBezTo>
                  <a:cubicBezTo>
                    <a:pt x="169" y="183"/>
                    <a:pt x="169" y="183"/>
                    <a:pt x="169" y="183"/>
                  </a:cubicBezTo>
                  <a:cubicBezTo>
                    <a:pt x="174" y="183"/>
                    <a:pt x="178" y="179"/>
                    <a:pt x="178" y="174"/>
                  </a:cubicBezTo>
                  <a:cubicBezTo>
                    <a:pt x="178" y="120"/>
                    <a:pt x="178" y="120"/>
                    <a:pt x="178" y="120"/>
                  </a:cubicBezTo>
                  <a:cubicBezTo>
                    <a:pt x="178" y="115"/>
                    <a:pt x="174" y="111"/>
                    <a:pt x="169" y="111"/>
                  </a:cubicBezTo>
                  <a:close/>
                  <a:moveTo>
                    <a:pt x="169" y="174"/>
                  </a:moveTo>
                  <a:cubicBezTo>
                    <a:pt x="142" y="174"/>
                    <a:pt x="142" y="174"/>
                    <a:pt x="142" y="174"/>
                  </a:cubicBezTo>
                  <a:cubicBezTo>
                    <a:pt x="142" y="120"/>
                    <a:pt x="142" y="120"/>
                    <a:pt x="142" y="120"/>
                  </a:cubicBezTo>
                  <a:cubicBezTo>
                    <a:pt x="169" y="120"/>
                    <a:pt x="169" y="120"/>
                    <a:pt x="169" y="120"/>
                  </a:cubicBezTo>
                  <a:lnTo>
                    <a:pt x="169" y="174"/>
                  </a:lnTo>
                  <a:close/>
                  <a:moveTo>
                    <a:pt x="236" y="0"/>
                  </a:moveTo>
                  <a:cubicBezTo>
                    <a:pt x="208" y="0"/>
                    <a:pt x="208" y="0"/>
                    <a:pt x="208" y="0"/>
                  </a:cubicBezTo>
                  <a:cubicBezTo>
                    <a:pt x="203" y="0"/>
                    <a:pt x="199" y="4"/>
                    <a:pt x="199" y="9"/>
                  </a:cubicBezTo>
                  <a:cubicBezTo>
                    <a:pt x="199" y="63"/>
                    <a:pt x="199" y="63"/>
                    <a:pt x="199" y="63"/>
                  </a:cubicBezTo>
                  <a:cubicBezTo>
                    <a:pt x="199" y="68"/>
                    <a:pt x="203" y="72"/>
                    <a:pt x="208" y="72"/>
                  </a:cubicBezTo>
                  <a:cubicBezTo>
                    <a:pt x="236" y="72"/>
                    <a:pt x="236" y="72"/>
                    <a:pt x="236" y="72"/>
                  </a:cubicBezTo>
                  <a:cubicBezTo>
                    <a:pt x="241" y="72"/>
                    <a:pt x="245" y="68"/>
                    <a:pt x="245" y="63"/>
                  </a:cubicBezTo>
                  <a:cubicBezTo>
                    <a:pt x="245" y="9"/>
                    <a:pt x="245" y="9"/>
                    <a:pt x="245" y="9"/>
                  </a:cubicBezTo>
                  <a:cubicBezTo>
                    <a:pt x="245" y="4"/>
                    <a:pt x="241" y="0"/>
                    <a:pt x="236" y="0"/>
                  </a:cubicBezTo>
                  <a:close/>
                  <a:moveTo>
                    <a:pt x="236" y="63"/>
                  </a:moveTo>
                  <a:cubicBezTo>
                    <a:pt x="208" y="63"/>
                    <a:pt x="208" y="63"/>
                    <a:pt x="208" y="63"/>
                  </a:cubicBezTo>
                  <a:cubicBezTo>
                    <a:pt x="208" y="9"/>
                    <a:pt x="208" y="9"/>
                    <a:pt x="208" y="9"/>
                  </a:cubicBezTo>
                  <a:cubicBezTo>
                    <a:pt x="236" y="9"/>
                    <a:pt x="236" y="9"/>
                    <a:pt x="236" y="9"/>
                  </a:cubicBezTo>
                  <a:lnTo>
                    <a:pt x="236" y="63"/>
                  </a:lnTo>
                  <a:close/>
                  <a:moveTo>
                    <a:pt x="236" y="111"/>
                  </a:moveTo>
                  <a:cubicBezTo>
                    <a:pt x="208" y="111"/>
                    <a:pt x="208" y="111"/>
                    <a:pt x="208" y="111"/>
                  </a:cubicBezTo>
                  <a:cubicBezTo>
                    <a:pt x="203" y="111"/>
                    <a:pt x="199" y="115"/>
                    <a:pt x="199" y="120"/>
                  </a:cubicBezTo>
                  <a:cubicBezTo>
                    <a:pt x="199" y="174"/>
                    <a:pt x="199" y="174"/>
                    <a:pt x="199" y="174"/>
                  </a:cubicBezTo>
                  <a:cubicBezTo>
                    <a:pt x="199" y="179"/>
                    <a:pt x="203" y="183"/>
                    <a:pt x="208" y="183"/>
                  </a:cubicBezTo>
                  <a:cubicBezTo>
                    <a:pt x="236" y="183"/>
                    <a:pt x="236" y="183"/>
                    <a:pt x="236" y="183"/>
                  </a:cubicBezTo>
                  <a:cubicBezTo>
                    <a:pt x="241" y="183"/>
                    <a:pt x="245" y="179"/>
                    <a:pt x="245" y="174"/>
                  </a:cubicBezTo>
                  <a:cubicBezTo>
                    <a:pt x="245" y="120"/>
                    <a:pt x="245" y="120"/>
                    <a:pt x="245" y="120"/>
                  </a:cubicBezTo>
                  <a:cubicBezTo>
                    <a:pt x="245" y="115"/>
                    <a:pt x="241" y="111"/>
                    <a:pt x="236" y="111"/>
                  </a:cubicBezTo>
                  <a:close/>
                  <a:moveTo>
                    <a:pt x="236" y="174"/>
                  </a:moveTo>
                  <a:cubicBezTo>
                    <a:pt x="208" y="174"/>
                    <a:pt x="208" y="174"/>
                    <a:pt x="208" y="174"/>
                  </a:cubicBezTo>
                  <a:cubicBezTo>
                    <a:pt x="208" y="120"/>
                    <a:pt x="208" y="120"/>
                    <a:pt x="208" y="120"/>
                  </a:cubicBezTo>
                  <a:cubicBezTo>
                    <a:pt x="236" y="120"/>
                    <a:pt x="236" y="120"/>
                    <a:pt x="236" y="120"/>
                  </a:cubicBezTo>
                  <a:lnTo>
                    <a:pt x="236" y="174"/>
                  </a:lnTo>
                  <a:close/>
                  <a:moveTo>
                    <a:pt x="240" y="261"/>
                  </a:moveTo>
                  <a:cubicBezTo>
                    <a:pt x="237" y="261"/>
                    <a:pt x="236" y="263"/>
                    <a:pt x="236" y="266"/>
                  </a:cubicBezTo>
                  <a:cubicBezTo>
                    <a:pt x="235" y="284"/>
                    <a:pt x="235" y="284"/>
                    <a:pt x="235" y="284"/>
                  </a:cubicBezTo>
                  <a:cubicBezTo>
                    <a:pt x="227" y="284"/>
                    <a:pt x="227" y="284"/>
                    <a:pt x="227" y="284"/>
                  </a:cubicBezTo>
                  <a:cubicBezTo>
                    <a:pt x="227" y="222"/>
                    <a:pt x="227" y="222"/>
                    <a:pt x="227" y="222"/>
                  </a:cubicBezTo>
                  <a:cubicBezTo>
                    <a:pt x="204" y="222"/>
                    <a:pt x="204" y="222"/>
                    <a:pt x="204" y="222"/>
                  </a:cubicBezTo>
                  <a:cubicBezTo>
                    <a:pt x="201" y="222"/>
                    <a:pt x="199" y="223"/>
                    <a:pt x="199" y="226"/>
                  </a:cubicBezTo>
                  <a:cubicBezTo>
                    <a:pt x="199" y="230"/>
                    <a:pt x="201" y="231"/>
                    <a:pt x="204" y="231"/>
                  </a:cubicBezTo>
                  <a:cubicBezTo>
                    <a:pt x="217" y="231"/>
                    <a:pt x="217" y="231"/>
                    <a:pt x="217" y="231"/>
                  </a:cubicBezTo>
                  <a:cubicBezTo>
                    <a:pt x="217" y="284"/>
                    <a:pt x="217" y="284"/>
                    <a:pt x="217" y="284"/>
                  </a:cubicBezTo>
                  <a:cubicBezTo>
                    <a:pt x="204" y="284"/>
                    <a:pt x="204" y="284"/>
                    <a:pt x="204" y="284"/>
                  </a:cubicBezTo>
                  <a:cubicBezTo>
                    <a:pt x="201" y="284"/>
                    <a:pt x="199" y="286"/>
                    <a:pt x="199" y="289"/>
                  </a:cubicBezTo>
                  <a:cubicBezTo>
                    <a:pt x="199" y="292"/>
                    <a:pt x="201" y="294"/>
                    <a:pt x="204" y="294"/>
                  </a:cubicBezTo>
                  <a:cubicBezTo>
                    <a:pt x="240" y="294"/>
                    <a:pt x="240" y="294"/>
                    <a:pt x="240" y="294"/>
                  </a:cubicBezTo>
                  <a:cubicBezTo>
                    <a:pt x="240" y="294"/>
                    <a:pt x="240" y="294"/>
                    <a:pt x="240" y="294"/>
                  </a:cubicBezTo>
                  <a:cubicBezTo>
                    <a:pt x="242" y="294"/>
                    <a:pt x="244" y="293"/>
                    <a:pt x="244" y="291"/>
                  </a:cubicBezTo>
                  <a:cubicBezTo>
                    <a:pt x="244" y="291"/>
                    <a:pt x="244" y="291"/>
                    <a:pt x="244" y="291"/>
                  </a:cubicBezTo>
                  <a:cubicBezTo>
                    <a:pt x="245" y="290"/>
                    <a:pt x="245" y="290"/>
                    <a:pt x="245" y="289"/>
                  </a:cubicBezTo>
                  <a:cubicBezTo>
                    <a:pt x="245" y="266"/>
                    <a:pt x="245" y="266"/>
                    <a:pt x="245" y="266"/>
                  </a:cubicBezTo>
                  <a:cubicBezTo>
                    <a:pt x="245" y="263"/>
                    <a:pt x="243" y="261"/>
                    <a:pt x="240" y="261"/>
                  </a:cubicBezTo>
                  <a:close/>
                  <a:moveTo>
                    <a:pt x="302" y="62"/>
                  </a:moveTo>
                  <a:cubicBezTo>
                    <a:pt x="302" y="63"/>
                    <a:pt x="302" y="63"/>
                    <a:pt x="302" y="63"/>
                  </a:cubicBezTo>
                  <a:cubicBezTo>
                    <a:pt x="293" y="63"/>
                    <a:pt x="293" y="63"/>
                    <a:pt x="293" y="63"/>
                  </a:cubicBezTo>
                  <a:cubicBezTo>
                    <a:pt x="293" y="48"/>
                    <a:pt x="293" y="48"/>
                    <a:pt x="293" y="48"/>
                  </a:cubicBezTo>
                  <a:cubicBezTo>
                    <a:pt x="290" y="44"/>
                    <a:pt x="287" y="40"/>
                    <a:pt x="284" y="36"/>
                  </a:cubicBezTo>
                  <a:cubicBezTo>
                    <a:pt x="284" y="63"/>
                    <a:pt x="284" y="63"/>
                    <a:pt x="284" y="63"/>
                  </a:cubicBezTo>
                  <a:cubicBezTo>
                    <a:pt x="270" y="63"/>
                    <a:pt x="270" y="63"/>
                    <a:pt x="270" y="63"/>
                  </a:cubicBezTo>
                  <a:cubicBezTo>
                    <a:pt x="268" y="63"/>
                    <a:pt x="266" y="64"/>
                    <a:pt x="266" y="67"/>
                  </a:cubicBezTo>
                  <a:cubicBezTo>
                    <a:pt x="266" y="71"/>
                    <a:pt x="268" y="72"/>
                    <a:pt x="270" y="72"/>
                  </a:cubicBezTo>
                  <a:cubicBezTo>
                    <a:pt x="307" y="72"/>
                    <a:pt x="307" y="72"/>
                    <a:pt x="307" y="72"/>
                  </a:cubicBezTo>
                  <a:cubicBezTo>
                    <a:pt x="307" y="72"/>
                    <a:pt x="307" y="72"/>
                    <a:pt x="307" y="72"/>
                  </a:cubicBezTo>
                  <a:cubicBezTo>
                    <a:pt x="306" y="69"/>
                    <a:pt x="304" y="65"/>
                    <a:pt x="302" y="62"/>
                  </a:cubicBezTo>
                  <a:close/>
                  <a:moveTo>
                    <a:pt x="307" y="150"/>
                  </a:moveTo>
                  <a:cubicBezTo>
                    <a:pt x="303" y="150"/>
                    <a:pt x="302" y="152"/>
                    <a:pt x="302" y="155"/>
                  </a:cubicBezTo>
                  <a:cubicBezTo>
                    <a:pt x="302" y="174"/>
                    <a:pt x="302" y="174"/>
                    <a:pt x="302" y="174"/>
                  </a:cubicBezTo>
                  <a:cubicBezTo>
                    <a:pt x="293" y="174"/>
                    <a:pt x="293" y="174"/>
                    <a:pt x="293" y="174"/>
                  </a:cubicBezTo>
                  <a:cubicBezTo>
                    <a:pt x="293" y="111"/>
                    <a:pt x="293" y="111"/>
                    <a:pt x="293" y="111"/>
                  </a:cubicBezTo>
                  <a:cubicBezTo>
                    <a:pt x="270" y="111"/>
                    <a:pt x="270" y="111"/>
                    <a:pt x="270" y="111"/>
                  </a:cubicBezTo>
                  <a:cubicBezTo>
                    <a:pt x="268" y="111"/>
                    <a:pt x="266" y="112"/>
                    <a:pt x="266" y="116"/>
                  </a:cubicBezTo>
                  <a:cubicBezTo>
                    <a:pt x="266" y="119"/>
                    <a:pt x="268" y="120"/>
                    <a:pt x="270" y="120"/>
                  </a:cubicBezTo>
                  <a:cubicBezTo>
                    <a:pt x="284" y="120"/>
                    <a:pt x="284" y="120"/>
                    <a:pt x="284" y="120"/>
                  </a:cubicBezTo>
                  <a:cubicBezTo>
                    <a:pt x="284" y="174"/>
                    <a:pt x="284" y="174"/>
                    <a:pt x="284" y="174"/>
                  </a:cubicBezTo>
                  <a:cubicBezTo>
                    <a:pt x="270" y="174"/>
                    <a:pt x="270" y="174"/>
                    <a:pt x="270" y="174"/>
                  </a:cubicBezTo>
                  <a:cubicBezTo>
                    <a:pt x="268" y="174"/>
                    <a:pt x="266" y="175"/>
                    <a:pt x="266" y="178"/>
                  </a:cubicBezTo>
                  <a:cubicBezTo>
                    <a:pt x="266" y="182"/>
                    <a:pt x="268" y="183"/>
                    <a:pt x="270" y="183"/>
                  </a:cubicBezTo>
                  <a:cubicBezTo>
                    <a:pt x="307" y="183"/>
                    <a:pt x="307" y="183"/>
                    <a:pt x="307" y="183"/>
                  </a:cubicBezTo>
                  <a:cubicBezTo>
                    <a:pt x="309" y="183"/>
                    <a:pt x="311" y="182"/>
                    <a:pt x="311" y="178"/>
                  </a:cubicBezTo>
                  <a:cubicBezTo>
                    <a:pt x="311" y="155"/>
                    <a:pt x="311" y="155"/>
                    <a:pt x="311" y="155"/>
                  </a:cubicBezTo>
                  <a:cubicBezTo>
                    <a:pt x="311" y="152"/>
                    <a:pt x="310" y="150"/>
                    <a:pt x="307" y="150"/>
                  </a:cubicBezTo>
                  <a:close/>
                  <a:moveTo>
                    <a:pt x="307" y="223"/>
                  </a:moveTo>
                  <a:cubicBezTo>
                    <a:pt x="305" y="222"/>
                    <a:pt x="304" y="222"/>
                    <a:pt x="302" y="222"/>
                  </a:cubicBezTo>
                  <a:cubicBezTo>
                    <a:pt x="275" y="222"/>
                    <a:pt x="275" y="222"/>
                    <a:pt x="275" y="222"/>
                  </a:cubicBezTo>
                  <a:cubicBezTo>
                    <a:pt x="270" y="222"/>
                    <a:pt x="266" y="226"/>
                    <a:pt x="266" y="231"/>
                  </a:cubicBezTo>
                  <a:cubicBezTo>
                    <a:pt x="266" y="276"/>
                    <a:pt x="266" y="276"/>
                    <a:pt x="266" y="276"/>
                  </a:cubicBezTo>
                  <a:cubicBezTo>
                    <a:pt x="269" y="273"/>
                    <a:pt x="272" y="270"/>
                    <a:pt x="275" y="267"/>
                  </a:cubicBezTo>
                  <a:cubicBezTo>
                    <a:pt x="275" y="231"/>
                    <a:pt x="275" y="231"/>
                    <a:pt x="275" y="231"/>
                  </a:cubicBezTo>
                  <a:cubicBezTo>
                    <a:pt x="302" y="231"/>
                    <a:pt x="302" y="231"/>
                    <a:pt x="302" y="231"/>
                  </a:cubicBezTo>
                  <a:cubicBezTo>
                    <a:pt x="302" y="232"/>
                    <a:pt x="302" y="232"/>
                    <a:pt x="302" y="232"/>
                  </a:cubicBezTo>
                  <a:cubicBezTo>
                    <a:pt x="304" y="229"/>
                    <a:pt x="305" y="226"/>
                    <a:pt x="307" y="223"/>
                  </a:cubicBezTo>
                  <a:close/>
                  <a:moveTo>
                    <a:pt x="41" y="39"/>
                  </a:moveTo>
                  <a:cubicBezTo>
                    <a:pt x="37" y="39"/>
                    <a:pt x="36" y="41"/>
                    <a:pt x="36" y="44"/>
                  </a:cubicBezTo>
                  <a:cubicBezTo>
                    <a:pt x="36" y="63"/>
                    <a:pt x="36" y="63"/>
                    <a:pt x="36" y="63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27" y="37"/>
                    <a:pt x="27" y="37"/>
                    <a:pt x="27" y="37"/>
                  </a:cubicBezTo>
                  <a:cubicBezTo>
                    <a:pt x="24" y="40"/>
                    <a:pt x="21" y="44"/>
                    <a:pt x="18" y="48"/>
                  </a:cubicBezTo>
                  <a:cubicBezTo>
                    <a:pt x="18" y="63"/>
                    <a:pt x="18" y="63"/>
                    <a:pt x="18" y="63"/>
                  </a:cubicBezTo>
                  <a:cubicBezTo>
                    <a:pt x="9" y="63"/>
                    <a:pt x="9" y="63"/>
                    <a:pt x="9" y="63"/>
                  </a:cubicBezTo>
                  <a:cubicBezTo>
                    <a:pt x="7" y="66"/>
                    <a:pt x="5" y="69"/>
                    <a:pt x="4" y="72"/>
                  </a:cubicBezTo>
                  <a:cubicBezTo>
                    <a:pt x="4" y="72"/>
                    <a:pt x="4" y="72"/>
                    <a:pt x="4" y="72"/>
                  </a:cubicBezTo>
                  <a:cubicBezTo>
                    <a:pt x="41" y="72"/>
                    <a:pt x="41" y="72"/>
                    <a:pt x="41" y="72"/>
                  </a:cubicBezTo>
                  <a:cubicBezTo>
                    <a:pt x="43" y="72"/>
                    <a:pt x="45" y="71"/>
                    <a:pt x="45" y="67"/>
                  </a:cubicBezTo>
                  <a:cubicBezTo>
                    <a:pt x="45" y="44"/>
                    <a:pt x="45" y="44"/>
                    <a:pt x="45" y="44"/>
                  </a:cubicBezTo>
                  <a:cubicBezTo>
                    <a:pt x="45" y="41"/>
                    <a:pt x="44" y="39"/>
                    <a:pt x="41" y="39"/>
                  </a:cubicBezTo>
                  <a:close/>
                  <a:moveTo>
                    <a:pt x="36" y="111"/>
                  </a:moveTo>
                  <a:cubicBezTo>
                    <a:pt x="9" y="111"/>
                    <a:pt x="9" y="111"/>
                    <a:pt x="9" y="111"/>
                  </a:cubicBezTo>
                  <a:cubicBezTo>
                    <a:pt x="4" y="111"/>
                    <a:pt x="0" y="115"/>
                    <a:pt x="0" y="120"/>
                  </a:cubicBezTo>
                  <a:cubicBezTo>
                    <a:pt x="0" y="174"/>
                    <a:pt x="0" y="174"/>
                    <a:pt x="0" y="174"/>
                  </a:cubicBezTo>
                  <a:cubicBezTo>
                    <a:pt x="0" y="179"/>
                    <a:pt x="4" y="183"/>
                    <a:pt x="9" y="183"/>
                  </a:cubicBezTo>
                  <a:cubicBezTo>
                    <a:pt x="36" y="183"/>
                    <a:pt x="36" y="183"/>
                    <a:pt x="36" y="183"/>
                  </a:cubicBezTo>
                  <a:cubicBezTo>
                    <a:pt x="41" y="183"/>
                    <a:pt x="45" y="179"/>
                    <a:pt x="45" y="174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45" y="115"/>
                    <a:pt x="41" y="111"/>
                    <a:pt x="36" y="111"/>
                  </a:cubicBezTo>
                  <a:close/>
                  <a:moveTo>
                    <a:pt x="36" y="174"/>
                  </a:moveTo>
                  <a:cubicBezTo>
                    <a:pt x="9" y="174"/>
                    <a:pt x="9" y="174"/>
                    <a:pt x="9" y="174"/>
                  </a:cubicBezTo>
                  <a:cubicBezTo>
                    <a:pt x="9" y="120"/>
                    <a:pt x="9" y="120"/>
                    <a:pt x="9" y="120"/>
                  </a:cubicBezTo>
                  <a:cubicBezTo>
                    <a:pt x="36" y="120"/>
                    <a:pt x="36" y="120"/>
                    <a:pt x="36" y="120"/>
                  </a:cubicBezTo>
                  <a:lnTo>
                    <a:pt x="36" y="174"/>
                  </a:lnTo>
                  <a:close/>
                  <a:moveTo>
                    <a:pt x="36" y="222"/>
                  </a:moveTo>
                  <a:cubicBezTo>
                    <a:pt x="9" y="222"/>
                    <a:pt x="9" y="222"/>
                    <a:pt x="9" y="222"/>
                  </a:cubicBezTo>
                  <a:cubicBezTo>
                    <a:pt x="7" y="222"/>
                    <a:pt x="6" y="222"/>
                    <a:pt x="4" y="223"/>
                  </a:cubicBezTo>
                  <a:cubicBezTo>
                    <a:pt x="6" y="226"/>
                    <a:pt x="7" y="229"/>
                    <a:pt x="9" y="232"/>
                  </a:cubicBezTo>
                  <a:cubicBezTo>
                    <a:pt x="9" y="231"/>
                    <a:pt x="9" y="231"/>
                    <a:pt x="9" y="231"/>
                  </a:cubicBezTo>
                  <a:cubicBezTo>
                    <a:pt x="36" y="231"/>
                    <a:pt x="36" y="231"/>
                    <a:pt x="36" y="231"/>
                  </a:cubicBezTo>
                  <a:cubicBezTo>
                    <a:pt x="36" y="267"/>
                    <a:pt x="36" y="267"/>
                    <a:pt x="36" y="267"/>
                  </a:cubicBezTo>
                  <a:cubicBezTo>
                    <a:pt x="39" y="270"/>
                    <a:pt x="42" y="273"/>
                    <a:pt x="45" y="275"/>
                  </a:cubicBezTo>
                  <a:cubicBezTo>
                    <a:pt x="45" y="231"/>
                    <a:pt x="45" y="231"/>
                    <a:pt x="45" y="231"/>
                  </a:cubicBezTo>
                  <a:cubicBezTo>
                    <a:pt x="45" y="226"/>
                    <a:pt x="41" y="222"/>
                    <a:pt x="36" y="222"/>
                  </a:cubicBezTo>
                  <a:close/>
                  <a:moveTo>
                    <a:pt x="103" y="0"/>
                  </a:moveTo>
                  <a:cubicBezTo>
                    <a:pt x="75" y="0"/>
                    <a:pt x="75" y="0"/>
                    <a:pt x="75" y="0"/>
                  </a:cubicBezTo>
                  <a:cubicBezTo>
                    <a:pt x="70" y="0"/>
                    <a:pt x="66" y="4"/>
                    <a:pt x="66" y="9"/>
                  </a:cubicBezTo>
                  <a:cubicBezTo>
                    <a:pt x="66" y="63"/>
                    <a:pt x="66" y="63"/>
                    <a:pt x="66" y="63"/>
                  </a:cubicBezTo>
                  <a:cubicBezTo>
                    <a:pt x="66" y="68"/>
                    <a:pt x="70" y="72"/>
                    <a:pt x="75" y="72"/>
                  </a:cubicBezTo>
                  <a:cubicBezTo>
                    <a:pt x="103" y="72"/>
                    <a:pt x="103" y="72"/>
                    <a:pt x="103" y="72"/>
                  </a:cubicBezTo>
                  <a:cubicBezTo>
                    <a:pt x="108" y="72"/>
                    <a:pt x="112" y="68"/>
                    <a:pt x="112" y="63"/>
                  </a:cubicBezTo>
                  <a:cubicBezTo>
                    <a:pt x="112" y="9"/>
                    <a:pt x="112" y="9"/>
                    <a:pt x="112" y="9"/>
                  </a:cubicBezTo>
                  <a:cubicBezTo>
                    <a:pt x="112" y="4"/>
                    <a:pt x="108" y="0"/>
                    <a:pt x="103" y="0"/>
                  </a:cubicBezTo>
                  <a:close/>
                  <a:moveTo>
                    <a:pt x="103" y="63"/>
                  </a:moveTo>
                  <a:cubicBezTo>
                    <a:pt x="75" y="63"/>
                    <a:pt x="75" y="63"/>
                    <a:pt x="75" y="63"/>
                  </a:cubicBezTo>
                  <a:cubicBezTo>
                    <a:pt x="75" y="9"/>
                    <a:pt x="75" y="9"/>
                    <a:pt x="75" y="9"/>
                  </a:cubicBezTo>
                  <a:cubicBezTo>
                    <a:pt x="103" y="9"/>
                    <a:pt x="103" y="9"/>
                    <a:pt x="103" y="9"/>
                  </a:cubicBezTo>
                  <a:lnTo>
                    <a:pt x="103" y="63"/>
                  </a:lnTo>
                  <a:close/>
                  <a:moveTo>
                    <a:pt x="107" y="150"/>
                  </a:moveTo>
                  <a:cubicBezTo>
                    <a:pt x="104" y="150"/>
                    <a:pt x="103" y="152"/>
                    <a:pt x="103" y="155"/>
                  </a:cubicBezTo>
                  <a:cubicBezTo>
                    <a:pt x="103" y="174"/>
                    <a:pt x="103" y="174"/>
                    <a:pt x="103" y="174"/>
                  </a:cubicBezTo>
                  <a:cubicBezTo>
                    <a:pt x="94" y="174"/>
                    <a:pt x="94" y="174"/>
                    <a:pt x="94" y="174"/>
                  </a:cubicBezTo>
                  <a:cubicBezTo>
                    <a:pt x="94" y="111"/>
                    <a:pt x="94" y="111"/>
                    <a:pt x="94" y="111"/>
                  </a:cubicBezTo>
                  <a:cubicBezTo>
                    <a:pt x="71" y="111"/>
                    <a:pt x="71" y="111"/>
                    <a:pt x="71" y="111"/>
                  </a:cubicBezTo>
                  <a:cubicBezTo>
                    <a:pt x="68" y="111"/>
                    <a:pt x="66" y="112"/>
                    <a:pt x="66" y="116"/>
                  </a:cubicBezTo>
                  <a:cubicBezTo>
                    <a:pt x="66" y="119"/>
                    <a:pt x="68" y="120"/>
                    <a:pt x="71" y="120"/>
                  </a:cubicBezTo>
                  <a:cubicBezTo>
                    <a:pt x="84" y="120"/>
                    <a:pt x="84" y="120"/>
                    <a:pt x="84" y="120"/>
                  </a:cubicBezTo>
                  <a:cubicBezTo>
                    <a:pt x="84" y="174"/>
                    <a:pt x="84" y="174"/>
                    <a:pt x="84" y="174"/>
                  </a:cubicBezTo>
                  <a:cubicBezTo>
                    <a:pt x="71" y="174"/>
                    <a:pt x="71" y="174"/>
                    <a:pt x="71" y="174"/>
                  </a:cubicBezTo>
                  <a:cubicBezTo>
                    <a:pt x="68" y="174"/>
                    <a:pt x="66" y="175"/>
                    <a:pt x="66" y="178"/>
                  </a:cubicBezTo>
                  <a:cubicBezTo>
                    <a:pt x="66" y="181"/>
                    <a:pt x="68" y="183"/>
                    <a:pt x="71" y="183"/>
                  </a:cubicBezTo>
                  <a:cubicBezTo>
                    <a:pt x="107" y="183"/>
                    <a:pt x="107" y="183"/>
                    <a:pt x="107" y="183"/>
                  </a:cubicBezTo>
                  <a:cubicBezTo>
                    <a:pt x="110" y="183"/>
                    <a:pt x="112" y="181"/>
                    <a:pt x="112" y="178"/>
                  </a:cubicBezTo>
                  <a:cubicBezTo>
                    <a:pt x="112" y="155"/>
                    <a:pt x="112" y="155"/>
                    <a:pt x="112" y="155"/>
                  </a:cubicBezTo>
                  <a:cubicBezTo>
                    <a:pt x="112" y="152"/>
                    <a:pt x="111" y="150"/>
                    <a:pt x="107" y="150"/>
                  </a:cubicBezTo>
                  <a:close/>
                  <a:moveTo>
                    <a:pt x="103" y="222"/>
                  </a:moveTo>
                  <a:cubicBezTo>
                    <a:pt x="75" y="222"/>
                    <a:pt x="75" y="222"/>
                    <a:pt x="75" y="222"/>
                  </a:cubicBezTo>
                  <a:cubicBezTo>
                    <a:pt x="70" y="222"/>
                    <a:pt x="66" y="226"/>
                    <a:pt x="66" y="231"/>
                  </a:cubicBezTo>
                  <a:cubicBezTo>
                    <a:pt x="66" y="284"/>
                    <a:pt x="66" y="284"/>
                    <a:pt x="66" y="284"/>
                  </a:cubicBezTo>
                  <a:cubicBezTo>
                    <a:pt x="66" y="290"/>
                    <a:pt x="70" y="294"/>
                    <a:pt x="75" y="294"/>
                  </a:cubicBezTo>
                  <a:cubicBezTo>
                    <a:pt x="103" y="294"/>
                    <a:pt x="103" y="294"/>
                    <a:pt x="103" y="294"/>
                  </a:cubicBezTo>
                  <a:cubicBezTo>
                    <a:pt x="108" y="294"/>
                    <a:pt x="112" y="290"/>
                    <a:pt x="112" y="284"/>
                  </a:cubicBezTo>
                  <a:cubicBezTo>
                    <a:pt x="112" y="231"/>
                    <a:pt x="112" y="231"/>
                    <a:pt x="112" y="231"/>
                  </a:cubicBezTo>
                  <a:cubicBezTo>
                    <a:pt x="112" y="226"/>
                    <a:pt x="108" y="222"/>
                    <a:pt x="103" y="222"/>
                  </a:cubicBezTo>
                  <a:close/>
                  <a:moveTo>
                    <a:pt x="103" y="284"/>
                  </a:moveTo>
                  <a:cubicBezTo>
                    <a:pt x="75" y="284"/>
                    <a:pt x="75" y="284"/>
                    <a:pt x="75" y="284"/>
                  </a:cubicBezTo>
                  <a:cubicBezTo>
                    <a:pt x="75" y="231"/>
                    <a:pt x="75" y="231"/>
                    <a:pt x="75" y="231"/>
                  </a:cubicBezTo>
                  <a:cubicBezTo>
                    <a:pt x="103" y="231"/>
                    <a:pt x="103" y="231"/>
                    <a:pt x="103" y="231"/>
                  </a:cubicBezTo>
                  <a:lnTo>
                    <a:pt x="103" y="284"/>
                  </a:lnTo>
                  <a:close/>
                  <a:moveTo>
                    <a:pt x="174" y="261"/>
                  </a:moveTo>
                  <a:cubicBezTo>
                    <a:pt x="170" y="261"/>
                    <a:pt x="169" y="263"/>
                    <a:pt x="169" y="266"/>
                  </a:cubicBezTo>
                  <a:cubicBezTo>
                    <a:pt x="169" y="284"/>
                    <a:pt x="169" y="284"/>
                    <a:pt x="169" y="284"/>
                  </a:cubicBezTo>
                  <a:cubicBezTo>
                    <a:pt x="160" y="284"/>
                    <a:pt x="160" y="284"/>
                    <a:pt x="160" y="284"/>
                  </a:cubicBezTo>
                  <a:cubicBezTo>
                    <a:pt x="160" y="222"/>
                    <a:pt x="160" y="222"/>
                    <a:pt x="160" y="222"/>
                  </a:cubicBezTo>
                  <a:cubicBezTo>
                    <a:pt x="137" y="222"/>
                    <a:pt x="137" y="222"/>
                    <a:pt x="137" y="222"/>
                  </a:cubicBezTo>
                  <a:cubicBezTo>
                    <a:pt x="135" y="222"/>
                    <a:pt x="133" y="223"/>
                    <a:pt x="133" y="226"/>
                  </a:cubicBezTo>
                  <a:cubicBezTo>
                    <a:pt x="133" y="230"/>
                    <a:pt x="135" y="231"/>
                    <a:pt x="137" y="231"/>
                  </a:cubicBezTo>
                  <a:cubicBezTo>
                    <a:pt x="151" y="231"/>
                    <a:pt x="151" y="231"/>
                    <a:pt x="151" y="231"/>
                  </a:cubicBezTo>
                  <a:cubicBezTo>
                    <a:pt x="151" y="284"/>
                    <a:pt x="151" y="284"/>
                    <a:pt x="151" y="284"/>
                  </a:cubicBezTo>
                  <a:cubicBezTo>
                    <a:pt x="137" y="284"/>
                    <a:pt x="137" y="284"/>
                    <a:pt x="137" y="284"/>
                  </a:cubicBezTo>
                  <a:cubicBezTo>
                    <a:pt x="135" y="284"/>
                    <a:pt x="133" y="286"/>
                    <a:pt x="133" y="289"/>
                  </a:cubicBezTo>
                  <a:cubicBezTo>
                    <a:pt x="133" y="292"/>
                    <a:pt x="135" y="294"/>
                    <a:pt x="137" y="294"/>
                  </a:cubicBezTo>
                  <a:cubicBezTo>
                    <a:pt x="174" y="294"/>
                    <a:pt x="174" y="294"/>
                    <a:pt x="174" y="294"/>
                  </a:cubicBezTo>
                  <a:cubicBezTo>
                    <a:pt x="176" y="294"/>
                    <a:pt x="178" y="292"/>
                    <a:pt x="178" y="289"/>
                  </a:cubicBezTo>
                  <a:cubicBezTo>
                    <a:pt x="178" y="266"/>
                    <a:pt x="178" y="266"/>
                    <a:pt x="178" y="266"/>
                  </a:cubicBezTo>
                  <a:cubicBezTo>
                    <a:pt x="178" y="263"/>
                    <a:pt x="177" y="261"/>
                    <a:pt x="174" y="26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09" name="Freeform 152"/>
            <p:cNvSpPr>
              <a:spLocks noEditPoints="1"/>
            </p:cNvSpPr>
            <p:nvPr userDrawn="1"/>
          </p:nvSpPr>
          <p:spPr bwMode="gray">
            <a:xfrm>
              <a:off x="8702676" y="5491163"/>
              <a:ext cx="322263" cy="528638"/>
            </a:xfrm>
            <a:custGeom>
              <a:avLst/>
              <a:gdLst>
                <a:gd name="T0" fmla="*/ 133 w 178"/>
                <a:gd name="T1" fmla="*/ 5 h 294"/>
                <a:gd name="T2" fmla="*/ 138 w 178"/>
                <a:gd name="T3" fmla="*/ 9 h 294"/>
                <a:gd name="T4" fmla="*/ 137 w 178"/>
                <a:gd name="T5" fmla="*/ 0 h 294"/>
                <a:gd name="T6" fmla="*/ 36 w 178"/>
                <a:gd name="T7" fmla="*/ 44 h 294"/>
                <a:gd name="T8" fmla="*/ 27 w 178"/>
                <a:gd name="T9" fmla="*/ 63 h 294"/>
                <a:gd name="T10" fmla="*/ 22 w 178"/>
                <a:gd name="T11" fmla="*/ 43 h 294"/>
                <a:gd name="T12" fmla="*/ 18 w 178"/>
                <a:gd name="T13" fmla="*/ 48 h 294"/>
                <a:gd name="T14" fmla="*/ 9 w 178"/>
                <a:gd name="T15" fmla="*/ 63 h 294"/>
                <a:gd name="T16" fmla="*/ 4 w 178"/>
                <a:gd name="T17" fmla="*/ 72 h 294"/>
                <a:gd name="T18" fmla="*/ 4 w 178"/>
                <a:gd name="T19" fmla="*/ 72 h 294"/>
                <a:gd name="T20" fmla="*/ 45 w 178"/>
                <a:gd name="T21" fmla="*/ 67 h 294"/>
                <a:gd name="T22" fmla="*/ 41 w 178"/>
                <a:gd name="T23" fmla="*/ 39 h 294"/>
                <a:gd name="T24" fmla="*/ 9 w 178"/>
                <a:gd name="T25" fmla="*/ 111 h 294"/>
                <a:gd name="T26" fmla="*/ 0 w 178"/>
                <a:gd name="T27" fmla="*/ 174 h 294"/>
                <a:gd name="T28" fmla="*/ 36 w 178"/>
                <a:gd name="T29" fmla="*/ 183 h 294"/>
                <a:gd name="T30" fmla="*/ 45 w 178"/>
                <a:gd name="T31" fmla="*/ 120 h 294"/>
                <a:gd name="T32" fmla="*/ 36 w 178"/>
                <a:gd name="T33" fmla="*/ 174 h 294"/>
                <a:gd name="T34" fmla="*/ 9 w 178"/>
                <a:gd name="T35" fmla="*/ 120 h 294"/>
                <a:gd name="T36" fmla="*/ 36 w 178"/>
                <a:gd name="T37" fmla="*/ 174 h 294"/>
                <a:gd name="T38" fmla="*/ 9 w 178"/>
                <a:gd name="T39" fmla="*/ 222 h 294"/>
                <a:gd name="T40" fmla="*/ 4 w 178"/>
                <a:gd name="T41" fmla="*/ 223 h 294"/>
                <a:gd name="T42" fmla="*/ 9 w 178"/>
                <a:gd name="T43" fmla="*/ 231 h 294"/>
                <a:gd name="T44" fmla="*/ 36 w 178"/>
                <a:gd name="T45" fmla="*/ 267 h 294"/>
                <a:gd name="T46" fmla="*/ 45 w 178"/>
                <a:gd name="T47" fmla="*/ 275 h 294"/>
                <a:gd name="T48" fmla="*/ 36 w 178"/>
                <a:gd name="T49" fmla="*/ 222 h 294"/>
                <a:gd name="T50" fmla="*/ 75 w 178"/>
                <a:gd name="T51" fmla="*/ 0 h 294"/>
                <a:gd name="T52" fmla="*/ 66 w 178"/>
                <a:gd name="T53" fmla="*/ 63 h 294"/>
                <a:gd name="T54" fmla="*/ 103 w 178"/>
                <a:gd name="T55" fmla="*/ 72 h 294"/>
                <a:gd name="T56" fmla="*/ 112 w 178"/>
                <a:gd name="T57" fmla="*/ 9 h 294"/>
                <a:gd name="T58" fmla="*/ 103 w 178"/>
                <a:gd name="T59" fmla="*/ 63 h 294"/>
                <a:gd name="T60" fmla="*/ 75 w 178"/>
                <a:gd name="T61" fmla="*/ 9 h 294"/>
                <a:gd name="T62" fmla="*/ 103 w 178"/>
                <a:gd name="T63" fmla="*/ 63 h 294"/>
                <a:gd name="T64" fmla="*/ 107 w 178"/>
                <a:gd name="T65" fmla="*/ 150 h 294"/>
                <a:gd name="T66" fmla="*/ 103 w 178"/>
                <a:gd name="T67" fmla="*/ 174 h 294"/>
                <a:gd name="T68" fmla="*/ 94 w 178"/>
                <a:gd name="T69" fmla="*/ 111 h 294"/>
                <a:gd name="T70" fmla="*/ 66 w 178"/>
                <a:gd name="T71" fmla="*/ 115 h 294"/>
                <a:gd name="T72" fmla="*/ 84 w 178"/>
                <a:gd name="T73" fmla="*/ 120 h 294"/>
                <a:gd name="T74" fmla="*/ 71 w 178"/>
                <a:gd name="T75" fmla="*/ 174 h 294"/>
                <a:gd name="T76" fmla="*/ 71 w 178"/>
                <a:gd name="T77" fmla="*/ 183 h 294"/>
                <a:gd name="T78" fmla="*/ 112 w 178"/>
                <a:gd name="T79" fmla="*/ 178 h 294"/>
                <a:gd name="T80" fmla="*/ 107 w 178"/>
                <a:gd name="T81" fmla="*/ 150 h 294"/>
                <a:gd name="T82" fmla="*/ 75 w 178"/>
                <a:gd name="T83" fmla="*/ 222 h 294"/>
                <a:gd name="T84" fmla="*/ 66 w 178"/>
                <a:gd name="T85" fmla="*/ 284 h 294"/>
                <a:gd name="T86" fmla="*/ 103 w 178"/>
                <a:gd name="T87" fmla="*/ 294 h 294"/>
                <a:gd name="T88" fmla="*/ 112 w 178"/>
                <a:gd name="T89" fmla="*/ 231 h 294"/>
                <a:gd name="T90" fmla="*/ 103 w 178"/>
                <a:gd name="T91" fmla="*/ 284 h 294"/>
                <a:gd name="T92" fmla="*/ 75 w 178"/>
                <a:gd name="T93" fmla="*/ 231 h 294"/>
                <a:gd name="T94" fmla="*/ 103 w 178"/>
                <a:gd name="T95" fmla="*/ 284 h 294"/>
                <a:gd name="T96" fmla="*/ 133 w 178"/>
                <a:gd name="T97" fmla="*/ 226 h 294"/>
                <a:gd name="T98" fmla="*/ 138 w 178"/>
                <a:gd name="T99" fmla="*/ 231 h 294"/>
                <a:gd name="T100" fmla="*/ 169 w 178"/>
                <a:gd name="T101" fmla="*/ 269 h 294"/>
                <a:gd name="T102" fmla="*/ 160 w 178"/>
                <a:gd name="T103" fmla="*/ 284 h 294"/>
                <a:gd name="T104" fmla="*/ 151 w 178"/>
                <a:gd name="T105" fmla="*/ 249 h 294"/>
                <a:gd name="T106" fmla="*/ 137 w 178"/>
                <a:gd name="T107" fmla="*/ 284 h 294"/>
                <a:gd name="T108" fmla="*/ 137 w 178"/>
                <a:gd name="T109" fmla="*/ 294 h 294"/>
                <a:gd name="T110" fmla="*/ 178 w 178"/>
                <a:gd name="T111" fmla="*/ 289 h 294"/>
                <a:gd name="T112" fmla="*/ 169 w 178"/>
                <a:gd name="T113" fmla="*/ 269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78" h="294">
                  <a:moveTo>
                    <a:pt x="137" y="0"/>
                  </a:moveTo>
                  <a:cubicBezTo>
                    <a:pt x="135" y="0"/>
                    <a:pt x="133" y="1"/>
                    <a:pt x="133" y="5"/>
                  </a:cubicBezTo>
                  <a:cubicBezTo>
                    <a:pt x="133" y="8"/>
                    <a:pt x="135" y="9"/>
                    <a:pt x="137" y="9"/>
                  </a:cubicBezTo>
                  <a:cubicBezTo>
                    <a:pt x="138" y="9"/>
                    <a:pt x="138" y="9"/>
                    <a:pt x="138" y="9"/>
                  </a:cubicBezTo>
                  <a:cubicBezTo>
                    <a:pt x="140" y="6"/>
                    <a:pt x="142" y="3"/>
                    <a:pt x="144" y="0"/>
                  </a:cubicBezTo>
                  <a:lnTo>
                    <a:pt x="137" y="0"/>
                  </a:lnTo>
                  <a:close/>
                  <a:moveTo>
                    <a:pt x="41" y="39"/>
                  </a:moveTo>
                  <a:cubicBezTo>
                    <a:pt x="37" y="39"/>
                    <a:pt x="36" y="41"/>
                    <a:pt x="36" y="44"/>
                  </a:cubicBezTo>
                  <a:cubicBezTo>
                    <a:pt x="36" y="63"/>
                    <a:pt x="36" y="63"/>
                    <a:pt x="36" y="63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27" y="36"/>
                    <a:pt x="27" y="36"/>
                    <a:pt x="27" y="36"/>
                  </a:cubicBezTo>
                  <a:cubicBezTo>
                    <a:pt x="25" y="38"/>
                    <a:pt x="24" y="40"/>
                    <a:pt x="22" y="43"/>
                  </a:cubicBezTo>
                  <a:cubicBezTo>
                    <a:pt x="22" y="43"/>
                    <a:pt x="21" y="43"/>
                    <a:pt x="21" y="44"/>
                  </a:cubicBezTo>
                  <a:cubicBezTo>
                    <a:pt x="20" y="45"/>
                    <a:pt x="19" y="47"/>
                    <a:pt x="18" y="48"/>
                  </a:cubicBezTo>
                  <a:cubicBezTo>
                    <a:pt x="18" y="63"/>
                    <a:pt x="18" y="63"/>
                    <a:pt x="18" y="63"/>
                  </a:cubicBezTo>
                  <a:cubicBezTo>
                    <a:pt x="9" y="63"/>
                    <a:pt x="9" y="63"/>
                    <a:pt x="9" y="63"/>
                  </a:cubicBezTo>
                  <a:cubicBezTo>
                    <a:pt x="8" y="63"/>
                    <a:pt x="8" y="63"/>
                    <a:pt x="8" y="63"/>
                  </a:cubicBezTo>
                  <a:cubicBezTo>
                    <a:pt x="7" y="66"/>
                    <a:pt x="5" y="69"/>
                    <a:pt x="4" y="72"/>
                  </a:cubicBezTo>
                  <a:cubicBezTo>
                    <a:pt x="4" y="72"/>
                    <a:pt x="4" y="72"/>
                    <a:pt x="4" y="72"/>
                  </a:cubicBezTo>
                  <a:cubicBezTo>
                    <a:pt x="4" y="72"/>
                    <a:pt x="4" y="72"/>
                    <a:pt x="4" y="72"/>
                  </a:cubicBezTo>
                  <a:cubicBezTo>
                    <a:pt x="41" y="72"/>
                    <a:pt x="41" y="72"/>
                    <a:pt x="41" y="72"/>
                  </a:cubicBezTo>
                  <a:cubicBezTo>
                    <a:pt x="43" y="72"/>
                    <a:pt x="45" y="71"/>
                    <a:pt x="45" y="67"/>
                  </a:cubicBezTo>
                  <a:cubicBezTo>
                    <a:pt x="45" y="44"/>
                    <a:pt x="45" y="44"/>
                    <a:pt x="45" y="44"/>
                  </a:cubicBezTo>
                  <a:cubicBezTo>
                    <a:pt x="45" y="41"/>
                    <a:pt x="44" y="39"/>
                    <a:pt x="41" y="39"/>
                  </a:cubicBezTo>
                  <a:close/>
                  <a:moveTo>
                    <a:pt x="36" y="111"/>
                  </a:moveTo>
                  <a:cubicBezTo>
                    <a:pt x="9" y="111"/>
                    <a:pt x="9" y="111"/>
                    <a:pt x="9" y="111"/>
                  </a:cubicBezTo>
                  <a:cubicBezTo>
                    <a:pt x="4" y="111"/>
                    <a:pt x="0" y="115"/>
                    <a:pt x="0" y="120"/>
                  </a:cubicBezTo>
                  <a:cubicBezTo>
                    <a:pt x="0" y="174"/>
                    <a:pt x="0" y="174"/>
                    <a:pt x="0" y="174"/>
                  </a:cubicBezTo>
                  <a:cubicBezTo>
                    <a:pt x="0" y="179"/>
                    <a:pt x="4" y="183"/>
                    <a:pt x="9" y="183"/>
                  </a:cubicBezTo>
                  <a:cubicBezTo>
                    <a:pt x="36" y="183"/>
                    <a:pt x="36" y="183"/>
                    <a:pt x="36" y="183"/>
                  </a:cubicBezTo>
                  <a:cubicBezTo>
                    <a:pt x="41" y="183"/>
                    <a:pt x="45" y="179"/>
                    <a:pt x="45" y="174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45" y="115"/>
                    <a:pt x="41" y="111"/>
                    <a:pt x="36" y="111"/>
                  </a:cubicBezTo>
                  <a:close/>
                  <a:moveTo>
                    <a:pt x="36" y="174"/>
                  </a:moveTo>
                  <a:cubicBezTo>
                    <a:pt x="9" y="174"/>
                    <a:pt x="9" y="174"/>
                    <a:pt x="9" y="174"/>
                  </a:cubicBezTo>
                  <a:cubicBezTo>
                    <a:pt x="9" y="120"/>
                    <a:pt x="9" y="120"/>
                    <a:pt x="9" y="120"/>
                  </a:cubicBezTo>
                  <a:cubicBezTo>
                    <a:pt x="36" y="120"/>
                    <a:pt x="36" y="120"/>
                    <a:pt x="36" y="120"/>
                  </a:cubicBezTo>
                  <a:lnTo>
                    <a:pt x="36" y="174"/>
                  </a:lnTo>
                  <a:close/>
                  <a:moveTo>
                    <a:pt x="36" y="222"/>
                  </a:moveTo>
                  <a:cubicBezTo>
                    <a:pt x="9" y="222"/>
                    <a:pt x="9" y="222"/>
                    <a:pt x="9" y="222"/>
                  </a:cubicBezTo>
                  <a:cubicBezTo>
                    <a:pt x="7" y="222"/>
                    <a:pt x="6" y="222"/>
                    <a:pt x="4" y="223"/>
                  </a:cubicBezTo>
                  <a:cubicBezTo>
                    <a:pt x="4" y="223"/>
                    <a:pt x="4" y="223"/>
                    <a:pt x="4" y="223"/>
                  </a:cubicBezTo>
                  <a:cubicBezTo>
                    <a:pt x="6" y="226"/>
                    <a:pt x="7" y="229"/>
                    <a:pt x="9" y="232"/>
                  </a:cubicBezTo>
                  <a:cubicBezTo>
                    <a:pt x="9" y="231"/>
                    <a:pt x="9" y="231"/>
                    <a:pt x="9" y="231"/>
                  </a:cubicBezTo>
                  <a:cubicBezTo>
                    <a:pt x="36" y="231"/>
                    <a:pt x="36" y="231"/>
                    <a:pt x="36" y="231"/>
                  </a:cubicBezTo>
                  <a:cubicBezTo>
                    <a:pt x="36" y="267"/>
                    <a:pt x="36" y="267"/>
                    <a:pt x="36" y="267"/>
                  </a:cubicBezTo>
                  <a:cubicBezTo>
                    <a:pt x="38" y="269"/>
                    <a:pt x="40" y="271"/>
                    <a:pt x="42" y="273"/>
                  </a:cubicBezTo>
                  <a:cubicBezTo>
                    <a:pt x="43" y="274"/>
                    <a:pt x="44" y="274"/>
                    <a:pt x="45" y="275"/>
                  </a:cubicBezTo>
                  <a:cubicBezTo>
                    <a:pt x="45" y="231"/>
                    <a:pt x="45" y="231"/>
                    <a:pt x="45" y="231"/>
                  </a:cubicBezTo>
                  <a:cubicBezTo>
                    <a:pt x="45" y="226"/>
                    <a:pt x="41" y="222"/>
                    <a:pt x="36" y="222"/>
                  </a:cubicBezTo>
                  <a:close/>
                  <a:moveTo>
                    <a:pt x="103" y="0"/>
                  </a:moveTo>
                  <a:cubicBezTo>
                    <a:pt x="75" y="0"/>
                    <a:pt x="75" y="0"/>
                    <a:pt x="75" y="0"/>
                  </a:cubicBezTo>
                  <a:cubicBezTo>
                    <a:pt x="70" y="0"/>
                    <a:pt x="66" y="4"/>
                    <a:pt x="66" y="9"/>
                  </a:cubicBezTo>
                  <a:cubicBezTo>
                    <a:pt x="66" y="63"/>
                    <a:pt x="66" y="63"/>
                    <a:pt x="66" y="63"/>
                  </a:cubicBezTo>
                  <a:cubicBezTo>
                    <a:pt x="66" y="68"/>
                    <a:pt x="70" y="72"/>
                    <a:pt x="75" y="72"/>
                  </a:cubicBezTo>
                  <a:cubicBezTo>
                    <a:pt x="103" y="72"/>
                    <a:pt x="103" y="72"/>
                    <a:pt x="103" y="72"/>
                  </a:cubicBezTo>
                  <a:cubicBezTo>
                    <a:pt x="108" y="72"/>
                    <a:pt x="112" y="68"/>
                    <a:pt x="112" y="63"/>
                  </a:cubicBezTo>
                  <a:cubicBezTo>
                    <a:pt x="112" y="9"/>
                    <a:pt x="112" y="9"/>
                    <a:pt x="112" y="9"/>
                  </a:cubicBezTo>
                  <a:cubicBezTo>
                    <a:pt x="112" y="4"/>
                    <a:pt x="108" y="0"/>
                    <a:pt x="103" y="0"/>
                  </a:cubicBezTo>
                  <a:close/>
                  <a:moveTo>
                    <a:pt x="103" y="63"/>
                  </a:moveTo>
                  <a:cubicBezTo>
                    <a:pt x="75" y="63"/>
                    <a:pt x="75" y="63"/>
                    <a:pt x="75" y="63"/>
                  </a:cubicBezTo>
                  <a:cubicBezTo>
                    <a:pt x="75" y="9"/>
                    <a:pt x="75" y="9"/>
                    <a:pt x="75" y="9"/>
                  </a:cubicBezTo>
                  <a:cubicBezTo>
                    <a:pt x="103" y="9"/>
                    <a:pt x="103" y="9"/>
                    <a:pt x="103" y="9"/>
                  </a:cubicBezTo>
                  <a:lnTo>
                    <a:pt x="103" y="63"/>
                  </a:lnTo>
                  <a:close/>
                  <a:moveTo>
                    <a:pt x="107" y="150"/>
                  </a:moveTo>
                  <a:cubicBezTo>
                    <a:pt x="107" y="150"/>
                    <a:pt x="107" y="150"/>
                    <a:pt x="107" y="150"/>
                  </a:cubicBezTo>
                  <a:cubicBezTo>
                    <a:pt x="104" y="150"/>
                    <a:pt x="103" y="152"/>
                    <a:pt x="103" y="155"/>
                  </a:cubicBezTo>
                  <a:cubicBezTo>
                    <a:pt x="103" y="174"/>
                    <a:pt x="103" y="174"/>
                    <a:pt x="103" y="174"/>
                  </a:cubicBezTo>
                  <a:cubicBezTo>
                    <a:pt x="94" y="174"/>
                    <a:pt x="94" y="174"/>
                    <a:pt x="94" y="174"/>
                  </a:cubicBezTo>
                  <a:cubicBezTo>
                    <a:pt x="94" y="111"/>
                    <a:pt x="94" y="111"/>
                    <a:pt x="94" y="111"/>
                  </a:cubicBezTo>
                  <a:cubicBezTo>
                    <a:pt x="71" y="111"/>
                    <a:pt x="71" y="111"/>
                    <a:pt x="71" y="111"/>
                  </a:cubicBezTo>
                  <a:cubicBezTo>
                    <a:pt x="68" y="111"/>
                    <a:pt x="66" y="112"/>
                    <a:pt x="66" y="115"/>
                  </a:cubicBezTo>
                  <a:cubicBezTo>
                    <a:pt x="66" y="119"/>
                    <a:pt x="68" y="120"/>
                    <a:pt x="71" y="120"/>
                  </a:cubicBezTo>
                  <a:cubicBezTo>
                    <a:pt x="84" y="120"/>
                    <a:pt x="84" y="120"/>
                    <a:pt x="84" y="120"/>
                  </a:cubicBezTo>
                  <a:cubicBezTo>
                    <a:pt x="84" y="174"/>
                    <a:pt x="84" y="174"/>
                    <a:pt x="84" y="174"/>
                  </a:cubicBezTo>
                  <a:cubicBezTo>
                    <a:pt x="71" y="174"/>
                    <a:pt x="71" y="174"/>
                    <a:pt x="71" y="174"/>
                  </a:cubicBezTo>
                  <a:cubicBezTo>
                    <a:pt x="68" y="174"/>
                    <a:pt x="66" y="175"/>
                    <a:pt x="66" y="178"/>
                  </a:cubicBezTo>
                  <a:cubicBezTo>
                    <a:pt x="66" y="181"/>
                    <a:pt x="68" y="183"/>
                    <a:pt x="71" y="183"/>
                  </a:cubicBezTo>
                  <a:cubicBezTo>
                    <a:pt x="107" y="183"/>
                    <a:pt x="107" y="183"/>
                    <a:pt x="107" y="183"/>
                  </a:cubicBezTo>
                  <a:cubicBezTo>
                    <a:pt x="110" y="183"/>
                    <a:pt x="112" y="181"/>
                    <a:pt x="112" y="178"/>
                  </a:cubicBezTo>
                  <a:cubicBezTo>
                    <a:pt x="112" y="172"/>
                    <a:pt x="112" y="172"/>
                    <a:pt x="112" y="172"/>
                  </a:cubicBezTo>
                  <a:cubicBezTo>
                    <a:pt x="110" y="165"/>
                    <a:pt x="108" y="158"/>
                    <a:pt x="107" y="150"/>
                  </a:cubicBezTo>
                  <a:close/>
                  <a:moveTo>
                    <a:pt x="103" y="222"/>
                  </a:moveTo>
                  <a:cubicBezTo>
                    <a:pt x="75" y="222"/>
                    <a:pt x="75" y="222"/>
                    <a:pt x="75" y="222"/>
                  </a:cubicBezTo>
                  <a:cubicBezTo>
                    <a:pt x="70" y="222"/>
                    <a:pt x="66" y="226"/>
                    <a:pt x="66" y="231"/>
                  </a:cubicBezTo>
                  <a:cubicBezTo>
                    <a:pt x="66" y="284"/>
                    <a:pt x="66" y="284"/>
                    <a:pt x="66" y="284"/>
                  </a:cubicBezTo>
                  <a:cubicBezTo>
                    <a:pt x="66" y="289"/>
                    <a:pt x="70" y="294"/>
                    <a:pt x="75" y="294"/>
                  </a:cubicBezTo>
                  <a:cubicBezTo>
                    <a:pt x="103" y="294"/>
                    <a:pt x="103" y="294"/>
                    <a:pt x="103" y="294"/>
                  </a:cubicBezTo>
                  <a:cubicBezTo>
                    <a:pt x="108" y="294"/>
                    <a:pt x="112" y="289"/>
                    <a:pt x="112" y="284"/>
                  </a:cubicBezTo>
                  <a:cubicBezTo>
                    <a:pt x="112" y="231"/>
                    <a:pt x="112" y="231"/>
                    <a:pt x="112" y="231"/>
                  </a:cubicBezTo>
                  <a:cubicBezTo>
                    <a:pt x="112" y="226"/>
                    <a:pt x="108" y="222"/>
                    <a:pt x="103" y="222"/>
                  </a:cubicBezTo>
                  <a:close/>
                  <a:moveTo>
                    <a:pt x="103" y="284"/>
                  </a:moveTo>
                  <a:cubicBezTo>
                    <a:pt x="75" y="284"/>
                    <a:pt x="75" y="284"/>
                    <a:pt x="75" y="284"/>
                  </a:cubicBezTo>
                  <a:cubicBezTo>
                    <a:pt x="75" y="231"/>
                    <a:pt x="75" y="231"/>
                    <a:pt x="75" y="231"/>
                  </a:cubicBezTo>
                  <a:cubicBezTo>
                    <a:pt x="103" y="231"/>
                    <a:pt x="103" y="231"/>
                    <a:pt x="103" y="231"/>
                  </a:cubicBezTo>
                  <a:lnTo>
                    <a:pt x="103" y="284"/>
                  </a:lnTo>
                  <a:close/>
                  <a:moveTo>
                    <a:pt x="133" y="224"/>
                  </a:moveTo>
                  <a:cubicBezTo>
                    <a:pt x="133" y="224"/>
                    <a:pt x="133" y="225"/>
                    <a:pt x="133" y="226"/>
                  </a:cubicBezTo>
                  <a:cubicBezTo>
                    <a:pt x="133" y="230"/>
                    <a:pt x="135" y="231"/>
                    <a:pt x="137" y="231"/>
                  </a:cubicBezTo>
                  <a:cubicBezTo>
                    <a:pt x="138" y="231"/>
                    <a:pt x="138" y="231"/>
                    <a:pt x="138" y="231"/>
                  </a:cubicBezTo>
                  <a:cubicBezTo>
                    <a:pt x="136" y="229"/>
                    <a:pt x="135" y="226"/>
                    <a:pt x="133" y="224"/>
                  </a:cubicBezTo>
                  <a:close/>
                  <a:moveTo>
                    <a:pt x="169" y="269"/>
                  </a:moveTo>
                  <a:cubicBezTo>
                    <a:pt x="169" y="284"/>
                    <a:pt x="169" y="284"/>
                    <a:pt x="169" y="284"/>
                  </a:cubicBezTo>
                  <a:cubicBezTo>
                    <a:pt x="160" y="284"/>
                    <a:pt x="160" y="284"/>
                    <a:pt x="160" y="284"/>
                  </a:cubicBezTo>
                  <a:cubicBezTo>
                    <a:pt x="160" y="260"/>
                    <a:pt x="160" y="260"/>
                    <a:pt x="160" y="260"/>
                  </a:cubicBezTo>
                  <a:cubicBezTo>
                    <a:pt x="157" y="256"/>
                    <a:pt x="154" y="253"/>
                    <a:pt x="151" y="249"/>
                  </a:cubicBezTo>
                  <a:cubicBezTo>
                    <a:pt x="151" y="284"/>
                    <a:pt x="151" y="284"/>
                    <a:pt x="151" y="284"/>
                  </a:cubicBezTo>
                  <a:cubicBezTo>
                    <a:pt x="137" y="284"/>
                    <a:pt x="137" y="284"/>
                    <a:pt x="137" y="284"/>
                  </a:cubicBezTo>
                  <a:cubicBezTo>
                    <a:pt x="135" y="284"/>
                    <a:pt x="133" y="286"/>
                    <a:pt x="133" y="289"/>
                  </a:cubicBezTo>
                  <a:cubicBezTo>
                    <a:pt x="133" y="292"/>
                    <a:pt x="135" y="294"/>
                    <a:pt x="137" y="294"/>
                  </a:cubicBezTo>
                  <a:cubicBezTo>
                    <a:pt x="174" y="294"/>
                    <a:pt x="174" y="294"/>
                    <a:pt x="174" y="294"/>
                  </a:cubicBezTo>
                  <a:cubicBezTo>
                    <a:pt x="176" y="294"/>
                    <a:pt x="178" y="292"/>
                    <a:pt x="178" y="289"/>
                  </a:cubicBezTo>
                  <a:cubicBezTo>
                    <a:pt x="178" y="277"/>
                    <a:pt x="178" y="277"/>
                    <a:pt x="178" y="277"/>
                  </a:cubicBezTo>
                  <a:cubicBezTo>
                    <a:pt x="175" y="274"/>
                    <a:pt x="172" y="272"/>
                    <a:pt x="169" y="269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10" name="Freeform 153"/>
            <p:cNvSpPr>
              <a:spLocks/>
            </p:cNvSpPr>
            <p:nvPr userDrawn="1"/>
          </p:nvSpPr>
          <p:spPr bwMode="gray">
            <a:xfrm>
              <a:off x="11164888" y="5548313"/>
              <a:ext cx="73025" cy="74613"/>
            </a:xfrm>
            <a:custGeom>
              <a:avLst/>
              <a:gdLst>
                <a:gd name="T0" fmla="*/ 40 w 41"/>
                <a:gd name="T1" fmla="*/ 23 h 41"/>
                <a:gd name="T2" fmla="*/ 19 w 41"/>
                <a:gd name="T3" fmla="*/ 40 h 41"/>
                <a:gd name="T4" fmla="*/ 2 w 41"/>
                <a:gd name="T5" fmla="*/ 18 h 41"/>
                <a:gd name="T6" fmla="*/ 23 w 41"/>
                <a:gd name="T7" fmla="*/ 1 h 41"/>
                <a:gd name="T8" fmla="*/ 40 w 41"/>
                <a:gd name="T9" fmla="*/ 2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41">
                  <a:moveTo>
                    <a:pt x="40" y="23"/>
                  </a:moveTo>
                  <a:cubicBezTo>
                    <a:pt x="39" y="33"/>
                    <a:pt x="29" y="41"/>
                    <a:pt x="19" y="40"/>
                  </a:cubicBezTo>
                  <a:cubicBezTo>
                    <a:pt x="8" y="39"/>
                    <a:pt x="0" y="29"/>
                    <a:pt x="2" y="18"/>
                  </a:cubicBezTo>
                  <a:cubicBezTo>
                    <a:pt x="3" y="8"/>
                    <a:pt x="12" y="0"/>
                    <a:pt x="23" y="1"/>
                  </a:cubicBezTo>
                  <a:cubicBezTo>
                    <a:pt x="34" y="2"/>
                    <a:pt x="41" y="12"/>
                    <a:pt x="40" y="23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11" name="Freeform 154"/>
            <p:cNvSpPr>
              <a:spLocks/>
            </p:cNvSpPr>
            <p:nvPr userDrawn="1"/>
          </p:nvSpPr>
          <p:spPr bwMode="gray">
            <a:xfrm>
              <a:off x="11156951" y="5618163"/>
              <a:ext cx="74613" cy="73025"/>
            </a:xfrm>
            <a:custGeom>
              <a:avLst/>
              <a:gdLst>
                <a:gd name="T0" fmla="*/ 40 w 41"/>
                <a:gd name="T1" fmla="*/ 22 h 40"/>
                <a:gd name="T2" fmla="*/ 19 w 41"/>
                <a:gd name="T3" fmla="*/ 39 h 40"/>
                <a:gd name="T4" fmla="*/ 1 w 41"/>
                <a:gd name="T5" fmla="*/ 18 h 40"/>
                <a:gd name="T6" fmla="*/ 23 w 41"/>
                <a:gd name="T7" fmla="*/ 1 h 40"/>
                <a:gd name="T8" fmla="*/ 40 w 41"/>
                <a:gd name="T9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40">
                  <a:moveTo>
                    <a:pt x="40" y="22"/>
                  </a:moveTo>
                  <a:cubicBezTo>
                    <a:pt x="39" y="33"/>
                    <a:pt x="29" y="40"/>
                    <a:pt x="19" y="39"/>
                  </a:cubicBezTo>
                  <a:cubicBezTo>
                    <a:pt x="8" y="38"/>
                    <a:pt x="0" y="29"/>
                    <a:pt x="1" y="18"/>
                  </a:cubicBezTo>
                  <a:cubicBezTo>
                    <a:pt x="3" y="7"/>
                    <a:pt x="12" y="0"/>
                    <a:pt x="23" y="1"/>
                  </a:cubicBezTo>
                  <a:cubicBezTo>
                    <a:pt x="33" y="2"/>
                    <a:pt x="41" y="11"/>
                    <a:pt x="40" y="22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12" name="Freeform 155"/>
            <p:cNvSpPr>
              <a:spLocks/>
            </p:cNvSpPr>
            <p:nvPr userDrawn="1"/>
          </p:nvSpPr>
          <p:spPr bwMode="gray">
            <a:xfrm>
              <a:off x="11150601" y="5686425"/>
              <a:ext cx="73025" cy="74613"/>
            </a:xfrm>
            <a:custGeom>
              <a:avLst/>
              <a:gdLst>
                <a:gd name="T0" fmla="*/ 40 w 41"/>
                <a:gd name="T1" fmla="*/ 23 h 41"/>
                <a:gd name="T2" fmla="*/ 18 w 41"/>
                <a:gd name="T3" fmla="*/ 40 h 41"/>
                <a:gd name="T4" fmla="*/ 1 w 41"/>
                <a:gd name="T5" fmla="*/ 18 h 41"/>
                <a:gd name="T6" fmla="*/ 23 w 41"/>
                <a:gd name="T7" fmla="*/ 1 h 41"/>
                <a:gd name="T8" fmla="*/ 40 w 41"/>
                <a:gd name="T9" fmla="*/ 2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41">
                  <a:moveTo>
                    <a:pt x="40" y="23"/>
                  </a:moveTo>
                  <a:cubicBezTo>
                    <a:pt x="39" y="33"/>
                    <a:pt x="29" y="41"/>
                    <a:pt x="18" y="40"/>
                  </a:cubicBezTo>
                  <a:cubicBezTo>
                    <a:pt x="8" y="39"/>
                    <a:pt x="0" y="29"/>
                    <a:pt x="1" y="18"/>
                  </a:cubicBezTo>
                  <a:cubicBezTo>
                    <a:pt x="2" y="8"/>
                    <a:pt x="12" y="0"/>
                    <a:pt x="23" y="1"/>
                  </a:cubicBezTo>
                  <a:cubicBezTo>
                    <a:pt x="33" y="2"/>
                    <a:pt x="41" y="12"/>
                    <a:pt x="40" y="23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13" name="Freeform 156"/>
            <p:cNvSpPr>
              <a:spLocks/>
            </p:cNvSpPr>
            <p:nvPr userDrawn="1"/>
          </p:nvSpPr>
          <p:spPr bwMode="gray">
            <a:xfrm>
              <a:off x="11142663" y="5757863"/>
              <a:ext cx="74613" cy="71438"/>
            </a:xfrm>
            <a:custGeom>
              <a:avLst/>
              <a:gdLst>
                <a:gd name="T0" fmla="*/ 40 w 41"/>
                <a:gd name="T1" fmla="*/ 22 h 40"/>
                <a:gd name="T2" fmla="*/ 18 w 41"/>
                <a:gd name="T3" fmla="*/ 39 h 40"/>
                <a:gd name="T4" fmla="*/ 1 w 41"/>
                <a:gd name="T5" fmla="*/ 18 h 40"/>
                <a:gd name="T6" fmla="*/ 22 w 41"/>
                <a:gd name="T7" fmla="*/ 1 h 40"/>
                <a:gd name="T8" fmla="*/ 40 w 41"/>
                <a:gd name="T9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40">
                  <a:moveTo>
                    <a:pt x="40" y="22"/>
                  </a:moveTo>
                  <a:cubicBezTo>
                    <a:pt x="38" y="33"/>
                    <a:pt x="29" y="40"/>
                    <a:pt x="18" y="39"/>
                  </a:cubicBezTo>
                  <a:cubicBezTo>
                    <a:pt x="8" y="38"/>
                    <a:pt x="0" y="29"/>
                    <a:pt x="1" y="18"/>
                  </a:cubicBezTo>
                  <a:cubicBezTo>
                    <a:pt x="2" y="7"/>
                    <a:pt x="12" y="0"/>
                    <a:pt x="22" y="1"/>
                  </a:cubicBezTo>
                  <a:cubicBezTo>
                    <a:pt x="33" y="2"/>
                    <a:pt x="41" y="11"/>
                    <a:pt x="40" y="22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14" name="Freeform 157"/>
            <p:cNvSpPr>
              <a:spLocks/>
            </p:cNvSpPr>
            <p:nvPr userDrawn="1"/>
          </p:nvSpPr>
          <p:spPr bwMode="gray">
            <a:xfrm>
              <a:off x="11136313" y="5826125"/>
              <a:ext cx="73025" cy="73025"/>
            </a:xfrm>
            <a:custGeom>
              <a:avLst/>
              <a:gdLst>
                <a:gd name="T0" fmla="*/ 39 w 41"/>
                <a:gd name="T1" fmla="*/ 23 h 41"/>
                <a:gd name="T2" fmla="*/ 18 w 41"/>
                <a:gd name="T3" fmla="*/ 40 h 41"/>
                <a:gd name="T4" fmla="*/ 1 w 41"/>
                <a:gd name="T5" fmla="*/ 18 h 41"/>
                <a:gd name="T6" fmla="*/ 22 w 41"/>
                <a:gd name="T7" fmla="*/ 1 h 41"/>
                <a:gd name="T8" fmla="*/ 39 w 41"/>
                <a:gd name="T9" fmla="*/ 2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41">
                  <a:moveTo>
                    <a:pt x="39" y="23"/>
                  </a:moveTo>
                  <a:cubicBezTo>
                    <a:pt x="38" y="33"/>
                    <a:pt x="29" y="41"/>
                    <a:pt x="18" y="40"/>
                  </a:cubicBezTo>
                  <a:cubicBezTo>
                    <a:pt x="7" y="39"/>
                    <a:pt x="0" y="29"/>
                    <a:pt x="1" y="18"/>
                  </a:cubicBezTo>
                  <a:cubicBezTo>
                    <a:pt x="2" y="8"/>
                    <a:pt x="12" y="0"/>
                    <a:pt x="22" y="1"/>
                  </a:cubicBezTo>
                  <a:cubicBezTo>
                    <a:pt x="33" y="2"/>
                    <a:pt x="41" y="12"/>
                    <a:pt x="39" y="23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15" name="Freeform 158"/>
            <p:cNvSpPr>
              <a:spLocks/>
            </p:cNvSpPr>
            <p:nvPr userDrawn="1"/>
          </p:nvSpPr>
          <p:spPr bwMode="gray">
            <a:xfrm>
              <a:off x="11128376" y="5895975"/>
              <a:ext cx="71438" cy="71438"/>
            </a:xfrm>
            <a:custGeom>
              <a:avLst/>
              <a:gdLst>
                <a:gd name="T0" fmla="*/ 39 w 40"/>
                <a:gd name="T1" fmla="*/ 22 h 40"/>
                <a:gd name="T2" fmla="*/ 18 w 40"/>
                <a:gd name="T3" fmla="*/ 39 h 40"/>
                <a:gd name="T4" fmla="*/ 1 w 40"/>
                <a:gd name="T5" fmla="*/ 18 h 40"/>
                <a:gd name="T6" fmla="*/ 22 w 40"/>
                <a:gd name="T7" fmla="*/ 1 h 40"/>
                <a:gd name="T8" fmla="*/ 39 w 40"/>
                <a:gd name="T9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39" y="22"/>
                  </a:moveTo>
                  <a:cubicBezTo>
                    <a:pt x="38" y="33"/>
                    <a:pt x="29" y="40"/>
                    <a:pt x="18" y="39"/>
                  </a:cubicBezTo>
                  <a:cubicBezTo>
                    <a:pt x="7" y="38"/>
                    <a:pt x="0" y="29"/>
                    <a:pt x="1" y="18"/>
                  </a:cubicBezTo>
                  <a:cubicBezTo>
                    <a:pt x="2" y="7"/>
                    <a:pt x="11" y="0"/>
                    <a:pt x="22" y="1"/>
                  </a:cubicBezTo>
                  <a:cubicBezTo>
                    <a:pt x="33" y="2"/>
                    <a:pt x="40" y="11"/>
                    <a:pt x="39" y="22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16" name="Freeform 159"/>
            <p:cNvSpPr>
              <a:spLocks/>
            </p:cNvSpPr>
            <p:nvPr userDrawn="1"/>
          </p:nvSpPr>
          <p:spPr bwMode="gray">
            <a:xfrm>
              <a:off x="8037513" y="5781675"/>
              <a:ext cx="649288" cy="263525"/>
            </a:xfrm>
            <a:custGeom>
              <a:avLst/>
              <a:gdLst>
                <a:gd name="T0" fmla="*/ 39 w 360"/>
                <a:gd name="T1" fmla="*/ 142 h 146"/>
                <a:gd name="T2" fmla="*/ 360 w 360"/>
                <a:gd name="T3" fmla="*/ 55 h 146"/>
                <a:gd name="T4" fmla="*/ 345 w 360"/>
                <a:gd name="T5" fmla="*/ 0 h 146"/>
                <a:gd name="T6" fmla="*/ 25 w 360"/>
                <a:gd name="T7" fmla="*/ 87 h 146"/>
                <a:gd name="T8" fmla="*/ 4 w 360"/>
                <a:gd name="T9" fmla="*/ 121 h 146"/>
                <a:gd name="T10" fmla="*/ 39 w 360"/>
                <a:gd name="T11" fmla="*/ 142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0" h="146">
                  <a:moveTo>
                    <a:pt x="39" y="142"/>
                  </a:moveTo>
                  <a:cubicBezTo>
                    <a:pt x="360" y="55"/>
                    <a:pt x="360" y="55"/>
                    <a:pt x="360" y="55"/>
                  </a:cubicBezTo>
                  <a:cubicBezTo>
                    <a:pt x="345" y="0"/>
                    <a:pt x="345" y="0"/>
                    <a:pt x="345" y="0"/>
                  </a:cubicBezTo>
                  <a:cubicBezTo>
                    <a:pt x="25" y="87"/>
                    <a:pt x="25" y="87"/>
                    <a:pt x="25" y="87"/>
                  </a:cubicBezTo>
                  <a:cubicBezTo>
                    <a:pt x="9" y="91"/>
                    <a:pt x="0" y="106"/>
                    <a:pt x="4" y="121"/>
                  </a:cubicBezTo>
                  <a:cubicBezTo>
                    <a:pt x="9" y="137"/>
                    <a:pt x="24" y="146"/>
                    <a:pt x="39" y="142"/>
                  </a:cubicBezTo>
                </a:path>
              </a:pathLst>
            </a:custGeom>
            <a:solidFill>
              <a:srgbClr val="107C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17" name="Freeform 160"/>
            <p:cNvSpPr>
              <a:spLocks/>
            </p:cNvSpPr>
            <p:nvPr userDrawn="1"/>
          </p:nvSpPr>
          <p:spPr bwMode="gray">
            <a:xfrm>
              <a:off x="8070851" y="5924550"/>
              <a:ext cx="90488" cy="114300"/>
            </a:xfrm>
            <a:custGeom>
              <a:avLst/>
              <a:gdLst>
                <a:gd name="T0" fmla="*/ 33 w 50"/>
                <a:gd name="T1" fmla="*/ 0 h 64"/>
                <a:gd name="T2" fmla="*/ 6 w 50"/>
                <a:gd name="T3" fmla="*/ 8 h 64"/>
                <a:gd name="T4" fmla="*/ 3 w 50"/>
                <a:gd name="T5" fmla="*/ 8 h 64"/>
                <a:gd name="T6" fmla="*/ 3 w 50"/>
                <a:gd name="T7" fmla="*/ 8 h 64"/>
                <a:gd name="T8" fmla="*/ 0 w 50"/>
                <a:gd name="T9" fmla="*/ 10 h 64"/>
                <a:gd name="T10" fmla="*/ 10 w 50"/>
                <a:gd name="T11" fmla="*/ 63 h 64"/>
                <a:gd name="T12" fmla="*/ 15 w 50"/>
                <a:gd name="T13" fmla="*/ 64 h 64"/>
                <a:gd name="T14" fmla="*/ 16 w 50"/>
                <a:gd name="T15" fmla="*/ 63 h 64"/>
                <a:gd name="T16" fmla="*/ 18 w 50"/>
                <a:gd name="T17" fmla="*/ 63 h 64"/>
                <a:gd name="T18" fmla="*/ 20 w 50"/>
                <a:gd name="T19" fmla="*/ 63 h 64"/>
                <a:gd name="T20" fmla="*/ 50 w 50"/>
                <a:gd name="T21" fmla="*/ 55 h 64"/>
                <a:gd name="T22" fmla="*/ 33 w 50"/>
                <a:gd name="T23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0" h="64">
                  <a:moveTo>
                    <a:pt x="33" y="0"/>
                  </a:moveTo>
                  <a:cubicBezTo>
                    <a:pt x="6" y="8"/>
                    <a:pt x="6" y="8"/>
                    <a:pt x="6" y="8"/>
                  </a:cubicBezTo>
                  <a:cubicBezTo>
                    <a:pt x="5" y="8"/>
                    <a:pt x="4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9"/>
                    <a:pt x="1" y="9"/>
                    <a:pt x="0" y="10"/>
                  </a:cubicBezTo>
                  <a:cubicBezTo>
                    <a:pt x="10" y="63"/>
                    <a:pt x="10" y="63"/>
                    <a:pt x="10" y="63"/>
                  </a:cubicBezTo>
                  <a:cubicBezTo>
                    <a:pt x="12" y="64"/>
                    <a:pt x="13" y="64"/>
                    <a:pt x="15" y="64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63"/>
                    <a:pt x="17" y="63"/>
                    <a:pt x="18" y="63"/>
                  </a:cubicBezTo>
                  <a:cubicBezTo>
                    <a:pt x="19" y="63"/>
                    <a:pt x="19" y="63"/>
                    <a:pt x="20" y="63"/>
                  </a:cubicBezTo>
                  <a:cubicBezTo>
                    <a:pt x="50" y="55"/>
                    <a:pt x="50" y="55"/>
                    <a:pt x="50" y="55"/>
                  </a:cubicBezTo>
                  <a:lnTo>
                    <a:pt x="33" y="0"/>
                  </a:lnTo>
                  <a:close/>
                </a:path>
              </a:pathLst>
            </a:custGeom>
            <a:solidFill>
              <a:srgbClr val="0D5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18" name="Freeform 161"/>
            <p:cNvSpPr>
              <a:spLocks/>
            </p:cNvSpPr>
            <p:nvPr userDrawn="1"/>
          </p:nvSpPr>
          <p:spPr bwMode="gray">
            <a:xfrm>
              <a:off x="8091488" y="5668963"/>
              <a:ext cx="554038" cy="960438"/>
            </a:xfrm>
            <a:custGeom>
              <a:avLst/>
              <a:gdLst>
                <a:gd name="T0" fmla="*/ 238 w 307"/>
                <a:gd name="T1" fmla="*/ 303 h 535"/>
                <a:gd name="T2" fmla="*/ 278 w 307"/>
                <a:gd name="T3" fmla="*/ 206 h 535"/>
                <a:gd name="T4" fmla="*/ 281 w 307"/>
                <a:gd name="T5" fmla="*/ 159 h 535"/>
                <a:gd name="T6" fmla="*/ 244 w 307"/>
                <a:gd name="T7" fmla="*/ 27 h 535"/>
                <a:gd name="T8" fmla="*/ 243 w 307"/>
                <a:gd name="T9" fmla="*/ 27 h 535"/>
                <a:gd name="T10" fmla="*/ 206 w 307"/>
                <a:gd name="T11" fmla="*/ 3 h 535"/>
                <a:gd name="T12" fmla="*/ 177 w 307"/>
                <a:gd name="T13" fmla="*/ 41 h 535"/>
                <a:gd name="T14" fmla="*/ 178 w 307"/>
                <a:gd name="T15" fmla="*/ 43 h 535"/>
                <a:gd name="T16" fmla="*/ 178 w 307"/>
                <a:gd name="T17" fmla="*/ 43 h 535"/>
                <a:gd name="T18" fmla="*/ 142 w 307"/>
                <a:gd name="T19" fmla="*/ 23 h 535"/>
                <a:gd name="T20" fmla="*/ 113 w 307"/>
                <a:gd name="T21" fmla="*/ 59 h 535"/>
                <a:gd name="T22" fmla="*/ 78 w 307"/>
                <a:gd name="T23" fmla="*/ 41 h 535"/>
                <a:gd name="T24" fmla="*/ 49 w 307"/>
                <a:gd name="T25" fmla="*/ 80 h 535"/>
                <a:gd name="T26" fmla="*/ 55 w 307"/>
                <a:gd name="T27" fmla="*/ 95 h 535"/>
                <a:gd name="T28" fmla="*/ 32 w 307"/>
                <a:gd name="T29" fmla="*/ 90 h 535"/>
                <a:gd name="T30" fmla="*/ 3 w 307"/>
                <a:gd name="T31" fmla="*/ 128 h 535"/>
                <a:gd name="T32" fmla="*/ 3 w 307"/>
                <a:gd name="T33" fmla="*/ 129 h 535"/>
                <a:gd name="T34" fmla="*/ 3 w 307"/>
                <a:gd name="T35" fmla="*/ 129 h 535"/>
                <a:gd name="T36" fmla="*/ 46 w 307"/>
                <a:gd name="T37" fmla="*/ 364 h 535"/>
                <a:gd name="T38" fmla="*/ 94 w 307"/>
                <a:gd name="T39" fmla="*/ 535 h 535"/>
                <a:gd name="T40" fmla="*/ 307 w 307"/>
                <a:gd name="T41" fmla="*/ 528 h 535"/>
                <a:gd name="T42" fmla="*/ 238 w 307"/>
                <a:gd name="T43" fmla="*/ 303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7" h="535">
                  <a:moveTo>
                    <a:pt x="238" y="303"/>
                  </a:moveTo>
                  <a:cubicBezTo>
                    <a:pt x="278" y="206"/>
                    <a:pt x="278" y="206"/>
                    <a:pt x="278" y="206"/>
                  </a:cubicBezTo>
                  <a:cubicBezTo>
                    <a:pt x="285" y="192"/>
                    <a:pt x="286" y="175"/>
                    <a:pt x="281" y="159"/>
                  </a:cubicBezTo>
                  <a:cubicBezTo>
                    <a:pt x="244" y="27"/>
                    <a:pt x="244" y="27"/>
                    <a:pt x="244" y="27"/>
                  </a:cubicBezTo>
                  <a:cubicBezTo>
                    <a:pt x="243" y="27"/>
                    <a:pt x="243" y="27"/>
                    <a:pt x="243" y="27"/>
                  </a:cubicBezTo>
                  <a:cubicBezTo>
                    <a:pt x="239" y="11"/>
                    <a:pt x="223" y="0"/>
                    <a:pt x="206" y="3"/>
                  </a:cubicBezTo>
                  <a:cubicBezTo>
                    <a:pt x="188" y="5"/>
                    <a:pt x="175" y="22"/>
                    <a:pt x="177" y="41"/>
                  </a:cubicBezTo>
                  <a:cubicBezTo>
                    <a:pt x="177" y="42"/>
                    <a:pt x="178" y="42"/>
                    <a:pt x="178" y="43"/>
                  </a:cubicBezTo>
                  <a:cubicBezTo>
                    <a:pt x="178" y="43"/>
                    <a:pt x="178" y="43"/>
                    <a:pt x="178" y="43"/>
                  </a:cubicBezTo>
                  <a:cubicBezTo>
                    <a:pt x="172" y="29"/>
                    <a:pt x="157" y="20"/>
                    <a:pt x="142" y="23"/>
                  </a:cubicBezTo>
                  <a:cubicBezTo>
                    <a:pt x="124" y="25"/>
                    <a:pt x="111" y="41"/>
                    <a:pt x="113" y="59"/>
                  </a:cubicBezTo>
                  <a:cubicBezTo>
                    <a:pt x="106" y="47"/>
                    <a:pt x="93" y="39"/>
                    <a:pt x="78" y="41"/>
                  </a:cubicBezTo>
                  <a:cubicBezTo>
                    <a:pt x="59" y="44"/>
                    <a:pt x="47" y="61"/>
                    <a:pt x="49" y="80"/>
                  </a:cubicBezTo>
                  <a:cubicBezTo>
                    <a:pt x="50" y="86"/>
                    <a:pt x="52" y="91"/>
                    <a:pt x="55" y="95"/>
                  </a:cubicBezTo>
                  <a:cubicBezTo>
                    <a:pt x="49" y="91"/>
                    <a:pt x="40" y="88"/>
                    <a:pt x="32" y="90"/>
                  </a:cubicBezTo>
                  <a:cubicBezTo>
                    <a:pt x="13" y="92"/>
                    <a:pt x="0" y="109"/>
                    <a:pt x="3" y="128"/>
                  </a:cubicBezTo>
                  <a:cubicBezTo>
                    <a:pt x="3" y="128"/>
                    <a:pt x="3" y="129"/>
                    <a:pt x="3" y="129"/>
                  </a:cubicBezTo>
                  <a:cubicBezTo>
                    <a:pt x="3" y="129"/>
                    <a:pt x="3" y="129"/>
                    <a:pt x="3" y="129"/>
                  </a:cubicBezTo>
                  <a:cubicBezTo>
                    <a:pt x="46" y="364"/>
                    <a:pt x="46" y="364"/>
                    <a:pt x="46" y="364"/>
                  </a:cubicBezTo>
                  <a:cubicBezTo>
                    <a:pt x="49" y="368"/>
                    <a:pt x="94" y="535"/>
                    <a:pt x="94" y="535"/>
                  </a:cubicBezTo>
                  <a:cubicBezTo>
                    <a:pt x="307" y="528"/>
                    <a:pt x="307" y="528"/>
                    <a:pt x="307" y="528"/>
                  </a:cubicBezTo>
                  <a:cubicBezTo>
                    <a:pt x="238" y="303"/>
                    <a:pt x="238" y="303"/>
                    <a:pt x="238" y="303"/>
                  </a:cubicBezTo>
                </a:path>
              </a:pathLst>
            </a:custGeom>
            <a:solidFill>
              <a:srgbClr val="BB91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19" name="Freeform 162"/>
            <p:cNvSpPr>
              <a:spLocks/>
            </p:cNvSpPr>
            <p:nvPr userDrawn="1"/>
          </p:nvSpPr>
          <p:spPr bwMode="gray">
            <a:xfrm>
              <a:off x="8091488" y="5829300"/>
              <a:ext cx="295275" cy="823913"/>
            </a:xfrm>
            <a:custGeom>
              <a:avLst/>
              <a:gdLst>
                <a:gd name="T0" fmla="*/ 164 w 164"/>
                <a:gd name="T1" fmla="*/ 453 h 459"/>
                <a:gd name="T2" fmla="*/ 34 w 164"/>
                <a:gd name="T3" fmla="*/ 30 h 459"/>
                <a:gd name="T4" fmla="*/ 34 w 164"/>
                <a:gd name="T5" fmla="*/ 30 h 459"/>
                <a:gd name="T6" fmla="*/ 33 w 164"/>
                <a:gd name="T7" fmla="*/ 29 h 459"/>
                <a:gd name="T8" fmla="*/ 43 w 164"/>
                <a:gd name="T9" fmla="*/ 1 h 459"/>
                <a:gd name="T10" fmla="*/ 32 w 164"/>
                <a:gd name="T11" fmla="*/ 1 h 459"/>
                <a:gd name="T12" fmla="*/ 3 w 164"/>
                <a:gd name="T13" fmla="*/ 39 h 459"/>
                <a:gd name="T14" fmla="*/ 3 w 164"/>
                <a:gd name="T15" fmla="*/ 40 h 459"/>
                <a:gd name="T16" fmla="*/ 3 w 164"/>
                <a:gd name="T17" fmla="*/ 40 h 459"/>
                <a:gd name="T18" fmla="*/ 46 w 164"/>
                <a:gd name="T19" fmla="*/ 275 h 459"/>
                <a:gd name="T20" fmla="*/ 97 w 164"/>
                <a:gd name="T21" fmla="*/ 459 h 459"/>
                <a:gd name="T22" fmla="*/ 164 w 164"/>
                <a:gd name="T23" fmla="*/ 453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4" h="459">
                  <a:moveTo>
                    <a:pt x="164" y="453"/>
                  </a:moveTo>
                  <a:cubicBezTo>
                    <a:pt x="34" y="30"/>
                    <a:pt x="34" y="30"/>
                    <a:pt x="34" y="30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4" y="30"/>
                    <a:pt x="34" y="30"/>
                    <a:pt x="33" y="29"/>
                  </a:cubicBezTo>
                  <a:cubicBezTo>
                    <a:pt x="32" y="18"/>
                    <a:pt x="36" y="8"/>
                    <a:pt x="43" y="1"/>
                  </a:cubicBezTo>
                  <a:cubicBezTo>
                    <a:pt x="39" y="0"/>
                    <a:pt x="35" y="0"/>
                    <a:pt x="32" y="1"/>
                  </a:cubicBezTo>
                  <a:cubicBezTo>
                    <a:pt x="13" y="3"/>
                    <a:pt x="0" y="20"/>
                    <a:pt x="3" y="39"/>
                  </a:cubicBezTo>
                  <a:cubicBezTo>
                    <a:pt x="3" y="39"/>
                    <a:pt x="3" y="40"/>
                    <a:pt x="3" y="40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46" y="275"/>
                    <a:pt x="46" y="275"/>
                    <a:pt x="46" y="275"/>
                  </a:cubicBezTo>
                  <a:cubicBezTo>
                    <a:pt x="49" y="279"/>
                    <a:pt x="97" y="459"/>
                    <a:pt x="97" y="459"/>
                  </a:cubicBezTo>
                  <a:cubicBezTo>
                    <a:pt x="164" y="453"/>
                    <a:pt x="164" y="453"/>
                    <a:pt x="164" y="453"/>
                  </a:cubicBezTo>
                </a:path>
              </a:pathLst>
            </a:custGeom>
            <a:solidFill>
              <a:srgbClr val="AB84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20" name="Freeform 163"/>
            <p:cNvSpPr>
              <a:spLocks/>
            </p:cNvSpPr>
            <p:nvPr userDrawn="1"/>
          </p:nvSpPr>
          <p:spPr bwMode="gray">
            <a:xfrm>
              <a:off x="8150226" y="6272213"/>
              <a:ext cx="477838" cy="203200"/>
            </a:xfrm>
            <a:custGeom>
              <a:avLst/>
              <a:gdLst>
                <a:gd name="T0" fmla="*/ 263 w 264"/>
                <a:gd name="T1" fmla="*/ 58 h 113"/>
                <a:gd name="T2" fmla="*/ 256 w 264"/>
                <a:gd name="T3" fmla="*/ 69 h 113"/>
                <a:gd name="T4" fmla="*/ 21 w 264"/>
                <a:gd name="T5" fmla="*/ 112 h 113"/>
                <a:gd name="T6" fmla="*/ 10 w 264"/>
                <a:gd name="T7" fmla="*/ 105 h 113"/>
                <a:gd name="T8" fmla="*/ 1 w 264"/>
                <a:gd name="T9" fmla="*/ 55 h 113"/>
                <a:gd name="T10" fmla="*/ 8 w 264"/>
                <a:gd name="T11" fmla="*/ 44 h 113"/>
                <a:gd name="T12" fmla="*/ 243 w 264"/>
                <a:gd name="T13" fmla="*/ 1 h 113"/>
                <a:gd name="T14" fmla="*/ 254 w 264"/>
                <a:gd name="T15" fmla="*/ 8 h 113"/>
                <a:gd name="T16" fmla="*/ 263 w 264"/>
                <a:gd name="T17" fmla="*/ 58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4" h="113">
                  <a:moveTo>
                    <a:pt x="263" y="58"/>
                  </a:moveTo>
                  <a:cubicBezTo>
                    <a:pt x="264" y="63"/>
                    <a:pt x="261" y="68"/>
                    <a:pt x="256" y="69"/>
                  </a:cubicBezTo>
                  <a:cubicBezTo>
                    <a:pt x="21" y="112"/>
                    <a:pt x="21" y="112"/>
                    <a:pt x="21" y="112"/>
                  </a:cubicBezTo>
                  <a:cubicBezTo>
                    <a:pt x="16" y="113"/>
                    <a:pt x="11" y="110"/>
                    <a:pt x="10" y="105"/>
                  </a:cubicBezTo>
                  <a:cubicBezTo>
                    <a:pt x="1" y="55"/>
                    <a:pt x="1" y="55"/>
                    <a:pt x="1" y="55"/>
                  </a:cubicBezTo>
                  <a:cubicBezTo>
                    <a:pt x="0" y="50"/>
                    <a:pt x="3" y="45"/>
                    <a:pt x="8" y="44"/>
                  </a:cubicBezTo>
                  <a:cubicBezTo>
                    <a:pt x="243" y="1"/>
                    <a:pt x="243" y="1"/>
                    <a:pt x="243" y="1"/>
                  </a:cubicBezTo>
                  <a:cubicBezTo>
                    <a:pt x="248" y="0"/>
                    <a:pt x="253" y="3"/>
                    <a:pt x="254" y="8"/>
                  </a:cubicBezTo>
                  <a:cubicBezTo>
                    <a:pt x="263" y="58"/>
                    <a:pt x="263" y="58"/>
                    <a:pt x="263" y="58"/>
                  </a:cubicBezTo>
                </a:path>
              </a:pathLst>
            </a:custGeom>
            <a:solidFill>
              <a:srgbClr val="737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21" name="Freeform 164"/>
            <p:cNvSpPr>
              <a:spLocks/>
            </p:cNvSpPr>
            <p:nvPr userDrawn="1"/>
          </p:nvSpPr>
          <p:spPr bwMode="gray">
            <a:xfrm>
              <a:off x="8151813" y="6272213"/>
              <a:ext cx="473075" cy="203200"/>
            </a:xfrm>
            <a:custGeom>
              <a:avLst/>
              <a:gdLst>
                <a:gd name="T0" fmla="*/ 244 w 262"/>
                <a:gd name="T1" fmla="*/ 0 h 113"/>
                <a:gd name="T2" fmla="*/ 242 w 262"/>
                <a:gd name="T3" fmla="*/ 1 h 113"/>
                <a:gd name="T4" fmla="*/ 76 w 262"/>
                <a:gd name="T5" fmla="*/ 31 h 113"/>
                <a:gd name="T6" fmla="*/ 16 w 262"/>
                <a:gd name="T7" fmla="*/ 42 h 113"/>
                <a:gd name="T8" fmla="*/ 7 w 262"/>
                <a:gd name="T9" fmla="*/ 44 h 113"/>
                <a:gd name="T10" fmla="*/ 0 w 262"/>
                <a:gd name="T11" fmla="*/ 53 h 113"/>
                <a:gd name="T12" fmla="*/ 0 w 262"/>
                <a:gd name="T13" fmla="*/ 55 h 113"/>
                <a:gd name="T14" fmla="*/ 9 w 262"/>
                <a:gd name="T15" fmla="*/ 105 h 113"/>
                <a:gd name="T16" fmla="*/ 18 w 262"/>
                <a:gd name="T17" fmla="*/ 113 h 113"/>
                <a:gd name="T18" fmla="*/ 20 w 262"/>
                <a:gd name="T19" fmla="*/ 112 h 113"/>
                <a:gd name="T20" fmla="*/ 255 w 262"/>
                <a:gd name="T21" fmla="*/ 69 h 113"/>
                <a:gd name="T22" fmla="*/ 262 w 262"/>
                <a:gd name="T23" fmla="*/ 60 h 113"/>
                <a:gd name="T24" fmla="*/ 262 w 262"/>
                <a:gd name="T25" fmla="*/ 58 h 113"/>
                <a:gd name="T26" fmla="*/ 253 w 262"/>
                <a:gd name="T27" fmla="*/ 8 h 113"/>
                <a:gd name="T28" fmla="*/ 244 w 262"/>
                <a:gd name="T29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2" h="113">
                  <a:moveTo>
                    <a:pt x="244" y="0"/>
                  </a:moveTo>
                  <a:cubicBezTo>
                    <a:pt x="243" y="0"/>
                    <a:pt x="243" y="1"/>
                    <a:pt x="242" y="1"/>
                  </a:cubicBezTo>
                  <a:cubicBezTo>
                    <a:pt x="76" y="31"/>
                    <a:pt x="76" y="31"/>
                    <a:pt x="76" y="31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3" y="45"/>
                    <a:pt x="0" y="49"/>
                    <a:pt x="0" y="53"/>
                  </a:cubicBezTo>
                  <a:cubicBezTo>
                    <a:pt x="0" y="54"/>
                    <a:pt x="0" y="54"/>
                    <a:pt x="0" y="55"/>
                  </a:cubicBezTo>
                  <a:cubicBezTo>
                    <a:pt x="9" y="105"/>
                    <a:pt x="9" y="105"/>
                    <a:pt x="9" y="105"/>
                  </a:cubicBezTo>
                  <a:cubicBezTo>
                    <a:pt x="10" y="109"/>
                    <a:pt x="14" y="113"/>
                    <a:pt x="18" y="113"/>
                  </a:cubicBezTo>
                  <a:cubicBezTo>
                    <a:pt x="19" y="113"/>
                    <a:pt x="19" y="113"/>
                    <a:pt x="20" y="112"/>
                  </a:cubicBezTo>
                  <a:cubicBezTo>
                    <a:pt x="255" y="69"/>
                    <a:pt x="255" y="69"/>
                    <a:pt x="255" y="69"/>
                  </a:cubicBezTo>
                  <a:cubicBezTo>
                    <a:pt x="259" y="68"/>
                    <a:pt x="262" y="64"/>
                    <a:pt x="262" y="60"/>
                  </a:cubicBezTo>
                  <a:cubicBezTo>
                    <a:pt x="262" y="59"/>
                    <a:pt x="262" y="59"/>
                    <a:pt x="262" y="58"/>
                  </a:cubicBezTo>
                  <a:cubicBezTo>
                    <a:pt x="253" y="8"/>
                    <a:pt x="253" y="8"/>
                    <a:pt x="253" y="8"/>
                  </a:cubicBezTo>
                  <a:cubicBezTo>
                    <a:pt x="252" y="4"/>
                    <a:pt x="248" y="0"/>
                    <a:pt x="244" y="0"/>
                  </a:cubicBezTo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22" name="Freeform 165"/>
            <p:cNvSpPr>
              <a:spLocks/>
            </p:cNvSpPr>
            <p:nvPr userDrawn="1"/>
          </p:nvSpPr>
          <p:spPr bwMode="gray">
            <a:xfrm>
              <a:off x="8235951" y="6286500"/>
              <a:ext cx="306388" cy="174625"/>
            </a:xfrm>
            <a:custGeom>
              <a:avLst/>
              <a:gdLst>
                <a:gd name="T0" fmla="*/ 193 w 193"/>
                <a:gd name="T1" fmla="*/ 77 h 110"/>
                <a:gd name="T2" fmla="*/ 13 w 193"/>
                <a:gd name="T3" fmla="*/ 110 h 110"/>
                <a:gd name="T4" fmla="*/ 0 w 193"/>
                <a:gd name="T5" fmla="*/ 33 h 110"/>
                <a:gd name="T6" fmla="*/ 179 w 193"/>
                <a:gd name="T7" fmla="*/ 0 h 110"/>
                <a:gd name="T8" fmla="*/ 193 w 193"/>
                <a:gd name="T9" fmla="*/ 77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10">
                  <a:moveTo>
                    <a:pt x="193" y="77"/>
                  </a:moveTo>
                  <a:lnTo>
                    <a:pt x="13" y="110"/>
                  </a:lnTo>
                  <a:lnTo>
                    <a:pt x="0" y="33"/>
                  </a:lnTo>
                  <a:lnTo>
                    <a:pt x="179" y="0"/>
                  </a:lnTo>
                  <a:lnTo>
                    <a:pt x="193" y="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23" name="Freeform 166"/>
            <p:cNvSpPr>
              <a:spLocks/>
            </p:cNvSpPr>
            <p:nvPr userDrawn="1"/>
          </p:nvSpPr>
          <p:spPr bwMode="gray">
            <a:xfrm>
              <a:off x="8421688" y="6315075"/>
              <a:ext cx="84138" cy="90488"/>
            </a:xfrm>
            <a:custGeom>
              <a:avLst/>
              <a:gdLst>
                <a:gd name="T0" fmla="*/ 53 w 53"/>
                <a:gd name="T1" fmla="*/ 49 h 57"/>
                <a:gd name="T2" fmla="*/ 9 w 53"/>
                <a:gd name="T3" fmla="*/ 57 h 57"/>
                <a:gd name="T4" fmla="*/ 0 w 53"/>
                <a:gd name="T5" fmla="*/ 8 h 57"/>
                <a:gd name="T6" fmla="*/ 44 w 53"/>
                <a:gd name="T7" fmla="*/ 0 h 57"/>
                <a:gd name="T8" fmla="*/ 53 w 53"/>
                <a:gd name="T9" fmla="*/ 4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7">
                  <a:moveTo>
                    <a:pt x="53" y="49"/>
                  </a:moveTo>
                  <a:lnTo>
                    <a:pt x="9" y="57"/>
                  </a:lnTo>
                  <a:lnTo>
                    <a:pt x="0" y="8"/>
                  </a:lnTo>
                  <a:lnTo>
                    <a:pt x="44" y="0"/>
                  </a:lnTo>
                  <a:lnTo>
                    <a:pt x="53" y="49"/>
                  </a:lnTo>
                  <a:close/>
                </a:path>
              </a:pathLst>
            </a:custGeom>
            <a:solidFill>
              <a:srgbClr val="BAD8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24" name="Freeform 167"/>
            <p:cNvSpPr>
              <a:spLocks/>
            </p:cNvSpPr>
            <p:nvPr userDrawn="1"/>
          </p:nvSpPr>
          <p:spPr bwMode="gray">
            <a:xfrm>
              <a:off x="8447088" y="6346825"/>
              <a:ext cx="36513" cy="36513"/>
            </a:xfrm>
            <a:custGeom>
              <a:avLst/>
              <a:gdLst>
                <a:gd name="T0" fmla="*/ 15 w 23"/>
                <a:gd name="T1" fmla="*/ 1 h 23"/>
                <a:gd name="T2" fmla="*/ 4 w 23"/>
                <a:gd name="T3" fmla="*/ 0 h 23"/>
                <a:gd name="T4" fmla="*/ 4 w 23"/>
                <a:gd name="T5" fmla="*/ 7 h 23"/>
                <a:gd name="T6" fmla="*/ 7 w 23"/>
                <a:gd name="T7" fmla="*/ 7 h 23"/>
                <a:gd name="T8" fmla="*/ 7 w 23"/>
                <a:gd name="T9" fmla="*/ 4 h 23"/>
                <a:gd name="T10" fmla="*/ 10 w 23"/>
                <a:gd name="T11" fmla="*/ 4 h 23"/>
                <a:gd name="T12" fmla="*/ 8 w 23"/>
                <a:gd name="T13" fmla="*/ 12 h 23"/>
                <a:gd name="T14" fmla="*/ 7 w 23"/>
                <a:gd name="T15" fmla="*/ 18 h 23"/>
                <a:gd name="T16" fmla="*/ 0 w 23"/>
                <a:gd name="T17" fmla="*/ 21 h 23"/>
                <a:gd name="T18" fmla="*/ 1 w 23"/>
                <a:gd name="T19" fmla="*/ 23 h 23"/>
                <a:gd name="T20" fmla="*/ 9 w 23"/>
                <a:gd name="T21" fmla="*/ 20 h 23"/>
                <a:gd name="T22" fmla="*/ 11 w 23"/>
                <a:gd name="T23" fmla="*/ 12 h 23"/>
                <a:gd name="T24" fmla="*/ 16 w 23"/>
                <a:gd name="T25" fmla="*/ 15 h 23"/>
                <a:gd name="T26" fmla="*/ 13 w 23"/>
                <a:gd name="T27" fmla="*/ 22 h 23"/>
                <a:gd name="T28" fmla="*/ 16 w 23"/>
                <a:gd name="T29" fmla="*/ 22 h 23"/>
                <a:gd name="T30" fmla="*/ 19 w 23"/>
                <a:gd name="T31" fmla="*/ 14 h 23"/>
                <a:gd name="T32" fmla="*/ 13 w 23"/>
                <a:gd name="T33" fmla="*/ 11 h 23"/>
                <a:gd name="T34" fmla="*/ 15 w 23"/>
                <a:gd name="T35" fmla="*/ 5 h 23"/>
                <a:gd name="T36" fmla="*/ 18 w 23"/>
                <a:gd name="T37" fmla="*/ 9 h 23"/>
                <a:gd name="T38" fmla="*/ 23 w 23"/>
                <a:gd name="T39" fmla="*/ 6 h 23"/>
                <a:gd name="T40" fmla="*/ 20 w 23"/>
                <a:gd name="T41" fmla="*/ 4 h 23"/>
                <a:gd name="T42" fmla="*/ 18 w 23"/>
                <a:gd name="T43" fmla="*/ 5 h 23"/>
                <a:gd name="T44" fmla="*/ 15 w 23"/>
                <a:gd name="T45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3" h="23">
                  <a:moveTo>
                    <a:pt x="15" y="1"/>
                  </a:moveTo>
                  <a:lnTo>
                    <a:pt x="4" y="0"/>
                  </a:lnTo>
                  <a:lnTo>
                    <a:pt x="4" y="7"/>
                  </a:lnTo>
                  <a:lnTo>
                    <a:pt x="7" y="7"/>
                  </a:lnTo>
                  <a:lnTo>
                    <a:pt x="7" y="4"/>
                  </a:lnTo>
                  <a:lnTo>
                    <a:pt x="10" y="4"/>
                  </a:lnTo>
                  <a:lnTo>
                    <a:pt x="8" y="12"/>
                  </a:lnTo>
                  <a:lnTo>
                    <a:pt x="7" y="18"/>
                  </a:lnTo>
                  <a:lnTo>
                    <a:pt x="0" y="21"/>
                  </a:lnTo>
                  <a:lnTo>
                    <a:pt x="1" y="23"/>
                  </a:lnTo>
                  <a:lnTo>
                    <a:pt x="9" y="20"/>
                  </a:lnTo>
                  <a:lnTo>
                    <a:pt x="11" y="12"/>
                  </a:lnTo>
                  <a:lnTo>
                    <a:pt x="16" y="15"/>
                  </a:lnTo>
                  <a:lnTo>
                    <a:pt x="13" y="22"/>
                  </a:lnTo>
                  <a:lnTo>
                    <a:pt x="16" y="22"/>
                  </a:lnTo>
                  <a:lnTo>
                    <a:pt x="19" y="14"/>
                  </a:lnTo>
                  <a:lnTo>
                    <a:pt x="13" y="11"/>
                  </a:lnTo>
                  <a:lnTo>
                    <a:pt x="15" y="5"/>
                  </a:lnTo>
                  <a:lnTo>
                    <a:pt x="18" y="9"/>
                  </a:lnTo>
                  <a:lnTo>
                    <a:pt x="23" y="6"/>
                  </a:lnTo>
                  <a:lnTo>
                    <a:pt x="20" y="4"/>
                  </a:lnTo>
                  <a:lnTo>
                    <a:pt x="18" y="5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25" name="Freeform 168"/>
            <p:cNvSpPr>
              <a:spLocks/>
            </p:cNvSpPr>
            <p:nvPr userDrawn="1"/>
          </p:nvSpPr>
          <p:spPr bwMode="gray">
            <a:xfrm>
              <a:off x="8462963" y="6335713"/>
              <a:ext cx="11113" cy="11113"/>
            </a:xfrm>
            <a:custGeom>
              <a:avLst/>
              <a:gdLst>
                <a:gd name="T0" fmla="*/ 6 w 6"/>
                <a:gd name="T1" fmla="*/ 3 h 6"/>
                <a:gd name="T2" fmla="*/ 3 w 6"/>
                <a:gd name="T3" fmla="*/ 6 h 6"/>
                <a:gd name="T4" fmla="*/ 0 w 6"/>
                <a:gd name="T5" fmla="*/ 3 h 6"/>
                <a:gd name="T6" fmla="*/ 3 w 6"/>
                <a:gd name="T7" fmla="*/ 0 h 6"/>
                <a:gd name="T8" fmla="*/ 6 w 6"/>
                <a:gd name="T9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6" y="3"/>
                  </a:moveTo>
                  <a:cubicBezTo>
                    <a:pt x="5" y="5"/>
                    <a:pt x="4" y="6"/>
                    <a:pt x="3" y="6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5" y="0"/>
                    <a:pt x="6" y="2"/>
                    <a:pt x="6" y="3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26" name="Freeform 169"/>
            <p:cNvSpPr>
              <a:spLocks/>
            </p:cNvSpPr>
            <p:nvPr userDrawn="1"/>
          </p:nvSpPr>
          <p:spPr bwMode="gray">
            <a:xfrm>
              <a:off x="8347076" y="6327775"/>
              <a:ext cx="85725" cy="92075"/>
            </a:xfrm>
            <a:custGeom>
              <a:avLst/>
              <a:gdLst>
                <a:gd name="T0" fmla="*/ 54 w 54"/>
                <a:gd name="T1" fmla="*/ 49 h 58"/>
                <a:gd name="T2" fmla="*/ 8 w 54"/>
                <a:gd name="T3" fmla="*/ 58 h 58"/>
                <a:gd name="T4" fmla="*/ 0 w 54"/>
                <a:gd name="T5" fmla="*/ 9 h 58"/>
                <a:gd name="T6" fmla="*/ 45 w 54"/>
                <a:gd name="T7" fmla="*/ 0 h 58"/>
                <a:gd name="T8" fmla="*/ 54 w 54"/>
                <a:gd name="T9" fmla="*/ 49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8">
                  <a:moveTo>
                    <a:pt x="54" y="49"/>
                  </a:moveTo>
                  <a:lnTo>
                    <a:pt x="8" y="58"/>
                  </a:lnTo>
                  <a:lnTo>
                    <a:pt x="0" y="9"/>
                  </a:lnTo>
                  <a:lnTo>
                    <a:pt x="45" y="0"/>
                  </a:lnTo>
                  <a:lnTo>
                    <a:pt x="54" y="49"/>
                  </a:lnTo>
                  <a:close/>
                </a:path>
              </a:pathLst>
            </a:custGeom>
            <a:solidFill>
              <a:srgbClr val="BAD8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27" name="Freeform 170"/>
            <p:cNvSpPr>
              <a:spLocks/>
            </p:cNvSpPr>
            <p:nvPr userDrawn="1"/>
          </p:nvSpPr>
          <p:spPr bwMode="gray">
            <a:xfrm>
              <a:off x="8366126" y="6361113"/>
              <a:ext cx="46038" cy="31750"/>
            </a:xfrm>
            <a:custGeom>
              <a:avLst/>
              <a:gdLst>
                <a:gd name="T0" fmla="*/ 0 w 29"/>
                <a:gd name="T1" fmla="*/ 4 h 20"/>
                <a:gd name="T2" fmla="*/ 3 w 29"/>
                <a:gd name="T3" fmla="*/ 20 h 20"/>
                <a:gd name="T4" fmla="*/ 29 w 29"/>
                <a:gd name="T5" fmla="*/ 15 h 20"/>
                <a:gd name="T6" fmla="*/ 27 w 29"/>
                <a:gd name="T7" fmla="*/ 0 h 20"/>
                <a:gd name="T8" fmla="*/ 16 w 29"/>
                <a:gd name="T9" fmla="*/ 12 h 20"/>
                <a:gd name="T10" fmla="*/ 0 w 29"/>
                <a:gd name="T11" fmla="*/ 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0">
                  <a:moveTo>
                    <a:pt x="0" y="4"/>
                  </a:moveTo>
                  <a:lnTo>
                    <a:pt x="3" y="20"/>
                  </a:lnTo>
                  <a:lnTo>
                    <a:pt x="29" y="15"/>
                  </a:lnTo>
                  <a:lnTo>
                    <a:pt x="27" y="0"/>
                  </a:lnTo>
                  <a:lnTo>
                    <a:pt x="16" y="12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28" name="Freeform 171"/>
            <p:cNvSpPr>
              <a:spLocks/>
            </p:cNvSpPr>
            <p:nvPr userDrawn="1"/>
          </p:nvSpPr>
          <p:spPr bwMode="gray">
            <a:xfrm>
              <a:off x="8366126" y="6354763"/>
              <a:ext cx="41275" cy="22225"/>
            </a:xfrm>
            <a:custGeom>
              <a:avLst/>
              <a:gdLst>
                <a:gd name="T0" fmla="*/ 0 w 26"/>
                <a:gd name="T1" fmla="*/ 5 h 14"/>
                <a:gd name="T2" fmla="*/ 0 w 26"/>
                <a:gd name="T3" fmla="*/ 6 h 14"/>
                <a:gd name="T4" fmla="*/ 14 w 26"/>
                <a:gd name="T5" fmla="*/ 14 h 14"/>
                <a:gd name="T6" fmla="*/ 26 w 26"/>
                <a:gd name="T7" fmla="*/ 1 h 14"/>
                <a:gd name="T8" fmla="*/ 26 w 26"/>
                <a:gd name="T9" fmla="*/ 0 h 14"/>
                <a:gd name="T10" fmla="*/ 0 w 26"/>
                <a:gd name="T11" fmla="*/ 5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14">
                  <a:moveTo>
                    <a:pt x="0" y="5"/>
                  </a:moveTo>
                  <a:lnTo>
                    <a:pt x="0" y="6"/>
                  </a:lnTo>
                  <a:lnTo>
                    <a:pt x="14" y="14"/>
                  </a:lnTo>
                  <a:lnTo>
                    <a:pt x="26" y="1"/>
                  </a:lnTo>
                  <a:lnTo>
                    <a:pt x="26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29" name="Freeform 172"/>
            <p:cNvSpPr>
              <a:spLocks/>
            </p:cNvSpPr>
            <p:nvPr userDrawn="1"/>
          </p:nvSpPr>
          <p:spPr bwMode="gray">
            <a:xfrm>
              <a:off x="8272463" y="6342063"/>
              <a:ext cx="84138" cy="90488"/>
            </a:xfrm>
            <a:custGeom>
              <a:avLst/>
              <a:gdLst>
                <a:gd name="T0" fmla="*/ 53 w 53"/>
                <a:gd name="T1" fmla="*/ 49 h 57"/>
                <a:gd name="T2" fmla="*/ 9 w 53"/>
                <a:gd name="T3" fmla="*/ 57 h 57"/>
                <a:gd name="T4" fmla="*/ 0 w 53"/>
                <a:gd name="T5" fmla="*/ 8 h 57"/>
                <a:gd name="T6" fmla="*/ 45 w 53"/>
                <a:gd name="T7" fmla="*/ 0 h 57"/>
                <a:gd name="T8" fmla="*/ 53 w 53"/>
                <a:gd name="T9" fmla="*/ 4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7">
                  <a:moveTo>
                    <a:pt x="53" y="49"/>
                  </a:moveTo>
                  <a:lnTo>
                    <a:pt x="9" y="57"/>
                  </a:lnTo>
                  <a:lnTo>
                    <a:pt x="0" y="8"/>
                  </a:lnTo>
                  <a:lnTo>
                    <a:pt x="45" y="0"/>
                  </a:lnTo>
                  <a:lnTo>
                    <a:pt x="53" y="49"/>
                  </a:lnTo>
                  <a:close/>
                </a:path>
              </a:pathLst>
            </a:custGeom>
            <a:solidFill>
              <a:srgbClr val="BAD8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30" name="Freeform 173"/>
            <p:cNvSpPr>
              <a:spLocks/>
            </p:cNvSpPr>
            <p:nvPr userDrawn="1"/>
          </p:nvSpPr>
          <p:spPr bwMode="gray">
            <a:xfrm>
              <a:off x="8293101" y="6367463"/>
              <a:ext cx="41275" cy="38100"/>
            </a:xfrm>
            <a:custGeom>
              <a:avLst/>
              <a:gdLst>
                <a:gd name="T0" fmla="*/ 22 w 23"/>
                <a:gd name="T1" fmla="*/ 5 h 21"/>
                <a:gd name="T2" fmla="*/ 15 w 23"/>
                <a:gd name="T3" fmla="*/ 1 h 21"/>
                <a:gd name="T4" fmla="*/ 11 w 23"/>
                <a:gd name="T5" fmla="*/ 4 h 21"/>
                <a:gd name="T6" fmla="*/ 5 w 23"/>
                <a:gd name="T7" fmla="*/ 2 h 21"/>
                <a:gd name="T8" fmla="*/ 0 w 23"/>
                <a:gd name="T9" fmla="*/ 9 h 21"/>
                <a:gd name="T10" fmla="*/ 14 w 23"/>
                <a:gd name="T11" fmla="*/ 21 h 21"/>
                <a:gd name="T12" fmla="*/ 22 w 23"/>
                <a:gd name="T13" fmla="*/ 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1">
                  <a:moveTo>
                    <a:pt x="22" y="5"/>
                  </a:moveTo>
                  <a:cubicBezTo>
                    <a:pt x="22" y="2"/>
                    <a:pt x="19" y="0"/>
                    <a:pt x="15" y="1"/>
                  </a:cubicBezTo>
                  <a:cubicBezTo>
                    <a:pt x="13" y="1"/>
                    <a:pt x="11" y="2"/>
                    <a:pt x="11" y="4"/>
                  </a:cubicBezTo>
                  <a:cubicBezTo>
                    <a:pt x="9" y="3"/>
                    <a:pt x="8" y="2"/>
                    <a:pt x="5" y="2"/>
                  </a:cubicBezTo>
                  <a:cubicBezTo>
                    <a:pt x="2" y="3"/>
                    <a:pt x="0" y="6"/>
                    <a:pt x="0" y="9"/>
                  </a:cubicBezTo>
                  <a:cubicBezTo>
                    <a:pt x="1" y="15"/>
                    <a:pt x="10" y="19"/>
                    <a:pt x="14" y="21"/>
                  </a:cubicBezTo>
                  <a:cubicBezTo>
                    <a:pt x="17" y="17"/>
                    <a:pt x="23" y="11"/>
                    <a:pt x="22" y="5"/>
                  </a:cubicBezTo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31" name="Freeform 174"/>
            <p:cNvSpPr>
              <a:spLocks/>
            </p:cNvSpPr>
            <p:nvPr userDrawn="1"/>
          </p:nvSpPr>
          <p:spPr bwMode="gray">
            <a:xfrm>
              <a:off x="8240713" y="6521450"/>
              <a:ext cx="466725" cy="266700"/>
            </a:xfrm>
            <a:custGeom>
              <a:avLst/>
              <a:gdLst>
                <a:gd name="T0" fmla="*/ 294 w 294"/>
                <a:gd name="T1" fmla="*/ 168 h 168"/>
                <a:gd name="T2" fmla="*/ 245 w 294"/>
                <a:gd name="T3" fmla="*/ 0 h 168"/>
                <a:gd name="T4" fmla="*/ 0 w 294"/>
                <a:gd name="T5" fmla="*/ 38 h 168"/>
                <a:gd name="T6" fmla="*/ 18 w 294"/>
                <a:gd name="T7" fmla="*/ 168 h 168"/>
                <a:gd name="T8" fmla="*/ 294 w 294"/>
                <a:gd name="T9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4" h="168">
                  <a:moveTo>
                    <a:pt x="294" y="168"/>
                  </a:moveTo>
                  <a:lnTo>
                    <a:pt x="245" y="0"/>
                  </a:lnTo>
                  <a:lnTo>
                    <a:pt x="0" y="38"/>
                  </a:lnTo>
                  <a:lnTo>
                    <a:pt x="18" y="168"/>
                  </a:lnTo>
                  <a:lnTo>
                    <a:pt x="294" y="168"/>
                  </a:lnTo>
                  <a:close/>
                </a:path>
              </a:pathLst>
            </a:custGeom>
            <a:solidFill>
              <a:srgbClr val="BAD8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32" name="Freeform 175"/>
            <p:cNvSpPr>
              <a:spLocks/>
            </p:cNvSpPr>
            <p:nvPr userDrawn="1"/>
          </p:nvSpPr>
          <p:spPr bwMode="gray">
            <a:xfrm>
              <a:off x="8240713" y="6562725"/>
              <a:ext cx="198438" cy="225425"/>
            </a:xfrm>
            <a:custGeom>
              <a:avLst/>
              <a:gdLst>
                <a:gd name="T0" fmla="*/ 125 w 125"/>
                <a:gd name="T1" fmla="*/ 142 h 142"/>
                <a:gd name="T2" fmla="*/ 18 w 125"/>
                <a:gd name="T3" fmla="*/ 142 h 142"/>
                <a:gd name="T4" fmla="*/ 0 w 125"/>
                <a:gd name="T5" fmla="*/ 12 h 142"/>
                <a:gd name="T6" fmla="*/ 76 w 125"/>
                <a:gd name="T7" fmla="*/ 0 h 142"/>
                <a:gd name="T8" fmla="*/ 125 w 125"/>
                <a:gd name="T9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42">
                  <a:moveTo>
                    <a:pt x="125" y="142"/>
                  </a:moveTo>
                  <a:lnTo>
                    <a:pt x="18" y="142"/>
                  </a:lnTo>
                  <a:lnTo>
                    <a:pt x="0" y="12"/>
                  </a:lnTo>
                  <a:lnTo>
                    <a:pt x="76" y="0"/>
                  </a:lnTo>
                  <a:lnTo>
                    <a:pt x="125" y="142"/>
                  </a:lnTo>
                  <a:close/>
                </a:path>
              </a:pathLst>
            </a:custGeom>
            <a:solidFill>
              <a:srgbClr val="9AB2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33" name="Rectangle 176"/>
            <p:cNvSpPr>
              <a:spLocks noChangeArrowheads="1"/>
            </p:cNvSpPr>
            <p:nvPr userDrawn="1"/>
          </p:nvSpPr>
          <p:spPr bwMode="gray">
            <a:xfrm>
              <a:off x="8091488" y="3802063"/>
              <a:ext cx="168275" cy="33338"/>
            </a:xfrm>
            <a:prstGeom prst="rect">
              <a:avLst/>
            </a:prstGeom>
            <a:solidFill>
              <a:srgbClr val="BAD8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34" name="Freeform 177"/>
            <p:cNvSpPr>
              <a:spLocks/>
            </p:cNvSpPr>
            <p:nvPr userDrawn="1"/>
          </p:nvSpPr>
          <p:spPr bwMode="gray">
            <a:xfrm>
              <a:off x="7681913" y="5969000"/>
              <a:ext cx="88900" cy="34925"/>
            </a:xfrm>
            <a:custGeom>
              <a:avLst/>
              <a:gdLst>
                <a:gd name="T0" fmla="*/ 50 w 50"/>
                <a:gd name="T1" fmla="*/ 0 h 19"/>
                <a:gd name="T2" fmla="*/ 42 w 50"/>
                <a:gd name="T3" fmla="*/ 19 h 19"/>
                <a:gd name="T4" fmla="*/ 8 w 50"/>
                <a:gd name="T5" fmla="*/ 19 h 19"/>
                <a:gd name="T6" fmla="*/ 0 w 50"/>
                <a:gd name="T7" fmla="*/ 0 h 19"/>
                <a:gd name="T8" fmla="*/ 50 w 50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19">
                  <a:moveTo>
                    <a:pt x="50" y="0"/>
                  </a:moveTo>
                  <a:cubicBezTo>
                    <a:pt x="47" y="6"/>
                    <a:pt x="44" y="12"/>
                    <a:pt x="42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5" y="13"/>
                    <a:pt x="2" y="7"/>
                    <a:pt x="0" y="0"/>
                  </a:cubicBezTo>
                  <a:lnTo>
                    <a:pt x="50" y="0"/>
                  </a:lnTo>
                  <a:close/>
                </a:path>
              </a:pathLst>
            </a:custGeom>
            <a:solidFill>
              <a:srgbClr val="BAD8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35" name="Freeform 178"/>
            <p:cNvSpPr>
              <a:spLocks/>
            </p:cNvSpPr>
            <p:nvPr userDrawn="1"/>
          </p:nvSpPr>
          <p:spPr bwMode="gray">
            <a:xfrm>
              <a:off x="7681913" y="5969000"/>
              <a:ext cx="88900" cy="34925"/>
            </a:xfrm>
            <a:custGeom>
              <a:avLst/>
              <a:gdLst>
                <a:gd name="T0" fmla="*/ 50 w 50"/>
                <a:gd name="T1" fmla="*/ 0 h 19"/>
                <a:gd name="T2" fmla="*/ 42 w 50"/>
                <a:gd name="T3" fmla="*/ 19 h 19"/>
                <a:gd name="T4" fmla="*/ 8 w 50"/>
                <a:gd name="T5" fmla="*/ 19 h 19"/>
                <a:gd name="T6" fmla="*/ 0 w 50"/>
                <a:gd name="T7" fmla="*/ 0 h 19"/>
                <a:gd name="T8" fmla="*/ 50 w 50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19">
                  <a:moveTo>
                    <a:pt x="50" y="0"/>
                  </a:moveTo>
                  <a:cubicBezTo>
                    <a:pt x="47" y="6"/>
                    <a:pt x="44" y="12"/>
                    <a:pt x="42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5" y="13"/>
                    <a:pt x="2" y="7"/>
                    <a:pt x="0" y="0"/>
                  </a:cubicBezTo>
                  <a:lnTo>
                    <a:pt x="50" y="0"/>
                  </a:lnTo>
                  <a:close/>
                </a:path>
              </a:pathLst>
            </a:custGeom>
            <a:solidFill>
              <a:srgbClr val="BAD8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36" name="Freeform 179"/>
            <p:cNvSpPr>
              <a:spLocks/>
            </p:cNvSpPr>
            <p:nvPr userDrawn="1"/>
          </p:nvSpPr>
          <p:spPr bwMode="gray">
            <a:xfrm>
              <a:off x="9932988" y="4840288"/>
              <a:ext cx="995363" cy="1466850"/>
            </a:xfrm>
            <a:custGeom>
              <a:avLst/>
              <a:gdLst>
                <a:gd name="T0" fmla="*/ 26 w 627"/>
                <a:gd name="T1" fmla="*/ 0 h 924"/>
                <a:gd name="T2" fmla="*/ 0 w 627"/>
                <a:gd name="T3" fmla="*/ 18 h 924"/>
                <a:gd name="T4" fmla="*/ 248 w 627"/>
                <a:gd name="T5" fmla="*/ 393 h 924"/>
                <a:gd name="T6" fmla="*/ 599 w 627"/>
                <a:gd name="T7" fmla="*/ 924 h 924"/>
                <a:gd name="T8" fmla="*/ 627 w 627"/>
                <a:gd name="T9" fmla="*/ 907 h 924"/>
                <a:gd name="T10" fmla="*/ 26 w 627"/>
                <a:gd name="T11" fmla="*/ 0 h 9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7" h="924">
                  <a:moveTo>
                    <a:pt x="26" y="0"/>
                  </a:moveTo>
                  <a:lnTo>
                    <a:pt x="0" y="18"/>
                  </a:lnTo>
                  <a:lnTo>
                    <a:pt x="248" y="393"/>
                  </a:lnTo>
                  <a:lnTo>
                    <a:pt x="599" y="924"/>
                  </a:lnTo>
                  <a:lnTo>
                    <a:pt x="627" y="907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37" name="Freeform 180"/>
            <p:cNvSpPr>
              <a:spLocks/>
            </p:cNvSpPr>
            <p:nvPr userDrawn="1"/>
          </p:nvSpPr>
          <p:spPr bwMode="gray">
            <a:xfrm>
              <a:off x="10814051" y="6172200"/>
              <a:ext cx="57150" cy="47625"/>
            </a:xfrm>
            <a:custGeom>
              <a:avLst/>
              <a:gdLst>
                <a:gd name="T0" fmla="*/ 36 w 36"/>
                <a:gd name="T1" fmla="*/ 13 h 30"/>
                <a:gd name="T2" fmla="*/ 9 w 36"/>
                <a:gd name="T3" fmla="*/ 30 h 30"/>
                <a:gd name="T4" fmla="*/ 9 w 36"/>
                <a:gd name="T5" fmla="*/ 30 h 30"/>
                <a:gd name="T6" fmla="*/ 0 w 36"/>
                <a:gd name="T7" fmla="*/ 18 h 30"/>
                <a:gd name="T8" fmla="*/ 27 w 36"/>
                <a:gd name="T9" fmla="*/ 0 h 30"/>
                <a:gd name="T10" fmla="*/ 36 w 36"/>
                <a:gd name="T11" fmla="*/ 1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30">
                  <a:moveTo>
                    <a:pt x="36" y="13"/>
                  </a:moveTo>
                  <a:lnTo>
                    <a:pt x="9" y="30"/>
                  </a:lnTo>
                  <a:lnTo>
                    <a:pt x="9" y="30"/>
                  </a:lnTo>
                  <a:lnTo>
                    <a:pt x="0" y="18"/>
                  </a:lnTo>
                  <a:lnTo>
                    <a:pt x="27" y="0"/>
                  </a:lnTo>
                  <a:lnTo>
                    <a:pt x="36" y="13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38" name="Freeform 181"/>
            <p:cNvSpPr>
              <a:spLocks/>
            </p:cNvSpPr>
            <p:nvPr userDrawn="1"/>
          </p:nvSpPr>
          <p:spPr bwMode="gray">
            <a:xfrm>
              <a:off x="10785476" y="6127750"/>
              <a:ext cx="55563" cy="49213"/>
            </a:xfrm>
            <a:custGeom>
              <a:avLst/>
              <a:gdLst>
                <a:gd name="T0" fmla="*/ 35 w 35"/>
                <a:gd name="T1" fmla="*/ 13 h 31"/>
                <a:gd name="T2" fmla="*/ 8 w 35"/>
                <a:gd name="T3" fmla="*/ 31 h 31"/>
                <a:gd name="T4" fmla="*/ 8 w 35"/>
                <a:gd name="T5" fmla="*/ 31 h 31"/>
                <a:gd name="T6" fmla="*/ 0 w 35"/>
                <a:gd name="T7" fmla="*/ 18 h 31"/>
                <a:gd name="T8" fmla="*/ 26 w 35"/>
                <a:gd name="T9" fmla="*/ 0 h 31"/>
                <a:gd name="T10" fmla="*/ 35 w 35"/>
                <a:gd name="T11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31">
                  <a:moveTo>
                    <a:pt x="35" y="13"/>
                  </a:moveTo>
                  <a:lnTo>
                    <a:pt x="8" y="31"/>
                  </a:lnTo>
                  <a:lnTo>
                    <a:pt x="8" y="31"/>
                  </a:lnTo>
                  <a:lnTo>
                    <a:pt x="0" y="18"/>
                  </a:lnTo>
                  <a:lnTo>
                    <a:pt x="26" y="0"/>
                  </a:lnTo>
                  <a:lnTo>
                    <a:pt x="35" y="13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39" name="Freeform 182"/>
            <p:cNvSpPr>
              <a:spLocks/>
            </p:cNvSpPr>
            <p:nvPr userDrawn="1"/>
          </p:nvSpPr>
          <p:spPr bwMode="gray">
            <a:xfrm>
              <a:off x="10753726" y="6081713"/>
              <a:ext cx="58738" cy="50800"/>
            </a:xfrm>
            <a:custGeom>
              <a:avLst/>
              <a:gdLst>
                <a:gd name="T0" fmla="*/ 37 w 37"/>
                <a:gd name="T1" fmla="*/ 14 h 32"/>
                <a:gd name="T2" fmla="*/ 10 w 37"/>
                <a:gd name="T3" fmla="*/ 32 h 32"/>
                <a:gd name="T4" fmla="*/ 0 w 37"/>
                <a:gd name="T5" fmla="*/ 18 h 32"/>
                <a:gd name="T6" fmla="*/ 28 w 37"/>
                <a:gd name="T7" fmla="*/ 0 h 32"/>
                <a:gd name="T8" fmla="*/ 37 w 37"/>
                <a:gd name="T9" fmla="*/ 1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2">
                  <a:moveTo>
                    <a:pt x="37" y="14"/>
                  </a:moveTo>
                  <a:lnTo>
                    <a:pt x="10" y="32"/>
                  </a:lnTo>
                  <a:lnTo>
                    <a:pt x="0" y="18"/>
                  </a:lnTo>
                  <a:lnTo>
                    <a:pt x="28" y="0"/>
                  </a:lnTo>
                  <a:lnTo>
                    <a:pt x="37" y="14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40" name="Freeform 183"/>
            <p:cNvSpPr>
              <a:spLocks/>
            </p:cNvSpPr>
            <p:nvPr userDrawn="1"/>
          </p:nvSpPr>
          <p:spPr bwMode="gray">
            <a:xfrm>
              <a:off x="10725151" y="6037263"/>
              <a:ext cx="58738" cy="50800"/>
            </a:xfrm>
            <a:custGeom>
              <a:avLst/>
              <a:gdLst>
                <a:gd name="T0" fmla="*/ 37 w 37"/>
                <a:gd name="T1" fmla="*/ 14 h 32"/>
                <a:gd name="T2" fmla="*/ 9 w 37"/>
                <a:gd name="T3" fmla="*/ 32 h 32"/>
                <a:gd name="T4" fmla="*/ 9 w 37"/>
                <a:gd name="T5" fmla="*/ 32 h 32"/>
                <a:gd name="T6" fmla="*/ 0 w 37"/>
                <a:gd name="T7" fmla="*/ 18 h 32"/>
                <a:gd name="T8" fmla="*/ 0 w 37"/>
                <a:gd name="T9" fmla="*/ 18 h 32"/>
                <a:gd name="T10" fmla="*/ 28 w 37"/>
                <a:gd name="T11" fmla="*/ 0 h 32"/>
                <a:gd name="T12" fmla="*/ 37 w 37"/>
                <a:gd name="T13" fmla="*/ 1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32">
                  <a:moveTo>
                    <a:pt x="37" y="14"/>
                  </a:moveTo>
                  <a:lnTo>
                    <a:pt x="9" y="32"/>
                  </a:lnTo>
                  <a:lnTo>
                    <a:pt x="9" y="32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8" y="0"/>
                  </a:lnTo>
                  <a:lnTo>
                    <a:pt x="37" y="14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41" name="Freeform 184"/>
            <p:cNvSpPr>
              <a:spLocks/>
            </p:cNvSpPr>
            <p:nvPr userDrawn="1"/>
          </p:nvSpPr>
          <p:spPr bwMode="gray">
            <a:xfrm>
              <a:off x="10696576" y="5994400"/>
              <a:ext cx="55563" cy="47625"/>
            </a:xfrm>
            <a:custGeom>
              <a:avLst/>
              <a:gdLst>
                <a:gd name="T0" fmla="*/ 35 w 35"/>
                <a:gd name="T1" fmla="*/ 13 h 30"/>
                <a:gd name="T2" fmla="*/ 8 w 35"/>
                <a:gd name="T3" fmla="*/ 30 h 30"/>
                <a:gd name="T4" fmla="*/ 0 w 35"/>
                <a:gd name="T5" fmla="*/ 17 h 30"/>
                <a:gd name="T6" fmla="*/ 27 w 35"/>
                <a:gd name="T7" fmla="*/ 0 h 30"/>
                <a:gd name="T8" fmla="*/ 35 w 35"/>
                <a:gd name="T9" fmla="*/ 1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0">
                  <a:moveTo>
                    <a:pt x="35" y="13"/>
                  </a:moveTo>
                  <a:lnTo>
                    <a:pt x="8" y="30"/>
                  </a:lnTo>
                  <a:lnTo>
                    <a:pt x="0" y="17"/>
                  </a:lnTo>
                  <a:lnTo>
                    <a:pt x="27" y="0"/>
                  </a:lnTo>
                  <a:lnTo>
                    <a:pt x="35" y="13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42" name="Freeform 185"/>
            <p:cNvSpPr>
              <a:spLocks/>
            </p:cNvSpPr>
            <p:nvPr userDrawn="1"/>
          </p:nvSpPr>
          <p:spPr bwMode="gray">
            <a:xfrm>
              <a:off x="10666413" y="5949950"/>
              <a:ext cx="57150" cy="49213"/>
            </a:xfrm>
            <a:custGeom>
              <a:avLst/>
              <a:gdLst>
                <a:gd name="T0" fmla="*/ 36 w 36"/>
                <a:gd name="T1" fmla="*/ 13 h 31"/>
                <a:gd name="T2" fmla="*/ 9 w 36"/>
                <a:gd name="T3" fmla="*/ 31 h 31"/>
                <a:gd name="T4" fmla="*/ 9 w 36"/>
                <a:gd name="T5" fmla="*/ 31 h 31"/>
                <a:gd name="T6" fmla="*/ 0 w 36"/>
                <a:gd name="T7" fmla="*/ 18 h 31"/>
                <a:gd name="T8" fmla="*/ 0 w 36"/>
                <a:gd name="T9" fmla="*/ 18 h 31"/>
                <a:gd name="T10" fmla="*/ 27 w 36"/>
                <a:gd name="T11" fmla="*/ 0 h 31"/>
                <a:gd name="T12" fmla="*/ 36 w 36"/>
                <a:gd name="T13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36" y="13"/>
                  </a:moveTo>
                  <a:lnTo>
                    <a:pt x="9" y="31"/>
                  </a:lnTo>
                  <a:lnTo>
                    <a:pt x="9" y="31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7" y="0"/>
                  </a:lnTo>
                  <a:lnTo>
                    <a:pt x="36" y="13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43" name="Freeform 186"/>
            <p:cNvSpPr>
              <a:spLocks/>
            </p:cNvSpPr>
            <p:nvPr userDrawn="1"/>
          </p:nvSpPr>
          <p:spPr bwMode="gray">
            <a:xfrm>
              <a:off x="10637838" y="5903913"/>
              <a:ext cx="57150" cy="50800"/>
            </a:xfrm>
            <a:custGeom>
              <a:avLst/>
              <a:gdLst>
                <a:gd name="T0" fmla="*/ 36 w 36"/>
                <a:gd name="T1" fmla="*/ 14 h 32"/>
                <a:gd name="T2" fmla="*/ 9 w 36"/>
                <a:gd name="T3" fmla="*/ 32 h 32"/>
                <a:gd name="T4" fmla="*/ 0 w 36"/>
                <a:gd name="T5" fmla="*/ 18 h 32"/>
                <a:gd name="T6" fmla="*/ 27 w 36"/>
                <a:gd name="T7" fmla="*/ 0 h 32"/>
                <a:gd name="T8" fmla="*/ 36 w 36"/>
                <a:gd name="T9" fmla="*/ 1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2">
                  <a:moveTo>
                    <a:pt x="36" y="14"/>
                  </a:moveTo>
                  <a:lnTo>
                    <a:pt x="9" y="32"/>
                  </a:lnTo>
                  <a:lnTo>
                    <a:pt x="0" y="18"/>
                  </a:lnTo>
                  <a:lnTo>
                    <a:pt x="27" y="0"/>
                  </a:lnTo>
                  <a:lnTo>
                    <a:pt x="36" y="14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44" name="Freeform 187"/>
            <p:cNvSpPr>
              <a:spLocks/>
            </p:cNvSpPr>
            <p:nvPr userDrawn="1"/>
          </p:nvSpPr>
          <p:spPr bwMode="gray">
            <a:xfrm>
              <a:off x="10607676" y="5859463"/>
              <a:ext cx="57150" cy="50800"/>
            </a:xfrm>
            <a:custGeom>
              <a:avLst/>
              <a:gdLst>
                <a:gd name="T0" fmla="*/ 36 w 36"/>
                <a:gd name="T1" fmla="*/ 14 h 32"/>
                <a:gd name="T2" fmla="*/ 8 w 36"/>
                <a:gd name="T3" fmla="*/ 32 h 32"/>
                <a:gd name="T4" fmla="*/ 0 w 36"/>
                <a:gd name="T5" fmla="*/ 18 h 32"/>
                <a:gd name="T6" fmla="*/ 0 w 36"/>
                <a:gd name="T7" fmla="*/ 18 h 32"/>
                <a:gd name="T8" fmla="*/ 28 w 36"/>
                <a:gd name="T9" fmla="*/ 0 h 32"/>
                <a:gd name="T10" fmla="*/ 36 w 36"/>
                <a:gd name="T11" fmla="*/ 1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32">
                  <a:moveTo>
                    <a:pt x="36" y="14"/>
                  </a:moveTo>
                  <a:lnTo>
                    <a:pt x="8" y="32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8" y="0"/>
                  </a:lnTo>
                  <a:lnTo>
                    <a:pt x="36" y="14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45" name="Freeform 188"/>
            <p:cNvSpPr>
              <a:spLocks/>
            </p:cNvSpPr>
            <p:nvPr userDrawn="1"/>
          </p:nvSpPr>
          <p:spPr bwMode="gray">
            <a:xfrm>
              <a:off x="10577513" y="5815013"/>
              <a:ext cx="57150" cy="49213"/>
            </a:xfrm>
            <a:custGeom>
              <a:avLst/>
              <a:gdLst>
                <a:gd name="T0" fmla="*/ 36 w 36"/>
                <a:gd name="T1" fmla="*/ 13 h 31"/>
                <a:gd name="T2" fmla="*/ 9 w 36"/>
                <a:gd name="T3" fmla="*/ 31 h 31"/>
                <a:gd name="T4" fmla="*/ 9 w 36"/>
                <a:gd name="T5" fmla="*/ 31 h 31"/>
                <a:gd name="T6" fmla="*/ 0 w 36"/>
                <a:gd name="T7" fmla="*/ 18 h 31"/>
                <a:gd name="T8" fmla="*/ 27 w 36"/>
                <a:gd name="T9" fmla="*/ 0 h 31"/>
                <a:gd name="T10" fmla="*/ 36 w 36"/>
                <a:gd name="T11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31">
                  <a:moveTo>
                    <a:pt x="36" y="13"/>
                  </a:moveTo>
                  <a:lnTo>
                    <a:pt x="9" y="31"/>
                  </a:lnTo>
                  <a:lnTo>
                    <a:pt x="9" y="31"/>
                  </a:lnTo>
                  <a:lnTo>
                    <a:pt x="0" y="18"/>
                  </a:lnTo>
                  <a:lnTo>
                    <a:pt x="27" y="0"/>
                  </a:lnTo>
                  <a:lnTo>
                    <a:pt x="36" y="13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46" name="Freeform 189"/>
            <p:cNvSpPr>
              <a:spLocks/>
            </p:cNvSpPr>
            <p:nvPr userDrawn="1"/>
          </p:nvSpPr>
          <p:spPr bwMode="gray">
            <a:xfrm>
              <a:off x="10548938" y="5772150"/>
              <a:ext cx="57150" cy="47625"/>
            </a:xfrm>
            <a:custGeom>
              <a:avLst/>
              <a:gdLst>
                <a:gd name="T0" fmla="*/ 36 w 36"/>
                <a:gd name="T1" fmla="*/ 13 h 30"/>
                <a:gd name="T2" fmla="*/ 9 w 36"/>
                <a:gd name="T3" fmla="*/ 30 h 30"/>
                <a:gd name="T4" fmla="*/ 0 w 36"/>
                <a:gd name="T5" fmla="*/ 17 h 30"/>
                <a:gd name="T6" fmla="*/ 27 w 36"/>
                <a:gd name="T7" fmla="*/ 0 h 30"/>
                <a:gd name="T8" fmla="*/ 36 w 36"/>
                <a:gd name="T9" fmla="*/ 1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0">
                  <a:moveTo>
                    <a:pt x="36" y="13"/>
                  </a:moveTo>
                  <a:lnTo>
                    <a:pt x="9" y="30"/>
                  </a:lnTo>
                  <a:lnTo>
                    <a:pt x="0" y="17"/>
                  </a:lnTo>
                  <a:lnTo>
                    <a:pt x="27" y="0"/>
                  </a:lnTo>
                  <a:lnTo>
                    <a:pt x="36" y="13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47" name="Freeform 190"/>
            <p:cNvSpPr>
              <a:spLocks/>
            </p:cNvSpPr>
            <p:nvPr userDrawn="1"/>
          </p:nvSpPr>
          <p:spPr bwMode="gray">
            <a:xfrm>
              <a:off x="10520363" y="5726113"/>
              <a:ext cx="55563" cy="50800"/>
            </a:xfrm>
            <a:custGeom>
              <a:avLst/>
              <a:gdLst>
                <a:gd name="T0" fmla="*/ 35 w 35"/>
                <a:gd name="T1" fmla="*/ 14 h 32"/>
                <a:gd name="T2" fmla="*/ 8 w 35"/>
                <a:gd name="T3" fmla="*/ 32 h 32"/>
                <a:gd name="T4" fmla="*/ 0 w 35"/>
                <a:gd name="T5" fmla="*/ 18 h 32"/>
                <a:gd name="T6" fmla="*/ 27 w 35"/>
                <a:gd name="T7" fmla="*/ 0 h 32"/>
                <a:gd name="T8" fmla="*/ 35 w 35"/>
                <a:gd name="T9" fmla="*/ 1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2">
                  <a:moveTo>
                    <a:pt x="35" y="14"/>
                  </a:moveTo>
                  <a:lnTo>
                    <a:pt x="8" y="32"/>
                  </a:lnTo>
                  <a:lnTo>
                    <a:pt x="0" y="18"/>
                  </a:lnTo>
                  <a:lnTo>
                    <a:pt x="27" y="0"/>
                  </a:lnTo>
                  <a:lnTo>
                    <a:pt x="35" y="14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48" name="Freeform 191"/>
            <p:cNvSpPr>
              <a:spLocks/>
            </p:cNvSpPr>
            <p:nvPr userDrawn="1"/>
          </p:nvSpPr>
          <p:spPr bwMode="gray">
            <a:xfrm>
              <a:off x="10488613" y="5681663"/>
              <a:ext cx="58738" cy="50800"/>
            </a:xfrm>
            <a:custGeom>
              <a:avLst/>
              <a:gdLst>
                <a:gd name="T0" fmla="*/ 37 w 37"/>
                <a:gd name="T1" fmla="*/ 14 h 32"/>
                <a:gd name="T2" fmla="*/ 9 w 37"/>
                <a:gd name="T3" fmla="*/ 32 h 32"/>
                <a:gd name="T4" fmla="*/ 9 w 37"/>
                <a:gd name="T5" fmla="*/ 32 h 32"/>
                <a:gd name="T6" fmla="*/ 0 w 37"/>
                <a:gd name="T7" fmla="*/ 18 h 32"/>
                <a:gd name="T8" fmla="*/ 0 w 37"/>
                <a:gd name="T9" fmla="*/ 18 h 32"/>
                <a:gd name="T10" fmla="*/ 28 w 37"/>
                <a:gd name="T11" fmla="*/ 0 h 32"/>
                <a:gd name="T12" fmla="*/ 37 w 37"/>
                <a:gd name="T13" fmla="*/ 1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32">
                  <a:moveTo>
                    <a:pt x="37" y="14"/>
                  </a:moveTo>
                  <a:lnTo>
                    <a:pt x="9" y="32"/>
                  </a:lnTo>
                  <a:lnTo>
                    <a:pt x="9" y="32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8" y="0"/>
                  </a:lnTo>
                  <a:lnTo>
                    <a:pt x="37" y="14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49" name="Freeform 192"/>
            <p:cNvSpPr>
              <a:spLocks/>
            </p:cNvSpPr>
            <p:nvPr userDrawn="1"/>
          </p:nvSpPr>
          <p:spPr bwMode="gray">
            <a:xfrm>
              <a:off x="10460038" y="5637213"/>
              <a:ext cx="57150" cy="49213"/>
            </a:xfrm>
            <a:custGeom>
              <a:avLst/>
              <a:gdLst>
                <a:gd name="T0" fmla="*/ 36 w 36"/>
                <a:gd name="T1" fmla="*/ 13 h 31"/>
                <a:gd name="T2" fmla="*/ 9 w 36"/>
                <a:gd name="T3" fmla="*/ 31 h 31"/>
                <a:gd name="T4" fmla="*/ 0 w 36"/>
                <a:gd name="T5" fmla="*/ 18 h 31"/>
                <a:gd name="T6" fmla="*/ 27 w 36"/>
                <a:gd name="T7" fmla="*/ 0 h 31"/>
                <a:gd name="T8" fmla="*/ 36 w 36"/>
                <a:gd name="T9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1">
                  <a:moveTo>
                    <a:pt x="36" y="13"/>
                  </a:moveTo>
                  <a:lnTo>
                    <a:pt x="9" y="31"/>
                  </a:lnTo>
                  <a:lnTo>
                    <a:pt x="0" y="18"/>
                  </a:lnTo>
                  <a:lnTo>
                    <a:pt x="27" y="0"/>
                  </a:lnTo>
                  <a:lnTo>
                    <a:pt x="36" y="13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50" name="Freeform 193"/>
            <p:cNvSpPr>
              <a:spLocks/>
            </p:cNvSpPr>
            <p:nvPr userDrawn="1"/>
          </p:nvSpPr>
          <p:spPr bwMode="gray">
            <a:xfrm>
              <a:off x="10431463" y="5594350"/>
              <a:ext cx="55563" cy="47625"/>
            </a:xfrm>
            <a:custGeom>
              <a:avLst/>
              <a:gdLst>
                <a:gd name="T0" fmla="*/ 35 w 35"/>
                <a:gd name="T1" fmla="*/ 12 h 30"/>
                <a:gd name="T2" fmla="*/ 9 w 35"/>
                <a:gd name="T3" fmla="*/ 30 h 30"/>
                <a:gd name="T4" fmla="*/ 9 w 35"/>
                <a:gd name="T5" fmla="*/ 30 h 30"/>
                <a:gd name="T6" fmla="*/ 0 w 35"/>
                <a:gd name="T7" fmla="*/ 17 h 30"/>
                <a:gd name="T8" fmla="*/ 0 w 35"/>
                <a:gd name="T9" fmla="*/ 17 h 30"/>
                <a:gd name="T10" fmla="*/ 27 w 35"/>
                <a:gd name="T11" fmla="*/ 0 h 30"/>
                <a:gd name="T12" fmla="*/ 35 w 35"/>
                <a:gd name="T13" fmla="*/ 1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30">
                  <a:moveTo>
                    <a:pt x="35" y="12"/>
                  </a:moveTo>
                  <a:lnTo>
                    <a:pt x="9" y="30"/>
                  </a:lnTo>
                  <a:lnTo>
                    <a:pt x="9" y="30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27" y="0"/>
                  </a:lnTo>
                  <a:lnTo>
                    <a:pt x="35" y="12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51" name="Freeform 194"/>
            <p:cNvSpPr>
              <a:spLocks/>
            </p:cNvSpPr>
            <p:nvPr userDrawn="1"/>
          </p:nvSpPr>
          <p:spPr bwMode="gray">
            <a:xfrm>
              <a:off x="10401301" y="5548313"/>
              <a:ext cx="57150" cy="49213"/>
            </a:xfrm>
            <a:custGeom>
              <a:avLst/>
              <a:gdLst>
                <a:gd name="T0" fmla="*/ 36 w 36"/>
                <a:gd name="T1" fmla="*/ 14 h 31"/>
                <a:gd name="T2" fmla="*/ 9 w 36"/>
                <a:gd name="T3" fmla="*/ 31 h 31"/>
                <a:gd name="T4" fmla="*/ 0 w 36"/>
                <a:gd name="T5" fmla="*/ 18 h 31"/>
                <a:gd name="T6" fmla="*/ 27 w 36"/>
                <a:gd name="T7" fmla="*/ 0 h 31"/>
                <a:gd name="T8" fmla="*/ 36 w 36"/>
                <a:gd name="T9" fmla="*/ 1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1">
                  <a:moveTo>
                    <a:pt x="36" y="14"/>
                  </a:moveTo>
                  <a:lnTo>
                    <a:pt x="9" y="31"/>
                  </a:lnTo>
                  <a:lnTo>
                    <a:pt x="0" y="18"/>
                  </a:lnTo>
                  <a:lnTo>
                    <a:pt x="27" y="0"/>
                  </a:lnTo>
                  <a:lnTo>
                    <a:pt x="36" y="14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52" name="Freeform 195"/>
            <p:cNvSpPr>
              <a:spLocks/>
            </p:cNvSpPr>
            <p:nvPr userDrawn="1"/>
          </p:nvSpPr>
          <p:spPr bwMode="gray">
            <a:xfrm>
              <a:off x="10371138" y="5503863"/>
              <a:ext cx="58738" cy="50800"/>
            </a:xfrm>
            <a:custGeom>
              <a:avLst/>
              <a:gdLst>
                <a:gd name="T0" fmla="*/ 37 w 37"/>
                <a:gd name="T1" fmla="*/ 14 h 32"/>
                <a:gd name="T2" fmla="*/ 9 w 37"/>
                <a:gd name="T3" fmla="*/ 32 h 32"/>
                <a:gd name="T4" fmla="*/ 0 w 37"/>
                <a:gd name="T5" fmla="*/ 18 h 32"/>
                <a:gd name="T6" fmla="*/ 0 w 37"/>
                <a:gd name="T7" fmla="*/ 18 h 32"/>
                <a:gd name="T8" fmla="*/ 28 w 37"/>
                <a:gd name="T9" fmla="*/ 0 h 32"/>
                <a:gd name="T10" fmla="*/ 37 w 37"/>
                <a:gd name="T11" fmla="*/ 1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32">
                  <a:moveTo>
                    <a:pt x="37" y="14"/>
                  </a:moveTo>
                  <a:lnTo>
                    <a:pt x="9" y="32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8" y="0"/>
                  </a:lnTo>
                  <a:lnTo>
                    <a:pt x="37" y="14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53" name="Freeform 196"/>
            <p:cNvSpPr>
              <a:spLocks/>
            </p:cNvSpPr>
            <p:nvPr userDrawn="1"/>
          </p:nvSpPr>
          <p:spPr bwMode="gray">
            <a:xfrm>
              <a:off x="10342563" y="5459413"/>
              <a:ext cx="58738" cy="49213"/>
            </a:xfrm>
            <a:custGeom>
              <a:avLst/>
              <a:gdLst>
                <a:gd name="T0" fmla="*/ 37 w 37"/>
                <a:gd name="T1" fmla="*/ 13 h 31"/>
                <a:gd name="T2" fmla="*/ 9 w 37"/>
                <a:gd name="T3" fmla="*/ 31 h 31"/>
                <a:gd name="T4" fmla="*/ 9 w 37"/>
                <a:gd name="T5" fmla="*/ 31 h 31"/>
                <a:gd name="T6" fmla="*/ 0 w 37"/>
                <a:gd name="T7" fmla="*/ 18 h 31"/>
                <a:gd name="T8" fmla="*/ 27 w 37"/>
                <a:gd name="T9" fmla="*/ 0 h 31"/>
                <a:gd name="T10" fmla="*/ 37 w 37"/>
                <a:gd name="T11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31">
                  <a:moveTo>
                    <a:pt x="37" y="13"/>
                  </a:moveTo>
                  <a:lnTo>
                    <a:pt x="9" y="31"/>
                  </a:lnTo>
                  <a:lnTo>
                    <a:pt x="9" y="31"/>
                  </a:lnTo>
                  <a:lnTo>
                    <a:pt x="0" y="18"/>
                  </a:lnTo>
                  <a:lnTo>
                    <a:pt x="27" y="0"/>
                  </a:lnTo>
                  <a:lnTo>
                    <a:pt x="37" y="13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54" name="Freeform 197"/>
            <p:cNvSpPr>
              <a:spLocks/>
            </p:cNvSpPr>
            <p:nvPr userDrawn="1"/>
          </p:nvSpPr>
          <p:spPr bwMode="gray">
            <a:xfrm>
              <a:off x="10313988" y="5413375"/>
              <a:ext cx="55563" cy="50800"/>
            </a:xfrm>
            <a:custGeom>
              <a:avLst/>
              <a:gdLst>
                <a:gd name="T0" fmla="*/ 35 w 35"/>
                <a:gd name="T1" fmla="*/ 14 h 32"/>
                <a:gd name="T2" fmla="*/ 8 w 35"/>
                <a:gd name="T3" fmla="*/ 32 h 32"/>
                <a:gd name="T4" fmla="*/ 0 w 35"/>
                <a:gd name="T5" fmla="*/ 19 h 32"/>
                <a:gd name="T6" fmla="*/ 26 w 35"/>
                <a:gd name="T7" fmla="*/ 0 h 32"/>
                <a:gd name="T8" fmla="*/ 35 w 35"/>
                <a:gd name="T9" fmla="*/ 1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2">
                  <a:moveTo>
                    <a:pt x="35" y="14"/>
                  </a:moveTo>
                  <a:lnTo>
                    <a:pt x="8" y="32"/>
                  </a:lnTo>
                  <a:lnTo>
                    <a:pt x="0" y="19"/>
                  </a:lnTo>
                  <a:lnTo>
                    <a:pt x="26" y="0"/>
                  </a:lnTo>
                  <a:lnTo>
                    <a:pt x="35" y="14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55" name="Freeform 198"/>
            <p:cNvSpPr>
              <a:spLocks/>
            </p:cNvSpPr>
            <p:nvPr userDrawn="1"/>
          </p:nvSpPr>
          <p:spPr bwMode="gray">
            <a:xfrm>
              <a:off x="10283826" y="5370513"/>
              <a:ext cx="57150" cy="49213"/>
            </a:xfrm>
            <a:custGeom>
              <a:avLst/>
              <a:gdLst>
                <a:gd name="T0" fmla="*/ 36 w 36"/>
                <a:gd name="T1" fmla="*/ 13 h 31"/>
                <a:gd name="T2" fmla="*/ 9 w 36"/>
                <a:gd name="T3" fmla="*/ 31 h 31"/>
                <a:gd name="T4" fmla="*/ 0 w 36"/>
                <a:gd name="T5" fmla="*/ 17 h 31"/>
                <a:gd name="T6" fmla="*/ 27 w 36"/>
                <a:gd name="T7" fmla="*/ 0 h 31"/>
                <a:gd name="T8" fmla="*/ 36 w 36"/>
                <a:gd name="T9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1">
                  <a:moveTo>
                    <a:pt x="36" y="13"/>
                  </a:moveTo>
                  <a:lnTo>
                    <a:pt x="9" y="31"/>
                  </a:lnTo>
                  <a:lnTo>
                    <a:pt x="0" y="17"/>
                  </a:lnTo>
                  <a:lnTo>
                    <a:pt x="27" y="0"/>
                  </a:lnTo>
                  <a:lnTo>
                    <a:pt x="36" y="13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56" name="Freeform 199"/>
            <p:cNvSpPr>
              <a:spLocks/>
            </p:cNvSpPr>
            <p:nvPr userDrawn="1"/>
          </p:nvSpPr>
          <p:spPr bwMode="gray">
            <a:xfrm>
              <a:off x="10253663" y="5326063"/>
              <a:ext cx="58738" cy="49213"/>
            </a:xfrm>
            <a:custGeom>
              <a:avLst/>
              <a:gdLst>
                <a:gd name="T0" fmla="*/ 37 w 37"/>
                <a:gd name="T1" fmla="*/ 14 h 31"/>
                <a:gd name="T2" fmla="*/ 10 w 37"/>
                <a:gd name="T3" fmla="*/ 31 h 31"/>
                <a:gd name="T4" fmla="*/ 0 w 37"/>
                <a:gd name="T5" fmla="*/ 18 h 31"/>
                <a:gd name="T6" fmla="*/ 28 w 37"/>
                <a:gd name="T7" fmla="*/ 0 h 31"/>
                <a:gd name="T8" fmla="*/ 37 w 37"/>
                <a:gd name="T9" fmla="*/ 1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1">
                  <a:moveTo>
                    <a:pt x="37" y="14"/>
                  </a:moveTo>
                  <a:lnTo>
                    <a:pt x="10" y="31"/>
                  </a:lnTo>
                  <a:lnTo>
                    <a:pt x="0" y="18"/>
                  </a:lnTo>
                  <a:lnTo>
                    <a:pt x="28" y="0"/>
                  </a:lnTo>
                  <a:lnTo>
                    <a:pt x="37" y="14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57" name="Freeform 200"/>
            <p:cNvSpPr>
              <a:spLocks/>
            </p:cNvSpPr>
            <p:nvPr userDrawn="1"/>
          </p:nvSpPr>
          <p:spPr bwMode="gray">
            <a:xfrm>
              <a:off x="10225088" y="5281613"/>
              <a:ext cx="55563" cy="49213"/>
            </a:xfrm>
            <a:custGeom>
              <a:avLst/>
              <a:gdLst>
                <a:gd name="T0" fmla="*/ 35 w 35"/>
                <a:gd name="T1" fmla="*/ 13 h 31"/>
                <a:gd name="T2" fmla="*/ 8 w 35"/>
                <a:gd name="T3" fmla="*/ 31 h 31"/>
                <a:gd name="T4" fmla="*/ 0 w 35"/>
                <a:gd name="T5" fmla="*/ 18 h 31"/>
                <a:gd name="T6" fmla="*/ 28 w 35"/>
                <a:gd name="T7" fmla="*/ 0 h 31"/>
                <a:gd name="T8" fmla="*/ 35 w 35"/>
                <a:gd name="T9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1">
                  <a:moveTo>
                    <a:pt x="35" y="13"/>
                  </a:moveTo>
                  <a:lnTo>
                    <a:pt x="8" y="31"/>
                  </a:lnTo>
                  <a:lnTo>
                    <a:pt x="0" y="18"/>
                  </a:lnTo>
                  <a:lnTo>
                    <a:pt x="28" y="0"/>
                  </a:lnTo>
                  <a:lnTo>
                    <a:pt x="35" y="13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58" name="Freeform 201"/>
            <p:cNvSpPr>
              <a:spLocks/>
            </p:cNvSpPr>
            <p:nvPr userDrawn="1"/>
          </p:nvSpPr>
          <p:spPr bwMode="gray">
            <a:xfrm>
              <a:off x="10194926" y="5235575"/>
              <a:ext cx="57150" cy="50800"/>
            </a:xfrm>
            <a:custGeom>
              <a:avLst/>
              <a:gdLst>
                <a:gd name="T0" fmla="*/ 36 w 36"/>
                <a:gd name="T1" fmla="*/ 14 h 32"/>
                <a:gd name="T2" fmla="*/ 9 w 36"/>
                <a:gd name="T3" fmla="*/ 32 h 32"/>
                <a:gd name="T4" fmla="*/ 9 w 36"/>
                <a:gd name="T5" fmla="*/ 32 h 32"/>
                <a:gd name="T6" fmla="*/ 0 w 36"/>
                <a:gd name="T7" fmla="*/ 19 h 32"/>
                <a:gd name="T8" fmla="*/ 0 w 36"/>
                <a:gd name="T9" fmla="*/ 19 h 32"/>
                <a:gd name="T10" fmla="*/ 27 w 36"/>
                <a:gd name="T11" fmla="*/ 0 h 32"/>
                <a:gd name="T12" fmla="*/ 36 w 36"/>
                <a:gd name="T13" fmla="*/ 1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2">
                  <a:moveTo>
                    <a:pt x="36" y="14"/>
                  </a:moveTo>
                  <a:lnTo>
                    <a:pt x="9" y="32"/>
                  </a:lnTo>
                  <a:lnTo>
                    <a:pt x="9" y="32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27" y="0"/>
                  </a:lnTo>
                  <a:lnTo>
                    <a:pt x="36" y="14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59" name="Freeform 202"/>
            <p:cNvSpPr>
              <a:spLocks/>
            </p:cNvSpPr>
            <p:nvPr userDrawn="1"/>
          </p:nvSpPr>
          <p:spPr bwMode="gray">
            <a:xfrm>
              <a:off x="10166351" y="5191125"/>
              <a:ext cx="57150" cy="50800"/>
            </a:xfrm>
            <a:custGeom>
              <a:avLst/>
              <a:gdLst>
                <a:gd name="T0" fmla="*/ 36 w 36"/>
                <a:gd name="T1" fmla="*/ 14 h 32"/>
                <a:gd name="T2" fmla="*/ 9 w 36"/>
                <a:gd name="T3" fmla="*/ 32 h 32"/>
                <a:gd name="T4" fmla="*/ 0 w 36"/>
                <a:gd name="T5" fmla="*/ 18 h 32"/>
                <a:gd name="T6" fmla="*/ 27 w 36"/>
                <a:gd name="T7" fmla="*/ 0 h 32"/>
                <a:gd name="T8" fmla="*/ 36 w 36"/>
                <a:gd name="T9" fmla="*/ 1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2">
                  <a:moveTo>
                    <a:pt x="36" y="14"/>
                  </a:moveTo>
                  <a:lnTo>
                    <a:pt x="9" y="32"/>
                  </a:lnTo>
                  <a:lnTo>
                    <a:pt x="0" y="18"/>
                  </a:lnTo>
                  <a:lnTo>
                    <a:pt x="27" y="0"/>
                  </a:lnTo>
                  <a:lnTo>
                    <a:pt x="36" y="14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60" name="Freeform 203"/>
            <p:cNvSpPr>
              <a:spLocks/>
            </p:cNvSpPr>
            <p:nvPr userDrawn="1"/>
          </p:nvSpPr>
          <p:spPr bwMode="gray">
            <a:xfrm>
              <a:off x="10136188" y="5148263"/>
              <a:ext cx="57150" cy="49213"/>
            </a:xfrm>
            <a:custGeom>
              <a:avLst/>
              <a:gdLst>
                <a:gd name="T0" fmla="*/ 36 w 36"/>
                <a:gd name="T1" fmla="*/ 14 h 31"/>
                <a:gd name="T2" fmla="*/ 8 w 36"/>
                <a:gd name="T3" fmla="*/ 31 h 31"/>
                <a:gd name="T4" fmla="*/ 0 w 36"/>
                <a:gd name="T5" fmla="*/ 17 h 31"/>
                <a:gd name="T6" fmla="*/ 28 w 36"/>
                <a:gd name="T7" fmla="*/ 0 h 31"/>
                <a:gd name="T8" fmla="*/ 36 w 36"/>
                <a:gd name="T9" fmla="*/ 1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1">
                  <a:moveTo>
                    <a:pt x="36" y="14"/>
                  </a:moveTo>
                  <a:lnTo>
                    <a:pt x="8" y="31"/>
                  </a:lnTo>
                  <a:lnTo>
                    <a:pt x="0" y="17"/>
                  </a:lnTo>
                  <a:lnTo>
                    <a:pt x="28" y="0"/>
                  </a:lnTo>
                  <a:lnTo>
                    <a:pt x="36" y="14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61" name="Freeform 204"/>
            <p:cNvSpPr>
              <a:spLocks/>
            </p:cNvSpPr>
            <p:nvPr userDrawn="1"/>
          </p:nvSpPr>
          <p:spPr bwMode="gray">
            <a:xfrm>
              <a:off x="10106026" y="5103813"/>
              <a:ext cx="58738" cy="49213"/>
            </a:xfrm>
            <a:custGeom>
              <a:avLst/>
              <a:gdLst>
                <a:gd name="T0" fmla="*/ 37 w 37"/>
                <a:gd name="T1" fmla="*/ 13 h 31"/>
                <a:gd name="T2" fmla="*/ 9 w 37"/>
                <a:gd name="T3" fmla="*/ 31 h 31"/>
                <a:gd name="T4" fmla="*/ 0 w 37"/>
                <a:gd name="T5" fmla="*/ 18 h 31"/>
                <a:gd name="T6" fmla="*/ 27 w 37"/>
                <a:gd name="T7" fmla="*/ 0 h 31"/>
                <a:gd name="T8" fmla="*/ 37 w 37"/>
                <a:gd name="T9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1">
                  <a:moveTo>
                    <a:pt x="37" y="13"/>
                  </a:moveTo>
                  <a:lnTo>
                    <a:pt x="9" y="31"/>
                  </a:lnTo>
                  <a:lnTo>
                    <a:pt x="0" y="18"/>
                  </a:lnTo>
                  <a:lnTo>
                    <a:pt x="27" y="0"/>
                  </a:lnTo>
                  <a:lnTo>
                    <a:pt x="37" y="13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62" name="Freeform 206"/>
            <p:cNvSpPr>
              <a:spLocks/>
            </p:cNvSpPr>
            <p:nvPr userDrawn="1"/>
          </p:nvSpPr>
          <p:spPr bwMode="gray">
            <a:xfrm>
              <a:off x="10077450" y="5059363"/>
              <a:ext cx="57150" cy="49213"/>
            </a:xfrm>
            <a:custGeom>
              <a:avLst/>
              <a:gdLst>
                <a:gd name="T0" fmla="*/ 36 w 36"/>
                <a:gd name="T1" fmla="*/ 13 h 31"/>
                <a:gd name="T2" fmla="*/ 9 w 36"/>
                <a:gd name="T3" fmla="*/ 31 h 31"/>
                <a:gd name="T4" fmla="*/ 0 w 36"/>
                <a:gd name="T5" fmla="*/ 18 h 31"/>
                <a:gd name="T6" fmla="*/ 27 w 36"/>
                <a:gd name="T7" fmla="*/ 0 h 31"/>
                <a:gd name="T8" fmla="*/ 36 w 36"/>
                <a:gd name="T9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1">
                  <a:moveTo>
                    <a:pt x="36" y="13"/>
                  </a:moveTo>
                  <a:lnTo>
                    <a:pt x="9" y="31"/>
                  </a:lnTo>
                  <a:lnTo>
                    <a:pt x="0" y="18"/>
                  </a:lnTo>
                  <a:lnTo>
                    <a:pt x="27" y="0"/>
                  </a:lnTo>
                  <a:lnTo>
                    <a:pt x="36" y="13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63" name="Freeform 207"/>
            <p:cNvSpPr>
              <a:spLocks/>
            </p:cNvSpPr>
            <p:nvPr userDrawn="1"/>
          </p:nvSpPr>
          <p:spPr bwMode="gray">
            <a:xfrm>
              <a:off x="10048875" y="5013325"/>
              <a:ext cx="55562" cy="50800"/>
            </a:xfrm>
            <a:custGeom>
              <a:avLst/>
              <a:gdLst>
                <a:gd name="T0" fmla="*/ 35 w 35"/>
                <a:gd name="T1" fmla="*/ 14 h 32"/>
                <a:gd name="T2" fmla="*/ 9 w 35"/>
                <a:gd name="T3" fmla="*/ 32 h 32"/>
                <a:gd name="T4" fmla="*/ 0 w 35"/>
                <a:gd name="T5" fmla="*/ 18 h 32"/>
                <a:gd name="T6" fmla="*/ 27 w 35"/>
                <a:gd name="T7" fmla="*/ 0 h 32"/>
                <a:gd name="T8" fmla="*/ 35 w 35"/>
                <a:gd name="T9" fmla="*/ 1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2">
                  <a:moveTo>
                    <a:pt x="35" y="14"/>
                  </a:moveTo>
                  <a:lnTo>
                    <a:pt x="9" y="32"/>
                  </a:lnTo>
                  <a:lnTo>
                    <a:pt x="0" y="18"/>
                  </a:lnTo>
                  <a:lnTo>
                    <a:pt x="27" y="0"/>
                  </a:lnTo>
                  <a:lnTo>
                    <a:pt x="35" y="14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64" name="Freeform 208"/>
            <p:cNvSpPr>
              <a:spLocks/>
            </p:cNvSpPr>
            <p:nvPr userDrawn="1"/>
          </p:nvSpPr>
          <p:spPr bwMode="gray">
            <a:xfrm>
              <a:off x="10017125" y="4970463"/>
              <a:ext cx="58737" cy="49213"/>
            </a:xfrm>
            <a:custGeom>
              <a:avLst/>
              <a:gdLst>
                <a:gd name="T0" fmla="*/ 37 w 37"/>
                <a:gd name="T1" fmla="*/ 13 h 31"/>
                <a:gd name="T2" fmla="*/ 10 w 37"/>
                <a:gd name="T3" fmla="*/ 31 h 31"/>
                <a:gd name="T4" fmla="*/ 0 w 37"/>
                <a:gd name="T5" fmla="*/ 17 h 31"/>
                <a:gd name="T6" fmla="*/ 28 w 37"/>
                <a:gd name="T7" fmla="*/ 0 h 31"/>
                <a:gd name="T8" fmla="*/ 37 w 37"/>
                <a:gd name="T9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1">
                  <a:moveTo>
                    <a:pt x="37" y="13"/>
                  </a:moveTo>
                  <a:lnTo>
                    <a:pt x="10" y="31"/>
                  </a:lnTo>
                  <a:lnTo>
                    <a:pt x="0" y="17"/>
                  </a:lnTo>
                  <a:lnTo>
                    <a:pt x="28" y="0"/>
                  </a:lnTo>
                  <a:lnTo>
                    <a:pt x="37" y="13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65" name="Freeform 209"/>
            <p:cNvSpPr>
              <a:spLocks/>
            </p:cNvSpPr>
            <p:nvPr userDrawn="1"/>
          </p:nvSpPr>
          <p:spPr bwMode="gray">
            <a:xfrm>
              <a:off x="9988550" y="4926013"/>
              <a:ext cx="58737" cy="47625"/>
            </a:xfrm>
            <a:custGeom>
              <a:avLst/>
              <a:gdLst>
                <a:gd name="T0" fmla="*/ 37 w 37"/>
                <a:gd name="T1" fmla="*/ 13 h 30"/>
                <a:gd name="T2" fmla="*/ 9 w 37"/>
                <a:gd name="T3" fmla="*/ 30 h 30"/>
                <a:gd name="T4" fmla="*/ 0 w 37"/>
                <a:gd name="T5" fmla="*/ 18 h 30"/>
                <a:gd name="T6" fmla="*/ 28 w 37"/>
                <a:gd name="T7" fmla="*/ 0 h 30"/>
                <a:gd name="T8" fmla="*/ 37 w 37"/>
                <a:gd name="T9" fmla="*/ 1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0">
                  <a:moveTo>
                    <a:pt x="37" y="13"/>
                  </a:moveTo>
                  <a:lnTo>
                    <a:pt x="9" y="30"/>
                  </a:lnTo>
                  <a:lnTo>
                    <a:pt x="0" y="18"/>
                  </a:lnTo>
                  <a:lnTo>
                    <a:pt x="28" y="0"/>
                  </a:lnTo>
                  <a:lnTo>
                    <a:pt x="37" y="13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66" name="Freeform 210"/>
            <p:cNvSpPr>
              <a:spLocks/>
            </p:cNvSpPr>
            <p:nvPr userDrawn="1"/>
          </p:nvSpPr>
          <p:spPr bwMode="gray">
            <a:xfrm>
              <a:off x="10856913" y="6146800"/>
              <a:ext cx="50800" cy="46038"/>
            </a:xfrm>
            <a:custGeom>
              <a:avLst/>
              <a:gdLst>
                <a:gd name="T0" fmla="*/ 32 w 32"/>
                <a:gd name="T1" fmla="*/ 14 h 29"/>
                <a:gd name="T2" fmla="*/ 9 w 32"/>
                <a:gd name="T3" fmla="*/ 29 h 29"/>
                <a:gd name="T4" fmla="*/ 0 w 32"/>
                <a:gd name="T5" fmla="*/ 16 h 29"/>
                <a:gd name="T6" fmla="*/ 24 w 32"/>
                <a:gd name="T7" fmla="*/ 0 h 29"/>
                <a:gd name="T8" fmla="*/ 32 w 32"/>
                <a:gd name="T9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29">
                  <a:moveTo>
                    <a:pt x="32" y="14"/>
                  </a:moveTo>
                  <a:lnTo>
                    <a:pt x="9" y="29"/>
                  </a:lnTo>
                  <a:lnTo>
                    <a:pt x="0" y="16"/>
                  </a:lnTo>
                  <a:lnTo>
                    <a:pt x="24" y="0"/>
                  </a:lnTo>
                  <a:lnTo>
                    <a:pt x="32" y="14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67" name="Freeform 211"/>
            <p:cNvSpPr>
              <a:spLocks/>
            </p:cNvSpPr>
            <p:nvPr userDrawn="1"/>
          </p:nvSpPr>
          <p:spPr bwMode="gray">
            <a:xfrm>
              <a:off x="10826750" y="6102350"/>
              <a:ext cx="52387" cy="46038"/>
            </a:xfrm>
            <a:custGeom>
              <a:avLst/>
              <a:gdLst>
                <a:gd name="T0" fmla="*/ 33 w 33"/>
                <a:gd name="T1" fmla="*/ 13 h 29"/>
                <a:gd name="T2" fmla="*/ 9 w 33"/>
                <a:gd name="T3" fmla="*/ 29 h 29"/>
                <a:gd name="T4" fmla="*/ 0 w 33"/>
                <a:gd name="T5" fmla="*/ 16 h 29"/>
                <a:gd name="T6" fmla="*/ 24 w 33"/>
                <a:gd name="T7" fmla="*/ 0 h 29"/>
                <a:gd name="T8" fmla="*/ 33 w 33"/>
                <a:gd name="T9" fmla="*/ 1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9">
                  <a:moveTo>
                    <a:pt x="33" y="13"/>
                  </a:moveTo>
                  <a:lnTo>
                    <a:pt x="9" y="29"/>
                  </a:lnTo>
                  <a:lnTo>
                    <a:pt x="0" y="16"/>
                  </a:lnTo>
                  <a:lnTo>
                    <a:pt x="24" y="0"/>
                  </a:lnTo>
                  <a:lnTo>
                    <a:pt x="33" y="13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68" name="Freeform 212"/>
            <p:cNvSpPr>
              <a:spLocks/>
            </p:cNvSpPr>
            <p:nvPr userDrawn="1"/>
          </p:nvSpPr>
          <p:spPr bwMode="gray">
            <a:xfrm>
              <a:off x="10798175" y="6056313"/>
              <a:ext cx="52387" cy="47625"/>
            </a:xfrm>
            <a:custGeom>
              <a:avLst/>
              <a:gdLst>
                <a:gd name="T0" fmla="*/ 33 w 33"/>
                <a:gd name="T1" fmla="*/ 14 h 30"/>
                <a:gd name="T2" fmla="*/ 9 w 33"/>
                <a:gd name="T3" fmla="*/ 30 h 30"/>
                <a:gd name="T4" fmla="*/ 0 w 33"/>
                <a:gd name="T5" fmla="*/ 16 h 30"/>
                <a:gd name="T6" fmla="*/ 24 w 33"/>
                <a:gd name="T7" fmla="*/ 0 h 30"/>
                <a:gd name="T8" fmla="*/ 33 w 33"/>
                <a:gd name="T9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0">
                  <a:moveTo>
                    <a:pt x="33" y="14"/>
                  </a:moveTo>
                  <a:lnTo>
                    <a:pt x="9" y="30"/>
                  </a:lnTo>
                  <a:lnTo>
                    <a:pt x="0" y="16"/>
                  </a:lnTo>
                  <a:lnTo>
                    <a:pt x="24" y="0"/>
                  </a:lnTo>
                  <a:lnTo>
                    <a:pt x="33" y="14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69" name="Freeform 213"/>
            <p:cNvSpPr>
              <a:spLocks/>
            </p:cNvSpPr>
            <p:nvPr userDrawn="1"/>
          </p:nvSpPr>
          <p:spPr bwMode="gray">
            <a:xfrm>
              <a:off x="10769600" y="6013450"/>
              <a:ext cx="52387" cy="46038"/>
            </a:xfrm>
            <a:custGeom>
              <a:avLst/>
              <a:gdLst>
                <a:gd name="T0" fmla="*/ 33 w 33"/>
                <a:gd name="T1" fmla="*/ 14 h 29"/>
                <a:gd name="T2" fmla="*/ 9 w 33"/>
                <a:gd name="T3" fmla="*/ 29 h 29"/>
                <a:gd name="T4" fmla="*/ 0 w 33"/>
                <a:gd name="T5" fmla="*/ 15 h 29"/>
                <a:gd name="T6" fmla="*/ 23 w 33"/>
                <a:gd name="T7" fmla="*/ 0 h 29"/>
                <a:gd name="T8" fmla="*/ 33 w 33"/>
                <a:gd name="T9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9">
                  <a:moveTo>
                    <a:pt x="33" y="14"/>
                  </a:moveTo>
                  <a:lnTo>
                    <a:pt x="9" y="29"/>
                  </a:lnTo>
                  <a:lnTo>
                    <a:pt x="0" y="15"/>
                  </a:lnTo>
                  <a:lnTo>
                    <a:pt x="23" y="0"/>
                  </a:lnTo>
                  <a:lnTo>
                    <a:pt x="33" y="14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70" name="Freeform 214"/>
            <p:cNvSpPr>
              <a:spLocks/>
            </p:cNvSpPr>
            <p:nvPr userDrawn="1"/>
          </p:nvSpPr>
          <p:spPr bwMode="gray">
            <a:xfrm>
              <a:off x="10739438" y="5946775"/>
              <a:ext cx="84137" cy="68263"/>
            </a:xfrm>
            <a:custGeom>
              <a:avLst/>
              <a:gdLst>
                <a:gd name="T0" fmla="*/ 53 w 53"/>
                <a:gd name="T1" fmla="*/ 14 h 43"/>
                <a:gd name="T2" fmla="*/ 8 w 53"/>
                <a:gd name="T3" fmla="*/ 43 h 43"/>
                <a:gd name="T4" fmla="*/ 0 w 53"/>
                <a:gd name="T5" fmla="*/ 30 h 43"/>
                <a:gd name="T6" fmla="*/ 45 w 53"/>
                <a:gd name="T7" fmla="*/ 0 h 43"/>
                <a:gd name="T8" fmla="*/ 53 w 53"/>
                <a:gd name="T9" fmla="*/ 14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43">
                  <a:moveTo>
                    <a:pt x="53" y="14"/>
                  </a:moveTo>
                  <a:lnTo>
                    <a:pt x="8" y="43"/>
                  </a:lnTo>
                  <a:lnTo>
                    <a:pt x="0" y="30"/>
                  </a:lnTo>
                  <a:lnTo>
                    <a:pt x="45" y="0"/>
                  </a:lnTo>
                  <a:lnTo>
                    <a:pt x="53" y="14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71" name="Freeform 215"/>
            <p:cNvSpPr>
              <a:spLocks/>
            </p:cNvSpPr>
            <p:nvPr userDrawn="1"/>
          </p:nvSpPr>
          <p:spPr bwMode="gray">
            <a:xfrm>
              <a:off x="10709275" y="5924550"/>
              <a:ext cx="52387" cy="46038"/>
            </a:xfrm>
            <a:custGeom>
              <a:avLst/>
              <a:gdLst>
                <a:gd name="T0" fmla="*/ 33 w 33"/>
                <a:gd name="T1" fmla="*/ 13 h 29"/>
                <a:gd name="T2" fmla="*/ 9 w 33"/>
                <a:gd name="T3" fmla="*/ 29 h 29"/>
                <a:gd name="T4" fmla="*/ 0 w 33"/>
                <a:gd name="T5" fmla="*/ 16 h 29"/>
                <a:gd name="T6" fmla="*/ 24 w 33"/>
                <a:gd name="T7" fmla="*/ 0 h 29"/>
                <a:gd name="T8" fmla="*/ 33 w 33"/>
                <a:gd name="T9" fmla="*/ 1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9">
                  <a:moveTo>
                    <a:pt x="33" y="13"/>
                  </a:moveTo>
                  <a:lnTo>
                    <a:pt x="9" y="29"/>
                  </a:lnTo>
                  <a:lnTo>
                    <a:pt x="0" y="16"/>
                  </a:lnTo>
                  <a:lnTo>
                    <a:pt x="24" y="0"/>
                  </a:lnTo>
                  <a:lnTo>
                    <a:pt x="33" y="13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72" name="Freeform 216"/>
            <p:cNvSpPr>
              <a:spLocks/>
            </p:cNvSpPr>
            <p:nvPr userDrawn="1"/>
          </p:nvSpPr>
          <p:spPr bwMode="gray">
            <a:xfrm>
              <a:off x="10680700" y="5878513"/>
              <a:ext cx="52387" cy="47625"/>
            </a:xfrm>
            <a:custGeom>
              <a:avLst/>
              <a:gdLst>
                <a:gd name="T0" fmla="*/ 33 w 33"/>
                <a:gd name="T1" fmla="*/ 14 h 30"/>
                <a:gd name="T2" fmla="*/ 9 w 33"/>
                <a:gd name="T3" fmla="*/ 30 h 30"/>
                <a:gd name="T4" fmla="*/ 0 w 33"/>
                <a:gd name="T5" fmla="*/ 16 h 30"/>
                <a:gd name="T6" fmla="*/ 24 w 33"/>
                <a:gd name="T7" fmla="*/ 0 h 30"/>
                <a:gd name="T8" fmla="*/ 33 w 33"/>
                <a:gd name="T9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0">
                  <a:moveTo>
                    <a:pt x="33" y="14"/>
                  </a:moveTo>
                  <a:lnTo>
                    <a:pt x="9" y="30"/>
                  </a:lnTo>
                  <a:lnTo>
                    <a:pt x="0" y="16"/>
                  </a:lnTo>
                  <a:lnTo>
                    <a:pt x="24" y="0"/>
                  </a:lnTo>
                  <a:lnTo>
                    <a:pt x="33" y="14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73" name="Freeform 217"/>
            <p:cNvSpPr>
              <a:spLocks/>
            </p:cNvSpPr>
            <p:nvPr userDrawn="1"/>
          </p:nvSpPr>
          <p:spPr bwMode="gray">
            <a:xfrm>
              <a:off x="10652125" y="5835650"/>
              <a:ext cx="50800" cy="46038"/>
            </a:xfrm>
            <a:custGeom>
              <a:avLst/>
              <a:gdLst>
                <a:gd name="T0" fmla="*/ 32 w 32"/>
                <a:gd name="T1" fmla="*/ 13 h 29"/>
                <a:gd name="T2" fmla="*/ 8 w 32"/>
                <a:gd name="T3" fmla="*/ 29 h 29"/>
                <a:gd name="T4" fmla="*/ 0 w 32"/>
                <a:gd name="T5" fmla="*/ 15 h 29"/>
                <a:gd name="T6" fmla="*/ 24 w 32"/>
                <a:gd name="T7" fmla="*/ 0 h 29"/>
                <a:gd name="T8" fmla="*/ 32 w 32"/>
                <a:gd name="T9" fmla="*/ 1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29">
                  <a:moveTo>
                    <a:pt x="32" y="13"/>
                  </a:moveTo>
                  <a:lnTo>
                    <a:pt x="8" y="29"/>
                  </a:lnTo>
                  <a:lnTo>
                    <a:pt x="0" y="15"/>
                  </a:lnTo>
                  <a:lnTo>
                    <a:pt x="24" y="0"/>
                  </a:lnTo>
                  <a:lnTo>
                    <a:pt x="32" y="13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74" name="Freeform 218"/>
            <p:cNvSpPr>
              <a:spLocks/>
            </p:cNvSpPr>
            <p:nvPr userDrawn="1"/>
          </p:nvSpPr>
          <p:spPr bwMode="gray">
            <a:xfrm>
              <a:off x="10620375" y="5791200"/>
              <a:ext cx="52387" cy="44450"/>
            </a:xfrm>
            <a:custGeom>
              <a:avLst/>
              <a:gdLst>
                <a:gd name="T0" fmla="*/ 33 w 33"/>
                <a:gd name="T1" fmla="*/ 14 h 28"/>
                <a:gd name="T2" fmla="*/ 9 w 33"/>
                <a:gd name="T3" fmla="*/ 28 h 28"/>
                <a:gd name="T4" fmla="*/ 0 w 33"/>
                <a:gd name="T5" fmla="*/ 15 h 28"/>
                <a:gd name="T6" fmla="*/ 24 w 33"/>
                <a:gd name="T7" fmla="*/ 0 h 28"/>
                <a:gd name="T8" fmla="*/ 33 w 33"/>
                <a:gd name="T9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8">
                  <a:moveTo>
                    <a:pt x="33" y="14"/>
                  </a:moveTo>
                  <a:lnTo>
                    <a:pt x="9" y="28"/>
                  </a:lnTo>
                  <a:lnTo>
                    <a:pt x="0" y="15"/>
                  </a:lnTo>
                  <a:lnTo>
                    <a:pt x="24" y="0"/>
                  </a:lnTo>
                  <a:lnTo>
                    <a:pt x="33" y="14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75" name="Freeform 219"/>
            <p:cNvSpPr>
              <a:spLocks/>
            </p:cNvSpPr>
            <p:nvPr userDrawn="1"/>
          </p:nvSpPr>
          <p:spPr bwMode="gray">
            <a:xfrm>
              <a:off x="10591800" y="5724525"/>
              <a:ext cx="85725" cy="68263"/>
            </a:xfrm>
            <a:custGeom>
              <a:avLst/>
              <a:gdLst>
                <a:gd name="T0" fmla="*/ 54 w 54"/>
                <a:gd name="T1" fmla="*/ 14 h 43"/>
                <a:gd name="T2" fmla="*/ 9 w 54"/>
                <a:gd name="T3" fmla="*/ 43 h 43"/>
                <a:gd name="T4" fmla="*/ 0 w 54"/>
                <a:gd name="T5" fmla="*/ 30 h 43"/>
                <a:gd name="T6" fmla="*/ 44 w 54"/>
                <a:gd name="T7" fmla="*/ 0 h 43"/>
                <a:gd name="T8" fmla="*/ 54 w 54"/>
                <a:gd name="T9" fmla="*/ 14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3">
                  <a:moveTo>
                    <a:pt x="54" y="14"/>
                  </a:moveTo>
                  <a:lnTo>
                    <a:pt x="9" y="43"/>
                  </a:lnTo>
                  <a:lnTo>
                    <a:pt x="0" y="30"/>
                  </a:lnTo>
                  <a:lnTo>
                    <a:pt x="44" y="0"/>
                  </a:lnTo>
                  <a:lnTo>
                    <a:pt x="54" y="14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76" name="Freeform 220"/>
            <p:cNvSpPr>
              <a:spLocks/>
            </p:cNvSpPr>
            <p:nvPr userDrawn="1"/>
          </p:nvSpPr>
          <p:spPr bwMode="gray">
            <a:xfrm>
              <a:off x="10563225" y="5700713"/>
              <a:ext cx="50800" cy="47625"/>
            </a:xfrm>
            <a:custGeom>
              <a:avLst/>
              <a:gdLst>
                <a:gd name="T0" fmla="*/ 32 w 32"/>
                <a:gd name="T1" fmla="*/ 14 h 30"/>
                <a:gd name="T2" fmla="*/ 8 w 32"/>
                <a:gd name="T3" fmla="*/ 30 h 30"/>
                <a:gd name="T4" fmla="*/ 0 w 32"/>
                <a:gd name="T5" fmla="*/ 16 h 30"/>
                <a:gd name="T6" fmla="*/ 24 w 32"/>
                <a:gd name="T7" fmla="*/ 0 h 30"/>
                <a:gd name="T8" fmla="*/ 32 w 32"/>
                <a:gd name="T9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0">
                  <a:moveTo>
                    <a:pt x="32" y="14"/>
                  </a:moveTo>
                  <a:lnTo>
                    <a:pt x="8" y="30"/>
                  </a:lnTo>
                  <a:lnTo>
                    <a:pt x="0" y="16"/>
                  </a:lnTo>
                  <a:lnTo>
                    <a:pt x="24" y="0"/>
                  </a:lnTo>
                  <a:lnTo>
                    <a:pt x="32" y="14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77" name="Freeform 221"/>
            <p:cNvSpPr>
              <a:spLocks/>
            </p:cNvSpPr>
            <p:nvPr userDrawn="1"/>
          </p:nvSpPr>
          <p:spPr bwMode="gray">
            <a:xfrm>
              <a:off x="10533063" y="5656263"/>
              <a:ext cx="52387" cy="47625"/>
            </a:xfrm>
            <a:custGeom>
              <a:avLst/>
              <a:gdLst>
                <a:gd name="T0" fmla="*/ 33 w 33"/>
                <a:gd name="T1" fmla="*/ 14 h 30"/>
                <a:gd name="T2" fmla="*/ 9 w 33"/>
                <a:gd name="T3" fmla="*/ 30 h 30"/>
                <a:gd name="T4" fmla="*/ 0 w 33"/>
                <a:gd name="T5" fmla="*/ 16 h 30"/>
                <a:gd name="T6" fmla="*/ 23 w 33"/>
                <a:gd name="T7" fmla="*/ 0 h 30"/>
                <a:gd name="T8" fmla="*/ 33 w 33"/>
                <a:gd name="T9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0">
                  <a:moveTo>
                    <a:pt x="33" y="14"/>
                  </a:moveTo>
                  <a:lnTo>
                    <a:pt x="9" y="30"/>
                  </a:lnTo>
                  <a:lnTo>
                    <a:pt x="0" y="16"/>
                  </a:lnTo>
                  <a:lnTo>
                    <a:pt x="23" y="0"/>
                  </a:lnTo>
                  <a:lnTo>
                    <a:pt x="33" y="14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78" name="Freeform 222"/>
            <p:cNvSpPr>
              <a:spLocks/>
            </p:cNvSpPr>
            <p:nvPr userDrawn="1"/>
          </p:nvSpPr>
          <p:spPr bwMode="gray">
            <a:xfrm>
              <a:off x="10502900" y="5613400"/>
              <a:ext cx="52387" cy="44450"/>
            </a:xfrm>
            <a:custGeom>
              <a:avLst/>
              <a:gdLst>
                <a:gd name="T0" fmla="*/ 33 w 33"/>
                <a:gd name="T1" fmla="*/ 12 h 28"/>
                <a:gd name="T2" fmla="*/ 9 w 33"/>
                <a:gd name="T3" fmla="*/ 28 h 28"/>
                <a:gd name="T4" fmla="*/ 0 w 33"/>
                <a:gd name="T5" fmla="*/ 15 h 28"/>
                <a:gd name="T6" fmla="*/ 24 w 33"/>
                <a:gd name="T7" fmla="*/ 0 h 28"/>
                <a:gd name="T8" fmla="*/ 33 w 33"/>
                <a:gd name="T9" fmla="*/ 1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8">
                  <a:moveTo>
                    <a:pt x="33" y="12"/>
                  </a:moveTo>
                  <a:lnTo>
                    <a:pt x="9" y="28"/>
                  </a:lnTo>
                  <a:lnTo>
                    <a:pt x="0" y="15"/>
                  </a:lnTo>
                  <a:lnTo>
                    <a:pt x="24" y="0"/>
                  </a:lnTo>
                  <a:lnTo>
                    <a:pt x="33" y="12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79" name="Freeform 223"/>
            <p:cNvSpPr>
              <a:spLocks/>
            </p:cNvSpPr>
            <p:nvPr userDrawn="1"/>
          </p:nvSpPr>
          <p:spPr bwMode="gray">
            <a:xfrm>
              <a:off x="10474325" y="5568950"/>
              <a:ext cx="50800" cy="44450"/>
            </a:xfrm>
            <a:custGeom>
              <a:avLst/>
              <a:gdLst>
                <a:gd name="T0" fmla="*/ 32 w 32"/>
                <a:gd name="T1" fmla="*/ 13 h 28"/>
                <a:gd name="T2" fmla="*/ 8 w 32"/>
                <a:gd name="T3" fmla="*/ 28 h 28"/>
                <a:gd name="T4" fmla="*/ 0 w 32"/>
                <a:gd name="T5" fmla="*/ 16 h 28"/>
                <a:gd name="T6" fmla="*/ 24 w 32"/>
                <a:gd name="T7" fmla="*/ 0 h 28"/>
                <a:gd name="T8" fmla="*/ 32 w 32"/>
                <a:gd name="T9" fmla="*/ 1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28">
                  <a:moveTo>
                    <a:pt x="32" y="13"/>
                  </a:moveTo>
                  <a:lnTo>
                    <a:pt x="8" y="28"/>
                  </a:lnTo>
                  <a:lnTo>
                    <a:pt x="0" y="16"/>
                  </a:lnTo>
                  <a:lnTo>
                    <a:pt x="24" y="0"/>
                  </a:lnTo>
                  <a:lnTo>
                    <a:pt x="32" y="13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80" name="Freeform 224"/>
            <p:cNvSpPr>
              <a:spLocks/>
            </p:cNvSpPr>
            <p:nvPr userDrawn="1"/>
          </p:nvSpPr>
          <p:spPr bwMode="gray">
            <a:xfrm>
              <a:off x="10444163" y="5502275"/>
              <a:ext cx="84137" cy="68263"/>
            </a:xfrm>
            <a:custGeom>
              <a:avLst/>
              <a:gdLst>
                <a:gd name="T0" fmla="*/ 53 w 53"/>
                <a:gd name="T1" fmla="*/ 13 h 43"/>
                <a:gd name="T2" fmla="*/ 9 w 53"/>
                <a:gd name="T3" fmla="*/ 43 h 43"/>
                <a:gd name="T4" fmla="*/ 0 w 53"/>
                <a:gd name="T5" fmla="*/ 29 h 43"/>
                <a:gd name="T6" fmla="*/ 44 w 53"/>
                <a:gd name="T7" fmla="*/ 0 h 43"/>
                <a:gd name="T8" fmla="*/ 53 w 53"/>
                <a:gd name="T9" fmla="*/ 1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43">
                  <a:moveTo>
                    <a:pt x="53" y="13"/>
                  </a:moveTo>
                  <a:lnTo>
                    <a:pt x="9" y="43"/>
                  </a:lnTo>
                  <a:lnTo>
                    <a:pt x="0" y="29"/>
                  </a:lnTo>
                  <a:lnTo>
                    <a:pt x="44" y="0"/>
                  </a:lnTo>
                  <a:lnTo>
                    <a:pt x="53" y="13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81" name="Freeform 225"/>
            <p:cNvSpPr>
              <a:spLocks/>
            </p:cNvSpPr>
            <p:nvPr userDrawn="1"/>
          </p:nvSpPr>
          <p:spPr bwMode="gray">
            <a:xfrm>
              <a:off x="10415588" y="5478463"/>
              <a:ext cx="52387" cy="47625"/>
            </a:xfrm>
            <a:custGeom>
              <a:avLst/>
              <a:gdLst>
                <a:gd name="T0" fmla="*/ 33 w 33"/>
                <a:gd name="T1" fmla="*/ 14 h 30"/>
                <a:gd name="T2" fmla="*/ 9 w 33"/>
                <a:gd name="T3" fmla="*/ 30 h 30"/>
                <a:gd name="T4" fmla="*/ 0 w 33"/>
                <a:gd name="T5" fmla="*/ 16 h 30"/>
                <a:gd name="T6" fmla="*/ 24 w 33"/>
                <a:gd name="T7" fmla="*/ 0 h 30"/>
                <a:gd name="T8" fmla="*/ 33 w 33"/>
                <a:gd name="T9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0">
                  <a:moveTo>
                    <a:pt x="33" y="14"/>
                  </a:moveTo>
                  <a:lnTo>
                    <a:pt x="9" y="30"/>
                  </a:lnTo>
                  <a:lnTo>
                    <a:pt x="0" y="16"/>
                  </a:lnTo>
                  <a:lnTo>
                    <a:pt x="24" y="0"/>
                  </a:lnTo>
                  <a:lnTo>
                    <a:pt x="33" y="14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82" name="Freeform 226"/>
            <p:cNvSpPr>
              <a:spLocks/>
            </p:cNvSpPr>
            <p:nvPr userDrawn="1"/>
          </p:nvSpPr>
          <p:spPr bwMode="gray">
            <a:xfrm>
              <a:off x="10385425" y="5434013"/>
              <a:ext cx="52387" cy="46038"/>
            </a:xfrm>
            <a:custGeom>
              <a:avLst/>
              <a:gdLst>
                <a:gd name="T0" fmla="*/ 33 w 33"/>
                <a:gd name="T1" fmla="*/ 13 h 29"/>
                <a:gd name="T2" fmla="*/ 10 w 33"/>
                <a:gd name="T3" fmla="*/ 29 h 29"/>
                <a:gd name="T4" fmla="*/ 0 w 33"/>
                <a:gd name="T5" fmla="*/ 16 h 29"/>
                <a:gd name="T6" fmla="*/ 24 w 33"/>
                <a:gd name="T7" fmla="*/ 0 h 29"/>
                <a:gd name="T8" fmla="*/ 33 w 33"/>
                <a:gd name="T9" fmla="*/ 1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9">
                  <a:moveTo>
                    <a:pt x="33" y="13"/>
                  </a:moveTo>
                  <a:lnTo>
                    <a:pt x="10" y="29"/>
                  </a:lnTo>
                  <a:lnTo>
                    <a:pt x="0" y="16"/>
                  </a:lnTo>
                  <a:lnTo>
                    <a:pt x="24" y="0"/>
                  </a:lnTo>
                  <a:lnTo>
                    <a:pt x="33" y="13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83" name="Freeform 227"/>
            <p:cNvSpPr>
              <a:spLocks/>
            </p:cNvSpPr>
            <p:nvPr userDrawn="1"/>
          </p:nvSpPr>
          <p:spPr bwMode="gray">
            <a:xfrm>
              <a:off x="10355263" y="5391150"/>
              <a:ext cx="52387" cy="44450"/>
            </a:xfrm>
            <a:custGeom>
              <a:avLst/>
              <a:gdLst>
                <a:gd name="T0" fmla="*/ 33 w 33"/>
                <a:gd name="T1" fmla="*/ 13 h 28"/>
                <a:gd name="T2" fmla="*/ 9 w 33"/>
                <a:gd name="T3" fmla="*/ 28 h 28"/>
                <a:gd name="T4" fmla="*/ 0 w 33"/>
                <a:gd name="T5" fmla="*/ 14 h 28"/>
                <a:gd name="T6" fmla="*/ 24 w 33"/>
                <a:gd name="T7" fmla="*/ 0 h 28"/>
                <a:gd name="T8" fmla="*/ 33 w 33"/>
                <a:gd name="T9" fmla="*/ 1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8">
                  <a:moveTo>
                    <a:pt x="33" y="13"/>
                  </a:moveTo>
                  <a:lnTo>
                    <a:pt x="9" y="28"/>
                  </a:lnTo>
                  <a:lnTo>
                    <a:pt x="0" y="14"/>
                  </a:lnTo>
                  <a:lnTo>
                    <a:pt x="24" y="0"/>
                  </a:lnTo>
                  <a:lnTo>
                    <a:pt x="33" y="13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84" name="Freeform 228"/>
            <p:cNvSpPr>
              <a:spLocks/>
            </p:cNvSpPr>
            <p:nvPr userDrawn="1"/>
          </p:nvSpPr>
          <p:spPr bwMode="gray">
            <a:xfrm>
              <a:off x="10326688" y="5345113"/>
              <a:ext cx="52387" cy="47625"/>
            </a:xfrm>
            <a:custGeom>
              <a:avLst/>
              <a:gdLst>
                <a:gd name="T0" fmla="*/ 33 w 33"/>
                <a:gd name="T1" fmla="*/ 14 h 30"/>
                <a:gd name="T2" fmla="*/ 9 w 33"/>
                <a:gd name="T3" fmla="*/ 30 h 30"/>
                <a:gd name="T4" fmla="*/ 0 w 33"/>
                <a:gd name="T5" fmla="*/ 16 h 30"/>
                <a:gd name="T6" fmla="*/ 24 w 33"/>
                <a:gd name="T7" fmla="*/ 0 h 30"/>
                <a:gd name="T8" fmla="*/ 33 w 33"/>
                <a:gd name="T9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0">
                  <a:moveTo>
                    <a:pt x="33" y="14"/>
                  </a:moveTo>
                  <a:lnTo>
                    <a:pt x="9" y="30"/>
                  </a:lnTo>
                  <a:lnTo>
                    <a:pt x="0" y="16"/>
                  </a:lnTo>
                  <a:lnTo>
                    <a:pt x="24" y="0"/>
                  </a:lnTo>
                  <a:lnTo>
                    <a:pt x="33" y="14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85" name="Freeform 229"/>
            <p:cNvSpPr>
              <a:spLocks/>
            </p:cNvSpPr>
            <p:nvPr userDrawn="1"/>
          </p:nvSpPr>
          <p:spPr bwMode="gray">
            <a:xfrm>
              <a:off x="10298113" y="5280025"/>
              <a:ext cx="84137" cy="68263"/>
            </a:xfrm>
            <a:custGeom>
              <a:avLst/>
              <a:gdLst>
                <a:gd name="T0" fmla="*/ 53 w 53"/>
                <a:gd name="T1" fmla="*/ 13 h 43"/>
                <a:gd name="T2" fmla="*/ 9 w 53"/>
                <a:gd name="T3" fmla="*/ 43 h 43"/>
                <a:gd name="T4" fmla="*/ 0 w 53"/>
                <a:gd name="T5" fmla="*/ 29 h 43"/>
                <a:gd name="T6" fmla="*/ 44 w 53"/>
                <a:gd name="T7" fmla="*/ 0 h 43"/>
                <a:gd name="T8" fmla="*/ 53 w 53"/>
                <a:gd name="T9" fmla="*/ 1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43">
                  <a:moveTo>
                    <a:pt x="53" y="13"/>
                  </a:moveTo>
                  <a:lnTo>
                    <a:pt x="9" y="43"/>
                  </a:lnTo>
                  <a:lnTo>
                    <a:pt x="0" y="29"/>
                  </a:lnTo>
                  <a:lnTo>
                    <a:pt x="44" y="0"/>
                  </a:lnTo>
                  <a:lnTo>
                    <a:pt x="53" y="13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86" name="Freeform 230"/>
            <p:cNvSpPr>
              <a:spLocks/>
            </p:cNvSpPr>
            <p:nvPr userDrawn="1"/>
          </p:nvSpPr>
          <p:spPr bwMode="gray">
            <a:xfrm>
              <a:off x="10269538" y="5256213"/>
              <a:ext cx="49212" cy="46038"/>
            </a:xfrm>
            <a:custGeom>
              <a:avLst/>
              <a:gdLst>
                <a:gd name="T0" fmla="*/ 31 w 31"/>
                <a:gd name="T1" fmla="*/ 14 h 29"/>
                <a:gd name="T2" fmla="*/ 7 w 31"/>
                <a:gd name="T3" fmla="*/ 29 h 29"/>
                <a:gd name="T4" fmla="*/ 0 w 31"/>
                <a:gd name="T5" fmla="*/ 16 h 29"/>
                <a:gd name="T6" fmla="*/ 23 w 31"/>
                <a:gd name="T7" fmla="*/ 0 h 29"/>
                <a:gd name="T8" fmla="*/ 31 w 31"/>
                <a:gd name="T9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9">
                  <a:moveTo>
                    <a:pt x="31" y="14"/>
                  </a:moveTo>
                  <a:lnTo>
                    <a:pt x="7" y="29"/>
                  </a:lnTo>
                  <a:lnTo>
                    <a:pt x="0" y="16"/>
                  </a:lnTo>
                  <a:lnTo>
                    <a:pt x="23" y="0"/>
                  </a:lnTo>
                  <a:lnTo>
                    <a:pt x="31" y="14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87" name="Freeform 231"/>
            <p:cNvSpPr>
              <a:spLocks/>
            </p:cNvSpPr>
            <p:nvPr userDrawn="1"/>
          </p:nvSpPr>
          <p:spPr bwMode="gray">
            <a:xfrm>
              <a:off x="10237788" y="5213350"/>
              <a:ext cx="52387" cy="44450"/>
            </a:xfrm>
            <a:custGeom>
              <a:avLst/>
              <a:gdLst>
                <a:gd name="T0" fmla="*/ 33 w 33"/>
                <a:gd name="T1" fmla="*/ 12 h 28"/>
                <a:gd name="T2" fmla="*/ 9 w 33"/>
                <a:gd name="T3" fmla="*/ 28 h 28"/>
                <a:gd name="T4" fmla="*/ 0 w 33"/>
                <a:gd name="T5" fmla="*/ 14 h 28"/>
                <a:gd name="T6" fmla="*/ 24 w 33"/>
                <a:gd name="T7" fmla="*/ 0 h 28"/>
                <a:gd name="T8" fmla="*/ 33 w 33"/>
                <a:gd name="T9" fmla="*/ 1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8">
                  <a:moveTo>
                    <a:pt x="33" y="12"/>
                  </a:moveTo>
                  <a:lnTo>
                    <a:pt x="9" y="28"/>
                  </a:lnTo>
                  <a:lnTo>
                    <a:pt x="0" y="14"/>
                  </a:lnTo>
                  <a:lnTo>
                    <a:pt x="24" y="0"/>
                  </a:lnTo>
                  <a:lnTo>
                    <a:pt x="33" y="12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88" name="Freeform 232"/>
            <p:cNvSpPr>
              <a:spLocks/>
            </p:cNvSpPr>
            <p:nvPr userDrawn="1"/>
          </p:nvSpPr>
          <p:spPr bwMode="gray">
            <a:xfrm>
              <a:off x="10209213" y="5168900"/>
              <a:ext cx="52387" cy="44450"/>
            </a:xfrm>
            <a:custGeom>
              <a:avLst/>
              <a:gdLst>
                <a:gd name="T0" fmla="*/ 33 w 33"/>
                <a:gd name="T1" fmla="*/ 13 h 28"/>
                <a:gd name="T2" fmla="*/ 9 w 33"/>
                <a:gd name="T3" fmla="*/ 28 h 28"/>
                <a:gd name="T4" fmla="*/ 0 w 33"/>
                <a:gd name="T5" fmla="*/ 15 h 28"/>
                <a:gd name="T6" fmla="*/ 24 w 33"/>
                <a:gd name="T7" fmla="*/ 0 h 28"/>
                <a:gd name="T8" fmla="*/ 33 w 33"/>
                <a:gd name="T9" fmla="*/ 1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8">
                  <a:moveTo>
                    <a:pt x="33" y="13"/>
                  </a:moveTo>
                  <a:lnTo>
                    <a:pt x="9" y="28"/>
                  </a:lnTo>
                  <a:lnTo>
                    <a:pt x="0" y="15"/>
                  </a:lnTo>
                  <a:lnTo>
                    <a:pt x="24" y="0"/>
                  </a:lnTo>
                  <a:lnTo>
                    <a:pt x="33" y="13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89" name="Freeform 233"/>
            <p:cNvSpPr>
              <a:spLocks/>
            </p:cNvSpPr>
            <p:nvPr userDrawn="1"/>
          </p:nvSpPr>
          <p:spPr bwMode="gray">
            <a:xfrm>
              <a:off x="10180638" y="5122863"/>
              <a:ext cx="50800" cy="47625"/>
            </a:xfrm>
            <a:custGeom>
              <a:avLst/>
              <a:gdLst>
                <a:gd name="T0" fmla="*/ 32 w 32"/>
                <a:gd name="T1" fmla="*/ 14 h 30"/>
                <a:gd name="T2" fmla="*/ 8 w 32"/>
                <a:gd name="T3" fmla="*/ 30 h 30"/>
                <a:gd name="T4" fmla="*/ 0 w 32"/>
                <a:gd name="T5" fmla="*/ 16 h 30"/>
                <a:gd name="T6" fmla="*/ 24 w 32"/>
                <a:gd name="T7" fmla="*/ 0 h 30"/>
                <a:gd name="T8" fmla="*/ 32 w 32"/>
                <a:gd name="T9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0">
                  <a:moveTo>
                    <a:pt x="32" y="14"/>
                  </a:moveTo>
                  <a:lnTo>
                    <a:pt x="8" y="30"/>
                  </a:lnTo>
                  <a:lnTo>
                    <a:pt x="0" y="16"/>
                  </a:lnTo>
                  <a:lnTo>
                    <a:pt x="24" y="0"/>
                  </a:lnTo>
                  <a:lnTo>
                    <a:pt x="32" y="14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90" name="Freeform 234"/>
            <p:cNvSpPr>
              <a:spLocks/>
            </p:cNvSpPr>
            <p:nvPr userDrawn="1"/>
          </p:nvSpPr>
          <p:spPr bwMode="gray">
            <a:xfrm>
              <a:off x="10148888" y="5056188"/>
              <a:ext cx="85725" cy="68263"/>
            </a:xfrm>
            <a:custGeom>
              <a:avLst/>
              <a:gdLst>
                <a:gd name="T0" fmla="*/ 54 w 54"/>
                <a:gd name="T1" fmla="*/ 14 h 43"/>
                <a:gd name="T2" fmla="*/ 10 w 54"/>
                <a:gd name="T3" fmla="*/ 43 h 43"/>
                <a:gd name="T4" fmla="*/ 0 w 54"/>
                <a:gd name="T5" fmla="*/ 30 h 43"/>
                <a:gd name="T6" fmla="*/ 45 w 54"/>
                <a:gd name="T7" fmla="*/ 0 h 43"/>
                <a:gd name="T8" fmla="*/ 54 w 54"/>
                <a:gd name="T9" fmla="*/ 14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3">
                  <a:moveTo>
                    <a:pt x="54" y="14"/>
                  </a:moveTo>
                  <a:lnTo>
                    <a:pt x="10" y="43"/>
                  </a:lnTo>
                  <a:lnTo>
                    <a:pt x="0" y="30"/>
                  </a:lnTo>
                  <a:lnTo>
                    <a:pt x="45" y="0"/>
                  </a:lnTo>
                  <a:lnTo>
                    <a:pt x="54" y="14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91" name="Freeform 235"/>
            <p:cNvSpPr>
              <a:spLocks/>
            </p:cNvSpPr>
            <p:nvPr userDrawn="1"/>
          </p:nvSpPr>
          <p:spPr bwMode="gray">
            <a:xfrm>
              <a:off x="10120313" y="5033963"/>
              <a:ext cx="52387" cy="46038"/>
            </a:xfrm>
            <a:custGeom>
              <a:avLst/>
              <a:gdLst>
                <a:gd name="T0" fmla="*/ 33 w 33"/>
                <a:gd name="T1" fmla="*/ 13 h 29"/>
                <a:gd name="T2" fmla="*/ 9 w 33"/>
                <a:gd name="T3" fmla="*/ 29 h 29"/>
                <a:gd name="T4" fmla="*/ 0 w 33"/>
                <a:gd name="T5" fmla="*/ 16 h 29"/>
                <a:gd name="T6" fmla="*/ 24 w 33"/>
                <a:gd name="T7" fmla="*/ 0 h 29"/>
                <a:gd name="T8" fmla="*/ 33 w 33"/>
                <a:gd name="T9" fmla="*/ 1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9">
                  <a:moveTo>
                    <a:pt x="33" y="13"/>
                  </a:moveTo>
                  <a:lnTo>
                    <a:pt x="9" y="29"/>
                  </a:lnTo>
                  <a:lnTo>
                    <a:pt x="0" y="16"/>
                  </a:lnTo>
                  <a:lnTo>
                    <a:pt x="24" y="0"/>
                  </a:lnTo>
                  <a:lnTo>
                    <a:pt x="33" y="13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92" name="Freeform 236"/>
            <p:cNvSpPr>
              <a:spLocks/>
            </p:cNvSpPr>
            <p:nvPr userDrawn="1"/>
          </p:nvSpPr>
          <p:spPr bwMode="gray">
            <a:xfrm>
              <a:off x="10091738" y="4991100"/>
              <a:ext cx="50800" cy="44450"/>
            </a:xfrm>
            <a:custGeom>
              <a:avLst/>
              <a:gdLst>
                <a:gd name="T0" fmla="*/ 32 w 32"/>
                <a:gd name="T1" fmla="*/ 12 h 28"/>
                <a:gd name="T2" fmla="*/ 8 w 32"/>
                <a:gd name="T3" fmla="*/ 28 h 28"/>
                <a:gd name="T4" fmla="*/ 0 w 32"/>
                <a:gd name="T5" fmla="*/ 14 h 28"/>
                <a:gd name="T6" fmla="*/ 24 w 32"/>
                <a:gd name="T7" fmla="*/ 0 h 28"/>
                <a:gd name="T8" fmla="*/ 32 w 32"/>
                <a:gd name="T9" fmla="*/ 1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28">
                  <a:moveTo>
                    <a:pt x="32" y="12"/>
                  </a:moveTo>
                  <a:lnTo>
                    <a:pt x="8" y="28"/>
                  </a:lnTo>
                  <a:lnTo>
                    <a:pt x="0" y="14"/>
                  </a:lnTo>
                  <a:lnTo>
                    <a:pt x="24" y="0"/>
                  </a:lnTo>
                  <a:lnTo>
                    <a:pt x="32" y="12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93" name="Freeform 237"/>
            <p:cNvSpPr>
              <a:spLocks/>
            </p:cNvSpPr>
            <p:nvPr userDrawn="1"/>
          </p:nvSpPr>
          <p:spPr bwMode="gray">
            <a:xfrm>
              <a:off x="10061575" y="4945063"/>
              <a:ext cx="52387" cy="46038"/>
            </a:xfrm>
            <a:custGeom>
              <a:avLst/>
              <a:gdLst>
                <a:gd name="T0" fmla="*/ 33 w 33"/>
                <a:gd name="T1" fmla="*/ 14 h 29"/>
                <a:gd name="T2" fmla="*/ 9 w 33"/>
                <a:gd name="T3" fmla="*/ 29 h 29"/>
                <a:gd name="T4" fmla="*/ 0 w 33"/>
                <a:gd name="T5" fmla="*/ 16 h 29"/>
                <a:gd name="T6" fmla="*/ 24 w 33"/>
                <a:gd name="T7" fmla="*/ 0 h 29"/>
                <a:gd name="T8" fmla="*/ 33 w 33"/>
                <a:gd name="T9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9">
                  <a:moveTo>
                    <a:pt x="33" y="14"/>
                  </a:moveTo>
                  <a:lnTo>
                    <a:pt x="9" y="29"/>
                  </a:lnTo>
                  <a:lnTo>
                    <a:pt x="0" y="16"/>
                  </a:lnTo>
                  <a:lnTo>
                    <a:pt x="24" y="0"/>
                  </a:lnTo>
                  <a:lnTo>
                    <a:pt x="33" y="14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94" name="Freeform 238"/>
            <p:cNvSpPr>
              <a:spLocks/>
            </p:cNvSpPr>
            <p:nvPr userDrawn="1"/>
          </p:nvSpPr>
          <p:spPr bwMode="gray">
            <a:xfrm>
              <a:off x="10033000" y="4900613"/>
              <a:ext cx="52387" cy="46038"/>
            </a:xfrm>
            <a:custGeom>
              <a:avLst/>
              <a:gdLst>
                <a:gd name="T0" fmla="*/ 33 w 33"/>
                <a:gd name="T1" fmla="*/ 14 h 29"/>
                <a:gd name="T2" fmla="*/ 9 w 33"/>
                <a:gd name="T3" fmla="*/ 29 h 29"/>
                <a:gd name="T4" fmla="*/ 0 w 33"/>
                <a:gd name="T5" fmla="*/ 16 h 29"/>
                <a:gd name="T6" fmla="*/ 23 w 33"/>
                <a:gd name="T7" fmla="*/ 0 h 29"/>
                <a:gd name="T8" fmla="*/ 33 w 33"/>
                <a:gd name="T9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9">
                  <a:moveTo>
                    <a:pt x="33" y="14"/>
                  </a:moveTo>
                  <a:lnTo>
                    <a:pt x="9" y="29"/>
                  </a:lnTo>
                  <a:lnTo>
                    <a:pt x="0" y="16"/>
                  </a:lnTo>
                  <a:lnTo>
                    <a:pt x="23" y="0"/>
                  </a:lnTo>
                  <a:lnTo>
                    <a:pt x="33" y="14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</p:grpSp>
    </p:spTree>
    <p:extLst>
      <p:ext uri="{BB962C8B-B14F-4D97-AF65-F5344CB8AC3E}">
        <p14:creationId xmlns:p14="http://schemas.microsoft.com/office/powerpoint/2010/main" val="40138588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69302" y="2084187"/>
            <a:ext cx="7171399" cy="1793090"/>
          </a:xfrm>
          <a:noFill/>
        </p:spPr>
        <p:txBody>
          <a:bodyPr lIns="146304" tIns="91440" rIns="146304" bIns="91440" anchor="t" anchorCtr="0"/>
          <a:lstStyle>
            <a:lvl1pPr>
              <a:defRPr sz="5294" spc="-98" baseline="0"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69301" y="3878574"/>
            <a:ext cx="6274974" cy="1792326"/>
          </a:xfrm>
          <a:noFill/>
        </p:spPr>
        <p:txBody>
          <a:bodyPr lIns="164592" tIns="109728" rIns="164592" bIns="109728">
            <a:noAutofit/>
          </a:bodyPr>
          <a:lstStyle>
            <a:lvl1pPr marL="0" indent="0">
              <a:spcBef>
                <a:spcPts val="0"/>
              </a:spcBef>
              <a:buNone/>
              <a:defRPr sz="3137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87" name="Picture 8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black">
          <a:xfrm>
            <a:off x="448212" y="470067"/>
            <a:ext cx="1454257" cy="304828"/>
          </a:xfrm>
          <a:prstGeom prst="rect">
            <a:avLst/>
          </a:prstGeom>
        </p:spPr>
      </p:pic>
      <p:grpSp>
        <p:nvGrpSpPr>
          <p:cNvPr id="394" name="Group 393"/>
          <p:cNvGrpSpPr/>
          <p:nvPr userDrawn="1"/>
        </p:nvGrpSpPr>
        <p:grpSpPr bwMode="gray">
          <a:xfrm>
            <a:off x="7440701" y="2676791"/>
            <a:ext cx="4751298" cy="4181209"/>
            <a:chOff x="7670801" y="3252788"/>
            <a:chExt cx="4017963" cy="3535362"/>
          </a:xfrm>
        </p:grpSpPr>
        <p:sp>
          <p:nvSpPr>
            <p:cNvPr id="395" name="Freeform 7"/>
            <p:cNvSpPr>
              <a:spLocks/>
            </p:cNvSpPr>
            <p:nvPr userDrawn="1"/>
          </p:nvSpPr>
          <p:spPr bwMode="gray">
            <a:xfrm>
              <a:off x="8091488" y="5829300"/>
              <a:ext cx="295275" cy="823913"/>
            </a:xfrm>
            <a:custGeom>
              <a:avLst/>
              <a:gdLst>
                <a:gd name="T0" fmla="*/ 164 w 164"/>
                <a:gd name="T1" fmla="*/ 453 h 459"/>
                <a:gd name="T2" fmla="*/ 34 w 164"/>
                <a:gd name="T3" fmla="*/ 30 h 459"/>
                <a:gd name="T4" fmla="*/ 34 w 164"/>
                <a:gd name="T5" fmla="*/ 30 h 459"/>
                <a:gd name="T6" fmla="*/ 33 w 164"/>
                <a:gd name="T7" fmla="*/ 29 h 459"/>
                <a:gd name="T8" fmla="*/ 43 w 164"/>
                <a:gd name="T9" fmla="*/ 1 h 459"/>
                <a:gd name="T10" fmla="*/ 32 w 164"/>
                <a:gd name="T11" fmla="*/ 1 h 459"/>
                <a:gd name="T12" fmla="*/ 3 w 164"/>
                <a:gd name="T13" fmla="*/ 39 h 459"/>
                <a:gd name="T14" fmla="*/ 3 w 164"/>
                <a:gd name="T15" fmla="*/ 40 h 459"/>
                <a:gd name="T16" fmla="*/ 3 w 164"/>
                <a:gd name="T17" fmla="*/ 40 h 459"/>
                <a:gd name="T18" fmla="*/ 46 w 164"/>
                <a:gd name="T19" fmla="*/ 275 h 459"/>
                <a:gd name="T20" fmla="*/ 97 w 164"/>
                <a:gd name="T21" fmla="*/ 459 h 459"/>
                <a:gd name="T22" fmla="*/ 164 w 164"/>
                <a:gd name="T23" fmla="*/ 453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4" h="459">
                  <a:moveTo>
                    <a:pt x="164" y="453"/>
                  </a:moveTo>
                  <a:cubicBezTo>
                    <a:pt x="34" y="30"/>
                    <a:pt x="34" y="30"/>
                    <a:pt x="34" y="30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4" y="30"/>
                    <a:pt x="34" y="30"/>
                    <a:pt x="33" y="29"/>
                  </a:cubicBezTo>
                  <a:cubicBezTo>
                    <a:pt x="32" y="18"/>
                    <a:pt x="36" y="8"/>
                    <a:pt x="43" y="1"/>
                  </a:cubicBezTo>
                  <a:cubicBezTo>
                    <a:pt x="39" y="0"/>
                    <a:pt x="35" y="0"/>
                    <a:pt x="32" y="1"/>
                  </a:cubicBezTo>
                  <a:cubicBezTo>
                    <a:pt x="13" y="3"/>
                    <a:pt x="0" y="20"/>
                    <a:pt x="3" y="39"/>
                  </a:cubicBezTo>
                  <a:cubicBezTo>
                    <a:pt x="3" y="39"/>
                    <a:pt x="3" y="40"/>
                    <a:pt x="3" y="40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46" y="275"/>
                    <a:pt x="46" y="275"/>
                    <a:pt x="46" y="275"/>
                  </a:cubicBezTo>
                  <a:cubicBezTo>
                    <a:pt x="49" y="279"/>
                    <a:pt x="97" y="459"/>
                    <a:pt x="97" y="459"/>
                  </a:cubicBezTo>
                  <a:cubicBezTo>
                    <a:pt x="164" y="453"/>
                    <a:pt x="164" y="453"/>
                    <a:pt x="164" y="453"/>
                  </a:cubicBezTo>
                </a:path>
              </a:pathLst>
            </a:custGeom>
            <a:solidFill>
              <a:srgbClr val="BA8C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96" name="Freeform 8"/>
            <p:cNvSpPr>
              <a:spLocks/>
            </p:cNvSpPr>
            <p:nvPr userDrawn="1"/>
          </p:nvSpPr>
          <p:spPr bwMode="gray">
            <a:xfrm>
              <a:off x="10744201" y="6092825"/>
              <a:ext cx="139700" cy="214313"/>
            </a:xfrm>
            <a:custGeom>
              <a:avLst/>
              <a:gdLst>
                <a:gd name="T0" fmla="*/ 0 w 88"/>
                <a:gd name="T1" fmla="*/ 0 h 135"/>
                <a:gd name="T2" fmla="*/ 0 w 88"/>
                <a:gd name="T3" fmla="*/ 0 h 135"/>
                <a:gd name="T4" fmla="*/ 88 w 88"/>
                <a:gd name="T5" fmla="*/ 135 h 135"/>
                <a:gd name="T6" fmla="*/ 0 w 88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8" h="135">
                  <a:moveTo>
                    <a:pt x="0" y="0"/>
                  </a:moveTo>
                  <a:lnTo>
                    <a:pt x="0" y="0"/>
                  </a:lnTo>
                  <a:lnTo>
                    <a:pt x="88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DB1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97" name="Freeform 9"/>
            <p:cNvSpPr>
              <a:spLocks/>
            </p:cNvSpPr>
            <p:nvPr userDrawn="1"/>
          </p:nvSpPr>
          <p:spPr bwMode="gray">
            <a:xfrm>
              <a:off x="10744201" y="6092825"/>
              <a:ext cx="139700" cy="214313"/>
            </a:xfrm>
            <a:custGeom>
              <a:avLst/>
              <a:gdLst>
                <a:gd name="T0" fmla="*/ 0 w 88"/>
                <a:gd name="T1" fmla="*/ 0 h 135"/>
                <a:gd name="T2" fmla="*/ 0 w 88"/>
                <a:gd name="T3" fmla="*/ 0 h 135"/>
                <a:gd name="T4" fmla="*/ 88 w 88"/>
                <a:gd name="T5" fmla="*/ 135 h 135"/>
                <a:gd name="T6" fmla="*/ 0 w 88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8" h="135">
                  <a:moveTo>
                    <a:pt x="0" y="0"/>
                  </a:moveTo>
                  <a:lnTo>
                    <a:pt x="0" y="0"/>
                  </a:lnTo>
                  <a:lnTo>
                    <a:pt x="88" y="13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98" name="Freeform 10"/>
            <p:cNvSpPr>
              <a:spLocks/>
            </p:cNvSpPr>
            <p:nvPr userDrawn="1"/>
          </p:nvSpPr>
          <p:spPr bwMode="gray">
            <a:xfrm>
              <a:off x="8637588" y="5445125"/>
              <a:ext cx="465138" cy="623888"/>
            </a:xfrm>
            <a:custGeom>
              <a:avLst/>
              <a:gdLst>
                <a:gd name="T0" fmla="*/ 202 w 257"/>
                <a:gd name="T1" fmla="*/ 3 h 348"/>
                <a:gd name="T2" fmla="*/ 171 w 257"/>
                <a:gd name="T3" fmla="*/ 43 h 348"/>
                <a:gd name="T4" fmla="*/ 245 w 257"/>
                <a:gd name="T5" fmla="*/ 323 h 348"/>
                <a:gd name="T6" fmla="*/ 257 w 257"/>
                <a:gd name="T7" fmla="*/ 329 h 348"/>
                <a:gd name="T8" fmla="*/ 109 w 257"/>
                <a:gd name="T9" fmla="*/ 319 h 348"/>
                <a:gd name="T10" fmla="*/ 47 w 257"/>
                <a:gd name="T11" fmla="*/ 87 h 348"/>
                <a:gd name="T12" fmla="*/ 202 w 257"/>
                <a:gd name="T13" fmla="*/ 3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7" h="348">
                  <a:moveTo>
                    <a:pt x="202" y="3"/>
                  </a:moveTo>
                  <a:cubicBezTo>
                    <a:pt x="190" y="15"/>
                    <a:pt x="180" y="28"/>
                    <a:pt x="171" y="43"/>
                  </a:cubicBezTo>
                  <a:cubicBezTo>
                    <a:pt x="114" y="141"/>
                    <a:pt x="148" y="266"/>
                    <a:pt x="245" y="323"/>
                  </a:cubicBezTo>
                  <a:cubicBezTo>
                    <a:pt x="249" y="325"/>
                    <a:pt x="253" y="327"/>
                    <a:pt x="257" y="329"/>
                  </a:cubicBezTo>
                  <a:cubicBezTo>
                    <a:pt x="210" y="348"/>
                    <a:pt x="156" y="346"/>
                    <a:pt x="109" y="319"/>
                  </a:cubicBezTo>
                  <a:cubicBezTo>
                    <a:pt x="28" y="272"/>
                    <a:pt x="0" y="168"/>
                    <a:pt x="47" y="87"/>
                  </a:cubicBezTo>
                  <a:cubicBezTo>
                    <a:pt x="80" y="31"/>
                    <a:pt x="140" y="0"/>
                    <a:pt x="202" y="3"/>
                  </a:cubicBezTo>
                </a:path>
              </a:pathLst>
            </a:custGeom>
            <a:solidFill>
              <a:srgbClr val="0075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99" name="Freeform 11"/>
            <p:cNvSpPr>
              <a:spLocks/>
            </p:cNvSpPr>
            <p:nvPr userDrawn="1"/>
          </p:nvSpPr>
          <p:spPr bwMode="gray">
            <a:xfrm>
              <a:off x="7670801" y="3711575"/>
              <a:ext cx="3227388" cy="2381250"/>
            </a:xfrm>
            <a:custGeom>
              <a:avLst/>
              <a:gdLst>
                <a:gd name="T0" fmla="*/ 0 w 1788"/>
                <a:gd name="T1" fmla="*/ 0 h 1326"/>
                <a:gd name="T2" fmla="*/ 1788 w 1788"/>
                <a:gd name="T3" fmla="*/ 0 h 1326"/>
                <a:gd name="T4" fmla="*/ 1788 w 1788"/>
                <a:gd name="T5" fmla="*/ 1326 h 1326"/>
                <a:gd name="T6" fmla="*/ 101 w 1788"/>
                <a:gd name="T7" fmla="*/ 1326 h 1326"/>
                <a:gd name="T8" fmla="*/ 0 w 1788"/>
                <a:gd name="T9" fmla="*/ 1225 h 1326"/>
                <a:gd name="T10" fmla="*/ 0 w 1788"/>
                <a:gd name="T11" fmla="*/ 0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88" h="1326">
                  <a:moveTo>
                    <a:pt x="0" y="0"/>
                  </a:moveTo>
                  <a:cubicBezTo>
                    <a:pt x="1788" y="0"/>
                    <a:pt x="1788" y="0"/>
                    <a:pt x="1788" y="0"/>
                  </a:cubicBezTo>
                  <a:cubicBezTo>
                    <a:pt x="1788" y="1326"/>
                    <a:pt x="1788" y="1326"/>
                    <a:pt x="1788" y="1326"/>
                  </a:cubicBezTo>
                  <a:cubicBezTo>
                    <a:pt x="101" y="1326"/>
                    <a:pt x="101" y="1326"/>
                    <a:pt x="101" y="1326"/>
                  </a:cubicBezTo>
                  <a:cubicBezTo>
                    <a:pt x="45" y="1326"/>
                    <a:pt x="0" y="1281"/>
                    <a:pt x="0" y="1225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00BC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 dirty="0"/>
            </a:p>
          </p:txBody>
        </p:sp>
        <p:sp>
          <p:nvSpPr>
            <p:cNvPr id="400" name="Freeform 12"/>
            <p:cNvSpPr>
              <a:spLocks/>
            </p:cNvSpPr>
            <p:nvPr userDrawn="1"/>
          </p:nvSpPr>
          <p:spPr bwMode="gray">
            <a:xfrm>
              <a:off x="7681913" y="3802063"/>
              <a:ext cx="3122613" cy="2201863"/>
            </a:xfrm>
            <a:custGeom>
              <a:avLst/>
              <a:gdLst>
                <a:gd name="T0" fmla="*/ 1730 w 1730"/>
                <a:gd name="T1" fmla="*/ 0 h 1226"/>
                <a:gd name="T2" fmla="*/ 320 w 1730"/>
                <a:gd name="T3" fmla="*/ 0 h 1226"/>
                <a:gd name="T4" fmla="*/ 320 w 1730"/>
                <a:gd name="T5" fmla="*/ 19 h 1226"/>
                <a:gd name="T6" fmla="*/ 1711 w 1730"/>
                <a:gd name="T7" fmla="*/ 19 h 1226"/>
                <a:gd name="T8" fmla="*/ 1711 w 1730"/>
                <a:gd name="T9" fmla="*/ 1207 h 1226"/>
                <a:gd name="T10" fmla="*/ 0 w 1730"/>
                <a:gd name="T11" fmla="*/ 1207 h 1226"/>
                <a:gd name="T12" fmla="*/ 8 w 1730"/>
                <a:gd name="T13" fmla="*/ 1226 h 1226"/>
                <a:gd name="T14" fmla="*/ 1730 w 1730"/>
                <a:gd name="T15" fmla="*/ 1226 h 1226"/>
                <a:gd name="T16" fmla="*/ 1730 w 1730"/>
                <a:gd name="T17" fmla="*/ 0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30" h="1226">
                  <a:moveTo>
                    <a:pt x="1730" y="0"/>
                  </a:moveTo>
                  <a:cubicBezTo>
                    <a:pt x="320" y="0"/>
                    <a:pt x="320" y="0"/>
                    <a:pt x="320" y="0"/>
                  </a:cubicBezTo>
                  <a:cubicBezTo>
                    <a:pt x="320" y="19"/>
                    <a:pt x="320" y="19"/>
                    <a:pt x="320" y="19"/>
                  </a:cubicBezTo>
                  <a:cubicBezTo>
                    <a:pt x="1711" y="19"/>
                    <a:pt x="1711" y="19"/>
                    <a:pt x="1711" y="19"/>
                  </a:cubicBezTo>
                  <a:cubicBezTo>
                    <a:pt x="1711" y="1207"/>
                    <a:pt x="1711" y="1207"/>
                    <a:pt x="1711" y="1207"/>
                  </a:cubicBezTo>
                  <a:cubicBezTo>
                    <a:pt x="0" y="1207"/>
                    <a:pt x="0" y="1207"/>
                    <a:pt x="0" y="1207"/>
                  </a:cubicBezTo>
                  <a:cubicBezTo>
                    <a:pt x="2" y="1214"/>
                    <a:pt x="5" y="1220"/>
                    <a:pt x="8" y="1226"/>
                  </a:cubicBezTo>
                  <a:cubicBezTo>
                    <a:pt x="1730" y="1226"/>
                    <a:pt x="1730" y="1226"/>
                    <a:pt x="1730" y="1226"/>
                  </a:cubicBezTo>
                  <a:cubicBezTo>
                    <a:pt x="1730" y="0"/>
                    <a:pt x="1730" y="0"/>
                    <a:pt x="1730" y="0"/>
                  </a:cubicBezTo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01" name="Freeform 13"/>
            <p:cNvSpPr>
              <a:spLocks/>
            </p:cNvSpPr>
            <p:nvPr userDrawn="1"/>
          </p:nvSpPr>
          <p:spPr bwMode="gray">
            <a:xfrm>
              <a:off x="7670801" y="3711575"/>
              <a:ext cx="585788" cy="2347913"/>
            </a:xfrm>
            <a:custGeom>
              <a:avLst/>
              <a:gdLst>
                <a:gd name="T0" fmla="*/ 325 w 325"/>
                <a:gd name="T1" fmla="*/ 0 h 1307"/>
                <a:gd name="T2" fmla="*/ 325 w 325"/>
                <a:gd name="T3" fmla="*/ 1202 h 1307"/>
                <a:gd name="T4" fmla="*/ 155 w 325"/>
                <a:gd name="T5" fmla="*/ 1202 h 1307"/>
                <a:gd name="T6" fmla="*/ 43 w 325"/>
                <a:gd name="T7" fmla="*/ 1307 h 1307"/>
                <a:gd name="T8" fmla="*/ 1 w 325"/>
                <a:gd name="T9" fmla="*/ 1235 h 1307"/>
                <a:gd name="T10" fmla="*/ 0 w 325"/>
                <a:gd name="T11" fmla="*/ 0 h 1307"/>
                <a:gd name="T12" fmla="*/ 325 w 325"/>
                <a:gd name="T13" fmla="*/ 0 h 1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5" h="1307">
                  <a:moveTo>
                    <a:pt x="325" y="0"/>
                  </a:moveTo>
                  <a:cubicBezTo>
                    <a:pt x="325" y="1202"/>
                    <a:pt x="325" y="1202"/>
                    <a:pt x="325" y="1202"/>
                  </a:cubicBezTo>
                  <a:cubicBezTo>
                    <a:pt x="155" y="1202"/>
                    <a:pt x="155" y="1202"/>
                    <a:pt x="155" y="1202"/>
                  </a:cubicBezTo>
                  <a:cubicBezTo>
                    <a:pt x="93" y="1202"/>
                    <a:pt x="43" y="1245"/>
                    <a:pt x="43" y="1307"/>
                  </a:cubicBezTo>
                  <a:cubicBezTo>
                    <a:pt x="43" y="1307"/>
                    <a:pt x="1" y="1281"/>
                    <a:pt x="1" y="1235"/>
                  </a:cubicBezTo>
                  <a:cubicBezTo>
                    <a:pt x="1" y="1103"/>
                    <a:pt x="0" y="0"/>
                    <a:pt x="0" y="0"/>
                  </a:cubicBezTo>
                  <a:lnTo>
                    <a:pt x="325" y="0"/>
                  </a:lnTo>
                  <a:close/>
                </a:path>
              </a:pathLst>
            </a:custGeom>
            <a:solidFill>
              <a:srgbClr val="15A2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 dirty="0"/>
            </a:p>
          </p:txBody>
        </p:sp>
        <p:sp>
          <p:nvSpPr>
            <p:cNvPr id="402" name="Freeform 14"/>
            <p:cNvSpPr>
              <a:spLocks/>
            </p:cNvSpPr>
            <p:nvPr userDrawn="1"/>
          </p:nvSpPr>
          <p:spPr bwMode="gray">
            <a:xfrm>
              <a:off x="7670801" y="3490913"/>
              <a:ext cx="420688" cy="2432050"/>
            </a:xfrm>
            <a:custGeom>
              <a:avLst/>
              <a:gdLst>
                <a:gd name="T0" fmla="*/ 112 w 233"/>
                <a:gd name="T1" fmla="*/ 0 h 1354"/>
                <a:gd name="T2" fmla="*/ 0 w 233"/>
                <a:gd name="T3" fmla="*/ 112 h 1354"/>
                <a:gd name="T4" fmla="*/ 0 w 233"/>
                <a:gd name="T5" fmla="*/ 1354 h 1354"/>
                <a:gd name="T6" fmla="*/ 1 w 233"/>
                <a:gd name="T7" fmla="*/ 1354 h 1354"/>
                <a:gd name="T8" fmla="*/ 112 w 233"/>
                <a:gd name="T9" fmla="*/ 1251 h 1354"/>
                <a:gd name="T10" fmla="*/ 233 w 233"/>
                <a:gd name="T11" fmla="*/ 1251 h 1354"/>
                <a:gd name="T12" fmla="*/ 233 w 233"/>
                <a:gd name="T13" fmla="*/ 0 h 1354"/>
                <a:gd name="T14" fmla="*/ 112 w 233"/>
                <a:gd name="T15" fmla="*/ 0 h 1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3" h="1354">
                  <a:moveTo>
                    <a:pt x="112" y="0"/>
                  </a:moveTo>
                  <a:cubicBezTo>
                    <a:pt x="50" y="0"/>
                    <a:pt x="0" y="50"/>
                    <a:pt x="0" y="112"/>
                  </a:cubicBezTo>
                  <a:cubicBezTo>
                    <a:pt x="0" y="1354"/>
                    <a:pt x="0" y="1354"/>
                    <a:pt x="0" y="1354"/>
                  </a:cubicBezTo>
                  <a:cubicBezTo>
                    <a:pt x="1" y="1354"/>
                    <a:pt x="1" y="1354"/>
                    <a:pt x="1" y="1354"/>
                  </a:cubicBezTo>
                  <a:cubicBezTo>
                    <a:pt x="5" y="1296"/>
                    <a:pt x="53" y="1251"/>
                    <a:pt x="112" y="1251"/>
                  </a:cubicBezTo>
                  <a:cubicBezTo>
                    <a:pt x="233" y="1251"/>
                    <a:pt x="233" y="1251"/>
                    <a:pt x="233" y="1251"/>
                  </a:cubicBezTo>
                  <a:cubicBezTo>
                    <a:pt x="233" y="0"/>
                    <a:pt x="233" y="0"/>
                    <a:pt x="233" y="0"/>
                  </a:cubicBezTo>
                  <a:lnTo>
                    <a:pt x="112" y="0"/>
                  </a:lnTo>
                  <a:close/>
                </a:path>
              </a:pathLst>
            </a:cu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03" name="Freeform 15"/>
            <p:cNvSpPr>
              <a:spLocks noEditPoints="1"/>
            </p:cNvSpPr>
            <p:nvPr userDrawn="1"/>
          </p:nvSpPr>
          <p:spPr bwMode="gray">
            <a:xfrm>
              <a:off x="8848726" y="3952875"/>
              <a:ext cx="1244600" cy="1892300"/>
            </a:xfrm>
            <a:custGeom>
              <a:avLst/>
              <a:gdLst>
                <a:gd name="T0" fmla="*/ 597 w 689"/>
                <a:gd name="T1" fmla="*/ 579 h 1054"/>
                <a:gd name="T2" fmla="*/ 624 w 689"/>
                <a:gd name="T3" fmla="*/ 548 h 1054"/>
                <a:gd name="T4" fmla="*/ 689 w 689"/>
                <a:gd name="T5" fmla="*/ 345 h 1054"/>
                <a:gd name="T6" fmla="*/ 0 w 689"/>
                <a:gd name="T7" fmla="*/ 345 h 1054"/>
                <a:gd name="T8" fmla="*/ 66 w 689"/>
                <a:gd name="T9" fmla="*/ 548 h 1054"/>
                <a:gd name="T10" fmla="*/ 93 w 689"/>
                <a:gd name="T11" fmla="*/ 579 h 1054"/>
                <a:gd name="T12" fmla="*/ 159 w 689"/>
                <a:gd name="T13" fmla="*/ 791 h 1054"/>
                <a:gd name="T14" fmla="*/ 171 w 689"/>
                <a:gd name="T15" fmla="*/ 834 h 1054"/>
                <a:gd name="T16" fmla="*/ 159 w 689"/>
                <a:gd name="T17" fmla="*/ 877 h 1054"/>
                <a:gd name="T18" fmla="*/ 159 w 689"/>
                <a:gd name="T19" fmla="*/ 918 h 1054"/>
                <a:gd name="T20" fmla="*/ 184 w 689"/>
                <a:gd name="T21" fmla="*/ 965 h 1054"/>
                <a:gd name="T22" fmla="*/ 345 w 689"/>
                <a:gd name="T23" fmla="*/ 1054 h 1054"/>
                <a:gd name="T24" fmla="*/ 506 w 689"/>
                <a:gd name="T25" fmla="*/ 965 h 1054"/>
                <a:gd name="T26" fmla="*/ 530 w 689"/>
                <a:gd name="T27" fmla="*/ 918 h 1054"/>
                <a:gd name="T28" fmla="*/ 530 w 689"/>
                <a:gd name="T29" fmla="*/ 877 h 1054"/>
                <a:gd name="T30" fmla="*/ 519 w 689"/>
                <a:gd name="T31" fmla="*/ 834 h 1054"/>
                <a:gd name="T32" fmla="*/ 530 w 689"/>
                <a:gd name="T33" fmla="*/ 791 h 1054"/>
                <a:gd name="T34" fmla="*/ 675 w 689"/>
                <a:gd name="T35" fmla="*/ 345 h 1054"/>
                <a:gd name="T36" fmla="*/ 606 w 689"/>
                <a:gd name="T37" fmla="*/ 546 h 1054"/>
                <a:gd name="T38" fmla="*/ 586 w 689"/>
                <a:gd name="T39" fmla="*/ 570 h 1054"/>
                <a:gd name="T40" fmla="*/ 442 w 689"/>
                <a:gd name="T41" fmla="*/ 767 h 1054"/>
                <a:gd name="T42" fmla="*/ 551 w 689"/>
                <a:gd name="T43" fmla="*/ 555 h 1054"/>
                <a:gd name="T44" fmla="*/ 556 w 689"/>
                <a:gd name="T45" fmla="*/ 549 h 1054"/>
                <a:gd name="T46" fmla="*/ 616 w 689"/>
                <a:gd name="T47" fmla="*/ 412 h 1054"/>
                <a:gd name="T48" fmla="*/ 630 w 689"/>
                <a:gd name="T49" fmla="*/ 398 h 1054"/>
                <a:gd name="T50" fmla="*/ 623 w 689"/>
                <a:gd name="T51" fmla="*/ 345 h 1054"/>
                <a:gd name="T52" fmla="*/ 382 w 689"/>
                <a:gd name="T53" fmla="*/ 16 h 1054"/>
                <a:gd name="T54" fmla="*/ 103 w 689"/>
                <a:gd name="T55" fmla="*/ 570 h 1054"/>
                <a:gd name="T56" fmla="*/ 83 w 689"/>
                <a:gd name="T57" fmla="*/ 546 h 1054"/>
                <a:gd name="T58" fmla="*/ 312 w 689"/>
                <a:gd name="T59" fmla="*/ 16 h 1054"/>
                <a:gd name="T60" fmla="*/ 609 w 689"/>
                <a:gd name="T61" fmla="*/ 345 h 1054"/>
                <a:gd name="T62" fmla="*/ 540 w 689"/>
                <a:gd name="T63" fmla="*/ 546 h 1054"/>
                <a:gd name="T64" fmla="*/ 520 w 689"/>
                <a:gd name="T65" fmla="*/ 570 h 1054"/>
                <a:gd name="T66" fmla="*/ 195 w 689"/>
                <a:gd name="T67" fmla="*/ 767 h 1054"/>
                <a:gd name="T68" fmla="*/ 173 w 689"/>
                <a:gd name="T69" fmla="*/ 791 h 1054"/>
                <a:gd name="T70" fmla="*/ 506 w 689"/>
                <a:gd name="T71" fmla="*/ 781 h 1054"/>
                <a:gd name="T72" fmla="*/ 516 w 689"/>
                <a:gd name="T73" fmla="*/ 813 h 1054"/>
                <a:gd name="T74" fmla="*/ 184 w 689"/>
                <a:gd name="T75" fmla="*/ 823 h 1054"/>
                <a:gd name="T76" fmla="*/ 173 w 689"/>
                <a:gd name="T77" fmla="*/ 791 h 1054"/>
                <a:gd name="T78" fmla="*/ 516 w 689"/>
                <a:gd name="T79" fmla="*/ 855 h 1054"/>
                <a:gd name="T80" fmla="*/ 506 w 689"/>
                <a:gd name="T81" fmla="*/ 887 h 1054"/>
                <a:gd name="T82" fmla="*/ 173 w 689"/>
                <a:gd name="T83" fmla="*/ 877 h 1054"/>
                <a:gd name="T84" fmla="*/ 184 w 689"/>
                <a:gd name="T85" fmla="*/ 844 h 1054"/>
                <a:gd name="T86" fmla="*/ 345 w 689"/>
                <a:gd name="T87" fmla="*/ 1040 h 1054"/>
                <a:gd name="T88" fmla="*/ 463 w 689"/>
                <a:gd name="T89" fmla="*/ 965 h 1054"/>
                <a:gd name="T90" fmla="*/ 516 w 689"/>
                <a:gd name="T91" fmla="*/ 940 h 1054"/>
                <a:gd name="T92" fmla="*/ 184 w 689"/>
                <a:gd name="T93" fmla="*/ 951 h 1054"/>
                <a:gd name="T94" fmla="*/ 173 w 689"/>
                <a:gd name="T95" fmla="*/ 918 h 1054"/>
                <a:gd name="T96" fmla="*/ 506 w 689"/>
                <a:gd name="T97" fmla="*/ 908 h 1054"/>
                <a:gd name="T98" fmla="*/ 516 w 689"/>
                <a:gd name="T99" fmla="*/ 940 h 10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89" h="1054">
                  <a:moveTo>
                    <a:pt x="509" y="767"/>
                  </a:moveTo>
                  <a:cubicBezTo>
                    <a:pt x="514" y="693"/>
                    <a:pt x="566" y="618"/>
                    <a:pt x="597" y="579"/>
                  </a:cubicBezTo>
                  <a:cubicBezTo>
                    <a:pt x="604" y="571"/>
                    <a:pt x="611" y="563"/>
                    <a:pt x="617" y="555"/>
                  </a:cubicBezTo>
                  <a:cubicBezTo>
                    <a:pt x="624" y="548"/>
                    <a:pt x="624" y="548"/>
                    <a:pt x="624" y="548"/>
                  </a:cubicBezTo>
                  <a:cubicBezTo>
                    <a:pt x="623" y="548"/>
                    <a:pt x="623" y="548"/>
                    <a:pt x="623" y="548"/>
                  </a:cubicBezTo>
                  <a:cubicBezTo>
                    <a:pt x="666" y="488"/>
                    <a:pt x="689" y="418"/>
                    <a:pt x="689" y="345"/>
                  </a:cubicBezTo>
                  <a:cubicBezTo>
                    <a:pt x="689" y="155"/>
                    <a:pt x="535" y="0"/>
                    <a:pt x="345" y="0"/>
                  </a:cubicBezTo>
                  <a:cubicBezTo>
                    <a:pt x="155" y="0"/>
                    <a:pt x="0" y="155"/>
                    <a:pt x="0" y="345"/>
                  </a:cubicBezTo>
                  <a:cubicBezTo>
                    <a:pt x="0" y="418"/>
                    <a:pt x="23" y="488"/>
                    <a:pt x="67" y="547"/>
                  </a:cubicBezTo>
                  <a:cubicBezTo>
                    <a:pt x="66" y="548"/>
                    <a:pt x="66" y="548"/>
                    <a:pt x="66" y="548"/>
                  </a:cubicBezTo>
                  <a:cubicBezTo>
                    <a:pt x="72" y="555"/>
                    <a:pt x="72" y="555"/>
                    <a:pt x="72" y="555"/>
                  </a:cubicBezTo>
                  <a:cubicBezTo>
                    <a:pt x="79" y="563"/>
                    <a:pt x="85" y="571"/>
                    <a:pt x="93" y="579"/>
                  </a:cubicBezTo>
                  <a:cubicBezTo>
                    <a:pt x="123" y="618"/>
                    <a:pt x="175" y="693"/>
                    <a:pt x="181" y="767"/>
                  </a:cubicBezTo>
                  <a:cubicBezTo>
                    <a:pt x="165" y="768"/>
                    <a:pt x="159" y="782"/>
                    <a:pt x="159" y="791"/>
                  </a:cubicBezTo>
                  <a:cubicBezTo>
                    <a:pt x="159" y="813"/>
                    <a:pt x="159" y="813"/>
                    <a:pt x="159" y="813"/>
                  </a:cubicBezTo>
                  <a:cubicBezTo>
                    <a:pt x="159" y="824"/>
                    <a:pt x="164" y="830"/>
                    <a:pt x="171" y="834"/>
                  </a:cubicBezTo>
                  <a:cubicBezTo>
                    <a:pt x="163" y="839"/>
                    <a:pt x="159" y="848"/>
                    <a:pt x="159" y="855"/>
                  </a:cubicBezTo>
                  <a:cubicBezTo>
                    <a:pt x="159" y="877"/>
                    <a:pt x="159" y="877"/>
                    <a:pt x="159" y="877"/>
                  </a:cubicBezTo>
                  <a:cubicBezTo>
                    <a:pt x="159" y="887"/>
                    <a:pt x="164" y="894"/>
                    <a:pt x="171" y="897"/>
                  </a:cubicBezTo>
                  <a:cubicBezTo>
                    <a:pt x="163" y="902"/>
                    <a:pt x="159" y="911"/>
                    <a:pt x="159" y="918"/>
                  </a:cubicBezTo>
                  <a:cubicBezTo>
                    <a:pt x="159" y="940"/>
                    <a:pt x="159" y="940"/>
                    <a:pt x="159" y="940"/>
                  </a:cubicBezTo>
                  <a:cubicBezTo>
                    <a:pt x="159" y="958"/>
                    <a:pt x="174" y="965"/>
                    <a:pt x="184" y="965"/>
                  </a:cubicBezTo>
                  <a:cubicBezTo>
                    <a:pt x="212" y="965"/>
                    <a:pt x="212" y="965"/>
                    <a:pt x="212" y="965"/>
                  </a:cubicBezTo>
                  <a:cubicBezTo>
                    <a:pt x="226" y="1022"/>
                    <a:pt x="273" y="1054"/>
                    <a:pt x="345" y="1054"/>
                  </a:cubicBezTo>
                  <a:cubicBezTo>
                    <a:pt x="417" y="1054"/>
                    <a:pt x="464" y="1022"/>
                    <a:pt x="478" y="965"/>
                  </a:cubicBezTo>
                  <a:cubicBezTo>
                    <a:pt x="506" y="965"/>
                    <a:pt x="506" y="965"/>
                    <a:pt x="506" y="965"/>
                  </a:cubicBezTo>
                  <a:cubicBezTo>
                    <a:pt x="524" y="965"/>
                    <a:pt x="530" y="950"/>
                    <a:pt x="530" y="940"/>
                  </a:cubicBezTo>
                  <a:cubicBezTo>
                    <a:pt x="530" y="918"/>
                    <a:pt x="530" y="918"/>
                    <a:pt x="530" y="918"/>
                  </a:cubicBezTo>
                  <a:cubicBezTo>
                    <a:pt x="530" y="908"/>
                    <a:pt x="525" y="901"/>
                    <a:pt x="519" y="898"/>
                  </a:cubicBezTo>
                  <a:cubicBezTo>
                    <a:pt x="527" y="893"/>
                    <a:pt x="530" y="883"/>
                    <a:pt x="530" y="877"/>
                  </a:cubicBezTo>
                  <a:cubicBezTo>
                    <a:pt x="530" y="855"/>
                    <a:pt x="530" y="855"/>
                    <a:pt x="530" y="855"/>
                  </a:cubicBezTo>
                  <a:cubicBezTo>
                    <a:pt x="530" y="844"/>
                    <a:pt x="525" y="838"/>
                    <a:pt x="519" y="834"/>
                  </a:cubicBezTo>
                  <a:cubicBezTo>
                    <a:pt x="527" y="829"/>
                    <a:pt x="530" y="820"/>
                    <a:pt x="530" y="813"/>
                  </a:cubicBezTo>
                  <a:cubicBezTo>
                    <a:pt x="530" y="791"/>
                    <a:pt x="530" y="791"/>
                    <a:pt x="530" y="791"/>
                  </a:cubicBezTo>
                  <a:cubicBezTo>
                    <a:pt x="530" y="775"/>
                    <a:pt x="518" y="768"/>
                    <a:pt x="509" y="767"/>
                  </a:cubicBezTo>
                  <a:close/>
                  <a:moveTo>
                    <a:pt x="675" y="345"/>
                  </a:moveTo>
                  <a:cubicBezTo>
                    <a:pt x="675" y="418"/>
                    <a:pt x="652" y="487"/>
                    <a:pt x="607" y="546"/>
                  </a:cubicBezTo>
                  <a:cubicBezTo>
                    <a:pt x="606" y="546"/>
                    <a:pt x="606" y="546"/>
                    <a:pt x="606" y="546"/>
                  </a:cubicBezTo>
                  <a:cubicBezTo>
                    <a:pt x="600" y="554"/>
                    <a:pt x="594" y="562"/>
                    <a:pt x="587" y="570"/>
                  </a:cubicBezTo>
                  <a:cubicBezTo>
                    <a:pt x="586" y="570"/>
                    <a:pt x="586" y="570"/>
                    <a:pt x="586" y="570"/>
                  </a:cubicBezTo>
                  <a:cubicBezTo>
                    <a:pt x="554" y="610"/>
                    <a:pt x="500" y="689"/>
                    <a:pt x="495" y="767"/>
                  </a:cubicBezTo>
                  <a:cubicBezTo>
                    <a:pt x="442" y="767"/>
                    <a:pt x="442" y="767"/>
                    <a:pt x="442" y="767"/>
                  </a:cubicBezTo>
                  <a:cubicBezTo>
                    <a:pt x="448" y="693"/>
                    <a:pt x="499" y="618"/>
                    <a:pt x="530" y="579"/>
                  </a:cubicBezTo>
                  <a:cubicBezTo>
                    <a:pt x="537" y="571"/>
                    <a:pt x="544" y="563"/>
                    <a:pt x="551" y="555"/>
                  </a:cubicBezTo>
                  <a:cubicBezTo>
                    <a:pt x="551" y="555"/>
                    <a:pt x="551" y="554"/>
                    <a:pt x="551" y="554"/>
                  </a:cubicBezTo>
                  <a:cubicBezTo>
                    <a:pt x="556" y="549"/>
                    <a:pt x="556" y="549"/>
                    <a:pt x="556" y="549"/>
                  </a:cubicBezTo>
                  <a:cubicBezTo>
                    <a:pt x="555" y="549"/>
                    <a:pt x="555" y="549"/>
                    <a:pt x="555" y="549"/>
                  </a:cubicBezTo>
                  <a:cubicBezTo>
                    <a:pt x="586" y="508"/>
                    <a:pt x="606" y="461"/>
                    <a:pt x="616" y="412"/>
                  </a:cubicBezTo>
                  <a:cubicBezTo>
                    <a:pt x="630" y="412"/>
                    <a:pt x="630" y="412"/>
                    <a:pt x="630" y="412"/>
                  </a:cubicBezTo>
                  <a:cubicBezTo>
                    <a:pt x="630" y="398"/>
                    <a:pt x="630" y="398"/>
                    <a:pt x="630" y="398"/>
                  </a:cubicBezTo>
                  <a:cubicBezTo>
                    <a:pt x="619" y="398"/>
                    <a:pt x="619" y="398"/>
                    <a:pt x="619" y="398"/>
                  </a:cubicBezTo>
                  <a:cubicBezTo>
                    <a:pt x="621" y="380"/>
                    <a:pt x="623" y="363"/>
                    <a:pt x="623" y="345"/>
                  </a:cubicBezTo>
                  <a:cubicBezTo>
                    <a:pt x="623" y="259"/>
                    <a:pt x="591" y="176"/>
                    <a:pt x="533" y="113"/>
                  </a:cubicBezTo>
                  <a:cubicBezTo>
                    <a:pt x="492" y="67"/>
                    <a:pt x="440" y="35"/>
                    <a:pt x="382" y="16"/>
                  </a:cubicBezTo>
                  <a:cubicBezTo>
                    <a:pt x="547" y="35"/>
                    <a:pt x="675" y="175"/>
                    <a:pt x="675" y="345"/>
                  </a:cubicBezTo>
                  <a:close/>
                  <a:moveTo>
                    <a:pt x="103" y="570"/>
                  </a:moveTo>
                  <a:cubicBezTo>
                    <a:pt x="96" y="562"/>
                    <a:pt x="89" y="554"/>
                    <a:pt x="83" y="546"/>
                  </a:cubicBezTo>
                  <a:cubicBezTo>
                    <a:pt x="83" y="546"/>
                    <a:pt x="83" y="546"/>
                    <a:pt x="83" y="546"/>
                  </a:cubicBezTo>
                  <a:cubicBezTo>
                    <a:pt x="38" y="487"/>
                    <a:pt x="14" y="418"/>
                    <a:pt x="14" y="345"/>
                  </a:cubicBezTo>
                  <a:cubicBezTo>
                    <a:pt x="14" y="174"/>
                    <a:pt x="145" y="33"/>
                    <a:pt x="312" y="16"/>
                  </a:cubicBezTo>
                  <a:cubicBezTo>
                    <a:pt x="392" y="24"/>
                    <a:pt x="467" y="62"/>
                    <a:pt x="522" y="122"/>
                  </a:cubicBezTo>
                  <a:cubicBezTo>
                    <a:pt x="578" y="183"/>
                    <a:pt x="609" y="262"/>
                    <a:pt x="609" y="345"/>
                  </a:cubicBezTo>
                  <a:cubicBezTo>
                    <a:pt x="609" y="418"/>
                    <a:pt x="585" y="487"/>
                    <a:pt x="541" y="546"/>
                  </a:cubicBezTo>
                  <a:cubicBezTo>
                    <a:pt x="540" y="546"/>
                    <a:pt x="540" y="546"/>
                    <a:pt x="540" y="546"/>
                  </a:cubicBezTo>
                  <a:cubicBezTo>
                    <a:pt x="534" y="554"/>
                    <a:pt x="527" y="562"/>
                    <a:pt x="520" y="570"/>
                  </a:cubicBezTo>
                  <a:cubicBezTo>
                    <a:pt x="520" y="570"/>
                    <a:pt x="520" y="570"/>
                    <a:pt x="520" y="570"/>
                  </a:cubicBezTo>
                  <a:cubicBezTo>
                    <a:pt x="487" y="611"/>
                    <a:pt x="434" y="689"/>
                    <a:pt x="428" y="767"/>
                  </a:cubicBezTo>
                  <a:cubicBezTo>
                    <a:pt x="195" y="767"/>
                    <a:pt x="195" y="767"/>
                    <a:pt x="195" y="767"/>
                  </a:cubicBezTo>
                  <a:cubicBezTo>
                    <a:pt x="189" y="689"/>
                    <a:pt x="135" y="610"/>
                    <a:pt x="103" y="570"/>
                  </a:cubicBezTo>
                  <a:close/>
                  <a:moveTo>
                    <a:pt x="173" y="791"/>
                  </a:moveTo>
                  <a:cubicBezTo>
                    <a:pt x="173" y="789"/>
                    <a:pt x="174" y="781"/>
                    <a:pt x="184" y="781"/>
                  </a:cubicBezTo>
                  <a:cubicBezTo>
                    <a:pt x="506" y="781"/>
                    <a:pt x="506" y="781"/>
                    <a:pt x="506" y="781"/>
                  </a:cubicBezTo>
                  <a:cubicBezTo>
                    <a:pt x="508" y="781"/>
                    <a:pt x="516" y="781"/>
                    <a:pt x="516" y="791"/>
                  </a:cubicBezTo>
                  <a:cubicBezTo>
                    <a:pt x="516" y="813"/>
                    <a:pt x="516" y="813"/>
                    <a:pt x="516" y="813"/>
                  </a:cubicBezTo>
                  <a:cubicBezTo>
                    <a:pt x="516" y="816"/>
                    <a:pt x="515" y="823"/>
                    <a:pt x="506" y="823"/>
                  </a:cubicBezTo>
                  <a:cubicBezTo>
                    <a:pt x="184" y="823"/>
                    <a:pt x="184" y="823"/>
                    <a:pt x="184" y="823"/>
                  </a:cubicBezTo>
                  <a:cubicBezTo>
                    <a:pt x="182" y="823"/>
                    <a:pt x="173" y="823"/>
                    <a:pt x="173" y="813"/>
                  </a:cubicBezTo>
                  <a:lnTo>
                    <a:pt x="173" y="791"/>
                  </a:lnTo>
                  <a:close/>
                  <a:moveTo>
                    <a:pt x="506" y="844"/>
                  </a:moveTo>
                  <a:cubicBezTo>
                    <a:pt x="509" y="844"/>
                    <a:pt x="516" y="845"/>
                    <a:pt x="516" y="855"/>
                  </a:cubicBezTo>
                  <a:cubicBezTo>
                    <a:pt x="516" y="877"/>
                    <a:pt x="516" y="877"/>
                    <a:pt x="516" y="877"/>
                  </a:cubicBezTo>
                  <a:cubicBezTo>
                    <a:pt x="516" y="878"/>
                    <a:pt x="516" y="887"/>
                    <a:pt x="506" y="887"/>
                  </a:cubicBezTo>
                  <a:cubicBezTo>
                    <a:pt x="184" y="887"/>
                    <a:pt x="184" y="887"/>
                    <a:pt x="184" y="887"/>
                  </a:cubicBezTo>
                  <a:cubicBezTo>
                    <a:pt x="182" y="887"/>
                    <a:pt x="173" y="887"/>
                    <a:pt x="173" y="877"/>
                  </a:cubicBezTo>
                  <a:cubicBezTo>
                    <a:pt x="173" y="855"/>
                    <a:pt x="173" y="855"/>
                    <a:pt x="173" y="855"/>
                  </a:cubicBezTo>
                  <a:cubicBezTo>
                    <a:pt x="173" y="852"/>
                    <a:pt x="174" y="844"/>
                    <a:pt x="184" y="844"/>
                  </a:cubicBezTo>
                  <a:lnTo>
                    <a:pt x="506" y="844"/>
                  </a:lnTo>
                  <a:close/>
                  <a:moveTo>
                    <a:pt x="345" y="1040"/>
                  </a:moveTo>
                  <a:cubicBezTo>
                    <a:pt x="280" y="1040"/>
                    <a:pt x="240" y="1014"/>
                    <a:pt x="226" y="965"/>
                  </a:cubicBezTo>
                  <a:cubicBezTo>
                    <a:pt x="463" y="965"/>
                    <a:pt x="463" y="965"/>
                    <a:pt x="463" y="965"/>
                  </a:cubicBezTo>
                  <a:cubicBezTo>
                    <a:pt x="450" y="1014"/>
                    <a:pt x="409" y="1040"/>
                    <a:pt x="345" y="1040"/>
                  </a:cubicBezTo>
                  <a:close/>
                  <a:moveTo>
                    <a:pt x="516" y="940"/>
                  </a:moveTo>
                  <a:cubicBezTo>
                    <a:pt x="516" y="942"/>
                    <a:pt x="516" y="951"/>
                    <a:pt x="506" y="951"/>
                  </a:cubicBezTo>
                  <a:cubicBezTo>
                    <a:pt x="184" y="951"/>
                    <a:pt x="184" y="951"/>
                    <a:pt x="184" y="951"/>
                  </a:cubicBezTo>
                  <a:cubicBezTo>
                    <a:pt x="182" y="951"/>
                    <a:pt x="173" y="950"/>
                    <a:pt x="173" y="940"/>
                  </a:cubicBezTo>
                  <a:cubicBezTo>
                    <a:pt x="173" y="918"/>
                    <a:pt x="173" y="918"/>
                    <a:pt x="173" y="918"/>
                  </a:cubicBezTo>
                  <a:cubicBezTo>
                    <a:pt x="173" y="917"/>
                    <a:pt x="174" y="908"/>
                    <a:pt x="184" y="908"/>
                  </a:cubicBezTo>
                  <a:cubicBezTo>
                    <a:pt x="506" y="908"/>
                    <a:pt x="506" y="908"/>
                    <a:pt x="506" y="908"/>
                  </a:cubicBezTo>
                  <a:cubicBezTo>
                    <a:pt x="508" y="908"/>
                    <a:pt x="516" y="908"/>
                    <a:pt x="516" y="918"/>
                  </a:cubicBezTo>
                  <a:lnTo>
                    <a:pt x="516" y="94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04" name="Rectangle 16"/>
            <p:cNvSpPr>
              <a:spLocks noChangeArrowheads="1"/>
            </p:cNvSpPr>
            <p:nvPr userDrawn="1"/>
          </p:nvSpPr>
          <p:spPr bwMode="gray">
            <a:xfrm>
              <a:off x="9882188" y="5368925"/>
              <a:ext cx="161925" cy="254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05" name="Rectangle 17"/>
            <p:cNvSpPr>
              <a:spLocks noChangeArrowheads="1"/>
            </p:cNvSpPr>
            <p:nvPr userDrawn="1"/>
          </p:nvSpPr>
          <p:spPr bwMode="gray">
            <a:xfrm>
              <a:off x="9950451" y="5494338"/>
              <a:ext cx="25400" cy="33338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06" name="Rectangle 18"/>
            <p:cNvSpPr>
              <a:spLocks noChangeArrowheads="1"/>
            </p:cNvSpPr>
            <p:nvPr userDrawn="1"/>
          </p:nvSpPr>
          <p:spPr bwMode="gray">
            <a:xfrm>
              <a:off x="9950451" y="5561013"/>
              <a:ext cx="25400" cy="33338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07" name="Rectangle 19"/>
            <p:cNvSpPr>
              <a:spLocks noChangeArrowheads="1"/>
            </p:cNvSpPr>
            <p:nvPr userDrawn="1"/>
          </p:nvSpPr>
          <p:spPr bwMode="gray">
            <a:xfrm>
              <a:off x="9950451" y="5426075"/>
              <a:ext cx="25400" cy="34925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08" name="Rectangle 20"/>
            <p:cNvSpPr>
              <a:spLocks noChangeArrowheads="1"/>
            </p:cNvSpPr>
            <p:nvPr userDrawn="1"/>
          </p:nvSpPr>
          <p:spPr bwMode="gray">
            <a:xfrm>
              <a:off x="9950451" y="5627688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09" name="Rectangle 21"/>
            <p:cNvSpPr>
              <a:spLocks noChangeArrowheads="1"/>
            </p:cNvSpPr>
            <p:nvPr userDrawn="1"/>
          </p:nvSpPr>
          <p:spPr bwMode="gray">
            <a:xfrm>
              <a:off x="9950451" y="5761038"/>
              <a:ext cx="25400" cy="33338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10" name="Rectangle 22"/>
            <p:cNvSpPr>
              <a:spLocks noChangeArrowheads="1"/>
            </p:cNvSpPr>
            <p:nvPr userDrawn="1"/>
          </p:nvSpPr>
          <p:spPr bwMode="gray">
            <a:xfrm>
              <a:off x="9950451" y="5694363"/>
              <a:ext cx="25400" cy="33338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11" name="Rectangle 23"/>
            <p:cNvSpPr>
              <a:spLocks noChangeArrowheads="1"/>
            </p:cNvSpPr>
            <p:nvPr userDrawn="1"/>
          </p:nvSpPr>
          <p:spPr bwMode="gray">
            <a:xfrm>
              <a:off x="9882188" y="5827713"/>
              <a:ext cx="161925" cy="23813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12" name="Rectangle 24"/>
            <p:cNvSpPr>
              <a:spLocks noChangeArrowheads="1"/>
            </p:cNvSpPr>
            <p:nvPr userDrawn="1"/>
          </p:nvSpPr>
          <p:spPr bwMode="gray">
            <a:xfrm>
              <a:off x="8451851" y="4108450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13" name="Rectangle 25"/>
            <p:cNvSpPr>
              <a:spLocks noChangeArrowheads="1"/>
            </p:cNvSpPr>
            <p:nvPr userDrawn="1"/>
          </p:nvSpPr>
          <p:spPr bwMode="gray">
            <a:xfrm>
              <a:off x="8451851" y="4818063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14" name="Rectangle 26"/>
            <p:cNvSpPr>
              <a:spLocks noChangeArrowheads="1"/>
            </p:cNvSpPr>
            <p:nvPr userDrawn="1"/>
          </p:nvSpPr>
          <p:spPr bwMode="gray">
            <a:xfrm>
              <a:off x="8451851" y="4624388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15" name="Rectangle 27"/>
            <p:cNvSpPr>
              <a:spLocks noChangeArrowheads="1"/>
            </p:cNvSpPr>
            <p:nvPr userDrawn="1"/>
          </p:nvSpPr>
          <p:spPr bwMode="gray">
            <a:xfrm>
              <a:off x="8451851" y="4752975"/>
              <a:ext cx="25400" cy="33338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16" name="Rectangle 28"/>
            <p:cNvSpPr>
              <a:spLocks noChangeArrowheads="1"/>
            </p:cNvSpPr>
            <p:nvPr userDrawn="1"/>
          </p:nvSpPr>
          <p:spPr bwMode="gray">
            <a:xfrm>
              <a:off x="8451851" y="4687888"/>
              <a:ext cx="25400" cy="33338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17" name="Rectangle 29"/>
            <p:cNvSpPr>
              <a:spLocks noChangeArrowheads="1"/>
            </p:cNvSpPr>
            <p:nvPr userDrawn="1"/>
          </p:nvSpPr>
          <p:spPr bwMode="gray">
            <a:xfrm>
              <a:off x="8451851" y="4560888"/>
              <a:ext cx="25400" cy="30163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18" name="Rectangle 30"/>
            <p:cNvSpPr>
              <a:spLocks noChangeArrowheads="1"/>
            </p:cNvSpPr>
            <p:nvPr userDrawn="1"/>
          </p:nvSpPr>
          <p:spPr bwMode="gray">
            <a:xfrm>
              <a:off x="8451851" y="4302125"/>
              <a:ext cx="25400" cy="33338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19" name="Rectangle 31"/>
            <p:cNvSpPr>
              <a:spLocks noChangeArrowheads="1"/>
            </p:cNvSpPr>
            <p:nvPr userDrawn="1"/>
          </p:nvSpPr>
          <p:spPr bwMode="gray">
            <a:xfrm>
              <a:off x="8451851" y="4173538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20" name="Rectangle 32"/>
            <p:cNvSpPr>
              <a:spLocks noChangeArrowheads="1"/>
            </p:cNvSpPr>
            <p:nvPr userDrawn="1"/>
          </p:nvSpPr>
          <p:spPr bwMode="gray">
            <a:xfrm>
              <a:off x="8451851" y="4495800"/>
              <a:ext cx="25400" cy="33338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21" name="Rectangle 33"/>
            <p:cNvSpPr>
              <a:spLocks noChangeArrowheads="1"/>
            </p:cNvSpPr>
            <p:nvPr userDrawn="1"/>
          </p:nvSpPr>
          <p:spPr bwMode="gray">
            <a:xfrm>
              <a:off x="8451851" y="4238625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22" name="Rectangle 34"/>
            <p:cNvSpPr>
              <a:spLocks noChangeArrowheads="1"/>
            </p:cNvSpPr>
            <p:nvPr userDrawn="1"/>
          </p:nvSpPr>
          <p:spPr bwMode="gray">
            <a:xfrm>
              <a:off x="8451851" y="4367213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23" name="Rectangle 35"/>
            <p:cNvSpPr>
              <a:spLocks noChangeArrowheads="1"/>
            </p:cNvSpPr>
            <p:nvPr userDrawn="1"/>
          </p:nvSpPr>
          <p:spPr bwMode="gray">
            <a:xfrm>
              <a:off x="8451851" y="4883150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24" name="Rectangle 36"/>
            <p:cNvSpPr>
              <a:spLocks noChangeArrowheads="1"/>
            </p:cNvSpPr>
            <p:nvPr userDrawn="1"/>
          </p:nvSpPr>
          <p:spPr bwMode="gray">
            <a:xfrm>
              <a:off x="8451851" y="4432300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25" name="Rectangle 37"/>
            <p:cNvSpPr>
              <a:spLocks noChangeArrowheads="1"/>
            </p:cNvSpPr>
            <p:nvPr userDrawn="1"/>
          </p:nvSpPr>
          <p:spPr bwMode="gray">
            <a:xfrm>
              <a:off x="8451851" y="5464175"/>
              <a:ext cx="25400" cy="33338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26" name="Rectangle 38"/>
            <p:cNvSpPr>
              <a:spLocks noChangeArrowheads="1"/>
            </p:cNvSpPr>
            <p:nvPr userDrawn="1"/>
          </p:nvSpPr>
          <p:spPr bwMode="gray">
            <a:xfrm>
              <a:off x="8451851" y="5399088"/>
              <a:ext cx="25400" cy="33338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27" name="Rectangle 39"/>
            <p:cNvSpPr>
              <a:spLocks noChangeArrowheads="1"/>
            </p:cNvSpPr>
            <p:nvPr userDrawn="1"/>
          </p:nvSpPr>
          <p:spPr bwMode="gray">
            <a:xfrm>
              <a:off x="8451851" y="5529263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28" name="Rectangle 40"/>
            <p:cNvSpPr>
              <a:spLocks noChangeArrowheads="1"/>
            </p:cNvSpPr>
            <p:nvPr userDrawn="1"/>
          </p:nvSpPr>
          <p:spPr bwMode="gray">
            <a:xfrm>
              <a:off x="8451851" y="5594350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29" name="Rectangle 41"/>
            <p:cNvSpPr>
              <a:spLocks noChangeArrowheads="1"/>
            </p:cNvSpPr>
            <p:nvPr userDrawn="1"/>
          </p:nvSpPr>
          <p:spPr bwMode="gray">
            <a:xfrm>
              <a:off x="8451851" y="4946650"/>
              <a:ext cx="25400" cy="33338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30" name="Rectangle 42"/>
            <p:cNvSpPr>
              <a:spLocks noChangeArrowheads="1"/>
            </p:cNvSpPr>
            <p:nvPr userDrawn="1"/>
          </p:nvSpPr>
          <p:spPr bwMode="gray">
            <a:xfrm>
              <a:off x="8451851" y="5335588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31" name="Rectangle 43"/>
            <p:cNvSpPr>
              <a:spLocks noChangeArrowheads="1"/>
            </p:cNvSpPr>
            <p:nvPr userDrawn="1"/>
          </p:nvSpPr>
          <p:spPr bwMode="gray">
            <a:xfrm>
              <a:off x="8451851" y="5657850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32" name="Rectangle 44"/>
            <p:cNvSpPr>
              <a:spLocks noChangeArrowheads="1"/>
            </p:cNvSpPr>
            <p:nvPr userDrawn="1"/>
          </p:nvSpPr>
          <p:spPr bwMode="gray">
            <a:xfrm>
              <a:off x="8451851" y="5270500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33" name="Rectangle 45"/>
            <p:cNvSpPr>
              <a:spLocks noChangeArrowheads="1"/>
            </p:cNvSpPr>
            <p:nvPr userDrawn="1"/>
          </p:nvSpPr>
          <p:spPr bwMode="gray">
            <a:xfrm>
              <a:off x="8451851" y="5076825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34" name="Rectangle 46"/>
            <p:cNvSpPr>
              <a:spLocks noChangeArrowheads="1"/>
            </p:cNvSpPr>
            <p:nvPr userDrawn="1"/>
          </p:nvSpPr>
          <p:spPr bwMode="gray">
            <a:xfrm>
              <a:off x="8451851" y="5011738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35" name="Rectangle 47"/>
            <p:cNvSpPr>
              <a:spLocks noChangeArrowheads="1"/>
            </p:cNvSpPr>
            <p:nvPr userDrawn="1"/>
          </p:nvSpPr>
          <p:spPr bwMode="gray">
            <a:xfrm>
              <a:off x="8451851" y="5141913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36" name="Rectangle 48"/>
            <p:cNvSpPr>
              <a:spLocks noChangeArrowheads="1"/>
            </p:cNvSpPr>
            <p:nvPr userDrawn="1"/>
          </p:nvSpPr>
          <p:spPr bwMode="gray">
            <a:xfrm>
              <a:off x="8451851" y="5205413"/>
              <a:ext cx="25400" cy="33338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37" name="Rectangle 49"/>
            <p:cNvSpPr>
              <a:spLocks noChangeArrowheads="1"/>
            </p:cNvSpPr>
            <p:nvPr userDrawn="1"/>
          </p:nvSpPr>
          <p:spPr bwMode="gray">
            <a:xfrm>
              <a:off x="8383588" y="5721350"/>
              <a:ext cx="161925" cy="254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38" name="Rectangle 50"/>
            <p:cNvSpPr>
              <a:spLocks noChangeArrowheads="1"/>
            </p:cNvSpPr>
            <p:nvPr userDrawn="1"/>
          </p:nvSpPr>
          <p:spPr bwMode="gray">
            <a:xfrm>
              <a:off x="8383588" y="4051300"/>
              <a:ext cx="161925" cy="254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39" name="Rectangle 51"/>
            <p:cNvSpPr>
              <a:spLocks noChangeArrowheads="1"/>
            </p:cNvSpPr>
            <p:nvPr userDrawn="1"/>
          </p:nvSpPr>
          <p:spPr bwMode="gray">
            <a:xfrm>
              <a:off x="9818688" y="4667250"/>
              <a:ext cx="34925" cy="254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40" name="Rectangle 52"/>
            <p:cNvSpPr>
              <a:spLocks noChangeArrowheads="1"/>
            </p:cNvSpPr>
            <p:nvPr userDrawn="1"/>
          </p:nvSpPr>
          <p:spPr bwMode="gray">
            <a:xfrm>
              <a:off x="9885363" y="4667250"/>
              <a:ext cx="34925" cy="254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41" name="Rectangle 53"/>
            <p:cNvSpPr>
              <a:spLocks noChangeArrowheads="1"/>
            </p:cNvSpPr>
            <p:nvPr userDrawn="1"/>
          </p:nvSpPr>
          <p:spPr bwMode="gray">
            <a:xfrm>
              <a:off x="9752013" y="4667250"/>
              <a:ext cx="34925" cy="254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42" name="Rectangle 54"/>
            <p:cNvSpPr>
              <a:spLocks noChangeArrowheads="1"/>
            </p:cNvSpPr>
            <p:nvPr userDrawn="1"/>
          </p:nvSpPr>
          <p:spPr bwMode="gray">
            <a:xfrm>
              <a:off x="9551988" y="4667250"/>
              <a:ext cx="31750" cy="254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43" name="Rectangle 55"/>
            <p:cNvSpPr>
              <a:spLocks noChangeArrowheads="1"/>
            </p:cNvSpPr>
            <p:nvPr userDrawn="1"/>
          </p:nvSpPr>
          <p:spPr bwMode="gray">
            <a:xfrm>
              <a:off x="9685338" y="4667250"/>
              <a:ext cx="34925" cy="254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44" name="Rectangle 56"/>
            <p:cNvSpPr>
              <a:spLocks noChangeArrowheads="1"/>
            </p:cNvSpPr>
            <p:nvPr userDrawn="1"/>
          </p:nvSpPr>
          <p:spPr bwMode="gray">
            <a:xfrm>
              <a:off x="9618663" y="4667250"/>
              <a:ext cx="33338" cy="254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45" name="Rectangle 57"/>
            <p:cNvSpPr>
              <a:spLocks noChangeArrowheads="1"/>
            </p:cNvSpPr>
            <p:nvPr userDrawn="1"/>
          </p:nvSpPr>
          <p:spPr bwMode="gray">
            <a:xfrm>
              <a:off x="10288588" y="4667250"/>
              <a:ext cx="34925" cy="254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46" name="Rectangle 58"/>
            <p:cNvSpPr>
              <a:spLocks noChangeArrowheads="1"/>
            </p:cNvSpPr>
            <p:nvPr userDrawn="1"/>
          </p:nvSpPr>
          <p:spPr bwMode="gray">
            <a:xfrm>
              <a:off x="10356851" y="4667250"/>
              <a:ext cx="33338" cy="254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47" name="Rectangle 59"/>
            <p:cNvSpPr>
              <a:spLocks noChangeArrowheads="1"/>
            </p:cNvSpPr>
            <p:nvPr userDrawn="1"/>
          </p:nvSpPr>
          <p:spPr bwMode="gray">
            <a:xfrm>
              <a:off x="10021888" y="4667250"/>
              <a:ext cx="31750" cy="254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48" name="Rectangle 60"/>
            <p:cNvSpPr>
              <a:spLocks noChangeArrowheads="1"/>
            </p:cNvSpPr>
            <p:nvPr userDrawn="1"/>
          </p:nvSpPr>
          <p:spPr bwMode="gray">
            <a:xfrm>
              <a:off x="10221913" y="4667250"/>
              <a:ext cx="34925" cy="254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49" name="Rectangle 61"/>
            <p:cNvSpPr>
              <a:spLocks noChangeArrowheads="1"/>
            </p:cNvSpPr>
            <p:nvPr userDrawn="1"/>
          </p:nvSpPr>
          <p:spPr bwMode="gray">
            <a:xfrm>
              <a:off x="10155238" y="4667250"/>
              <a:ext cx="33338" cy="254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50" name="Rectangle 62"/>
            <p:cNvSpPr>
              <a:spLocks noChangeArrowheads="1"/>
            </p:cNvSpPr>
            <p:nvPr userDrawn="1"/>
          </p:nvSpPr>
          <p:spPr bwMode="gray">
            <a:xfrm>
              <a:off x="10088563" y="4667250"/>
              <a:ext cx="33338" cy="254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51" name="Rectangle 63"/>
            <p:cNvSpPr>
              <a:spLocks noChangeArrowheads="1"/>
            </p:cNvSpPr>
            <p:nvPr userDrawn="1"/>
          </p:nvSpPr>
          <p:spPr bwMode="gray">
            <a:xfrm>
              <a:off x="9491663" y="4597400"/>
              <a:ext cx="25400" cy="163513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52" name="Rectangle 64"/>
            <p:cNvSpPr>
              <a:spLocks noChangeArrowheads="1"/>
            </p:cNvSpPr>
            <p:nvPr userDrawn="1"/>
          </p:nvSpPr>
          <p:spPr bwMode="gray">
            <a:xfrm>
              <a:off x="10423526" y="4597400"/>
              <a:ext cx="25400" cy="163513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53" name="Freeform 65"/>
            <p:cNvSpPr>
              <a:spLocks/>
            </p:cNvSpPr>
            <p:nvPr userDrawn="1"/>
          </p:nvSpPr>
          <p:spPr bwMode="gray">
            <a:xfrm>
              <a:off x="9024938" y="4117975"/>
              <a:ext cx="474663" cy="471488"/>
            </a:xfrm>
            <a:custGeom>
              <a:avLst/>
              <a:gdLst>
                <a:gd name="T0" fmla="*/ 249 w 263"/>
                <a:gd name="T1" fmla="*/ 14 h 263"/>
                <a:gd name="T2" fmla="*/ 256 w 263"/>
                <a:gd name="T3" fmla="*/ 14 h 263"/>
                <a:gd name="T4" fmla="*/ 263 w 263"/>
                <a:gd name="T5" fmla="*/ 8 h 263"/>
                <a:gd name="T6" fmla="*/ 256 w 263"/>
                <a:gd name="T7" fmla="*/ 0 h 263"/>
                <a:gd name="T8" fmla="*/ 249 w 263"/>
                <a:gd name="T9" fmla="*/ 0 h 263"/>
                <a:gd name="T10" fmla="*/ 0 w 263"/>
                <a:gd name="T11" fmla="*/ 250 h 263"/>
                <a:gd name="T12" fmla="*/ 0 w 263"/>
                <a:gd name="T13" fmla="*/ 256 h 263"/>
                <a:gd name="T14" fmla="*/ 7 w 263"/>
                <a:gd name="T15" fmla="*/ 263 h 263"/>
                <a:gd name="T16" fmla="*/ 7 w 263"/>
                <a:gd name="T17" fmla="*/ 263 h 263"/>
                <a:gd name="T18" fmla="*/ 14 w 263"/>
                <a:gd name="T19" fmla="*/ 255 h 263"/>
                <a:gd name="T20" fmla="*/ 14 w 263"/>
                <a:gd name="T21" fmla="*/ 250 h 263"/>
                <a:gd name="T22" fmla="*/ 249 w 263"/>
                <a:gd name="T23" fmla="*/ 14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3" h="263">
                  <a:moveTo>
                    <a:pt x="249" y="14"/>
                  </a:moveTo>
                  <a:cubicBezTo>
                    <a:pt x="252" y="14"/>
                    <a:pt x="254" y="14"/>
                    <a:pt x="256" y="14"/>
                  </a:cubicBezTo>
                  <a:cubicBezTo>
                    <a:pt x="260" y="14"/>
                    <a:pt x="263" y="11"/>
                    <a:pt x="263" y="8"/>
                  </a:cubicBezTo>
                  <a:cubicBezTo>
                    <a:pt x="263" y="4"/>
                    <a:pt x="260" y="1"/>
                    <a:pt x="256" y="0"/>
                  </a:cubicBezTo>
                  <a:cubicBezTo>
                    <a:pt x="254" y="0"/>
                    <a:pt x="252" y="0"/>
                    <a:pt x="249" y="0"/>
                  </a:cubicBezTo>
                  <a:cubicBezTo>
                    <a:pt x="112" y="0"/>
                    <a:pt x="0" y="112"/>
                    <a:pt x="0" y="250"/>
                  </a:cubicBezTo>
                  <a:cubicBezTo>
                    <a:pt x="0" y="252"/>
                    <a:pt x="0" y="254"/>
                    <a:pt x="0" y="256"/>
                  </a:cubicBezTo>
                  <a:cubicBezTo>
                    <a:pt x="0" y="260"/>
                    <a:pt x="3" y="263"/>
                    <a:pt x="7" y="263"/>
                  </a:cubicBezTo>
                  <a:cubicBezTo>
                    <a:pt x="7" y="263"/>
                    <a:pt x="7" y="263"/>
                    <a:pt x="7" y="263"/>
                  </a:cubicBezTo>
                  <a:cubicBezTo>
                    <a:pt x="11" y="263"/>
                    <a:pt x="14" y="259"/>
                    <a:pt x="14" y="255"/>
                  </a:cubicBezTo>
                  <a:cubicBezTo>
                    <a:pt x="14" y="254"/>
                    <a:pt x="14" y="252"/>
                    <a:pt x="14" y="250"/>
                  </a:cubicBezTo>
                  <a:cubicBezTo>
                    <a:pt x="14" y="120"/>
                    <a:pt x="119" y="14"/>
                    <a:pt x="249" y="14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54" name="Freeform 66"/>
            <p:cNvSpPr>
              <a:spLocks/>
            </p:cNvSpPr>
            <p:nvPr userDrawn="1"/>
          </p:nvSpPr>
          <p:spPr bwMode="gray">
            <a:xfrm>
              <a:off x="8502651" y="5741988"/>
              <a:ext cx="112713" cy="114300"/>
            </a:xfrm>
            <a:custGeom>
              <a:avLst/>
              <a:gdLst>
                <a:gd name="T0" fmla="*/ 53 w 62"/>
                <a:gd name="T1" fmla="*/ 47 h 63"/>
                <a:gd name="T2" fmla="*/ 15 w 62"/>
                <a:gd name="T3" fmla="*/ 54 h 63"/>
                <a:gd name="T4" fmla="*/ 8 w 62"/>
                <a:gd name="T5" fmla="*/ 16 h 63"/>
                <a:gd name="T6" fmla="*/ 46 w 62"/>
                <a:gd name="T7" fmla="*/ 9 h 63"/>
                <a:gd name="T8" fmla="*/ 53 w 62"/>
                <a:gd name="T9" fmla="*/ 47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63">
                  <a:moveTo>
                    <a:pt x="53" y="47"/>
                  </a:moveTo>
                  <a:cubicBezTo>
                    <a:pt x="45" y="60"/>
                    <a:pt x="28" y="63"/>
                    <a:pt x="15" y="54"/>
                  </a:cubicBezTo>
                  <a:cubicBezTo>
                    <a:pt x="3" y="46"/>
                    <a:pt x="0" y="29"/>
                    <a:pt x="8" y="16"/>
                  </a:cubicBezTo>
                  <a:cubicBezTo>
                    <a:pt x="17" y="4"/>
                    <a:pt x="34" y="0"/>
                    <a:pt x="46" y="9"/>
                  </a:cubicBezTo>
                  <a:cubicBezTo>
                    <a:pt x="59" y="18"/>
                    <a:pt x="62" y="35"/>
                    <a:pt x="53" y="47"/>
                  </a:cubicBezTo>
                  <a:close/>
                </a:path>
              </a:pathLst>
            </a:custGeom>
            <a:solidFill>
              <a:srgbClr val="7A5E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55" name="Freeform 67"/>
            <p:cNvSpPr>
              <a:spLocks/>
            </p:cNvSpPr>
            <p:nvPr userDrawn="1"/>
          </p:nvSpPr>
          <p:spPr bwMode="gray">
            <a:xfrm>
              <a:off x="8559801" y="5329238"/>
              <a:ext cx="855663" cy="849313"/>
            </a:xfrm>
            <a:custGeom>
              <a:avLst/>
              <a:gdLst>
                <a:gd name="T0" fmla="*/ 57 w 473"/>
                <a:gd name="T1" fmla="*/ 132 h 473"/>
                <a:gd name="T2" fmla="*/ 133 w 473"/>
                <a:gd name="T3" fmla="*/ 415 h 473"/>
                <a:gd name="T4" fmla="*/ 416 w 473"/>
                <a:gd name="T5" fmla="*/ 340 h 473"/>
                <a:gd name="T6" fmla="*/ 340 w 473"/>
                <a:gd name="T7" fmla="*/ 57 h 473"/>
                <a:gd name="T8" fmla="*/ 57 w 473"/>
                <a:gd name="T9" fmla="*/ 132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3" h="473">
                  <a:moveTo>
                    <a:pt x="57" y="132"/>
                  </a:moveTo>
                  <a:cubicBezTo>
                    <a:pt x="0" y="231"/>
                    <a:pt x="34" y="358"/>
                    <a:pt x="133" y="415"/>
                  </a:cubicBezTo>
                  <a:cubicBezTo>
                    <a:pt x="232" y="473"/>
                    <a:pt x="358" y="439"/>
                    <a:pt x="416" y="340"/>
                  </a:cubicBezTo>
                  <a:cubicBezTo>
                    <a:pt x="473" y="241"/>
                    <a:pt x="439" y="114"/>
                    <a:pt x="340" y="57"/>
                  </a:cubicBezTo>
                  <a:cubicBezTo>
                    <a:pt x="241" y="0"/>
                    <a:pt x="115" y="33"/>
                    <a:pt x="57" y="132"/>
                  </a:cubicBezTo>
                </a:path>
              </a:pathLst>
            </a:cu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56" name="Freeform 68"/>
            <p:cNvSpPr>
              <a:spLocks/>
            </p:cNvSpPr>
            <p:nvPr userDrawn="1"/>
          </p:nvSpPr>
          <p:spPr bwMode="gray">
            <a:xfrm>
              <a:off x="8637588" y="5407025"/>
              <a:ext cx="700088" cy="695325"/>
            </a:xfrm>
            <a:custGeom>
              <a:avLst/>
              <a:gdLst>
                <a:gd name="T0" fmla="*/ 47 w 387"/>
                <a:gd name="T1" fmla="*/ 108 h 387"/>
                <a:gd name="T2" fmla="*/ 109 w 387"/>
                <a:gd name="T3" fmla="*/ 340 h 387"/>
                <a:gd name="T4" fmla="*/ 340 w 387"/>
                <a:gd name="T5" fmla="*/ 278 h 387"/>
                <a:gd name="T6" fmla="*/ 279 w 387"/>
                <a:gd name="T7" fmla="*/ 47 h 387"/>
                <a:gd name="T8" fmla="*/ 47 w 387"/>
                <a:gd name="T9" fmla="*/ 108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7" h="387">
                  <a:moveTo>
                    <a:pt x="47" y="108"/>
                  </a:moveTo>
                  <a:cubicBezTo>
                    <a:pt x="0" y="189"/>
                    <a:pt x="28" y="293"/>
                    <a:pt x="109" y="340"/>
                  </a:cubicBezTo>
                  <a:cubicBezTo>
                    <a:pt x="190" y="387"/>
                    <a:pt x="293" y="359"/>
                    <a:pt x="340" y="278"/>
                  </a:cubicBezTo>
                  <a:cubicBezTo>
                    <a:pt x="387" y="197"/>
                    <a:pt x="359" y="94"/>
                    <a:pt x="279" y="47"/>
                  </a:cubicBezTo>
                  <a:cubicBezTo>
                    <a:pt x="198" y="0"/>
                    <a:pt x="94" y="27"/>
                    <a:pt x="47" y="108"/>
                  </a:cubicBezTo>
                </a:path>
              </a:pathLst>
            </a:custGeom>
            <a:solidFill>
              <a:srgbClr val="40CD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57" name="Freeform 69"/>
            <p:cNvSpPr>
              <a:spLocks/>
            </p:cNvSpPr>
            <p:nvPr userDrawn="1"/>
          </p:nvSpPr>
          <p:spPr bwMode="gray">
            <a:xfrm>
              <a:off x="10661651" y="5519738"/>
              <a:ext cx="396875" cy="409575"/>
            </a:xfrm>
            <a:custGeom>
              <a:avLst/>
              <a:gdLst>
                <a:gd name="T0" fmla="*/ 155 w 219"/>
                <a:gd name="T1" fmla="*/ 228 h 228"/>
                <a:gd name="T2" fmla="*/ 55 w 219"/>
                <a:gd name="T3" fmla="*/ 106 h 228"/>
                <a:gd name="T4" fmla="*/ 73 w 219"/>
                <a:gd name="T5" fmla="*/ 0 h 228"/>
                <a:gd name="T6" fmla="*/ 219 w 219"/>
                <a:gd name="T7" fmla="*/ 186 h 228"/>
                <a:gd name="T8" fmla="*/ 155 w 219"/>
                <a:gd name="T9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9" h="228">
                  <a:moveTo>
                    <a:pt x="155" y="228"/>
                  </a:moveTo>
                  <a:cubicBezTo>
                    <a:pt x="125" y="201"/>
                    <a:pt x="78" y="169"/>
                    <a:pt x="55" y="106"/>
                  </a:cubicBezTo>
                  <a:cubicBezTo>
                    <a:pt x="32" y="43"/>
                    <a:pt x="0" y="27"/>
                    <a:pt x="73" y="0"/>
                  </a:cubicBezTo>
                  <a:cubicBezTo>
                    <a:pt x="149" y="80"/>
                    <a:pt x="187" y="136"/>
                    <a:pt x="219" y="186"/>
                  </a:cubicBezTo>
                  <a:cubicBezTo>
                    <a:pt x="203" y="204"/>
                    <a:pt x="181" y="219"/>
                    <a:pt x="155" y="228"/>
                  </a:cubicBezTo>
                  <a:close/>
                </a:path>
              </a:pathLst>
            </a:custGeom>
            <a:solidFill>
              <a:srgbClr val="7043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58" name="Freeform 70"/>
            <p:cNvSpPr>
              <a:spLocks/>
            </p:cNvSpPr>
            <p:nvPr userDrawn="1"/>
          </p:nvSpPr>
          <p:spPr bwMode="gray">
            <a:xfrm>
              <a:off x="10661651" y="5519738"/>
              <a:ext cx="396875" cy="409575"/>
            </a:xfrm>
            <a:custGeom>
              <a:avLst/>
              <a:gdLst>
                <a:gd name="T0" fmla="*/ 155 w 219"/>
                <a:gd name="T1" fmla="*/ 228 h 228"/>
                <a:gd name="T2" fmla="*/ 55 w 219"/>
                <a:gd name="T3" fmla="*/ 106 h 228"/>
                <a:gd name="T4" fmla="*/ 73 w 219"/>
                <a:gd name="T5" fmla="*/ 0 h 228"/>
                <a:gd name="T6" fmla="*/ 219 w 219"/>
                <a:gd name="T7" fmla="*/ 186 h 228"/>
                <a:gd name="T8" fmla="*/ 155 w 219"/>
                <a:gd name="T9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9" h="228">
                  <a:moveTo>
                    <a:pt x="155" y="228"/>
                  </a:moveTo>
                  <a:cubicBezTo>
                    <a:pt x="125" y="201"/>
                    <a:pt x="78" y="169"/>
                    <a:pt x="55" y="106"/>
                  </a:cubicBezTo>
                  <a:cubicBezTo>
                    <a:pt x="32" y="43"/>
                    <a:pt x="0" y="27"/>
                    <a:pt x="73" y="0"/>
                  </a:cubicBezTo>
                  <a:cubicBezTo>
                    <a:pt x="149" y="80"/>
                    <a:pt x="187" y="136"/>
                    <a:pt x="219" y="186"/>
                  </a:cubicBezTo>
                  <a:cubicBezTo>
                    <a:pt x="203" y="204"/>
                    <a:pt x="181" y="219"/>
                    <a:pt x="155" y="228"/>
                  </a:cubicBezTo>
                  <a:close/>
                </a:path>
              </a:pathLst>
            </a:custGeom>
            <a:solidFill>
              <a:srgbClr val="301D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59" name="Freeform 71"/>
            <p:cNvSpPr>
              <a:spLocks/>
            </p:cNvSpPr>
            <p:nvPr userDrawn="1"/>
          </p:nvSpPr>
          <p:spPr bwMode="gray">
            <a:xfrm>
              <a:off x="10391776" y="5581650"/>
              <a:ext cx="106363" cy="104775"/>
            </a:xfrm>
            <a:custGeom>
              <a:avLst/>
              <a:gdLst>
                <a:gd name="T0" fmla="*/ 4 w 59"/>
                <a:gd name="T1" fmla="*/ 37 h 59"/>
                <a:gd name="T2" fmla="*/ 37 w 59"/>
                <a:gd name="T3" fmla="*/ 55 h 59"/>
                <a:gd name="T4" fmla="*/ 55 w 59"/>
                <a:gd name="T5" fmla="*/ 23 h 59"/>
                <a:gd name="T6" fmla="*/ 23 w 59"/>
                <a:gd name="T7" fmla="*/ 4 h 59"/>
                <a:gd name="T8" fmla="*/ 4 w 59"/>
                <a:gd name="T9" fmla="*/ 37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59">
                  <a:moveTo>
                    <a:pt x="4" y="37"/>
                  </a:moveTo>
                  <a:cubicBezTo>
                    <a:pt x="8" y="51"/>
                    <a:pt x="23" y="59"/>
                    <a:pt x="37" y="55"/>
                  </a:cubicBezTo>
                  <a:cubicBezTo>
                    <a:pt x="51" y="51"/>
                    <a:pt x="59" y="37"/>
                    <a:pt x="55" y="23"/>
                  </a:cubicBezTo>
                  <a:cubicBezTo>
                    <a:pt x="52" y="8"/>
                    <a:pt x="37" y="0"/>
                    <a:pt x="23" y="4"/>
                  </a:cubicBezTo>
                  <a:cubicBezTo>
                    <a:pt x="9" y="8"/>
                    <a:pt x="0" y="23"/>
                    <a:pt x="4" y="37"/>
                  </a:cubicBezTo>
                  <a:close/>
                </a:path>
              </a:pathLst>
            </a:custGeom>
            <a:solidFill>
              <a:srgbClr val="613D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60" name="Freeform 72"/>
            <p:cNvSpPr>
              <a:spLocks/>
            </p:cNvSpPr>
            <p:nvPr userDrawn="1"/>
          </p:nvSpPr>
          <p:spPr bwMode="gray">
            <a:xfrm>
              <a:off x="10474326" y="5751513"/>
              <a:ext cx="111125" cy="107950"/>
            </a:xfrm>
            <a:custGeom>
              <a:avLst/>
              <a:gdLst>
                <a:gd name="T0" fmla="*/ 7 w 61"/>
                <a:gd name="T1" fmla="*/ 42 h 60"/>
                <a:gd name="T2" fmla="*/ 42 w 61"/>
                <a:gd name="T3" fmla="*/ 54 h 60"/>
                <a:gd name="T4" fmla="*/ 55 w 61"/>
                <a:gd name="T5" fmla="*/ 19 h 60"/>
                <a:gd name="T6" fmla="*/ 19 w 61"/>
                <a:gd name="T7" fmla="*/ 6 h 60"/>
                <a:gd name="T8" fmla="*/ 7 w 61"/>
                <a:gd name="T9" fmla="*/ 4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60">
                  <a:moveTo>
                    <a:pt x="7" y="42"/>
                  </a:moveTo>
                  <a:cubicBezTo>
                    <a:pt x="13" y="55"/>
                    <a:pt x="29" y="60"/>
                    <a:pt x="42" y="54"/>
                  </a:cubicBezTo>
                  <a:cubicBezTo>
                    <a:pt x="55" y="48"/>
                    <a:pt x="61" y="32"/>
                    <a:pt x="55" y="19"/>
                  </a:cubicBezTo>
                  <a:cubicBezTo>
                    <a:pt x="48" y="6"/>
                    <a:pt x="33" y="0"/>
                    <a:pt x="19" y="6"/>
                  </a:cubicBezTo>
                  <a:cubicBezTo>
                    <a:pt x="6" y="13"/>
                    <a:pt x="0" y="28"/>
                    <a:pt x="7" y="42"/>
                  </a:cubicBezTo>
                  <a:close/>
                </a:path>
              </a:pathLst>
            </a:custGeom>
            <a:solidFill>
              <a:srgbClr val="613D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61" name="Freeform 73"/>
            <p:cNvSpPr>
              <a:spLocks/>
            </p:cNvSpPr>
            <p:nvPr userDrawn="1"/>
          </p:nvSpPr>
          <p:spPr bwMode="gray">
            <a:xfrm>
              <a:off x="10537826" y="5837238"/>
              <a:ext cx="109538" cy="109538"/>
            </a:xfrm>
            <a:custGeom>
              <a:avLst/>
              <a:gdLst>
                <a:gd name="T0" fmla="*/ 6 w 61"/>
                <a:gd name="T1" fmla="*/ 42 h 61"/>
                <a:gd name="T2" fmla="*/ 42 w 61"/>
                <a:gd name="T3" fmla="*/ 55 h 61"/>
                <a:gd name="T4" fmla="*/ 54 w 61"/>
                <a:gd name="T5" fmla="*/ 19 h 61"/>
                <a:gd name="T6" fmla="*/ 19 w 61"/>
                <a:gd name="T7" fmla="*/ 7 h 61"/>
                <a:gd name="T8" fmla="*/ 6 w 61"/>
                <a:gd name="T9" fmla="*/ 42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61">
                  <a:moveTo>
                    <a:pt x="6" y="42"/>
                  </a:moveTo>
                  <a:cubicBezTo>
                    <a:pt x="13" y="55"/>
                    <a:pt x="28" y="61"/>
                    <a:pt x="42" y="55"/>
                  </a:cubicBezTo>
                  <a:cubicBezTo>
                    <a:pt x="55" y="48"/>
                    <a:pt x="61" y="33"/>
                    <a:pt x="54" y="19"/>
                  </a:cubicBezTo>
                  <a:cubicBezTo>
                    <a:pt x="48" y="6"/>
                    <a:pt x="32" y="0"/>
                    <a:pt x="19" y="7"/>
                  </a:cubicBezTo>
                  <a:cubicBezTo>
                    <a:pt x="6" y="13"/>
                    <a:pt x="0" y="29"/>
                    <a:pt x="6" y="42"/>
                  </a:cubicBezTo>
                  <a:close/>
                </a:path>
              </a:pathLst>
            </a:custGeom>
            <a:solidFill>
              <a:srgbClr val="613D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62" name="Freeform 74"/>
            <p:cNvSpPr>
              <a:spLocks/>
            </p:cNvSpPr>
            <p:nvPr userDrawn="1"/>
          </p:nvSpPr>
          <p:spPr bwMode="gray">
            <a:xfrm>
              <a:off x="10617201" y="5916613"/>
              <a:ext cx="107950" cy="107950"/>
            </a:xfrm>
            <a:custGeom>
              <a:avLst/>
              <a:gdLst>
                <a:gd name="T0" fmla="*/ 6 w 60"/>
                <a:gd name="T1" fmla="*/ 41 h 60"/>
                <a:gd name="T2" fmla="*/ 41 w 60"/>
                <a:gd name="T3" fmla="*/ 54 h 60"/>
                <a:gd name="T4" fmla="*/ 54 w 60"/>
                <a:gd name="T5" fmla="*/ 19 h 60"/>
                <a:gd name="T6" fmla="*/ 18 w 60"/>
                <a:gd name="T7" fmla="*/ 6 h 60"/>
                <a:gd name="T8" fmla="*/ 6 w 60"/>
                <a:gd name="T9" fmla="*/ 41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60">
                  <a:moveTo>
                    <a:pt x="6" y="41"/>
                  </a:moveTo>
                  <a:cubicBezTo>
                    <a:pt x="12" y="55"/>
                    <a:pt x="28" y="60"/>
                    <a:pt x="41" y="54"/>
                  </a:cubicBezTo>
                  <a:cubicBezTo>
                    <a:pt x="54" y="48"/>
                    <a:pt x="60" y="32"/>
                    <a:pt x="54" y="19"/>
                  </a:cubicBezTo>
                  <a:cubicBezTo>
                    <a:pt x="47" y="5"/>
                    <a:pt x="32" y="0"/>
                    <a:pt x="18" y="6"/>
                  </a:cubicBezTo>
                  <a:cubicBezTo>
                    <a:pt x="5" y="12"/>
                    <a:pt x="0" y="28"/>
                    <a:pt x="6" y="41"/>
                  </a:cubicBezTo>
                  <a:close/>
                </a:path>
              </a:pathLst>
            </a:custGeom>
            <a:solidFill>
              <a:srgbClr val="613D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63" name="Freeform 75"/>
            <p:cNvSpPr>
              <a:spLocks/>
            </p:cNvSpPr>
            <p:nvPr userDrawn="1"/>
          </p:nvSpPr>
          <p:spPr bwMode="gray">
            <a:xfrm>
              <a:off x="9932988" y="4719638"/>
              <a:ext cx="1179513" cy="1587500"/>
            </a:xfrm>
            <a:custGeom>
              <a:avLst/>
              <a:gdLst>
                <a:gd name="T0" fmla="*/ 142 w 743"/>
                <a:gd name="T1" fmla="*/ 0 h 1000"/>
                <a:gd name="T2" fmla="*/ 743 w 743"/>
                <a:gd name="T3" fmla="*/ 907 h 1000"/>
                <a:gd name="T4" fmla="*/ 599 w 743"/>
                <a:gd name="T5" fmla="*/ 1000 h 1000"/>
                <a:gd name="T6" fmla="*/ 0 w 743"/>
                <a:gd name="T7" fmla="*/ 94 h 1000"/>
                <a:gd name="T8" fmla="*/ 142 w 743"/>
                <a:gd name="T9" fmla="*/ 0 h 1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3" h="1000">
                  <a:moveTo>
                    <a:pt x="142" y="0"/>
                  </a:moveTo>
                  <a:lnTo>
                    <a:pt x="743" y="907"/>
                  </a:lnTo>
                  <a:lnTo>
                    <a:pt x="599" y="1000"/>
                  </a:lnTo>
                  <a:lnTo>
                    <a:pt x="0" y="94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D2D2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64" name="Freeform 76"/>
            <p:cNvSpPr>
              <a:spLocks/>
            </p:cNvSpPr>
            <p:nvPr userDrawn="1"/>
          </p:nvSpPr>
          <p:spPr bwMode="gray">
            <a:xfrm>
              <a:off x="10506076" y="5421313"/>
              <a:ext cx="739775" cy="496888"/>
            </a:xfrm>
            <a:custGeom>
              <a:avLst/>
              <a:gdLst>
                <a:gd name="T0" fmla="*/ 23 w 410"/>
                <a:gd name="T1" fmla="*/ 0 h 277"/>
                <a:gd name="T2" fmla="*/ 160 w 410"/>
                <a:gd name="T3" fmla="*/ 20 h 277"/>
                <a:gd name="T4" fmla="*/ 378 w 410"/>
                <a:gd name="T5" fmla="*/ 89 h 277"/>
                <a:gd name="T6" fmla="*/ 332 w 410"/>
                <a:gd name="T7" fmla="*/ 269 h 277"/>
                <a:gd name="T8" fmla="*/ 161 w 410"/>
                <a:gd name="T9" fmla="*/ 101 h 277"/>
                <a:gd name="T10" fmla="*/ 105 w 410"/>
                <a:gd name="T11" fmla="*/ 88 h 277"/>
                <a:gd name="T12" fmla="*/ 23 w 410"/>
                <a:gd name="T13" fmla="*/ 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0" h="277">
                  <a:moveTo>
                    <a:pt x="23" y="0"/>
                  </a:moveTo>
                  <a:cubicBezTo>
                    <a:pt x="101" y="20"/>
                    <a:pt x="160" y="20"/>
                    <a:pt x="160" y="20"/>
                  </a:cubicBezTo>
                  <a:cubicBezTo>
                    <a:pt x="378" y="89"/>
                    <a:pt x="378" y="89"/>
                    <a:pt x="378" y="89"/>
                  </a:cubicBezTo>
                  <a:cubicBezTo>
                    <a:pt x="378" y="89"/>
                    <a:pt x="410" y="277"/>
                    <a:pt x="332" y="269"/>
                  </a:cubicBezTo>
                  <a:cubicBezTo>
                    <a:pt x="254" y="260"/>
                    <a:pt x="161" y="101"/>
                    <a:pt x="161" y="101"/>
                  </a:cubicBezTo>
                  <a:cubicBezTo>
                    <a:pt x="161" y="101"/>
                    <a:pt x="130" y="88"/>
                    <a:pt x="105" y="88"/>
                  </a:cubicBezTo>
                  <a:cubicBezTo>
                    <a:pt x="36" y="96"/>
                    <a:pt x="0" y="30"/>
                    <a:pt x="23" y="0"/>
                  </a:cubicBezTo>
                  <a:close/>
                </a:path>
              </a:pathLst>
            </a:custGeom>
            <a:solidFill>
              <a:srgbClr val="613D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65" name="Freeform 77"/>
            <p:cNvSpPr>
              <a:spLocks/>
            </p:cNvSpPr>
            <p:nvPr userDrawn="1"/>
          </p:nvSpPr>
          <p:spPr bwMode="gray">
            <a:xfrm>
              <a:off x="10795001" y="5457825"/>
              <a:ext cx="825500" cy="633413"/>
            </a:xfrm>
            <a:custGeom>
              <a:avLst/>
              <a:gdLst>
                <a:gd name="T0" fmla="*/ 520 w 520"/>
                <a:gd name="T1" fmla="*/ 160 h 399"/>
                <a:gd name="T2" fmla="*/ 0 w 520"/>
                <a:gd name="T3" fmla="*/ 0 h 399"/>
                <a:gd name="T4" fmla="*/ 186 w 520"/>
                <a:gd name="T5" fmla="*/ 279 h 399"/>
                <a:gd name="T6" fmla="*/ 495 w 520"/>
                <a:gd name="T7" fmla="*/ 399 h 399"/>
                <a:gd name="T8" fmla="*/ 520 w 520"/>
                <a:gd name="T9" fmla="*/ 160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0" h="399">
                  <a:moveTo>
                    <a:pt x="520" y="160"/>
                  </a:moveTo>
                  <a:lnTo>
                    <a:pt x="0" y="0"/>
                  </a:lnTo>
                  <a:lnTo>
                    <a:pt x="186" y="279"/>
                  </a:lnTo>
                  <a:lnTo>
                    <a:pt x="495" y="399"/>
                  </a:lnTo>
                  <a:lnTo>
                    <a:pt x="520" y="160"/>
                  </a:lnTo>
                  <a:close/>
                </a:path>
              </a:pathLst>
            </a:custGeom>
            <a:solidFill>
              <a:srgbClr val="613D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66" name="Freeform 78"/>
            <p:cNvSpPr>
              <a:spLocks/>
            </p:cNvSpPr>
            <p:nvPr userDrawn="1"/>
          </p:nvSpPr>
          <p:spPr bwMode="gray">
            <a:xfrm>
              <a:off x="10795001" y="5457825"/>
              <a:ext cx="825500" cy="633413"/>
            </a:xfrm>
            <a:custGeom>
              <a:avLst/>
              <a:gdLst>
                <a:gd name="T0" fmla="*/ 520 w 520"/>
                <a:gd name="T1" fmla="*/ 160 h 399"/>
                <a:gd name="T2" fmla="*/ 0 w 520"/>
                <a:gd name="T3" fmla="*/ 0 h 399"/>
                <a:gd name="T4" fmla="*/ 186 w 520"/>
                <a:gd name="T5" fmla="*/ 279 h 399"/>
                <a:gd name="T6" fmla="*/ 495 w 520"/>
                <a:gd name="T7" fmla="*/ 399 h 399"/>
                <a:gd name="T8" fmla="*/ 520 w 520"/>
                <a:gd name="T9" fmla="*/ 160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0" h="399">
                  <a:moveTo>
                    <a:pt x="520" y="160"/>
                  </a:moveTo>
                  <a:lnTo>
                    <a:pt x="0" y="0"/>
                  </a:lnTo>
                  <a:lnTo>
                    <a:pt x="186" y="279"/>
                  </a:lnTo>
                  <a:lnTo>
                    <a:pt x="495" y="399"/>
                  </a:lnTo>
                  <a:lnTo>
                    <a:pt x="520" y="16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67" name="Freeform 79"/>
            <p:cNvSpPr>
              <a:spLocks/>
            </p:cNvSpPr>
            <p:nvPr userDrawn="1"/>
          </p:nvSpPr>
          <p:spPr bwMode="gray">
            <a:xfrm>
              <a:off x="11279191" y="5591948"/>
              <a:ext cx="409572" cy="582655"/>
            </a:xfrm>
            <a:custGeom>
              <a:avLst/>
              <a:gdLst>
                <a:gd name="T0" fmla="*/ 232 w 232"/>
                <a:gd name="T1" fmla="*/ 67 h 354"/>
                <a:gd name="T2" fmla="*/ 32 w 232"/>
                <a:gd name="T3" fmla="*/ 0 h 354"/>
                <a:gd name="T4" fmla="*/ 0 w 232"/>
                <a:gd name="T5" fmla="*/ 257 h 354"/>
                <a:gd name="T6" fmla="*/ 232 w 232"/>
                <a:gd name="T7" fmla="*/ 354 h 354"/>
                <a:gd name="T8" fmla="*/ 232 w 232"/>
                <a:gd name="T9" fmla="*/ 67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354">
                  <a:moveTo>
                    <a:pt x="232" y="67"/>
                  </a:moveTo>
                  <a:lnTo>
                    <a:pt x="32" y="0"/>
                  </a:lnTo>
                  <a:lnTo>
                    <a:pt x="0" y="257"/>
                  </a:lnTo>
                  <a:lnTo>
                    <a:pt x="232" y="354"/>
                  </a:lnTo>
                  <a:lnTo>
                    <a:pt x="232" y="67"/>
                  </a:lnTo>
                  <a:close/>
                </a:path>
              </a:pathLst>
            </a:cu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68" name="Freeform 80"/>
            <p:cNvSpPr>
              <a:spLocks/>
            </p:cNvSpPr>
            <p:nvPr userDrawn="1"/>
          </p:nvSpPr>
          <p:spPr bwMode="gray">
            <a:xfrm>
              <a:off x="11291888" y="5602288"/>
              <a:ext cx="368300" cy="561975"/>
            </a:xfrm>
            <a:custGeom>
              <a:avLst/>
              <a:gdLst>
                <a:gd name="T0" fmla="*/ 232 w 232"/>
                <a:gd name="T1" fmla="*/ 67 h 354"/>
                <a:gd name="T2" fmla="*/ 32 w 232"/>
                <a:gd name="T3" fmla="*/ 0 h 354"/>
                <a:gd name="T4" fmla="*/ 0 w 232"/>
                <a:gd name="T5" fmla="*/ 257 h 354"/>
                <a:gd name="T6" fmla="*/ 232 w 232"/>
                <a:gd name="T7" fmla="*/ 354 h 354"/>
                <a:gd name="T8" fmla="*/ 232 w 232"/>
                <a:gd name="T9" fmla="*/ 67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354">
                  <a:moveTo>
                    <a:pt x="232" y="67"/>
                  </a:moveTo>
                  <a:lnTo>
                    <a:pt x="32" y="0"/>
                  </a:lnTo>
                  <a:lnTo>
                    <a:pt x="0" y="257"/>
                  </a:lnTo>
                  <a:lnTo>
                    <a:pt x="232" y="354"/>
                  </a:lnTo>
                  <a:lnTo>
                    <a:pt x="232" y="6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69" name="Freeform 81"/>
            <p:cNvSpPr>
              <a:spLocks/>
            </p:cNvSpPr>
            <p:nvPr userDrawn="1"/>
          </p:nvSpPr>
          <p:spPr bwMode="gray">
            <a:xfrm>
              <a:off x="11291888" y="5980113"/>
              <a:ext cx="4763" cy="30163"/>
            </a:xfrm>
            <a:custGeom>
              <a:avLst/>
              <a:gdLst>
                <a:gd name="T0" fmla="*/ 3 w 3"/>
                <a:gd name="T1" fmla="*/ 0 h 19"/>
                <a:gd name="T2" fmla="*/ 0 w 3"/>
                <a:gd name="T3" fmla="*/ 19 h 19"/>
                <a:gd name="T4" fmla="*/ 3 w 3"/>
                <a:gd name="T5" fmla="*/ 0 h 19"/>
                <a:gd name="T6" fmla="*/ 3 w 3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9">
                  <a:moveTo>
                    <a:pt x="3" y="0"/>
                  </a:moveTo>
                  <a:lnTo>
                    <a:pt x="0" y="19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3291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70" name="Freeform 82"/>
            <p:cNvSpPr>
              <a:spLocks/>
            </p:cNvSpPr>
            <p:nvPr userDrawn="1"/>
          </p:nvSpPr>
          <p:spPr bwMode="gray">
            <a:xfrm>
              <a:off x="11291888" y="5980113"/>
              <a:ext cx="4763" cy="30163"/>
            </a:xfrm>
            <a:custGeom>
              <a:avLst/>
              <a:gdLst>
                <a:gd name="T0" fmla="*/ 3 w 3"/>
                <a:gd name="T1" fmla="*/ 0 h 19"/>
                <a:gd name="T2" fmla="*/ 0 w 3"/>
                <a:gd name="T3" fmla="*/ 19 h 19"/>
                <a:gd name="T4" fmla="*/ 3 w 3"/>
                <a:gd name="T5" fmla="*/ 0 h 19"/>
                <a:gd name="T6" fmla="*/ 3 w 3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9">
                  <a:moveTo>
                    <a:pt x="3" y="0"/>
                  </a:moveTo>
                  <a:lnTo>
                    <a:pt x="0" y="19"/>
                  </a:lnTo>
                  <a:lnTo>
                    <a:pt x="3" y="0"/>
                  </a:ln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71" name="Freeform 83"/>
            <p:cNvSpPr>
              <a:spLocks/>
            </p:cNvSpPr>
            <p:nvPr userDrawn="1"/>
          </p:nvSpPr>
          <p:spPr bwMode="gray">
            <a:xfrm>
              <a:off x="11296651" y="5905500"/>
              <a:ext cx="7938" cy="74613"/>
            </a:xfrm>
            <a:custGeom>
              <a:avLst/>
              <a:gdLst>
                <a:gd name="T0" fmla="*/ 5 w 5"/>
                <a:gd name="T1" fmla="*/ 0 h 47"/>
                <a:gd name="T2" fmla="*/ 0 w 5"/>
                <a:gd name="T3" fmla="*/ 47 h 47"/>
                <a:gd name="T4" fmla="*/ 0 w 5"/>
                <a:gd name="T5" fmla="*/ 47 h 47"/>
                <a:gd name="T6" fmla="*/ 5 w 5"/>
                <a:gd name="T7" fmla="*/ 0 h 47"/>
                <a:gd name="T8" fmla="*/ 5 w 5"/>
                <a:gd name="T9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7">
                  <a:moveTo>
                    <a:pt x="5" y="0"/>
                  </a:moveTo>
                  <a:lnTo>
                    <a:pt x="0" y="47"/>
                  </a:lnTo>
                  <a:lnTo>
                    <a:pt x="0" y="47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5737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72" name="Freeform 84"/>
            <p:cNvSpPr>
              <a:spLocks/>
            </p:cNvSpPr>
            <p:nvPr userDrawn="1"/>
          </p:nvSpPr>
          <p:spPr bwMode="gray">
            <a:xfrm>
              <a:off x="11296651" y="5905500"/>
              <a:ext cx="7938" cy="74613"/>
            </a:xfrm>
            <a:custGeom>
              <a:avLst/>
              <a:gdLst>
                <a:gd name="T0" fmla="*/ 5 w 5"/>
                <a:gd name="T1" fmla="*/ 0 h 47"/>
                <a:gd name="T2" fmla="*/ 0 w 5"/>
                <a:gd name="T3" fmla="*/ 47 h 47"/>
                <a:gd name="T4" fmla="*/ 0 w 5"/>
                <a:gd name="T5" fmla="*/ 47 h 47"/>
                <a:gd name="T6" fmla="*/ 5 w 5"/>
                <a:gd name="T7" fmla="*/ 0 h 47"/>
                <a:gd name="T8" fmla="*/ 5 w 5"/>
                <a:gd name="T9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7">
                  <a:moveTo>
                    <a:pt x="5" y="0"/>
                  </a:moveTo>
                  <a:lnTo>
                    <a:pt x="0" y="47"/>
                  </a:lnTo>
                  <a:lnTo>
                    <a:pt x="0" y="47"/>
                  </a:lnTo>
                  <a:lnTo>
                    <a:pt x="5" y="0"/>
                  </a:lnTo>
                  <a:lnTo>
                    <a:pt x="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73" name="Freeform 85"/>
            <p:cNvSpPr>
              <a:spLocks/>
            </p:cNvSpPr>
            <p:nvPr userDrawn="1"/>
          </p:nvSpPr>
          <p:spPr bwMode="gray">
            <a:xfrm>
              <a:off x="11294610" y="5905501"/>
              <a:ext cx="362859" cy="258762"/>
            </a:xfrm>
            <a:custGeom>
              <a:avLst/>
              <a:gdLst>
                <a:gd name="T0" fmla="*/ 8 w 232"/>
                <a:gd name="T1" fmla="*/ 0 h 163"/>
                <a:gd name="T2" fmla="*/ 3 w 232"/>
                <a:gd name="T3" fmla="*/ 47 h 163"/>
                <a:gd name="T4" fmla="*/ 0 w 232"/>
                <a:gd name="T5" fmla="*/ 66 h 163"/>
                <a:gd name="T6" fmla="*/ 232 w 232"/>
                <a:gd name="T7" fmla="*/ 163 h 163"/>
                <a:gd name="T8" fmla="*/ 232 w 232"/>
                <a:gd name="T9" fmla="*/ 93 h 163"/>
                <a:gd name="T10" fmla="*/ 8 w 232"/>
                <a:gd name="T11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2" h="163">
                  <a:moveTo>
                    <a:pt x="8" y="0"/>
                  </a:moveTo>
                  <a:lnTo>
                    <a:pt x="3" y="47"/>
                  </a:lnTo>
                  <a:lnTo>
                    <a:pt x="0" y="66"/>
                  </a:lnTo>
                  <a:lnTo>
                    <a:pt x="232" y="163"/>
                  </a:lnTo>
                  <a:lnTo>
                    <a:pt x="232" y="93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5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74" name="Freeform 86"/>
            <p:cNvSpPr>
              <a:spLocks/>
            </p:cNvSpPr>
            <p:nvPr userDrawn="1"/>
          </p:nvSpPr>
          <p:spPr bwMode="gray">
            <a:xfrm>
              <a:off x="11291888" y="5905500"/>
              <a:ext cx="368300" cy="258763"/>
            </a:xfrm>
            <a:custGeom>
              <a:avLst/>
              <a:gdLst>
                <a:gd name="T0" fmla="*/ 8 w 232"/>
                <a:gd name="T1" fmla="*/ 0 h 163"/>
                <a:gd name="T2" fmla="*/ 3 w 232"/>
                <a:gd name="T3" fmla="*/ 47 h 163"/>
                <a:gd name="T4" fmla="*/ 0 w 232"/>
                <a:gd name="T5" fmla="*/ 66 h 163"/>
                <a:gd name="T6" fmla="*/ 232 w 232"/>
                <a:gd name="T7" fmla="*/ 163 h 163"/>
                <a:gd name="T8" fmla="*/ 232 w 232"/>
                <a:gd name="T9" fmla="*/ 93 h 163"/>
                <a:gd name="T10" fmla="*/ 8 w 232"/>
                <a:gd name="T11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2" h="163">
                  <a:moveTo>
                    <a:pt x="8" y="0"/>
                  </a:moveTo>
                  <a:lnTo>
                    <a:pt x="3" y="47"/>
                  </a:lnTo>
                  <a:lnTo>
                    <a:pt x="0" y="66"/>
                  </a:lnTo>
                  <a:lnTo>
                    <a:pt x="232" y="163"/>
                  </a:lnTo>
                  <a:lnTo>
                    <a:pt x="232" y="93"/>
                  </a:lnTo>
                  <a:lnTo>
                    <a:pt x="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75" name="Freeform 87"/>
            <p:cNvSpPr>
              <a:spLocks/>
            </p:cNvSpPr>
            <p:nvPr userDrawn="1"/>
          </p:nvSpPr>
          <p:spPr bwMode="gray">
            <a:xfrm>
              <a:off x="9963151" y="3878263"/>
              <a:ext cx="217488" cy="387350"/>
            </a:xfrm>
            <a:custGeom>
              <a:avLst/>
              <a:gdLst>
                <a:gd name="T0" fmla="*/ 120 w 120"/>
                <a:gd name="T1" fmla="*/ 186 h 215"/>
                <a:gd name="T2" fmla="*/ 105 w 120"/>
                <a:gd name="T3" fmla="*/ 0 h 215"/>
                <a:gd name="T4" fmla="*/ 0 w 120"/>
                <a:gd name="T5" fmla="*/ 81 h 215"/>
                <a:gd name="T6" fmla="*/ 17 w 120"/>
                <a:gd name="T7" fmla="*/ 215 h 215"/>
                <a:gd name="T8" fmla="*/ 120 w 120"/>
                <a:gd name="T9" fmla="*/ 186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215">
                  <a:moveTo>
                    <a:pt x="120" y="186"/>
                  </a:moveTo>
                  <a:cubicBezTo>
                    <a:pt x="120" y="186"/>
                    <a:pt x="64" y="85"/>
                    <a:pt x="105" y="0"/>
                  </a:cubicBezTo>
                  <a:cubicBezTo>
                    <a:pt x="4" y="67"/>
                    <a:pt x="0" y="81"/>
                    <a:pt x="0" y="81"/>
                  </a:cubicBezTo>
                  <a:cubicBezTo>
                    <a:pt x="17" y="215"/>
                    <a:pt x="17" y="215"/>
                    <a:pt x="17" y="215"/>
                  </a:cubicBezTo>
                  <a:lnTo>
                    <a:pt x="120" y="186"/>
                  </a:lnTo>
                  <a:close/>
                </a:path>
              </a:pathLst>
            </a:custGeom>
            <a:solidFill>
              <a:srgbClr val="F8D5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76" name="Freeform 88"/>
            <p:cNvSpPr>
              <a:spLocks/>
            </p:cNvSpPr>
            <p:nvPr userDrawn="1"/>
          </p:nvSpPr>
          <p:spPr bwMode="gray">
            <a:xfrm>
              <a:off x="9963151" y="3878263"/>
              <a:ext cx="217488" cy="387350"/>
            </a:xfrm>
            <a:custGeom>
              <a:avLst/>
              <a:gdLst>
                <a:gd name="T0" fmla="*/ 120 w 120"/>
                <a:gd name="T1" fmla="*/ 186 h 215"/>
                <a:gd name="T2" fmla="*/ 105 w 120"/>
                <a:gd name="T3" fmla="*/ 0 h 215"/>
                <a:gd name="T4" fmla="*/ 0 w 120"/>
                <a:gd name="T5" fmla="*/ 81 h 215"/>
                <a:gd name="T6" fmla="*/ 17 w 120"/>
                <a:gd name="T7" fmla="*/ 215 h 215"/>
                <a:gd name="T8" fmla="*/ 120 w 120"/>
                <a:gd name="T9" fmla="*/ 186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215">
                  <a:moveTo>
                    <a:pt x="120" y="186"/>
                  </a:moveTo>
                  <a:cubicBezTo>
                    <a:pt x="120" y="186"/>
                    <a:pt x="64" y="85"/>
                    <a:pt x="105" y="0"/>
                  </a:cubicBezTo>
                  <a:cubicBezTo>
                    <a:pt x="4" y="67"/>
                    <a:pt x="0" y="81"/>
                    <a:pt x="0" y="81"/>
                  </a:cubicBezTo>
                  <a:cubicBezTo>
                    <a:pt x="17" y="215"/>
                    <a:pt x="17" y="215"/>
                    <a:pt x="17" y="215"/>
                  </a:cubicBezTo>
                  <a:lnTo>
                    <a:pt x="120" y="186"/>
                  </a:lnTo>
                  <a:close/>
                </a:path>
              </a:pathLst>
            </a:custGeom>
            <a:solidFill>
              <a:srgbClr val="DEB6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77" name="Freeform 89"/>
            <p:cNvSpPr>
              <a:spLocks/>
            </p:cNvSpPr>
            <p:nvPr userDrawn="1"/>
          </p:nvSpPr>
          <p:spPr bwMode="gray">
            <a:xfrm>
              <a:off x="9871076" y="3697288"/>
              <a:ext cx="849313" cy="573088"/>
            </a:xfrm>
            <a:custGeom>
              <a:avLst/>
              <a:gdLst>
                <a:gd name="T0" fmla="*/ 0 w 470"/>
                <a:gd name="T1" fmla="*/ 134 h 319"/>
                <a:gd name="T2" fmla="*/ 42 w 470"/>
                <a:gd name="T3" fmla="*/ 197 h 319"/>
                <a:gd name="T4" fmla="*/ 147 w 470"/>
                <a:gd name="T5" fmla="*/ 123 h 319"/>
                <a:gd name="T6" fmla="*/ 221 w 470"/>
                <a:gd name="T7" fmla="*/ 270 h 319"/>
                <a:gd name="T8" fmla="*/ 300 w 470"/>
                <a:gd name="T9" fmla="*/ 319 h 319"/>
                <a:gd name="T10" fmla="*/ 427 w 470"/>
                <a:gd name="T11" fmla="*/ 174 h 319"/>
                <a:gd name="T12" fmla="*/ 470 w 470"/>
                <a:gd name="T13" fmla="*/ 171 h 319"/>
                <a:gd name="T14" fmla="*/ 468 w 470"/>
                <a:gd name="T15" fmla="*/ 2 h 319"/>
                <a:gd name="T16" fmla="*/ 312 w 470"/>
                <a:gd name="T17" fmla="*/ 30 h 319"/>
                <a:gd name="T18" fmla="*/ 127 w 470"/>
                <a:gd name="T19" fmla="*/ 20 h 319"/>
                <a:gd name="T20" fmla="*/ 0 w 470"/>
                <a:gd name="T21" fmla="*/ 134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0" h="319">
                  <a:moveTo>
                    <a:pt x="0" y="134"/>
                  </a:moveTo>
                  <a:cubicBezTo>
                    <a:pt x="0" y="134"/>
                    <a:pt x="13" y="192"/>
                    <a:pt x="42" y="197"/>
                  </a:cubicBezTo>
                  <a:cubicBezTo>
                    <a:pt x="68" y="201"/>
                    <a:pt x="146" y="130"/>
                    <a:pt x="147" y="123"/>
                  </a:cubicBezTo>
                  <a:cubicBezTo>
                    <a:pt x="261" y="161"/>
                    <a:pt x="221" y="270"/>
                    <a:pt x="221" y="270"/>
                  </a:cubicBezTo>
                  <a:cubicBezTo>
                    <a:pt x="221" y="270"/>
                    <a:pt x="227" y="279"/>
                    <a:pt x="300" y="319"/>
                  </a:cubicBezTo>
                  <a:cubicBezTo>
                    <a:pt x="440" y="276"/>
                    <a:pt x="427" y="174"/>
                    <a:pt x="427" y="174"/>
                  </a:cubicBezTo>
                  <a:cubicBezTo>
                    <a:pt x="470" y="171"/>
                    <a:pt x="470" y="171"/>
                    <a:pt x="470" y="171"/>
                  </a:cubicBezTo>
                  <a:cubicBezTo>
                    <a:pt x="468" y="2"/>
                    <a:pt x="468" y="2"/>
                    <a:pt x="468" y="2"/>
                  </a:cubicBezTo>
                  <a:cubicBezTo>
                    <a:pt x="312" y="30"/>
                    <a:pt x="312" y="30"/>
                    <a:pt x="312" y="30"/>
                  </a:cubicBezTo>
                  <a:cubicBezTo>
                    <a:pt x="312" y="30"/>
                    <a:pt x="145" y="0"/>
                    <a:pt x="127" y="20"/>
                  </a:cubicBezTo>
                  <a:cubicBezTo>
                    <a:pt x="116" y="33"/>
                    <a:pt x="0" y="134"/>
                    <a:pt x="0" y="134"/>
                  </a:cubicBezTo>
                  <a:close/>
                </a:path>
              </a:pathLst>
            </a:custGeom>
            <a:solidFill>
              <a:srgbClr val="F6CA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78" name="Freeform 90"/>
            <p:cNvSpPr>
              <a:spLocks/>
            </p:cNvSpPr>
            <p:nvPr userDrawn="1"/>
          </p:nvSpPr>
          <p:spPr bwMode="gray">
            <a:xfrm>
              <a:off x="10674351" y="3640138"/>
              <a:ext cx="192088" cy="387350"/>
            </a:xfrm>
            <a:custGeom>
              <a:avLst/>
              <a:gdLst>
                <a:gd name="T0" fmla="*/ 0 w 121"/>
                <a:gd name="T1" fmla="*/ 15 h 244"/>
                <a:gd name="T2" fmla="*/ 12 w 121"/>
                <a:gd name="T3" fmla="*/ 244 h 244"/>
                <a:gd name="T4" fmla="*/ 121 w 121"/>
                <a:gd name="T5" fmla="*/ 240 h 244"/>
                <a:gd name="T6" fmla="*/ 110 w 121"/>
                <a:gd name="T7" fmla="*/ 0 h 244"/>
                <a:gd name="T8" fmla="*/ 0 w 121"/>
                <a:gd name="T9" fmla="*/ 15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44">
                  <a:moveTo>
                    <a:pt x="0" y="15"/>
                  </a:moveTo>
                  <a:lnTo>
                    <a:pt x="12" y="244"/>
                  </a:lnTo>
                  <a:lnTo>
                    <a:pt x="121" y="240"/>
                  </a:lnTo>
                  <a:lnTo>
                    <a:pt x="110" y="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79" name="Freeform 91"/>
            <p:cNvSpPr>
              <a:spLocks/>
            </p:cNvSpPr>
            <p:nvPr userDrawn="1"/>
          </p:nvSpPr>
          <p:spPr bwMode="gray">
            <a:xfrm>
              <a:off x="10674351" y="3640138"/>
              <a:ext cx="192088" cy="387350"/>
            </a:xfrm>
            <a:custGeom>
              <a:avLst/>
              <a:gdLst>
                <a:gd name="T0" fmla="*/ 0 w 121"/>
                <a:gd name="T1" fmla="*/ 15 h 244"/>
                <a:gd name="T2" fmla="*/ 12 w 121"/>
                <a:gd name="T3" fmla="*/ 244 h 244"/>
                <a:gd name="T4" fmla="*/ 121 w 121"/>
                <a:gd name="T5" fmla="*/ 240 h 244"/>
                <a:gd name="T6" fmla="*/ 110 w 121"/>
                <a:gd name="T7" fmla="*/ 0 h 244"/>
                <a:gd name="T8" fmla="*/ 0 w 121"/>
                <a:gd name="T9" fmla="*/ 15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44">
                  <a:moveTo>
                    <a:pt x="0" y="15"/>
                  </a:moveTo>
                  <a:lnTo>
                    <a:pt x="12" y="244"/>
                  </a:lnTo>
                  <a:lnTo>
                    <a:pt x="121" y="240"/>
                  </a:lnTo>
                  <a:lnTo>
                    <a:pt x="110" y="0"/>
                  </a:lnTo>
                  <a:lnTo>
                    <a:pt x="0" y="1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80" name="Freeform 92"/>
            <p:cNvSpPr>
              <a:spLocks/>
            </p:cNvSpPr>
            <p:nvPr userDrawn="1"/>
          </p:nvSpPr>
          <p:spPr bwMode="gray">
            <a:xfrm>
              <a:off x="10188576" y="3733800"/>
              <a:ext cx="176213" cy="254000"/>
            </a:xfrm>
            <a:custGeom>
              <a:avLst/>
              <a:gdLst>
                <a:gd name="T0" fmla="*/ 31 w 97"/>
                <a:gd name="T1" fmla="*/ 142 h 142"/>
                <a:gd name="T2" fmla="*/ 97 w 97"/>
                <a:gd name="T3" fmla="*/ 4 h 142"/>
                <a:gd name="T4" fmla="*/ 72 w 97"/>
                <a:gd name="T5" fmla="*/ 0 h 142"/>
                <a:gd name="T6" fmla="*/ 3 w 97"/>
                <a:gd name="T7" fmla="*/ 118 h 142"/>
                <a:gd name="T8" fmla="*/ 31 w 97"/>
                <a:gd name="T9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142">
                  <a:moveTo>
                    <a:pt x="31" y="142"/>
                  </a:moveTo>
                  <a:cubicBezTo>
                    <a:pt x="97" y="4"/>
                    <a:pt x="97" y="4"/>
                    <a:pt x="97" y="4"/>
                  </a:cubicBezTo>
                  <a:cubicBezTo>
                    <a:pt x="90" y="2"/>
                    <a:pt x="81" y="1"/>
                    <a:pt x="72" y="0"/>
                  </a:cubicBezTo>
                  <a:cubicBezTo>
                    <a:pt x="72" y="0"/>
                    <a:pt x="0" y="115"/>
                    <a:pt x="3" y="118"/>
                  </a:cubicBezTo>
                  <a:cubicBezTo>
                    <a:pt x="15" y="125"/>
                    <a:pt x="24" y="134"/>
                    <a:pt x="31" y="142"/>
                  </a:cubicBezTo>
                  <a:close/>
                </a:path>
              </a:pathLst>
            </a:custGeom>
            <a:solidFill>
              <a:srgbClr val="DEB6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81" name="Freeform 93"/>
            <p:cNvSpPr>
              <a:spLocks/>
            </p:cNvSpPr>
            <p:nvPr userDrawn="1"/>
          </p:nvSpPr>
          <p:spPr bwMode="gray">
            <a:xfrm>
              <a:off x="9872663" y="3540125"/>
              <a:ext cx="468313" cy="830263"/>
            </a:xfrm>
            <a:custGeom>
              <a:avLst/>
              <a:gdLst>
                <a:gd name="T0" fmla="*/ 277 w 295"/>
                <a:gd name="T1" fmla="*/ 0 h 523"/>
                <a:gd name="T2" fmla="*/ 0 w 295"/>
                <a:gd name="T3" fmla="*/ 513 h 523"/>
                <a:gd name="T4" fmla="*/ 19 w 295"/>
                <a:gd name="T5" fmla="*/ 523 h 523"/>
                <a:gd name="T6" fmla="*/ 295 w 295"/>
                <a:gd name="T7" fmla="*/ 10 h 523"/>
                <a:gd name="T8" fmla="*/ 277 w 295"/>
                <a:gd name="T9" fmla="*/ 0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5" h="523">
                  <a:moveTo>
                    <a:pt x="277" y="0"/>
                  </a:moveTo>
                  <a:lnTo>
                    <a:pt x="0" y="513"/>
                  </a:lnTo>
                  <a:lnTo>
                    <a:pt x="19" y="523"/>
                  </a:lnTo>
                  <a:lnTo>
                    <a:pt x="295" y="10"/>
                  </a:lnTo>
                  <a:lnTo>
                    <a:pt x="277" y="0"/>
                  </a:lnTo>
                  <a:close/>
                </a:path>
              </a:pathLst>
            </a:custGeom>
            <a:solidFill>
              <a:srgbClr val="5C00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82" name="Freeform 94"/>
            <p:cNvSpPr>
              <a:spLocks/>
            </p:cNvSpPr>
            <p:nvPr userDrawn="1"/>
          </p:nvSpPr>
          <p:spPr bwMode="gray">
            <a:xfrm>
              <a:off x="9872663" y="3540125"/>
              <a:ext cx="525463" cy="860425"/>
            </a:xfrm>
            <a:custGeom>
              <a:avLst/>
              <a:gdLst>
                <a:gd name="T0" fmla="*/ 331 w 331"/>
                <a:gd name="T1" fmla="*/ 29 h 542"/>
                <a:gd name="T2" fmla="*/ 295 w 331"/>
                <a:gd name="T3" fmla="*/ 10 h 542"/>
                <a:gd name="T4" fmla="*/ 277 w 331"/>
                <a:gd name="T5" fmla="*/ 0 h 542"/>
                <a:gd name="T6" fmla="*/ 0 w 331"/>
                <a:gd name="T7" fmla="*/ 513 h 542"/>
                <a:gd name="T8" fmla="*/ 19 w 331"/>
                <a:gd name="T9" fmla="*/ 523 h 542"/>
                <a:gd name="T10" fmla="*/ 55 w 331"/>
                <a:gd name="T11" fmla="*/ 542 h 542"/>
                <a:gd name="T12" fmla="*/ 331 w 331"/>
                <a:gd name="T13" fmla="*/ 29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1" h="542">
                  <a:moveTo>
                    <a:pt x="331" y="29"/>
                  </a:moveTo>
                  <a:lnTo>
                    <a:pt x="295" y="10"/>
                  </a:lnTo>
                  <a:lnTo>
                    <a:pt x="277" y="0"/>
                  </a:lnTo>
                  <a:lnTo>
                    <a:pt x="0" y="513"/>
                  </a:lnTo>
                  <a:lnTo>
                    <a:pt x="19" y="523"/>
                  </a:lnTo>
                  <a:lnTo>
                    <a:pt x="55" y="542"/>
                  </a:lnTo>
                  <a:lnTo>
                    <a:pt x="331" y="29"/>
                  </a:lnTo>
                  <a:close/>
                </a:path>
              </a:pathLst>
            </a:cu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83" name="Freeform 95"/>
            <p:cNvSpPr>
              <a:spLocks/>
            </p:cNvSpPr>
            <p:nvPr userDrawn="1"/>
          </p:nvSpPr>
          <p:spPr bwMode="gray">
            <a:xfrm>
              <a:off x="9869488" y="4354513"/>
              <a:ext cx="90488" cy="111125"/>
            </a:xfrm>
            <a:custGeom>
              <a:avLst/>
              <a:gdLst>
                <a:gd name="T0" fmla="*/ 2 w 57"/>
                <a:gd name="T1" fmla="*/ 0 h 70"/>
                <a:gd name="T2" fmla="*/ 0 w 57"/>
                <a:gd name="T3" fmla="*/ 70 h 70"/>
                <a:gd name="T4" fmla="*/ 57 w 57"/>
                <a:gd name="T5" fmla="*/ 29 h 70"/>
                <a:gd name="T6" fmla="*/ 2 w 57"/>
                <a:gd name="T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" h="70">
                  <a:moveTo>
                    <a:pt x="2" y="0"/>
                  </a:moveTo>
                  <a:lnTo>
                    <a:pt x="0" y="70"/>
                  </a:lnTo>
                  <a:lnTo>
                    <a:pt x="57" y="29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84" name="Freeform 96"/>
            <p:cNvSpPr>
              <a:spLocks/>
            </p:cNvSpPr>
            <p:nvPr userDrawn="1"/>
          </p:nvSpPr>
          <p:spPr bwMode="gray">
            <a:xfrm>
              <a:off x="9869488" y="4410075"/>
              <a:ext cx="46038" cy="55563"/>
            </a:xfrm>
            <a:custGeom>
              <a:avLst/>
              <a:gdLst>
                <a:gd name="T0" fmla="*/ 29 w 29"/>
                <a:gd name="T1" fmla="*/ 15 h 35"/>
                <a:gd name="T2" fmla="*/ 0 w 29"/>
                <a:gd name="T3" fmla="*/ 35 h 35"/>
                <a:gd name="T4" fmla="*/ 1 w 29"/>
                <a:gd name="T5" fmla="*/ 0 h 35"/>
                <a:gd name="T6" fmla="*/ 29 w 29"/>
                <a:gd name="T7" fmla="*/ 1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35">
                  <a:moveTo>
                    <a:pt x="29" y="15"/>
                  </a:moveTo>
                  <a:lnTo>
                    <a:pt x="0" y="35"/>
                  </a:lnTo>
                  <a:lnTo>
                    <a:pt x="1" y="0"/>
                  </a:lnTo>
                  <a:lnTo>
                    <a:pt x="29" y="15"/>
                  </a:lnTo>
                  <a:close/>
                </a:path>
              </a:pathLst>
            </a:custGeom>
            <a:solidFill>
              <a:srgbClr val="798C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85" name="Freeform 97"/>
            <p:cNvSpPr>
              <a:spLocks/>
            </p:cNvSpPr>
            <p:nvPr userDrawn="1"/>
          </p:nvSpPr>
          <p:spPr bwMode="gray">
            <a:xfrm>
              <a:off x="10340976" y="3521075"/>
              <a:ext cx="76200" cy="65088"/>
            </a:xfrm>
            <a:custGeom>
              <a:avLst/>
              <a:gdLst>
                <a:gd name="T0" fmla="*/ 13 w 48"/>
                <a:gd name="T1" fmla="*/ 0 h 41"/>
                <a:gd name="T2" fmla="*/ 0 w 48"/>
                <a:gd name="T3" fmla="*/ 22 h 41"/>
                <a:gd name="T4" fmla="*/ 36 w 48"/>
                <a:gd name="T5" fmla="*/ 41 h 41"/>
                <a:gd name="T6" fmla="*/ 48 w 48"/>
                <a:gd name="T7" fmla="*/ 19 h 41"/>
                <a:gd name="T8" fmla="*/ 13 w 48"/>
                <a:gd name="T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1">
                  <a:moveTo>
                    <a:pt x="13" y="0"/>
                  </a:moveTo>
                  <a:lnTo>
                    <a:pt x="0" y="22"/>
                  </a:lnTo>
                  <a:lnTo>
                    <a:pt x="36" y="41"/>
                  </a:lnTo>
                  <a:lnTo>
                    <a:pt x="48" y="19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86" name="Freeform 98"/>
            <p:cNvSpPr>
              <a:spLocks/>
            </p:cNvSpPr>
            <p:nvPr userDrawn="1"/>
          </p:nvSpPr>
          <p:spPr bwMode="gray">
            <a:xfrm>
              <a:off x="10312401" y="3505200"/>
              <a:ext cx="49213" cy="50800"/>
            </a:xfrm>
            <a:custGeom>
              <a:avLst/>
              <a:gdLst>
                <a:gd name="T0" fmla="*/ 31 w 31"/>
                <a:gd name="T1" fmla="*/ 10 h 32"/>
                <a:gd name="T2" fmla="*/ 18 w 31"/>
                <a:gd name="T3" fmla="*/ 32 h 32"/>
                <a:gd name="T4" fmla="*/ 0 w 31"/>
                <a:gd name="T5" fmla="*/ 22 h 32"/>
                <a:gd name="T6" fmla="*/ 12 w 31"/>
                <a:gd name="T7" fmla="*/ 0 h 32"/>
                <a:gd name="T8" fmla="*/ 31 w 31"/>
                <a:gd name="T9" fmla="*/ 1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2">
                  <a:moveTo>
                    <a:pt x="31" y="10"/>
                  </a:moveTo>
                  <a:lnTo>
                    <a:pt x="18" y="32"/>
                  </a:lnTo>
                  <a:lnTo>
                    <a:pt x="0" y="22"/>
                  </a:lnTo>
                  <a:lnTo>
                    <a:pt x="12" y="0"/>
                  </a:lnTo>
                  <a:lnTo>
                    <a:pt x="31" y="10"/>
                  </a:lnTo>
                  <a:close/>
                </a:path>
              </a:pathLst>
            </a:custGeom>
            <a:solidFill>
              <a:srgbClr val="D2D2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87" name="Freeform 99"/>
            <p:cNvSpPr>
              <a:spLocks/>
            </p:cNvSpPr>
            <p:nvPr userDrawn="1"/>
          </p:nvSpPr>
          <p:spPr bwMode="gray">
            <a:xfrm>
              <a:off x="10328276" y="3449638"/>
              <a:ext cx="117475" cy="106363"/>
            </a:xfrm>
            <a:custGeom>
              <a:avLst/>
              <a:gdLst>
                <a:gd name="T0" fmla="*/ 63 w 65"/>
                <a:gd name="T1" fmla="*/ 31 h 59"/>
                <a:gd name="T2" fmla="*/ 60 w 65"/>
                <a:gd name="T3" fmla="*/ 21 h 59"/>
                <a:gd name="T4" fmla="*/ 42 w 65"/>
                <a:gd name="T5" fmla="*/ 11 h 59"/>
                <a:gd name="T6" fmla="*/ 35 w 65"/>
                <a:gd name="T7" fmla="*/ 7 h 59"/>
                <a:gd name="T8" fmla="*/ 28 w 65"/>
                <a:gd name="T9" fmla="*/ 3 h 59"/>
                <a:gd name="T10" fmla="*/ 26 w 65"/>
                <a:gd name="T11" fmla="*/ 2 h 59"/>
                <a:gd name="T12" fmla="*/ 15 w 65"/>
                <a:gd name="T13" fmla="*/ 6 h 59"/>
                <a:gd name="T14" fmla="*/ 0 w 65"/>
                <a:gd name="T15" fmla="*/ 33 h 59"/>
                <a:gd name="T16" fmla="*/ 16 w 65"/>
                <a:gd name="T17" fmla="*/ 42 h 59"/>
                <a:gd name="T18" fmla="*/ 48 w 65"/>
                <a:gd name="T19" fmla="*/ 59 h 59"/>
                <a:gd name="T20" fmla="*/ 63 w 65"/>
                <a:gd name="T21" fmla="*/ 3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5" h="59">
                  <a:moveTo>
                    <a:pt x="63" y="31"/>
                  </a:moveTo>
                  <a:cubicBezTo>
                    <a:pt x="65" y="27"/>
                    <a:pt x="64" y="23"/>
                    <a:pt x="60" y="21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40" y="10"/>
                    <a:pt x="37" y="9"/>
                    <a:pt x="35" y="7"/>
                  </a:cubicBezTo>
                  <a:cubicBezTo>
                    <a:pt x="32" y="6"/>
                    <a:pt x="30" y="5"/>
                    <a:pt x="28" y="3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2" y="0"/>
                    <a:pt x="17" y="2"/>
                    <a:pt x="15" y="6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48" y="59"/>
                    <a:pt x="48" y="59"/>
                    <a:pt x="48" y="59"/>
                  </a:cubicBezTo>
                  <a:lnTo>
                    <a:pt x="63" y="31"/>
                  </a:lnTo>
                  <a:close/>
                </a:path>
              </a:pathLst>
            </a:cu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88" name="Freeform 100"/>
            <p:cNvSpPr>
              <a:spLocks/>
            </p:cNvSpPr>
            <p:nvPr userDrawn="1"/>
          </p:nvSpPr>
          <p:spPr bwMode="gray">
            <a:xfrm>
              <a:off x="10328276" y="3449638"/>
              <a:ext cx="63500" cy="74613"/>
            </a:xfrm>
            <a:custGeom>
              <a:avLst/>
              <a:gdLst>
                <a:gd name="T0" fmla="*/ 16 w 35"/>
                <a:gd name="T1" fmla="*/ 42 h 42"/>
                <a:gd name="T2" fmla="*/ 35 w 35"/>
                <a:gd name="T3" fmla="*/ 7 h 42"/>
                <a:gd name="T4" fmla="*/ 28 w 35"/>
                <a:gd name="T5" fmla="*/ 3 h 42"/>
                <a:gd name="T6" fmla="*/ 26 w 35"/>
                <a:gd name="T7" fmla="*/ 2 h 42"/>
                <a:gd name="T8" fmla="*/ 15 w 35"/>
                <a:gd name="T9" fmla="*/ 6 h 42"/>
                <a:gd name="T10" fmla="*/ 0 w 35"/>
                <a:gd name="T11" fmla="*/ 33 h 42"/>
                <a:gd name="T12" fmla="*/ 16 w 35"/>
                <a:gd name="T13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42">
                  <a:moveTo>
                    <a:pt x="16" y="42"/>
                  </a:moveTo>
                  <a:cubicBezTo>
                    <a:pt x="35" y="7"/>
                    <a:pt x="35" y="7"/>
                    <a:pt x="35" y="7"/>
                  </a:cubicBezTo>
                  <a:cubicBezTo>
                    <a:pt x="32" y="6"/>
                    <a:pt x="30" y="5"/>
                    <a:pt x="28" y="3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2" y="0"/>
                    <a:pt x="17" y="2"/>
                    <a:pt x="15" y="6"/>
                  </a:cubicBezTo>
                  <a:cubicBezTo>
                    <a:pt x="0" y="33"/>
                    <a:pt x="0" y="33"/>
                    <a:pt x="0" y="33"/>
                  </a:cubicBezTo>
                  <a:lnTo>
                    <a:pt x="16" y="42"/>
                  </a:lnTo>
                  <a:close/>
                </a:path>
              </a:pathLst>
            </a:custGeom>
            <a:solidFill>
              <a:srgbClr val="005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89" name="Freeform 101"/>
            <p:cNvSpPr>
              <a:spLocks/>
            </p:cNvSpPr>
            <p:nvPr userDrawn="1"/>
          </p:nvSpPr>
          <p:spPr bwMode="gray">
            <a:xfrm>
              <a:off x="9872663" y="3540125"/>
              <a:ext cx="468313" cy="830263"/>
            </a:xfrm>
            <a:custGeom>
              <a:avLst/>
              <a:gdLst>
                <a:gd name="T0" fmla="*/ 277 w 295"/>
                <a:gd name="T1" fmla="*/ 0 h 523"/>
                <a:gd name="T2" fmla="*/ 0 w 295"/>
                <a:gd name="T3" fmla="*/ 513 h 523"/>
                <a:gd name="T4" fmla="*/ 19 w 295"/>
                <a:gd name="T5" fmla="*/ 523 h 523"/>
                <a:gd name="T6" fmla="*/ 295 w 295"/>
                <a:gd name="T7" fmla="*/ 10 h 523"/>
                <a:gd name="T8" fmla="*/ 277 w 295"/>
                <a:gd name="T9" fmla="*/ 0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5" h="523">
                  <a:moveTo>
                    <a:pt x="277" y="0"/>
                  </a:moveTo>
                  <a:lnTo>
                    <a:pt x="0" y="513"/>
                  </a:lnTo>
                  <a:lnTo>
                    <a:pt x="19" y="523"/>
                  </a:lnTo>
                  <a:lnTo>
                    <a:pt x="295" y="10"/>
                  </a:lnTo>
                  <a:lnTo>
                    <a:pt x="277" y="0"/>
                  </a:lnTo>
                  <a:close/>
                </a:path>
              </a:pathLst>
            </a:custGeom>
            <a:solidFill>
              <a:srgbClr val="005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90" name="Freeform 102"/>
            <p:cNvSpPr>
              <a:spLocks/>
            </p:cNvSpPr>
            <p:nvPr userDrawn="1"/>
          </p:nvSpPr>
          <p:spPr bwMode="gray">
            <a:xfrm>
              <a:off x="9855201" y="3914775"/>
              <a:ext cx="155575" cy="368300"/>
            </a:xfrm>
            <a:custGeom>
              <a:avLst/>
              <a:gdLst>
                <a:gd name="T0" fmla="*/ 56 w 86"/>
                <a:gd name="T1" fmla="*/ 203 h 205"/>
                <a:gd name="T2" fmla="*/ 21 w 86"/>
                <a:gd name="T3" fmla="*/ 175 h 205"/>
                <a:gd name="T4" fmla="*/ 2 w 86"/>
                <a:gd name="T5" fmla="*/ 37 h 205"/>
                <a:gd name="T6" fmla="*/ 30 w 86"/>
                <a:gd name="T7" fmla="*/ 2 h 205"/>
                <a:gd name="T8" fmla="*/ 65 w 86"/>
                <a:gd name="T9" fmla="*/ 30 h 205"/>
                <a:gd name="T10" fmla="*/ 84 w 86"/>
                <a:gd name="T11" fmla="*/ 168 h 205"/>
                <a:gd name="T12" fmla="*/ 56 w 86"/>
                <a:gd name="T13" fmla="*/ 203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205">
                  <a:moveTo>
                    <a:pt x="56" y="203"/>
                  </a:moveTo>
                  <a:cubicBezTo>
                    <a:pt x="38" y="205"/>
                    <a:pt x="23" y="193"/>
                    <a:pt x="21" y="175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0" y="20"/>
                    <a:pt x="12" y="4"/>
                    <a:pt x="30" y="2"/>
                  </a:cubicBezTo>
                  <a:cubicBezTo>
                    <a:pt x="47" y="0"/>
                    <a:pt x="63" y="13"/>
                    <a:pt x="65" y="30"/>
                  </a:cubicBezTo>
                  <a:cubicBezTo>
                    <a:pt x="84" y="168"/>
                    <a:pt x="84" y="168"/>
                    <a:pt x="84" y="168"/>
                  </a:cubicBezTo>
                  <a:cubicBezTo>
                    <a:pt x="86" y="186"/>
                    <a:pt x="73" y="201"/>
                    <a:pt x="56" y="203"/>
                  </a:cubicBezTo>
                  <a:close/>
                </a:path>
              </a:pathLst>
            </a:custGeom>
            <a:solidFill>
              <a:srgbClr val="F6CA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91" name="Freeform 103"/>
            <p:cNvSpPr>
              <a:spLocks/>
            </p:cNvSpPr>
            <p:nvPr userDrawn="1"/>
          </p:nvSpPr>
          <p:spPr bwMode="gray">
            <a:xfrm>
              <a:off x="9996488" y="4116388"/>
              <a:ext cx="479425" cy="258763"/>
            </a:xfrm>
            <a:custGeom>
              <a:avLst/>
              <a:gdLst>
                <a:gd name="T0" fmla="*/ 6 w 266"/>
                <a:gd name="T1" fmla="*/ 109 h 144"/>
                <a:gd name="T2" fmla="*/ 35 w 266"/>
                <a:gd name="T3" fmla="*/ 58 h 144"/>
                <a:gd name="T4" fmla="*/ 209 w 266"/>
                <a:gd name="T5" fmla="*/ 6 h 144"/>
                <a:gd name="T6" fmla="*/ 260 w 266"/>
                <a:gd name="T7" fmla="*/ 35 h 144"/>
                <a:gd name="T8" fmla="*/ 231 w 266"/>
                <a:gd name="T9" fmla="*/ 86 h 144"/>
                <a:gd name="T10" fmla="*/ 57 w 266"/>
                <a:gd name="T11" fmla="*/ 138 h 144"/>
                <a:gd name="T12" fmla="*/ 6 w 266"/>
                <a:gd name="T13" fmla="*/ 10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144">
                  <a:moveTo>
                    <a:pt x="6" y="109"/>
                  </a:moveTo>
                  <a:cubicBezTo>
                    <a:pt x="0" y="87"/>
                    <a:pt x="13" y="64"/>
                    <a:pt x="35" y="58"/>
                  </a:cubicBezTo>
                  <a:cubicBezTo>
                    <a:pt x="209" y="6"/>
                    <a:pt x="209" y="6"/>
                    <a:pt x="209" y="6"/>
                  </a:cubicBezTo>
                  <a:cubicBezTo>
                    <a:pt x="231" y="0"/>
                    <a:pt x="254" y="13"/>
                    <a:pt x="260" y="35"/>
                  </a:cubicBezTo>
                  <a:cubicBezTo>
                    <a:pt x="266" y="57"/>
                    <a:pt x="253" y="79"/>
                    <a:pt x="231" y="86"/>
                  </a:cubicBezTo>
                  <a:cubicBezTo>
                    <a:pt x="57" y="138"/>
                    <a:pt x="57" y="138"/>
                    <a:pt x="57" y="138"/>
                  </a:cubicBezTo>
                  <a:cubicBezTo>
                    <a:pt x="35" y="144"/>
                    <a:pt x="12" y="131"/>
                    <a:pt x="6" y="109"/>
                  </a:cubicBezTo>
                  <a:close/>
                </a:path>
              </a:pathLst>
            </a:custGeom>
            <a:solidFill>
              <a:srgbClr val="F6CA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92" name="Freeform 104"/>
            <p:cNvSpPr>
              <a:spLocks/>
            </p:cNvSpPr>
            <p:nvPr userDrawn="1"/>
          </p:nvSpPr>
          <p:spPr bwMode="gray">
            <a:xfrm>
              <a:off x="10028238" y="4011613"/>
              <a:ext cx="627063" cy="358775"/>
            </a:xfrm>
            <a:custGeom>
              <a:avLst/>
              <a:gdLst>
                <a:gd name="T0" fmla="*/ 120 w 347"/>
                <a:gd name="T1" fmla="*/ 151 h 200"/>
                <a:gd name="T2" fmla="*/ 0 w 347"/>
                <a:gd name="T3" fmla="*/ 187 h 200"/>
                <a:gd name="T4" fmla="*/ 39 w 347"/>
                <a:gd name="T5" fmla="*/ 196 h 200"/>
                <a:gd name="T6" fmla="*/ 213 w 347"/>
                <a:gd name="T7" fmla="*/ 144 h 200"/>
                <a:gd name="T8" fmla="*/ 340 w 347"/>
                <a:gd name="T9" fmla="*/ 0 h 200"/>
                <a:gd name="T10" fmla="*/ 120 w 347"/>
                <a:gd name="T11" fmla="*/ 15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7" h="200">
                  <a:moveTo>
                    <a:pt x="120" y="151"/>
                  </a:moveTo>
                  <a:cubicBezTo>
                    <a:pt x="0" y="187"/>
                    <a:pt x="0" y="187"/>
                    <a:pt x="0" y="187"/>
                  </a:cubicBezTo>
                  <a:cubicBezTo>
                    <a:pt x="10" y="196"/>
                    <a:pt x="25" y="200"/>
                    <a:pt x="39" y="196"/>
                  </a:cubicBezTo>
                  <a:cubicBezTo>
                    <a:pt x="213" y="144"/>
                    <a:pt x="213" y="144"/>
                    <a:pt x="213" y="144"/>
                  </a:cubicBezTo>
                  <a:cubicBezTo>
                    <a:pt x="347" y="103"/>
                    <a:pt x="341" y="8"/>
                    <a:pt x="340" y="0"/>
                  </a:cubicBezTo>
                  <a:cubicBezTo>
                    <a:pt x="340" y="0"/>
                    <a:pt x="321" y="97"/>
                    <a:pt x="120" y="151"/>
                  </a:cubicBezTo>
                  <a:close/>
                </a:path>
              </a:pathLst>
            </a:custGeom>
            <a:solidFill>
              <a:srgbClr val="DEB6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93" name="Freeform 105"/>
            <p:cNvSpPr>
              <a:spLocks/>
            </p:cNvSpPr>
            <p:nvPr userDrawn="1"/>
          </p:nvSpPr>
          <p:spPr bwMode="gray">
            <a:xfrm>
              <a:off x="10750551" y="3465513"/>
              <a:ext cx="938213" cy="588963"/>
            </a:xfrm>
            <a:custGeom>
              <a:avLst/>
              <a:gdLst>
                <a:gd name="T0" fmla="*/ 519 w 519"/>
                <a:gd name="T1" fmla="*/ 0 h 328"/>
                <a:gd name="T2" fmla="*/ 0 w 519"/>
                <a:gd name="T3" fmla="*/ 83 h 328"/>
                <a:gd name="T4" fmla="*/ 12 w 519"/>
                <a:gd name="T5" fmla="*/ 328 h 328"/>
                <a:gd name="T6" fmla="*/ 519 w 519"/>
                <a:gd name="T7" fmla="*/ 323 h 328"/>
                <a:gd name="T8" fmla="*/ 519 w 519"/>
                <a:gd name="T9" fmla="*/ 0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9" h="328">
                  <a:moveTo>
                    <a:pt x="519" y="0"/>
                  </a:moveTo>
                  <a:cubicBezTo>
                    <a:pt x="382" y="22"/>
                    <a:pt x="0" y="83"/>
                    <a:pt x="0" y="83"/>
                  </a:cubicBezTo>
                  <a:cubicBezTo>
                    <a:pt x="12" y="328"/>
                    <a:pt x="12" y="328"/>
                    <a:pt x="12" y="328"/>
                  </a:cubicBezTo>
                  <a:cubicBezTo>
                    <a:pt x="12" y="328"/>
                    <a:pt x="391" y="326"/>
                    <a:pt x="519" y="323"/>
                  </a:cubicBezTo>
                  <a:cubicBezTo>
                    <a:pt x="519" y="0"/>
                    <a:pt x="519" y="0"/>
                    <a:pt x="519" y="0"/>
                  </a:cubicBezTo>
                </a:path>
              </a:pathLst>
            </a:custGeom>
            <a:solidFill>
              <a:srgbClr val="737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94" name="Freeform 106"/>
            <p:cNvSpPr>
              <a:spLocks/>
            </p:cNvSpPr>
            <p:nvPr userDrawn="1"/>
          </p:nvSpPr>
          <p:spPr bwMode="gray">
            <a:xfrm>
              <a:off x="10898188" y="3973513"/>
              <a:ext cx="790575" cy="80963"/>
            </a:xfrm>
            <a:custGeom>
              <a:avLst/>
              <a:gdLst>
                <a:gd name="T0" fmla="*/ 437 w 437"/>
                <a:gd name="T1" fmla="*/ 0 h 45"/>
                <a:gd name="T2" fmla="*/ 437 w 437"/>
                <a:gd name="T3" fmla="*/ 0 h 45"/>
                <a:gd name="T4" fmla="*/ 437 w 437"/>
                <a:gd name="T5" fmla="*/ 40 h 45"/>
                <a:gd name="T6" fmla="*/ 0 w 437"/>
                <a:gd name="T7" fmla="*/ 45 h 45"/>
                <a:gd name="T8" fmla="*/ 0 w 437"/>
                <a:gd name="T9" fmla="*/ 45 h 45"/>
                <a:gd name="T10" fmla="*/ 437 w 437"/>
                <a:gd name="T11" fmla="*/ 43 h 45"/>
                <a:gd name="T12" fmla="*/ 437 w 437"/>
                <a:gd name="T13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7" h="45">
                  <a:moveTo>
                    <a:pt x="437" y="0"/>
                  </a:moveTo>
                  <a:cubicBezTo>
                    <a:pt x="437" y="0"/>
                    <a:pt x="437" y="0"/>
                    <a:pt x="437" y="0"/>
                  </a:cubicBezTo>
                  <a:cubicBezTo>
                    <a:pt x="437" y="40"/>
                    <a:pt x="437" y="40"/>
                    <a:pt x="437" y="40"/>
                  </a:cubicBezTo>
                  <a:cubicBezTo>
                    <a:pt x="344" y="42"/>
                    <a:pt x="116" y="44"/>
                    <a:pt x="0" y="4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437" y="43"/>
                    <a:pt x="437" y="43"/>
                    <a:pt x="437" y="43"/>
                  </a:cubicBezTo>
                  <a:cubicBezTo>
                    <a:pt x="437" y="0"/>
                    <a:pt x="437" y="0"/>
                    <a:pt x="437" y="0"/>
                  </a:cubicBezTo>
                </a:path>
              </a:pathLst>
            </a:custGeom>
            <a:solidFill>
              <a:srgbClr val="3291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95" name="Freeform 107"/>
            <p:cNvSpPr>
              <a:spLocks/>
            </p:cNvSpPr>
            <p:nvPr userDrawn="1"/>
          </p:nvSpPr>
          <p:spPr bwMode="gray">
            <a:xfrm>
              <a:off x="10804526" y="4054475"/>
              <a:ext cx="93663" cy="0"/>
            </a:xfrm>
            <a:custGeom>
              <a:avLst/>
              <a:gdLst>
                <a:gd name="T0" fmla="*/ 52 w 52"/>
                <a:gd name="T1" fmla="*/ 0 w 52"/>
                <a:gd name="T2" fmla="*/ 0 w 52"/>
                <a:gd name="T3" fmla="*/ 52 w 52"/>
                <a:gd name="T4" fmla="*/ 52 w 5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2">
                  <a:moveTo>
                    <a:pt x="52" y="0"/>
                  </a:moveTo>
                  <a:cubicBezTo>
                    <a:pt x="30" y="0"/>
                    <a:pt x="12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2" y="0"/>
                    <a:pt x="52" y="0"/>
                    <a:pt x="52" y="0"/>
                  </a:cubicBezTo>
                </a:path>
              </a:pathLst>
            </a:custGeom>
            <a:solidFill>
              <a:srgbClr val="A7C2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96" name="Freeform 108"/>
            <p:cNvSpPr>
              <a:spLocks/>
            </p:cNvSpPr>
            <p:nvPr userDrawn="1"/>
          </p:nvSpPr>
          <p:spPr bwMode="gray">
            <a:xfrm>
              <a:off x="10771188" y="4025900"/>
              <a:ext cx="33338" cy="28575"/>
            </a:xfrm>
            <a:custGeom>
              <a:avLst/>
              <a:gdLst>
                <a:gd name="T0" fmla="*/ 0 w 19"/>
                <a:gd name="T1" fmla="*/ 0 h 16"/>
                <a:gd name="T2" fmla="*/ 0 w 19"/>
                <a:gd name="T3" fmla="*/ 0 h 16"/>
                <a:gd name="T4" fmla="*/ 1 w 19"/>
                <a:gd name="T5" fmla="*/ 16 h 16"/>
                <a:gd name="T6" fmla="*/ 19 w 19"/>
                <a:gd name="T7" fmla="*/ 16 h 16"/>
                <a:gd name="T8" fmla="*/ 19 w 19"/>
                <a:gd name="T9" fmla="*/ 16 h 16"/>
                <a:gd name="T10" fmla="*/ 1 w 19"/>
                <a:gd name="T11" fmla="*/ 16 h 16"/>
                <a:gd name="T12" fmla="*/ 0 w 19"/>
                <a:gd name="T1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1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7" y="16"/>
                    <a:pt x="1" y="16"/>
                    <a:pt x="1" y="16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97" name="Rectangle 109"/>
            <p:cNvSpPr>
              <a:spLocks noChangeArrowheads="1"/>
            </p:cNvSpPr>
            <p:nvPr userDrawn="1"/>
          </p:nvSpPr>
          <p:spPr bwMode="gray">
            <a:xfrm>
              <a:off x="10771188" y="3998913"/>
              <a:ext cx="1588" cy="26988"/>
            </a:xfrm>
            <a:prstGeom prst="rect">
              <a:avLst/>
            </a:pr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98" name="Rectangle 110"/>
            <p:cNvSpPr>
              <a:spLocks noChangeArrowheads="1"/>
            </p:cNvSpPr>
            <p:nvPr userDrawn="1"/>
          </p:nvSpPr>
          <p:spPr bwMode="gray">
            <a:xfrm>
              <a:off x="10771188" y="3998913"/>
              <a:ext cx="1588" cy="26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99" name="Freeform 111"/>
            <p:cNvSpPr>
              <a:spLocks/>
            </p:cNvSpPr>
            <p:nvPr userDrawn="1"/>
          </p:nvSpPr>
          <p:spPr bwMode="gray">
            <a:xfrm>
              <a:off x="10771188" y="3973513"/>
              <a:ext cx="917575" cy="80963"/>
            </a:xfrm>
            <a:custGeom>
              <a:avLst/>
              <a:gdLst>
                <a:gd name="T0" fmla="*/ 508 w 508"/>
                <a:gd name="T1" fmla="*/ 0 h 45"/>
                <a:gd name="T2" fmla="*/ 0 w 508"/>
                <a:gd name="T3" fmla="*/ 14 h 45"/>
                <a:gd name="T4" fmla="*/ 0 w 508"/>
                <a:gd name="T5" fmla="*/ 29 h 45"/>
                <a:gd name="T6" fmla="*/ 1 w 508"/>
                <a:gd name="T7" fmla="*/ 45 h 45"/>
                <a:gd name="T8" fmla="*/ 19 w 508"/>
                <a:gd name="T9" fmla="*/ 45 h 45"/>
                <a:gd name="T10" fmla="*/ 71 w 508"/>
                <a:gd name="T11" fmla="*/ 45 h 45"/>
                <a:gd name="T12" fmla="*/ 508 w 508"/>
                <a:gd name="T13" fmla="*/ 40 h 45"/>
                <a:gd name="T14" fmla="*/ 508 w 508"/>
                <a:gd name="T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8" h="45">
                  <a:moveTo>
                    <a:pt x="508" y="0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7" y="45"/>
                    <a:pt x="19" y="45"/>
                  </a:cubicBezTo>
                  <a:cubicBezTo>
                    <a:pt x="31" y="45"/>
                    <a:pt x="49" y="45"/>
                    <a:pt x="71" y="45"/>
                  </a:cubicBezTo>
                  <a:cubicBezTo>
                    <a:pt x="187" y="44"/>
                    <a:pt x="415" y="42"/>
                    <a:pt x="508" y="40"/>
                  </a:cubicBezTo>
                  <a:cubicBezTo>
                    <a:pt x="508" y="0"/>
                    <a:pt x="508" y="0"/>
                    <a:pt x="508" y="0"/>
                  </a:cubicBezTo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00" name="Freeform 112"/>
            <p:cNvSpPr>
              <a:spLocks noEditPoints="1"/>
            </p:cNvSpPr>
            <p:nvPr userDrawn="1"/>
          </p:nvSpPr>
          <p:spPr bwMode="gray">
            <a:xfrm>
              <a:off x="8372476" y="3252788"/>
              <a:ext cx="1403350" cy="1035050"/>
            </a:xfrm>
            <a:custGeom>
              <a:avLst/>
              <a:gdLst>
                <a:gd name="T0" fmla="*/ 884 w 884"/>
                <a:gd name="T1" fmla="*/ 226 h 652"/>
                <a:gd name="T2" fmla="*/ 228 w 884"/>
                <a:gd name="T3" fmla="*/ 0 h 652"/>
                <a:gd name="T4" fmla="*/ 0 w 884"/>
                <a:gd name="T5" fmla="*/ 652 h 652"/>
                <a:gd name="T6" fmla="*/ 884 w 884"/>
                <a:gd name="T7" fmla="*/ 226 h 652"/>
                <a:gd name="T8" fmla="*/ 297 w 884"/>
                <a:gd name="T9" fmla="*/ 136 h 652"/>
                <a:gd name="T10" fmla="*/ 605 w 884"/>
                <a:gd name="T11" fmla="*/ 243 h 652"/>
                <a:gd name="T12" fmla="*/ 190 w 884"/>
                <a:gd name="T13" fmla="*/ 443 h 652"/>
                <a:gd name="T14" fmla="*/ 297 w 884"/>
                <a:gd name="T15" fmla="*/ 136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4" h="652">
                  <a:moveTo>
                    <a:pt x="884" y="226"/>
                  </a:moveTo>
                  <a:lnTo>
                    <a:pt x="228" y="0"/>
                  </a:lnTo>
                  <a:lnTo>
                    <a:pt x="0" y="652"/>
                  </a:lnTo>
                  <a:lnTo>
                    <a:pt x="884" y="226"/>
                  </a:lnTo>
                  <a:close/>
                  <a:moveTo>
                    <a:pt x="297" y="136"/>
                  </a:moveTo>
                  <a:lnTo>
                    <a:pt x="605" y="243"/>
                  </a:lnTo>
                  <a:lnTo>
                    <a:pt x="190" y="443"/>
                  </a:lnTo>
                  <a:lnTo>
                    <a:pt x="297" y="136"/>
                  </a:lnTo>
                  <a:close/>
                </a:path>
              </a:pathLst>
            </a:cu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 dirty="0"/>
            </a:p>
          </p:txBody>
        </p:sp>
        <p:sp>
          <p:nvSpPr>
            <p:cNvPr id="501" name="Freeform 113"/>
            <p:cNvSpPr>
              <a:spLocks noEditPoints="1"/>
            </p:cNvSpPr>
            <p:nvPr userDrawn="1"/>
          </p:nvSpPr>
          <p:spPr bwMode="gray">
            <a:xfrm>
              <a:off x="8372476" y="3252788"/>
              <a:ext cx="1403350" cy="1035050"/>
            </a:xfrm>
            <a:custGeom>
              <a:avLst/>
              <a:gdLst>
                <a:gd name="T0" fmla="*/ 884 w 884"/>
                <a:gd name="T1" fmla="*/ 226 h 652"/>
                <a:gd name="T2" fmla="*/ 228 w 884"/>
                <a:gd name="T3" fmla="*/ 0 h 652"/>
                <a:gd name="T4" fmla="*/ 0 w 884"/>
                <a:gd name="T5" fmla="*/ 652 h 652"/>
                <a:gd name="T6" fmla="*/ 884 w 884"/>
                <a:gd name="T7" fmla="*/ 226 h 652"/>
                <a:gd name="T8" fmla="*/ 297 w 884"/>
                <a:gd name="T9" fmla="*/ 136 h 652"/>
                <a:gd name="T10" fmla="*/ 605 w 884"/>
                <a:gd name="T11" fmla="*/ 243 h 652"/>
                <a:gd name="T12" fmla="*/ 190 w 884"/>
                <a:gd name="T13" fmla="*/ 443 h 652"/>
                <a:gd name="T14" fmla="*/ 297 w 884"/>
                <a:gd name="T15" fmla="*/ 136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4" h="652">
                  <a:moveTo>
                    <a:pt x="884" y="226"/>
                  </a:moveTo>
                  <a:lnTo>
                    <a:pt x="228" y="0"/>
                  </a:lnTo>
                  <a:lnTo>
                    <a:pt x="0" y="652"/>
                  </a:lnTo>
                  <a:lnTo>
                    <a:pt x="884" y="226"/>
                  </a:lnTo>
                  <a:moveTo>
                    <a:pt x="297" y="136"/>
                  </a:moveTo>
                  <a:lnTo>
                    <a:pt x="605" y="243"/>
                  </a:lnTo>
                  <a:lnTo>
                    <a:pt x="190" y="443"/>
                  </a:lnTo>
                  <a:lnTo>
                    <a:pt x="297" y="13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02" name="Freeform 114"/>
            <p:cNvSpPr>
              <a:spLocks/>
            </p:cNvSpPr>
            <p:nvPr userDrawn="1"/>
          </p:nvSpPr>
          <p:spPr bwMode="gray">
            <a:xfrm>
              <a:off x="8405813" y="4202113"/>
              <a:ext cx="52388" cy="58738"/>
            </a:xfrm>
            <a:custGeom>
              <a:avLst/>
              <a:gdLst>
                <a:gd name="T0" fmla="*/ 33 w 33"/>
                <a:gd name="T1" fmla="*/ 28 h 37"/>
                <a:gd name="T2" fmla="*/ 13 w 33"/>
                <a:gd name="T3" fmla="*/ 37 h 37"/>
                <a:gd name="T4" fmla="*/ 0 w 33"/>
                <a:gd name="T5" fmla="*/ 9 h 37"/>
                <a:gd name="T6" fmla="*/ 18 w 33"/>
                <a:gd name="T7" fmla="*/ 0 h 37"/>
                <a:gd name="T8" fmla="*/ 33 w 33"/>
                <a:gd name="T9" fmla="*/ 2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7">
                  <a:moveTo>
                    <a:pt x="33" y="28"/>
                  </a:moveTo>
                  <a:lnTo>
                    <a:pt x="13" y="37"/>
                  </a:lnTo>
                  <a:lnTo>
                    <a:pt x="0" y="9"/>
                  </a:lnTo>
                  <a:lnTo>
                    <a:pt x="18" y="0"/>
                  </a:lnTo>
                  <a:lnTo>
                    <a:pt x="33" y="28"/>
                  </a:lnTo>
                  <a:close/>
                </a:path>
              </a:pathLst>
            </a:custGeom>
            <a:solidFill>
              <a:srgbClr val="005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03" name="Freeform 115"/>
            <p:cNvSpPr>
              <a:spLocks/>
            </p:cNvSpPr>
            <p:nvPr userDrawn="1"/>
          </p:nvSpPr>
          <p:spPr bwMode="gray">
            <a:xfrm>
              <a:off x="8464551" y="4173538"/>
              <a:ext cx="52388" cy="58738"/>
            </a:xfrm>
            <a:custGeom>
              <a:avLst/>
              <a:gdLst>
                <a:gd name="T0" fmla="*/ 33 w 33"/>
                <a:gd name="T1" fmla="*/ 28 h 37"/>
                <a:gd name="T2" fmla="*/ 15 w 33"/>
                <a:gd name="T3" fmla="*/ 37 h 37"/>
                <a:gd name="T4" fmla="*/ 0 w 33"/>
                <a:gd name="T5" fmla="*/ 9 h 37"/>
                <a:gd name="T6" fmla="*/ 20 w 33"/>
                <a:gd name="T7" fmla="*/ 0 h 37"/>
                <a:gd name="T8" fmla="*/ 33 w 33"/>
                <a:gd name="T9" fmla="*/ 2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7">
                  <a:moveTo>
                    <a:pt x="33" y="28"/>
                  </a:moveTo>
                  <a:lnTo>
                    <a:pt x="15" y="37"/>
                  </a:lnTo>
                  <a:lnTo>
                    <a:pt x="0" y="9"/>
                  </a:lnTo>
                  <a:lnTo>
                    <a:pt x="20" y="0"/>
                  </a:lnTo>
                  <a:lnTo>
                    <a:pt x="33" y="28"/>
                  </a:lnTo>
                  <a:close/>
                </a:path>
              </a:pathLst>
            </a:custGeom>
            <a:solidFill>
              <a:srgbClr val="005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04" name="Freeform 116"/>
            <p:cNvSpPr>
              <a:spLocks/>
            </p:cNvSpPr>
            <p:nvPr userDrawn="1"/>
          </p:nvSpPr>
          <p:spPr bwMode="gray">
            <a:xfrm>
              <a:off x="8526463" y="4144963"/>
              <a:ext cx="50800" cy="58738"/>
            </a:xfrm>
            <a:custGeom>
              <a:avLst/>
              <a:gdLst>
                <a:gd name="T0" fmla="*/ 32 w 32"/>
                <a:gd name="T1" fmla="*/ 28 h 37"/>
                <a:gd name="T2" fmla="*/ 14 w 32"/>
                <a:gd name="T3" fmla="*/ 37 h 37"/>
                <a:gd name="T4" fmla="*/ 0 w 32"/>
                <a:gd name="T5" fmla="*/ 9 h 37"/>
                <a:gd name="T6" fmla="*/ 18 w 32"/>
                <a:gd name="T7" fmla="*/ 0 h 37"/>
                <a:gd name="T8" fmla="*/ 32 w 32"/>
                <a:gd name="T9" fmla="*/ 2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7">
                  <a:moveTo>
                    <a:pt x="32" y="28"/>
                  </a:moveTo>
                  <a:lnTo>
                    <a:pt x="14" y="37"/>
                  </a:lnTo>
                  <a:lnTo>
                    <a:pt x="0" y="9"/>
                  </a:lnTo>
                  <a:lnTo>
                    <a:pt x="18" y="0"/>
                  </a:lnTo>
                  <a:lnTo>
                    <a:pt x="32" y="28"/>
                  </a:lnTo>
                  <a:close/>
                </a:path>
              </a:pathLst>
            </a:custGeom>
            <a:solidFill>
              <a:srgbClr val="005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05" name="Freeform 117"/>
            <p:cNvSpPr>
              <a:spLocks/>
            </p:cNvSpPr>
            <p:nvPr userDrawn="1"/>
          </p:nvSpPr>
          <p:spPr bwMode="gray">
            <a:xfrm>
              <a:off x="8585201" y="4116388"/>
              <a:ext cx="52388" cy="58738"/>
            </a:xfrm>
            <a:custGeom>
              <a:avLst/>
              <a:gdLst>
                <a:gd name="T0" fmla="*/ 33 w 33"/>
                <a:gd name="T1" fmla="*/ 28 h 37"/>
                <a:gd name="T2" fmla="*/ 14 w 33"/>
                <a:gd name="T3" fmla="*/ 37 h 37"/>
                <a:gd name="T4" fmla="*/ 0 w 33"/>
                <a:gd name="T5" fmla="*/ 9 h 37"/>
                <a:gd name="T6" fmla="*/ 19 w 33"/>
                <a:gd name="T7" fmla="*/ 0 h 37"/>
                <a:gd name="T8" fmla="*/ 33 w 33"/>
                <a:gd name="T9" fmla="*/ 2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7">
                  <a:moveTo>
                    <a:pt x="33" y="28"/>
                  </a:moveTo>
                  <a:lnTo>
                    <a:pt x="14" y="37"/>
                  </a:lnTo>
                  <a:lnTo>
                    <a:pt x="0" y="9"/>
                  </a:lnTo>
                  <a:lnTo>
                    <a:pt x="19" y="0"/>
                  </a:lnTo>
                  <a:lnTo>
                    <a:pt x="33" y="28"/>
                  </a:lnTo>
                  <a:close/>
                </a:path>
              </a:pathLst>
            </a:custGeom>
            <a:solidFill>
              <a:srgbClr val="005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06" name="Freeform 118"/>
            <p:cNvSpPr>
              <a:spLocks/>
            </p:cNvSpPr>
            <p:nvPr userDrawn="1"/>
          </p:nvSpPr>
          <p:spPr bwMode="gray">
            <a:xfrm>
              <a:off x="8645526" y="4084638"/>
              <a:ext cx="52388" cy="61913"/>
            </a:xfrm>
            <a:custGeom>
              <a:avLst/>
              <a:gdLst>
                <a:gd name="T0" fmla="*/ 33 w 33"/>
                <a:gd name="T1" fmla="*/ 30 h 39"/>
                <a:gd name="T2" fmla="*/ 14 w 33"/>
                <a:gd name="T3" fmla="*/ 39 h 39"/>
                <a:gd name="T4" fmla="*/ 0 w 33"/>
                <a:gd name="T5" fmla="*/ 9 h 39"/>
                <a:gd name="T6" fmla="*/ 19 w 33"/>
                <a:gd name="T7" fmla="*/ 0 h 39"/>
                <a:gd name="T8" fmla="*/ 33 w 33"/>
                <a:gd name="T9" fmla="*/ 3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9">
                  <a:moveTo>
                    <a:pt x="33" y="30"/>
                  </a:moveTo>
                  <a:lnTo>
                    <a:pt x="14" y="39"/>
                  </a:lnTo>
                  <a:lnTo>
                    <a:pt x="0" y="9"/>
                  </a:lnTo>
                  <a:lnTo>
                    <a:pt x="19" y="0"/>
                  </a:lnTo>
                  <a:lnTo>
                    <a:pt x="33" y="30"/>
                  </a:lnTo>
                  <a:close/>
                </a:path>
              </a:pathLst>
            </a:custGeom>
            <a:solidFill>
              <a:srgbClr val="005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07" name="Freeform 119"/>
            <p:cNvSpPr>
              <a:spLocks/>
            </p:cNvSpPr>
            <p:nvPr userDrawn="1"/>
          </p:nvSpPr>
          <p:spPr bwMode="gray">
            <a:xfrm>
              <a:off x="8707438" y="4056063"/>
              <a:ext cx="49213" cy="60325"/>
            </a:xfrm>
            <a:custGeom>
              <a:avLst/>
              <a:gdLst>
                <a:gd name="T0" fmla="*/ 31 w 31"/>
                <a:gd name="T1" fmla="*/ 29 h 38"/>
                <a:gd name="T2" fmla="*/ 13 w 31"/>
                <a:gd name="T3" fmla="*/ 38 h 38"/>
                <a:gd name="T4" fmla="*/ 0 w 31"/>
                <a:gd name="T5" fmla="*/ 9 h 38"/>
                <a:gd name="T6" fmla="*/ 18 w 31"/>
                <a:gd name="T7" fmla="*/ 0 h 38"/>
                <a:gd name="T8" fmla="*/ 31 w 31"/>
                <a:gd name="T9" fmla="*/ 2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8">
                  <a:moveTo>
                    <a:pt x="31" y="29"/>
                  </a:moveTo>
                  <a:lnTo>
                    <a:pt x="13" y="38"/>
                  </a:lnTo>
                  <a:lnTo>
                    <a:pt x="0" y="9"/>
                  </a:lnTo>
                  <a:lnTo>
                    <a:pt x="18" y="0"/>
                  </a:lnTo>
                  <a:lnTo>
                    <a:pt x="31" y="29"/>
                  </a:lnTo>
                  <a:close/>
                </a:path>
              </a:pathLst>
            </a:custGeom>
            <a:solidFill>
              <a:srgbClr val="005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08" name="Freeform 120"/>
            <p:cNvSpPr>
              <a:spLocks/>
            </p:cNvSpPr>
            <p:nvPr userDrawn="1"/>
          </p:nvSpPr>
          <p:spPr bwMode="gray">
            <a:xfrm>
              <a:off x="8766176" y="4027488"/>
              <a:ext cx="52388" cy="60325"/>
            </a:xfrm>
            <a:custGeom>
              <a:avLst/>
              <a:gdLst>
                <a:gd name="T0" fmla="*/ 33 w 33"/>
                <a:gd name="T1" fmla="*/ 28 h 38"/>
                <a:gd name="T2" fmla="*/ 14 w 33"/>
                <a:gd name="T3" fmla="*/ 38 h 38"/>
                <a:gd name="T4" fmla="*/ 0 w 33"/>
                <a:gd name="T5" fmla="*/ 9 h 38"/>
                <a:gd name="T6" fmla="*/ 18 w 33"/>
                <a:gd name="T7" fmla="*/ 0 h 38"/>
                <a:gd name="T8" fmla="*/ 33 w 33"/>
                <a:gd name="T9" fmla="*/ 2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8">
                  <a:moveTo>
                    <a:pt x="33" y="28"/>
                  </a:moveTo>
                  <a:lnTo>
                    <a:pt x="14" y="38"/>
                  </a:lnTo>
                  <a:lnTo>
                    <a:pt x="0" y="9"/>
                  </a:lnTo>
                  <a:lnTo>
                    <a:pt x="18" y="0"/>
                  </a:lnTo>
                  <a:lnTo>
                    <a:pt x="33" y="28"/>
                  </a:lnTo>
                  <a:close/>
                </a:path>
              </a:pathLst>
            </a:custGeom>
            <a:solidFill>
              <a:srgbClr val="005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09" name="Freeform 121"/>
            <p:cNvSpPr>
              <a:spLocks/>
            </p:cNvSpPr>
            <p:nvPr userDrawn="1"/>
          </p:nvSpPr>
          <p:spPr bwMode="gray">
            <a:xfrm>
              <a:off x="8826501" y="3998913"/>
              <a:ext cx="52388" cy="58738"/>
            </a:xfrm>
            <a:custGeom>
              <a:avLst/>
              <a:gdLst>
                <a:gd name="T0" fmla="*/ 33 w 33"/>
                <a:gd name="T1" fmla="*/ 28 h 37"/>
                <a:gd name="T2" fmla="*/ 13 w 33"/>
                <a:gd name="T3" fmla="*/ 37 h 37"/>
                <a:gd name="T4" fmla="*/ 0 w 33"/>
                <a:gd name="T5" fmla="*/ 9 h 37"/>
                <a:gd name="T6" fmla="*/ 19 w 33"/>
                <a:gd name="T7" fmla="*/ 0 h 37"/>
                <a:gd name="T8" fmla="*/ 33 w 33"/>
                <a:gd name="T9" fmla="*/ 2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7">
                  <a:moveTo>
                    <a:pt x="33" y="28"/>
                  </a:moveTo>
                  <a:lnTo>
                    <a:pt x="13" y="37"/>
                  </a:lnTo>
                  <a:lnTo>
                    <a:pt x="0" y="9"/>
                  </a:lnTo>
                  <a:lnTo>
                    <a:pt x="19" y="0"/>
                  </a:lnTo>
                  <a:lnTo>
                    <a:pt x="33" y="28"/>
                  </a:lnTo>
                  <a:close/>
                </a:path>
              </a:pathLst>
            </a:custGeom>
            <a:solidFill>
              <a:srgbClr val="005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10" name="Freeform 122"/>
            <p:cNvSpPr>
              <a:spLocks/>
            </p:cNvSpPr>
            <p:nvPr userDrawn="1"/>
          </p:nvSpPr>
          <p:spPr bwMode="gray">
            <a:xfrm>
              <a:off x="8886826" y="3970338"/>
              <a:ext cx="50800" cy="58738"/>
            </a:xfrm>
            <a:custGeom>
              <a:avLst/>
              <a:gdLst>
                <a:gd name="T0" fmla="*/ 32 w 32"/>
                <a:gd name="T1" fmla="*/ 28 h 37"/>
                <a:gd name="T2" fmla="*/ 14 w 32"/>
                <a:gd name="T3" fmla="*/ 37 h 37"/>
                <a:gd name="T4" fmla="*/ 0 w 32"/>
                <a:gd name="T5" fmla="*/ 9 h 37"/>
                <a:gd name="T6" fmla="*/ 19 w 32"/>
                <a:gd name="T7" fmla="*/ 0 h 37"/>
                <a:gd name="T8" fmla="*/ 32 w 32"/>
                <a:gd name="T9" fmla="*/ 2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7">
                  <a:moveTo>
                    <a:pt x="32" y="28"/>
                  </a:moveTo>
                  <a:lnTo>
                    <a:pt x="14" y="37"/>
                  </a:lnTo>
                  <a:lnTo>
                    <a:pt x="0" y="9"/>
                  </a:lnTo>
                  <a:lnTo>
                    <a:pt x="19" y="0"/>
                  </a:lnTo>
                  <a:lnTo>
                    <a:pt x="32" y="28"/>
                  </a:lnTo>
                  <a:close/>
                </a:path>
              </a:pathLst>
            </a:custGeom>
            <a:solidFill>
              <a:srgbClr val="005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11" name="Freeform 123"/>
            <p:cNvSpPr>
              <a:spLocks/>
            </p:cNvSpPr>
            <p:nvPr userDrawn="1"/>
          </p:nvSpPr>
          <p:spPr bwMode="gray">
            <a:xfrm>
              <a:off x="8947151" y="3941763"/>
              <a:ext cx="50800" cy="58738"/>
            </a:xfrm>
            <a:custGeom>
              <a:avLst/>
              <a:gdLst>
                <a:gd name="T0" fmla="*/ 32 w 32"/>
                <a:gd name="T1" fmla="*/ 28 h 37"/>
                <a:gd name="T2" fmla="*/ 14 w 32"/>
                <a:gd name="T3" fmla="*/ 37 h 37"/>
                <a:gd name="T4" fmla="*/ 0 w 32"/>
                <a:gd name="T5" fmla="*/ 9 h 37"/>
                <a:gd name="T6" fmla="*/ 18 w 32"/>
                <a:gd name="T7" fmla="*/ 0 h 37"/>
                <a:gd name="T8" fmla="*/ 32 w 32"/>
                <a:gd name="T9" fmla="*/ 2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7">
                  <a:moveTo>
                    <a:pt x="32" y="28"/>
                  </a:moveTo>
                  <a:lnTo>
                    <a:pt x="14" y="37"/>
                  </a:lnTo>
                  <a:lnTo>
                    <a:pt x="0" y="9"/>
                  </a:lnTo>
                  <a:lnTo>
                    <a:pt x="18" y="0"/>
                  </a:lnTo>
                  <a:lnTo>
                    <a:pt x="32" y="28"/>
                  </a:lnTo>
                  <a:close/>
                </a:path>
              </a:pathLst>
            </a:custGeom>
            <a:solidFill>
              <a:srgbClr val="005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12" name="Freeform 124"/>
            <p:cNvSpPr>
              <a:spLocks/>
            </p:cNvSpPr>
            <p:nvPr userDrawn="1"/>
          </p:nvSpPr>
          <p:spPr bwMode="gray">
            <a:xfrm>
              <a:off x="9005888" y="3913188"/>
              <a:ext cx="52388" cy="58738"/>
            </a:xfrm>
            <a:custGeom>
              <a:avLst/>
              <a:gdLst>
                <a:gd name="T0" fmla="*/ 33 w 33"/>
                <a:gd name="T1" fmla="*/ 28 h 37"/>
                <a:gd name="T2" fmla="*/ 14 w 33"/>
                <a:gd name="T3" fmla="*/ 37 h 37"/>
                <a:gd name="T4" fmla="*/ 0 w 33"/>
                <a:gd name="T5" fmla="*/ 9 h 37"/>
                <a:gd name="T6" fmla="*/ 20 w 33"/>
                <a:gd name="T7" fmla="*/ 0 h 37"/>
                <a:gd name="T8" fmla="*/ 33 w 33"/>
                <a:gd name="T9" fmla="*/ 2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7">
                  <a:moveTo>
                    <a:pt x="33" y="28"/>
                  </a:moveTo>
                  <a:lnTo>
                    <a:pt x="14" y="37"/>
                  </a:lnTo>
                  <a:lnTo>
                    <a:pt x="0" y="9"/>
                  </a:lnTo>
                  <a:lnTo>
                    <a:pt x="20" y="0"/>
                  </a:lnTo>
                  <a:lnTo>
                    <a:pt x="33" y="28"/>
                  </a:lnTo>
                  <a:close/>
                </a:path>
              </a:pathLst>
            </a:custGeom>
            <a:solidFill>
              <a:srgbClr val="005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13" name="Freeform 125"/>
            <p:cNvSpPr>
              <a:spLocks/>
            </p:cNvSpPr>
            <p:nvPr userDrawn="1"/>
          </p:nvSpPr>
          <p:spPr bwMode="gray">
            <a:xfrm>
              <a:off x="9067801" y="3883025"/>
              <a:ext cx="50800" cy="60325"/>
            </a:xfrm>
            <a:custGeom>
              <a:avLst/>
              <a:gdLst>
                <a:gd name="T0" fmla="*/ 32 w 32"/>
                <a:gd name="T1" fmla="*/ 29 h 38"/>
                <a:gd name="T2" fmla="*/ 14 w 32"/>
                <a:gd name="T3" fmla="*/ 38 h 38"/>
                <a:gd name="T4" fmla="*/ 0 w 32"/>
                <a:gd name="T5" fmla="*/ 9 h 38"/>
                <a:gd name="T6" fmla="*/ 18 w 32"/>
                <a:gd name="T7" fmla="*/ 0 h 38"/>
                <a:gd name="T8" fmla="*/ 32 w 32"/>
                <a:gd name="T9" fmla="*/ 2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8">
                  <a:moveTo>
                    <a:pt x="32" y="29"/>
                  </a:moveTo>
                  <a:lnTo>
                    <a:pt x="14" y="38"/>
                  </a:lnTo>
                  <a:lnTo>
                    <a:pt x="0" y="9"/>
                  </a:lnTo>
                  <a:lnTo>
                    <a:pt x="18" y="0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rgbClr val="005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14" name="Freeform 126"/>
            <p:cNvSpPr>
              <a:spLocks/>
            </p:cNvSpPr>
            <p:nvPr userDrawn="1"/>
          </p:nvSpPr>
          <p:spPr bwMode="gray">
            <a:xfrm>
              <a:off x="9128126" y="3852863"/>
              <a:ext cx="50800" cy="60325"/>
            </a:xfrm>
            <a:custGeom>
              <a:avLst/>
              <a:gdLst>
                <a:gd name="T0" fmla="*/ 32 w 32"/>
                <a:gd name="T1" fmla="*/ 29 h 38"/>
                <a:gd name="T2" fmla="*/ 13 w 32"/>
                <a:gd name="T3" fmla="*/ 38 h 38"/>
                <a:gd name="T4" fmla="*/ 0 w 32"/>
                <a:gd name="T5" fmla="*/ 10 h 38"/>
                <a:gd name="T6" fmla="*/ 18 w 32"/>
                <a:gd name="T7" fmla="*/ 0 h 38"/>
                <a:gd name="T8" fmla="*/ 32 w 32"/>
                <a:gd name="T9" fmla="*/ 2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8">
                  <a:moveTo>
                    <a:pt x="32" y="29"/>
                  </a:moveTo>
                  <a:lnTo>
                    <a:pt x="13" y="38"/>
                  </a:lnTo>
                  <a:lnTo>
                    <a:pt x="0" y="10"/>
                  </a:lnTo>
                  <a:lnTo>
                    <a:pt x="18" y="0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rgbClr val="005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15" name="Freeform 127"/>
            <p:cNvSpPr>
              <a:spLocks/>
            </p:cNvSpPr>
            <p:nvPr userDrawn="1"/>
          </p:nvSpPr>
          <p:spPr bwMode="gray">
            <a:xfrm>
              <a:off x="9186863" y="3824288"/>
              <a:ext cx="52388" cy="60325"/>
            </a:xfrm>
            <a:custGeom>
              <a:avLst/>
              <a:gdLst>
                <a:gd name="T0" fmla="*/ 33 w 33"/>
                <a:gd name="T1" fmla="*/ 29 h 38"/>
                <a:gd name="T2" fmla="*/ 14 w 33"/>
                <a:gd name="T3" fmla="*/ 38 h 38"/>
                <a:gd name="T4" fmla="*/ 0 w 33"/>
                <a:gd name="T5" fmla="*/ 9 h 38"/>
                <a:gd name="T6" fmla="*/ 20 w 33"/>
                <a:gd name="T7" fmla="*/ 0 h 38"/>
                <a:gd name="T8" fmla="*/ 33 w 33"/>
                <a:gd name="T9" fmla="*/ 2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8">
                  <a:moveTo>
                    <a:pt x="33" y="29"/>
                  </a:moveTo>
                  <a:lnTo>
                    <a:pt x="14" y="38"/>
                  </a:lnTo>
                  <a:lnTo>
                    <a:pt x="0" y="9"/>
                  </a:lnTo>
                  <a:lnTo>
                    <a:pt x="20" y="0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rgbClr val="005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16" name="Freeform 128"/>
            <p:cNvSpPr>
              <a:spLocks/>
            </p:cNvSpPr>
            <p:nvPr userDrawn="1"/>
          </p:nvSpPr>
          <p:spPr bwMode="gray">
            <a:xfrm>
              <a:off x="9247188" y="3795713"/>
              <a:ext cx="52388" cy="60325"/>
            </a:xfrm>
            <a:custGeom>
              <a:avLst/>
              <a:gdLst>
                <a:gd name="T0" fmla="*/ 33 w 33"/>
                <a:gd name="T1" fmla="*/ 29 h 38"/>
                <a:gd name="T2" fmla="*/ 15 w 33"/>
                <a:gd name="T3" fmla="*/ 38 h 38"/>
                <a:gd name="T4" fmla="*/ 0 w 33"/>
                <a:gd name="T5" fmla="*/ 9 h 38"/>
                <a:gd name="T6" fmla="*/ 19 w 33"/>
                <a:gd name="T7" fmla="*/ 0 h 38"/>
                <a:gd name="T8" fmla="*/ 33 w 33"/>
                <a:gd name="T9" fmla="*/ 2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8">
                  <a:moveTo>
                    <a:pt x="33" y="29"/>
                  </a:moveTo>
                  <a:lnTo>
                    <a:pt x="15" y="38"/>
                  </a:lnTo>
                  <a:lnTo>
                    <a:pt x="0" y="9"/>
                  </a:lnTo>
                  <a:lnTo>
                    <a:pt x="19" y="0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rgbClr val="005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17" name="Freeform 129"/>
            <p:cNvSpPr>
              <a:spLocks/>
            </p:cNvSpPr>
            <p:nvPr userDrawn="1"/>
          </p:nvSpPr>
          <p:spPr bwMode="gray">
            <a:xfrm>
              <a:off x="9307513" y="3767138"/>
              <a:ext cx="50800" cy="60325"/>
            </a:xfrm>
            <a:custGeom>
              <a:avLst/>
              <a:gdLst>
                <a:gd name="T0" fmla="*/ 32 w 32"/>
                <a:gd name="T1" fmla="*/ 28 h 38"/>
                <a:gd name="T2" fmla="*/ 14 w 32"/>
                <a:gd name="T3" fmla="*/ 38 h 38"/>
                <a:gd name="T4" fmla="*/ 0 w 32"/>
                <a:gd name="T5" fmla="*/ 9 h 38"/>
                <a:gd name="T6" fmla="*/ 19 w 32"/>
                <a:gd name="T7" fmla="*/ 0 h 38"/>
                <a:gd name="T8" fmla="*/ 32 w 32"/>
                <a:gd name="T9" fmla="*/ 2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8">
                  <a:moveTo>
                    <a:pt x="32" y="28"/>
                  </a:moveTo>
                  <a:lnTo>
                    <a:pt x="14" y="38"/>
                  </a:lnTo>
                  <a:lnTo>
                    <a:pt x="0" y="9"/>
                  </a:lnTo>
                  <a:lnTo>
                    <a:pt x="19" y="0"/>
                  </a:lnTo>
                  <a:lnTo>
                    <a:pt x="32" y="28"/>
                  </a:lnTo>
                  <a:close/>
                </a:path>
              </a:pathLst>
            </a:custGeom>
            <a:solidFill>
              <a:srgbClr val="005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18" name="Freeform 130"/>
            <p:cNvSpPr>
              <a:spLocks/>
            </p:cNvSpPr>
            <p:nvPr userDrawn="1"/>
          </p:nvSpPr>
          <p:spPr bwMode="gray">
            <a:xfrm>
              <a:off x="9367838" y="3738563"/>
              <a:ext cx="52388" cy="58738"/>
            </a:xfrm>
            <a:custGeom>
              <a:avLst/>
              <a:gdLst>
                <a:gd name="T0" fmla="*/ 33 w 33"/>
                <a:gd name="T1" fmla="*/ 28 h 37"/>
                <a:gd name="T2" fmla="*/ 14 w 33"/>
                <a:gd name="T3" fmla="*/ 37 h 37"/>
                <a:gd name="T4" fmla="*/ 0 w 33"/>
                <a:gd name="T5" fmla="*/ 9 h 37"/>
                <a:gd name="T6" fmla="*/ 19 w 33"/>
                <a:gd name="T7" fmla="*/ 0 h 37"/>
                <a:gd name="T8" fmla="*/ 33 w 33"/>
                <a:gd name="T9" fmla="*/ 2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7">
                  <a:moveTo>
                    <a:pt x="33" y="28"/>
                  </a:moveTo>
                  <a:lnTo>
                    <a:pt x="14" y="37"/>
                  </a:lnTo>
                  <a:lnTo>
                    <a:pt x="0" y="9"/>
                  </a:lnTo>
                  <a:lnTo>
                    <a:pt x="19" y="0"/>
                  </a:lnTo>
                  <a:lnTo>
                    <a:pt x="33" y="28"/>
                  </a:lnTo>
                  <a:close/>
                </a:path>
              </a:pathLst>
            </a:custGeom>
            <a:solidFill>
              <a:srgbClr val="005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19" name="Freeform 131"/>
            <p:cNvSpPr>
              <a:spLocks/>
            </p:cNvSpPr>
            <p:nvPr userDrawn="1"/>
          </p:nvSpPr>
          <p:spPr bwMode="gray">
            <a:xfrm>
              <a:off x="9426576" y="3709988"/>
              <a:ext cx="52388" cy="58738"/>
            </a:xfrm>
            <a:custGeom>
              <a:avLst/>
              <a:gdLst>
                <a:gd name="T0" fmla="*/ 33 w 33"/>
                <a:gd name="T1" fmla="*/ 28 h 37"/>
                <a:gd name="T2" fmla="*/ 15 w 33"/>
                <a:gd name="T3" fmla="*/ 37 h 37"/>
                <a:gd name="T4" fmla="*/ 0 w 33"/>
                <a:gd name="T5" fmla="*/ 9 h 37"/>
                <a:gd name="T6" fmla="*/ 20 w 33"/>
                <a:gd name="T7" fmla="*/ 0 h 37"/>
                <a:gd name="T8" fmla="*/ 33 w 33"/>
                <a:gd name="T9" fmla="*/ 2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7">
                  <a:moveTo>
                    <a:pt x="33" y="28"/>
                  </a:moveTo>
                  <a:lnTo>
                    <a:pt x="15" y="37"/>
                  </a:lnTo>
                  <a:lnTo>
                    <a:pt x="0" y="9"/>
                  </a:lnTo>
                  <a:lnTo>
                    <a:pt x="20" y="0"/>
                  </a:lnTo>
                  <a:lnTo>
                    <a:pt x="33" y="28"/>
                  </a:lnTo>
                  <a:close/>
                </a:path>
              </a:pathLst>
            </a:custGeom>
            <a:solidFill>
              <a:srgbClr val="005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20" name="Freeform 132"/>
            <p:cNvSpPr>
              <a:spLocks/>
            </p:cNvSpPr>
            <p:nvPr userDrawn="1"/>
          </p:nvSpPr>
          <p:spPr bwMode="gray">
            <a:xfrm>
              <a:off x="9488488" y="3681413"/>
              <a:ext cx="50800" cy="58738"/>
            </a:xfrm>
            <a:custGeom>
              <a:avLst/>
              <a:gdLst>
                <a:gd name="T0" fmla="*/ 32 w 32"/>
                <a:gd name="T1" fmla="*/ 28 h 37"/>
                <a:gd name="T2" fmla="*/ 14 w 32"/>
                <a:gd name="T3" fmla="*/ 37 h 37"/>
                <a:gd name="T4" fmla="*/ 0 w 32"/>
                <a:gd name="T5" fmla="*/ 8 h 37"/>
                <a:gd name="T6" fmla="*/ 18 w 32"/>
                <a:gd name="T7" fmla="*/ 0 h 37"/>
                <a:gd name="T8" fmla="*/ 32 w 32"/>
                <a:gd name="T9" fmla="*/ 2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7">
                  <a:moveTo>
                    <a:pt x="32" y="28"/>
                  </a:moveTo>
                  <a:lnTo>
                    <a:pt x="14" y="37"/>
                  </a:lnTo>
                  <a:lnTo>
                    <a:pt x="0" y="8"/>
                  </a:lnTo>
                  <a:lnTo>
                    <a:pt x="18" y="0"/>
                  </a:lnTo>
                  <a:lnTo>
                    <a:pt x="32" y="28"/>
                  </a:lnTo>
                  <a:close/>
                </a:path>
              </a:pathLst>
            </a:custGeom>
            <a:solidFill>
              <a:srgbClr val="005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21" name="Freeform 133"/>
            <p:cNvSpPr>
              <a:spLocks/>
            </p:cNvSpPr>
            <p:nvPr userDrawn="1"/>
          </p:nvSpPr>
          <p:spPr bwMode="gray">
            <a:xfrm>
              <a:off x="9548813" y="3651250"/>
              <a:ext cx="52388" cy="58738"/>
            </a:xfrm>
            <a:custGeom>
              <a:avLst/>
              <a:gdLst>
                <a:gd name="T0" fmla="*/ 33 w 33"/>
                <a:gd name="T1" fmla="*/ 29 h 37"/>
                <a:gd name="T2" fmla="*/ 13 w 33"/>
                <a:gd name="T3" fmla="*/ 37 h 37"/>
                <a:gd name="T4" fmla="*/ 0 w 33"/>
                <a:gd name="T5" fmla="*/ 9 h 37"/>
                <a:gd name="T6" fmla="*/ 18 w 33"/>
                <a:gd name="T7" fmla="*/ 0 h 37"/>
                <a:gd name="T8" fmla="*/ 33 w 33"/>
                <a:gd name="T9" fmla="*/ 2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7">
                  <a:moveTo>
                    <a:pt x="33" y="29"/>
                  </a:moveTo>
                  <a:lnTo>
                    <a:pt x="13" y="37"/>
                  </a:lnTo>
                  <a:lnTo>
                    <a:pt x="0" y="9"/>
                  </a:lnTo>
                  <a:lnTo>
                    <a:pt x="18" y="0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rgbClr val="005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22" name="Freeform 134"/>
            <p:cNvSpPr>
              <a:spLocks/>
            </p:cNvSpPr>
            <p:nvPr userDrawn="1"/>
          </p:nvSpPr>
          <p:spPr bwMode="gray">
            <a:xfrm>
              <a:off x="9607551" y="3622675"/>
              <a:ext cx="52388" cy="58738"/>
            </a:xfrm>
            <a:custGeom>
              <a:avLst/>
              <a:gdLst>
                <a:gd name="T0" fmla="*/ 33 w 33"/>
                <a:gd name="T1" fmla="*/ 28 h 37"/>
                <a:gd name="T2" fmla="*/ 15 w 33"/>
                <a:gd name="T3" fmla="*/ 37 h 37"/>
                <a:gd name="T4" fmla="*/ 0 w 33"/>
                <a:gd name="T5" fmla="*/ 9 h 37"/>
                <a:gd name="T6" fmla="*/ 20 w 33"/>
                <a:gd name="T7" fmla="*/ 0 h 37"/>
                <a:gd name="T8" fmla="*/ 33 w 33"/>
                <a:gd name="T9" fmla="*/ 2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7">
                  <a:moveTo>
                    <a:pt x="33" y="28"/>
                  </a:moveTo>
                  <a:lnTo>
                    <a:pt x="15" y="37"/>
                  </a:lnTo>
                  <a:lnTo>
                    <a:pt x="0" y="9"/>
                  </a:lnTo>
                  <a:lnTo>
                    <a:pt x="20" y="0"/>
                  </a:lnTo>
                  <a:lnTo>
                    <a:pt x="33" y="28"/>
                  </a:lnTo>
                  <a:close/>
                </a:path>
              </a:pathLst>
            </a:custGeom>
            <a:solidFill>
              <a:srgbClr val="005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23" name="Freeform 135"/>
            <p:cNvSpPr>
              <a:spLocks/>
            </p:cNvSpPr>
            <p:nvPr userDrawn="1"/>
          </p:nvSpPr>
          <p:spPr bwMode="gray">
            <a:xfrm>
              <a:off x="9669463" y="3592513"/>
              <a:ext cx="50800" cy="60325"/>
            </a:xfrm>
            <a:custGeom>
              <a:avLst/>
              <a:gdLst>
                <a:gd name="T0" fmla="*/ 32 w 32"/>
                <a:gd name="T1" fmla="*/ 29 h 38"/>
                <a:gd name="T2" fmla="*/ 14 w 32"/>
                <a:gd name="T3" fmla="*/ 38 h 38"/>
                <a:gd name="T4" fmla="*/ 0 w 32"/>
                <a:gd name="T5" fmla="*/ 10 h 38"/>
                <a:gd name="T6" fmla="*/ 18 w 32"/>
                <a:gd name="T7" fmla="*/ 0 h 38"/>
                <a:gd name="T8" fmla="*/ 32 w 32"/>
                <a:gd name="T9" fmla="*/ 2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8">
                  <a:moveTo>
                    <a:pt x="32" y="29"/>
                  </a:moveTo>
                  <a:lnTo>
                    <a:pt x="14" y="38"/>
                  </a:lnTo>
                  <a:lnTo>
                    <a:pt x="0" y="10"/>
                  </a:lnTo>
                  <a:lnTo>
                    <a:pt x="18" y="0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rgbClr val="005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24" name="Freeform 136"/>
            <p:cNvSpPr>
              <a:spLocks/>
            </p:cNvSpPr>
            <p:nvPr userDrawn="1"/>
          </p:nvSpPr>
          <p:spPr bwMode="gray">
            <a:xfrm>
              <a:off x="8372476" y="3711575"/>
              <a:ext cx="1233488" cy="590550"/>
            </a:xfrm>
            <a:custGeom>
              <a:avLst/>
              <a:gdLst>
                <a:gd name="T0" fmla="*/ 5 w 777"/>
                <a:gd name="T1" fmla="*/ 372 h 372"/>
                <a:gd name="T2" fmla="*/ 0 w 777"/>
                <a:gd name="T3" fmla="*/ 363 h 372"/>
                <a:gd name="T4" fmla="*/ 752 w 777"/>
                <a:gd name="T5" fmla="*/ 0 h 372"/>
                <a:gd name="T6" fmla="*/ 777 w 777"/>
                <a:gd name="T7" fmla="*/ 0 h 372"/>
                <a:gd name="T8" fmla="*/ 5 w 777"/>
                <a:gd name="T9" fmla="*/ 372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7" h="372">
                  <a:moveTo>
                    <a:pt x="5" y="372"/>
                  </a:moveTo>
                  <a:lnTo>
                    <a:pt x="0" y="363"/>
                  </a:lnTo>
                  <a:lnTo>
                    <a:pt x="752" y="0"/>
                  </a:lnTo>
                  <a:lnTo>
                    <a:pt x="777" y="0"/>
                  </a:lnTo>
                  <a:lnTo>
                    <a:pt x="5" y="372"/>
                  </a:lnTo>
                  <a:close/>
                </a:path>
              </a:pathLst>
            </a:custGeom>
            <a:solidFill>
              <a:srgbClr val="0086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25" name="Freeform 137"/>
            <p:cNvSpPr>
              <a:spLocks/>
            </p:cNvSpPr>
            <p:nvPr userDrawn="1"/>
          </p:nvSpPr>
          <p:spPr bwMode="gray">
            <a:xfrm>
              <a:off x="8734426" y="3252788"/>
              <a:ext cx="109538" cy="36513"/>
            </a:xfrm>
            <a:custGeom>
              <a:avLst/>
              <a:gdLst>
                <a:gd name="T0" fmla="*/ 0 w 69"/>
                <a:gd name="T1" fmla="*/ 0 h 23"/>
                <a:gd name="T2" fmla="*/ 0 w 69"/>
                <a:gd name="T3" fmla="*/ 0 h 23"/>
                <a:gd name="T4" fmla="*/ 69 w 69"/>
                <a:gd name="T5" fmla="*/ 23 h 23"/>
                <a:gd name="T6" fmla="*/ 69 w 69"/>
                <a:gd name="T7" fmla="*/ 23 h 23"/>
                <a:gd name="T8" fmla="*/ 0 w 69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23">
                  <a:moveTo>
                    <a:pt x="0" y="0"/>
                  </a:moveTo>
                  <a:lnTo>
                    <a:pt x="0" y="0"/>
                  </a:lnTo>
                  <a:lnTo>
                    <a:pt x="69" y="23"/>
                  </a:lnTo>
                  <a:lnTo>
                    <a:pt x="69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291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26" name="Freeform 138"/>
            <p:cNvSpPr>
              <a:spLocks/>
            </p:cNvSpPr>
            <p:nvPr userDrawn="1"/>
          </p:nvSpPr>
          <p:spPr bwMode="gray">
            <a:xfrm>
              <a:off x="8734426" y="3252788"/>
              <a:ext cx="109538" cy="36513"/>
            </a:xfrm>
            <a:custGeom>
              <a:avLst/>
              <a:gdLst>
                <a:gd name="T0" fmla="*/ 0 w 69"/>
                <a:gd name="T1" fmla="*/ 0 h 23"/>
                <a:gd name="T2" fmla="*/ 0 w 69"/>
                <a:gd name="T3" fmla="*/ 0 h 23"/>
                <a:gd name="T4" fmla="*/ 69 w 69"/>
                <a:gd name="T5" fmla="*/ 23 h 23"/>
                <a:gd name="T6" fmla="*/ 69 w 69"/>
                <a:gd name="T7" fmla="*/ 23 h 23"/>
                <a:gd name="T8" fmla="*/ 0 w 69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23">
                  <a:moveTo>
                    <a:pt x="0" y="0"/>
                  </a:moveTo>
                  <a:lnTo>
                    <a:pt x="0" y="0"/>
                  </a:lnTo>
                  <a:lnTo>
                    <a:pt x="69" y="23"/>
                  </a:lnTo>
                  <a:lnTo>
                    <a:pt x="69" y="2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27" name="Freeform 139"/>
            <p:cNvSpPr>
              <a:spLocks/>
            </p:cNvSpPr>
            <p:nvPr userDrawn="1"/>
          </p:nvSpPr>
          <p:spPr bwMode="gray">
            <a:xfrm>
              <a:off x="8734426" y="3252788"/>
              <a:ext cx="134938" cy="211138"/>
            </a:xfrm>
            <a:custGeom>
              <a:avLst/>
              <a:gdLst>
                <a:gd name="T0" fmla="*/ 0 w 85"/>
                <a:gd name="T1" fmla="*/ 0 h 133"/>
                <a:gd name="T2" fmla="*/ 74 w 85"/>
                <a:gd name="T3" fmla="*/ 133 h 133"/>
                <a:gd name="T4" fmla="*/ 85 w 85"/>
                <a:gd name="T5" fmla="*/ 75 h 133"/>
                <a:gd name="T6" fmla="*/ 69 w 85"/>
                <a:gd name="T7" fmla="*/ 23 h 133"/>
                <a:gd name="T8" fmla="*/ 0 w 85"/>
                <a:gd name="T9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133">
                  <a:moveTo>
                    <a:pt x="0" y="0"/>
                  </a:moveTo>
                  <a:lnTo>
                    <a:pt x="74" y="133"/>
                  </a:lnTo>
                  <a:lnTo>
                    <a:pt x="85" y="75"/>
                  </a:lnTo>
                  <a:lnTo>
                    <a:pt x="69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28" name="Freeform 140"/>
            <p:cNvSpPr>
              <a:spLocks/>
            </p:cNvSpPr>
            <p:nvPr userDrawn="1"/>
          </p:nvSpPr>
          <p:spPr bwMode="gray">
            <a:xfrm>
              <a:off x="8734426" y="3252788"/>
              <a:ext cx="134938" cy="211138"/>
            </a:xfrm>
            <a:custGeom>
              <a:avLst/>
              <a:gdLst>
                <a:gd name="T0" fmla="*/ 0 w 85"/>
                <a:gd name="T1" fmla="*/ 0 h 133"/>
                <a:gd name="T2" fmla="*/ 74 w 85"/>
                <a:gd name="T3" fmla="*/ 133 h 133"/>
                <a:gd name="T4" fmla="*/ 85 w 85"/>
                <a:gd name="T5" fmla="*/ 75 h 133"/>
                <a:gd name="T6" fmla="*/ 69 w 85"/>
                <a:gd name="T7" fmla="*/ 23 h 133"/>
                <a:gd name="T8" fmla="*/ 0 w 85"/>
                <a:gd name="T9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133">
                  <a:moveTo>
                    <a:pt x="0" y="0"/>
                  </a:moveTo>
                  <a:lnTo>
                    <a:pt x="74" y="133"/>
                  </a:lnTo>
                  <a:lnTo>
                    <a:pt x="85" y="75"/>
                  </a:lnTo>
                  <a:lnTo>
                    <a:pt x="69" y="2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29" name="Freeform 150"/>
            <p:cNvSpPr>
              <a:spLocks/>
            </p:cNvSpPr>
            <p:nvPr userDrawn="1"/>
          </p:nvSpPr>
          <p:spPr bwMode="gray">
            <a:xfrm>
              <a:off x="8634413" y="5446713"/>
              <a:ext cx="463550" cy="623888"/>
            </a:xfrm>
            <a:custGeom>
              <a:avLst/>
              <a:gdLst>
                <a:gd name="T0" fmla="*/ 201 w 257"/>
                <a:gd name="T1" fmla="*/ 3 h 348"/>
                <a:gd name="T2" fmla="*/ 171 w 257"/>
                <a:gd name="T3" fmla="*/ 43 h 348"/>
                <a:gd name="T4" fmla="*/ 245 w 257"/>
                <a:gd name="T5" fmla="*/ 322 h 348"/>
                <a:gd name="T6" fmla="*/ 257 w 257"/>
                <a:gd name="T7" fmla="*/ 329 h 348"/>
                <a:gd name="T8" fmla="*/ 109 w 257"/>
                <a:gd name="T9" fmla="*/ 318 h 348"/>
                <a:gd name="T10" fmla="*/ 47 w 257"/>
                <a:gd name="T11" fmla="*/ 87 h 348"/>
                <a:gd name="T12" fmla="*/ 201 w 257"/>
                <a:gd name="T13" fmla="*/ 3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7" h="348">
                  <a:moveTo>
                    <a:pt x="201" y="3"/>
                  </a:moveTo>
                  <a:cubicBezTo>
                    <a:pt x="190" y="15"/>
                    <a:pt x="179" y="28"/>
                    <a:pt x="171" y="43"/>
                  </a:cubicBezTo>
                  <a:cubicBezTo>
                    <a:pt x="114" y="141"/>
                    <a:pt x="147" y="266"/>
                    <a:pt x="245" y="322"/>
                  </a:cubicBezTo>
                  <a:cubicBezTo>
                    <a:pt x="249" y="325"/>
                    <a:pt x="253" y="327"/>
                    <a:pt x="257" y="329"/>
                  </a:cubicBezTo>
                  <a:cubicBezTo>
                    <a:pt x="210" y="348"/>
                    <a:pt x="156" y="346"/>
                    <a:pt x="109" y="318"/>
                  </a:cubicBezTo>
                  <a:cubicBezTo>
                    <a:pt x="28" y="271"/>
                    <a:pt x="0" y="168"/>
                    <a:pt x="47" y="87"/>
                  </a:cubicBezTo>
                  <a:cubicBezTo>
                    <a:pt x="80" y="30"/>
                    <a:pt x="140" y="0"/>
                    <a:pt x="201" y="3"/>
                  </a:cubicBezTo>
                </a:path>
              </a:pathLst>
            </a:custGeom>
            <a:solidFill>
              <a:srgbClr val="00A8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30" name="Freeform 151"/>
            <p:cNvSpPr>
              <a:spLocks noEditPoints="1"/>
            </p:cNvSpPr>
            <p:nvPr userDrawn="1"/>
          </p:nvSpPr>
          <p:spPr bwMode="gray">
            <a:xfrm>
              <a:off x="8702676" y="5491163"/>
              <a:ext cx="561975" cy="528638"/>
            </a:xfrm>
            <a:custGeom>
              <a:avLst/>
              <a:gdLst>
                <a:gd name="T0" fmla="*/ 160 w 311"/>
                <a:gd name="T1" fmla="*/ 63 h 294"/>
                <a:gd name="T2" fmla="*/ 137 w 311"/>
                <a:gd name="T3" fmla="*/ 9 h 294"/>
                <a:gd name="T4" fmla="*/ 133 w 311"/>
                <a:gd name="T5" fmla="*/ 67 h 294"/>
                <a:gd name="T6" fmla="*/ 178 w 311"/>
                <a:gd name="T7" fmla="*/ 44 h 294"/>
                <a:gd name="T8" fmla="*/ 133 w 311"/>
                <a:gd name="T9" fmla="*/ 120 h 294"/>
                <a:gd name="T10" fmla="*/ 178 w 311"/>
                <a:gd name="T11" fmla="*/ 174 h 294"/>
                <a:gd name="T12" fmla="*/ 142 w 311"/>
                <a:gd name="T13" fmla="*/ 174 h 294"/>
                <a:gd name="T14" fmla="*/ 236 w 311"/>
                <a:gd name="T15" fmla="*/ 0 h 294"/>
                <a:gd name="T16" fmla="*/ 208 w 311"/>
                <a:gd name="T17" fmla="*/ 72 h 294"/>
                <a:gd name="T18" fmla="*/ 236 w 311"/>
                <a:gd name="T19" fmla="*/ 0 h 294"/>
                <a:gd name="T20" fmla="*/ 236 w 311"/>
                <a:gd name="T21" fmla="*/ 9 h 294"/>
                <a:gd name="T22" fmla="*/ 199 w 311"/>
                <a:gd name="T23" fmla="*/ 120 h 294"/>
                <a:gd name="T24" fmla="*/ 245 w 311"/>
                <a:gd name="T25" fmla="*/ 174 h 294"/>
                <a:gd name="T26" fmla="*/ 208 w 311"/>
                <a:gd name="T27" fmla="*/ 174 h 294"/>
                <a:gd name="T28" fmla="*/ 240 w 311"/>
                <a:gd name="T29" fmla="*/ 261 h 294"/>
                <a:gd name="T30" fmla="*/ 227 w 311"/>
                <a:gd name="T31" fmla="*/ 222 h 294"/>
                <a:gd name="T32" fmla="*/ 217 w 311"/>
                <a:gd name="T33" fmla="*/ 231 h 294"/>
                <a:gd name="T34" fmla="*/ 204 w 311"/>
                <a:gd name="T35" fmla="*/ 294 h 294"/>
                <a:gd name="T36" fmla="*/ 244 w 311"/>
                <a:gd name="T37" fmla="*/ 291 h 294"/>
                <a:gd name="T38" fmla="*/ 302 w 311"/>
                <a:gd name="T39" fmla="*/ 62 h 294"/>
                <a:gd name="T40" fmla="*/ 284 w 311"/>
                <a:gd name="T41" fmla="*/ 36 h 294"/>
                <a:gd name="T42" fmla="*/ 270 w 311"/>
                <a:gd name="T43" fmla="*/ 72 h 294"/>
                <a:gd name="T44" fmla="*/ 307 w 311"/>
                <a:gd name="T45" fmla="*/ 150 h 294"/>
                <a:gd name="T46" fmla="*/ 293 w 311"/>
                <a:gd name="T47" fmla="*/ 111 h 294"/>
                <a:gd name="T48" fmla="*/ 284 w 311"/>
                <a:gd name="T49" fmla="*/ 120 h 294"/>
                <a:gd name="T50" fmla="*/ 270 w 311"/>
                <a:gd name="T51" fmla="*/ 183 h 294"/>
                <a:gd name="T52" fmla="*/ 307 w 311"/>
                <a:gd name="T53" fmla="*/ 150 h 294"/>
                <a:gd name="T54" fmla="*/ 266 w 311"/>
                <a:gd name="T55" fmla="*/ 231 h 294"/>
                <a:gd name="T56" fmla="*/ 302 w 311"/>
                <a:gd name="T57" fmla="*/ 231 h 294"/>
                <a:gd name="T58" fmla="*/ 36 w 311"/>
                <a:gd name="T59" fmla="*/ 44 h 294"/>
                <a:gd name="T60" fmla="*/ 18 w 311"/>
                <a:gd name="T61" fmla="*/ 48 h 294"/>
                <a:gd name="T62" fmla="*/ 4 w 311"/>
                <a:gd name="T63" fmla="*/ 72 h 294"/>
                <a:gd name="T64" fmla="*/ 41 w 311"/>
                <a:gd name="T65" fmla="*/ 39 h 294"/>
                <a:gd name="T66" fmla="*/ 0 w 311"/>
                <a:gd name="T67" fmla="*/ 174 h 294"/>
                <a:gd name="T68" fmla="*/ 45 w 311"/>
                <a:gd name="T69" fmla="*/ 120 h 294"/>
                <a:gd name="T70" fmla="*/ 9 w 311"/>
                <a:gd name="T71" fmla="*/ 120 h 294"/>
                <a:gd name="T72" fmla="*/ 9 w 311"/>
                <a:gd name="T73" fmla="*/ 222 h 294"/>
                <a:gd name="T74" fmla="*/ 36 w 311"/>
                <a:gd name="T75" fmla="*/ 231 h 294"/>
                <a:gd name="T76" fmla="*/ 36 w 311"/>
                <a:gd name="T77" fmla="*/ 222 h 294"/>
                <a:gd name="T78" fmla="*/ 66 w 311"/>
                <a:gd name="T79" fmla="*/ 63 h 294"/>
                <a:gd name="T80" fmla="*/ 112 w 311"/>
                <a:gd name="T81" fmla="*/ 9 h 294"/>
                <a:gd name="T82" fmla="*/ 75 w 311"/>
                <a:gd name="T83" fmla="*/ 9 h 294"/>
                <a:gd name="T84" fmla="*/ 103 w 311"/>
                <a:gd name="T85" fmla="*/ 155 h 294"/>
                <a:gd name="T86" fmla="*/ 71 w 311"/>
                <a:gd name="T87" fmla="*/ 111 h 294"/>
                <a:gd name="T88" fmla="*/ 84 w 311"/>
                <a:gd name="T89" fmla="*/ 174 h 294"/>
                <a:gd name="T90" fmla="*/ 107 w 311"/>
                <a:gd name="T91" fmla="*/ 183 h 294"/>
                <a:gd name="T92" fmla="*/ 103 w 311"/>
                <a:gd name="T93" fmla="*/ 222 h 294"/>
                <a:gd name="T94" fmla="*/ 75 w 311"/>
                <a:gd name="T95" fmla="*/ 294 h 294"/>
                <a:gd name="T96" fmla="*/ 103 w 311"/>
                <a:gd name="T97" fmla="*/ 222 h 294"/>
                <a:gd name="T98" fmla="*/ 103 w 311"/>
                <a:gd name="T99" fmla="*/ 231 h 294"/>
                <a:gd name="T100" fmla="*/ 169 w 311"/>
                <a:gd name="T101" fmla="*/ 284 h 294"/>
                <a:gd name="T102" fmla="*/ 133 w 311"/>
                <a:gd name="T103" fmla="*/ 226 h 294"/>
                <a:gd name="T104" fmla="*/ 137 w 311"/>
                <a:gd name="T105" fmla="*/ 284 h 294"/>
                <a:gd name="T106" fmla="*/ 178 w 311"/>
                <a:gd name="T107" fmla="*/ 289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11" h="294">
                  <a:moveTo>
                    <a:pt x="174" y="39"/>
                  </a:moveTo>
                  <a:cubicBezTo>
                    <a:pt x="170" y="39"/>
                    <a:pt x="169" y="41"/>
                    <a:pt x="169" y="44"/>
                  </a:cubicBezTo>
                  <a:cubicBezTo>
                    <a:pt x="169" y="63"/>
                    <a:pt x="169" y="63"/>
                    <a:pt x="169" y="63"/>
                  </a:cubicBezTo>
                  <a:cubicBezTo>
                    <a:pt x="160" y="63"/>
                    <a:pt x="160" y="63"/>
                    <a:pt x="160" y="63"/>
                  </a:cubicBezTo>
                  <a:cubicBezTo>
                    <a:pt x="160" y="0"/>
                    <a:pt x="160" y="0"/>
                    <a:pt x="160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35" y="0"/>
                    <a:pt x="133" y="1"/>
                    <a:pt x="133" y="5"/>
                  </a:cubicBezTo>
                  <a:cubicBezTo>
                    <a:pt x="133" y="8"/>
                    <a:pt x="135" y="9"/>
                    <a:pt x="137" y="9"/>
                  </a:cubicBezTo>
                  <a:cubicBezTo>
                    <a:pt x="151" y="9"/>
                    <a:pt x="151" y="9"/>
                    <a:pt x="151" y="9"/>
                  </a:cubicBezTo>
                  <a:cubicBezTo>
                    <a:pt x="151" y="63"/>
                    <a:pt x="151" y="63"/>
                    <a:pt x="151" y="63"/>
                  </a:cubicBezTo>
                  <a:cubicBezTo>
                    <a:pt x="137" y="63"/>
                    <a:pt x="137" y="63"/>
                    <a:pt x="137" y="63"/>
                  </a:cubicBezTo>
                  <a:cubicBezTo>
                    <a:pt x="135" y="63"/>
                    <a:pt x="133" y="64"/>
                    <a:pt x="133" y="67"/>
                  </a:cubicBezTo>
                  <a:cubicBezTo>
                    <a:pt x="133" y="71"/>
                    <a:pt x="135" y="72"/>
                    <a:pt x="137" y="72"/>
                  </a:cubicBezTo>
                  <a:cubicBezTo>
                    <a:pt x="174" y="72"/>
                    <a:pt x="174" y="72"/>
                    <a:pt x="174" y="72"/>
                  </a:cubicBezTo>
                  <a:cubicBezTo>
                    <a:pt x="176" y="72"/>
                    <a:pt x="178" y="71"/>
                    <a:pt x="178" y="67"/>
                  </a:cubicBezTo>
                  <a:cubicBezTo>
                    <a:pt x="178" y="44"/>
                    <a:pt x="178" y="44"/>
                    <a:pt x="178" y="44"/>
                  </a:cubicBezTo>
                  <a:cubicBezTo>
                    <a:pt x="178" y="41"/>
                    <a:pt x="177" y="39"/>
                    <a:pt x="174" y="39"/>
                  </a:cubicBezTo>
                  <a:close/>
                  <a:moveTo>
                    <a:pt x="169" y="111"/>
                  </a:moveTo>
                  <a:cubicBezTo>
                    <a:pt x="142" y="111"/>
                    <a:pt x="142" y="111"/>
                    <a:pt x="142" y="111"/>
                  </a:cubicBezTo>
                  <a:cubicBezTo>
                    <a:pt x="137" y="111"/>
                    <a:pt x="133" y="115"/>
                    <a:pt x="133" y="120"/>
                  </a:cubicBezTo>
                  <a:cubicBezTo>
                    <a:pt x="133" y="174"/>
                    <a:pt x="133" y="174"/>
                    <a:pt x="133" y="174"/>
                  </a:cubicBezTo>
                  <a:cubicBezTo>
                    <a:pt x="133" y="179"/>
                    <a:pt x="137" y="183"/>
                    <a:pt x="142" y="183"/>
                  </a:cubicBezTo>
                  <a:cubicBezTo>
                    <a:pt x="169" y="183"/>
                    <a:pt x="169" y="183"/>
                    <a:pt x="169" y="183"/>
                  </a:cubicBezTo>
                  <a:cubicBezTo>
                    <a:pt x="174" y="183"/>
                    <a:pt x="178" y="179"/>
                    <a:pt x="178" y="174"/>
                  </a:cubicBezTo>
                  <a:cubicBezTo>
                    <a:pt x="178" y="120"/>
                    <a:pt x="178" y="120"/>
                    <a:pt x="178" y="120"/>
                  </a:cubicBezTo>
                  <a:cubicBezTo>
                    <a:pt x="178" y="115"/>
                    <a:pt x="174" y="111"/>
                    <a:pt x="169" y="111"/>
                  </a:cubicBezTo>
                  <a:close/>
                  <a:moveTo>
                    <a:pt x="169" y="174"/>
                  </a:moveTo>
                  <a:cubicBezTo>
                    <a:pt x="142" y="174"/>
                    <a:pt x="142" y="174"/>
                    <a:pt x="142" y="174"/>
                  </a:cubicBezTo>
                  <a:cubicBezTo>
                    <a:pt x="142" y="120"/>
                    <a:pt x="142" y="120"/>
                    <a:pt x="142" y="120"/>
                  </a:cubicBezTo>
                  <a:cubicBezTo>
                    <a:pt x="169" y="120"/>
                    <a:pt x="169" y="120"/>
                    <a:pt x="169" y="120"/>
                  </a:cubicBezTo>
                  <a:lnTo>
                    <a:pt x="169" y="174"/>
                  </a:lnTo>
                  <a:close/>
                  <a:moveTo>
                    <a:pt x="236" y="0"/>
                  </a:moveTo>
                  <a:cubicBezTo>
                    <a:pt x="208" y="0"/>
                    <a:pt x="208" y="0"/>
                    <a:pt x="208" y="0"/>
                  </a:cubicBezTo>
                  <a:cubicBezTo>
                    <a:pt x="203" y="0"/>
                    <a:pt x="199" y="4"/>
                    <a:pt x="199" y="9"/>
                  </a:cubicBezTo>
                  <a:cubicBezTo>
                    <a:pt x="199" y="63"/>
                    <a:pt x="199" y="63"/>
                    <a:pt x="199" y="63"/>
                  </a:cubicBezTo>
                  <a:cubicBezTo>
                    <a:pt x="199" y="68"/>
                    <a:pt x="203" y="72"/>
                    <a:pt x="208" y="72"/>
                  </a:cubicBezTo>
                  <a:cubicBezTo>
                    <a:pt x="236" y="72"/>
                    <a:pt x="236" y="72"/>
                    <a:pt x="236" y="72"/>
                  </a:cubicBezTo>
                  <a:cubicBezTo>
                    <a:pt x="241" y="72"/>
                    <a:pt x="245" y="68"/>
                    <a:pt x="245" y="63"/>
                  </a:cubicBezTo>
                  <a:cubicBezTo>
                    <a:pt x="245" y="9"/>
                    <a:pt x="245" y="9"/>
                    <a:pt x="245" y="9"/>
                  </a:cubicBezTo>
                  <a:cubicBezTo>
                    <a:pt x="245" y="4"/>
                    <a:pt x="241" y="0"/>
                    <a:pt x="236" y="0"/>
                  </a:cubicBezTo>
                  <a:close/>
                  <a:moveTo>
                    <a:pt x="236" y="63"/>
                  </a:moveTo>
                  <a:cubicBezTo>
                    <a:pt x="208" y="63"/>
                    <a:pt x="208" y="63"/>
                    <a:pt x="208" y="63"/>
                  </a:cubicBezTo>
                  <a:cubicBezTo>
                    <a:pt x="208" y="9"/>
                    <a:pt x="208" y="9"/>
                    <a:pt x="208" y="9"/>
                  </a:cubicBezTo>
                  <a:cubicBezTo>
                    <a:pt x="236" y="9"/>
                    <a:pt x="236" y="9"/>
                    <a:pt x="236" y="9"/>
                  </a:cubicBezTo>
                  <a:lnTo>
                    <a:pt x="236" y="63"/>
                  </a:lnTo>
                  <a:close/>
                  <a:moveTo>
                    <a:pt x="236" y="111"/>
                  </a:moveTo>
                  <a:cubicBezTo>
                    <a:pt x="208" y="111"/>
                    <a:pt x="208" y="111"/>
                    <a:pt x="208" y="111"/>
                  </a:cubicBezTo>
                  <a:cubicBezTo>
                    <a:pt x="203" y="111"/>
                    <a:pt x="199" y="115"/>
                    <a:pt x="199" y="120"/>
                  </a:cubicBezTo>
                  <a:cubicBezTo>
                    <a:pt x="199" y="174"/>
                    <a:pt x="199" y="174"/>
                    <a:pt x="199" y="174"/>
                  </a:cubicBezTo>
                  <a:cubicBezTo>
                    <a:pt x="199" y="179"/>
                    <a:pt x="203" y="183"/>
                    <a:pt x="208" y="183"/>
                  </a:cubicBezTo>
                  <a:cubicBezTo>
                    <a:pt x="236" y="183"/>
                    <a:pt x="236" y="183"/>
                    <a:pt x="236" y="183"/>
                  </a:cubicBezTo>
                  <a:cubicBezTo>
                    <a:pt x="241" y="183"/>
                    <a:pt x="245" y="179"/>
                    <a:pt x="245" y="174"/>
                  </a:cubicBezTo>
                  <a:cubicBezTo>
                    <a:pt x="245" y="120"/>
                    <a:pt x="245" y="120"/>
                    <a:pt x="245" y="120"/>
                  </a:cubicBezTo>
                  <a:cubicBezTo>
                    <a:pt x="245" y="115"/>
                    <a:pt x="241" y="111"/>
                    <a:pt x="236" y="111"/>
                  </a:cubicBezTo>
                  <a:close/>
                  <a:moveTo>
                    <a:pt x="236" y="174"/>
                  </a:moveTo>
                  <a:cubicBezTo>
                    <a:pt x="208" y="174"/>
                    <a:pt x="208" y="174"/>
                    <a:pt x="208" y="174"/>
                  </a:cubicBezTo>
                  <a:cubicBezTo>
                    <a:pt x="208" y="120"/>
                    <a:pt x="208" y="120"/>
                    <a:pt x="208" y="120"/>
                  </a:cubicBezTo>
                  <a:cubicBezTo>
                    <a:pt x="236" y="120"/>
                    <a:pt x="236" y="120"/>
                    <a:pt x="236" y="120"/>
                  </a:cubicBezTo>
                  <a:lnTo>
                    <a:pt x="236" y="174"/>
                  </a:lnTo>
                  <a:close/>
                  <a:moveTo>
                    <a:pt x="240" y="261"/>
                  </a:moveTo>
                  <a:cubicBezTo>
                    <a:pt x="237" y="261"/>
                    <a:pt x="236" y="263"/>
                    <a:pt x="236" y="266"/>
                  </a:cubicBezTo>
                  <a:cubicBezTo>
                    <a:pt x="235" y="284"/>
                    <a:pt x="235" y="284"/>
                    <a:pt x="235" y="284"/>
                  </a:cubicBezTo>
                  <a:cubicBezTo>
                    <a:pt x="227" y="284"/>
                    <a:pt x="227" y="284"/>
                    <a:pt x="227" y="284"/>
                  </a:cubicBezTo>
                  <a:cubicBezTo>
                    <a:pt x="227" y="222"/>
                    <a:pt x="227" y="222"/>
                    <a:pt x="227" y="222"/>
                  </a:cubicBezTo>
                  <a:cubicBezTo>
                    <a:pt x="204" y="222"/>
                    <a:pt x="204" y="222"/>
                    <a:pt x="204" y="222"/>
                  </a:cubicBezTo>
                  <a:cubicBezTo>
                    <a:pt x="201" y="222"/>
                    <a:pt x="199" y="223"/>
                    <a:pt x="199" y="226"/>
                  </a:cubicBezTo>
                  <a:cubicBezTo>
                    <a:pt x="199" y="230"/>
                    <a:pt x="201" y="231"/>
                    <a:pt x="204" y="231"/>
                  </a:cubicBezTo>
                  <a:cubicBezTo>
                    <a:pt x="217" y="231"/>
                    <a:pt x="217" y="231"/>
                    <a:pt x="217" y="231"/>
                  </a:cubicBezTo>
                  <a:cubicBezTo>
                    <a:pt x="217" y="284"/>
                    <a:pt x="217" y="284"/>
                    <a:pt x="217" y="284"/>
                  </a:cubicBezTo>
                  <a:cubicBezTo>
                    <a:pt x="204" y="284"/>
                    <a:pt x="204" y="284"/>
                    <a:pt x="204" y="284"/>
                  </a:cubicBezTo>
                  <a:cubicBezTo>
                    <a:pt x="201" y="284"/>
                    <a:pt x="199" y="286"/>
                    <a:pt x="199" y="289"/>
                  </a:cubicBezTo>
                  <a:cubicBezTo>
                    <a:pt x="199" y="292"/>
                    <a:pt x="201" y="294"/>
                    <a:pt x="204" y="294"/>
                  </a:cubicBezTo>
                  <a:cubicBezTo>
                    <a:pt x="240" y="294"/>
                    <a:pt x="240" y="294"/>
                    <a:pt x="240" y="294"/>
                  </a:cubicBezTo>
                  <a:cubicBezTo>
                    <a:pt x="240" y="294"/>
                    <a:pt x="240" y="294"/>
                    <a:pt x="240" y="294"/>
                  </a:cubicBezTo>
                  <a:cubicBezTo>
                    <a:pt x="242" y="294"/>
                    <a:pt x="244" y="293"/>
                    <a:pt x="244" y="291"/>
                  </a:cubicBezTo>
                  <a:cubicBezTo>
                    <a:pt x="244" y="291"/>
                    <a:pt x="244" y="291"/>
                    <a:pt x="244" y="291"/>
                  </a:cubicBezTo>
                  <a:cubicBezTo>
                    <a:pt x="245" y="290"/>
                    <a:pt x="245" y="290"/>
                    <a:pt x="245" y="289"/>
                  </a:cubicBezTo>
                  <a:cubicBezTo>
                    <a:pt x="245" y="266"/>
                    <a:pt x="245" y="266"/>
                    <a:pt x="245" y="266"/>
                  </a:cubicBezTo>
                  <a:cubicBezTo>
                    <a:pt x="245" y="263"/>
                    <a:pt x="243" y="261"/>
                    <a:pt x="240" y="261"/>
                  </a:cubicBezTo>
                  <a:close/>
                  <a:moveTo>
                    <a:pt x="302" y="62"/>
                  </a:moveTo>
                  <a:cubicBezTo>
                    <a:pt x="302" y="63"/>
                    <a:pt x="302" y="63"/>
                    <a:pt x="302" y="63"/>
                  </a:cubicBezTo>
                  <a:cubicBezTo>
                    <a:pt x="293" y="63"/>
                    <a:pt x="293" y="63"/>
                    <a:pt x="293" y="63"/>
                  </a:cubicBezTo>
                  <a:cubicBezTo>
                    <a:pt x="293" y="48"/>
                    <a:pt x="293" y="48"/>
                    <a:pt x="293" y="48"/>
                  </a:cubicBezTo>
                  <a:cubicBezTo>
                    <a:pt x="290" y="44"/>
                    <a:pt x="287" y="40"/>
                    <a:pt x="284" y="36"/>
                  </a:cubicBezTo>
                  <a:cubicBezTo>
                    <a:pt x="284" y="63"/>
                    <a:pt x="284" y="63"/>
                    <a:pt x="284" y="63"/>
                  </a:cubicBezTo>
                  <a:cubicBezTo>
                    <a:pt x="270" y="63"/>
                    <a:pt x="270" y="63"/>
                    <a:pt x="270" y="63"/>
                  </a:cubicBezTo>
                  <a:cubicBezTo>
                    <a:pt x="268" y="63"/>
                    <a:pt x="266" y="64"/>
                    <a:pt x="266" y="67"/>
                  </a:cubicBezTo>
                  <a:cubicBezTo>
                    <a:pt x="266" y="71"/>
                    <a:pt x="268" y="72"/>
                    <a:pt x="270" y="72"/>
                  </a:cubicBezTo>
                  <a:cubicBezTo>
                    <a:pt x="307" y="72"/>
                    <a:pt x="307" y="72"/>
                    <a:pt x="307" y="72"/>
                  </a:cubicBezTo>
                  <a:cubicBezTo>
                    <a:pt x="307" y="72"/>
                    <a:pt x="307" y="72"/>
                    <a:pt x="307" y="72"/>
                  </a:cubicBezTo>
                  <a:cubicBezTo>
                    <a:pt x="306" y="69"/>
                    <a:pt x="304" y="65"/>
                    <a:pt x="302" y="62"/>
                  </a:cubicBezTo>
                  <a:close/>
                  <a:moveTo>
                    <a:pt x="307" y="150"/>
                  </a:moveTo>
                  <a:cubicBezTo>
                    <a:pt x="303" y="150"/>
                    <a:pt x="302" y="152"/>
                    <a:pt x="302" y="155"/>
                  </a:cubicBezTo>
                  <a:cubicBezTo>
                    <a:pt x="302" y="174"/>
                    <a:pt x="302" y="174"/>
                    <a:pt x="302" y="174"/>
                  </a:cubicBezTo>
                  <a:cubicBezTo>
                    <a:pt x="293" y="174"/>
                    <a:pt x="293" y="174"/>
                    <a:pt x="293" y="174"/>
                  </a:cubicBezTo>
                  <a:cubicBezTo>
                    <a:pt x="293" y="111"/>
                    <a:pt x="293" y="111"/>
                    <a:pt x="293" y="111"/>
                  </a:cubicBezTo>
                  <a:cubicBezTo>
                    <a:pt x="270" y="111"/>
                    <a:pt x="270" y="111"/>
                    <a:pt x="270" y="111"/>
                  </a:cubicBezTo>
                  <a:cubicBezTo>
                    <a:pt x="268" y="111"/>
                    <a:pt x="266" y="112"/>
                    <a:pt x="266" y="116"/>
                  </a:cubicBezTo>
                  <a:cubicBezTo>
                    <a:pt x="266" y="119"/>
                    <a:pt x="268" y="120"/>
                    <a:pt x="270" y="120"/>
                  </a:cubicBezTo>
                  <a:cubicBezTo>
                    <a:pt x="284" y="120"/>
                    <a:pt x="284" y="120"/>
                    <a:pt x="284" y="120"/>
                  </a:cubicBezTo>
                  <a:cubicBezTo>
                    <a:pt x="284" y="174"/>
                    <a:pt x="284" y="174"/>
                    <a:pt x="284" y="174"/>
                  </a:cubicBezTo>
                  <a:cubicBezTo>
                    <a:pt x="270" y="174"/>
                    <a:pt x="270" y="174"/>
                    <a:pt x="270" y="174"/>
                  </a:cubicBezTo>
                  <a:cubicBezTo>
                    <a:pt x="268" y="174"/>
                    <a:pt x="266" y="175"/>
                    <a:pt x="266" y="178"/>
                  </a:cubicBezTo>
                  <a:cubicBezTo>
                    <a:pt x="266" y="182"/>
                    <a:pt x="268" y="183"/>
                    <a:pt x="270" y="183"/>
                  </a:cubicBezTo>
                  <a:cubicBezTo>
                    <a:pt x="307" y="183"/>
                    <a:pt x="307" y="183"/>
                    <a:pt x="307" y="183"/>
                  </a:cubicBezTo>
                  <a:cubicBezTo>
                    <a:pt x="309" y="183"/>
                    <a:pt x="311" y="182"/>
                    <a:pt x="311" y="178"/>
                  </a:cubicBezTo>
                  <a:cubicBezTo>
                    <a:pt x="311" y="155"/>
                    <a:pt x="311" y="155"/>
                    <a:pt x="311" y="155"/>
                  </a:cubicBezTo>
                  <a:cubicBezTo>
                    <a:pt x="311" y="152"/>
                    <a:pt x="310" y="150"/>
                    <a:pt x="307" y="150"/>
                  </a:cubicBezTo>
                  <a:close/>
                  <a:moveTo>
                    <a:pt x="307" y="223"/>
                  </a:moveTo>
                  <a:cubicBezTo>
                    <a:pt x="305" y="222"/>
                    <a:pt x="304" y="222"/>
                    <a:pt x="302" y="222"/>
                  </a:cubicBezTo>
                  <a:cubicBezTo>
                    <a:pt x="275" y="222"/>
                    <a:pt x="275" y="222"/>
                    <a:pt x="275" y="222"/>
                  </a:cubicBezTo>
                  <a:cubicBezTo>
                    <a:pt x="270" y="222"/>
                    <a:pt x="266" y="226"/>
                    <a:pt x="266" y="231"/>
                  </a:cubicBezTo>
                  <a:cubicBezTo>
                    <a:pt x="266" y="276"/>
                    <a:pt x="266" y="276"/>
                    <a:pt x="266" y="276"/>
                  </a:cubicBezTo>
                  <a:cubicBezTo>
                    <a:pt x="269" y="273"/>
                    <a:pt x="272" y="270"/>
                    <a:pt x="275" y="267"/>
                  </a:cubicBezTo>
                  <a:cubicBezTo>
                    <a:pt x="275" y="231"/>
                    <a:pt x="275" y="231"/>
                    <a:pt x="275" y="231"/>
                  </a:cubicBezTo>
                  <a:cubicBezTo>
                    <a:pt x="302" y="231"/>
                    <a:pt x="302" y="231"/>
                    <a:pt x="302" y="231"/>
                  </a:cubicBezTo>
                  <a:cubicBezTo>
                    <a:pt x="302" y="232"/>
                    <a:pt x="302" y="232"/>
                    <a:pt x="302" y="232"/>
                  </a:cubicBezTo>
                  <a:cubicBezTo>
                    <a:pt x="304" y="229"/>
                    <a:pt x="305" y="226"/>
                    <a:pt x="307" y="223"/>
                  </a:cubicBezTo>
                  <a:close/>
                  <a:moveTo>
                    <a:pt x="41" y="39"/>
                  </a:moveTo>
                  <a:cubicBezTo>
                    <a:pt x="37" y="39"/>
                    <a:pt x="36" y="41"/>
                    <a:pt x="36" y="44"/>
                  </a:cubicBezTo>
                  <a:cubicBezTo>
                    <a:pt x="36" y="63"/>
                    <a:pt x="36" y="63"/>
                    <a:pt x="36" y="63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27" y="37"/>
                    <a:pt x="27" y="37"/>
                    <a:pt x="27" y="37"/>
                  </a:cubicBezTo>
                  <a:cubicBezTo>
                    <a:pt x="24" y="40"/>
                    <a:pt x="21" y="44"/>
                    <a:pt x="18" y="48"/>
                  </a:cubicBezTo>
                  <a:cubicBezTo>
                    <a:pt x="18" y="63"/>
                    <a:pt x="18" y="63"/>
                    <a:pt x="18" y="63"/>
                  </a:cubicBezTo>
                  <a:cubicBezTo>
                    <a:pt x="9" y="63"/>
                    <a:pt x="9" y="63"/>
                    <a:pt x="9" y="63"/>
                  </a:cubicBezTo>
                  <a:cubicBezTo>
                    <a:pt x="7" y="66"/>
                    <a:pt x="5" y="69"/>
                    <a:pt x="4" y="72"/>
                  </a:cubicBezTo>
                  <a:cubicBezTo>
                    <a:pt x="4" y="72"/>
                    <a:pt x="4" y="72"/>
                    <a:pt x="4" y="72"/>
                  </a:cubicBezTo>
                  <a:cubicBezTo>
                    <a:pt x="41" y="72"/>
                    <a:pt x="41" y="72"/>
                    <a:pt x="41" y="72"/>
                  </a:cubicBezTo>
                  <a:cubicBezTo>
                    <a:pt x="43" y="72"/>
                    <a:pt x="45" y="71"/>
                    <a:pt x="45" y="67"/>
                  </a:cubicBezTo>
                  <a:cubicBezTo>
                    <a:pt x="45" y="44"/>
                    <a:pt x="45" y="44"/>
                    <a:pt x="45" y="44"/>
                  </a:cubicBezTo>
                  <a:cubicBezTo>
                    <a:pt x="45" y="41"/>
                    <a:pt x="44" y="39"/>
                    <a:pt x="41" y="39"/>
                  </a:cubicBezTo>
                  <a:close/>
                  <a:moveTo>
                    <a:pt x="36" y="111"/>
                  </a:moveTo>
                  <a:cubicBezTo>
                    <a:pt x="9" y="111"/>
                    <a:pt x="9" y="111"/>
                    <a:pt x="9" y="111"/>
                  </a:cubicBezTo>
                  <a:cubicBezTo>
                    <a:pt x="4" y="111"/>
                    <a:pt x="0" y="115"/>
                    <a:pt x="0" y="120"/>
                  </a:cubicBezTo>
                  <a:cubicBezTo>
                    <a:pt x="0" y="174"/>
                    <a:pt x="0" y="174"/>
                    <a:pt x="0" y="174"/>
                  </a:cubicBezTo>
                  <a:cubicBezTo>
                    <a:pt x="0" y="179"/>
                    <a:pt x="4" y="183"/>
                    <a:pt x="9" y="183"/>
                  </a:cubicBezTo>
                  <a:cubicBezTo>
                    <a:pt x="36" y="183"/>
                    <a:pt x="36" y="183"/>
                    <a:pt x="36" y="183"/>
                  </a:cubicBezTo>
                  <a:cubicBezTo>
                    <a:pt x="41" y="183"/>
                    <a:pt x="45" y="179"/>
                    <a:pt x="45" y="174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45" y="115"/>
                    <a:pt x="41" y="111"/>
                    <a:pt x="36" y="111"/>
                  </a:cubicBezTo>
                  <a:close/>
                  <a:moveTo>
                    <a:pt x="36" y="174"/>
                  </a:moveTo>
                  <a:cubicBezTo>
                    <a:pt x="9" y="174"/>
                    <a:pt x="9" y="174"/>
                    <a:pt x="9" y="174"/>
                  </a:cubicBezTo>
                  <a:cubicBezTo>
                    <a:pt x="9" y="120"/>
                    <a:pt x="9" y="120"/>
                    <a:pt x="9" y="120"/>
                  </a:cubicBezTo>
                  <a:cubicBezTo>
                    <a:pt x="36" y="120"/>
                    <a:pt x="36" y="120"/>
                    <a:pt x="36" y="120"/>
                  </a:cubicBezTo>
                  <a:lnTo>
                    <a:pt x="36" y="174"/>
                  </a:lnTo>
                  <a:close/>
                  <a:moveTo>
                    <a:pt x="36" y="222"/>
                  </a:moveTo>
                  <a:cubicBezTo>
                    <a:pt x="9" y="222"/>
                    <a:pt x="9" y="222"/>
                    <a:pt x="9" y="222"/>
                  </a:cubicBezTo>
                  <a:cubicBezTo>
                    <a:pt x="7" y="222"/>
                    <a:pt x="6" y="222"/>
                    <a:pt x="4" y="223"/>
                  </a:cubicBezTo>
                  <a:cubicBezTo>
                    <a:pt x="6" y="226"/>
                    <a:pt x="7" y="229"/>
                    <a:pt x="9" y="232"/>
                  </a:cubicBezTo>
                  <a:cubicBezTo>
                    <a:pt x="9" y="231"/>
                    <a:pt x="9" y="231"/>
                    <a:pt x="9" y="231"/>
                  </a:cubicBezTo>
                  <a:cubicBezTo>
                    <a:pt x="36" y="231"/>
                    <a:pt x="36" y="231"/>
                    <a:pt x="36" y="231"/>
                  </a:cubicBezTo>
                  <a:cubicBezTo>
                    <a:pt x="36" y="267"/>
                    <a:pt x="36" y="267"/>
                    <a:pt x="36" y="267"/>
                  </a:cubicBezTo>
                  <a:cubicBezTo>
                    <a:pt x="39" y="270"/>
                    <a:pt x="42" y="273"/>
                    <a:pt x="45" y="275"/>
                  </a:cubicBezTo>
                  <a:cubicBezTo>
                    <a:pt x="45" y="231"/>
                    <a:pt x="45" y="231"/>
                    <a:pt x="45" y="231"/>
                  </a:cubicBezTo>
                  <a:cubicBezTo>
                    <a:pt x="45" y="226"/>
                    <a:pt x="41" y="222"/>
                    <a:pt x="36" y="222"/>
                  </a:cubicBezTo>
                  <a:close/>
                  <a:moveTo>
                    <a:pt x="103" y="0"/>
                  </a:moveTo>
                  <a:cubicBezTo>
                    <a:pt x="75" y="0"/>
                    <a:pt x="75" y="0"/>
                    <a:pt x="75" y="0"/>
                  </a:cubicBezTo>
                  <a:cubicBezTo>
                    <a:pt x="70" y="0"/>
                    <a:pt x="66" y="4"/>
                    <a:pt x="66" y="9"/>
                  </a:cubicBezTo>
                  <a:cubicBezTo>
                    <a:pt x="66" y="63"/>
                    <a:pt x="66" y="63"/>
                    <a:pt x="66" y="63"/>
                  </a:cubicBezTo>
                  <a:cubicBezTo>
                    <a:pt x="66" y="68"/>
                    <a:pt x="70" y="72"/>
                    <a:pt x="75" y="72"/>
                  </a:cubicBezTo>
                  <a:cubicBezTo>
                    <a:pt x="103" y="72"/>
                    <a:pt x="103" y="72"/>
                    <a:pt x="103" y="72"/>
                  </a:cubicBezTo>
                  <a:cubicBezTo>
                    <a:pt x="108" y="72"/>
                    <a:pt x="112" y="68"/>
                    <a:pt x="112" y="63"/>
                  </a:cubicBezTo>
                  <a:cubicBezTo>
                    <a:pt x="112" y="9"/>
                    <a:pt x="112" y="9"/>
                    <a:pt x="112" y="9"/>
                  </a:cubicBezTo>
                  <a:cubicBezTo>
                    <a:pt x="112" y="4"/>
                    <a:pt x="108" y="0"/>
                    <a:pt x="103" y="0"/>
                  </a:cubicBezTo>
                  <a:close/>
                  <a:moveTo>
                    <a:pt x="103" y="63"/>
                  </a:moveTo>
                  <a:cubicBezTo>
                    <a:pt x="75" y="63"/>
                    <a:pt x="75" y="63"/>
                    <a:pt x="75" y="63"/>
                  </a:cubicBezTo>
                  <a:cubicBezTo>
                    <a:pt x="75" y="9"/>
                    <a:pt x="75" y="9"/>
                    <a:pt x="75" y="9"/>
                  </a:cubicBezTo>
                  <a:cubicBezTo>
                    <a:pt x="103" y="9"/>
                    <a:pt x="103" y="9"/>
                    <a:pt x="103" y="9"/>
                  </a:cubicBezTo>
                  <a:lnTo>
                    <a:pt x="103" y="63"/>
                  </a:lnTo>
                  <a:close/>
                  <a:moveTo>
                    <a:pt x="107" y="150"/>
                  </a:moveTo>
                  <a:cubicBezTo>
                    <a:pt x="104" y="150"/>
                    <a:pt x="103" y="152"/>
                    <a:pt x="103" y="155"/>
                  </a:cubicBezTo>
                  <a:cubicBezTo>
                    <a:pt x="103" y="174"/>
                    <a:pt x="103" y="174"/>
                    <a:pt x="103" y="174"/>
                  </a:cubicBezTo>
                  <a:cubicBezTo>
                    <a:pt x="94" y="174"/>
                    <a:pt x="94" y="174"/>
                    <a:pt x="94" y="174"/>
                  </a:cubicBezTo>
                  <a:cubicBezTo>
                    <a:pt x="94" y="111"/>
                    <a:pt x="94" y="111"/>
                    <a:pt x="94" y="111"/>
                  </a:cubicBezTo>
                  <a:cubicBezTo>
                    <a:pt x="71" y="111"/>
                    <a:pt x="71" y="111"/>
                    <a:pt x="71" y="111"/>
                  </a:cubicBezTo>
                  <a:cubicBezTo>
                    <a:pt x="68" y="111"/>
                    <a:pt x="66" y="112"/>
                    <a:pt x="66" y="116"/>
                  </a:cubicBezTo>
                  <a:cubicBezTo>
                    <a:pt x="66" y="119"/>
                    <a:pt x="68" y="120"/>
                    <a:pt x="71" y="120"/>
                  </a:cubicBezTo>
                  <a:cubicBezTo>
                    <a:pt x="84" y="120"/>
                    <a:pt x="84" y="120"/>
                    <a:pt x="84" y="120"/>
                  </a:cubicBezTo>
                  <a:cubicBezTo>
                    <a:pt x="84" y="174"/>
                    <a:pt x="84" y="174"/>
                    <a:pt x="84" y="174"/>
                  </a:cubicBezTo>
                  <a:cubicBezTo>
                    <a:pt x="71" y="174"/>
                    <a:pt x="71" y="174"/>
                    <a:pt x="71" y="174"/>
                  </a:cubicBezTo>
                  <a:cubicBezTo>
                    <a:pt x="68" y="174"/>
                    <a:pt x="66" y="175"/>
                    <a:pt x="66" y="178"/>
                  </a:cubicBezTo>
                  <a:cubicBezTo>
                    <a:pt x="66" y="181"/>
                    <a:pt x="68" y="183"/>
                    <a:pt x="71" y="183"/>
                  </a:cubicBezTo>
                  <a:cubicBezTo>
                    <a:pt x="107" y="183"/>
                    <a:pt x="107" y="183"/>
                    <a:pt x="107" y="183"/>
                  </a:cubicBezTo>
                  <a:cubicBezTo>
                    <a:pt x="110" y="183"/>
                    <a:pt x="112" y="181"/>
                    <a:pt x="112" y="178"/>
                  </a:cubicBezTo>
                  <a:cubicBezTo>
                    <a:pt x="112" y="155"/>
                    <a:pt x="112" y="155"/>
                    <a:pt x="112" y="155"/>
                  </a:cubicBezTo>
                  <a:cubicBezTo>
                    <a:pt x="112" y="152"/>
                    <a:pt x="111" y="150"/>
                    <a:pt x="107" y="150"/>
                  </a:cubicBezTo>
                  <a:close/>
                  <a:moveTo>
                    <a:pt x="103" y="222"/>
                  </a:moveTo>
                  <a:cubicBezTo>
                    <a:pt x="75" y="222"/>
                    <a:pt x="75" y="222"/>
                    <a:pt x="75" y="222"/>
                  </a:cubicBezTo>
                  <a:cubicBezTo>
                    <a:pt x="70" y="222"/>
                    <a:pt x="66" y="226"/>
                    <a:pt x="66" y="231"/>
                  </a:cubicBezTo>
                  <a:cubicBezTo>
                    <a:pt x="66" y="284"/>
                    <a:pt x="66" y="284"/>
                    <a:pt x="66" y="284"/>
                  </a:cubicBezTo>
                  <a:cubicBezTo>
                    <a:pt x="66" y="290"/>
                    <a:pt x="70" y="294"/>
                    <a:pt x="75" y="294"/>
                  </a:cubicBezTo>
                  <a:cubicBezTo>
                    <a:pt x="103" y="294"/>
                    <a:pt x="103" y="294"/>
                    <a:pt x="103" y="294"/>
                  </a:cubicBezTo>
                  <a:cubicBezTo>
                    <a:pt x="108" y="294"/>
                    <a:pt x="112" y="290"/>
                    <a:pt x="112" y="284"/>
                  </a:cubicBezTo>
                  <a:cubicBezTo>
                    <a:pt x="112" y="231"/>
                    <a:pt x="112" y="231"/>
                    <a:pt x="112" y="231"/>
                  </a:cubicBezTo>
                  <a:cubicBezTo>
                    <a:pt x="112" y="226"/>
                    <a:pt x="108" y="222"/>
                    <a:pt x="103" y="222"/>
                  </a:cubicBezTo>
                  <a:close/>
                  <a:moveTo>
                    <a:pt x="103" y="284"/>
                  </a:moveTo>
                  <a:cubicBezTo>
                    <a:pt x="75" y="284"/>
                    <a:pt x="75" y="284"/>
                    <a:pt x="75" y="284"/>
                  </a:cubicBezTo>
                  <a:cubicBezTo>
                    <a:pt x="75" y="231"/>
                    <a:pt x="75" y="231"/>
                    <a:pt x="75" y="231"/>
                  </a:cubicBezTo>
                  <a:cubicBezTo>
                    <a:pt x="103" y="231"/>
                    <a:pt x="103" y="231"/>
                    <a:pt x="103" y="231"/>
                  </a:cubicBezTo>
                  <a:lnTo>
                    <a:pt x="103" y="284"/>
                  </a:lnTo>
                  <a:close/>
                  <a:moveTo>
                    <a:pt x="174" y="261"/>
                  </a:moveTo>
                  <a:cubicBezTo>
                    <a:pt x="170" y="261"/>
                    <a:pt x="169" y="263"/>
                    <a:pt x="169" y="266"/>
                  </a:cubicBezTo>
                  <a:cubicBezTo>
                    <a:pt x="169" y="284"/>
                    <a:pt x="169" y="284"/>
                    <a:pt x="169" y="284"/>
                  </a:cubicBezTo>
                  <a:cubicBezTo>
                    <a:pt x="160" y="284"/>
                    <a:pt x="160" y="284"/>
                    <a:pt x="160" y="284"/>
                  </a:cubicBezTo>
                  <a:cubicBezTo>
                    <a:pt x="160" y="222"/>
                    <a:pt x="160" y="222"/>
                    <a:pt x="160" y="222"/>
                  </a:cubicBezTo>
                  <a:cubicBezTo>
                    <a:pt x="137" y="222"/>
                    <a:pt x="137" y="222"/>
                    <a:pt x="137" y="222"/>
                  </a:cubicBezTo>
                  <a:cubicBezTo>
                    <a:pt x="135" y="222"/>
                    <a:pt x="133" y="223"/>
                    <a:pt x="133" y="226"/>
                  </a:cubicBezTo>
                  <a:cubicBezTo>
                    <a:pt x="133" y="230"/>
                    <a:pt x="135" y="231"/>
                    <a:pt x="137" y="231"/>
                  </a:cubicBezTo>
                  <a:cubicBezTo>
                    <a:pt x="151" y="231"/>
                    <a:pt x="151" y="231"/>
                    <a:pt x="151" y="231"/>
                  </a:cubicBezTo>
                  <a:cubicBezTo>
                    <a:pt x="151" y="284"/>
                    <a:pt x="151" y="284"/>
                    <a:pt x="151" y="284"/>
                  </a:cubicBezTo>
                  <a:cubicBezTo>
                    <a:pt x="137" y="284"/>
                    <a:pt x="137" y="284"/>
                    <a:pt x="137" y="284"/>
                  </a:cubicBezTo>
                  <a:cubicBezTo>
                    <a:pt x="135" y="284"/>
                    <a:pt x="133" y="286"/>
                    <a:pt x="133" y="289"/>
                  </a:cubicBezTo>
                  <a:cubicBezTo>
                    <a:pt x="133" y="292"/>
                    <a:pt x="135" y="294"/>
                    <a:pt x="137" y="294"/>
                  </a:cubicBezTo>
                  <a:cubicBezTo>
                    <a:pt x="174" y="294"/>
                    <a:pt x="174" y="294"/>
                    <a:pt x="174" y="294"/>
                  </a:cubicBezTo>
                  <a:cubicBezTo>
                    <a:pt x="176" y="294"/>
                    <a:pt x="178" y="292"/>
                    <a:pt x="178" y="289"/>
                  </a:cubicBezTo>
                  <a:cubicBezTo>
                    <a:pt x="178" y="266"/>
                    <a:pt x="178" y="266"/>
                    <a:pt x="178" y="266"/>
                  </a:cubicBezTo>
                  <a:cubicBezTo>
                    <a:pt x="178" y="263"/>
                    <a:pt x="177" y="261"/>
                    <a:pt x="174" y="26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31" name="Freeform 152"/>
            <p:cNvSpPr>
              <a:spLocks noEditPoints="1"/>
            </p:cNvSpPr>
            <p:nvPr userDrawn="1"/>
          </p:nvSpPr>
          <p:spPr bwMode="gray">
            <a:xfrm>
              <a:off x="8702676" y="5491163"/>
              <a:ext cx="322263" cy="528638"/>
            </a:xfrm>
            <a:custGeom>
              <a:avLst/>
              <a:gdLst>
                <a:gd name="T0" fmla="*/ 133 w 178"/>
                <a:gd name="T1" fmla="*/ 5 h 294"/>
                <a:gd name="T2" fmla="*/ 138 w 178"/>
                <a:gd name="T3" fmla="*/ 9 h 294"/>
                <a:gd name="T4" fmla="*/ 137 w 178"/>
                <a:gd name="T5" fmla="*/ 0 h 294"/>
                <a:gd name="T6" fmla="*/ 36 w 178"/>
                <a:gd name="T7" fmla="*/ 44 h 294"/>
                <a:gd name="T8" fmla="*/ 27 w 178"/>
                <a:gd name="T9" fmla="*/ 63 h 294"/>
                <a:gd name="T10" fmla="*/ 22 w 178"/>
                <a:gd name="T11" fmla="*/ 43 h 294"/>
                <a:gd name="T12" fmla="*/ 18 w 178"/>
                <a:gd name="T13" fmla="*/ 48 h 294"/>
                <a:gd name="T14" fmla="*/ 9 w 178"/>
                <a:gd name="T15" fmla="*/ 63 h 294"/>
                <a:gd name="T16" fmla="*/ 4 w 178"/>
                <a:gd name="T17" fmla="*/ 72 h 294"/>
                <a:gd name="T18" fmla="*/ 4 w 178"/>
                <a:gd name="T19" fmla="*/ 72 h 294"/>
                <a:gd name="T20" fmla="*/ 45 w 178"/>
                <a:gd name="T21" fmla="*/ 67 h 294"/>
                <a:gd name="T22" fmla="*/ 41 w 178"/>
                <a:gd name="T23" fmla="*/ 39 h 294"/>
                <a:gd name="T24" fmla="*/ 9 w 178"/>
                <a:gd name="T25" fmla="*/ 111 h 294"/>
                <a:gd name="T26" fmla="*/ 0 w 178"/>
                <a:gd name="T27" fmla="*/ 174 h 294"/>
                <a:gd name="T28" fmla="*/ 36 w 178"/>
                <a:gd name="T29" fmla="*/ 183 h 294"/>
                <a:gd name="T30" fmla="*/ 45 w 178"/>
                <a:gd name="T31" fmla="*/ 120 h 294"/>
                <a:gd name="T32" fmla="*/ 36 w 178"/>
                <a:gd name="T33" fmla="*/ 174 h 294"/>
                <a:gd name="T34" fmla="*/ 9 w 178"/>
                <a:gd name="T35" fmla="*/ 120 h 294"/>
                <a:gd name="T36" fmla="*/ 36 w 178"/>
                <a:gd name="T37" fmla="*/ 174 h 294"/>
                <a:gd name="T38" fmla="*/ 9 w 178"/>
                <a:gd name="T39" fmla="*/ 222 h 294"/>
                <a:gd name="T40" fmla="*/ 4 w 178"/>
                <a:gd name="T41" fmla="*/ 223 h 294"/>
                <a:gd name="T42" fmla="*/ 9 w 178"/>
                <a:gd name="T43" fmla="*/ 231 h 294"/>
                <a:gd name="T44" fmla="*/ 36 w 178"/>
                <a:gd name="T45" fmla="*/ 267 h 294"/>
                <a:gd name="T46" fmla="*/ 45 w 178"/>
                <a:gd name="T47" fmla="*/ 275 h 294"/>
                <a:gd name="T48" fmla="*/ 36 w 178"/>
                <a:gd name="T49" fmla="*/ 222 h 294"/>
                <a:gd name="T50" fmla="*/ 75 w 178"/>
                <a:gd name="T51" fmla="*/ 0 h 294"/>
                <a:gd name="T52" fmla="*/ 66 w 178"/>
                <a:gd name="T53" fmla="*/ 63 h 294"/>
                <a:gd name="T54" fmla="*/ 103 w 178"/>
                <a:gd name="T55" fmla="*/ 72 h 294"/>
                <a:gd name="T56" fmla="*/ 112 w 178"/>
                <a:gd name="T57" fmla="*/ 9 h 294"/>
                <a:gd name="T58" fmla="*/ 103 w 178"/>
                <a:gd name="T59" fmla="*/ 63 h 294"/>
                <a:gd name="T60" fmla="*/ 75 w 178"/>
                <a:gd name="T61" fmla="*/ 9 h 294"/>
                <a:gd name="T62" fmla="*/ 103 w 178"/>
                <a:gd name="T63" fmla="*/ 63 h 294"/>
                <a:gd name="T64" fmla="*/ 107 w 178"/>
                <a:gd name="T65" fmla="*/ 150 h 294"/>
                <a:gd name="T66" fmla="*/ 103 w 178"/>
                <a:gd name="T67" fmla="*/ 174 h 294"/>
                <a:gd name="T68" fmla="*/ 94 w 178"/>
                <a:gd name="T69" fmla="*/ 111 h 294"/>
                <a:gd name="T70" fmla="*/ 66 w 178"/>
                <a:gd name="T71" fmla="*/ 115 h 294"/>
                <a:gd name="T72" fmla="*/ 84 w 178"/>
                <a:gd name="T73" fmla="*/ 120 h 294"/>
                <a:gd name="T74" fmla="*/ 71 w 178"/>
                <a:gd name="T75" fmla="*/ 174 h 294"/>
                <a:gd name="T76" fmla="*/ 71 w 178"/>
                <a:gd name="T77" fmla="*/ 183 h 294"/>
                <a:gd name="T78" fmla="*/ 112 w 178"/>
                <a:gd name="T79" fmla="*/ 178 h 294"/>
                <a:gd name="T80" fmla="*/ 107 w 178"/>
                <a:gd name="T81" fmla="*/ 150 h 294"/>
                <a:gd name="T82" fmla="*/ 75 w 178"/>
                <a:gd name="T83" fmla="*/ 222 h 294"/>
                <a:gd name="T84" fmla="*/ 66 w 178"/>
                <a:gd name="T85" fmla="*/ 284 h 294"/>
                <a:gd name="T86" fmla="*/ 103 w 178"/>
                <a:gd name="T87" fmla="*/ 294 h 294"/>
                <a:gd name="T88" fmla="*/ 112 w 178"/>
                <a:gd name="T89" fmla="*/ 231 h 294"/>
                <a:gd name="T90" fmla="*/ 103 w 178"/>
                <a:gd name="T91" fmla="*/ 284 h 294"/>
                <a:gd name="T92" fmla="*/ 75 w 178"/>
                <a:gd name="T93" fmla="*/ 231 h 294"/>
                <a:gd name="T94" fmla="*/ 103 w 178"/>
                <a:gd name="T95" fmla="*/ 284 h 294"/>
                <a:gd name="T96" fmla="*/ 133 w 178"/>
                <a:gd name="T97" fmla="*/ 226 h 294"/>
                <a:gd name="T98" fmla="*/ 138 w 178"/>
                <a:gd name="T99" fmla="*/ 231 h 294"/>
                <a:gd name="T100" fmla="*/ 169 w 178"/>
                <a:gd name="T101" fmla="*/ 269 h 294"/>
                <a:gd name="T102" fmla="*/ 160 w 178"/>
                <a:gd name="T103" fmla="*/ 284 h 294"/>
                <a:gd name="T104" fmla="*/ 151 w 178"/>
                <a:gd name="T105" fmla="*/ 249 h 294"/>
                <a:gd name="T106" fmla="*/ 137 w 178"/>
                <a:gd name="T107" fmla="*/ 284 h 294"/>
                <a:gd name="T108" fmla="*/ 137 w 178"/>
                <a:gd name="T109" fmla="*/ 294 h 294"/>
                <a:gd name="T110" fmla="*/ 178 w 178"/>
                <a:gd name="T111" fmla="*/ 289 h 294"/>
                <a:gd name="T112" fmla="*/ 169 w 178"/>
                <a:gd name="T113" fmla="*/ 269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78" h="294">
                  <a:moveTo>
                    <a:pt x="137" y="0"/>
                  </a:moveTo>
                  <a:cubicBezTo>
                    <a:pt x="135" y="0"/>
                    <a:pt x="133" y="1"/>
                    <a:pt x="133" y="5"/>
                  </a:cubicBezTo>
                  <a:cubicBezTo>
                    <a:pt x="133" y="8"/>
                    <a:pt x="135" y="9"/>
                    <a:pt x="137" y="9"/>
                  </a:cubicBezTo>
                  <a:cubicBezTo>
                    <a:pt x="138" y="9"/>
                    <a:pt x="138" y="9"/>
                    <a:pt x="138" y="9"/>
                  </a:cubicBezTo>
                  <a:cubicBezTo>
                    <a:pt x="140" y="6"/>
                    <a:pt x="142" y="3"/>
                    <a:pt x="144" y="0"/>
                  </a:cubicBezTo>
                  <a:lnTo>
                    <a:pt x="137" y="0"/>
                  </a:lnTo>
                  <a:close/>
                  <a:moveTo>
                    <a:pt x="41" y="39"/>
                  </a:moveTo>
                  <a:cubicBezTo>
                    <a:pt x="37" y="39"/>
                    <a:pt x="36" y="41"/>
                    <a:pt x="36" y="44"/>
                  </a:cubicBezTo>
                  <a:cubicBezTo>
                    <a:pt x="36" y="63"/>
                    <a:pt x="36" y="63"/>
                    <a:pt x="36" y="63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27" y="36"/>
                    <a:pt x="27" y="36"/>
                    <a:pt x="27" y="36"/>
                  </a:cubicBezTo>
                  <a:cubicBezTo>
                    <a:pt x="25" y="38"/>
                    <a:pt x="24" y="40"/>
                    <a:pt x="22" y="43"/>
                  </a:cubicBezTo>
                  <a:cubicBezTo>
                    <a:pt x="22" y="43"/>
                    <a:pt x="21" y="43"/>
                    <a:pt x="21" y="44"/>
                  </a:cubicBezTo>
                  <a:cubicBezTo>
                    <a:pt x="20" y="45"/>
                    <a:pt x="19" y="47"/>
                    <a:pt x="18" y="48"/>
                  </a:cubicBezTo>
                  <a:cubicBezTo>
                    <a:pt x="18" y="63"/>
                    <a:pt x="18" y="63"/>
                    <a:pt x="18" y="63"/>
                  </a:cubicBezTo>
                  <a:cubicBezTo>
                    <a:pt x="9" y="63"/>
                    <a:pt x="9" y="63"/>
                    <a:pt x="9" y="63"/>
                  </a:cubicBezTo>
                  <a:cubicBezTo>
                    <a:pt x="8" y="63"/>
                    <a:pt x="8" y="63"/>
                    <a:pt x="8" y="63"/>
                  </a:cubicBezTo>
                  <a:cubicBezTo>
                    <a:pt x="7" y="66"/>
                    <a:pt x="5" y="69"/>
                    <a:pt x="4" y="72"/>
                  </a:cubicBezTo>
                  <a:cubicBezTo>
                    <a:pt x="4" y="72"/>
                    <a:pt x="4" y="72"/>
                    <a:pt x="4" y="72"/>
                  </a:cubicBezTo>
                  <a:cubicBezTo>
                    <a:pt x="4" y="72"/>
                    <a:pt x="4" y="72"/>
                    <a:pt x="4" y="72"/>
                  </a:cubicBezTo>
                  <a:cubicBezTo>
                    <a:pt x="41" y="72"/>
                    <a:pt x="41" y="72"/>
                    <a:pt x="41" y="72"/>
                  </a:cubicBezTo>
                  <a:cubicBezTo>
                    <a:pt x="43" y="72"/>
                    <a:pt x="45" y="71"/>
                    <a:pt x="45" y="67"/>
                  </a:cubicBezTo>
                  <a:cubicBezTo>
                    <a:pt x="45" y="44"/>
                    <a:pt x="45" y="44"/>
                    <a:pt x="45" y="44"/>
                  </a:cubicBezTo>
                  <a:cubicBezTo>
                    <a:pt x="45" y="41"/>
                    <a:pt x="44" y="39"/>
                    <a:pt x="41" y="39"/>
                  </a:cubicBezTo>
                  <a:close/>
                  <a:moveTo>
                    <a:pt x="36" y="111"/>
                  </a:moveTo>
                  <a:cubicBezTo>
                    <a:pt x="9" y="111"/>
                    <a:pt x="9" y="111"/>
                    <a:pt x="9" y="111"/>
                  </a:cubicBezTo>
                  <a:cubicBezTo>
                    <a:pt x="4" y="111"/>
                    <a:pt x="0" y="115"/>
                    <a:pt x="0" y="120"/>
                  </a:cubicBezTo>
                  <a:cubicBezTo>
                    <a:pt x="0" y="174"/>
                    <a:pt x="0" y="174"/>
                    <a:pt x="0" y="174"/>
                  </a:cubicBezTo>
                  <a:cubicBezTo>
                    <a:pt x="0" y="179"/>
                    <a:pt x="4" y="183"/>
                    <a:pt x="9" y="183"/>
                  </a:cubicBezTo>
                  <a:cubicBezTo>
                    <a:pt x="36" y="183"/>
                    <a:pt x="36" y="183"/>
                    <a:pt x="36" y="183"/>
                  </a:cubicBezTo>
                  <a:cubicBezTo>
                    <a:pt x="41" y="183"/>
                    <a:pt x="45" y="179"/>
                    <a:pt x="45" y="174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45" y="115"/>
                    <a:pt x="41" y="111"/>
                    <a:pt x="36" y="111"/>
                  </a:cubicBezTo>
                  <a:close/>
                  <a:moveTo>
                    <a:pt x="36" y="174"/>
                  </a:moveTo>
                  <a:cubicBezTo>
                    <a:pt x="9" y="174"/>
                    <a:pt x="9" y="174"/>
                    <a:pt x="9" y="174"/>
                  </a:cubicBezTo>
                  <a:cubicBezTo>
                    <a:pt x="9" y="120"/>
                    <a:pt x="9" y="120"/>
                    <a:pt x="9" y="120"/>
                  </a:cubicBezTo>
                  <a:cubicBezTo>
                    <a:pt x="36" y="120"/>
                    <a:pt x="36" y="120"/>
                    <a:pt x="36" y="120"/>
                  </a:cubicBezTo>
                  <a:lnTo>
                    <a:pt x="36" y="174"/>
                  </a:lnTo>
                  <a:close/>
                  <a:moveTo>
                    <a:pt x="36" y="222"/>
                  </a:moveTo>
                  <a:cubicBezTo>
                    <a:pt x="9" y="222"/>
                    <a:pt x="9" y="222"/>
                    <a:pt x="9" y="222"/>
                  </a:cubicBezTo>
                  <a:cubicBezTo>
                    <a:pt x="7" y="222"/>
                    <a:pt x="6" y="222"/>
                    <a:pt x="4" y="223"/>
                  </a:cubicBezTo>
                  <a:cubicBezTo>
                    <a:pt x="4" y="223"/>
                    <a:pt x="4" y="223"/>
                    <a:pt x="4" y="223"/>
                  </a:cubicBezTo>
                  <a:cubicBezTo>
                    <a:pt x="6" y="226"/>
                    <a:pt x="7" y="229"/>
                    <a:pt x="9" y="232"/>
                  </a:cubicBezTo>
                  <a:cubicBezTo>
                    <a:pt x="9" y="231"/>
                    <a:pt x="9" y="231"/>
                    <a:pt x="9" y="231"/>
                  </a:cubicBezTo>
                  <a:cubicBezTo>
                    <a:pt x="36" y="231"/>
                    <a:pt x="36" y="231"/>
                    <a:pt x="36" y="231"/>
                  </a:cubicBezTo>
                  <a:cubicBezTo>
                    <a:pt x="36" y="267"/>
                    <a:pt x="36" y="267"/>
                    <a:pt x="36" y="267"/>
                  </a:cubicBezTo>
                  <a:cubicBezTo>
                    <a:pt x="38" y="269"/>
                    <a:pt x="40" y="271"/>
                    <a:pt x="42" y="273"/>
                  </a:cubicBezTo>
                  <a:cubicBezTo>
                    <a:pt x="43" y="274"/>
                    <a:pt x="44" y="274"/>
                    <a:pt x="45" y="275"/>
                  </a:cubicBezTo>
                  <a:cubicBezTo>
                    <a:pt x="45" y="231"/>
                    <a:pt x="45" y="231"/>
                    <a:pt x="45" y="231"/>
                  </a:cubicBezTo>
                  <a:cubicBezTo>
                    <a:pt x="45" y="226"/>
                    <a:pt x="41" y="222"/>
                    <a:pt x="36" y="222"/>
                  </a:cubicBezTo>
                  <a:close/>
                  <a:moveTo>
                    <a:pt x="103" y="0"/>
                  </a:moveTo>
                  <a:cubicBezTo>
                    <a:pt x="75" y="0"/>
                    <a:pt x="75" y="0"/>
                    <a:pt x="75" y="0"/>
                  </a:cubicBezTo>
                  <a:cubicBezTo>
                    <a:pt x="70" y="0"/>
                    <a:pt x="66" y="4"/>
                    <a:pt x="66" y="9"/>
                  </a:cubicBezTo>
                  <a:cubicBezTo>
                    <a:pt x="66" y="63"/>
                    <a:pt x="66" y="63"/>
                    <a:pt x="66" y="63"/>
                  </a:cubicBezTo>
                  <a:cubicBezTo>
                    <a:pt x="66" y="68"/>
                    <a:pt x="70" y="72"/>
                    <a:pt x="75" y="72"/>
                  </a:cubicBezTo>
                  <a:cubicBezTo>
                    <a:pt x="103" y="72"/>
                    <a:pt x="103" y="72"/>
                    <a:pt x="103" y="72"/>
                  </a:cubicBezTo>
                  <a:cubicBezTo>
                    <a:pt x="108" y="72"/>
                    <a:pt x="112" y="68"/>
                    <a:pt x="112" y="63"/>
                  </a:cubicBezTo>
                  <a:cubicBezTo>
                    <a:pt x="112" y="9"/>
                    <a:pt x="112" y="9"/>
                    <a:pt x="112" y="9"/>
                  </a:cubicBezTo>
                  <a:cubicBezTo>
                    <a:pt x="112" y="4"/>
                    <a:pt x="108" y="0"/>
                    <a:pt x="103" y="0"/>
                  </a:cubicBezTo>
                  <a:close/>
                  <a:moveTo>
                    <a:pt x="103" y="63"/>
                  </a:moveTo>
                  <a:cubicBezTo>
                    <a:pt x="75" y="63"/>
                    <a:pt x="75" y="63"/>
                    <a:pt x="75" y="63"/>
                  </a:cubicBezTo>
                  <a:cubicBezTo>
                    <a:pt x="75" y="9"/>
                    <a:pt x="75" y="9"/>
                    <a:pt x="75" y="9"/>
                  </a:cubicBezTo>
                  <a:cubicBezTo>
                    <a:pt x="103" y="9"/>
                    <a:pt x="103" y="9"/>
                    <a:pt x="103" y="9"/>
                  </a:cubicBezTo>
                  <a:lnTo>
                    <a:pt x="103" y="63"/>
                  </a:lnTo>
                  <a:close/>
                  <a:moveTo>
                    <a:pt x="107" y="150"/>
                  </a:moveTo>
                  <a:cubicBezTo>
                    <a:pt x="107" y="150"/>
                    <a:pt x="107" y="150"/>
                    <a:pt x="107" y="150"/>
                  </a:cubicBezTo>
                  <a:cubicBezTo>
                    <a:pt x="104" y="150"/>
                    <a:pt x="103" y="152"/>
                    <a:pt x="103" y="155"/>
                  </a:cubicBezTo>
                  <a:cubicBezTo>
                    <a:pt x="103" y="174"/>
                    <a:pt x="103" y="174"/>
                    <a:pt x="103" y="174"/>
                  </a:cubicBezTo>
                  <a:cubicBezTo>
                    <a:pt x="94" y="174"/>
                    <a:pt x="94" y="174"/>
                    <a:pt x="94" y="174"/>
                  </a:cubicBezTo>
                  <a:cubicBezTo>
                    <a:pt x="94" y="111"/>
                    <a:pt x="94" y="111"/>
                    <a:pt x="94" y="111"/>
                  </a:cubicBezTo>
                  <a:cubicBezTo>
                    <a:pt x="71" y="111"/>
                    <a:pt x="71" y="111"/>
                    <a:pt x="71" y="111"/>
                  </a:cubicBezTo>
                  <a:cubicBezTo>
                    <a:pt x="68" y="111"/>
                    <a:pt x="66" y="112"/>
                    <a:pt x="66" y="115"/>
                  </a:cubicBezTo>
                  <a:cubicBezTo>
                    <a:pt x="66" y="119"/>
                    <a:pt x="68" y="120"/>
                    <a:pt x="71" y="120"/>
                  </a:cubicBezTo>
                  <a:cubicBezTo>
                    <a:pt x="84" y="120"/>
                    <a:pt x="84" y="120"/>
                    <a:pt x="84" y="120"/>
                  </a:cubicBezTo>
                  <a:cubicBezTo>
                    <a:pt x="84" y="174"/>
                    <a:pt x="84" y="174"/>
                    <a:pt x="84" y="174"/>
                  </a:cubicBezTo>
                  <a:cubicBezTo>
                    <a:pt x="71" y="174"/>
                    <a:pt x="71" y="174"/>
                    <a:pt x="71" y="174"/>
                  </a:cubicBezTo>
                  <a:cubicBezTo>
                    <a:pt x="68" y="174"/>
                    <a:pt x="66" y="175"/>
                    <a:pt x="66" y="178"/>
                  </a:cubicBezTo>
                  <a:cubicBezTo>
                    <a:pt x="66" y="181"/>
                    <a:pt x="68" y="183"/>
                    <a:pt x="71" y="183"/>
                  </a:cubicBezTo>
                  <a:cubicBezTo>
                    <a:pt x="107" y="183"/>
                    <a:pt x="107" y="183"/>
                    <a:pt x="107" y="183"/>
                  </a:cubicBezTo>
                  <a:cubicBezTo>
                    <a:pt x="110" y="183"/>
                    <a:pt x="112" y="181"/>
                    <a:pt x="112" y="178"/>
                  </a:cubicBezTo>
                  <a:cubicBezTo>
                    <a:pt x="112" y="172"/>
                    <a:pt x="112" y="172"/>
                    <a:pt x="112" y="172"/>
                  </a:cubicBezTo>
                  <a:cubicBezTo>
                    <a:pt x="110" y="165"/>
                    <a:pt x="108" y="158"/>
                    <a:pt x="107" y="150"/>
                  </a:cubicBezTo>
                  <a:close/>
                  <a:moveTo>
                    <a:pt x="103" y="222"/>
                  </a:moveTo>
                  <a:cubicBezTo>
                    <a:pt x="75" y="222"/>
                    <a:pt x="75" y="222"/>
                    <a:pt x="75" y="222"/>
                  </a:cubicBezTo>
                  <a:cubicBezTo>
                    <a:pt x="70" y="222"/>
                    <a:pt x="66" y="226"/>
                    <a:pt x="66" y="231"/>
                  </a:cubicBezTo>
                  <a:cubicBezTo>
                    <a:pt x="66" y="284"/>
                    <a:pt x="66" y="284"/>
                    <a:pt x="66" y="284"/>
                  </a:cubicBezTo>
                  <a:cubicBezTo>
                    <a:pt x="66" y="289"/>
                    <a:pt x="70" y="294"/>
                    <a:pt x="75" y="294"/>
                  </a:cubicBezTo>
                  <a:cubicBezTo>
                    <a:pt x="103" y="294"/>
                    <a:pt x="103" y="294"/>
                    <a:pt x="103" y="294"/>
                  </a:cubicBezTo>
                  <a:cubicBezTo>
                    <a:pt x="108" y="294"/>
                    <a:pt x="112" y="289"/>
                    <a:pt x="112" y="284"/>
                  </a:cubicBezTo>
                  <a:cubicBezTo>
                    <a:pt x="112" y="231"/>
                    <a:pt x="112" y="231"/>
                    <a:pt x="112" y="231"/>
                  </a:cubicBezTo>
                  <a:cubicBezTo>
                    <a:pt x="112" y="226"/>
                    <a:pt x="108" y="222"/>
                    <a:pt x="103" y="222"/>
                  </a:cubicBezTo>
                  <a:close/>
                  <a:moveTo>
                    <a:pt x="103" y="284"/>
                  </a:moveTo>
                  <a:cubicBezTo>
                    <a:pt x="75" y="284"/>
                    <a:pt x="75" y="284"/>
                    <a:pt x="75" y="284"/>
                  </a:cubicBezTo>
                  <a:cubicBezTo>
                    <a:pt x="75" y="231"/>
                    <a:pt x="75" y="231"/>
                    <a:pt x="75" y="231"/>
                  </a:cubicBezTo>
                  <a:cubicBezTo>
                    <a:pt x="103" y="231"/>
                    <a:pt x="103" y="231"/>
                    <a:pt x="103" y="231"/>
                  </a:cubicBezTo>
                  <a:lnTo>
                    <a:pt x="103" y="284"/>
                  </a:lnTo>
                  <a:close/>
                  <a:moveTo>
                    <a:pt x="133" y="224"/>
                  </a:moveTo>
                  <a:cubicBezTo>
                    <a:pt x="133" y="224"/>
                    <a:pt x="133" y="225"/>
                    <a:pt x="133" y="226"/>
                  </a:cubicBezTo>
                  <a:cubicBezTo>
                    <a:pt x="133" y="230"/>
                    <a:pt x="135" y="231"/>
                    <a:pt x="137" y="231"/>
                  </a:cubicBezTo>
                  <a:cubicBezTo>
                    <a:pt x="138" y="231"/>
                    <a:pt x="138" y="231"/>
                    <a:pt x="138" y="231"/>
                  </a:cubicBezTo>
                  <a:cubicBezTo>
                    <a:pt x="136" y="229"/>
                    <a:pt x="135" y="226"/>
                    <a:pt x="133" y="224"/>
                  </a:cubicBezTo>
                  <a:close/>
                  <a:moveTo>
                    <a:pt x="169" y="269"/>
                  </a:moveTo>
                  <a:cubicBezTo>
                    <a:pt x="169" y="284"/>
                    <a:pt x="169" y="284"/>
                    <a:pt x="169" y="284"/>
                  </a:cubicBezTo>
                  <a:cubicBezTo>
                    <a:pt x="160" y="284"/>
                    <a:pt x="160" y="284"/>
                    <a:pt x="160" y="284"/>
                  </a:cubicBezTo>
                  <a:cubicBezTo>
                    <a:pt x="160" y="260"/>
                    <a:pt x="160" y="260"/>
                    <a:pt x="160" y="260"/>
                  </a:cubicBezTo>
                  <a:cubicBezTo>
                    <a:pt x="157" y="256"/>
                    <a:pt x="154" y="253"/>
                    <a:pt x="151" y="249"/>
                  </a:cubicBezTo>
                  <a:cubicBezTo>
                    <a:pt x="151" y="284"/>
                    <a:pt x="151" y="284"/>
                    <a:pt x="151" y="284"/>
                  </a:cubicBezTo>
                  <a:cubicBezTo>
                    <a:pt x="137" y="284"/>
                    <a:pt x="137" y="284"/>
                    <a:pt x="137" y="284"/>
                  </a:cubicBezTo>
                  <a:cubicBezTo>
                    <a:pt x="135" y="284"/>
                    <a:pt x="133" y="286"/>
                    <a:pt x="133" y="289"/>
                  </a:cubicBezTo>
                  <a:cubicBezTo>
                    <a:pt x="133" y="292"/>
                    <a:pt x="135" y="294"/>
                    <a:pt x="137" y="294"/>
                  </a:cubicBezTo>
                  <a:cubicBezTo>
                    <a:pt x="174" y="294"/>
                    <a:pt x="174" y="294"/>
                    <a:pt x="174" y="294"/>
                  </a:cubicBezTo>
                  <a:cubicBezTo>
                    <a:pt x="176" y="294"/>
                    <a:pt x="178" y="292"/>
                    <a:pt x="178" y="289"/>
                  </a:cubicBezTo>
                  <a:cubicBezTo>
                    <a:pt x="178" y="277"/>
                    <a:pt x="178" y="277"/>
                    <a:pt x="178" y="277"/>
                  </a:cubicBezTo>
                  <a:cubicBezTo>
                    <a:pt x="175" y="274"/>
                    <a:pt x="172" y="272"/>
                    <a:pt x="169" y="269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32" name="Freeform 153"/>
            <p:cNvSpPr>
              <a:spLocks/>
            </p:cNvSpPr>
            <p:nvPr userDrawn="1"/>
          </p:nvSpPr>
          <p:spPr bwMode="gray">
            <a:xfrm>
              <a:off x="11164888" y="5548313"/>
              <a:ext cx="73025" cy="74613"/>
            </a:xfrm>
            <a:custGeom>
              <a:avLst/>
              <a:gdLst>
                <a:gd name="T0" fmla="*/ 40 w 41"/>
                <a:gd name="T1" fmla="*/ 23 h 41"/>
                <a:gd name="T2" fmla="*/ 19 w 41"/>
                <a:gd name="T3" fmla="*/ 40 h 41"/>
                <a:gd name="T4" fmla="*/ 2 w 41"/>
                <a:gd name="T5" fmla="*/ 18 h 41"/>
                <a:gd name="T6" fmla="*/ 23 w 41"/>
                <a:gd name="T7" fmla="*/ 1 h 41"/>
                <a:gd name="T8" fmla="*/ 40 w 41"/>
                <a:gd name="T9" fmla="*/ 2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41">
                  <a:moveTo>
                    <a:pt x="40" y="23"/>
                  </a:moveTo>
                  <a:cubicBezTo>
                    <a:pt x="39" y="33"/>
                    <a:pt x="29" y="41"/>
                    <a:pt x="19" y="40"/>
                  </a:cubicBezTo>
                  <a:cubicBezTo>
                    <a:pt x="8" y="39"/>
                    <a:pt x="0" y="29"/>
                    <a:pt x="2" y="18"/>
                  </a:cubicBezTo>
                  <a:cubicBezTo>
                    <a:pt x="3" y="8"/>
                    <a:pt x="12" y="0"/>
                    <a:pt x="23" y="1"/>
                  </a:cubicBezTo>
                  <a:cubicBezTo>
                    <a:pt x="34" y="2"/>
                    <a:pt x="41" y="12"/>
                    <a:pt x="40" y="23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33" name="Freeform 154"/>
            <p:cNvSpPr>
              <a:spLocks/>
            </p:cNvSpPr>
            <p:nvPr userDrawn="1"/>
          </p:nvSpPr>
          <p:spPr bwMode="gray">
            <a:xfrm>
              <a:off x="11156951" y="5618163"/>
              <a:ext cx="74613" cy="73025"/>
            </a:xfrm>
            <a:custGeom>
              <a:avLst/>
              <a:gdLst>
                <a:gd name="T0" fmla="*/ 40 w 41"/>
                <a:gd name="T1" fmla="*/ 22 h 40"/>
                <a:gd name="T2" fmla="*/ 19 w 41"/>
                <a:gd name="T3" fmla="*/ 39 h 40"/>
                <a:gd name="T4" fmla="*/ 1 w 41"/>
                <a:gd name="T5" fmla="*/ 18 h 40"/>
                <a:gd name="T6" fmla="*/ 23 w 41"/>
                <a:gd name="T7" fmla="*/ 1 h 40"/>
                <a:gd name="T8" fmla="*/ 40 w 41"/>
                <a:gd name="T9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40">
                  <a:moveTo>
                    <a:pt x="40" y="22"/>
                  </a:moveTo>
                  <a:cubicBezTo>
                    <a:pt x="39" y="33"/>
                    <a:pt x="29" y="40"/>
                    <a:pt x="19" y="39"/>
                  </a:cubicBezTo>
                  <a:cubicBezTo>
                    <a:pt x="8" y="38"/>
                    <a:pt x="0" y="29"/>
                    <a:pt x="1" y="18"/>
                  </a:cubicBezTo>
                  <a:cubicBezTo>
                    <a:pt x="3" y="7"/>
                    <a:pt x="12" y="0"/>
                    <a:pt x="23" y="1"/>
                  </a:cubicBezTo>
                  <a:cubicBezTo>
                    <a:pt x="33" y="2"/>
                    <a:pt x="41" y="11"/>
                    <a:pt x="40" y="22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34" name="Freeform 155"/>
            <p:cNvSpPr>
              <a:spLocks/>
            </p:cNvSpPr>
            <p:nvPr userDrawn="1"/>
          </p:nvSpPr>
          <p:spPr bwMode="gray">
            <a:xfrm>
              <a:off x="11150601" y="5686425"/>
              <a:ext cx="73025" cy="74613"/>
            </a:xfrm>
            <a:custGeom>
              <a:avLst/>
              <a:gdLst>
                <a:gd name="T0" fmla="*/ 40 w 41"/>
                <a:gd name="T1" fmla="*/ 23 h 41"/>
                <a:gd name="T2" fmla="*/ 18 w 41"/>
                <a:gd name="T3" fmla="*/ 40 h 41"/>
                <a:gd name="T4" fmla="*/ 1 w 41"/>
                <a:gd name="T5" fmla="*/ 18 h 41"/>
                <a:gd name="T6" fmla="*/ 23 w 41"/>
                <a:gd name="T7" fmla="*/ 1 h 41"/>
                <a:gd name="T8" fmla="*/ 40 w 41"/>
                <a:gd name="T9" fmla="*/ 2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41">
                  <a:moveTo>
                    <a:pt x="40" y="23"/>
                  </a:moveTo>
                  <a:cubicBezTo>
                    <a:pt x="39" y="33"/>
                    <a:pt x="29" y="41"/>
                    <a:pt x="18" y="40"/>
                  </a:cubicBezTo>
                  <a:cubicBezTo>
                    <a:pt x="8" y="39"/>
                    <a:pt x="0" y="29"/>
                    <a:pt x="1" y="18"/>
                  </a:cubicBezTo>
                  <a:cubicBezTo>
                    <a:pt x="2" y="8"/>
                    <a:pt x="12" y="0"/>
                    <a:pt x="23" y="1"/>
                  </a:cubicBezTo>
                  <a:cubicBezTo>
                    <a:pt x="33" y="2"/>
                    <a:pt x="41" y="12"/>
                    <a:pt x="40" y="23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35" name="Freeform 156"/>
            <p:cNvSpPr>
              <a:spLocks/>
            </p:cNvSpPr>
            <p:nvPr userDrawn="1"/>
          </p:nvSpPr>
          <p:spPr bwMode="gray">
            <a:xfrm>
              <a:off x="11142663" y="5757863"/>
              <a:ext cx="74613" cy="71438"/>
            </a:xfrm>
            <a:custGeom>
              <a:avLst/>
              <a:gdLst>
                <a:gd name="T0" fmla="*/ 40 w 41"/>
                <a:gd name="T1" fmla="*/ 22 h 40"/>
                <a:gd name="T2" fmla="*/ 18 w 41"/>
                <a:gd name="T3" fmla="*/ 39 h 40"/>
                <a:gd name="T4" fmla="*/ 1 w 41"/>
                <a:gd name="T5" fmla="*/ 18 h 40"/>
                <a:gd name="T6" fmla="*/ 22 w 41"/>
                <a:gd name="T7" fmla="*/ 1 h 40"/>
                <a:gd name="T8" fmla="*/ 40 w 41"/>
                <a:gd name="T9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40">
                  <a:moveTo>
                    <a:pt x="40" y="22"/>
                  </a:moveTo>
                  <a:cubicBezTo>
                    <a:pt x="38" y="33"/>
                    <a:pt x="29" y="40"/>
                    <a:pt x="18" y="39"/>
                  </a:cubicBezTo>
                  <a:cubicBezTo>
                    <a:pt x="8" y="38"/>
                    <a:pt x="0" y="29"/>
                    <a:pt x="1" y="18"/>
                  </a:cubicBezTo>
                  <a:cubicBezTo>
                    <a:pt x="2" y="7"/>
                    <a:pt x="12" y="0"/>
                    <a:pt x="22" y="1"/>
                  </a:cubicBezTo>
                  <a:cubicBezTo>
                    <a:pt x="33" y="2"/>
                    <a:pt x="41" y="11"/>
                    <a:pt x="40" y="22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36" name="Freeform 157"/>
            <p:cNvSpPr>
              <a:spLocks/>
            </p:cNvSpPr>
            <p:nvPr userDrawn="1"/>
          </p:nvSpPr>
          <p:spPr bwMode="gray">
            <a:xfrm>
              <a:off x="11136313" y="5826125"/>
              <a:ext cx="73025" cy="73025"/>
            </a:xfrm>
            <a:custGeom>
              <a:avLst/>
              <a:gdLst>
                <a:gd name="T0" fmla="*/ 39 w 41"/>
                <a:gd name="T1" fmla="*/ 23 h 41"/>
                <a:gd name="T2" fmla="*/ 18 w 41"/>
                <a:gd name="T3" fmla="*/ 40 h 41"/>
                <a:gd name="T4" fmla="*/ 1 w 41"/>
                <a:gd name="T5" fmla="*/ 18 h 41"/>
                <a:gd name="T6" fmla="*/ 22 w 41"/>
                <a:gd name="T7" fmla="*/ 1 h 41"/>
                <a:gd name="T8" fmla="*/ 39 w 41"/>
                <a:gd name="T9" fmla="*/ 2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41">
                  <a:moveTo>
                    <a:pt x="39" y="23"/>
                  </a:moveTo>
                  <a:cubicBezTo>
                    <a:pt x="38" y="33"/>
                    <a:pt x="29" y="41"/>
                    <a:pt x="18" y="40"/>
                  </a:cubicBezTo>
                  <a:cubicBezTo>
                    <a:pt x="7" y="39"/>
                    <a:pt x="0" y="29"/>
                    <a:pt x="1" y="18"/>
                  </a:cubicBezTo>
                  <a:cubicBezTo>
                    <a:pt x="2" y="8"/>
                    <a:pt x="12" y="0"/>
                    <a:pt x="22" y="1"/>
                  </a:cubicBezTo>
                  <a:cubicBezTo>
                    <a:pt x="33" y="2"/>
                    <a:pt x="41" y="12"/>
                    <a:pt x="39" y="23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37" name="Freeform 158"/>
            <p:cNvSpPr>
              <a:spLocks/>
            </p:cNvSpPr>
            <p:nvPr userDrawn="1"/>
          </p:nvSpPr>
          <p:spPr bwMode="gray">
            <a:xfrm>
              <a:off x="11128376" y="5895975"/>
              <a:ext cx="71438" cy="71438"/>
            </a:xfrm>
            <a:custGeom>
              <a:avLst/>
              <a:gdLst>
                <a:gd name="T0" fmla="*/ 39 w 40"/>
                <a:gd name="T1" fmla="*/ 22 h 40"/>
                <a:gd name="T2" fmla="*/ 18 w 40"/>
                <a:gd name="T3" fmla="*/ 39 h 40"/>
                <a:gd name="T4" fmla="*/ 1 w 40"/>
                <a:gd name="T5" fmla="*/ 18 h 40"/>
                <a:gd name="T6" fmla="*/ 22 w 40"/>
                <a:gd name="T7" fmla="*/ 1 h 40"/>
                <a:gd name="T8" fmla="*/ 39 w 40"/>
                <a:gd name="T9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39" y="22"/>
                  </a:moveTo>
                  <a:cubicBezTo>
                    <a:pt x="38" y="33"/>
                    <a:pt x="29" y="40"/>
                    <a:pt x="18" y="39"/>
                  </a:cubicBezTo>
                  <a:cubicBezTo>
                    <a:pt x="7" y="38"/>
                    <a:pt x="0" y="29"/>
                    <a:pt x="1" y="18"/>
                  </a:cubicBezTo>
                  <a:cubicBezTo>
                    <a:pt x="2" y="7"/>
                    <a:pt x="11" y="0"/>
                    <a:pt x="22" y="1"/>
                  </a:cubicBezTo>
                  <a:cubicBezTo>
                    <a:pt x="33" y="2"/>
                    <a:pt x="40" y="11"/>
                    <a:pt x="39" y="22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38" name="Freeform 159"/>
            <p:cNvSpPr>
              <a:spLocks/>
            </p:cNvSpPr>
            <p:nvPr userDrawn="1"/>
          </p:nvSpPr>
          <p:spPr bwMode="gray">
            <a:xfrm>
              <a:off x="8037513" y="5781675"/>
              <a:ext cx="649288" cy="263525"/>
            </a:xfrm>
            <a:custGeom>
              <a:avLst/>
              <a:gdLst>
                <a:gd name="T0" fmla="*/ 39 w 360"/>
                <a:gd name="T1" fmla="*/ 142 h 146"/>
                <a:gd name="T2" fmla="*/ 360 w 360"/>
                <a:gd name="T3" fmla="*/ 55 h 146"/>
                <a:gd name="T4" fmla="*/ 345 w 360"/>
                <a:gd name="T5" fmla="*/ 0 h 146"/>
                <a:gd name="T6" fmla="*/ 25 w 360"/>
                <a:gd name="T7" fmla="*/ 87 h 146"/>
                <a:gd name="T8" fmla="*/ 4 w 360"/>
                <a:gd name="T9" fmla="*/ 121 h 146"/>
                <a:gd name="T10" fmla="*/ 39 w 360"/>
                <a:gd name="T11" fmla="*/ 142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0" h="146">
                  <a:moveTo>
                    <a:pt x="39" y="142"/>
                  </a:moveTo>
                  <a:cubicBezTo>
                    <a:pt x="360" y="55"/>
                    <a:pt x="360" y="55"/>
                    <a:pt x="360" y="55"/>
                  </a:cubicBezTo>
                  <a:cubicBezTo>
                    <a:pt x="345" y="0"/>
                    <a:pt x="345" y="0"/>
                    <a:pt x="345" y="0"/>
                  </a:cubicBezTo>
                  <a:cubicBezTo>
                    <a:pt x="25" y="87"/>
                    <a:pt x="25" y="87"/>
                    <a:pt x="25" y="87"/>
                  </a:cubicBezTo>
                  <a:cubicBezTo>
                    <a:pt x="9" y="91"/>
                    <a:pt x="0" y="106"/>
                    <a:pt x="4" y="121"/>
                  </a:cubicBezTo>
                  <a:cubicBezTo>
                    <a:pt x="9" y="137"/>
                    <a:pt x="24" y="146"/>
                    <a:pt x="39" y="142"/>
                  </a:cubicBezTo>
                </a:path>
              </a:pathLst>
            </a:cu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39" name="Freeform 160"/>
            <p:cNvSpPr>
              <a:spLocks/>
            </p:cNvSpPr>
            <p:nvPr userDrawn="1"/>
          </p:nvSpPr>
          <p:spPr bwMode="gray">
            <a:xfrm>
              <a:off x="8070851" y="5924550"/>
              <a:ext cx="90488" cy="114300"/>
            </a:xfrm>
            <a:custGeom>
              <a:avLst/>
              <a:gdLst>
                <a:gd name="T0" fmla="*/ 33 w 50"/>
                <a:gd name="T1" fmla="*/ 0 h 64"/>
                <a:gd name="T2" fmla="*/ 6 w 50"/>
                <a:gd name="T3" fmla="*/ 8 h 64"/>
                <a:gd name="T4" fmla="*/ 3 w 50"/>
                <a:gd name="T5" fmla="*/ 8 h 64"/>
                <a:gd name="T6" fmla="*/ 3 w 50"/>
                <a:gd name="T7" fmla="*/ 8 h 64"/>
                <a:gd name="T8" fmla="*/ 0 w 50"/>
                <a:gd name="T9" fmla="*/ 10 h 64"/>
                <a:gd name="T10" fmla="*/ 10 w 50"/>
                <a:gd name="T11" fmla="*/ 63 h 64"/>
                <a:gd name="T12" fmla="*/ 15 w 50"/>
                <a:gd name="T13" fmla="*/ 64 h 64"/>
                <a:gd name="T14" fmla="*/ 16 w 50"/>
                <a:gd name="T15" fmla="*/ 63 h 64"/>
                <a:gd name="T16" fmla="*/ 18 w 50"/>
                <a:gd name="T17" fmla="*/ 63 h 64"/>
                <a:gd name="T18" fmla="*/ 20 w 50"/>
                <a:gd name="T19" fmla="*/ 63 h 64"/>
                <a:gd name="T20" fmla="*/ 50 w 50"/>
                <a:gd name="T21" fmla="*/ 55 h 64"/>
                <a:gd name="T22" fmla="*/ 33 w 50"/>
                <a:gd name="T23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0" h="64">
                  <a:moveTo>
                    <a:pt x="33" y="0"/>
                  </a:moveTo>
                  <a:cubicBezTo>
                    <a:pt x="6" y="8"/>
                    <a:pt x="6" y="8"/>
                    <a:pt x="6" y="8"/>
                  </a:cubicBezTo>
                  <a:cubicBezTo>
                    <a:pt x="5" y="8"/>
                    <a:pt x="4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9"/>
                    <a:pt x="1" y="9"/>
                    <a:pt x="0" y="10"/>
                  </a:cubicBezTo>
                  <a:cubicBezTo>
                    <a:pt x="10" y="63"/>
                    <a:pt x="10" y="63"/>
                    <a:pt x="10" y="63"/>
                  </a:cubicBezTo>
                  <a:cubicBezTo>
                    <a:pt x="12" y="64"/>
                    <a:pt x="13" y="64"/>
                    <a:pt x="15" y="64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63"/>
                    <a:pt x="17" y="63"/>
                    <a:pt x="18" y="63"/>
                  </a:cubicBezTo>
                  <a:cubicBezTo>
                    <a:pt x="19" y="63"/>
                    <a:pt x="19" y="63"/>
                    <a:pt x="20" y="63"/>
                  </a:cubicBezTo>
                  <a:cubicBezTo>
                    <a:pt x="50" y="55"/>
                    <a:pt x="50" y="55"/>
                    <a:pt x="50" y="55"/>
                  </a:cubicBezTo>
                  <a:lnTo>
                    <a:pt x="33" y="0"/>
                  </a:lnTo>
                  <a:close/>
                </a:path>
              </a:pathLst>
            </a:custGeom>
            <a:solidFill>
              <a:srgbClr val="0D5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40" name="Freeform 161"/>
            <p:cNvSpPr>
              <a:spLocks/>
            </p:cNvSpPr>
            <p:nvPr userDrawn="1"/>
          </p:nvSpPr>
          <p:spPr bwMode="gray">
            <a:xfrm>
              <a:off x="8091488" y="5668963"/>
              <a:ext cx="554038" cy="960438"/>
            </a:xfrm>
            <a:custGeom>
              <a:avLst/>
              <a:gdLst>
                <a:gd name="T0" fmla="*/ 238 w 307"/>
                <a:gd name="T1" fmla="*/ 303 h 535"/>
                <a:gd name="T2" fmla="*/ 278 w 307"/>
                <a:gd name="T3" fmla="*/ 206 h 535"/>
                <a:gd name="T4" fmla="*/ 281 w 307"/>
                <a:gd name="T5" fmla="*/ 159 h 535"/>
                <a:gd name="T6" fmla="*/ 244 w 307"/>
                <a:gd name="T7" fmla="*/ 27 h 535"/>
                <a:gd name="T8" fmla="*/ 243 w 307"/>
                <a:gd name="T9" fmla="*/ 27 h 535"/>
                <a:gd name="T10" fmla="*/ 206 w 307"/>
                <a:gd name="T11" fmla="*/ 3 h 535"/>
                <a:gd name="T12" fmla="*/ 177 w 307"/>
                <a:gd name="T13" fmla="*/ 41 h 535"/>
                <a:gd name="T14" fmla="*/ 178 w 307"/>
                <a:gd name="T15" fmla="*/ 43 h 535"/>
                <a:gd name="T16" fmla="*/ 178 w 307"/>
                <a:gd name="T17" fmla="*/ 43 h 535"/>
                <a:gd name="T18" fmla="*/ 142 w 307"/>
                <a:gd name="T19" fmla="*/ 23 h 535"/>
                <a:gd name="T20" fmla="*/ 113 w 307"/>
                <a:gd name="T21" fmla="*/ 59 h 535"/>
                <a:gd name="T22" fmla="*/ 78 w 307"/>
                <a:gd name="T23" fmla="*/ 41 h 535"/>
                <a:gd name="T24" fmla="*/ 49 w 307"/>
                <a:gd name="T25" fmla="*/ 80 h 535"/>
                <a:gd name="T26" fmla="*/ 55 w 307"/>
                <a:gd name="T27" fmla="*/ 95 h 535"/>
                <a:gd name="T28" fmla="*/ 32 w 307"/>
                <a:gd name="T29" fmla="*/ 90 h 535"/>
                <a:gd name="T30" fmla="*/ 3 w 307"/>
                <a:gd name="T31" fmla="*/ 128 h 535"/>
                <a:gd name="T32" fmla="*/ 3 w 307"/>
                <a:gd name="T33" fmla="*/ 129 h 535"/>
                <a:gd name="T34" fmla="*/ 3 w 307"/>
                <a:gd name="T35" fmla="*/ 129 h 535"/>
                <a:gd name="T36" fmla="*/ 46 w 307"/>
                <a:gd name="T37" fmla="*/ 364 h 535"/>
                <a:gd name="T38" fmla="*/ 94 w 307"/>
                <a:gd name="T39" fmla="*/ 535 h 535"/>
                <a:gd name="T40" fmla="*/ 307 w 307"/>
                <a:gd name="T41" fmla="*/ 528 h 535"/>
                <a:gd name="T42" fmla="*/ 238 w 307"/>
                <a:gd name="T43" fmla="*/ 303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7" h="535">
                  <a:moveTo>
                    <a:pt x="238" y="303"/>
                  </a:moveTo>
                  <a:cubicBezTo>
                    <a:pt x="278" y="206"/>
                    <a:pt x="278" y="206"/>
                    <a:pt x="278" y="206"/>
                  </a:cubicBezTo>
                  <a:cubicBezTo>
                    <a:pt x="285" y="192"/>
                    <a:pt x="286" y="175"/>
                    <a:pt x="281" y="159"/>
                  </a:cubicBezTo>
                  <a:cubicBezTo>
                    <a:pt x="244" y="27"/>
                    <a:pt x="244" y="27"/>
                    <a:pt x="244" y="27"/>
                  </a:cubicBezTo>
                  <a:cubicBezTo>
                    <a:pt x="243" y="27"/>
                    <a:pt x="243" y="27"/>
                    <a:pt x="243" y="27"/>
                  </a:cubicBezTo>
                  <a:cubicBezTo>
                    <a:pt x="239" y="11"/>
                    <a:pt x="223" y="0"/>
                    <a:pt x="206" y="3"/>
                  </a:cubicBezTo>
                  <a:cubicBezTo>
                    <a:pt x="188" y="5"/>
                    <a:pt x="175" y="22"/>
                    <a:pt x="177" y="41"/>
                  </a:cubicBezTo>
                  <a:cubicBezTo>
                    <a:pt x="177" y="42"/>
                    <a:pt x="178" y="42"/>
                    <a:pt x="178" y="43"/>
                  </a:cubicBezTo>
                  <a:cubicBezTo>
                    <a:pt x="178" y="43"/>
                    <a:pt x="178" y="43"/>
                    <a:pt x="178" y="43"/>
                  </a:cubicBezTo>
                  <a:cubicBezTo>
                    <a:pt x="172" y="29"/>
                    <a:pt x="157" y="20"/>
                    <a:pt x="142" y="23"/>
                  </a:cubicBezTo>
                  <a:cubicBezTo>
                    <a:pt x="124" y="25"/>
                    <a:pt x="111" y="41"/>
                    <a:pt x="113" y="59"/>
                  </a:cubicBezTo>
                  <a:cubicBezTo>
                    <a:pt x="106" y="47"/>
                    <a:pt x="93" y="39"/>
                    <a:pt x="78" y="41"/>
                  </a:cubicBezTo>
                  <a:cubicBezTo>
                    <a:pt x="59" y="44"/>
                    <a:pt x="47" y="61"/>
                    <a:pt x="49" y="80"/>
                  </a:cubicBezTo>
                  <a:cubicBezTo>
                    <a:pt x="50" y="86"/>
                    <a:pt x="52" y="91"/>
                    <a:pt x="55" y="95"/>
                  </a:cubicBezTo>
                  <a:cubicBezTo>
                    <a:pt x="49" y="91"/>
                    <a:pt x="40" y="88"/>
                    <a:pt x="32" y="90"/>
                  </a:cubicBezTo>
                  <a:cubicBezTo>
                    <a:pt x="13" y="92"/>
                    <a:pt x="0" y="109"/>
                    <a:pt x="3" y="128"/>
                  </a:cubicBezTo>
                  <a:cubicBezTo>
                    <a:pt x="3" y="128"/>
                    <a:pt x="3" y="129"/>
                    <a:pt x="3" y="129"/>
                  </a:cubicBezTo>
                  <a:cubicBezTo>
                    <a:pt x="3" y="129"/>
                    <a:pt x="3" y="129"/>
                    <a:pt x="3" y="129"/>
                  </a:cubicBezTo>
                  <a:cubicBezTo>
                    <a:pt x="46" y="364"/>
                    <a:pt x="46" y="364"/>
                    <a:pt x="46" y="364"/>
                  </a:cubicBezTo>
                  <a:cubicBezTo>
                    <a:pt x="49" y="368"/>
                    <a:pt x="94" y="535"/>
                    <a:pt x="94" y="535"/>
                  </a:cubicBezTo>
                  <a:cubicBezTo>
                    <a:pt x="307" y="528"/>
                    <a:pt x="307" y="528"/>
                    <a:pt x="307" y="528"/>
                  </a:cubicBezTo>
                  <a:cubicBezTo>
                    <a:pt x="238" y="303"/>
                    <a:pt x="238" y="303"/>
                    <a:pt x="238" y="303"/>
                  </a:cubicBezTo>
                </a:path>
              </a:pathLst>
            </a:custGeom>
            <a:solidFill>
              <a:srgbClr val="BB91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41" name="Freeform 162"/>
            <p:cNvSpPr>
              <a:spLocks/>
            </p:cNvSpPr>
            <p:nvPr userDrawn="1"/>
          </p:nvSpPr>
          <p:spPr bwMode="gray">
            <a:xfrm>
              <a:off x="8091488" y="5829300"/>
              <a:ext cx="295275" cy="823913"/>
            </a:xfrm>
            <a:custGeom>
              <a:avLst/>
              <a:gdLst>
                <a:gd name="T0" fmla="*/ 164 w 164"/>
                <a:gd name="T1" fmla="*/ 453 h 459"/>
                <a:gd name="T2" fmla="*/ 34 w 164"/>
                <a:gd name="T3" fmla="*/ 30 h 459"/>
                <a:gd name="T4" fmla="*/ 34 w 164"/>
                <a:gd name="T5" fmla="*/ 30 h 459"/>
                <a:gd name="T6" fmla="*/ 33 w 164"/>
                <a:gd name="T7" fmla="*/ 29 h 459"/>
                <a:gd name="T8" fmla="*/ 43 w 164"/>
                <a:gd name="T9" fmla="*/ 1 h 459"/>
                <a:gd name="T10" fmla="*/ 32 w 164"/>
                <a:gd name="T11" fmla="*/ 1 h 459"/>
                <a:gd name="T12" fmla="*/ 3 w 164"/>
                <a:gd name="T13" fmla="*/ 39 h 459"/>
                <a:gd name="T14" fmla="*/ 3 w 164"/>
                <a:gd name="T15" fmla="*/ 40 h 459"/>
                <a:gd name="T16" fmla="*/ 3 w 164"/>
                <a:gd name="T17" fmla="*/ 40 h 459"/>
                <a:gd name="T18" fmla="*/ 46 w 164"/>
                <a:gd name="T19" fmla="*/ 275 h 459"/>
                <a:gd name="T20" fmla="*/ 97 w 164"/>
                <a:gd name="T21" fmla="*/ 459 h 459"/>
                <a:gd name="T22" fmla="*/ 164 w 164"/>
                <a:gd name="T23" fmla="*/ 453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4" h="459">
                  <a:moveTo>
                    <a:pt x="164" y="453"/>
                  </a:moveTo>
                  <a:cubicBezTo>
                    <a:pt x="34" y="30"/>
                    <a:pt x="34" y="30"/>
                    <a:pt x="34" y="30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4" y="30"/>
                    <a:pt x="34" y="30"/>
                    <a:pt x="33" y="29"/>
                  </a:cubicBezTo>
                  <a:cubicBezTo>
                    <a:pt x="32" y="18"/>
                    <a:pt x="36" y="8"/>
                    <a:pt x="43" y="1"/>
                  </a:cubicBezTo>
                  <a:cubicBezTo>
                    <a:pt x="39" y="0"/>
                    <a:pt x="35" y="0"/>
                    <a:pt x="32" y="1"/>
                  </a:cubicBezTo>
                  <a:cubicBezTo>
                    <a:pt x="13" y="3"/>
                    <a:pt x="0" y="20"/>
                    <a:pt x="3" y="39"/>
                  </a:cubicBezTo>
                  <a:cubicBezTo>
                    <a:pt x="3" y="39"/>
                    <a:pt x="3" y="40"/>
                    <a:pt x="3" y="40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46" y="275"/>
                    <a:pt x="46" y="275"/>
                    <a:pt x="46" y="275"/>
                  </a:cubicBezTo>
                  <a:cubicBezTo>
                    <a:pt x="49" y="279"/>
                    <a:pt x="97" y="459"/>
                    <a:pt x="97" y="459"/>
                  </a:cubicBezTo>
                  <a:cubicBezTo>
                    <a:pt x="164" y="453"/>
                    <a:pt x="164" y="453"/>
                    <a:pt x="164" y="453"/>
                  </a:cubicBezTo>
                </a:path>
              </a:pathLst>
            </a:custGeom>
            <a:solidFill>
              <a:srgbClr val="AB84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42" name="Freeform 163"/>
            <p:cNvSpPr>
              <a:spLocks/>
            </p:cNvSpPr>
            <p:nvPr userDrawn="1"/>
          </p:nvSpPr>
          <p:spPr bwMode="gray">
            <a:xfrm>
              <a:off x="8150226" y="6272213"/>
              <a:ext cx="477838" cy="203200"/>
            </a:xfrm>
            <a:custGeom>
              <a:avLst/>
              <a:gdLst>
                <a:gd name="T0" fmla="*/ 263 w 264"/>
                <a:gd name="T1" fmla="*/ 58 h 113"/>
                <a:gd name="T2" fmla="*/ 256 w 264"/>
                <a:gd name="T3" fmla="*/ 69 h 113"/>
                <a:gd name="T4" fmla="*/ 21 w 264"/>
                <a:gd name="T5" fmla="*/ 112 h 113"/>
                <a:gd name="T6" fmla="*/ 10 w 264"/>
                <a:gd name="T7" fmla="*/ 105 h 113"/>
                <a:gd name="T8" fmla="*/ 1 w 264"/>
                <a:gd name="T9" fmla="*/ 55 h 113"/>
                <a:gd name="T10" fmla="*/ 8 w 264"/>
                <a:gd name="T11" fmla="*/ 44 h 113"/>
                <a:gd name="T12" fmla="*/ 243 w 264"/>
                <a:gd name="T13" fmla="*/ 1 h 113"/>
                <a:gd name="T14" fmla="*/ 254 w 264"/>
                <a:gd name="T15" fmla="*/ 8 h 113"/>
                <a:gd name="T16" fmla="*/ 263 w 264"/>
                <a:gd name="T17" fmla="*/ 58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4" h="113">
                  <a:moveTo>
                    <a:pt x="263" y="58"/>
                  </a:moveTo>
                  <a:cubicBezTo>
                    <a:pt x="264" y="63"/>
                    <a:pt x="261" y="68"/>
                    <a:pt x="256" y="69"/>
                  </a:cubicBezTo>
                  <a:cubicBezTo>
                    <a:pt x="21" y="112"/>
                    <a:pt x="21" y="112"/>
                    <a:pt x="21" y="112"/>
                  </a:cubicBezTo>
                  <a:cubicBezTo>
                    <a:pt x="16" y="113"/>
                    <a:pt x="11" y="110"/>
                    <a:pt x="10" y="105"/>
                  </a:cubicBezTo>
                  <a:cubicBezTo>
                    <a:pt x="1" y="55"/>
                    <a:pt x="1" y="55"/>
                    <a:pt x="1" y="55"/>
                  </a:cubicBezTo>
                  <a:cubicBezTo>
                    <a:pt x="0" y="50"/>
                    <a:pt x="3" y="45"/>
                    <a:pt x="8" y="44"/>
                  </a:cubicBezTo>
                  <a:cubicBezTo>
                    <a:pt x="243" y="1"/>
                    <a:pt x="243" y="1"/>
                    <a:pt x="243" y="1"/>
                  </a:cubicBezTo>
                  <a:cubicBezTo>
                    <a:pt x="248" y="0"/>
                    <a:pt x="253" y="3"/>
                    <a:pt x="254" y="8"/>
                  </a:cubicBezTo>
                  <a:cubicBezTo>
                    <a:pt x="263" y="58"/>
                    <a:pt x="263" y="58"/>
                    <a:pt x="263" y="58"/>
                  </a:cubicBezTo>
                </a:path>
              </a:pathLst>
            </a:custGeom>
            <a:solidFill>
              <a:srgbClr val="737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43" name="Freeform 164"/>
            <p:cNvSpPr>
              <a:spLocks/>
            </p:cNvSpPr>
            <p:nvPr userDrawn="1"/>
          </p:nvSpPr>
          <p:spPr bwMode="gray">
            <a:xfrm>
              <a:off x="8151813" y="6272213"/>
              <a:ext cx="473075" cy="203200"/>
            </a:xfrm>
            <a:custGeom>
              <a:avLst/>
              <a:gdLst>
                <a:gd name="T0" fmla="*/ 244 w 262"/>
                <a:gd name="T1" fmla="*/ 0 h 113"/>
                <a:gd name="T2" fmla="*/ 242 w 262"/>
                <a:gd name="T3" fmla="*/ 1 h 113"/>
                <a:gd name="T4" fmla="*/ 76 w 262"/>
                <a:gd name="T5" fmla="*/ 31 h 113"/>
                <a:gd name="T6" fmla="*/ 16 w 262"/>
                <a:gd name="T7" fmla="*/ 42 h 113"/>
                <a:gd name="T8" fmla="*/ 7 w 262"/>
                <a:gd name="T9" fmla="*/ 44 h 113"/>
                <a:gd name="T10" fmla="*/ 0 w 262"/>
                <a:gd name="T11" fmla="*/ 53 h 113"/>
                <a:gd name="T12" fmla="*/ 0 w 262"/>
                <a:gd name="T13" fmla="*/ 55 h 113"/>
                <a:gd name="T14" fmla="*/ 9 w 262"/>
                <a:gd name="T15" fmla="*/ 105 h 113"/>
                <a:gd name="T16" fmla="*/ 18 w 262"/>
                <a:gd name="T17" fmla="*/ 113 h 113"/>
                <a:gd name="T18" fmla="*/ 20 w 262"/>
                <a:gd name="T19" fmla="*/ 112 h 113"/>
                <a:gd name="T20" fmla="*/ 255 w 262"/>
                <a:gd name="T21" fmla="*/ 69 h 113"/>
                <a:gd name="T22" fmla="*/ 262 w 262"/>
                <a:gd name="T23" fmla="*/ 60 h 113"/>
                <a:gd name="T24" fmla="*/ 262 w 262"/>
                <a:gd name="T25" fmla="*/ 58 h 113"/>
                <a:gd name="T26" fmla="*/ 253 w 262"/>
                <a:gd name="T27" fmla="*/ 8 h 113"/>
                <a:gd name="T28" fmla="*/ 244 w 262"/>
                <a:gd name="T29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2" h="113">
                  <a:moveTo>
                    <a:pt x="244" y="0"/>
                  </a:moveTo>
                  <a:cubicBezTo>
                    <a:pt x="243" y="0"/>
                    <a:pt x="243" y="1"/>
                    <a:pt x="242" y="1"/>
                  </a:cubicBezTo>
                  <a:cubicBezTo>
                    <a:pt x="76" y="31"/>
                    <a:pt x="76" y="31"/>
                    <a:pt x="76" y="31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3" y="45"/>
                    <a:pt x="0" y="49"/>
                    <a:pt x="0" y="53"/>
                  </a:cubicBezTo>
                  <a:cubicBezTo>
                    <a:pt x="0" y="54"/>
                    <a:pt x="0" y="54"/>
                    <a:pt x="0" y="55"/>
                  </a:cubicBezTo>
                  <a:cubicBezTo>
                    <a:pt x="9" y="105"/>
                    <a:pt x="9" y="105"/>
                    <a:pt x="9" y="105"/>
                  </a:cubicBezTo>
                  <a:cubicBezTo>
                    <a:pt x="10" y="109"/>
                    <a:pt x="14" y="113"/>
                    <a:pt x="18" y="113"/>
                  </a:cubicBezTo>
                  <a:cubicBezTo>
                    <a:pt x="19" y="113"/>
                    <a:pt x="19" y="113"/>
                    <a:pt x="20" y="112"/>
                  </a:cubicBezTo>
                  <a:cubicBezTo>
                    <a:pt x="255" y="69"/>
                    <a:pt x="255" y="69"/>
                    <a:pt x="255" y="69"/>
                  </a:cubicBezTo>
                  <a:cubicBezTo>
                    <a:pt x="259" y="68"/>
                    <a:pt x="262" y="64"/>
                    <a:pt x="262" y="60"/>
                  </a:cubicBezTo>
                  <a:cubicBezTo>
                    <a:pt x="262" y="59"/>
                    <a:pt x="262" y="59"/>
                    <a:pt x="262" y="58"/>
                  </a:cubicBezTo>
                  <a:cubicBezTo>
                    <a:pt x="253" y="8"/>
                    <a:pt x="253" y="8"/>
                    <a:pt x="253" y="8"/>
                  </a:cubicBezTo>
                  <a:cubicBezTo>
                    <a:pt x="252" y="4"/>
                    <a:pt x="248" y="0"/>
                    <a:pt x="244" y="0"/>
                  </a:cubicBezTo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44" name="Freeform 165"/>
            <p:cNvSpPr>
              <a:spLocks/>
            </p:cNvSpPr>
            <p:nvPr userDrawn="1"/>
          </p:nvSpPr>
          <p:spPr bwMode="gray">
            <a:xfrm>
              <a:off x="8235951" y="6286500"/>
              <a:ext cx="306388" cy="174625"/>
            </a:xfrm>
            <a:custGeom>
              <a:avLst/>
              <a:gdLst>
                <a:gd name="T0" fmla="*/ 193 w 193"/>
                <a:gd name="T1" fmla="*/ 77 h 110"/>
                <a:gd name="T2" fmla="*/ 13 w 193"/>
                <a:gd name="T3" fmla="*/ 110 h 110"/>
                <a:gd name="T4" fmla="*/ 0 w 193"/>
                <a:gd name="T5" fmla="*/ 33 h 110"/>
                <a:gd name="T6" fmla="*/ 179 w 193"/>
                <a:gd name="T7" fmla="*/ 0 h 110"/>
                <a:gd name="T8" fmla="*/ 193 w 193"/>
                <a:gd name="T9" fmla="*/ 77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10">
                  <a:moveTo>
                    <a:pt x="193" y="77"/>
                  </a:moveTo>
                  <a:lnTo>
                    <a:pt x="13" y="110"/>
                  </a:lnTo>
                  <a:lnTo>
                    <a:pt x="0" y="33"/>
                  </a:lnTo>
                  <a:lnTo>
                    <a:pt x="179" y="0"/>
                  </a:lnTo>
                  <a:lnTo>
                    <a:pt x="193" y="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45" name="Freeform 166"/>
            <p:cNvSpPr>
              <a:spLocks/>
            </p:cNvSpPr>
            <p:nvPr userDrawn="1"/>
          </p:nvSpPr>
          <p:spPr bwMode="gray">
            <a:xfrm>
              <a:off x="8421688" y="6315075"/>
              <a:ext cx="84138" cy="90488"/>
            </a:xfrm>
            <a:custGeom>
              <a:avLst/>
              <a:gdLst>
                <a:gd name="T0" fmla="*/ 53 w 53"/>
                <a:gd name="T1" fmla="*/ 49 h 57"/>
                <a:gd name="T2" fmla="*/ 9 w 53"/>
                <a:gd name="T3" fmla="*/ 57 h 57"/>
                <a:gd name="T4" fmla="*/ 0 w 53"/>
                <a:gd name="T5" fmla="*/ 8 h 57"/>
                <a:gd name="T6" fmla="*/ 44 w 53"/>
                <a:gd name="T7" fmla="*/ 0 h 57"/>
                <a:gd name="T8" fmla="*/ 53 w 53"/>
                <a:gd name="T9" fmla="*/ 4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7">
                  <a:moveTo>
                    <a:pt x="53" y="49"/>
                  </a:moveTo>
                  <a:lnTo>
                    <a:pt x="9" y="57"/>
                  </a:lnTo>
                  <a:lnTo>
                    <a:pt x="0" y="8"/>
                  </a:lnTo>
                  <a:lnTo>
                    <a:pt x="44" y="0"/>
                  </a:lnTo>
                  <a:lnTo>
                    <a:pt x="53" y="49"/>
                  </a:lnTo>
                  <a:close/>
                </a:path>
              </a:pathLst>
            </a:custGeom>
            <a:solidFill>
              <a:srgbClr val="00BC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46" name="Freeform 167"/>
            <p:cNvSpPr>
              <a:spLocks/>
            </p:cNvSpPr>
            <p:nvPr userDrawn="1"/>
          </p:nvSpPr>
          <p:spPr bwMode="gray">
            <a:xfrm>
              <a:off x="8447088" y="6346825"/>
              <a:ext cx="36513" cy="36513"/>
            </a:xfrm>
            <a:custGeom>
              <a:avLst/>
              <a:gdLst>
                <a:gd name="T0" fmla="*/ 15 w 23"/>
                <a:gd name="T1" fmla="*/ 1 h 23"/>
                <a:gd name="T2" fmla="*/ 4 w 23"/>
                <a:gd name="T3" fmla="*/ 0 h 23"/>
                <a:gd name="T4" fmla="*/ 4 w 23"/>
                <a:gd name="T5" fmla="*/ 7 h 23"/>
                <a:gd name="T6" fmla="*/ 7 w 23"/>
                <a:gd name="T7" fmla="*/ 7 h 23"/>
                <a:gd name="T8" fmla="*/ 7 w 23"/>
                <a:gd name="T9" fmla="*/ 4 h 23"/>
                <a:gd name="T10" fmla="*/ 10 w 23"/>
                <a:gd name="T11" fmla="*/ 4 h 23"/>
                <a:gd name="T12" fmla="*/ 8 w 23"/>
                <a:gd name="T13" fmla="*/ 12 h 23"/>
                <a:gd name="T14" fmla="*/ 7 w 23"/>
                <a:gd name="T15" fmla="*/ 18 h 23"/>
                <a:gd name="T16" fmla="*/ 0 w 23"/>
                <a:gd name="T17" fmla="*/ 21 h 23"/>
                <a:gd name="T18" fmla="*/ 1 w 23"/>
                <a:gd name="T19" fmla="*/ 23 h 23"/>
                <a:gd name="T20" fmla="*/ 9 w 23"/>
                <a:gd name="T21" fmla="*/ 20 h 23"/>
                <a:gd name="T22" fmla="*/ 11 w 23"/>
                <a:gd name="T23" fmla="*/ 12 h 23"/>
                <a:gd name="T24" fmla="*/ 16 w 23"/>
                <a:gd name="T25" fmla="*/ 15 h 23"/>
                <a:gd name="T26" fmla="*/ 13 w 23"/>
                <a:gd name="T27" fmla="*/ 22 h 23"/>
                <a:gd name="T28" fmla="*/ 16 w 23"/>
                <a:gd name="T29" fmla="*/ 22 h 23"/>
                <a:gd name="T30" fmla="*/ 19 w 23"/>
                <a:gd name="T31" fmla="*/ 14 h 23"/>
                <a:gd name="T32" fmla="*/ 13 w 23"/>
                <a:gd name="T33" fmla="*/ 11 h 23"/>
                <a:gd name="T34" fmla="*/ 15 w 23"/>
                <a:gd name="T35" fmla="*/ 5 h 23"/>
                <a:gd name="T36" fmla="*/ 18 w 23"/>
                <a:gd name="T37" fmla="*/ 9 h 23"/>
                <a:gd name="T38" fmla="*/ 23 w 23"/>
                <a:gd name="T39" fmla="*/ 6 h 23"/>
                <a:gd name="T40" fmla="*/ 20 w 23"/>
                <a:gd name="T41" fmla="*/ 4 h 23"/>
                <a:gd name="T42" fmla="*/ 18 w 23"/>
                <a:gd name="T43" fmla="*/ 5 h 23"/>
                <a:gd name="T44" fmla="*/ 15 w 23"/>
                <a:gd name="T45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3" h="23">
                  <a:moveTo>
                    <a:pt x="15" y="1"/>
                  </a:moveTo>
                  <a:lnTo>
                    <a:pt x="4" y="0"/>
                  </a:lnTo>
                  <a:lnTo>
                    <a:pt x="4" y="7"/>
                  </a:lnTo>
                  <a:lnTo>
                    <a:pt x="7" y="7"/>
                  </a:lnTo>
                  <a:lnTo>
                    <a:pt x="7" y="4"/>
                  </a:lnTo>
                  <a:lnTo>
                    <a:pt x="10" y="4"/>
                  </a:lnTo>
                  <a:lnTo>
                    <a:pt x="8" y="12"/>
                  </a:lnTo>
                  <a:lnTo>
                    <a:pt x="7" y="18"/>
                  </a:lnTo>
                  <a:lnTo>
                    <a:pt x="0" y="21"/>
                  </a:lnTo>
                  <a:lnTo>
                    <a:pt x="1" y="23"/>
                  </a:lnTo>
                  <a:lnTo>
                    <a:pt x="9" y="20"/>
                  </a:lnTo>
                  <a:lnTo>
                    <a:pt x="11" y="12"/>
                  </a:lnTo>
                  <a:lnTo>
                    <a:pt x="16" y="15"/>
                  </a:lnTo>
                  <a:lnTo>
                    <a:pt x="13" y="22"/>
                  </a:lnTo>
                  <a:lnTo>
                    <a:pt x="16" y="22"/>
                  </a:lnTo>
                  <a:lnTo>
                    <a:pt x="19" y="14"/>
                  </a:lnTo>
                  <a:lnTo>
                    <a:pt x="13" y="11"/>
                  </a:lnTo>
                  <a:lnTo>
                    <a:pt x="15" y="5"/>
                  </a:lnTo>
                  <a:lnTo>
                    <a:pt x="18" y="9"/>
                  </a:lnTo>
                  <a:lnTo>
                    <a:pt x="23" y="6"/>
                  </a:lnTo>
                  <a:lnTo>
                    <a:pt x="20" y="4"/>
                  </a:lnTo>
                  <a:lnTo>
                    <a:pt x="18" y="5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47" name="Freeform 168"/>
            <p:cNvSpPr>
              <a:spLocks/>
            </p:cNvSpPr>
            <p:nvPr userDrawn="1"/>
          </p:nvSpPr>
          <p:spPr bwMode="gray">
            <a:xfrm>
              <a:off x="8462963" y="6335713"/>
              <a:ext cx="11113" cy="11113"/>
            </a:xfrm>
            <a:custGeom>
              <a:avLst/>
              <a:gdLst>
                <a:gd name="T0" fmla="*/ 6 w 6"/>
                <a:gd name="T1" fmla="*/ 3 h 6"/>
                <a:gd name="T2" fmla="*/ 3 w 6"/>
                <a:gd name="T3" fmla="*/ 6 h 6"/>
                <a:gd name="T4" fmla="*/ 0 w 6"/>
                <a:gd name="T5" fmla="*/ 3 h 6"/>
                <a:gd name="T6" fmla="*/ 3 w 6"/>
                <a:gd name="T7" fmla="*/ 0 h 6"/>
                <a:gd name="T8" fmla="*/ 6 w 6"/>
                <a:gd name="T9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6" y="3"/>
                  </a:moveTo>
                  <a:cubicBezTo>
                    <a:pt x="5" y="5"/>
                    <a:pt x="4" y="6"/>
                    <a:pt x="3" y="6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5" y="0"/>
                    <a:pt x="6" y="2"/>
                    <a:pt x="6" y="3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48" name="Freeform 169"/>
            <p:cNvSpPr>
              <a:spLocks/>
            </p:cNvSpPr>
            <p:nvPr userDrawn="1"/>
          </p:nvSpPr>
          <p:spPr bwMode="gray">
            <a:xfrm>
              <a:off x="8347076" y="6327775"/>
              <a:ext cx="85725" cy="92075"/>
            </a:xfrm>
            <a:custGeom>
              <a:avLst/>
              <a:gdLst>
                <a:gd name="T0" fmla="*/ 54 w 54"/>
                <a:gd name="T1" fmla="*/ 49 h 58"/>
                <a:gd name="T2" fmla="*/ 8 w 54"/>
                <a:gd name="T3" fmla="*/ 58 h 58"/>
                <a:gd name="T4" fmla="*/ 0 w 54"/>
                <a:gd name="T5" fmla="*/ 9 h 58"/>
                <a:gd name="T6" fmla="*/ 45 w 54"/>
                <a:gd name="T7" fmla="*/ 0 h 58"/>
                <a:gd name="T8" fmla="*/ 54 w 54"/>
                <a:gd name="T9" fmla="*/ 49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8">
                  <a:moveTo>
                    <a:pt x="54" y="49"/>
                  </a:moveTo>
                  <a:lnTo>
                    <a:pt x="8" y="58"/>
                  </a:lnTo>
                  <a:lnTo>
                    <a:pt x="0" y="9"/>
                  </a:lnTo>
                  <a:lnTo>
                    <a:pt x="45" y="0"/>
                  </a:lnTo>
                  <a:lnTo>
                    <a:pt x="54" y="49"/>
                  </a:lnTo>
                  <a:close/>
                </a:path>
              </a:pathLst>
            </a:custGeom>
            <a:solidFill>
              <a:srgbClr val="00BC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 dirty="0"/>
            </a:p>
          </p:txBody>
        </p:sp>
        <p:sp>
          <p:nvSpPr>
            <p:cNvPr id="549" name="Freeform 170"/>
            <p:cNvSpPr>
              <a:spLocks/>
            </p:cNvSpPr>
            <p:nvPr userDrawn="1"/>
          </p:nvSpPr>
          <p:spPr bwMode="gray">
            <a:xfrm>
              <a:off x="8366126" y="6361113"/>
              <a:ext cx="46038" cy="31750"/>
            </a:xfrm>
            <a:custGeom>
              <a:avLst/>
              <a:gdLst>
                <a:gd name="T0" fmla="*/ 0 w 29"/>
                <a:gd name="T1" fmla="*/ 4 h 20"/>
                <a:gd name="T2" fmla="*/ 3 w 29"/>
                <a:gd name="T3" fmla="*/ 20 h 20"/>
                <a:gd name="T4" fmla="*/ 29 w 29"/>
                <a:gd name="T5" fmla="*/ 15 h 20"/>
                <a:gd name="T6" fmla="*/ 27 w 29"/>
                <a:gd name="T7" fmla="*/ 0 h 20"/>
                <a:gd name="T8" fmla="*/ 16 w 29"/>
                <a:gd name="T9" fmla="*/ 12 h 20"/>
                <a:gd name="T10" fmla="*/ 0 w 29"/>
                <a:gd name="T11" fmla="*/ 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0">
                  <a:moveTo>
                    <a:pt x="0" y="4"/>
                  </a:moveTo>
                  <a:lnTo>
                    <a:pt x="3" y="20"/>
                  </a:lnTo>
                  <a:lnTo>
                    <a:pt x="29" y="15"/>
                  </a:lnTo>
                  <a:lnTo>
                    <a:pt x="27" y="0"/>
                  </a:lnTo>
                  <a:lnTo>
                    <a:pt x="16" y="12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50" name="Freeform 171"/>
            <p:cNvSpPr>
              <a:spLocks/>
            </p:cNvSpPr>
            <p:nvPr userDrawn="1"/>
          </p:nvSpPr>
          <p:spPr bwMode="gray">
            <a:xfrm>
              <a:off x="8366126" y="6354763"/>
              <a:ext cx="41275" cy="22225"/>
            </a:xfrm>
            <a:custGeom>
              <a:avLst/>
              <a:gdLst>
                <a:gd name="T0" fmla="*/ 0 w 26"/>
                <a:gd name="T1" fmla="*/ 5 h 14"/>
                <a:gd name="T2" fmla="*/ 0 w 26"/>
                <a:gd name="T3" fmla="*/ 6 h 14"/>
                <a:gd name="T4" fmla="*/ 14 w 26"/>
                <a:gd name="T5" fmla="*/ 14 h 14"/>
                <a:gd name="T6" fmla="*/ 26 w 26"/>
                <a:gd name="T7" fmla="*/ 1 h 14"/>
                <a:gd name="T8" fmla="*/ 26 w 26"/>
                <a:gd name="T9" fmla="*/ 0 h 14"/>
                <a:gd name="T10" fmla="*/ 0 w 26"/>
                <a:gd name="T11" fmla="*/ 5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14">
                  <a:moveTo>
                    <a:pt x="0" y="5"/>
                  </a:moveTo>
                  <a:lnTo>
                    <a:pt x="0" y="6"/>
                  </a:lnTo>
                  <a:lnTo>
                    <a:pt x="14" y="14"/>
                  </a:lnTo>
                  <a:lnTo>
                    <a:pt x="26" y="1"/>
                  </a:lnTo>
                  <a:lnTo>
                    <a:pt x="26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51" name="Freeform 172"/>
            <p:cNvSpPr>
              <a:spLocks/>
            </p:cNvSpPr>
            <p:nvPr userDrawn="1"/>
          </p:nvSpPr>
          <p:spPr bwMode="gray">
            <a:xfrm>
              <a:off x="8272463" y="6342063"/>
              <a:ext cx="84138" cy="90488"/>
            </a:xfrm>
            <a:custGeom>
              <a:avLst/>
              <a:gdLst>
                <a:gd name="T0" fmla="*/ 53 w 53"/>
                <a:gd name="T1" fmla="*/ 49 h 57"/>
                <a:gd name="T2" fmla="*/ 9 w 53"/>
                <a:gd name="T3" fmla="*/ 57 h 57"/>
                <a:gd name="T4" fmla="*/ 0 w 53"/>
                <a:gd name="T5" fmla="*/ 8 h 57"/>
                <a:gd name="T6" fmla="*/ 45 w 53"/>
                <a:gd name="T7" fmla="*/ 0 h 57"/>
                <a:gd name="T8" fmla="*/ 53 w 53"/>
                <a:gd name="T9" fmla="*/ 4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7">
                  <a:moveTo>
                    <a:pt x="53" y="49"/>
                  </a:moveTo>
                  <a:lnTo>
                    <a:pt x="9" y="57"/>
                  </a:lnTo>
                  <a:lnTo>
                    <a:pt x="0" y="8"/>
                  </a:lnTo>
                  <a:lnTo>
                    <a:pt x="45" y="0"/>
                  </a:lnTo>
                  <a:lnTo>
                    <a:pt x="53" y="49"/>
                  </a:lnTo>
                  <a:close/>
                </a:path>
              </a:pathLst>
            </a:custGeom>
            <a:solidFill>
              <a:srgbClr val="00BC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52" name="Freeform 173"/>
            <p:cNvSpPr>
              <a:spLocks/>
            </p:cNvSpPr>
            <p:nvPr userDrawn="1"/>
          </p:nvSpPr>
          <p:spPr bwMode="gray">
            <a:xfrm>
              <a:off x="8293101" y="6367463"/>
              <a:ext cx="41275" cy="38100"/>
            </a:xfrm>
            <a:custGeom>
              <a:avLst/>
              <a:gdLst>
                <a:gd name="T0" fmla="*/ 22 w 23"/>
                <a:gd name="T1" fmla="*/ 5 h 21"/>
                <a:gd name="T2" fmla="*/ 15 w 23"/>
                <a:gd name="T3" fmla="*/ 1 h 21"/>
                <a:gd name="T4" fmla="*/ 11 w 23"/>
                <a:gd name="T5" fmla="*/ 4 h 21"/>
                <a:gd name="T6" fmla="*/ 5 w 23"/>
                <a:gd name="T7" fmla="*/ 2 h 21"/>
                <a:gd name="T8" fmla="*/ 0 w 23"/>
                <a:gd name="T9" fmla="*/ 9 h 21"/>
                <a:gd name="T10" fmla="*/ 14 w 23"/>
                <a:gd name="T11" fmla="*/ 21 h 21"/>
                <a:gd name="T12" fmla="*/ 22 w 23"/>
                <a:gd name="T13" fmla="*/ 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1">
                  <a:moveTo>
                    <a:pt x="22" y="5"/>
                  </a:moveTo>
                  <a:cubicBezTo>
                    <a:pt x="22" y="2"/>
                    <a:pt x="19" y="0"/>
                    <a:pt x="15" y="1"/>
                  </a:cubicBezTo>
                  <a:cubicBezTo>
                    <a:pt x="13" y="1"/>
                    <a:pt x="11" y="2"/>
                    <a:pt x="11" y="4"/>
                  </a:cubicBezTo>
                  <a:cubicBezTo>
                    <a:pt x="9" y="3"/>
                    <a:pt x="8" y="2"/>
                    <a:pt x="5" y="2"/>
                  </a:cubicBezTo>
                  <a:cubicBezTo>
                    <a:pt x="2" y="3"/>
                    <a:pt x="0" y="6"/>
                    <a:pt x="0" y="9"/>
                  </a:cubicBezTo>
                  <a:cubicBezTo>
                    <a:pt x="1" y="15"/>
                    <a:pt x="10" y="19"/>
                    <a:pt x="14" y="21"/>
                  </a:cubicBezTo>
                  <a:cubicBezTo>
                    <a:pt x="17" y="17"/>
                    <a:pt x="23" y="11"/>
                    <a:pt x="22" y="5"/>
                  </a:cubicBezTo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53" name="Freeform 174"/>
            <p:cNvSpPr>
              <a:spLocks/>
            </p:cNvSpPr>
            <p:nvPr userDrawn="1"/>
          </p:nvSpPr>
          <p:spPr bwMode="gray">
            <a:xfrm>
              <a:off x="8240713" y="6521450"/>
              <a:ext cx="466725" cy="266700"/>
            </a:xfrm>
            <a:custGeom>
              <a:avLst/>
              <a:gdLst>
                <a:gd name="T0" fmla="*/ 294 w 294"/>
                <a:gd name="T1" fmla="*/ 168 h 168"/>
                <a:gd name="T2" fmla="*/ 245 w 294"/>
                <a:gd name="T3" fmla="*/ 0 h 168"/>
                <a:gd name="T4" fmla="*/ 0 w 294"/>
                <a:gd name="T5" fmla="*/ 38 h 168"/>
                <a:gd name="T6" fmla="*/ 18 w 294"/>
                <a:gd name="T7" fmla="*/ 168 h 168"/>
                <a:gd name="T8" fmla="*/ 294 w 294"/>
                <a:gd name="T9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4" h="168">
                  <a:moveTo>
                    <a:pt x="294" y="168"/>
                  </a:moveTo>
                  <a:lnTo>
                    <a:pt x="245" y="0"/>
                  </a:lnTo>
                  <a:lnTo>
                    <a:pt x="0" y="38"/>
                  </a:lnTo>
                  <a:lnTo>
                    <a:pt x="18" y="168"/>
                  </a:lnTo>
                  <a:lnTo>
                    <a:pt x="294" y="168"/>
                  </a:lnTo>
                  <a:close/>
                </a:path>
              </a:pathLst>
            </a:custGeom>
            <a:solidFill>
              <a:srgbClr val="00BC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 dirty="0"/>
            </a:p>
          </p:txBody>
        </p:sp>
        <p:sp>
          <p:nvSpPr>
            <p:cNvPr id="554" name="Freeform 175"/>
            <p:cNvSpPr>
              <a:spLocks/>
            </p:cNvSpPr>
            <p:nvPr userDrawn="1"/>
          </p:nvSpPr>
          <p:spPr bwMode="gray">
            <a:xfrm>
              <a:off x="8240713" y="6562725"/>
              <a:ext cx="198438" cy="225425"/>
            </a:xfrm>
            <a:custGeom>
              <a:avLst/>
              <a:gdLst>
                <a:gd name="T0" fmla="*/ 125 w 125"/>
                <a:gd name="T1" fmla="*/ 142 h 142"/>
                <a:gd name="T2" fmla="*/ 18 w 125"/>
                <a:gd name="T3" fmla="*/ 142 h 142"/>
                <a:gd name="T4" fmla="*/ 0 w 125"/>
                <a:gd name="T5" fmla="*/ 12 h 142"/>
                <a:gd name="T6" fmla="*/ 76 w 125"/>
                <a:gd name="T7" fmla="*/ 0 h 142"/>
                <a:gd name="T8" fmla="*/ 125 w 125"/>
                <a:gd name="T9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42">
                  <a:moveTo>
                    <a:pt x="125" y="142"/>
                  </a:moveTo>
                  <a:lnTo>
                    <a:pt x="18" y="142"/>
                  </a:lnTo>
                  <a:lnTo>
                    <a:pt x="0" y="12"/>
                  </a:lnTo>
                  <a:lnTo>
                    <a:pt x="76" y="0"/>
                  </a:lnTo>
                  <a:lnTo>
                    <a:pt x="125" y="142"/>
                  </a:lnTo>
                  <a:close/>
                </a:path>
              </a:pathLst>
            </a:custGeom>
            <a:solidFill>
              <a:srgbClr val="00A8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55" name="Rectangle 176"/>
            <p:cNvSpPr>
              <a:spLocks noChangeArrowheads="1"/>
            </p:cNvSpPr>
            <p:nvPr userDrawn="1"/>
          </p:nvSpPr>
          <p:spPr bwMode="gray">
            <a:xfrm>
              <a:off x="8091488" y="3802063"/>
              <a:ext cx="168275" cy="33338"/>
            </a:xfrm>
            <a:prstGeom prst="rect">
              <a:avLst/>
            </a:prstGeom>
            <a:solidFill>
              <a:srgbClr val="40CD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56" name="Freeform 177"/>
            <p:cNvSpPr>
              <a:spLocks/>
            </p:cNvSpPr>
            <p:nvPr userDrawn="1"/>
          </p:nvSpPr>
          <p:spPr bwMode="gray">
            <a:xfrm>
              <a:off x="7681913" y="5969000"/>
              <a:ext cx="88900" cy="34925"/>
            </a:xfrm>
            <a:custGeom>
              <a:avLst/>
              <a:gdLst>
                <a:gd name="T0" fmla="*/ 50 w 50"/>
                <a:gd name="T1" fmla="*/ 0 h 19"/>
                <a:gd name="T2" fmla="*/ 42 w 50"/>
                <a:gd name="T3" fmla="*/ 19 h 19"/>
                <a:gd name="T4" fmla="*/ 8 w 50"/>
                <a:gd name="T5" fmla="*/ 19 h 19"/>
                <a:gd name="T6" fmla="*/ 0 w 50"/>
                <a:gd name="T7" fmla="*/ 0 h 19"/>
                <a:gd name="T8" fmla="*/ 50 w 50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19">
                  <a:moveTo>
                    <a:pt x="50" y="0"/>
                  </a:moveTo>
                  <a:cubicBezTo>
                    <a:pt x="47" y="6"/>
                    <a:pt x="44" y="12"/>
                    <a:pt x="42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5" y="13"/>
                    <a:pt x="2" y="7"/>
                    <a:pt x="0" y="0"/>
                  </a:cubicBezTo>
                  <a:lnTo>
                    <a:pt x="50" y="0"/>
                  </a:lnTo>
                  <a:close/>
                </a:path>
              </a:pathLst>
            </a:custGeom>
            <a:solidFill>
              <a:srgbClr val="BAD8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57" name="Freeform 178"/>
            <p:cNvSpPr>
              <a:spLocks/>
            </p:cNvSpPr>
            <p:nvPr userDrawn="1"/>
          </p:nvSpPr>
          <p:spPr bwMode="gray">
            <a:xfrm>
              <a:off x="7681913" y="5969000"/>
              <a:ext cx="88900" cy="34925"/>
            </a:xfrm>
            <a:custGeom>
              <a:avLst/>
              <a:gdLst>
                <a:gd name="T0" fmla="*/ 50 w 50"/>
                <a:gd name="T1" fmla="*/ 0 h 19"/>
                <a:gd name="T2" fmla="*/ 42 w 50"/>
                <a:gd name="T3" fmla="*/ 19 h 19"/>
                <a:gd name="T4" fmla="*/ 8 w 50"/>
                <a:gd name="T5" fmla="*/ 19 h 19"/>
                <a:gd name="T6" fmla="*/ 0 w 50"/>
                <a:gd name="T7" fmla="*/ 0 h 19"/>
                <a:gd name="T8" fmla="*/ 50 w 50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19">
                  <a:moveTo>
                    <a:pt x="50" y="0"/>
                  </a:moveTo>
                  <a:cubicBezTo>
                    <a:pt x="47" y="6"/>
                    <a:pt x="44" y="12"/>
                    <a:pt x="42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5" y="13"/>
                    <a:pt x="2" y="7"/>
                    <a:pt x="0" y="0"/>
                  </a:cubicBezTo>
                  <a:lnTo>
                    <a:pt x="50" y="0"/>
                  </a:lnTo>
                  <a:close/>
                </a:path>
              </a:pathLst>
            </a:custGeom>
            <a:solidFill>
              <a:srgbClr val="40CD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 dirty="0"/>
            </a:p>
          </p:txBody>
        </p:sp>
        <p:sp>
          <p:nvSpPr>
            <p:cNvPr id="558" name="Freeform 179"/>
            <p:cNvSpPr>
              <a:spLocks/>
            </p:cNvSpPr>
            <p:nvPr userDrawn="1"/>
          </p:nvSpPr>
          <p:spPr bwMode="gray">
            <a:xfrm>
              <a:off x="9932988" y="4840288"/>
              <a:ext cx="995363" cy="1466850"/>
            </a:xfrm>
            <a:custGeom>
              <a:avLst/>
              <a:gdLst>
                <a:gd name="T0" fmla="*/ 26 w 627"/>
                <a:gd name="T1" fmla="*/ 0 h 924"/>
                <a:gd name="T2" fmla="*/ 0 w 627"/>
                <a:gd name="T3" fmla="*/ 18 h 924"/>
                <a:gd name="T4" fmla="*/ 248 w 627"/>
                <a:gd name="T5" fmla="*/ 393 h 924"/>
                <a:gd name="T6" fmla="*/ 599 w 627"/>
                <a:gd name="T7" fmla="*/ 924 h 924"/>
                <a:gd name="T8" fmla="*/ 627 w 627"/>
                <a:gd name="T9" fmla="*/ 907 h 924"/>
                <a:gd name="T10" fmla="*/ 26 w 627"/>
                <a:gd name="T11" fmla="*/ 0 h 9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7" h="924">
                  <a:moveTo>
                    <a:pt x="26" y="0"/>
                  </a:moveTo>
                  <a:lnTo>
                    <a:pt x="0" y="18"/>
                  </a:lnTo>
                  <a:lnTo>
                    <a:pt x="248" y="393"/>
                  </a:lnTo>
                  <a:lnTo>
                    <a:pt x="599" y="924"/>
                  </a:lnTo>
                  <a:lnTo>
                    <a:pt x="627" y="907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59" name="Freeform 180"/>
            <p:cNvSpPr>
              <a:spLocks/>
            </p:cNvSpPr>
            <p:nvPr userDrawn="1"/>
          </p:nvSpPr>
          <p:spPr bwMode="gray">
            <a:xfrm>
              <a:off x="10814051" y="6172200"/>
              <a:ext cx="57150" cy="47625"/>
            </a:xfrm>
            <a:custGeom>
              <a:avLst/>
              <a:gdLst>
                <a:gd name="T0" fmla="*/ 36 w 36"/>
                <a:gd name="T1" fmla="*/ 13 h 30"/>
                <a:gd name="T2" fmla="*/ 9 w 36"/>
                <a:gd name="T3" fmla="*/ 30 h 30"/>
                <a:gd name="T4" fmla="*/ 9 w 36"/>
                <a:gd name="T5" fmla="*/ 30 h 30"/>
                <a:gd name="T6" fmla="*/ 0 w 36"/>
                <a:gd name="T7" fmla="*/ 18 h 30"/>
                <a:gd name="T8" fmla="*/ 27 w 36"/>
                <a:gd name="T9" fmla="*/ 0 h 30"/>
                <a:gd name="T10" fmla="*/ 36 w 36"/>
                <a:gd name="T11" fmla="*/ 1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30">
                  <a:moveTo>
                    <a:pt x="36" y="13"/>
                  </a:moveTo>
                  <a:lnTo>
                    <a:pt x="9" y="30"/>
                  </a:lnTo>
                  <a:lnTo>
                    <a:pt x="9" y="30"/>
                  </a:lnTo>
                  <a:lnTo>
                    <a:pt x="0" y="18"/>
                  </a:lnTo>
                  <a:lnTo>
                    <a:pt x="27" y="0"/>
                  </a:lnTo>
                  <a:lnTo>
                    <a:pt x="36" y="13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60" name="Freeform 181"/>
            <p:cNvSpPr>
              <a:spLocks/>
            </p:cNvSpPr>
            <p:nvPr userDrawn="1"/>
          </p:nvSpPr>
          <p:spPr bwMode="gray">
            <a:xfrm>
              <a:off x="10785476" y="6127750"/>
              <a:ext cx="55563" cy="49213"/>
            </a:xfrm>
            <a:custGeom>
              <a:avLst/>
              <a:gdLst>
                <a:gd name="T0" fmla="*/ 35 w 35"/>
                <a:gd name="T1" fmla="*/ 13 h 31"/>
                <a:gd name="T2" fmla="*/ 8 w 35"/>
                <a:gd name="T3" fmla="*/ 31 h 31"/>
                <a:gd name="T4" fmla="*/ 8 w 35"/>
                <a:gd name="T5" fmla="*/ 31 h 31"/>
                <a:gd name="T6" fmla="*/ 0 w 35"/>
                <a:gd name="T7" fmla="*/ 18 h 31"/>
                <a:gd name="T8" fmla="*/ 26 w 35"/>
                <a:gd name="T9" fmla="*/ 0 h 31"/>
                <a:gd name="T10" fmla="*/ 35 w 35"/>
                <a:gd name="T11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31">
                  <a:moveTo>
                    <a:pt x="35" y="13"/>
                  </a:moveTo>
                  <a:lnTo>
                    <a:pt x="8" y="31"/>
                  </a:lnTo>
                  <a:lnTo>
                    <a:pt x="8" y="31"/>
                  </a:lnTo>
                  <a:lnTo>
                    <a:pt x="0" y="18"/>
                  </a:lnTo>
                  <a:lnTo>
                    <a:pt x="26" y="0"/>
                  </a:lnTo>
                  <a:lnTo>
                    <a:pt x="35" y="13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61" name="Freeform 182"/>
            <p:cNvSpPr>
              <a:spLocks/>
            </p:cNvSpPr>
            <p:nvPr userDrawn="1"/>
          </p:nvSpPr>
          <p:spPr bwMode="gray">
            <a:xfrm>
              <a:off x="10753726" y="6081713"/>
              <a:ext cx="58738" cy="50800"/>
            </a:xfrm>
            <a:custGeom>
              <a:avLst/>
              <a:gdLst>
                <a:gd name="T0" fmla="*/ 37 w 37"/>
                <a:gd name="T1" fmla="*/ 14 h 32"/>
                <a:gd name="T2" fmla="*/ 10 w 37"/>
                <a:gd name="T3" fmla="*/ 32 h 32"/>
                <a:gd name="T4" fmla="*/ 0 w 37"/>
                <a:gd name="T5" fmla="*/ 18 h 32"/>
                <a:gd name="T6" fmla="*/ 28 w 37"/>
                <a:gd name="T7" fmla="*/ 0 h 32"/>
                <a:gd name="T8" fmla="*/ 37 w 37"/>
                <a:gd name="T9" fmla="*/ 1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2">
                  <a:moveTo>
                    <a:pt x="37" y="14"/>
                  </a:moveTo>
                  <a:lnTo>
                    <a:pt x="10" y="32"/>
                  </a:lnTo>
                  <a:lnTo>
                    <a:pt x="0" y="18"/>
                  </a:lnTo>
                  <a:lnTo>
                    <a:pt x="28" y="0"/>
                  </a:lnTo>
                  <a:lnTo>
                    <a:pt x="37" y="14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62" name="Freeform 183"/>
            <p:cNvSpPr>
              <a:spLocks/>
            </p:cNvSpPr>
            <p:nvPr userDrawn="1"/>
          </p:nvSpPr>
          <p:spPr bwMode="gray">
            <a:xfrm>
              <a:off x="10725151" y="6037263"/>
              <a:ext cx="58738" cy="50800"/>
            </a:xfrm>
            <a:custGeom>
              <a:avLst/>
              <a:gdLst>
                <a:gd name="T0" fmla="*/ 37 w 37"/>
                <a:gd name="T1" fmla="*/ 14 h 32"/>
                <a:gd name="T2" fmla="*/ 9 w 37"/>
                <a:gd name="T3" fmla="*/ 32 h 32"/>
                <a:gd name="T4" fmla="*/ 9 w 37"/>
                <a:gd name="T5" fmla="*/ 32 h 32"/>
                <a:gd name="T6" fmla="*/ 0 w 37"/>
                <a:gd name="T7" fmla="*/ 18 h 32"/>
                <a:gd name="T8" fmla="*/ 0 w 37"/>
                <a:gd name="T9" fmla="*/ 18 h 32"/>
                <a:gd name="T10" fmla="*/ 28 w 37"/>
                <a:gd name="T11" fmla="*/ 0 h 32"/>
                <a:gd name="T12" fmla="*/ 37 w 37"/>
                <a:gd name="T13" fmla="*/ 1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32">
                  <a:moveTo>
                    <a:pt x="37" y="14"/>
                  </a:moveTo>
                  <a:lnTo>
                    <a:pt x="9" y="32"/>
                  </a:lnTo>
                  <a:lnTo>
                    <a:pt x="9" y="32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8" y="0"/>
                  </a:lnTo>
                  <a:lnTo>
                    <a:pt x="37" y="14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63" name="Freeform 184"/>
            <p:cNvSpPr>
              <a:spLocks/>
            </p:cNvSpPr>
            <p:nvPr userDrawn="1"/>
          </p:nvSpPr>
          <p:spPr bwMode="gray">
            <a:xfrm>
              <a:off x="10696576" y="5994400"/>
              <a:ext cx="55563" cy="47625"/>
            </a:xfrm>
            <a:custGeom>
              <a:avLst/>
              <a:gdLst>
                <a:gd name="T0" fmla="*/ 35 w 35"/>
                <a:gd name="T1" fmla="*/ 13 h 30"/>
                <a:gd name="T2" fmla="*/ 8 w 35"/>
                <a:gd name="T3" fmla="*/ 30 h 30"/>
                <a:gd name="T4" fmla="*/ 0 w 35"/>
                <a:gd name="T5" fmla="*/ 17 h 30"/>
                <a:gd name="T6" fmla="*/ 27 w 35"/>
                <a:gd name="T7" fmla="*/ 0 h 30"/>
                <a:gd name="T8" fmla="*/ 35 w 35"/>
                <a:gd name="T9" fmla="*/ 1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0">
                  <a:moveTo>
                    <a:pt x="35" y="13"/>
                  </a:moveTo>
                  <a:lnTo>
                    <a:pt x="8" y="30"/>
                  </a:lnTo>
                  <a:lnTo>
                    <a:pt x="0" y="17"/>
                  </a:lnTo>
                  <a:lnTo>
                    <a:pt x="27" y="0"/>
                  </a:lnTo>
                  <a:lnTo>
                    <a:pt x="35" y="13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64" name="Freeform 185"/>
            <p:cNvSpPr>
              <a:spLocks/>
            </p:cNvSpPr>
            <p:nvPr userDrawn="1"/>
          </p:nvSpPr>
          <p:spPr bwMode="gray">
            <a:xfrm>
              <a:off x="10666413" y="5949950"/>
              <a:ext cx="57150" cy="49213"/>
            </a:xfrm>
            <a:custGeom>
              <a:avLst/>
              <a:gdLst>
                <a:gd name="T0" fmla="*/ 36 w 36"/>
                <a:gd name="T1" fmla="*/ 13 h 31"/>
                <a:gd name="T2" fmla="*/ 9 w 36"/>
                <a:gd name="T3" fmla="*/ 31 h 31"/>
                <a:gd name="T4" fmla="*/ 9 w 36"/>
                <a:gd name="T5" fmla="*/ 31 h 31"/>
                <a:gd name="T6" fmla="*/ 0 w 36"/>
                <a:gd name="T7" fmla="*/ 18 h 31"/>
                <a:gd name="T8" fmla="*/ 0 w 36"/>
                <a:gd name="T9" fmla="*/ 18 h 31"/>
                <a:gd name="T10" fmla="*/ 27 w 36"/>
                <a:gd name="T11" fmla="*/ 0 h 31"/>
                <a:gd name="T12" fmla="*/ 36 w 36"/>
                <a:gd name="T13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36" y="13"/>
                  </a:moveTo>
                  <a:lnTo>
                    <a:pt x="9" y="31"/>
                  </a:lnTo>
                  <a:lnTo>
                    <a:pt x="9" y="31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7" y="0"/>
                  </a:lnTo>
                  <a:lnTo>
                    <a:pt x="36" y="13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65" name="Freeform 186"/>
            <p:cNvSpPr>
              <a:spLocks/>
            </p:cNvSpPr>
            <p:nvPr userDrawn="1"/>
          </p:nvSpPr>
          <p:spPr bwMode="gray">
            <a:xfrm>
              <a:off x="10637838" y="5903913"/>
              <a:ext cx="57150" cy="50800"/>
            </a:xfrm>
            <a:custGeom>
              <a:avLst/>
              <a:gdLst>
                <a:gd name="T0" fmla="*/ 36 w 36"/>
                <a:gd name="T1" fmla="*/ 14 h 32"/>
                <a:gd name="T2" fmla="*/ 9 w 36"/>
                <a:gd name="T3" fmla="*/ 32 h 32"/>
                <a:gd name="T4" fmla="*/ 0 w 36"/>
                <a:gd name="T5" fmla="*/ 18 h 32"/>
                <a:gd name="T6" fmla="*/ 27 w 36"/>
                <a:gd name="T7" fmla="*/ 0 h 32"/>
                <a:gd name="T8" fmla="*/ 36 w 36"/>
                <a:gd name="T9" fmla="*/ 1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2">
                  <a:moveTo>
                    <a:pt x="36" y="14"/>
                  </a:moveTo>
                  <a:lnTo>
                    <a:pt x="9" y="32"/>
                  </a:lnTo>
                  <a:lnTo>
                    <a:pt x="0" y="18"/>
                  </a:lnTo>
                  <a:lnTo>
                    <a:pt x="27" y="0"/>
                  </a:lnTo>
                  <a:lnTo>
                    <a:pt x="36" y="14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66" name="Freeform 187"/>
            <p:cNvSpPr>
              <a:spLocks/>
            </p:cNvSpPr>
            <p:nvPr userDrawn="1"/>
          </p:nvSpPr>
          <p:spPr bwMode="gray">
            <a:xfrm>
              <a:off x="10607676" y="5859463"/>
              <a:ext cx="57150" cy="50800"/>
            </a:xfrm>
            <a:custGeom>
              <a:avLst/>
              <a:gdLst>
                <a:gd name="T0" fmla="*/ 36 w 36"/>
                <a:gd name="T1" fmla="*/ 14 h 32"/>
                <a:gd name="T2" fmla="*/ 8 w 36"/>
                <a:gd name="T3" fmla="*/ 32 h 32"/>
                <a:gd name="T4" fmla="*/ 0 w 36"/>
                <a:gd name="T5" fmla="*/ 18 h 32"/>
                <a:gd name="T6" fmla="*/ 0 w 36"/>
                <a:gd name="T7" fmla="*/ 18 h 32"/>
                <a:gd name="T8" fmla="*/ 28 w 36"/>
                <a:gd name="T9" fmla="*/ 0 h 32"/>
                <a:gd name="T10" fmla="*/ 36 w 36"/>
                <a:gd name="T11" fmla="*/ 1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32">
                  <a:moveTo>
                    <a:pt x="36" y="14"/>
                  </a:moveTo>
                  <a:lnTo>
                    <a:pt x="8" y="32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8" y="0"/>
                  </a:lnTo>
                  <a:lnTo>
                    <a:pt x="36" y="14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67" name="Freeform 188"/>
            <p:cNvSpPr>
              <a:spLocks/>
            </p:cNvSpPr>
            <p:nvPr userDrawn="1"/>
          </p:nvSpPr>
          <p:spPr bwMode="gray">
            <a:xfrm>
              <a:off x="10577513" y="5815013"/>
              <a:ext cx="57150" cy="49213"/>
            </a:xfrm>
            <a:custGeom>
              <a:avLst/>
              <a:gdLst>
                <a:gd name="T0" fmla="*/ 36 w 36"/>
                <a:gd name="T1" fmla="*/ 13 h 31"/>
                <a:gd name="T2" fmla="*/ 9 w 36"/>
                <a:gd name="T3" fmla="*/ 31 h 31"/>
                <a:gd name="T4" fmla="*/ 9 w 36"/>
                <a:gd name="T5" fmla="*/ 31 h 31"/>
                <a:gd name="T6" fmla="*/ 0 w 36"/>
                <a:gd name="T7" fmla="*/ 18 h 31"/>
                <a:gd name="T8" fmla="*/ 27 w 36"/>
                <a:gd name="T9" fmla="*/ 0 h 31"/>
                <a:gd name="T10" fmla="*/ 36 w 36"/>
                <a:gd name="T11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31">
                  <a:moveTo>
                    <a:pt x="36" y="13"/>
                  </a:moveTo>
                  <a:lnTo>
                    <a:pt x="9" y="31"/>
                  </a:lnTo>
                  <a:lnTo>
                    <a:pt x="9" y="31"/>
                  </a:lnTo>
                  <a:lnTo>
                    <a:pt x="0" y="18"/>
                  </a:lnTo>
                  <a:lnTo>
                    <a:pt x="27" y="0"/>
                  </a:lnTo>
                  <a:lnTo>
                    <a:pt x="36" y="13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68" name="Freeform 189"/>
            <p:cNvSpPr>
              <a:spLocks/>
            </p:cNvSpPr>
            <p:nvPr userDrawn="1"/>
          </p:nvSpPr>
          <p:spPr bwMode="gray">
            <a:xfrm>
              <a:off x="10548938" y="5772150"/>
              <a:ext cx="57150" cy="47625"/>
            </a:xfrm>
            <a:custGeom>
              <a:avLst/>
              <a:gdLst>
                <a:gd name="T0" fmla="*/ 36 w 36"/>
                <a:gd name="T1" fmla="*/ 13 h 30"/>
                <a:gd name="T2" fmla="*/ 9 w 36"/>
                <a:gd name="T3" fmla="*/ 30 h 30"/>
                <a:gd name="T4" fmla="*/ 0 w 36"/>
                <a:gd name="T5" fmla="*/ 17 h 30"/>
                <a:gd name="T6" fmla="*/ 27 w 36"/>
                <a:gd name="T7" fmla="*/ 0 h 30"/>
                <a:gd name="T8" fmla="*/ 36 w 36"/>
                <a:gd name="T9" fmla="*/ 1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0">
                  <a:moveTo>
                    <a:pt x="36" y="13"/>
                  </a:moveTo>
                  <a:lnTo>
                    <a:pt x="9" y="30"/>
                  </a:lnTo>
                  <a:lnTo>
                    <a:pt x="0" y="17"/>
                  </a:lnTo>
                  <a:lnTo>
                    <a:pt x="27" y="0"/>
                  </a:lnTo>
                  <a:lnTo>
                    <a:pt x="36" y="13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69" name="Freeform 190"/>
            <p:cNvSpPr>
              <a:spLocks/>
            </p:cNvSpPr>
            <p:nvPr userDrawn="1"/>
          </p:nvSpPr>
          <p:spPr bwMode="gray">
            <a:xfrm>
              <a:off x="10520363" y="5726113"/>
              <a:ext cx="55563" cy="50800"/>
            </a:xfrm>
            <a:custGeom>
              <a:avLst/>
              <a:gdLst>
                <a:gd name="T0" fmla="*/ 35 w 35"/>
                <a:gd name="T1" fmla="*/ 14 h 32"/>
                <a:gd name="T2" fmla="*/ 8 w 35"/>
                <a:gd name="T3" fmla="*/ 32 h 32"/>
                <a:gd name="T4" fmla="*/ 0 w 35"/>
                <a:gd name="T5" fmla="*/ 18 h 32"/>
                <a:gd name="T6" fmla="*/ 27 w 35"/>
                <a:gd name="T7" fmla="*/ 0 h 32"/>
                <a:gd name="T8" fmla="*/ 35 w 35"/>
                <a:gd name="T9" fmla="*/ 1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2">
                  <a:moveTo>
                    <a:pt x="35" y="14"/>
                  </a:moveTo>
                  <a:lnTo>
                    <a:pt x="8" y="32"/>
                  </a:lnTo>
                  <a:lnTo>
                    <a:pt x="0" y="18"/>
                  </a:lnTo>
                  <a:lnTo>
                    <a:pt x="27" y="0"/>
                  </a:lnTo>
                  <a:lnTo>
                    <a:pt x="35" y="14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70" name="Freeform 191"/>
            <p:cNvSpPr>
              <a:spLocks/>
            </p:cNvSpPr>
            <p:nvPr userDrawn="1"/>
          </p:nvSpPr>
          <p:spPr bwMode="gray">
            <a:xfrm>
              <a:off x="10488613" y="5681663"/>
              <a:ext cx="58738" cy="50800"/>
            </a:xfrm>
            <a:custGeom>
              <a:avLst/>
              <a:gdLst>
                <a:gd name="T0" fmla="*/ 37 w 37"/>
                <a:gd name="T1" fmla="*/ 14 h 32"/>
                <a:gd name="T2" fmla="*/ 9 w 37"/>
                <a:gd name="T3" fmla="*/ 32 h 32"/>
                <a:gd name="T4" fmla="*/ 9 w 37"/>
                <a:gd name="T5" fmla="*/ 32 h 32"/>
                <a:gd name="T6" fmla="*/ 0 w 37"/>
                <a:gd name="T7" fmla="*/ 18 h 32"/>
                <a:gd name="T8" fmla="*/ 0 w 37"/>
                <a:gd name="T9" fmla="*/ 18 h 32"/>
                <a:gd name="T10" fmla="*/ 28 w 37"/>
                <a:gd name="T11" fmla="*/ 0 h 32"/>
                <a:gd name="T12" fmla="*/ 37 w 37"/>
                <a:gd name="T13" fmla="*/ 1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32">
                  <a:moveTo>
                    <a:pt x="37" y="14"/>
                  </a:moveTo>
                  <a:lnTo>
                    <a:pt x="9" y="32"/>
                  </a:lnTo>
                  <a:lnTo>
                    <a:pt x="9" y="32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8" y="0"/>
                  </a:lnTo>
                  <a:lnTo>
                    <a:pt x="37" y="14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71" name="Freeform 192"/>
            <p:cNvSpPr>
              <a:spLocks/>
            </p:cNvSpPr>
            <p:nvPr userDrawn="1"/>
          </p:nvSpPr>
          <p:spPr bwMode="gray">
            <a:xfrm>
              <a:off x="10460038" y="5637213"/>
              <a:ext cx="57150" cy="49213"/>
            </a:xfrm>
            <a:custGeom>
              <a:avLst/>
              <a:gdLst>
                <a:gd name="T0" fmla="*/ 36 w 36"/>
                <a:gd name="T1" fmla="*/ 13 h 31"/>
                <a:gd name="T2" fmla="*/ 9 w 36"/>
                <a:gd name="T3" fmla="*/ 31 h 31"/>
                <a:gd name="T4" fmla="*/ 0 w 36"/>
                <a:gd name="T5" fmla="*/ 18 h 31"/>
                <a:gd name="T6" fmla="*/ 27 w 36"/>
                <a:gd name="T7" fmla="*/ 0 h 31"/>
                <a:gd name="T8" fmla="*/ 36 w 36"/>
                <a:gd name="T9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1">
                  <a:moveTo>
                    <a:pt x="36" y="13"/>
                  </a:moveTo>
                  <a:lnTo>
                    <a:pt x="9" y="31"/>
                  </a:lnTo>
                  <a:lnTo>
                    <a:pt x="0" y="18"/>
                  </a:lnTo>
                  <a:lnTo>
                    <a:pt x="27" y="0"/>
                  </a:lnTo>
                  <a:lnTo>
                    <a:pt x="36" y="13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72" name="Freeform 193"/>
            <p:cNvSpPr>
              <a:spLocks/>
            </p:cNvSpPr>
            <p:nvPr userDrawn="1"/>
          </p:nvSpPr>
          <p:spPr bwMode="gray">
            <a:xfrm>
              <a:off x="10431463" y="5594350"/>
              <a:ext cx="55563" cy="47625"/>
            </a:xfrm>
            <a:custGeom>
              <a:avLst/>
              <a:gdLst>
                <a:gd name="T0" fmla="*/ 35 w 35"/>
                <a:gd name="T1" fmla="*/ 12 h 30"/>
                <a:gd name="T2" fmla="*/ 9 w 35"/>
                <a:gd name="T3" fmla="*/ 30 h 30"/>
                <a:gd name="T4" fmla="*/ 9 w 35"/>
                <a:gd name="T5" fmla="*/ 30 h 30"/>
                <a:gd name="T6" fmla="*/ 0 w 35"/>
                <a:gd name="T7" fmla="*/ 17 h 30"/>
                <a:gd name="T8" fmla="*/ 0 w 35"/>
                <a:gd name="T9" fmla="*/ 17 h 30"/>
                <a:gd name="T10" fmla="*/ 27 w 35"/>
                <a:gd name="T11" fmla="*/ 0 h 30"/>
                <a:gd name="T12" fmla="*/ 35 w 35"/>
                <a:gd name="T13" fmla="*/ 1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30">
                  <a:moveTo>
                    <a:pt x="35" y="12"/>
                  </a:moveTo>
                  <a:lnTo>
                    <a:pt x="9" y="30"/>
                  </a:lnTo>
                  <a:lnTo>
                    <a:pt x="9" y="30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27" y="0"/>
                  </a:lnTo>
                  <a:lnTo>
                    <a:pt x="35" y="12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73" name="Freeform 194"/>
            <p:cNvSpPr>
              <a:spLocks/>
            </p:cNvSpPr>
            <p:nvPr userDrawn="1"/>
          </p:nvSpPr>
          <p:spPr bwMode="gray">
            <a:xfrm>
              <a:off x="10401301" y="5548313"/>
              <a:ext cx="57150" cy="49213"/>
            </a:xfrm>
            <a:custGeom>
              <a:avLst/>
              <a:gdLst>
                <a:gd name="T0" fmla="*/ 36 w 36"/>
                <a:gd name="T1" fmla="*/ 14 h 31"/>
                <a:gd name="T2" fmla="*/ 9 w 36"/>
                <a:gd name="T3" fmla="*/ 31 h 31"/>
                <a:gd name="T4" fmla="*/ 0 w 36"/>
                <a:gd name="T5" fmla="*/ 18 h 31"/>
                <a:gd name="T6" fmla="*/ 27 w 36"/>
                <a:gd name="T7" fmla="*/ 0 h 31"/>
                <a:gd name="T8" fmla="*/ 36 w 36"/>
                <a:gd name="T9" fmla="*/ 1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1">
                  <a:moveTo>
                    <a:pt x="36" y="14"/>
                  </a:moveTo>
                  <a:lnTo>
                    <a:pt x="9" y="31"/>
                  </a:lnTo>
                  <a:lnTo>
                    <a:pt x="0" y="18"/>
                  </a:lnTo>
                  <a:lnTo>
                    <a:pt x="27" y="0"/>
                  </a:lnTo>
                  <a:lnTo>
                    <a:pt x="36" y="14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74" name="Freeform 195"/>
            <p:cNvSpPr>
              <a:spLocks/>
            </p:cNvSpPr>
            <p:nvPr userDrawn="1"/>
          </p:nvSpPr>
          <p:spPr bwMode="gray">
            <a:xfrm>
              <a:off x="10371138" y="5503863"/>
              <a:ext cx="58738" cy="50800"/>
            </a:xfrm>
            <a:custGeom>
              <a:avLst/>
              <a:gdLst>
                <a:gd name="T0" fmla="*/ 37 w 37"/>
                <a:gd name="T1" fmla="*/ 14 h 32"/>
                <a:gd name="T2" fmla="*/ 9 w 37"/>
                <a:gd name="T3" fmla="*/ 32 h 32"/>
                <a:gd name="T4" fmla="*/ 0 w 37"/>
                <a:gd name="T5" fmla="*/ 18 h 32"/>
                <a:gd name="T6" fmla="*/ 0 w 37"/>
                <a:gd name="T7" fmla="*/ 18 h 32"/>
                <a:gd name="T8" fmla="*/ 28 w 37"/>
                <a:gd name="T9" fmla="*/ 0 h 32"/>
                <a:gd name="T10" fmla="*/ 37 w 37"/>
                <a:gd name="T11" fmla="*/ 1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32">
                  <a:moveTo>
                    <a:pt x="37" y="14"/>
                  </a:moveTo>
                  <a:lnTo>
                    <a:pt x="9" y="32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8" y="0"/>
                  </a:lnTo>
                  <a:lnTo>
                    <a:pt x="37" y="14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75" name="Freeform 196"/>
            <p:cNvSpPr>
              <a:spLocks/>
            </p:cNvSpPr>
            <p:nvPr userDrawn="1"/>
          </p:nvSpPr>
          <p:spPr bwMode="gray">
            <a:xfrm>
              <a:off x="10342563" y="5459413"/>
              <a:ext cx="58738" cy="49213"/>
            </a:xfrm>
            <a:custGeom>
              <a:avLst/>
              <a:gdLst>
                <a:gd name="T0" fmla="*/ 37 w 37"/>
                <a:gd name="T1" fmla="*/ 13 h 31"/>
                <a:gd name="T2" fmla="*/ 9 w 37"/>
                <a:gd name="T3" fmla="*/ 31 h 31"/>
                <a:gd name="T4" fmla="*/ 9 w 37"/>
                <a:gd name="T5" fmla="*/ 31 h 31"/>
                <a:gd name="T6" fmla="*/ 0 w 37"/>
                <a:gd name="T7" fmla="*/ 18 h 31"/>
                <a:gd name="T8" fmla="*/ 27 w 37"/>
                <a:gd name="T9" fmla="*/ 0 h 31"/>
                <a:gd name="T10" fmla="*/ 37 w 37"/>
                <a:gd name="T11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31">
                  <a:moveTo>
                    <a:pt x="37" y="13"/>
                  </a:moveTo>
                  <a:lnTo>
                    <a:pt x="9" y="31"/>
                  </a:lnTo>
                  <a:lnTo>
                    <a:pt x="9" y="31"/>
                  </a:lnTo>
                  <a:lnTo>
                    <a:pt x="0" y="18"/>
                  </a:lnTo>
                  <a:lnTo>
                    <a:pt x="27" y="0"/>
                  </a:lnTo>
                  <a:lnTo>
                    <a:pt x="37" y="13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76" name="Freeform 197"/>
            <p:cNvSpPr>
              <a:spLocks/>
            </p:cNvSpPr>
            <p:nvPr userDrawn="1"/>
          </p:nvSpPr>
          <p:spPr bwMode="gray">
            <a:xfrm>
              <a:off x="10313988" y="5413375"/>
              <a:ext cx="55563" cy="50800"/>
            </a:xfrm>
            <a:custGeom>
              <a:avLst/>
              <a:gdLst>
                <a:gd name="T0" fmla="*/ 35 w 35"/>
                <a:gd name="T1" fmla="*/ 14 h 32"/>
                <a:gd name="T2" fmla="*/ 8 w 35"/>
                <a:gd name="T3" fmla="*/ 32 h 32"/>
                <a:gd name="T4" fmla="*/ 0 w 35"/>
                <a:gd name="T5" fmla="*/ 19 h 32"/>
                <a:gd name="T6" fmla="*/ 26 w 35"/>
                <a:gd name="T7" fmla="*/ 0 h 32"/>
                <a:gd name="T8" fmla="*/ 35 w 35"/>
                <a:gd name="T9" fmla="*/ 1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2">
                  <a:moveTo>
                    <a:pt x="35" y="14"/>
                  </a:moveTo>
                  <a:lnTo>
                    <a:pt x="8" y="32"/>
                  </a:lnTo>
                  <a:lnTo>
                    <a:pt x="0" y="19"/>
                  </a:lnTo>
                  <a:lnTo>
                    <a:pt x="26" y="0"/>
                  </a:lnTo>
                  <a:lnTo>
                    <a:pt x="35" y="14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77" name="Freeform 198"/>
            <p:cNvSpPr>
              <a:spLocks/>
            </p:cNvSpPr>
            <p:nvPr userDrawn="1"/>
          </p:nvSpPr>
          <p:spPr bwMode="gray">
            <a:xfrm>
              <a:off x="10283826" y="5370513"/>
              <a:ext cx="57150" cy="49213"/>
            </a:xfrm>
            <a:custGeom>
              <a:avLst/>
              <a:gdLst>
                <a:gd name="T0" fmla="*/ 36 w 36"/>
                <a:gd name="T1" fmla="*/ 13 h 31"/>
                <a:gd name="T2" fmla="*/ 9 w 36"/>
                <a:gd name="T3" fmla="*/ 31 h 31"/>
                <a:gd name="T4" fmla="*/ 0 w 36"/>
                <a:gd name="T5" fmla="*/ 17 h 31"/>
                <a:gd name="T6" fmla="*/ 27 w 36"/>
                <a:gd name="T7" fmla="*/ 0 h 31"/>
                <a:gd name="T8" fmla="*/ 36 w 36"/>
                <a:gd name="T9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1">
                  <a:moveTo>
                    <a:pt x="36" y="13"/>
                  </a:moveTo>
                  <a:lnTo>
                    <a:pt x="9" y="31"/>
                  </a:lnTo>
                  <a:lnTo>
                    <a:pt x="0" y="17"/>
                  </a:lnTo>
                  <a:lnTo>
                    <a:pt x="27" y="0"/>
                  </a:lnTo>
                  <a:lnTo>
                    <a:pt x="36" y="13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78" name="Freeform 199"/>
            <p:cNvSpPr>
              <a:spLocks/>
            </p:cNvSpPr>
            <p:nvPr userDrawn="1"/>
          </p:nvSpPr>
          <p:spPr bwMode="gray">
            <a:xfrm>
              <a:off x="10253663" y="5326063"/>
              <a:ext cx="58738" cy="49213"/>
            </a:xfrm>
            <a:custGeom>
              <a:avLst/>
              <a:gdLst>
                <a:gd name="T0" fmla="*/ 37 w 37"/>
                <a:gd name="T1" fmla="*/ 14 h 31"/>
                <a:gd name="T2" fmla="*/ 10 w 37"/>
                <a:gd name="T3" fmla="*/ 31 h 31"/>
                <a:gd name="T4" fmla="*/ 0 w 37"/>
                <a:gd name="T5" fmla="*/ 18 h 31"/>
                <a:gd name="T6" fmla="*/ 28 w 37"/>
                <a:gd name="T7" fmla="*/ 0 h 31"/>
                <a:gd name="T8" fmla="*/ 37 w 37"/>
                <a:gd name="T9" fmla="*/ 1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1">
                  <a:moveTo>
                    <a:pt x="37" y="14"/>
                  </a:moveTo>
                  <a:lnTo>
                    <a:pt x="10" y="31"/>
                  </a:lnTo>
                  <a:lnTo>
                    <a:pt x="0" y="18"/>
                  </a:lnTo>
                  <a:lnTo>
                    <a:pt x="28" y="0"/>
                  </a:lnTo>
                  <a:lnTo>
                    <a:pt x="37" y="14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79" name="Freeform 200"/>
            <p:cNvSpPr>
              <a:spLocks/>
            </p:cNvSpPr>
            <p:nvPr userDrawn="1"/>
          </p:nvSpPr>
          <p:spPr bwMode="gray">
            <a:xfrm>
              <a:off x="10225088" y="5281613"/>
              <a:ext cx="55563" cy="49213"/>
            </a:xfrm>
            <a:custGeom>
              <a:avLst/>
              <a:gdLst>
                <a:gd name="T0" fmla="*/ 35 w 35"/>
                <a:gd name="T1" fmla="*/ 13 h 31"/>
                <a:gd name="T2" fmla="*/ 8 w 35"/>
                <a:gd name="T3" fmla="*/ 31 h 31"/>
                <a:gd name="T4" fmla="*/ 0 w 35"/>
                <a:gd name="T5" fmla="*/ 18 h 31"/>
                <a:gd name="T6" fmla="*/ 28 w 35"/>
                <a:gd name="T7" fmla="*/ 0 h 31"/>
                <a:gd name="T8" fmla="*/ 35 w 35"/>
                <a:gd name="T9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1">
                  <a:moveTo>
                    <a:pt x="35" y="13"/>
                  </a:moveTo>
                  <a:lnTo>
                    <a:pt x="8" y="31"/>
                  </a:lnTo>
                  <a:lnTo>
                    <a:pt x="0" y="18"/>
                  </a:lnTo>
                  <a:lnTo>
                    <a:pt x="28" y="0"/>
                  </a:lnTo>
                  <a:lnTo>
                    <a:pt x="35" y="13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80" name="Freeform 201"/>
            <p:cNvSpPr>
              <a:spLocks/>
            </p:cNvSpPr>
            <p:nvPr userDrawn="1"/>
          </p:nvSpPr>
          <p:spPr bwMode="gray">
            <a:xfrm>
              <a:off x="10194926" y="5235575"/>
              <a:ext cx="57150" cy="50800"/>
            </a:xfrm>
            <a:custGeom>
              <a:avLst/>
              <a:gdLst>
                <a:gd name="T0" fmla="*/ 36 w 36"/>
                <a:gd name="T1" fmla="*/ 14 h 32"/>
                <a:gd name="T2" fmla="*/ 9 w 36"/>
                <a:gd name="T3" fmla="*/ 32 h 32"/>
                <a:gd name="T4" fmla="*/ 9 w 36"/>
                <a:gd name="T5" fmla="*/ 32 h 32"/>
                <a:gd name="T6" fmla="*/ 0 w 36"/>
                <a:gd name="T7" fmla="*/ 19 h 32"/>
                <a:gd name="T8" fmla="*/ 0 w 36"/>
                <a:gd name="T9" fmla="*/ 19 h 32"/>
                <a:gd name="T10" fmla="*/ 27 w 36"/>
                <a:gd name="T11" fmla="*/ 0 h 32"/>
                <a:gd name="T12" fmla="*/ 36 w 36"/>
                <a:gd name="T13" fmla="*/ 1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2">
                  <a:moveTo>
                    <a:pt x="36" y="14"/>
                  </a:moveTo>
                  <a:lnTo>
                    <a:pt x="9" y="32"/>
                  </a:lnTo>
                  <a:lnTo>
                    <a:pt x="9" y="32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27" y="0"/>
                  </a:lnTo>
                  <a:lnTo>
                    <a:pt x="36" y="14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81" name="Freeform 202"/>
            <p:cNvSpPr>
              <a:spLocks/>
            </p:cNvSpPr>
            <p:nvPr userDrawn="1"/>
          </p:nvSpPr>
          <p:spPr bwMode="gray">
            <a:xfrm>
              <a:off x="10166351" y="5191125"/>
              <a:ext cx="57150" cy="50800"/>
            </a:xfrm>
            <a:custGeom>
              <a:avLst/>
              <a:gdLst>
                <a:gd name="T0" fmla="*/ 36 w 36"/>
                <a:gd name="T1" fmla="*/ 14 h 32"/>
                <a:gd name="T2" fmla="*/ 9 w 36"/>
                <a:gd name="T3" fmla="*/ 32 h 32"/>
                <a:gd name="T4" fmla="*/ 0 w 36"/>
                <a:gd name="T5" fmla="*/ 18 h 32"/>
                <a:gd name="T6" fmla="*/ 27 w 36"/>
                <a:gd name="T7" fmla="*/ 0 h 32"/>
                <a:gd name="T8" fmla="*/ 36 w 36"/>
                <a:gd name="T9" fmla="*/ 1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2">
                  <a:moveTo>
                    <a:pt x="36" y="14"/>
                  </a:moveTo>
                  <a:lnTo>
                    <a:pt x="9" y="32"/>
                  </a:lnTo>
                  <a:lnTo>
                    <a:pt x="0" y="18"/>
                  </a:lnTo>
                  <a:lnTo>
                    <a:pt x="27" y="0"/>
                  </a:lnTo>
                  <a:lnTo>
                    <a:pt x="36" y="14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82" name="Freeform 203"/>
            <p:cNvSpPr>
              <a:spLocks/>
            </p:cNvSpPr>
            <p:nvPr userDrawn="1"/>
          </p:nvSpPr>
          <p:spPr bwMode="gray">
            <a:xfrm>
              <a:off x="10136188" y="5148263"/>
              <a:ext cx="57150" cy="49213"/>
            </a:xfrm>
            <a:custGeom>
              <a:avLst/>
              <a:gdLst>
                <a:gd name="T0" fmla="*/ 36 w 36"/>
                <a:gd name="T1" fmla="*/ 14 h 31"/>
                <a:gd name="T2" fmla="*/ 8 w 36"/>
                <a:gd name="T3" fmla="*/ 31 h 31"/>
                <a:gd name="T4" fmla="*/ 0 w 36"/>
                <a:gd name="T5" fmla="*/ 17 h 31"/>
                <a:gd name="T6" fmla="*/ 28 w 36"/>
                <a:gd name="T7" fmla="*/ 0 h 31"/>
                <a:gd name="T8" fmla="*/ 36 w 36"/>
                <a:gd name="T9" fmla="*/ 1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1">
                  <a:moveTo>
                    <a:pt x="36" y="14"/>
                  </a:moveTo>
                  <a:lnTo>
                    <a:pt x="8" y="31"/>
                  </a:lnTo>
                  <a:lnTo>
                    <a:pt x="0" y="17"/>
                  </a:lnTo>
                  <a:lnTo>
                    <a:pt x="28" y="0"/>
                  </a:lnTo>
                  <a:lnTo>
                    <a:pt x="36" y="14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83" name="Freeform 204"/>
            <p:cNvSpPr>
              <a:spLocks/>
            </p:cNvSpPr>
            <p:nvPr userDrawn="1"/>
          </p:nvSpPr>
          <p:spPr bwMode="gray">
            <a:xfrm>
              <a:off x="10106026" y="5103813"/>
              <a:ext cx="58738" cy="49213"/>
            </a:xfrm>
            <a:custGeom>
              <a:avLst/>
              <a:gdLst>
                <a:gd name="T0" fmla="*/ 37 w 37"/>
                <a:gd name="T1" fmla="*/ 13 h 31"/>
                <a:gd name="T2" fmla="*/ 9 w 37"/>
                <a:gd name="T3" fmla="*/ 31 h 31"/>
                <a:gd name="T4" fmla="*/ 0 w 37"/>
                <a:gd name="T5" fmla="*/ 18 h 31"/>
                <a:gd name="T6" fmla="*/ 27 w 37"/>
                <a:gd name="T7" fmla="*/ 0 h 31"/>
                <a:gd name="T8" fmla="*/ 37 w 37"/>
                <a:gd name="T9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1">
                  <a:moveTo>
                    <a:pt x="37" y="13"/>
                  </a:moveTo>
                  <a:lnTo>
                    <a:pt x="9" y="31"/>
                  </a:lnTo>
                  <a:lnTo>
                    <a:pt x="0" y="18"/>
                  </a:lnTo>
                  <a:lnTo>
                    <a:pt x="27" y="0"/>
                  </a:lnTo>
                  <a:lnTo>
                    <a:pt x="37" y="13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84" name="Freeform 206"/>
            <p:cNvSpPr>
              <a:spLocks/>
            </p:cNvSpPr>
            <p:nvPr userDrawn="1"/>
          </p:nvSpPr>
          <p:spPr bwMode="gray">
            <a:xfrm>
              <a:off x="10077450" y="5059363"/>
              <a:ext cx="57150" cy="49213"/>
            </a:xfrm>
            <a:custGeom>
              <a:avLst/>
              <a:gdLst>
                <a:gd name="T0" fmla="*/ 36 w 36"/>
                <a:gd name="T1" fmla="*/ 13 h 31"/>
                <a:gd name="T2" fmla="*/ 9 w 36"/>
                <a:gd name="T3" fmla="*/ 31 h 31"/>
                <a:gd name="T4" fmla="*/ 0 w 36"/>
                <a:gd name="T5" fmla="*/ 18 h 31"/>
                <a:gd name="T6" fmla="*/ 27 w 36"/>
                <a:gd name="T7" fmla="*/ 0 h 31"/>
                <a:gd name="T8" fmla="*/ 36 w 36"/>
                <a:gd name="T9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1">
                  <a:moveTo>
                    <a:pt x="36" y="13"/>
                  </a:moveTo>
                  <a:lnTo>
                    <a:pt x="9" y="31"/>
                  </a:lnTo>
                  <a:lnTo>
                    <a:pt x="0" y="18"/>
                  </a:lnTo>
                  <a:lnTo>
                    <a:pt x="27" y="0"/>
                  </a:lnTo>
                  <a:lnTo>
                    <a:pt x="36" y="13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85" name="Freeform 207"/>
            <p:cNvSpPr>
              <a:spLocks/>
            </p:cNvSpPr>
            <p:nvPr userDrawn="1"/>
          </p:nvSpPr>
          <p:spPr bwMode="gray">
            <a:xfrm>
              <a:off x="10048875" y="5013325"/>
              <a:ext cx="55562" cy="50800"/>
            </a:xfrm>
            <a:custGeom>
              <a:avLst/>
              <a:gdLst>
                <a:gd name="T0" fmla="*/ 35 w 35"/>
                <a:gd name="T1" fmla="*/ 14 h 32"/>
                <a:gd name="T2" fmla="*/ 9 w 35"/>
                <a:gd name="T3" fmla="*/ 32 h 32"/>
                <a:gd name="T4" fmla="*/ 0 w 35"/>
                <a:gd name="T5" fmla="*/ 18 h 32"/>
                <a:gd name="T6" fmla="*/ 27 w 35"/>
                <a:gd name="T7" fmla="*/ 0 h 32"/>
                <a:gd name="T8" fmla="*/ 35 w 35"/>
                <a:gd name="T9" fmla="*/ 1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2">
                  <a:moveTo>
                    <a:pt x="35" y="14"/>
                  </a:moveTo>
                  <a:lnTo>
                    <a:pt x="9" y="32"/>
                  </a:lnTo>
                  <a:lnTo>
                    <a:pt x="0" y="18"/>
                  </a:lnTo>
                  <a:lnTo>
                    <a:pt x="27" y="0"/>
                  </a:lnTo>
                  <a:lnTo>
                    <a:pt x="35" y="14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86" name="Freeform 208"/>
            <p:cNvSpPr>
              <a:spLocks/>
            </p:cNvSpPr>
            <p:nvPr userDrawn="1"/>
          </p:nvSpPr>
          <p:spPr bwMode="gray">
            <a:xfrm>
              <a:off x="10017125" y="4970463"/>
              <a:ext cx="58737" cy="49213"/>
            </a:xfrm>
            <a:custGeom>
              <a:avLst/>
              <a:gdLst>
                <a:gd name="T0" fmla="*/ 37 w 37"/>
                <a:gd name="T1" fmla="*/ 13 h 31"/>
                <a:gd name="T2" fmla="*/ 10 w 37"/>
                <a:gd name="T3" fmla="*/ 31 h 31"/>
                <a:gd name="T4" fmla="*/ 0 w 37"/>
                <a:gd name="T5" fmla="*/ 17 h 31"/>
                <a:gd name="T6" fmla="*/ 28 w 37"/>
                <a:gd name="T7" fmla="*/ 0 h 31"/>
                <a:gd name="T8" fmla="*/ 37 w 37"/>
                <a:gd name="T9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1">
                  <a:moveTo>
                    <a:pt x="37" y="13"/>
                  </a:moveTo>
                  <a:lnTo>
                    <a:pt x="10" y="31"/>
                  </a:lnTo>
                  <a:lnTo>
                    <a:pt x="0" y="17"/>
                  </a:lnTo>
                  <a:lnTo>
                    <a:pt x="28" y="0"/>
                  </a:lnTo>
                  <a:lnTo>
                    <a:pt x="37" y="13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87" name="Freeform 209"/>
            <p:cNvSpPr>
              <a:spLocks/>
            </p:cNvSpPr>
            <p:nvPr userDrawn="1"/>
          </p:nvSpPr>
          <p:spPr bwMode="gray">
            <a:xfrm>
              <a:off x="9988550" y="4926013"/>
              <a:ext cx="58737" cy="47625"/>
            </a:xfrm>
            <a:custGeom>
              <a:avLst/>
              <a:gdLst>
                <a:gd name="T0" fmla="*/ 37 w 37"/>
                <a:gd name="T1" fmla="*/ 13 h 30"/>
                <a:gd name="T2" fmla="*/ 9 w 37"/>
                <a:gd name="T3" fmla="*/ 30 h 30"/>
                <a:gd name="T4" fmla="*/ 0 w 37"/>
                <a:gd name="T5" fmla="*/ 18 h 30"/>
                <a:gd name="T6" fmla="*/ 28 w 37"/>
                <a:gd name="T7" fmla="*/ 0 h 30"/>
                <a:gd name="T8" fmla="*/ 37 w 37"/>
                <a:gd name="T9" fmla="*/ 1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0">
                  <a:moveTo>
                    <a:pt x="37" y="13"/>
                  </a:moveTo>
                  <a:lnTo>
                    <a:pt x="9" y="30"/>
                  </a:lnTo>
                  <a:lnTo>
                    <a:pt x="0" y="18"/>
                  </a:lnTo>
                  <a:lnTo>
                    <a:pt x="28" y="0"/>
                  </a:lnTo>
                  <a:lnTo>
                    <a:pt x="37" y="13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88" name="Freeform 210"/>
            <p:cNvSpPr>
              <a:spLocks/>
            </p:cNvSpPr>
            <p:nvPr userDrawn="1"/>
          </p:nvSpPr>
          <p:spPr bwMode="gray">
            <a:xfrm>
              <a:off x="10856913" y="6146800"/>
              <a:ext cx="50800" cy="46038"/>
            </a:xfrm>
            <a:custGeom>
              <a:avLst/>
              <a:gdLst>
                <a:gd name="T0" fmla="*/ 32 w 32"/>
                <a:gd name="T1" fmla="*/ 14 h 29"/>
                <a:gd name="T2" fmla="*/ 9 w 32"/>
                <a:gd name="T3" fmla="*/ 29 h 29"/>
                <a:gd name="T4" fmla="*/ 0 w 32"/>
                <a:gd name="T5" fmla="*/ 16 h 29"/>
                <a:gd name="T6" fmla="*/ 24 w 32"/>
                <a:gd name="T7" fmla="*/ 0 h 29"/>
                <a:gd name="T8" fmla="*/ 32 w 32"/>
                <a:gd name="T9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29">
                  <a:moveTo>
                    <a:pt x="32" y="14"/>
                  </a:moveTo>
                  <a:lnTo>
                    <a:pt x="9" y="29"/>
                  </a:lnTo>
                  <a:lnTo>
                    <a:pt x="0" y="16"/>
                  </a:lnTo>
                  <a:lnTo>
                    <a:pt x="24" y="0"/>
                  </a:lnTo>
                  <a:lnTo>
                    <a:pt x="32" y="14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89" name="Freeform 211"/>
            <p:cNvSpPr>
              <a:spLocks/>
            </p:cNvSpPr>
            <p:nvPr userDrawn="1"/>
          </p:nvSpPr>
          <p:spPr bwMode="gray">
            <a:xfrm>
              <a:off x="10826750" y="6102350"/>
              <a:ext cx="52387" cy="46038"/>
            </a:xfrm>
            <a:custGeom>
              <a:avLst/>
              <a:gdLst>
                <a:gd name="T0" fmla="*/ 33 w 33"/>
                <a:gd name="T1" fmla="*/ 13 h 29"/>
                <a:gd name="T2" fmla="*/ 9 w 33"/>
                <a:gd name="T3" fmla="*/ 29 h 29"/>
                <a:gd name="T4" fmla="*/ 0 w 33"/>
                <a:gd name="T5" fmla="*/ 16 h 29"/>
                <a:gd name="T6" fmla="*/ 24 w 33"/>
                <a:gd name="T7" fmla="*/ 0 h 29"/>
                <a:gd name="T8" fmla="*/ 33 w 33"/>
                <a:gd name="T9" fmla="*/ 1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9">
                  <a:moveTo>
                    <a:pt x="33" y="13"/>
                  </a:moveTo>
                  <a:lnTo>
                    <a:pt x="9" y="29"/>
                  </a:lnTo>
                  <a:lnTo>
                    <a:pt x="0" y="16"/>
                  </a:lnTo>
                  <a:lnTo>
                    <a:pt x="24" y="0"/>
                  </a:lnTo>
                  <a:lnTo>
                    <a:pt x="33" y="13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90" name="Freeform 212"/>
            <p:cNvSpPr>
              <a:spLocks/>
            </p:cNvSpPr>
            <p:nvPr userDrawn="1"/>
          </p:nvSpPr>
          <p:spPr bwMode="gray">
            <a:xfrm>
              <a:off x="10798175" y="6056313"/>
              <a:ext cx="52387" cy="47625"/>
            </a:xfrm>
            <a:custGeom>
              <a:avLst/>
              <a:gdLst>
                <a:gd name="T0" fmla="*/ 33 w 33"/>
                <a:gd name="T1" fmla="*/ 14 h 30"/>
                <a:gd name="T2" fmla="*/ 9 w 33"/>
                <a:gd name="T3" fmla="*/ 30 h 30"/>
                <a:gd name="T4" fmla="*/ 0 w 33"/>
                <a:gd name="T5" fmla="*/ 16 h 30"/>
                <a:gd name="T6" fmla="*/ 24 w 33"/>
                <a:gd name="T7" fmla="*/ 0 h 30"/>
                <a:gd name="T8" fmla="*/ 33 w 33"/>
                <a:gd name="T9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0">
                  <a:moveTo>
                    <a:pt x="33" y="14"/>
                  </a:moveTo>
                  <a:lnTo>
                    <a:pt x="9" y="30"/>
                  </a:lnTo>
                  <a:lnTo>
                    <a:pt x="0" y="16"/>
                  </a:lnTo>
                  <a:lnTo>
                    <a:pt x="24" y="0"/>
                  </a:lnTo>
                  <a:lnTo>
                    <a:pt x="33" y="14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91" name="Freeform 213"/>
            <p:cNvSpPr>
              <a:spLocks/>
            </p:cNvSpPr>
            <p:nvPr userDrawn="1"/>
          </p:nvSpPr>
          <p:spPr bwMode="gray">
            <a:xfrm>
              <a:off x="10769600" y="6013450"/>
              <a:ext cx="52387" cy="46038"/>
            </a:xfrm>
            <a:custGeom>
              <a:avLst/>
              <a:gdLst>
                <a:gd name="T0" fmla="*/ 33 w 33"/>
                <a:gd name="T1" fmla="*/ 14 h 29"/>
                <a:gd name="T2" fmla="*/ 9 w 33"/>
                <a:gd name="T3" fmla="*/ 29 h 29"/>
                <a:gd name="T4" fmla="*/ 0 w 33"/>
                <a:gd name="T5" fmla="*/ 15 h 29"/>
                <a:gd name="T6" fmla="*/ 23 w 33"/>
                <a:gd name="T7" fmla="*/ 0 h 29"/>
                <a:gd name="T8" fmla="*/ 33 w 33"/>
                <a:gd name="T9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9">
                  <a:moveTo>
                    <a:pt x="33" y="14"/>
                  </a:moveTo>
                  <a:lnTo>
                    <a:pt x="9" y="29"/>
                  </a:lnTo>
                  <a:lnTo>
                    <a:pt x="0" y="15"/>
                  </a:lnTo>
                  <a:lnTo>
                    <a:pt x="23" y="0"/>
                  </a:lnTo>
                  <a:lnTo>
                    <a:pt x="33" y="14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92" name="Freeform 214"/>
            <p:cNvSpPr>
              <a:spLocks/>
            </p:cNvSpPr>
            <p:nvPr userDrawn="1"/>
          </p:nvSpPr>
          <p:spPr bwMode="gray">
            <a:xfrm>
              <a:off x="10739438" y="5946775"/>
              <a:ext cx="84137" cy="68263"/>
            </a:xfrm>
            <a:custGeom>
              <a:avLst/>
              <a:gdLst>
                <a:gd name="T0" fmla="*/ 53 w 53"/>
                <a:gd name="T1" fmla="*/ 14 h 43"/>
                <a:gd name="T2" fmla="*/ 8 w 53"/>
                <a:gd name="T3" fmla="*/ 43 h 43"/>
                <a:gd name="T4" fmla="*/ 0 w 53"/>
                <a:gd name="T5" fmla="*/ 30 h 43"/>
                <a:gd name="T6" fmla="*/ 45 w 53"/>
                <a:gd name="T7" fmla="*/ 0 h 43"/>
                <a:gd name="T8" fmla="*/ 53 w 53"/>
                <a:gd name="T9" fmla="*/ 14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43">
                  <a:moveTo>
                    <a:pt x="53" y="14"/>
                  </a:moveTo>
                  <a:lnTo>
                    <a:pt x="8" y="43"/>
                  </a:lnTo>
                  <a:lnTo>
                    <a:pt x="0" y="30"/>
                  </a:lnTo>
                  <a:lnTo>
                    <a:pt x="45" y="0"/>
                  </a:lnTo>
                  <a:lnTo>
                    <a:pt x="53" y="14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93" name="Freeform 215"/>
            <p:cNvSpPr>
              <a:spLocks/>
            </p:cNvSpPr>
            <p:nvPr userDrawn="1"/>
          </p:nvSpPr>
          <p:spPr bwMode="gray">
            <a:xfrm>
              <a:off x="10709275" y="5924550"/>
              <a:ext cx="52387" cy="46038"/>
            </a:xfrm>
            <a:custGeom>
              <a:avLst/>
              <a:gdLst>
                <a:gd name="T0" fmla="*/ 33 w 33"/>
                <a:gd name="T1" fmla="*/ 13 h 29"/>
                <a:gd name="T2" fmla="*/ 9 w 33"/>
                <a:gd name="T3" fmla="*/ 29 h 29"/>
                <a:gd name="T4" fmla="*/ 0 w 33"/>
                <a:gd name="T5" fmla="*/ 16 h 29"/>
                <a:gd name="T6" fmla="*/ 24 w 33"/>
                <a:gd name="T7" fmla="*/ 0 h 29"/>
                <a:gd name="T8" fmla="*/ 33 w 33"/>
                <a:gd name="T9" fmla="*/ 1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9">
                  <a:moveTo>
                    <a:pt x="33" y="13"/>
                  </a:moveTo>
                  <a:lnTo>
                    <a:pt x="9" y="29"/>
                  </a:lnTo>
                  <a:lnTo>
                    <a:pt x="0" y="16"/>
                  </a:lnTo>
                  <a:lnTo>
                    <a:pt x="24" y="0"/>
                  </a:lnTo>
                  <a:lnTo>
                    <a:pt x="33" y="13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94" name="Freeform 216"/>
            <p:cNvSpPr>
              <a:spLocks/>
            </p:cNvSpPr>
            <p:nvPr userDrawn="1"/>
          </p:nvSpPr>
          <p:spPr bwMode="gray">
            <a:xfrm>
              <a:off x="10680700" y="5878513"/>
              <a:ext cx="52387" cy="47625"/>
            </a:xfrm>
            <a:custGeom>
              <a:avLst/>
              <a:gdLst>
                <a:gd name="T0" fmla="*/ 33 w 33"/>
                <a:gd name="T1" fmla="*/ 14 h 30"/>
                <a:gd name="T2" fmla="*/ 9 w 33"/>
                <a:gd name="T3" fmla="*/ 30 h 30"/>
                <a:gd name="T4" fmla="*/ 0 w 33"/>
                <a:gd name="T5" fmla="*/ 16 h 30"/>
                <a:gd name="T6" fmla="*/ 24 w 33"/>
                <a:gd name="T7" fmla="*/ 0 h 30"/>
                <a:gd name="T8" fmla="*/ 33 w 33"/>
                <a:gd name="T9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0">
                  <a:moveTo>
                    <a:pt x="33" y="14"/>
                  </a:moveTo>
                  <a:lnTo>
                    <a:pt x="9" y="30"/>
                  </a:lnTo>
                  <a:lnTo>
                    <a:pt x="0" y="16"/>
                  </a:lnTo>
                  <a:lnTo>
                    <a:pt x="24" y="0"/>
                  </a:lnTo>
                  <a:lnTo>
                    <a:pt x="33" y="14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95" name="Freeform 217"/>
            <p:cNvSpPr>
              <a:spLocks/>
            </p:cNvSpPr>
            <p:nvPr userDrawn="1"/>
          </p:nvSpPr>
          <p:spPr bwMode="gray">
            <a:xfrm>
              <a:off x="10652125" y="5835650"/>
              <a:ext cx="50800" cy="46038"/>
            </a:xfrm>
            <a:custGeom>
              <a:avLst/>
              <a:gdLst>
                <a:gd name="T0" fmla="*/ 32 w 32"/>
                <a:gd name="T1" fmla="*/ 13 h 29"/>
                <a:gd name="T2" fmla="*/ 8 w 32"/>
                <a:gd name="T3" fmla="*/ 29 h 29"/>
                <a:gd name="T4" fmla="*/ 0 w 32"/>
                <a:gd name="T5" fmla="*/ 15 h 29"/>
                <a:gd name="T6" fmla="*/ 24 w 32"/>
                <a:gd name="T7" fmla="*/ 0 h 29"/>
                <a:gd name="T8" fmla="*/ 32 w 32"/>
                <a:gd name="T9" fmla="*/ 1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29">
                  <a:moveTo>
                    <a:pt x="32" y="13"/>
                  </a:moveTo>
                  <a:lnTo>
                    <a:pt x="8" y="29"/>
                  </a:lnTo>
                  <a:lnTo>
                    <a:pt x="0" y="15"/>
                  </a:lnTo>
                  <a:lnTo>
                    <a:pt x="24" y="0"/>
                  </a:lnTo>
                  <a:lnTo>
                    <a:pt x="32" y="13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96" name="Freeform 218"/>
            <p:cNvSpPr>
              <a:spLocks/>
            </p:cNvSpPr>
            <p:nvPr userDrawn="1"/>
          </p:nvSpPr>
          <p:spPr bwMode="gray">
            <a:xfrm>
              <a:off x="10620375" y="5791200"/>
              <a:ext cx="52387" cy="44450"/>
            </a:xfrm>
            <a:custGeom>
              <a:avLst/>
              <a:gdLst>
                <a:gd name="T0" fmla="*/ 33 w 33"/>
                <a:gd name="T1" fmla="*/ 14 h 28"/>
                <a:gd name="T2" fmla="*/ 9 w 33"/>
                <a:gd name="T3" fmla="*/ 28 h 28"/>
                <a:gd name="T4" fmla="*/ 0 w 33"/>
                <a:gd name="T5" fmla="*/ 15 h 28"/>
                <a:gd name="T6" fmla="*/ 24 w 33"/>
                <a:gd name="T7" fmla="*/ 0 h 28"/>
                <a:gd name="T8" fmla="*/ 33 w 33"/>
                <a:gd name="T9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8">
                  <a:moveTo>
                    <a:pt x="33" y="14"/>
                  </a:moveTo>
                  <a:lnTo>
                    <a:pt x="9" y="28"/>
                  </a:lnTo>
                  <a:lnTo>
                    <a:pt x="0" y="15"/>
                  </a:lnTo>
                  <a:lnTo>
                    <a:pt x="24" y="0"/>
                  </a:lnTo>
                  <a:lnTo>
                    <a:pt x="33" y="14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97" name="Freeform 219"/>
            <p:cNvSpPr>
              <a:spLocks/>
            </p:cNvSpPr>
            <p:nvPr userDrawn="1"/>
          </p:nvSpPr>
          <p:spPr bwMode="gray">
            <a:xfrm>
              <a:off x="10591800" y="5724525"/>
              <a:ext cx="85725" cy="68263"/>
            </a:xfrm>
            <a:custGeom>
              <a:avLst/>
              <a:gdLst>
                <a:gd name="T0" fmla="*/ 54 w 54"/>
                <a:gd name="T1" fmla="*/ 14 h 43"/>
                <a:gd name="T2" fmla="*/ 9 w 54"/>
                <a:gd name="T3" fmla="*/ 43 h 43"/>
                <a:gd name="T4" fmla="*/ 0 w 54"/>
                <a:gd name="T5" fmla="*/ 30 h 43"/>
                <a:gd name="T6" fmla="*/ 44 w 54"/>
                <a:gd name="T7" fmla="*/ 0 h 43"/>
                <a:gd name="T8" fmla="*/ 54 w 54"/>
                <a:gd name="T9" fmla="*/ 14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3">
                  <a:moveTo>
                    <a:pt x="54" y="14"/>
                  </a:moveTo>
                  <a:lnTo>
                    <a:pt x="9" y="43"/>
                  </a:lnTo>
                  <a:lnTo>
                    <a:pt x="0" y="30"/>
                  </a:lnTo>
                  <a:lnTo>
                    <a:pt x="44" y="0"/>
                  </a:lnTo>
                  <a:lnTo>
                    <a:pt x="54" y="14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98" name="Freeform 220"/>
            <p:cNvSpPr>
              <a:spLocks/>
            </p:cNvSpPr>
            <p:nvPr userDrawn="1"/>
          </p:nvSpPr>
          <p:spPr bwMode="gray">
            <a:xfrm>
              <a:off x="10563225" y="5700713"/>
              <a:ext cx="50800" cy="47625"/>
            </a:xfrm>
            <a:custGeom>
              <a:avLst/>
              <a:gdLst>
                <a:gd name="T0" fmla="*/ 32 w 32"/>
                <a:gd name="T1" fmla="*/ 14 h 30"/>
                <a:gd name="T2" fmla="*/ 8 w 32"/>
                <a:gd name="T3" fmla="*/ 30 h 30"/>
                <a:gd name="T4" fmla="*/ 0 w 32"/>
                <a:gd name="T5" fmla="*/ 16 h 30"/>
                <a:gd name="T6" fmla="*/ 24 w 32"/>
                <a:gd name="T7" fmla="*/ 0 h 30"/>
                <a:gd name="T8" fmla="*/ 32 w 32"/>
                <a:gd name="T9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0">
                  <a:moveTo>
                    <a:pt x="32" y="14"/>
                  </a:moveTo>
                  <a:lnTo>
                    <a:pt x="8" y="30"/>
                  </a:lnTo>
                  <a:lnTo>
                    <a:pt x="0" y="16"/>
                  </a:lnTo>
                  <a:lnTo>
                    <a:pt x="24" y="0"/>
                  </a:lnTo>
                  <a:lnTo>
                    <a:pt x="32" y="14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99" name="Freeform 221"/>
            <p:cNvSpPr>
              <a:spLocks/>
            </p:cNvSpPr>
            <p:nvPr userDrawn="1"/>
          </p:nvSpPr>
          <p:spPr bwMode="gray">
            <a:xfrm>
              <a:off x="10533063" y="5656263"/>
              <a:ext cx="52387" cy="47625"/>
            </a:xfrm>
            <a:custGeom>
              <a:avLst/>
              <a:gdLst>
                <a:gd name="T0" fmla="*/ 33 w 33"/>
                <a:gd name="T1" fmla="*/ 14 h 30"/>
                <a:gd name="T2" fmla="*/ 9 w 33"/>
                <a:gd name="T3" fmla="*/ 30 h 30"/>
                <a:gd name="T4" fmla="*/ 0 w 33"/>
                <a:gd name="T5" fmla="*/ 16 h 30"/>
                <a:gd name="T6" fmla="*/ 23 w 33"/>
                <a:gd name="T7" fmla="*/ 0 h 30"/>
                <a:gd name="T8" fmla="*/ 33 w 33"/>
                <a:gd name="T9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0">
                  <a:moveTo>
                    <a:pt x="33" y="14"/>
                  </a:moveTo>
                  <a:lnTo>
                    <a:pt x="9" y="30"/>
                  </a:lnTo>
                  <a:lnTo>
                    <a:pt x="0" y="16"/>
                  </a:lnTo>
                  <a:lnTo>
                    <a:pt x="23" y="0"/>
                  </a:lnTo>
                  <a:lnTo>
                    <a:pt x="33" y="14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00" name="Freeform 222"/>
            <p:cNvSpPr>
              <a:spLocks/>
            </p:cNvSpPr>
            <p:nvPr userDrawn="1"/>
          </p:nvSpPr>
          <p:spPr bwMode="gray">
            <a:xfrm>
              <a:off x="10502900" y="5613400"/>
              <a:ext cx="52387" cy="44450"/>
            </a:xfrm>
            <a:custGeom>
              <a:avLst/>
              <a:gdLst>
                <a:gd name="T0" fmla="*/ 33 w 33"/>
                <a:gd name="T1" fmla="*/ 12 h 28"/>
                <a:gd name="T2" fmla="*/ 9 w 33"/>
                <a:gd name="T3" fmla="*/ 28 h 28"/>
                <a:gd name="T4" fmla="*/ 0 w 33"/>
                <a:gd name="T5" fmla="*/ 15 h 28"/>
                <a:gd name="T6" fmla="*/ 24 w 33"/>
                <a:gd name="T7" fmla="*/ 0 h 28"/>
                <a:gd name="T8" fmla="*/ 33 w 33"/>
                <a:gd name="T9" fmla="*/ 1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8">
                  <a:moveTo>
                    <a:pt x="33" y="12"/>
                  </a:moveTo>
                  <a:lnTo>
                    <a:pt x="9" y="28"/>
                  </a:lnTo>
                  <a:lnTo>
                    <a:pt x="0" y="15"/>
                  </a:lnTo>
                  <a:lnTo>
                    <a:pt x="24" y="0"/>
                  </a:lnTo>
                  <a:lnTo>
                    <a:pt x="33" y="12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01" name="Freeform 223"/>
            <p:cNvSpPr>
              <a:spLocks/>
            </p:cNvSpPr>
            <p:nvPr userDrawn="1"/>
          </p:nvSpPr>
          <p:spPr bwMode="gray">
            <a:xfrm>
              <a:off x="10474325" y="5568950"/>
              <a:ext cx="50800" cy="44450"/>
            </a:xfrm>
            <a:custGeom>
              <a:avLst/>
              <a:gdLst>
                <a:gd name="T0" fmla="*/ 32 w 32"/>
                <a:gd name="T1" fmla="*/ 13 h 28"/>
                <a:gd name="T2" fmla="*/ 8 w 32"/>
                <a:gd name="T3" fmla="*/ 28 h 28"/>
                <a:gd name="T4" fmla="*/ 0 w 32"/>
                <a:gd name="T5" fmla="*/ 16 h 28"/>
                <a:gd name="T6" fmla="*/ 24 w 32"/>
                <a:gd name="T7" fmla="*/ 0 h 28"/>
                <a:gd name="T8" fmla="*/ 32 w 32"/>
                <a:gd name="T9" fmla="*/ 1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28">
                  <a:moveTo>
                    <a:pt x="32" y="13"/>
                  </a:moveTo>
                  <a:lnTo>
                    <a:pt x="8" y="28"/>
                  </a:lnTo>
                  <a:lnTo>
                    <a:pt x="0" y="16"/>
                  </a:lnTo>
                  <a:lnTo>
                    <a:pt x="24" y="0"/>
                  </a:lnTo>
                  <a:lnTo>
                    <a:pt x="32" y="13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02" name="Freeform 224"/>
            <p:cNvSpPr>
              <a:spLocks/>
            </p:cNvSpPr>
            <p:nvPr userDrawn="1"/>
          </p:nvSpPr>
          <p:spPr bwMode="gray">
            <a:xfrm>
              <a:off x="10444163" y="5502275"/>
              <a:ext cx="84137" cy="68263"/>
            </a:xfrm>
            <a:custGeom>
              <a:avLst/>
              <a:gdLst>
                <a:gd name="T0" fmla="*/ 53 w 53"/>
                <a:gd name="T1" fmla="*/ 13 h 43"/>
                <a:gd name="T2" fmla="*/ 9 w 53"/>
                <a:gd name="T3" fmla="*/ 43 h 43"/>
                <a:gd name="T4" fmla="*/ 0 w 53"/>
                <a:gd name="T5" fmla="*/ 29 h 43"/>
                <a:gd name="T6" fmla="*/ 44 w 53"/>
                <a:gd name="T7" fmla="*/ 0 h 43"/>
                <a:gd name="T8" fmla="*/ 53 w 53"/>
                <a:gd name="T9" fmla="*/ 1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43">
                  <a:moveTo>
                    <a:pt x="53" y="13"/>
                  </a:moveTo>
                  <a:lnTo>
                    <a:pt x="9" y="43"/>
                  </a:lnTo>
                  <a:lnTo>
                    <a:pt x="0" y="29"/>
                  </a:lnTo>
                  <a:lnTo>
                    <a:pt x="44" y="0"/>
                  </a:lnTo>
                  <a:lnTo>
                    <a:pt x="53" y="13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03" name="Freeform 225"/>
            <p:cNvSpPr>
              <a:spLocks/>
            </p:cNvSpPr>
            <p:nvPr userDrawn="1"/>
          </p:nvSpPr>
          <p:spPr bwMode="gray">
            <a:xfrm>
              <a:off x="10415588" y="5478463"/>
              <a:ext cx="52387" cy="47625"/>
            </a:xfrm>
            <a:custGeom>
              <a:avLst/>
              <a:gdLst>
                <a:gd name="T0" fmla="*/ 33 w 33"/>
                <a:gd name="T1" fmla="*/ 14 h 30"/>
                <a:gd name="T2" fmla="*/ 9 w 33"/>
                <a:gd name="T3" fmla="*/ 30 h 30"/>
                <a:gd name="T4" fmla="*/ 0 w 33"/>
                <a:gd name="T5" fmla="*/ 16 h 30"/>
                <a:gd name="T6" fmla="*/ 24 w 33"/>
                <a:gd name="T7" fmla="*/ 0 h 30"/>
                <a:gd name="T8" fmla="*/ 33 w 33"/>
                <a:gd name="T9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0">
                  <a:moveTo>
                    <a:pt x="33" y="14"/>
                  </a:moveTo>
                  <a:lnTo>
                    <a:pt x="9" y="30"/>
                  </a:lnTo>
                  <a:lnTo>
                    <a:pt x="0" y="16"/>
                  </a:lnTo>
                  <a:lnTo>
                    <a:pt x="24" y="0"/>
                  </a:lnTo>
                  <a:lnTo>
                    <a:pt x="33" y="14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04" name="Freeform 226"/>
            <p:cNvSpPr>
              <a:spLocks/>
            </p:cNvSpPr>
            <p:nvPr userDrawn="1"/>
          </p:nvSpPr>
          <p:spPr bwMode="gray">
            <a:xfrm>
              <a:off x="10385425" y="5434013"/>
              <a:ext cx="52387" cy="46038"/>
            </a:xfrm>
            <a:custGeom>
              <a:avLst/>
              <a:gdLst>
                <a:gd name="T0" fmla="*/ 33 w 33"/>
                <a:gd name="T1" fmla="*/ 13 h 29"/>
                <a:gd name="T2" fmla="*/ 10 w 33"/>
                <a:gd name="T3" fmla="*/ 29 h 29"/>
                <a:gd name="T4" fmla="*/ 0 w 33"/>
                <a:gd name="T5" fmla="*/ 16 h 29"/>
                <a:gd name="T6" fmla="*/ 24 w 33"/>
                <a:gd name="T7" fmla="*/ 0 h 29"/>
                <a:gd name="T8" fmla="*/ 33 w 33"/>
                <a:gd name="T9" fmla="*/ 1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9">
                  <a:moveTo>
                    <a:pt x="33" y="13"/>
                  </a:moveTo>
                  <a:lnTo>
                    <a:pt x="10" y="29"/>
                  </a:lnTo>
                  <a:lnTo>
                    <a:pt x="0" y="16"/>
                  </a:lnTo>
                  <a:lnTo>
                    <a:pt x="24" y="0"/>
                  </a:lnTo>
                  <a:lnTo>
                    <a:pt x="33" y="13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05" name="Freeform 227"/>
            <p:cNvSpPr>
              <a:spLocks/>
            </p:cNvSpPr>
            <p:nvPr userDrawn="1"/>
          </p:nvSpPr>
          <p:spPr bwMode="gray">
            <a:xfrm>
              <a:off x="10355263" y="5391150"/>
              <a:ext cx="52387" cy="44450"/>
            </a:xfrm>
            <a:custGeom>
              <a:avLst/>
              <a:gdLst>
                <a:gd name="T0" fmla="*/ 33 w 33"/>
                <a:gd name="T1" fmla="*/ 13 h 28"/>
                <a:gd name="T2" fmla="*/ 9 w 33"/>
                <a:gd name="T3" fmla="*/ 28 h 28"/>
                <a:gd name="T4" fmla="*/ 0 w 33"/>
                <a:gd name="T5" fmla="*/ 14 h 28"/>
                <a:gd name="T6" fmla="*/ 24 w 33"/>
                <a:gd name="T7" fmla="*/ 0 h 28"/>
                <a:gd name="T8" fmla="*/ 33 w 33"/>
                <a:gd name="T9" fmla="*/ 1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8">
                  <a:moveTo>
                    <a:pt x="33" y="13"/>
                  </a:moveTo>
                  <a:lnTo>
                    <a:pt x="9" y="28"/>
                  </a:lnTo>
                  <a:lnTo>
                    <a:pt x="0" y="14"/>
                  </a:lnTo>
                  <a:lnTo>
                    <a:pt x="24" y="0"/>
                  </a:lnTo>
                  <a:lnTo>
                    <a:pt x="33" y="13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06" name="Freeform 228"/>
            <p:cNvSpPr>
              <a:spLocks/>
            </p:cNvSpPr>
            <p:nvPr userDrawn="1"/>
          </p:nvSpPr>
          <p:spPr bwMode="gray">
            <a:xfrm>
              <a:off x="10326688" y="5345113"/>
              <a:ext cx="52387" cy="47625"/>
            </a:xfrm>
            <a:custGeom>
              <a:avLst/>
              <a:gdLst>
                <a:gd name="T0" fmla="*/ 33 w 33"/>
                <a:gd name="T1" fmla="*/ 14 h 30"/>
                <a:gd name="T2" fmla="*/ 9 w 33"/>
                <a:gd name="T3" fmla="*/ 30 h 30"/>
                <a:gd name="T4" fmla="*/ 0 w 33"/>
                <a:gd name="T5" fmla="*/ 16 h 30"/>
                <a:gd name="T6" fmla="*/ 24 w 33"/>
                <a:gd name="T7" fmla="*/ 0 h 30"/>
                <a:gd name="T8" fmla="*/ 33 w 33"/>
                <a:gd name="T9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0">
                  <a:moveTo>
                    <a:pt x="33" y="14"/>
                  </a:moveTo>
                  <a:lnTo>
                    <a:pt x="9" y="30"/>
                  </a:lnTo>
                  <a:lnTo>
                    <a:pt x="0" y="16"/>
                  </a:lnTo>
                  <a:lnTo>
                    <a:pt x="24" y="0"/>
                  </a:lnTo>
                  <a:lnTo>
                    <a:pt x="33" y="14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07" name="Freeform 229"/>
            <p:cNvSpPr>
              <a:spLocks/>
            </p:cNvSpPr>
            <p:nvPr userDrawn="1"/>
          </p:nvSpPr>
          <p:spPr bwMode="gray">
            <a:xfrm>
              <a:off x="10298113" y="5280025"/>
              <a:ext cx="84137" cy="68263"/>
            </a:xfrm>
            <a:custGeom>
              <a:avLst/>
              <a:gdLst>
                <a:gd name="T0" fmla="*/ 53 w 53"/>
                <a:gd name="T1" fmla="*/ 13 h 43"/>
                <a:gd name="T2" fmla="*/ 9 w 53"/>
                <a:gd name="T3" fmla="*/ 43 h 43"/>
                <a:gd name="T4" fmla="*/ 0 w 53"/>
                <a:gd name="T5" fmla="*/ 29 h 43"/>
                <a:gd name="T6" fmla="*/ 44 w 53"/>
                <a:gd name="T7" fmla="*/ 0 h 43"/>
                <a:gd name="T8" fmla="*/ 53 w 53"/>
                <a:gd name="T9" fmla="*/ 1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43">
                  <a:moveTo>
                    <a:pt x="53" y="13"/>
                  </a:moveTo>
                  <a:lnTo>
                    <a:pt x="9" y="43"/>
                  </a:lnTo>
                  <a:lnTo>
                    <a:pt x="0" y="29"/>
                  </a:lnTo>
                  <a:lnTo>
                    <a:pt x="44" y="0"/>
                  </a:lnTo>
                  <a:lnTo>
                    <a:pt x="53" y="13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08" name="Freeform 230"/>
            <p:cNvSpPr>
              <a:spLocks/>
            </p:cNvSpPr>
            <p:nvPr userDrawn="1"/>
          </p:nvSpPr>
          <p:spPr bwMode="gray">
            <a:xfrm>
              <a:off x="10269538" y="5256213"/>
              <a:ext cx="49212" cy="46038"/>
            </a:xfrm>
            <a:custGeom>
              <a:avLst/>
              <a:gdLst>
                <a:gd name="T0" fmla="*/ 31 w 31"/>
                <a:gd name="T1" fmla="*/ 14 h 29"/>
                <a:gd name="T2" fmla="*/ 7 w 31"/>
                <a:gd name="T3" fmla="*/ 29 h 29"/>
                <a:gd name="T4" fmla="*/ 0 w 31"/>
                <a:gd name="T5" fmla="*/ 16 h 29"/>
                <a:gd name="T6" fmla="*/ 23 w 31"/>
                <a:gd name="T7" fmla="*/ 0 h 29"/>
                <a:gd name="T8" fmla="*/ 31 w 31"/>
                <a:gd name="T9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9">
                  <a:moveTo>
                    <a:pt x="31" y="14"/>
                  </a:moveTo>
                  <a:lnTo>
                    <a:pt x="7" y="29"/>
                  </a:lnTo>
                  <a:lnTo>
                    <a:pt x="0" y="16"/>
                  </a:lnTo>
                  <a:lnTo>
                    <a:pt x="23" y="0"/>
                  </a:lnTo>
                  <a:lnTo>
                    <a:pt x="31" y="14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09" name="Freeform 231"/>
            <p:cNvSpPr>
              <a:spLocks/>
            </p:cNvSpPr>
            <p:nvPr userDrawn="1"/>
          </p:nvSpPr>
          <p:spPr bwMode="gray">
            <a:xfrm>
              <a:off x="10237788" y="5213350"/>
              <a:ext cx="52387" cy="44450"/>
            </a:xfrm>
            <a:custGeom>
              <a:avLst/>
              <a:gdLst>
                <a:gd name="T0" fmla="*/ 33 w 33"/>
                <a:gd name="T1" fmla="*/ 12 h 28"/>
                <a:gd name="T2" fmla="*/ 9 w 33"/>
                <a:gd name="T3" fmla="*/ 28 h 28"/>
                <a:gd name="T4" fmla="*/ 0 w 33"/>
                <a:gd name="T5" fmla="*/ 14 h 28"/>
                <a:gd name="T6" fmla="*/ 24 w 33"/>
                <a:gd name="T7" fmla="*/ 0 h 28"/>
                <a:gd name="T8" fmla="*/ 33 w 33"/>
                <a:gd name="T9" fmla="*/ 1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8">
                  <a:moveTo>
                    <a:pt x="33" y="12"/>
                  </a:moveTo>
                  <a:lnTo>
                    <a:pt x="9" y="28"/>
                  </a:lnTo>
                  <a:lnTo>
                    <a:pt x="0" y="14"/>
                  </a:lnTo>
                  <a:lnTo>
                    <a:pt x="24" y="0"/>
                  </a:lnTo>
                  <a:lnTo>
                    <a:pt x="33" y="12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10" name="Freeform 232"/>
            <p:cNvSpPr>
              <a:spLocks/>
            </p:cNvSpPr>
            <p:nvPr userDrawn="1"/>
          </p:nvSpPr>
          <p:spPr bwMode="gray">
            <a:xfrm>
              <a:off x="10209213" y="5168900"/>
              <a:ext cx="52387" cy="44450"/>
            </a:xfrm>
            <a:custGeom>
              <a:avLst/>
              <a:gdLst>
                <a:gd name="T0" fmla="*/ 33 w 33"/>
                <a:gd name="T1" fmla="*/ 13 h 28"/>
                <a:gd name="T2" fmla="*/ 9 w 33"/>
                <a:gd name="T3" fmla="*/ 28 h 28"/>
                <a:gd name="T4" fmla="*/ 0 w 33"/>
                <a:gd name="T5" fmla="*/ 15 h 28"/>
                <a:gd name="T6" fmla="*/ 24 w 33"/>
                <a:gd name="T7" fmla="*/ 0 h 28"/>
                <a:gd name="T8" fmla="*/ 33 w 33"/>
                <a:gd name="T9" fmla="*/ 1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8">
                  <a:moveTo>
                    <a:pt x="33" y="13"/>
                  </a:moveTo>
                  <a:lnTo>
                    <a:pt x="9" y="28"/>
                  </a:lnTo>
                  <a:lnTo>
                    <a:pt x="0" y="15"/>
                  </a:lnTo>
                  <a:lnTo>
                    <a:pt x="24" y="0"/>
                  </a:lnTo>
                  <a:lnTo>
                    <a:pt x="33" y="13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11" name="Freeform 233"/>
            <p:cNvSpPr>
              <a:spLocks/>
            </p:cNvSpPr>
            <p:nvPr userDrawn="1"/>
          </p:nvSpPr>
          <p:spPr bwMode="gray">
            <a:xfrm>
              <a:off x="10180638" y="5122863"/>
              <a:ext cx="50800" cy="47625"/>
            </a:xfrm>
            <a:custGeom>
              <a:avLst/>
              <a:gdLst>
                <a:gd name="T0" fmla="*/ 32 w 32"/>
                <a:gd name="T1" fmla="*/ 14 h 30"/>
                <a:gd name="T2" fmla="*/ 8 w 32"/>
                <a:gd name="T3" fmla="*/ 30 h 30"/>
                <a:gd name="T4" fmla="*/ 0 w 32"/>
                <a:gd name="T5" fmla="*/ 16 h 30"/>
                <a:gd name="T6" fmla="*/ 24 w 32"/>
                <a:gd name="T7" fmla="*/ 0 h 30"/>
                <a:gd name="T8" fmla="*/ 32 w 32"/>
                <a:gd name="T9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0">
                  <a:moveTo>
                    <a:pt x="32" y="14"/>
                  </a:moveTo>
                  <a:lnTo>
                    <a:pt x="8" y="30"/>
                  </a:lnTo>
                  <a:lnTo>
                    <a:pt x="0" y="16"/>
                  </a:lnTo>
                  <a:lnTo>
                    <a:pt x="24" y="0"/>
                  </a:lnTo>
                  <a:lnTo>
                    <a:pt x="32" y="14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12" name="Freeform 234"/>
            <p:cNvSpPr>
              <a:spLocks/>
            </p:cNvSpPr>
            <p:nvPr userDrawn="1"/>
          </p:nvSpPr>
          <p:spPr bwMode="gray">
            <a:xfrm>
              <a:off x="10148888" y="5056188"/>
              <a:ext cx="85725" cy="68263"/>
            </a:xfrm>
            <a:custGeom>
              <a:avLst/>
              <a:gdLst>
                <a:gd name="T0" fmla="*/ 54 w 54"/>
                <a:gd name="T1" fmla="*/ 14 h 43"/>
                <a:gd name="T2" fmla="*/ 10 w 54"/>
                <a:gd name="T3" fmla="*/ 43 h 43"/>
                <a:gd name="T4" fmla="*/ 0 w 54"/>
                <a:gd name="T5" fmla="*/ 30 h 43"/>
                <a:gd name="T6" fmla="*/ 45 w 54"/>
                <a:gd name="T7" fmla="*/ 0 h 43"/>
                <a:gd name="T8" fmla="*/ 54 w 54"/>
                <a:gd name="T9" fmla="*/ 14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3">
                  <a:moveTo>
                    <a:pt x="54" y="14"/>
                  </a:moveTo>
                  <a:lnTo>
                    <a:pt x="10" y="43"/>
                  </a:lnTo>
                  <a:lnTo>
                    <a:pt x="0" y="30"/>
                  </a:lnTo>
                  <a:lnTo>
                    <a:pt x="45" y="0"/>
                  </a:lnTo>
                  <a:lnTo>
                    <a:pt x="54" y="14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13" name="Freeform 235"/>
            <p:cNvSpPr>
              <a:spLocks/>
            </p:cNvSpPr>
            <p:nvPr userDrawn="1"/>
          </p:nvSpPr>
          <p:spPr bwMode="gray">
            <a:xfrm>
              <a:off x="10120313" y="5033963"/>
              <a:ext cx="52387" cy="46038"/>
            </a:xfrm>
            <a:custGeom>
              <a:avLst/>
              <a:gdLst>
                <a:gd name="T0" fmla="*/ 33 w 33"/>
                <a:gd name="T1" fmla="*/ 13 h 29"/>
                <a:gd name="T2" fmla="*/ 9 w 33"/>
                <a:gd name="T3" fmla="*/ 29 h 29"/>
                <a:gd name="T4" fmla="*/ 0 w 33"/>
                <a:gd name="T5" fmla="*/ 16 h 29"/>
                <a:gd name="T6" fmla="*/ 24 w 33"/>
                <a:gd name="T7" fmla="*/ 0 h 29"/>
                <a:gd name="T8" fmla="*/ 33 w 33"/>
                <a:gd name="T9" fmla="*/ 1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9">
                  <a:moveTo>
                    <a:pt x="33" y="13"/>
                  </a:moveTo>
                  <a:lnTo>
                    <a:pt x="9" y="29"/>
                  </a:lnTo>
                  <a:lnTo>
                    <a:pt x="0" y="16"/>
                  </a:lnTo>
                  <a:lnTo>
                    <a:pt x="24" y="0"/>
                  </a:lnTo>
                  <a:lnTo>
                    <a:pt x="33" y="13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14" name="Freeform 236"/>
            <p:cNvSpPr>
              <a:spLocks/>
            </p:cNvSpPr>
            <p:nvPr userDrawn="1"/>
          </p:nvSpPr>
          <p:spPr bwMode="gray">
            <a:xfrm>
              <a:off x="10091738" y="4991100"/>
              <a:ext cx="50800" cy="44450"/>
            </a:xfrm>
            <a:custGeom>
              <a:avLst/>
              <a:gdLst>
                <a:gd name="T0" fmla="*/ 32 w 32"/>
                <a:gd name="T1" fmla="*/ 12 h 28"/>
                <a:gd name="T2" fmla="*/ 8 w 32"/>
                <a:gd name="T3" fmla="*/ 28 h 28"/>
                <a:gd name="T4" fmla="*/ 0 w 32"/>
                <a:gd name="T5" fmla="*/ 14 h 28"/>
                <a:gd name="T6" fmla="*/ 24 w 32"/>
                <a:gd name="T7" fmla="*/ 0 h 28"/>
                <a:gd name="T8" fmla="*/ 32 w 32"/>
                <a:gd name="T9" fmla="*/ 1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28">
                  <a:moveTo>
                    <a:pt x="32" y="12"/>
                  </a:moveTo>
                  <a:lnTo>
                    <a:pt x="8" y="28"/>
                  </a:lnTo>
                  <a:lnTo>
                    <a:pt x="0" y="14"/>
                  </a:lnTo>
                  <a:lnTo>
                    <a:pt x="24" y="0"/>
                  </a:lnTo>
                  <a:lnTo>
                    <a:pt x="32" y="12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15" name="Freeform 237"/>
            <p:cNvSpPr>
              <a:spLocks/>
            </p:cNvSpPr>
            <p:nvPr userDrawn="1"/>
          </p:nvSpPr>
          <p:spPr bwMode="gray">
            <a:xfrm>
              <a:off x="10061575" y="4945063"/>
              <a:ext cx="52387" cy="46038"/>
            </a:xfrm>
            <a:custGeom>
              <a:avLst/>
              <a:gdLst>
                <a:gd name="T0" fmla="*/ 33 w 33"/>
                <a:gd name="T1" fmla="*/ 14 h 29"/>
                <a:gd name="T2" fmla="*/ 9 w 33"/>
                <a:gd name="T3" fmla="*/ 29 h 29"/>
                <a:gd name="T4" fmla="*/ 0 w 33"/>
                <a:gd name="T5" fmla="*/ 16 h 29"/>
                <a:gd name="T6" fmla="*/ 24 w 33"/>
                <a:gd name="T7" fmla="*/ 0 h 29"/>
                <a:gd name="T8" fmla="*/ 33 w 33"/>
                <a:gd name="T9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9">
                  <a:moveTo>
                    <a:pt x="33" y="14"/>
                  </a:moveTo>
                  <a:lnTo>
                    <a:pt x="9" y="29"/>
                  </a:lnTo>
                  <a:lnTo>
                    <a:pt x="0" y="16"/>
                  </a:lnTo>
                  <a:lnTo>
                    <a:pt x="24" y="0"/>
                  </a:lnTo>
                  <a:lnTo>
                    <a:pt x="33" y="14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16" name="Freeform 238"/>
            <p:cNvSpPr>
              <a:spLocks/>
            </p:cNvSpPr>
            <p:nvPr userDrawn="1"/>
          </p:nvSpPr>
          <p:spPr bwMode="gray">
            <a:xfrm>
              <a:off x="10033000" y="4900613"/>
              <a:ext cx="52387" cy="46038"/>
            </a:xfrm>
            <a:custGeom>
              <a:avLst/>
              <a:gdLst>
                <a:gd name="T0" fmla="*/ 33 w 33"/>
                <a:gd name="T1" fmla="*/ 14 h 29"/>
                <a:gd name="T2" fmla="*/ 9 w 33"/>
                <a:gd name="T3" fmla="*/ 29 h 29"/>
                <a:gd name="T4" fmla="*/ 0 w 33"/>
                <a:gd name="T5" fmla="*/ 16 h 29"/>
                <a:gd name="T6" fmla="*/ 23 w 33"/>
                <a:gd name="T7" fmla="*/ 0 h 29"/>
                <a:gd name="T8" fmla="*/ 33 w 33"/>
                <a:gd name="T9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9">
                  <a:moveTo>
                    <a:pt x="33" y="14"/>
                  </a:moveTo>
                  <a:lnTo>
                    <a:pt x="9" y="29"/>
                  </a:lnTo>
                  <a:lnTo>
                    <a:pt x="0" y="16"/>
                  </a:lnTo>
                  <a:lnTo>
                    <a:pt x="23" y="0"/>
                  </a:lnTo>
                  <a:lnTo>
                    <a:pt x="33" y="14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</p:grpSp>
    </p:spTree>
    <p:extLst>
      <p:ext uri="{BB962C8B-B14F-4D97-AF65-F5344CB8AC3E}">
        <p14:creationId xmlns:p14="http://schemas.microsoft.com/office/powerpoint/2010/main" val="12531202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69302" y="2084187"/>
            <a:ext cx="7171399" cy="1793090"/>
          </a:xfrm>
          <a:noFill/>
        </p:spPr>
        <p:txBody>
          <a:bodyPr lIns="146304" tIns="91440" rIns="146304" bIns="91440" anchor="t" anchorCtr="0"/>
          <a:lstStyle>
            <a:lvl1pPr>
              <a:defRPr sz="5294" spc="-98" baseline="0"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69301" y="3878574"/>
            <a:ext cx="6274974" cy="1792326"/>
          </a:xfrm>
          <a:noFill/>
        </p:spPr>
        <p:txBody>
          <a:bodyPr lIns="164592" tIns="109728" rIns="164592" bIns="109728">
            <a:noAutofit/>
          </a:bodyPr>
          <a:lstStyle>
            <a:lvl1pPr marL="0" indent="0">
              <a:spcBef>
                <a:spcPts val="0"/>
              </a:spcBef>
              <a:buNone/>
              <a:defRPr sz="3137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87" name="Picture 8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black">
          <a:xfrm>
            <a:off x="448212" y="470067"/>
            <a:ext cx="1454257" cy="304828"/>
          </a:xfrm>
          <a:prstGeom prst="rect">
            <a:avLst/>
          </a:prstGeom>
        </p:spPr>
      </p:pic>
      <p:grpSp>
        <p:nvGrpSpPr>
          <p:cNvPr id="88" name="Group 87"/>
          <p:cNvGrpSpPr/>
          <p:nvPr userDrawn="1"/>
        </p:nvGrpSpPr>
        <p:grpSpPr bwMode="gray">
          <a:xfrm>
            <a:off x="7440701" y="2676791"/>
            <a:ext cx="4751298" cy="4181209"/>
            <a:chOff x="7670801" y="3252788"/>
            <a:chExt cx="4017963" cy="3535362"/>
          </a:xfrm>
        </p:grpSpPr>
        <p:sp>
          <p:nvSpPr>
            <p:cNvPr id="89" name="Freeform 7"/>
            <p:cNvSpPr>
              <a:spLocks/>
            </p:cNvSpPr>
            <p:nvPr userDrawn="1"/>
          </p:nvSpPr>
          <p:spPr bwMode="gray">
            <a:xfrm>
              <a:off x="8091488" y="5829300"/>
              <a:ext cx="295275" cy="823913"/>
            </a:xfrm>
            <a:custGeom>
              <a:avLst/>
              <a:gdLst>
                <a:gd name="T0" fmla="*/ 164 w 164"/>
                <a:gd name="T1" fmla="*/ 453 h 459"/>
                <a:gd name="T2" fmla="*/ 34 w 164"/>
                <a:gd name="T3" fmla="*/ 30 h 459"/>
                <a:gd name="T4" fmla="*/ 34 w 164"/>
                <a:gd name="T5" fmla="*/ 30 h 459"/>
                <a:gd name="T6" fmla="*/ 33 w 164"/>
                <a:gd name="T7" fmla="*/ 29 h 459"/>
                <a:gd name="T8" fmla="*/ 43 w 164"/>
                <a:gd name="T9" fmla="*/ 1 h 459"/>
                <a:gd name="T10" fmla="*/ 32 w 164"/>
                <a:gd name="T11" fmla="*/ 1 h 459"/>
                <a:gd name="T12" fmla="*/ 3 w 164"/>
                <a:gd name="T13" fmla="*/ 39 h 459"/>
                <a:gd name="T14" fmla="*/ 3 w 164"/>
                <a:gd name="T15" fmla="*/ 40 h 459"/>
                <a:gd name="T16" fmla="*/ 3 w 164"/>
                <a:gd name="T17" fmla="*/ 40 h 459"/>
                <a:gd name="T18" fmla="*/ 46 w 164"/>
                <a:gd name="T19" fmla="*/ 275 h 459"/>
                <a:gd name="T20" fmla="*/ 97 w 164"/>
                <a:gd name="T21" fmla="*/ 459 h 459"/>
                <a:gd name="T22" fmla="*/ 164 w 164"/>
                <a:gd name="T23" fmla="*/ 453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4" h="459">
                  <a:moveTo>
                    <a:pt x="164" y="453"/>
                  </a:moveTo>
                  <a:cubicBezTo>
                    <a:pt x="34" y="30"/>
                    <a:pt x="34" y="30"/>
                    <a:pt x="34" y="30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4" y="30"/>
                    <a:pt x="34" y="30"/>
                    <a:pt x="33" y="29"/>
                  </a:cubicBezTo>
                  <a:cubicBezTo>
                    <a:pt x="32" y="18"/>
                    <a:pt x="36" y="8"/>
                    <a:pt x="43" y="1"/>
                  </a:cubicBezTo>
                  <a:cubicBezTo>
                    <a:pt x="39" y="0"/>
                    <a:pt x="35" y="0"/>
                    <a:pt x="32" y="1"/>
                  </a:cubicBezTo>
                  <a:cubicBezTo>
                    <a:pt x="13" y="3"/>
                    <a:pt x="0" y="20"/>
                    <a:pt x="3" y="39"/>
                  </a:cubicBezTo>
                  <a:cubicBezTo>
                    <a:pt x="3" y="39"/>
                    <a:pt x="3" y="40"/>
                    <a:pt x="3" y="40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46" y="275"/>
                    <a:pt x="46" y="275"/>
                    <a:pt x="46" y="275"/>
                  </a:cubicBezTo>
                  <a:cubicBezTo>
                    <a:pt x="49" y="279"/>
                    <a:pt x="97" y="459"/>
                    <a:pt x="97" y="459"/>
                  </a:cubicBezTo>
                  <a:cubicBezTo>
                    <a:pt x="164" y="453"/>
                    <a:pt x="164" y="453"/>
                    <a:pt x="164" y="453"/>
                  </a:cubicBezTo>
                </a:path>
              </a:pathLst>
            </a:custGeom>
            <a:solidFill>
              <a:srgbClr val="BA8C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92" name="Freeform 8"/>
            <p:cNvSpPr>
              <a:spLocks/>
            </p:cNvSpPr>
            <p:nvPr userDrawn="1"/>
          </p:nvSpPr>
          <p:spPr bwMode="gray">
            <a:xfrm>
              <a:off x="10744201" y="6092825"/>
              <a:ext cx="139700" cy="214313"/>
            </a:xfrm>
            <a:custGeom>
              <a:avLst/>
              <a:gdLst>
                <a:gd name="T0" fmla="*/ 0 w 88"/>
                <a:gd name="T1" fmla="*/ 0 h 135"/>
                <a:gd name="T2" fmla="*/ 0 w 88"/>
                <a:gd name="T3" fmla="*/ 0 h 135"/>
                <a:gd name="T4" fmla="*/ 88 w 88"/>
                <a:gd name="T5" fmla="*/ 135 h 135"/>
                <a:gd name="T6" fmla="*/ 0 w 88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8" h="135">
                  <a:moveTo>
                    <a:pt x="0" y="0"/>
                  </a:moveTo>
                  <a:lnTo>
                    <a:pt x="0" y="0"/>
                  </a:lnTo>
                  <a:lnTo>
                    <a:pt x="88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DB1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74" name="Freeform 9"/>
            <p:cNvSpPr>
              <a:spLocks/>
            </p:cNvSpPr>
            <p:nvPr userDrawn="1"/>
          </p:nvSpPr>
          <p:spPr bwMode="gray">
            <a:xfrm>
              <a:off x="10744201" y="6092825"/>
              <a:ext cx="139700" cy="214313"/>
            </a:xfrm>
            <a:custGeom>
              <a:avLst/>
              <a:gdLst>
                <a:gd name="T0" fmla="*/ 0 w 88"/>
                <a:gd name="T1" fmla="*/ 0 h 135"/>
                <a:gd name="T2" fmla="*/ 0 w 88"/>
                <a:gd name="T3" fmla="*/ 0 h 135"/>
                <a:gd name="T4" fmla="*/ 88 w 88"/>
                <a:gd name="T5" fmla="*/ 135 h 135"/>
                <a:gd name="T6" fmla="*/ 0 w 88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8" h="135">
                  <a:moveTo>
                    <a:pt x="0" y="0"/>
                  </a:moveTo>
                  <a:lnTo>
                    <a:pt x="0" y="0"/>
                  </a:lnTo>
                  <a:lnTo>
                    <a:pt x="88" y="13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75" name="Freeform 10"/>
            <p:cNvSpPr>
              <a:spLocks/>
            </p:cNvSpPr>
            <p:nvPr userDrawn="1"/>
          </p:nvSpPr>
          <p:spPr bwMode="gray">
            <a:xfrm>
              <a:off x="8637588" y="5445125"/>
              <a:ext cx="465138" cy="623888"/>
            </a:xfrm>
            <a:custGeom>
              <a:avLst/>
              <a:gdLst>
                <a:gd name="T0" fmla="*/ 202 w 257"/>
                <a:gd name="T1" fmla="*/ 3 h 348"/>
                <a:gd name="T2" fmla="*/ 171 w 257"/>
                <a:gd name="T3" fmla="*/ 43 h 348"/>
                <a:gd name="T4" fmla="*/ 245 w 257"/>
                <a:gd name="T5" fmla="*/ 323 h 348"/>
                <a:gd name="T6" fmla="*/ 257 w 257"/>
                <a:gd name="T7" fmla="*/ 329 h 348"/>
                <a:gd name="T8" fmla="*/ 109 w 257"/>
                <a:gd name="T9" fmla="*/ 319 h 348"/>
                <a:gd name="T10" fmla="*/ 47 w 257"/>
                <a:gd name="T11" fmla="*/ 87 h 348"/>
                <a:gd name="T12" fmla="*/ 202 w 257"/>
                <a:gd name="T13" fmla="*/ 3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7" h="348">
                  <a:moveTo>
                    <a:pt x="202" y="3"/>
                  </a:moveTo>
                  <a:cubicBezTo>
                    <a:pt x="190" y="15"/>
                    <a:pt x="180" y="28"/>
                    <a:pt x="171" y="43"/>
                  </a:cubicBezTo>
                  <a:cubicBezTo>
                    <a:pt x="114" y="141"/>
                    <a:pt x="148" y="266"/>
                    <a:pt x="245" y="323"/>
                  </a:cubicBezTo>
                  <a:cubicBezTo>
                    <a:pt x="249" y="325"/>
                    <a:pt x="253" y="327"/>
                    <a:pt x="257" y="329"/>
                  </a:cubicBezTo>
                  <a:cubicBezTo>
                    <a:pt x="210" y="348"/>
                    <a:pt x="156" y="346"/>
                    <a:pt x="109" y="319"/>
                  </a:cubicBezTo>
                  <a:cubicBezTo>
                    <a:pt x="28" y="272"/>
                    <a:pt x="0" y="168"/>
                    <a:pt x="47" y="87"/>
                  </a:cubicBezTo>
                  <a:cubicBezTo>
                    <a:pt x="80" y="31"/>
                    <a:pt x="140" y="0"/>
                    <a:pt x="202" y="3"/>
                  </a:cubicBezTo>
                </a:path>
              </a:pathLst>
            </a:custGeom>
            <a:solidFill>
              <a:srgbClr val="0075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76" name="Freeform 11"/>
            <p:cNvSpPr>
              <a:spLocks/>
            </p:cNvSpPr>
            <p:nvPr userDrawn="1"/>
          </p:nvSpPr>
          <p:spPr bwMode="gray">
            <a:xfrm>
              <a:off x="7670801" y="3711575"/>
              <a:ext cx="3227388" cy="2381250"/>
            </a:xfrm>
            <a:custGeom>
              <a:avLst/>
              <a:gdLst>
                <a:gd name="T0" fmla="*/ 0 w 1788"/>
                <a:gd name="T1" fmla="*/ 0 h 1326"/>
                <a:gd name="T2" fmla="*/ 1788 w 1788"/>
                <a:gd name="T3" fmla="*/ 0 h 1326"/>
                <a:gd name="T4" fmla="*/ 1788 w 1788"/>
                <a:gd name="T5" fmla="*/ 1326 h 1326"/>
                <a:gd name="T6" fmla="*/ 101 w 1788"/>
                <a:gd name="T7" fmla="*/ 1326 h 1326"/>
                <a:gd name="T8" fmla="*/ 0 w 1788"/>
                <a:gd name="T9" fmla="*/ 1225 h 1326"/>
                <a:gd name="T10" fmla="*/ 0 w 1788"/>
                <a:gd name="T11" fmla="*/ 0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88" h="1326">
                  <a:moveTo>
                    <a:pt x="0" y="0"/>
                  </a:moveTo>
                  <a:cubicBezTo>
                    <a:pt x="1788" y="0"/>
                    <a:pt x="1788" y="0"/>
                    <a:pt x="1788" y="0"/>
                  </a:cubicBezTo>
                  <a:cubicBezTo>
                    <a:pt x="1788" y="1326"/>
                    <a:pt x="1788" y="1326"/>
                    <a:pt x="1788" y="1326"/>
                  </a:cubicBezTo>
                  <a:cubicBezTo>
                    <a:pt x="101" y="1326"/>
                    <a:pt x="101" y="1326"/>
                    <a:pt x="101" y="1326"/>
                  </a:cubicBezTo>
                  <a:cubicBezTo>
                    <a:pt x="45" y="1326"/>
                    <a:pt x="0" y="1281"/>
                    <a:pt x="0" y="1225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BAD8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77" name="Freeform 12"/>
            <p:cNvSpPr>
              <a:spLocks/>
            </p:cNvSpPr>
            <p:nvPr userDrawn="1"/>
          </p:nvSpPr>
          <p:spPr bwMode="gray">
            <a:xfrm>
              <a:off x="7681913" y="3802063"/>
              <a:ext cx="3122613" cy="2201863"/>
            </a:xfrm>
            <a:custGeom>
              <a:avLst/>
              <a:gdLst>
                <a:gd name="T0" fmla="*/ 1730 w 1730"/>
                <a:gd name="T1" fmla="*/ 0 h 1226"/>
                <a:gd name="T2" fmla="*/ 320 w 1730"/>
                <a:gd name="T3" fmla="*/ 0 h 1226"/>
                <a:gd name="T4" fmla="*/ 320 w 1730"/>
                <a:gd name="T5" fmla="*/ 19 h 1226"/>
                <a:gd name="T6" fmla="*/ 1711 w 1730"/>
                <a:gd name="T7" fmla="*/ 19 h 1226"/>
                <a:gd name="T8" fmla="*/ 1711 w 1730"/>
                <a:gd name="T9" fmla="*/ 1207 h 1226"/>
                <a:gd name="T10" fmla="*/ 0 w 1730"/>
                <a:gd name="T11" fmla="*/ 1207 h 1226"/>
                <a:gd name="T12" fmla="*/ 8 w 1730"/>
                <a:gd name="T13" fmla="*/ 1226 h 1226"/>
                <a:gd name="T14" fmla="*/ 1730 w 1730"/>
                <a:gd name="T15" fmla="*/ 1226 h 1226"/>
                <a:gd name="T16" fmla="*/ 1730 w 1730"/>
                <a:gd name="T17" fmla="*/ 0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30" h="1226">
                  <a:moveTo>
                    <a:pt x="1730" y="0"/>
                  </a:moveTo>
                  <a:cubicBezTo>
                    <a:pt x="320" y="0"/>
                    <a:pt x="320" y="0"/>
                    <a:pt x="320" y="0"/>
                  </a:cubicBezTo>
                  <a:cubicBezTo>
                    <a:pt x="320" y="19"/>
                    <a:pt x="320" y="19"/>
                    <a:pt x="320" y="19"/>
                  </a:cubicBezTo>
                  <a:cubicBezTo>
                    <a:pt x="1711" y="19"/>
                    <a:pt x="1711" y="19"/>
                    <a:pt x="1711" y="19"/>
                  </a:cubicBezTo>
                  <a:cubicBezTo>
                    <a:pt x="1711" y="1207"/>
                    <a:pt x="1711" y="1207"/>
                    <a:pt x="1711" y="1207"/>
                  </a:cubicBezTo>
                  <a:cubicBezTo>
                    <a:pt x="0" y="1207"/>
                    <a:pt x="0" y="1207"/>
                    <a:pt x="0" y="1207"/>
                  </a:cubicBezTo>
                  <a:cubicBezTo>
                    <a:pt x="2" y="1214"/>
                    <a:pt x="5" y="1220"/>
                    <a:pt x="8" y="1226"/>
                  </a:cubicBezTo>
                  <a:cubicBezTo>
                    <a:pt x="1730" y="1226"/>
                    <a:pt x="1730" y="1226"/>
                    <a:pt x="1730" y="1226"/>
                  </a:cubicBezTo>
                  <a:cubicBezTo>
                    <a:pt x="1730" y="0"/>
                    <a:pt x="1730" y="0"/>
                    <a:pt x="1730" y="0"/>
                  </a:cubicBezTo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78" name="Freeform 13"/>
            <p:cNvSpPr>
              <a:spLocks/>
            </p:cNvSpPr>
            <p:nvPr userDrawn="1"/>
          </p:nvSpPr>
          <p:spPr bwMode="gray">
            <a:xfrm>
              <a:off x="7670801" y="3711575"/>
              <a:ext cx="585788" cy="2347913"/>
            </a:xfrm>
            <a:custGeom>
              <a:avLst/>
              <a:gdLst>
                <a:gd name="T0" fmla="*/ 325 w 325"/>
                <a:gd name="T1" fmla="*/ 0 h 1307"/>
                <a:gd name="T2" fmla="*/ 325 w 325"/>
                <a:gd name="T3" fmla="*/ 1202 h 1307"/>
                <a:gd name="T4" fmla="*/ 155 w 325"/>
                <a:gd name="T5" fmla="*/ 1202 h 1307"/>
                <a:gd name="T6" fmla="*/ 43 w 325"/>
                <a:gd name="T7" fmla="*/ 1307 h 1307"/>
                <a:gd name="T8" fmla="*/ 1 w 325"/>
                <a:gd name="T9" fmla="*/ 1235 h 1307"/>
                <a:gd name="T10" fmla="*/ 0 w 325"/>
                <a:gd name="T11" fmla="*/ 0 h 1307"/>
                <a:gd name="T12" fmla="*/ 325 w 325"/>
                <a:gd name="T13" fmla="*/ 0 h 1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5" h="1307">
                  <a:moveTo>
                    <a:pt x="325" y="0"/>
                  </a:moveTo>
                  <a:cubicBezTo>
                    <a:pt x="325" y="1202"/>
                    <a:pt x="325" y="1202"/>
                    <a:pt x="325" y="1202"/>
                  </a:cubicBezTo>
                  <a:cubicBezTo>
                    <a:pt x="155" y="1202"/>
                    <a:pt x="155" y="1202"/>
                    <a:pt x="155" y="1202"/>
                  </a:cubicBezTo>
                  <a:cubicBezTo>
                    <a:pt x="93" y="1202"/>
                    <a:pt x="43" y="1245"/>
                    <a:pt x="43" y="1307"/>
                  </a:cubicBezTo>
                  <a:cubicBezTo>
                    <a:pt x="43" y="1307"/>
                    <a:pt x="1" y="1281"/>
                    <a:pt x="1" y="1235"/>
                  </a:cubicBezTo>
                  <a:cubicBezTo>
                    <a:pt x="1" y="1103"/>
                    <a:pt x="0" y="0"/>
                    <a:pt x="0" y="0"/>
                  </a:cubicBezTo>
                  <a:lnTo>
                    <a:pt x="325" y="0"/>
                  </a:lnTo>
                  <a:close/>
                </a:path>
              </a:pathLst>
            </a:custGeom>
            <a:solidFill>
              <a:srgbClr val="9AB2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79" name="Freeform 14"/>
            <p:cNvSpPr>
              <a:spLocks/>
            </p:cNvSpPr>
            <p:nvPr userDrawn="1"/>
          </p:nvSpPr>
          <p:spPr bwMode="gray">
            <a:xfrm>
              <a:off x="7670801" y="3490913"/>
              <a:ext cx="420688" cy="2432050"/>
            </a:xfrm>
            <a:custGeom>
              <a:avLst/>
              <a:gdLst>
                <a:gd name="T0" fmla="*/ 112 w 233"/>
                <a:gd name="T1" fmla="*/ 0 h 1354"/>
                <a:gd name="T2" fmla="*/ 0 w 233"/>
                <a:gd name="T3" fmla="*/ 112 h 1354"/>
                <a:gd name="T4" fmla="*/ 0 w 233"/>
                <a:gd name="T5" fmla="*/ 1354 h 1354"/>
                <a:gd name="T6" fmla="*/ 1 w 233"/>
                <a:gd name="T7" fmla="*/ 1354 h 1354"/>
                <a:gd name="T8" fmla="*/ 112 w 233"/>
                <a:gd name="T9" fmla="*/ 1251 h 1354"/>
                <a:gd name="T10" fmla="*/ 233 w 233"/>
                <a:gd name="T11" fmla="*/ 1251 h 1354"/>
                <a:gd name="T12" fmla="*/ 233 w 233"/>
                <a:gd name="T13" fmla="*/ 0 h 1354"/>
                <a:gd name="T14" fmla="*/ 112 w 233"/>
                <a:gd name="T15" fmla="*/ 0 h 1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3" h="1354">
                  <a:moveTo>
                    <a:pt x="112" y="0"/>
                  </a:moveTo>
                  <a:cubicBezTo>
                    <a:pt x="50" y="0"/>
                    <a:pt x="0" y="50"/>
                    <a:pt x="0" y="112"/>
                  </a:cubicBezTo>
                  <a:cubicBezTo>
                    <a:pt x="0" y="1354"/>
                    <a:pt x="0" y="1354"/>
                    <a:pt x="0" y="1354"/>
                  </a:cubicBezTo>
                  <a:cubicBezTo>
                    <a:pt x="1" y="1354"/>
                    <a:pt x="1" y="1354"/>
                    <a:pt x="1" y="1354"/>
                  </a:cubicBezTo>
                  <a:cubicBezTo>
                    <a:pt x="5" y="1296"/>
                    <a:pt x="53" y="1251"/>
                    <a:pt x="112" y="1251"/>
                  </a:cubicBezTo>
                  <a:cubicBezTo>
                    <a:pt x="233" y="1251"/>
                    <a:pt x="233" y="1251"/>
                    <a:pt x="233" y="1251"/>
                  </a:cubicBezTo>
                  <a:cubicBezTo>
                    <a:pt x="233" y="0"/>
                    <a:pt x="233" y="0"/>
                    <a:pt x="233" y="0"/>
                  </a:cubicBezTo>
                  <a:lnTo>
                    <a:pt x="112" y="0"/>
                  </a:lnTo>
                  <a:close/>
                </a:path>
              </a:pathLst>
            </a:custGeom>
            <a:solidFill>
              <a:srgbClr val="107C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80" name="Freeform 15"/>
            <p:cNvSpPr>
              <a:spLocks noEditPoints="1"/>
            </p:cNvSpPr>
            <p:nvPr userDrawn="1"/>
          </p:nvSpPr>
          <p:spPr bwMode="gray">
            <a:xfrm>
              <a:off x="8848726" y="3952875"/>
              <a:ext cx="1244600" cy="1892300"/>
            </a:xfrm>
            <a:custGeom>
              <a:avLst/>
              <a:gdLst>
                <a:gd name="T0" fmla="*/ 597 w 689"/>
                <a:gd name="T1" fmla="*/ 579 h 1054"/>
                <a:gd name="T2" fmla="*/ 624 w 689"/>
                <a:gd name="T3" fmla="*/ 548 h 1054"/>
                <a:gd name="T4" fmla="*/ 689 w 689"/>
                <a:gd name="T5" fmla="*/ 345 h 1054"/>
                <a:gd name="T6" fmla="*/ 0 w 689"/>
                <a:gd name="T7" fmla="*/ 345 h 1054"/>
                <a:gd name="T8" fmla="*/ 66 w 689"/>
                <a:gd name="T9" fmla="*/ 548 h 1054"/>
                <a:gd name="T10" fmla="*/ 93 w 689"/>
                <a:gd name="T11" fmla="*/ 579 h 1054"/>
                <a:gd name="T12" fmla="*/ 159 w 689"/>
                <a:gd name="T13" fmla="*/ 791 h 1054"/>
                <a:gd name="T14" fmla="*/ 171 w 689"/>
                <a:gd name="T15" fmla="*/ 834 h 1054"/>
                <a:gd name="T16" fmla="*/ 159 w 689"/>
                <a:gd name="T17" fmla="*/ 877 h 1054"/>
                <a:gd name="T18" fmla="*/ 159 w 689"/>
                <a:gd name="T19" fmla="*/ 918 h 1054"/>
                <a:gd name="T20" fmla="*/ 184 w 689"/>
                <a:gd name="T21" fmla="*/ 965 h 1054"/>
                <a:gd name="T22" fmla="*/ 345 w 689"/>
                <a:gd name="T23" fmla="*/ 1054 h 1054"/>
                <a:gd name="T24" fmla="*/ 506 w 689"/>
                <a:gd name="T25" fmla="*/ 965 h 1054"/>
                <a:gd name="T26" fmla="*/ 530 w 689"/>
                <a:gd name="T27" fmla="*/ 918 h 1054"/>
                <a:gd name="T28" fmla="*/ 530 w 689"/>
                <a:gd name="T29" fmla="*/ 877 h 1054"/>
                <a:gd name="T30" fmla="*/ 519 w 689"/>
                <a:gd name="T31" fmla="*/ 834 h 1054"/>
                <a:gd name="T32" fmla="*/ 530 w 689"/>
                <a:gd name="T33" fmla="*/ 791 h 1054"/>
                <a:gd name="T34" fmla="*/ 675 w 689"/>
                <a:gd name="T35" fmla="*/ 345 h 1054"/>
                <a:gd name="T36" fmla="*/ 606 w 689"/>
                <a:gd name="T37" fmla="*/ 546 h 1054"/>
                <a:gd name="T38" fmla="*/ 586 w 689"/>
                <a:gd name="T39" fmla="*/ 570 h 1054"/>
                <a:gd name="T40" fmla="*/ 442 w 689"/>
                <a:gd name="T41" fmla="*/ 767 h 1054"/>
                <a:gd name="T42" fmla="*/ 551 w 689"/>
                <a:gd name="T43" fmla="*/ 555 h 1054"/>
                <a:gd name="T44" fmla="*/ 556 w 689"/>
                <a:gd name="T45" fmla="*/ 549 h 1054"/>
                <a:gd name="T46" fmla="*/ 616 w 689"/>
                <a:gd name="T47" fmla="*/ 412 h 1054"/>
                <a:gd name="T48" fmla="*/ 630 w 689"/>
                <a:gd name="T49" fmla="*/ 398 h 1054"/>
                <a:gd name="T50" fmla="*/ 623 w 689"/>
                <a:gd name="T51" fmla="*/ 345 h 1054"/>
                <a:gd name="T52" fmla="*/ 382 w 689"/>
                <a:gd name="T53" fmla="*/ 16 h 1054"/>
                <a:gd name="T54" fmla="*/ 103 w 689"/>
                <a:gd name="T55" fmla="*/ 570 h 1054"/>
                <a:gd name="T56" fmla="*/ 83 w 689"/>
                <a:gd name="T57" fmla="*/ 546 h 1054"/>
                <a:gd name="T58" fmla="*/ 312 w 689"/>
                <a:gd name="T59" fmla="*/ 16 h 1054"/>
                <a:gd name="T60" fmla="*/ 609 w 689"/>
                <a:gd name="T61" fmla="*/ 345 h 1054"/>
                <a:gd name="T62" fmla="*/ 540 w 689"/>
                <a:gd name="T63" fmla="*/ 546 h 1054"/>
                <a:gd name="T64" fmla="*/ 520 w 689"/>
                <a:gd name="T65" fmla="*/ 570 h 1054"/>
                <a:gd name="T66" fmla="*/ 195 w 689"/>
                <a:gd name="T67" fmla="*/ 767 h 1054"/>
                <a:gd name="T68" fmla="*/ 173 w 689"/>
                <a:gd name="T69" fmla="*/ 791 h 1054"/>
                <a:gd name="T70" fmla="*/ 506 w 689"/>
                <a:gd name="T71" fmla="*/ 781 h 1054"/>
                <a:gd name="T72" fmla="*/ 516 w 689"/>
                <a:gd name="T73" fmla="*/ 813 h 1054"/>
                <a:gd name="T74" fmla="*/ 184 w 689"/>
                <a:gd name="T75" fmla="*/ 823 h 1054"/>
                <a:gd name="T76" fmla="*/ 173 w 689"/>
                <a:gd name="T77" fmla="*/ 791 h 1054"/>
                <a:gd name="T78" fmla="*/ 516 w 689"/>
                <a:gd name="T79" fmla="*/ 855 h 1054"/>
                <a:gd name="T80" fmla="*/ 506 w 689"/>
                <a:gd name="T81" fmla="*/ 887 h 1054"/>
                <a:gd name="T82" fmla="*/ 173 w 689"/>
                <a:gd name="T83" fmla="*/ 877 h 1054"/>
                <a:gd name="T84" fmla="*/ 184 w 689"/>
                <a:gd name="T85" fmla="*/ 844 h 1054"/>
                <a:gd name="T86" fmla="*/ 345 w 689"/>
                <a:gd name="T87" fmla="*/ 1040 h 1054"/>
                <a:gd name="T88" fmla="*/ 463 w 689"/>
                <a:gd name="T89" fmla="*/ 965 h 1054"/>
                <a:gd name="T90" fmla="*/ 516 w 689"/>
                <a:gd name="T91" fmla="*/ 940 h 1054"/>
                <a:gd name="T92" fmla="*/ 184 w 689"/>
                <a:gd name="T93" fmla="*/ 951 h 1054"/>
                <a:gd name="T94" fmla="*/ 173 w 689"/>
                <a:gd name="T95" fmla="*/ 918 h 1054"/>
                <a:gd name="T96" fmla="*/ 506 w 689"/>
                <a:gd name="T97" fmla="*/ 908 h 1054"/>
                <a:gd name="T98" fmla="*/ 516 w 689"/>
                <a:gd name="T99" fmla="*/ 940 h 10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89" h="1054">
                  <a:moveTo>
                    <a:pt x="509" y="767"/>
                  </a:moveTo>
                  <a:cubicBezTo>
                    <a:pt x="514" y="693"/>
                    <a:pt x="566" y="618"/>
                    <a:pt x="597" y="579"/>
                  </a:cubicBezTo>
                  <a:cubicBezTo>
                    <a:pt x="604" y="571"/>
                    <a:pt x="611" y="563"/>
                    <a:pt x="617" y="555"/>
                  </a:cubicBezTo>
                  <a:cubicBezTo>
                    <a:pt x="624" y="548"/>
                    <a:pt x="624" y="548"/>
                    <a:pt x="624" y="548"/>
                  </a:cubicBezTo>
                  <a:cubicBezTo>
                    <a:pt x="623" y="548"/>
                    <a:pt x="623" y="548"/>
                    <a:pt x="623" y="548"/>
                  </a:cubicBezTo>
                  <a:cubicBezTo>
                    <a:pt x="666" y="488"/>
                    <a:pt x="689" y="418"/>
                    <a:pt x="689" y="345"/>
                  </a:cubicBezTo>
                  <a:cubicBezTo>
                    <a:pt x="689" y="155"/>
                    <a:pt x="535" y="0"/>
                    <a:pt x="345" y="0"/>
                  </a:cubicBezTo>
                  <a:cubicBezTo>
                    <a:pt x="155" y="0"/>
                    <a:pt x="0" y="155"/>
                    <a:pt x="0" y="345"/>
                  </a:cubicBezTo>
                  <a:cubicBezTo>
                    <a:pt x="0" y="418"/>
                    <a:pt x="23" y="488"/>
                    <a:pt x="67" y="547"/>
                  </a:cubicBezTo>
                  <a:cubicBezTo>
                    <a:pt x="66" y="548"/>
                    <a:pt x="66" y="548"/>
                    <a:pt x="66" y="548"/>
                  </a:cubicBezTo>
                  <a:cubicBezTo>
                    <a:pt x="72" y="555"/>
                    <a:pt x="72" y="555"/>
                    <a:pt x="72" y="555"/>
                  </a:cubicBezTo>
                  <a:cubicBezTo>
                    <a:pt x="79" y="563"/>
                    <a:pt x="85" y="571"/>
                    <a:pt x="93" y="579"/>
                  </a:cubicBezTo>
                  <a:cubicBezTo>
                    <a:pt x="123" y="618"/>
                    <a:pt x="175" y="693"/>
                    <a:pt x="181" y="767"/>
                  </a:cubicBezTo>
                  <a:cubicBezTo>
                    <a:pt x="165" y="768"/>
                    <a:pt x="159" y="782"/>
                    <a:pt x="159" y="791"/>
                  </a:cubicBezTo>
                  <a:cubicBezTo>
                    <a:pt x="159" y="813"/>
                    <a:pt x="159" y="813"/>
                    <a:pt x="159" y="813"/>
                  </a:cubicBezTo>
                  <a:cubicBezTo>
                    <a:pt x="159" y="824"/>
                    <a:pt x="164" y="830"/>
                    <a:pt x="171" y="834"/>
                  </a:cubicBezTo>
                  <a:cubicBezTo>
                    <a:pt x="163" y="839"/>
                    <a:pt x="159" y="848"/>
                    <a:pt x="159" y="855"/>
                  </a:cubicBezTo>
                  <a:cubicBezTo>
                    <a:pt x="159" y="877"/>
                    <a:pt x="159" y="877"/>
                    <a:pt x="159" y="877"/>
                  </a:cubicBezTo>
                  <a:cubicBezTo>
                    <a:pt x="159" y="887"/>
                    <a:pt x="164" y="894"/>
                    <a:pt x="171" y="897"/>
                  </a:cubicBezTo>
                  <a:cubicBezTo>
                    <a:pt x="163" y="902"/>
                    <a:pt x="159" y="911"/>
                    <a:pt x="159" y="918"/>
                  </a:cubicBezTo>
                  <a:cubicBezTo>
                    <a:pt x="159" y="940"/>
                    <a:pt x="159" y="940"/>
                    <a:pt x="159" y="940"/>
                  </a:cubicBezTo>
                  <a:cubicBezTo>
                    <a:pt x="159" y="958"/>
                    <a:pt x="174" y="965"/>
                    <a:pt x="184" y="965"/>
                  </a:cubicBezTo>
                  <a:cubicBezTo>
                    <a:pt x="212" y="965"/>
                    <a:pt x="212" y="965"/>
                    <a:pt x="212" y="965"/>
                  </a:cubicBezTo>
                  <a:cubicBezTo>
                    <a:pt x="226" y="1022"/>
                    <a:pt x="273" y="1054"/>
                    <a:pt x="345" y="1054"/>
                  </a:cubicBezTo>
                  <a:cubicBezTo>
                    <a:pt x="417" y="1054"/>
                    <a:pt x="464" y="1022"/>
                    <a:pt x="478" y="965"/>
                  </a:cubicBezTo>
                  <a:cubicBezTo>
                    <a:pt x="506" y="965"/>
                    <a:pt x="506" y="965"/>
                    <a:pt x="506" y="965"/>
                  </a:cubicBezTo>
                  <a:cubicBezTo>
                    <a:pt x="524" y="965"/>
                    <a:pt x="530" y="950"/>
                    <a:pt x="530" y="940"/>
                  </a:cubicBezTo>
                  <a:cubicBezTo>
                    <a:pt x="530" y="918"/>
                    <a:pt x="530" y="918"/>
                    <a:pt x="530" y="918"/>
                  </a:cubicBezTo>
                  <a:cubicBezTo>
                    <a:pt x="530" y="908"/>
                    <a:pt x="525" y="901"/>
                    <a:pt x="519" y="898"/>
                  </a:cubicBezTo>
                  <a:cubicBezTo>
                    <a:pt x="527" y="893"/>
                    <a:pt x="530" y="883"/>
                    <a:pt x="530" y="877"/>
                  </a:cubicBezTo>
                  <a:cubicBezTo>
                    <a:pt x="530" y="855"/>
                    <a:pt x="530" y="855"/>
                    <a:pt x="530" y="855"/>
                  </a:cubicBezTo>
                  <a:cubicBezTo>
                    <a:pt x="530" y="844"/>
                    <a:pt x="525" y="838"/>
                    <a:pt x="519" y="834"/>
                  </a:cubicBezTo>
                  <a:cubicBezTo>
                    <a:pt x="527" y="829"/>
                    <a:pt x="530" y="820"/>
                    <a:pt x="530" y="813"/>
                  </a:cubicBezTo>
                  <a:cubicBezTo>
                    <a:pt x="530" y="791"/>
                    <a:pt x="530" y="791"/>
                    <a:pt x="530" y="791"/>
                  </a:cubicBezTo>
                  <a:cubicBezTo>
                    <a:pt x="530" y="775"/>
                    <a:pt x="518" y="768"/>
                    <a:pt x="509" y="767"/>
                  </a:cubicBezTo>
                  <a:close/>
                  <a:moveTo>
                    <a:pt x="675" y="345"/>
                  </a:moveTo>
                  <a:cubicBezTo>
                    <a:pt x="675" y="418"/>
                    <a:pt x="652" y="487"/>
                    <a:pt x="607" y="546"/>
                  </a:cubicBezTo>
                  <a:cubicBezTo>
                    <a:pt x="606" y="546"/>
                    <a:pt x="606" y="546"/>
                    <a:pt x="606" y="546"/>
                  </a:cubicBezTo>
                  <a:cubicBezTo>
                    <a:pt x="600" y="554"/>
                    <a:pt x="594" y="562"/>
                    <a:pt x="587" y="570"/>
                  </a:cubicBezTo>
                  <a:cubicBezTo>
                    <a:pt x="586" y="570"/>
                    <a:pt x="586" y="570"/>
                    <a:pt x="586" y="570"/>
                  </a:cubicBezTo>
                  <a:cubicBezTo>
                    <a:pt x="554" y="610"/>
                    <a:pt x="500" y="689"/>
                    <a:pt x="495" y="767"/>
                  </a:cubicBezTo>
                  <a:cubicBezTo>
                    <a:pt x="442" y="767"/>
                    <a:pt x="442" y="767"/>
                    <a:pt x="442" y="767"/>
                  </a:cubicBezTo>
                  <a:cubicBezTo>
                    <a:pt x="448" y="693"/>
                    <a:pt x="499" y="618"/>
                    <a:pt x="530" y="579"/>
                  </a:cubicBezTo>
                  <a:cubicBezTo>
                    <a:pt x="537" y="571"/>
                    <a:pt x="544" y="563"/>
                    <a:pt x="551" y="555"/>
                  </a:cubicBezTo>
                  <a:cubicBezTo>
                    <a:pt x="551" y="555"/>
                    <a:pt x="551" y="554"/>
                    <a:pt x="551" y="554"/>
                  </a:cubicBezTo>
                  <a:cubicBezTo>
                    <a:pt x="556" y="549"/>
                    <a:pt x="556" y="549"/>
                    <a:pt x="556" y="549"/>
                  </a:cubicBezTo>
                  <a:cubicBezTo>
                    <a:pt x="555" y="549"/>
                    <a:pt x="555" y="549"/>
                    <a:pt x="555" y="549"/>
                  </a:cubicBezTo>
                  <a:cubicBezTo>
                    <a:pt x="586" y="508"/>
                    <a:pt x="606" y="461"/>
                    <a:pt x="616" y="412"/>
                  </a:cubicBezTo>
                  <a:cubicBezTo>
                    <a:pt x="630" y="412"/>
                    <a:pt x="630" y="412"/>
                    <a:pt x="630" y="412"/>
                  </a:cubicBezTo>
                  <a:cubicBezTo>
                    <a:pt x="630" y="398"/>
                    <a:pt x="630" y="398"/>
                    <a:pt x="630" y="398"/>
                  </a:cubicBezTo>
                  <a:cubicBezTo>
                    <a:pt x="619" y="398"/>
                    <a:pt x="619" y="398"/>
                    <a:pt x="619" y="398"/>
                  </a:cubicBezTo>
                  <a:cubicBezTo>
                    <a:pt x="621" y="380"/>
                    <a:pt x="623" y="363"/>
                    <a:pt x="623" y="345"/>
                  </a:cubicBezTo>
                  <a:cubicBezTo>
                    <a:pt x="623" y="259"/>
                    <a:pt x="591" y="176"/>
                    <a:pt x="533" y="113"/>
                  </a:cubicBezTo>
                  <a:cubicBezTo>
                    <a:pt x="492" y="67"/>
                    <a:pt x="440" y="35"/>
                    <a:pt x="382" y="16"/>
                  </a:cubicBezTo>
                  <a:cubicBezTo>
                    <a:pt x="547" y="35"/>
                    <a:pt x="675" y="175"/>
                    <a:pt x="675" y="345"/>
                  </a:cubicBezTo>
                  <a:close/>
                  <a:moveTo>
                    <a:pt x="103" y="570"/>
                  </a:moveTo>
                  <a:cubicBezTo>
                    <a:pt x="96" y="562"/>
                    <a:pt x="89" y="554"/>
                    <a:pt x="83" y="546"/>
                  </a:cubicBezTo>
                  <a:cubicBezTo>
                    <a:pt x="83" y="546"/>
                    <a:pt x="83" y="546"/>
                    <a:pt x="83" y="546"/>
                  </a:cubicBezTo>
                  <a:cubicBezTo>
                    <a:pt x="38" y="487"/>
                    <a:pt x="14" y="418"/>
                    <a:pt x="14" y="345"/>
                  </a:cubicBezTo>
                  <a:cubicBezTo>
                    <a:pt x="14" y="174"/>
                    <a:pt x="145" y="33"/>
                    <a:pt x="312" y="16"/>
                  </a:cubicBezTo>
                  <a:cubicBezTo>
                    <a:pt x="392" y="24"/>
                    <a:pt x="467" y="62"/>
                    <a:pt x="522" y="122"/>
                  </a:cubicBezTo>
                  <a:cubicBezTo>
                    <a:pt x="578" y="183"/>
                    <a:pt x="609" y="262"/>
                    <a:pt x="609" y="345"/>
                  </a:cubicBezTo>
                  <a:cubicBezTo>
                    <a:pt x="609" y="418"/>
                    <a:pt x="585" y="487"/>
                    <a:pt x="541" y="546"/>
                  </a:cubicBezTo>
                  <a:cubicBezTo>
                    <a:pt x="540" y="546"/>
                    <a:pt x="540" y="546"/>
                    <a:pt x="540" y="546"/>
                  </a:cubicBezTo>
                  <a:cubicBezTo>
                    <a:pt x="534" y="554"/>
                    <a:pt x="527" y="562"/>
                    <a:pt x="520" y="570"/>
                  </a:cubicBezTo>
                  <a:cubicBezTo>
                    <a:pt x="520" y="570"/>
                    <a:pt x="520" y="570"/>
                    <a:pt x="520" y="570"/>
                  </a:cubicBezTo>
                  <a:cubicBezTo>
                    <a:pt x="487" y="611"/>
                    <a:pt x="434" y="689"/>
                    <a:pt x="428" y="767"/>
                  </a:cubicBezTo>
                  <a:cubicBezTo>
                    <a:pt x="195" y="767"/>
                    <a:pt x="195" y="767"/>
                    <a:pt x="195" y="767"/>
                  </a:cubicBezTo>
                  <a:cubicBezTo>
                    <a:pt x="189" y="689"/>
                    <a:pt x="135" y="610"/>
                    <a:pt x="103" y="570"/>
                  </a:cubicBezTo>
                  <a:close/>
                  <a:moveTo>
                    <a:pt x="173" y="791"/>
                  </a:moveTo>
                  <a:cubicBezTo>
                    <a:pt x="173" y="789"/>
                    <a:pt x="174" y="781"/>
                    <a:pt x="184" y="781"/>
                  </a:cubicBezTo>
                  <a:cubicBezTo>
                    <a:pt x="506" y="781"/>
                    <a:pt x="506" y="781"/>
                    <a:pt x="506" y="781"/>
                  </a:cubicBezTo>
                  <a:cubicBezTo>
                    <a:pt x="508" y="781"/>
                    <a:pt x="516" y="781"/>
                    <a:pt x="516" y="791"/>
                  </a:cubicBezTo>
                  <a:cubicBezTo>
                    <a:pt x="516" y="813"/>
                    <a:pt x="516" y="813"/>
                    <a:pt x="516" y="813"/>
                  </a:cubicBezTo>
                  <a:cubicBezTo>
                    <a:pt x="516" y="816"/>
                    <a:pt x="515" y="823"/>
                    <a:pt x="506" y="823"/>
                  </a:cubicBezTo>
                  <a:cubicBezTo>
                    <a:pt x="184" y="823"/>
                    <a:pt x="184" y="823"/>
                    <a:pt x="184" y="823"/>
                  </a:cubicBezTo>
                  <a:cubicBezTo>
                    <a:pt x="182" y="823"/>
                    <a:pt x="173" y="823"/>
                    <a:pt x="173" y="813"/>
                  </a:cubicBezTo>
                  <a:lnTo>
                    <a:pt x="173" y="791"/>
                  </a:lnTo>
                  <a:close/>
                  <a:moveTo>
                    <a:pt x="506" y="844"/>
                  </a:moveTo>
                  <a:cubicBezTo>
                    <a:pt x="509" y="844"/>
                    <a:pt x="516" y="845"/>
                    <a:pt x="516" y="855"/>
                  </a:cubicBezTo>
                  <a:cubicBezTo>
                    <a:pt x="516" y="877"/>
                    <a:pt x="516" y="877"/>
                    <a:pt x="516" y="877"/>
                  </a:cubicBezTo>
                  <a:cubicBezTo>
                    <a:pt x="516" y="878"/>
                    <a:pt x="516" y="887"/>
                    <a:pt x="506" y="887"/>
                  </a:cubicBezTo>
                  <a:cubicBezTo>
                    <a:pt x="184" y="887"/>
                    <a:pt x="184" y="887"/>
                    <a:pt x="184" y="887"/>
                  </a:cubicBezTo>
                  <a:cubicBezTo>
                    <a:pt x="182" y="887"/>
                    <a:pt x="173" y="887"/>
                    <a:pt x="173" y="877"/>
                  </a:cubicBezTo>
                  <a:cubicBezTo>
                    <a:pt x="173" y="855"/>
                    <a:pt x="173" y="855"/>
                    <a:pt x="173" y="855"/>
                  </a:cubicBezTo>
                  <a:cubicBezTo>
                    <a:pt x="173" y="852"/>
                    <a:pt x="174" y="844"/>
                    <a:pt x="184" y="844"/>
                  </a:cubicBezTo>
                  <a:lnTo>
                    <a:pt x="506" y="844"/>
                  </a:lnTo>
                  <a:close/>
                  <a:moveTo>
                    <a:pt x="345" y="1040"/>
                  </a:moveTo>
                  <a:cubicBezTo>
                    <a:pt x="280" y="1040"/>
                    <a:pt x="240" y="1014"/>
                    <a:pt x="226" y="965"/>
                  </a:cubicBezTo>
                  <a:cubicBezTo>
                    <a:pt x="463" y="965"/>
                    <a:pt x="463" y="965"/>
                    <a:pt x="463" y="965"/>
                  </a:cubicBezTo>
                  <a:cubicBezTo>
                    <a:pt x="450" y="1014"/>
                    <a:pt x="409" y="1040"/>
                    <a:pt x="345" y="1040"/>
                  </a:cubicBezTo>
                  <a:close/>
                  <a:moveTo>
                    <a:pt x="516" y="940"/>
                  </a:moveTo>
                  <a:cubicBezTo>
                    <a:pt x="516" y="942"/>
                    <a:pt x="516" y="951"/>
                    <a:pt x="506" y="951"/>
                  </a:cubicBezTo>
                  <a:cubicBezTo>
                    <a:pt x="184" y="951"/>
                    <a:pt x="184" y="951"/>
                    <a:pt x="184" y="951"/>
                  </a:cubicBezTo>
                  <a:cubicBezTo>
                    <a:pt x="182" y="951"/>
                    <a:pt x="173" y="950"/>
                    <a:pt x="173" y="940"/>
                  </a:cubicBezTo>
                  <a:cubicBezTo>
                    <a:pt x="173" y="918"/>
                    <a:pt x="173" y="918"/>
                    <a:pt x="173" y="918"/>
                  </a:cubicBezTo>
                  <a:cubicBezTo>
                    <a:pt x="173" y="917"/>
                    <a:pt x="174" y="908"/>
                    <a:pt x="184" y="908"/>
                  </a:cubicBezTo>
                  <a:cubicBezTo>
                    <a:pt x="506" y="908"/>
                    <a:pt x="506" y="908"/>
                    <a:pt x="506" y="908"/>
                  </a:cubicBezTo>
                  <a:cubicBezTo>
                    <a:pt x="508" y="908"/>
                    <a:pt x="516" y="908"/>
                    <a:pt x="516" y="918"/>
                  </a:cubicBezTo>
                  <a:lnTo>
                    <a:pt x="516" y="94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81" name="Rectangle 16"/>
            <p:cNvSpPr>
              <a:spLocks noChangeArrowheads="1"/>
            </p:cNvSpPr>
            <p:nvPr userDrawn="1"/>
          </p:nvSpPr>
          <p:spPr bwMode="gray">
            <a:xfrm>
              <a:off x="9882188" y="5368925"/>
              <a:ext cx="161925" cy="254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82" name="Rectangle 17"/>
            <p:cNvSpPr>
              <a:spLocks noChangeArrowheads="1"/>
            </p:cNvSpPr>
            <p:nvPr userDrawn="1"/>
          </p:nvSpPr>
          <p:spPr bwMode="gray">
            <a:xfrm>
              <a:off x="9950451" y="5494338"/>
              <a:ext cx="25400" cy="33338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83" name="Rectangle 18"/>
            <p:cNvSpPr>
              <a:spLocks noChangeArrowheads="1"/>
            </p:cNvSpPr>
            <p:nvPr userDrawn="1"/>
          </p:nvSpPr>
          <p:spPr bwMode="gray">
            <a:xfrm>
              <a:off x="9950451" y="5561013"/>
              <a:ext cx="25400" cy="33338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84" name="Rectangle 19"/>
            <p:cNvSpPr>
              <a:spLocks noChangeArrowheads="1"/>
            </p:cNvSpPr>
            <p:nvPr userDrawn="1"/>
          </p:nvSpPr>
          <p:spPr bwMode="gray">
            <a:xfrm>
              <a:off x="9950451" y="5426075"/>
              <a:ext cx="25400" cy="34925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85" name="Rectangle 20"/>
            <p:cNvSpPr>
              <a:spLocks noChangeArrowheads="1"/>
            </p:cNvSpPr>
            <p:nvPr userDrawn="1"/>
          </p:nvSpPr>
          <p:spPr bwMode="gray">
            <a:xfrm>
              <a:off x="9950451" y="5627688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86" name="Rectangle 21"/>
            <p:cNvSpPr>
              <a:spLocks noChangeArrowheads="1"/>
            </p:cNvSpPr>
            <p:nvPr userDrawn="1"/>
          </p:nvSpPr>
          <p:spPr bwMode="gray">
            <a:xfrm>
              <a:off x="9950451" y="5761038"/>
              <a:ext cx="25400" cy="33338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87" name="Rectangle 22"/>
            <p:cNvSpPr>
              <a:spLocks noChangeArrowheads="1"/>
            </p:cNvSpPr>
            <p:nvPr userDrawn="1"/>
          </p:nvSpPr>
          <p:spPr bwMode="gray">
            <a:xfrm>
              <a:off x="9950451" y="5694363"/>
              <a:ext cx="25400" cy="33338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88" name="Rectangle 23"/>
            <p:cNvSpPr>
              <a:spLocks noChangeArrowheads="1"/>
            </p:cNvSpPr>
            <p:nvPr userDrawn="1"/>
          </p:nvSpPr>
          <p:spPr bwMode="gray">
            <a:xfrm>
              <a:off x="9882188" y="5827713"/>
              <a:ext cx="161925" cy="23813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89" name="Rectangle 24"/>
            <p:cNvSpPr>
              <a:spLocks noChangeArrowheads="1"/>
            </p:cNvSpPr>
            <p:nvPr userDrawn="1"/>
          </p:nvSpPr>
          <p:spPr bwMode="gray">
            <a:xfrm>
              <a:off x="8451851" y="4108450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90" name="Rectangle 25"/>
            <p:cNvSpPr>
              <a:spLocks noChangeArrowheads="1"/>
            </p:cNvSpPr>
            <p:nvPr userDrawn="1"/>
          </p:nvSpPr>
          <p:spPr bwMode="gray">
            <a:xfrm>
              <a:off x="8451851" y="4818063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91" name="Rectangle 26"/>
            <p:cNvSpPr>
              <a:spLocks noChangeArrowheads="1"/>
            </p:cNvSpPr>
            <p:nvPr userDrawn="1"/>
          </p:nvSpPr>
          <p:spPr bwMode="gray">
            <a:xfrm>
              <a:off x="8451851" y="4624388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92" name="Rectangle 27"/>
            <p:cNvSpPr>
              <a:spLocks noChangeArrowheads="1"/>
            </p:cNvSpPr>
            <p:nvPr userDrawn="1"/>
          </p:nvSpPr>
          <p:spPr bwMode="gray">
            <a:xfrm>
              <a:off x="8451851" y="4752975"/>
              <a:ext cx="25400" cy="33338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93" name="Rectangle 28"/>
            <p:cNvSpPr>
              <a:spLocks noChangeArrowheads="1"/>
            </p:cNvSpPr>
            <p:nvPr userDrawn="1"/>
          </p:nvSpPr>
          <p:spPr bwMode="gray">
            <a:xfrm>
              <a:off x="8451851" y="4687888"/>
              <a:ext cx="25400" cy="33338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94" name="Rectangle 29"/>
            <p:cNvSpPr>
              <a:spLocks noChangeArrowheads="1"/>
            </p:cNvSpPr>
            <p:nvPr userDrawn="1"/>
          </p:nvSpPr>
          <p:spPr bwMode="gray">
            <a:xfrm>
              <a:off x="8451851" y="4560888"/>
              <a:ext cx="25400" cy="30163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95" name="Rectangle 30"/>
            <p:cNvSpPr>
              <a:spLocks noChangeArrowheads="1"/>
            </p:cNvSpPr>
            <p:nvPr userDrawn="1"/>
          </p:nvSpPr>
          <p:spPr bwMode="gray">
            <a:xfrm>
              <a:off x="8451851" y="4302125"/>
              <a:ext cx="25400" cy="33338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96" name="Rectangle 31"/>
            <p:cNvSpPr>
              <a:spLocks noChangeArrowheads="1"/>
            </p:cNvSpPr>
            <p:nvPr userDrawn="1"/>
          </p:nvSpPr>
          <p:spPr bwMode="gray">
            <a:xfrm>
              <a:off x="8451851" y="4173538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97" name="Rectangle 32"/>
            <p:cNvSpPr>
              <a:spLocks noChangeArrowheads="1"/>
            </p:cNvSpPr>
            <p:nvPr userDrawn="1"/>
          </p:nvSpPr>
          <p:spPr bwMode="gray">
            <a:xfrm>
              <a:off x="8451851" y="4495800"/>
              <a:ext cx="25400" cy="33338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98" name="Rectangle 33"/>
            <p:cNvSpPr>
              <a:spLocks noChangeArrowheads="1"/>
            </p:cNvSpPr>
            <p:nvPr userDrawn="1"/>
          </p:nvSpPr>
          <p:spPr bwMode="gray">
            <a:xfrm>
              <a:off x="8451851" y="4238625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99" name="Rectangle 34"/>
            <p:cNvSpPr>
              <a:spLocks noChangeArrowheads="1"/>
            </p:cNvSpPr>
            <p:nvPr userDrawn="1"/>
          </p:nvSpPr>
          <p:spPr bwMode="gray">
            <a:xfrm>
              <a:off x="8451851" y="4367213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00" name="Rectangle 35"/>
            <p:cNvSpPr>
              <a:spLocks noChangeArrowheads="1"/>
            </p:cNvSpPr>
            <p:nvPr userDrawn="1"/>
          </p:nvSpPr>
          <p:spPr bwMode="gray">
            <a:xfrm>
              <a:off x="8451851" y="4883150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01" name="Rectangle 36"/>
            <p:cNvSpPr>
              <a:spLocks noChangeArrowheads="1"/>
            </p:cNvSpPr>
            <p:nvPr userDrawn="1"/>
          </p:nvSpPr>
          <p:spPr bwMode="gray">
            <a:xfrm>
              <a:off x="8451851" y="4432300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02" name="Rectangle 37"/>
            <p:cNvSpPr>
              <a:spLocks noChangeArrowheads="1"/>
            </p:cNvSpPr>
            <p:nvPr userDrawn="1"/>
          </p:nvSpPr>
          <p:spPr bwMode="gray">
            <a:xfrm>
              <a:off x="8451851" y="5464175"/>
              <a:ext cx="25400" cy="33338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03" name="Rectangle 38"/>
            <p:cNvSpPr>
              <a:spLocks noChangeArrowheads="1"/>
            </p:cNvSpPr>
            <p:nvPr userDrawn="1"/>
          </p:nvSpPr>
          <p:spPr bwMode="gray">
            <a:xfrm>
              <a:off x="8451851" y="5399088"/>
              <a:ext cx="25400" cy="33338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04" name="Rectangle 39"/>
            <p:cNvSpPr>
              <a:spLocks noChangeArrowheads="1"/>
            </p:cNvSpPr>
            <p:nvPr userDrawn="1"/>
          </p:nvSpPr>
          <p:spPr bwMode="gray">
            <a:xfrm>
              <a:off x="8451851" y="5529263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05" name="Rectangle 40"/>
            <p:cNvSpPr>
              <a:spLocks noChangeArrowheads="1"/>
            </p:cNvSpPr>
            <p:nvPr userDrawn="1"/>
          </p:nvSpPr>
          <p:spPr bwMode="gray">
            <a:xfrm>
              <a:off x="8451851" y="5594350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06" name="Rectangle 41"/>
            <p:cNvSpPr>
              <a:spLocks noChangeArrowheads="1"/>
            </p:cNvSpPr>
            <p:nvPr userDrawn="1"/>
          </p:nvSpPr>
          <p:spPr bwMode="gray">
            <a:xfrm>
              <a:off x="8451851" y="4946650"/>
              <a:ext cx="25400" cy="33338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07" name="Rectangle 42"/>
            <p:cNvSpPr>
              <a:spLocks noChangeArrowheads="1"/>
            </p:cNvSpPr>
            <p:nvPr userDrawn="1"/>
          </p:nvSpPr>
          <p:spPr bwMode="gray">
            <a:xfrm>
              <a:off x="8451851" y="5335588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08" name="Rectangle 43"/>
            <p:cNvSpPr>
              <a:spLocks noChangeArrowheads="1"/>
            </p:cNvSpPr>
            <p:nvPr userDrawn="1"/>
          </p:nvSpPr>
          <p:spPr bwMode="gray">
            <a:xfrm>
              <a:off x="8451851" y="5657850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09" name="Rectangle 44"/>
            <p:cNvSpPr>
              <a:spLocks noChangeArrowheads="1"/>
            </p:cNvSpPr>
            <p:nvPr userDrawn="1"/>
          </p:nvSpPr>
          <p:spPr bwMode="gray">
            <a:xfrm>
              <a:off x="8451851" y="5270500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10" name="Rectangle 45"/>
            <p:cNvSpPr>
              <a:spLocks noChangeArrowheads="1"/>
            </p:cNvSpPr>
            <p:nvPr userDrawn="1"/>
          </p:nvSpPr>
          <p:spPr bwMode="gray">
            <a:xfrm>
              <a:off x="8451851" y="5076825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11" name="Rectangle 46"/>
            <p:cNvSpPr>
              <a:spLocks noChangeArrowheads="1"/>
            </p:cNvSpPr>
            <p:nvPr userDrawn="1"/>
          </p:nvSpPr>
          <p:spPr bwMode="gray">
            <a:xfrm>
              <a:off x="8451851" y="5011738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12" name="Rectangle 47"/>
            <p:cNvSpPr>
              <a:spLocks noChangeArrowheads="1"/>
            </p:cNvSpPr>
            <p:nvPr userDrawn="1"/>
          </p:nvSpPr>
          <p:spPr bwMode="gray">
            <a:xfrm>
              <a:off x="8451851" y="5141913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13" name="Rectangle 48"/>
            <p:cNvSpPr>
              <a:spLocks noChangeArrowheads="1"/>
            </p:cNvSpPr>
            <p:nvPr userDrawn="1"/>
          </p:nvSpPr>
          <p:spPr bwMode="gray">
            <a:xfrm>
              <a:off x="8451851" y="5205413"/>
              <a:ext cx="25400" cy="33338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14" name="Rectangle 49"/>
            <p:cNvSpPr>
              <a:spLocks noChangeArrowheads="1"/>
            </p:cNvSpPr>
            <p:nvPr userDrawn="1"/>
          </p:nvSpPr>
          <p:spPr bwMode="gray">
            <a:xfrm>
              <a:off x="8383588" y="5721350"/>
              <a:ext cx="161925" cy="254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15" name="Rectangle 50"/>
            <p:cNvSpPr>
              <a:spLocks noChangeArrowheads="1"/>
            </p:cNvSpPr>
            <p:nvPr userDrawn="1"/>
          </p:nvSpPr>
          <p:spPr bwMode="gray">
            <a:xfrm>
              <a:off x="8383588" y="4051300"/>
              <a:ext cx="161925" cy="254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16" name="Rectangle 51"/>
            <p:cNvSpPr>
              <a:spLocks noChangeArrowheads="1"/>
            </p:cNvSpPr>
            <p:nvPr userDrawn="1"/>
          </p:nvSpPr>
          <p:spPr bwMode="gray">
            <a:xfrm>
              <a:off x="9818688" y="4667250"/>
              <a:ext cx="34925" cy="254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17" name="Rectangle 52"/>
            <p:cNvSpPr>
              <a:spLocks noChangeArrowheads="1"/>
            </p:cNvSpPr>
            <p:nvPr userDrawn="1"/>
          </p:nvSpPr>
          <p:spPr bwMode="gray">
            <a:xfrm>
              <a:off x="9885363" y="4667250"/>
              <a:ext cx="34925" cy="254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18" name="Rectangle 53"/>
            <p:cNvSpPr>
              <a:spLocks noChangeArrowheads="1"/>
            </p:cNvSpPr>
            <p:nvPr userDrawn="1"/>
          </p:nvSpPr>
          <p:spPr bwMode="gray">
            <a:xfrm>
              <a:off x="9752013" y="4667250"/>
              <a:ext cx="34925" cy="254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19" name="Rectangle 54"/>
            <p:cNvSpPr>
              <a:spLocks noChangeArrowheads="1"/>
            </p:cNvSpPr>
            <p:nvPr userDrawn="1"/>
          </p:nvSpPr>
          <p:spPr bwMode="gray">
            <a:xfrm>
              <a:off x="9551988" y="4667250"/>
              <a:ext cx="31750" cy="254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20" name="Rectangle 55"/>
            <p:cNvSpPr>
              <a:spLocks noChangeArrowheads="1"/>
            </p:cNvSpPr>
            <p:nvPr userDrawn="1"/>
          </p:nvSpPr>
          <p:spPr bwMode="gray">
            <a:xfrm>
              <a:off x="9685338" y="4667250"/>
              <a:ext cx="34925" cy="254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21" name="Rectangle 56"/>
            <p:cNvSpPr>
              <a:spLocks noChangeArrowheads="1"/>
            </p:cNvSpPr>
            <p:nvPr userDrawn="1"/>
          </p:nvSpPr>
          <p:spPr bwMode="gray">
            <a:xfrm>
              <a:off x="9618663" y="4667250"/>
              <a:ext cx="33338" cy="254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22" name="Rectangle 57"/>
            <p:cNvSpPr>
              <a:spLocks noChangeArrowheads="1"/>
            </p:cNvSpPr>
            <p:nvPr userDrawn="1"/>
          </p:nvSpPr>
          <p:spPr bwMode="gray">
            <a:xfrm>
              <a:off x="10288588" y="4667250"/>
              <a:ext cx="34925" cy="254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23" name="Rectangle 58"/>
            <p:cNvSpPr>
              <a:spLocks noChangeArrowheads="1"/>
            </p:cNvSpPr>
            <p:nvPr userDrawn="1"/>
          </p:nvSpPr>
          <p:spPr bwMode="gray">
            <a:xfrm>
              <a:off x="10356851" y="4667250"/>
              <a:ext cx="33338" cy="254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24" name="Rectangle 59"/>
            <p:cNvSpPr>
              <a:spLocks noChangeArrowheads="1"/>
            </p:cNvSpPr>
            <p:nvPr userDrawn="1"/>
          </p:nvSpPr>
          <p:spPr bwMode="gray">
            <a:xfrm>
              <a:off x="10021888" y="4667250"/>
              <a:ext cx="31750" cy="254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25" name="Rectangle 60"/>
            <p:cNvSpPr>
              <a:spLocks noChangeArrowheads="1"/>
            </p:cNvSpPr>
            <p:nvPr userDrawn="1"/>
          </p:nvSpPr>
          <p:spPr bwMode="gray">
            <a:xfrm>
              <a:off x="10221913" y="4667250"/>
              <a:ext cx="34925" cy="254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26" name="Rectangle 61"/>
            <p:cNvSpPr>
              <a:spLocks noChangeArrowheads="1"/>
            </p:cNvSpPr>
            <p:nvPr userDrawn="1"/>
          </p:nvSpPr>
          <p:spPr bwMode="gray">
            <a:xfrm>
              <a:off x="10155238" y="4667250"/>
              <a:ext cx="33338" cy="254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27" name="Rectangle 62"/>
            <p:cNvSpPr>
              <a:spLocks noChangeArrowheads="1"/>
            </p:cNvSpPr>
            <p:nvPr userDrawn="1"/>
          </p:nvSpPr>
          <p:spPr bwMode="gray">
            <a:xfrm>
              <a:off x="10088563" y="4667250"/>
              <a:ext cx="33338" cy="254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28" name="Rectangle 63"/>
            <p:cNvSpPr>
              <a:spLocks noChangeArrowheads="1"/>
            </p:cNvSpPr>
            <p:nvPr userDrawn="1"/>
          </p:nvSpPr>
          <p:spPr bwMode="gray">
            <a:xfrm>
              <a:off x="9491663" y="4597400"/>
              <a:ext cx="25400" cy="163513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29" name="Rectangle 64"/>
            <p:cNvSpPr>
              <a:spLocks noChangeArrowheads="1"/>
            </p:cNvSpPr>
            <p:nvPr userDrawn="1"/>
          </p:nvSpPr>
          <p:spPr bwMode="gray">
            <a:xfrm>
              <a:off x="10423526" y="4597400"/>
              <a:ext cx="25400" cy="163513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30" name="Freeform 65"/>
            <p:cNvSpPr>
              <a:spLocks/>
            </p:cNvSpPr>
            <p:nvPr userDrawn="1"/>
          </p:nvSpPr>
          <p:spPr bwMode="gray">
            <a:xfrm>
              <a:off x="9024938" y="4117975"/>
              <a:ext cx="474663" cy="471488"/>
            </a:xfrm>
            <a:custGeom>
              <a:avLst/>
              <a:gdLst>
                <a:gd name="T0" fmla="*/ 249 w 263"/>
                <a:gd name="T1" fmla="*/ 14 h 263"/>
                <a:gd name="T2" fmla="*/ 256 w 263"/>
                <a:gd name="T3" fmla="*/ 14 h 263"/>
                <a:gd name="T4" fmla="*/ 263 w 263"/>
                <a:gd name="T5" fmla="*/ 8 h 263"/>
                <a:gd name="T6" fmla="*/ 256 w 263"/>
                <a:gd name="T7" fmla="*/ 0 h 263"/>
                <a:gd name="T8" fmla="*/ 249 w 263"/>
                <a:gd name="T9" fmla="*/ 0 h 263"/>
                <a:gd name="T10" fmla="*/ 0 w 263"/>
                <a:gd name="T11" fmla="*/ 250 h 263"/>
                <a:gd name="T12" fmla="*/ 0 w 263"/>
                <a:gd name="T13" fmla="*/ 256 h 263"/>
                <a:gd name="T14" fmla="*/ 7 w 263"/>
                <a:gd name="T15" fmla="*/ 263 h 263"/>
                <a:gd name="T16" fmla="*/ 7 w 263"/>
                <a:gd name="T17" fmla="*/ 263 h 263"/>
                <a:gd name="T18" fmla="*/ 14 w 263"/>
                <a:gd name="T19" fmla="*/ 255 h 263"/>
                <a:gd name="T20" fmla="*/ 14 w 263"/>
                <a:gd name="T21" fmla="*/ 250 h 263"/>
                <a:gd name="T22" fmla="*/ 249 w 263"/>
                <a:gd name="T23" fmla="*/ 14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3" h="263">
                  <a:moveTo>
                    <a:pt x="249" y="14"/>
                  </a:moveTo>
                  <a:cubicBezTo>
                    <a:pt x="252" y="14"/>
                    <a:pt x="254" y="14"/>
                    <a:pt x="256" y="14"/>
                  </a:cubicBezTo>
                  <a:cubicBezTo>
                    <a:pt x="260" y="14"/>
                    <a:pt x="263" y="11"/>
                    <a:pt x="263" y="8"/>
                  </a:cubicBezTo>
                  <a:cubicBezTo>
                    <a:pt x="263" y="4"/>
                    <a:pt x="260" y="1"/>
                    <a:pt x="256" y="0"/>
                  </a:cubicBezTo>
                  <a:cubicBezTo>
                    <a:pt x="254" y="0"/>
                    <a:pt x="252" y="0"/>
                    <a:pt x="249" y="0"/>
                  </a:cubicBezTo>
                  <a:cubicBezTo>
                    <a:pt x="112" y="0"/>
                    <a:pt x="0" y="112"/>
                    <a:pt x="0" y="250"/>
                  </a:cubicBezTo>
                  <a:cubicBezTo>
                    <a:pt x="0" y="252"/>
                    <a:pt x="0" y="254"/>
                    <a:pt x="0" y="256"/>
                  </a:cubicBezTo>
                  <a:cubicBezTo>
                    <a:pt x="0" y="260"/>
                    <a:pt x="3" y="263"/>
                    <a:pt x="7" y="263"/>
                  </a:cubicBezTo>
                  <a:cubicBezTo>
                    <a:pt x="7" y="263"/>
                    <a:pt x="7" y="263"/>
                    <a:pt x="7" y="263"/>
                  </a:cubicBezTo>
                  <a:cubicBezTo>
                    <a:pt x="11" y="263"/>
                    <a:pt x="14" y="259"/>
                    <a:pt x="14" y="255"/>
                  </a:cubicBezTo>
                  <a:cubicBezTo>
                    <a:pt x="14" y="254"/>
                    <a:pt x="14" y="252"/>
                    <a:pt x="14" y="250"/>
                  </a:cubicBezTo>
                  <a:cubicBezTo>
                    <a:pt x="14" y="120"/>
                    <a:pt x="119" y="14"/>
                    <a:pt x="249" y="14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31" name="Freeform 66"/>
            <p:cNvSpPr>
              <a:spLocks/>
            </p:cNvSpPr>
            <p:nvPr userDrawn="1"/>
          </p:nvSpPr>
          <p:spPr bwMode="gray">
            <a:xfrm>
              <a:off x="8502651" y="5741988"/>
              <a:ext cx="112713" cy="114300"/>
            </a:xfrm>
            <a:custGeom>
              <a:avLst/>
              <a:gdLst>
                <a:gd name="T0" fmla="*/ 53 w 62"/>
                <a:gd name="T1" fmla="*/ 47 h 63"/>
                <a:gd name="T2" fmla="*/ 15 w 62"/>
                <a:gd name="T3" fmla="*/ 54 h 63"/>
                <a:gd name="T4" fmla="*/ 8 w 62"/>
                <a:gd name="T5" fmla="*/ 16 h 63"/>
                <a:gd name="T6" fmla="*/ 46 w 62"/>
                <a:gd name="T7" fmla="*/ 9 h 63"/>
                <a:gd name="T8" fmla="*/ 53 w 62"/>
                <a:gd name="T9" fmla="*/ 47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63">
                  <a:moveTo>
                    <a:pt x="53" y="47"/>
                  </a:moveTo>
                  <a:cubicBezTo>
                    <a:pt x="45" y="60"/>
                    <a:pt x="28" y="63"/>
                    <a:pt x="15" y="54"/>
                  </a:cubicBezTo>
                  <a:cubicBezTo>
                    <a:pt x="3" y="46"/>
                    <a:pt x="0" y="29"/>
                    <a:pt x="8" y="16"/>
                  </a:cubicBezTo>
                  <a:cubicBezTo>
                    <a:pt x="17" y="4"/>
                    <a:pt x="34" y="0"/>
                    <a:pt x="46" y="9"/>
                  </a:cubicBezTo>
                  <a:cubicBezTo>
                    <a:pt x="59" y="18"/>
                    <a:pt x="62" y="35"/>
                    <a:pt x="53" y="47"/>
                  </a:cubicBezTo>
                  <a:close/>
                </a:path>
              </a:pathLst>
            </a:custGeom>
            <a:solidFill>
              <a:srgbClr val="7A5E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32" name="Freeform 67"/>
            <p:cNvSpPr>
              <a:spLocks/>
            </p:cNvSpPr>
            <p:nvPr userDrawn="1"/>
          </p:nvSpPr>
          <p:spPr bwMode="gray">
            <a:xfrm>
              <a:off x="8559801" y="5329238"/>
              <a:ext cx="855663" cy="849313"/>
            </a:xfrm>
            <a:custGeom>
              <a:avLst/>
              <a:gdLst>
                <a:gd name="T0" fmla="*/ 57 w 473"/>
                <a:gd name="T1" fmla="*/ 132 h 473"/>
                <a:gd name="T2" fmla="*/ 133 w 473"/>
                <a:gd name="T3" fmla="*/ 415 h 473"/>
                <a:gd name="T4" fmla="*/ 416 w 473"/>
                <a:gd name="T5" fmla="*/ 340 h 473"/>
                <a:gd name="T6" fmla="*/ 340 w 473"/>
                <a:gd name="T7" fmla="*/ 57 h 473"/>
                <a:gd name="T8" fmla="*/ 57 w 473"/>
                <a:gd name="T9" fmla="*/ 132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3" h="473">
                  <a:moveTo>
                    <a:pt x="57" y="132"/>
                  </a:moveTo>
                  <a:cubicBezTo>
                    <a:pt x="0" y="231"/>
                    <a:pt x="34" y="358"/>
                    <a:pt x="133" y="415"/>
                  </a:cubicBezTo>
                  <a:cubicBezTo>
                    <a:pt x="232" y="473"/>
                    <a:pt x="358" y="439"/>
                    <a:pt x="416" y="340"/>
                  </a:cubicBezTo>
                  <a:cubicBezTo>
                    <a:pt x="473" y="241"/>
                    <a:pt x="439" y="114"/>
                    <a:pt x="340" y="57"/>
                  </a:cubicBezTo>
                  <a:cubicBezTo>
                    <a:pt x="241" y="0"/>
                    <a:pt x="115" y="33"/>
                    <a:pt x="57" y="132"/>
                  </a:cubicBezTo>
                </a:path>
              </a:pathLst>
            </a:custGeom>
            <a:solidFill>
              <a:srgbClr val="107C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33" name="Freeform 68"/>
            <p:cNvSpPr>
              <a:spLocks/>
            </p:cNvSpPr>
            <p:nvPr userDrawn="1"/>
          </p:nvSpPr>
          <p:spPr bwMode="gray">
            <a:xfrm>
              <a:off x="8637588" y="5407025"/>
              <a:ext cx="700088" cy="695325"/>
            </a:xfrm>
            <a:custGeom>
              <a:avLst/>
              <a:gdLst>
                <a:gd name="T0" fmla="*/ 47 w 387"/>
                <a:gd name="T1" fmla="*/ 108 h 387"/>
                <a:gd name="T2" fmla="*/ 109 w 387"/>
                <a:gd name="T3" fmla="*/ 340 h 387"/>
                <a:gd name="T4" fmla="*/ 340 w 387"/>
                <a:gd name="T5" fmla="*/ 278 h 387"/>
                <a:gd name="T6" fmla="*/ 279 w 387"/>
                <a:gd name="T7" fmla="*/ 47 h 387"/>
                <a:gd name="T8" fmla="*/ 47 w 387"/>
                <a:gd name="T9" fmla="*/ 108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7" h="387">
                  <a:moveTo>
                    <a:pt x="47" y="108"/>
                  </a:moveTo>
                  <a:cubicBezTo>
                    <a:pt x="0" y="189"/>
                    <a:pt x="28" y="293"/>
                    <a:pt x="109" y="340"/>
                  </a:cubicBezTo>
                  <a:cubicBezTo>
                    <a:pt x="190" y="387"/>
                    <a:pt x="293" y="359"/>
                    <a:pt x="340" y="278"/>
                  </a:cubicBezTo>
                  <a:cubicBezTo>
                    <a:pt x="387" y="197"/>
                    <a:pt x="359" y="94"/>
                    <a:pt x="279" y="47"/>
                  </a:cubicBezTo>
                  <a:cubicBezTo>
                    <a:pt x="198" y="0"/>
                    <a:pt x="94" y="27"/>
                    <a:pt x="47" y="108"/>
                  </a:cubicBezTo>
                </a:path>
              </a:pathLst>
            </a:custGeom>
            <a:solidFill>
              <a:srgbClr val="BAD8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34" name="Freeform 69"/>
            <p:cNvSpPr>
              <a:spLocks/>
            </p:cNvSpPr>
            <p:nvPr userDrawn="1"/>
          </p:nvSpPr>
          <p:spPr bwMode="gray">
            <a:xfrm>
              <a:off x="10661651" y="5519738"/>
              <a:ext cx="396875" cy="409575"/>
            </a:xfrm>
            <a:custGeom>
              <a:avLst/>
              <a:gdLst>
                <a:gd name="T0" fmla="*/ 155 w 219"/>
                <a:gd name="T1" fmla="*/ 228 h 228"/>
                <a:gd name="T2" fmla="*/ 55 w 219"/>
                <a:gd name="T3" fmla="*/ 106 h 228"/>
                <a:gd name="T4" fmla="*/ 73 w 219"/>
                <a:gd name="T5" fmla="*/ 0 h 228"/>
                <a:gd name="T6" fmla="*/ 219 w 219"/>
                <a:gd name="T7" fmla="*/ 186 h 228"/>
                <a:gd name="T8" fmla="*/ 155 w 219"/>
                <a:gd name="T9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9" h="228">
                  <a:moveTo>
                    <a:pt x="155" y="228"/>
                  </a:moveTo>
                  <a:cubicBezTo>
                    <a:pt x="125" y="201"/>
                    <a:pt x="78" y="169"/>
                    <a:pt x="55" y="106"/>
                  </a:cubicBezTo>
                  <a:cubicBezTo>
                    <a:pt x="32" y="43"/>
                    <a:pt x="0" y="27"/>
                    <a:pt x="73" y="0"/>
                  </a:cubicBezTo>
                  <a:cubicBezTo>
                    <a:pt x="149" y="80"/>
                    <a:pt x="187" y="136"/>
                    <a:pt x="219" y="186"/>
                  </a:cubicBezTo>
                  <a:cubicBezTo>
                    <a:pt x="203" y="204"/>
                    <a:pt x="181" y="219"/>
                    <a:pt x="155" y="228"/>
                  </a:cubicBezTo>
                  <a:close/>
                </a:path>
              </a:pathLst>
            </a:custGeom>
            <a:solidFill>
              <a:srgbClr val="7043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35" name="Freeform 70"/>
            <p:cNvSpPr>
              <a:spLocks/>
            </p:cNvSpPr>
            <p:nvPr userDrawn="1"/>
          </p:nvSpPr>
          <p:spPr bwMode="gray">
            <a:xfrm>
              <a:off x="10661651" y="5519738"/>
              <a:ext cx="396875" cy="409575"/>
            </a:xfrm>
            <a:custGeom>
              <a:avLst/>
              <a:gdLst>
                <a:gd name="T0" fmla="*/ 155 w 219"/>
                <a:gd name="T1" fmla="*/ 228 h 228"/>
                <a:gd name="T2" fmla="*/ 55 w 219"/>
                <a:gd name="T3" fmla="*/ 106 h 228"/>
                <a:gd name="T4" fmla="*/ 73 w 219"/>
                <a:gd name="T5" fmla="*/ 0 h 228"/>
                <a:gd name="T6" fmla="*/ 219 w 219"/>
                <a:gd name="T7" fmla="*/ 186 h 228"/>
                <a:gd name="T8" fmla="*/ 155 w 219"/>
                <a:gd name="T9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9" h="228">
                  <a:moveTo>
                    <a:pt x="155" y="228"/>
                  </a:moveTo>
                  <a:cubicBezTo>
                    <a:pt x="125" y="201"/>
                    <a:pt x="78" y="169"/>
                    <a:pt x="55" y="106"/>
                  </a:cubicBezTo>
                  <a:cubicBezTo>
                    <a:pt x="32" y="43"/>
                    <a:pt x="0" y="27"/>
                    <a:pt x="73" y="0"/>
                  </a:cubicBezTo>
                  <a:cubicBezTo>
                    <a:pt x="149" y="80"/>
                    <a:pt x="187" y="136"/>
                    <a:pt x="219" y="186"/>
                  </a:cubicBezTo>
                  <a:cubicBezTo>
                    <a:pt x="203" y="204"/>
                    <a:pt x="181" y="219"/>
                    <a:pt x="155" y="228"/>
                  </a:cubicBezTo>
                  <a:close/>
                </a:path>
              </a:pathLst>
            </a:custGeom>
            <a:solidFill>
              <a:srgbClr val="301D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36" name="Freeform 71"/>
            <p:cNvSpPr>
              <a:spLocks/>
            </p:cNvSpPr>
            <p:nvPr userDrawn="1"/>
          </p:nvSpPr>
          <p:spPr bwMode="gray">
            <a:xfrm>
              <a:off x="10391776" y="5581650"/>
              <a:ext cx="106363" cy="104775"/>
            </a:xfrm>
            <a:custGeom>
              <a:avLst/>
              <a:gdLst>
                <a:gd name="T0" fmla="*/ 4 w 59"/>
                <a:gd name="T1" fmla="*/ 37 h 59"/>
                <a:gd name="T2" fmla="*/ 37 w 59"/>
                <a:gd name="T3" fmla="*/ 55 h 59"/>
                <a:gd name="T4" fmla="*/ 55 w 59"/>
                <a:gd name="T5" fmla="*/ 23 h 59"/>
                <a:gd name="T6" fmla="*/ 23 w 59"/>
                <a:gd name="T7" fmla="*/ 4 h 59"/>
                <a:gd name="T8" fmla="*/ 4 w 59"/>
                <a:gd name="T9" fmla="*/ 37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59">
                  <a:moveTo>
                    <a:pt x="4" y="37"/>
                  </a:moveTo>
                  <a:cubicBezTo>
                    <a:pt x="8" y="51"/>
                    <a:pt x="23" y="59"/>
                    <a:pt x="37" y="55"/>
                  </a:cubicBezTo>
                  <a:cubicBezTo>
                    <a:pt x="51" y="51"/>
                    <a:pt x="59" y="37"/>
                    <a:pt x="55" y="23"/>
                  </a:cubicBezTo>
                  <a:cubicBezTo>
                    <a:pt x="52" y="8"/>
                    <a:pt x="37" y="0"/>
                    <a:pt x="23" y="4"/>
                  </a:cubicBezTo>
                  <a:cubicBezTo>
                    <a:pt x="9" y="8"/>
                    <a:pt x="0" y="23"/>
                    <a:pt x="4" y="37"/>
                  </a:cubicBezTo>
                  <a:close/>
                </a:path>
              </a:pathLst>
            </a:custGeom>
            <a:solidFill>
              <a:srgbClr val="613D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37" name="Freeform 72"/>
            <p:cNvSpPr>
              <a:spLocks/>
            </p:cNvSpPr>
            <p:nvPr userDrawn="1"/>
          </p:nvSpPr>
          <p:spPr bwMode="gray">
            <a:xfrm>
              <a:off x="10474326" y="5751513"/>
              <a:ext cx="111125" cy="107950"/>
            </a:xfrm>
            <a:custGeom>
              <a:avLst/>
              <a:gdLst>
                <a:gd name="T0" fmla="*/ 7 w 61"/>
                <a:gd name="T1" fmla="*/ 42 h 60"/>
                <a:gd name="T2" fmla="*/ 42 w 61"/>
                <a:gd name="T3" fmla="*/ 54 h 60"/>
                <a:gd name="T4" fmla="*/ 55 w 61"/>
                <a:gd name="T5" fmla="*/ 19 h 60"/>
                <a:gd name="T6" fmla="*/ 19 w 61"/>
                <a:gd name="T7" fmla="*/ 6 h 60"/>
                <a:gd name="T8" fmla="*/ 7 w 61"/>
                <a:gd name="T9" fmla="*/ 4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60">
                  <a:moveTo>
                    <a:pt x="7" y="42"/>
                  </a:moveTo>
                  <a:cubicBezTo>
                    <a:pt x="13" y="55"/>
                    <a:pt x="29" y="60"/>
                    <a:pt x="42" y="54"/>
                  </a:cubicBezTo>
                  <a:cubicBezTo>
                    <a:pt x="55" y="48"/>
                    <a:pt x="61" y="32"/>
                    <a:pt x="55" y="19"/>
                  </a:cubicBezTo>
                  <a:cubicBezTo>
                    <a:pt x="48" y="6"/>
                    <a:pt x="33" y="0"/>
                    <a:pt x="19" y="6"/>
                  </a:cubicBezTo>
                  <a:cubicBezTo>
                    <a:pt x="6" y="13"/>
                    <a:pt x="0" y="28"/>
                    <a:pt x="7" y="42"/>
                  </a:cubicBezTo>
                  <a:close/>
                </a:path>
              </a:pathLst>
            </a:custGeom>
            <a:solidFill>
              <a:srgbClr val="613D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38" name="Freeform 73"/>
            <p:cNvSpPr>
              <a:spLocks/>
            </p:cNvSpPr>
            <p:nvPr userDrawn="1"/>
          </p:nvSpPr>
          <p:spPr bwMode="gray">
            <a:xfrm>
              <a:off x="10537826" y="5837238"/>
              <a:ext cx="109538" cy="109538"/>
            </a:xfrm>
            <a:custGeom>
              <a:avLst/>
              <a:gdLst>
                <a:gd name="T0" fmla="*/ 6 w 61"/>
                <a:gd name="T1" fmla="*/ 42 h 61"/>
                <a:gd name="T2" fmla="*/ 42 w 61"/>
                <a:gd name="T3" fmla="*/ 55 h 61"/>
                <a:gd name="T4" fmla="*/ 54 w 61"/>
                <a:gd name="T5" fmla="*/ 19 h 61"/>
                <a:gd name="T6" fmla="*/ 19 w 61"/>
                <a:gd name="T7" fmla="*/ 7 h 61"/>
                <a:gd name="T8" fmla="*/ 6 w 61"/>
                <a:gd name="T9" fmla="*/ 42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61">
                  <a:moveTo>
                    <a:pt x="6" y="42"/>
                  </a:moveTo>
                  <a:cubicBezTo>
                    <a:pt x="13" y="55"/>
                    <a:pt x="28" y="61"/>
                    <a:pt x="42" y="55"/>
                  </a:cubicBezTo>
                  <a:cubicBezTo>
                    <a:pt x="55" y="48"/>
                    <a:pt x="61" y="33"/>
                    <a:pt x="54" y="19"/>
                  </a:cubicBezTo>
                  <a:cubicBezTo>
                    <a:pt x="48" y="6"/>
                    <a:pt x="32" y="0"/>
                    <a:pt x="19" y="7"/>
                  </a:cubicBezTo>
                  <a:cubicBezTo>
                    <a:pt x="6" y="13"/>
                    <a:pt x="0" y="29"/>
                    <a:pt x="6" y="42"/>
                  </a:cubicBezTo>
                  <a:close/>
                </a:path>
              </a:pathLst>
            </a:custGeom>
            <a:solidFill>
              <a:srgbClr val="613D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39" name="Freeform 74"/>
            <p:cNvSpPr>
              <a:spLocks/>
            </p:cNvSpPr>
            <p:nvPr userDrawn="1"/>
          </p:nvSpPr>
          <p:spPr bwMode="gray">
            <a:xfrm>
              <a:off x="10617201" y="5916613"/>
              <a:ext cx="107950" cy="107950"/>
            </a:xfrm>
            <a:custGeom>
              <a:avLst/>
              <a:gdLst>
                <a:gd name="T0" fmla="*/ 6 w 60"/>
                <a:gd name="T1" fmla="*/ 41 h 60"/>
                <a:gd name="T2" fmla="*/ 41 w 60"/>
                <a:gd name="T3" fmla="*/ 54 h 60"/>
                <a:gd name="T4" fmla="*/ 54 w 60"/>
                <a:gd name="T5" fmla="*/ 19 h 60"/>
                <a:gd name="T6" fmla="*/ 18 w 60"/>
                <a:gd name="T7" fmla="*/ 6 h 60"/>
                <a:gd name="T8" fmla="*/ 6 w 60"/>
                <a:gd name="T9" fmla="*/ 41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60">
                  <a:moveTo>
                    <a:pt x="6" y="41"/>
                  </a:moveTo>
                  <a:cubicBezTo>
                    <a:pt x="12" y="55"/>
                    <a:pt x="28" y="60"/>
                    <a:pt x="41" y="54"/>
                  </a:cubicBezTo>
                  <a:cubicBezTo>
                    <a:pt x="54" y="48"/>
                    <a:pt x="60" y="32"/>
                    <a:pt x="54" y="19"/>
                  </a:cubicBezTo>
                  <a:cubicBezTo>
                    <a:pt x="47" y="5"/>
                    <a:pt x="32" y="0"/>
                    <a:pt x="18" y="6"/>
                  </a:cubicBezTo>
                  <a:cubicBezTo>
                    <a:pt x="5" y="12"/>
                    <a:pt x="0" y="28"/>
                    <a:pt x="6" y="41"/>
                  </a:cubicBezTo>
                  <a:close/>
                </a:path>
              </a:pathLst>
            </a:custGeom>
            <a:solidFill>
              <a:srgbClr val="613D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40" name="Freeform 75"/>
            <p:cNvSpPr>
              <a:spLocks/>
            </p:cNvSpPr>
            <p:nvPr userDrawn="1"/>
          </p:nvSpPr>
          <p:spPr bwMode="gray">
            <a:xfrm>
              <a:off x="9932988" y="4719638"/>
              <a:ext cx="1179513" cy="1587500"/>
            </a:xfrm>
            <a:custGeom>
              <a:avLst/>
              <a:gdLst>
                <a:gd name="T0" fmla="*/ 142 w 743"/>
                <a:gd name="T1" fmla="*/ 0 h 1000"/>
                <a:gd name="T2" fmla="*/ 743 w 743"/>
                <a:gd name="T3" fmla="*/ 907 h 1000"/>
                <a:gd name="T4" fmla="*/ 599 w 743"/>
                <a:gd name="T5" fmla="*/ 1000 h 1000"/>
                <a:gd name="T6" fmla="*/ 0 w 743"/>
                <a:gd name="T7" fmla="*/ 94 h 1000"/>
                <a:gd name="T8" fmla="*/ 142 w 743"/>
                <a:gd name="T9" fmla="*/ 0 h 1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3" h="1000">
                  <a:moveTo>
                    <a:pt x="142" y="0"/>
                  </a:moveTo>
                  <a:lnTo>
                    <a:pt x="743" y="907"/>
                  </a:lnTo>
                  <a:lnTo>
                    <a:pt x="599" y="1000"/>
                  </a:lnTo>
                  <a:lnTo>
                    <a:pt x="0" y="94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D2D2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41" name="Freeform 76"/>
            <p:cNvSpPr>
              <a:spLocks/>
            </p:cNvSpPr>
            <p:nvPr userDrawn="1"/>
          </p:nvSpPr>
          <p:spPr bwMode="gray">
            <a:xfrm>
              <a:off x="10506076" y="5421313"/>
              <a:ext cx="739775" cy="496888"/>
            </a:xfrm>
            <a:custGeom>
              <a:avLst/>
              <a:gdLst>
                <a:gd name="T0" fmla="*/ 23 w 410"/>
                <a:gd name="T1" fmla="*/ 0 h 277"/>
                <a:gd name="T2" fmla="*/ 160 w 410"/>
                <a:gd name="T3" fmla="*/ 20 h 277"/>
                <a:gd name="T4" fmla="*/ 378 w 410"/>
                <a:gd name="T5" fmla="*/ 89 h 277"/>
                <a:gd name="T6" fmla="*/ 332 w 410"/>
                <a:gd name="T7" fmla="*/ 269 h 277"/>
                <a:gd name="T8" fmla="*/ 161 w 410"/>
                <a:gd name="T9" fmla="*/ 101 h 277"/>
                <a:gd name="T10" fmla="*/ 105 w 410"/>
                <a:gd name="T11" fmla="*/ 88 h 277"/>
                <a:gd name="T12" fmla="*/ 23 w 410"/>
                <a:gd name="T13" fmla="*/ 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0" h="277">
                  <a:moveTo>
                    <a:pt x="23" y="0"/>
                  </a:moveTo>
                  <a:cubicBezTo>
                    <a:pt x="101" y="20"/>
                    <a:pt x="160" y="20"/>
                    <a:pt x="160" y="20"/>
                  </a:cubicBezTo>
                  <a:cubicBezTo>
                    <a:pt x="378" y="89"/>
                    <a:pt x="378" y="89"/>
                    <a:pt x="378" y="89"/>
                  </a:cubicBezTo>
                  <a:cubicBezTo>
                    <a:pt x="378" y="89"/>
                    <a:pt x="410" y="277"/>
                    <a:pt x="332" y="269"/>
                  </a:cubicBezTo>
                  <a:cubicBezTo>
                    <a:pt x="254" y="260"/>
                    <a:pt x="161" y="101"/>
                    <a:pt x="161" y="101"/>
                  </a:cubicBezTo>
                  <a:cubicBezTo>
                    <a:pt x="161" y="101"/>
                    <a:pt x="130" y="88"/>
                    <a:pt x="105" y="88"/>
                  </a:cubicBezTo>
                  <a:cubicBezTo>
                    <a:pt x="36" y="96"/>
                    <a:pt x="0" y="30"/>
                    <a:pt x="23" y="0"/>
                  </a:cubicBezTo>
                  <a:close/>
                </a:path>
              </a:pathLst>
            </a:custGeom>
            <a:solidFill>
              <a:srgbClr val="613D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42" name="Freeform 77"/>
            <p:cNvSpPr>
              <a:spLocks/>
            </p:cNvSpPr>
            <p:nvPr userDrawn="1"/>
          </p:nvSpPr>
          <p:spPr bwMode="gray">
            <a:xfrm>
              <a:off x="10795001" y="5457825"/>
              <a:ext cx="825500" cy="633413"/>
            </a:xfrm>
            <a:custGeom>
              <a:avLst/>
              <a:gdLst>
                <a:gd name="T0" fmla="*/ 520 w 520"/>
                <a:gd name="T1" fmla="*/ 160 h 399"/>
                <a:gd name="T2" fmla="*/ 0 w 520"/>
                <a:gd name="T3" fmla="*/ 0 h 399"/>
                <a:gd name="T4" fmla="*/ 186 w 520"/>
                <a:gd name="T5" fmla="*/ 279 h 399"/>
                <a:gd name="T6" fmla="*/ 495 w 520"/>
                <a:gd name="T7" fmla="*/ 399 h 399"/>
                <a:gd name="T8" fmla="*/ 520 w 520"/>
                <a:gd name="T9" fmla="*/ 160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0" h="399">
                  <a:moveTo>
                    <a:pt x="520" y="160"/>
                  </a:moveTo>
                  <a:lnTo>
                    <a:pt x="0" y="0"/>
                  </a:lnTo>
                  <a:lnTo>
                    <a:pt x="186" y="279"/>
                  </a:lnTo>
                  <a:lnTo>
                    <a:pt x="495" y="399"/>
                  </a:lnTo>
                  <a:lnTo>
                    <a:pt x="520" y="160"/>
                  </a:lnTo>
                  <a:close/>
                </a:path>
              </a:pathLst>
            </a:custGeom>
            <a:solidFill>
              <a:srgbClr val="613D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43" name="Freeform 78"/>
            <p:cNvSpPr>
              <a:spLocks/>
            </p:cNvSpPr>
            <p:nvPr userDrawn="1"/>
          </p:nvSpPr>
          <p:spPr bwMode="gray">
            <a:xfrm>
              <a:off x="10795001" y="5457825"/>
              <a:ext cx="825500" cy="633413"/>
            </a:xfrm>
            <a:custGeom>
              <a:avLst/>
              <a:gdLst>
                <a:gd name="T0" fmla="*/ 520 w 520"/>
                <a:gd name="T1" fmla="*/ 160 h 399"/>
                <a:gd name="T2" fmla="*/ 0 w 520"/>
                <a:gd name="T3" fmla="*/ 0 h 399"/>
                <a:gd name="T4" fmla="*/ 186 w 520"/>
                <a:gd name="T5" fmla="*/ 279 h 399"/>
                <a:gd name="T6" fmla="*/ 495 w 520"/>
                <a:gd name="T7" fmla="*/ 399 h 399"/>
                <a:gd name="T8" fmla="*/ 520 w 520"/>
                <a:gd name="T9" fmla="*/ 160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0" h="399">
                  <a:moveTo>
                    <a:pt x="520" y="160"/>
                  </a:moveTo>
                  <a:lnTo>
                    <a:pt x="0" y="0"/>
                  </a:lnTo>
                  <a:lnTo>
                    <a:pt x="186" y="279"/>
                  </a:lnTo>
                  <a:lnTo>
                    <a:pt x="495" y="399"/>
                  </a:lnTo>
                  <a:lnTo>
                    <a:pt x="520" y="16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44" name="Freeform 79"/>
            <p:cNvSpPr>
              <a:spLocks/>
            </p:cNvSpPr>
            <p:nvPr userDrawn="1"/>
          </p:nvSpPr>
          <p:spPr bwMode="gray">
            <a:xfrm>
              <a:off x="11279191" y="5591948"/>
              <a:ext cx="409572" cy="582655"/>
            </a:xfrm>
            <a:custGeom>
              <a:avLst/>
              <a:gdLst>
                <a:gd name="T0" fmla="*/ 232 w 232"/>
                <a:gd name="T1" fmla="*/ 67 h 354"/>
                <a:gd name="T2" fmla="*/ 32 w 232"/>
                <a:gd name="T3" fmla="*/ 0 h 354"/>
                <a:gd name="T4" fmla="*/ 0 w 232"/>
                <a:gd name="T5" fmla="*/ 257 h 354"/>
                <a:gd name="T6" fmla="*/ 232 w 232"/>
                <a:gd name="T7" fmla="*/ 354 h 354"/>
                <a:gd name="T8" fmla="*/ 232 w 232"/>
                <a:gd name="T9" fmla="*/ 67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354">
                  <a:moveTo>
                    <a:pt x="232" y="67"/>
                  </a:moveTo>
                  <a:lnTo>
                    <a:pt x="32" y="0"/>
                  </a:lnTo>
                  <a:lnTo>
                    <a:pt x="0" y="257"/>
                  </a:lnTo>
                  <a:lnTo>
                    <a:pt x="232" y="354"/>
                  </a:lnTo>
                  <a:lnTo>
                    <a:pt x="232" y="67"/>
                  </a:lnTo>
                  <a:close/>
                </a:path>
              </a:pathLst>
            </a:custGeom>
            <a:solidFill>
              <a:srgbClr val="107C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45" name="Freeform 80"/>
            <p:cNvSpPr>
              <a:spLocks/>
            </p:cNvSpPr>
            <p:nvPr userDrawn="1"/>
          </p:nvSpPr>
          <p:spPr bwMode="gray">
            <a:xfrm>
              <a:off x="11291888" y="5602288"/>
              <a:ext cx="368300" cy="561975"/>
            </a:xfrm>
            <a:custGeom>
              <a:avLst/>
              <a:gdLst>
                <a:gd name="T0" fmla="*/ 232 w 232"/>
                <a:gd name="T1" fmla="*/ 67 h 354"/>
                <a:gd name="T2" fmla="*/ 32 w 232"/>
                <a:gd name="T3" fmla="*/ 0 h 354"/>
                <a:gd name="T4" fmla="*/ 0 w 232"/>
                <a:gd name="T5" fmla="*/ 257 h 354"/>
                <a:gd name="T6" fmla="*/ 232 w 232"/>
                <a:gd name="T7" fmla="*/ 354 h 354"/>
                <a:gd name="T8" fmla="*/ 232 w 232"/>
                <a:gd name="T9" fmla="*/ 67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354">
                  <a:moveTo>
                    <a:pt x="232" y="67"/>
                  </a:moveTo>
                  <a:lnTo>
                    <a:pt x="32" y="0"/>
                  </a:lnTo>
                  <a:lnTo>
                    <a:pt x="0" y="257"/>
                  </a:lnTo>
                  <a:lnTo>
                    <a:pt x="232" y="354"/>
                  </a:lnTo>
                  <a:lnTo>
                    <a:pt x="232" y="6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46" name="Freeform 81"/>
            <p:cNvSpPr>
              <a:spLocks/>
            </p:cNvSpPr>
            <p:nvPr userDrawn="1"/>
          </p:nvSpPr>
          <p:spPr bwMode="gray">
            <a:xfrm>
              <a:off x="11291888" y="5980113"/>
              <a:ext cx="4763" cy="30163"/>
            </a:xfrm>
            <a:custGeom>
              <a:avLst/>
              <a:gdLst>
                <a:gd name="T0" fmla="*/ 3 w 3"/>
                <a:gd name="T1" fmla="*/ 0 h 19"/>
                <a:gd name="T2" fmla="*/ 0 w 3"/>
                <a:gd name="T3" fmla="*/ 19 h 19"/>
                <a:gd name="T4" fmla="*/ 3 w 3"/>
                <a:gd name="T5" fmla="*/ 0 h 19"/>
                <a:gd name="T6" fmla="*/ 3 w 3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9">
                  <a:moveTo>
                    <a:pt x="3" y="0"/>
                  </a:moveTo>
                  <a:lnTo>
                    <a:pt x="0" y="19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3291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47" name="Freeform 82"/>
            <p:cNvSpPr>
              <a:spLocks/>
            </p:cNvSpPr>
            <p:nvPr userDrawn="1"/>
          </p:nvSpPr>
          <p:spPr bwMode="gray">
            <a:xfrm>
              <a:off x="11291888" y="5980113"/>
              <a:ext cx="4763" cy="30163"/>
            </a:xfrm>
            <a:custGeom>
              <a:avLst/>
              <a:gdLst>
                <a:gd name="T0" fmla="*/ 3 w 3"/>
                <a:gd name="T1" fmla="*/ 0 h 19"/>
                <a:gd name="T2" fmla="*/ 0 w 3"/>
                <a:gd name="T3" fmla="*/ 19 h 19"/>
                <a:gd name="T4" fmla="*/ 3 w 3"/>
                <a:gd name="T5" fmla="*/ 0 h 19"/>
                <a:gd name="T6" fmla="*/ 3 w 3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9">
                  <a:moveTo>
                    <a:pt x="3" y="0"/>
                  </a:moveTo>
                  <a:lnTo>
                    <a:pt x="0" y="19"/>
                  </a:lnTo>
                  <a:lnTo>
                    <a:pt x="3" y="0"/>
                  </a:ln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48" name="Freeform 83"/>
            <p:cNvSpPr>
              <a:spLocks/>
            </p:cNvSpPr>
            <p:nvPr userDrawn="1"/>
          </p:nvSpPr>
          <p:spPr bwMode="gray">
            <a:xfrm>
              <a:off x="11296651" y="5905500"/>
              <a:ext cx="7938" cy="74613"/>
            </a:xfrm>
            <a:custGeom>
              <a:avLst/>
              <a:gdLst>
                <a:gd name="T0" fmla="*/ 5 w 5"/>
                <a:gd name="T1" fmla="*/ 0 h 47"/>
                <a:gd name="T2" fmla="*/ 0 w 5"/>
                <a:gd name="T3" fmla="*/ 47 h 47"/>
                <a:gd name="T4" fmla="*/ 0 w 5"/>
                <a:gd name="T5" fmla="*/ 47 h 47"/>
                <a:gd name="T6" fmla="*/ 5 w 5"/>
                <a:gd name="T7" fmla="*/ 0 h 47"/>
                <a:gd name="T8" fmla="*/ 5 w 5"/>
                <a:gd name="T9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7">
                  <a:moveTo>
                    <a:pt x="5" y="0"/>
                  </a:moveTo>
                  <a:lnTo>
                    <a:pt x="0" y="47"/>
                  </a:lnTo>
                  <a:lnTo>
                    <a:pt x="0" y="47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5737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49" name="Freeform 84"/>
            <p:cNvSpPr>
              <a:spLocks/>
            </p:cNvSpPr>
            <p:nvPr userDrawn="1"/>
          </p:nvSpPr>
          <p:spPr bwMode="gray">
            <a:xfrm>
              <a:off x="11296651" y="5905500"/>
              <a:ext cx="7938" cy="74613"/>
            </a:xfrm>
            <a:custGeom>
              <a:avLst/>
              <a:gdLst>
                <a:gd name="T0" fmla="*/ 5 w 5"/>
                <a:gd name="T1" fmla="*/ 0 h 47"/>
                <a:gd name="T2" fmla="*/ 0 w 5"/>
                <a:gd name="T3" fmla="*/ 47 h 47"/>
                <a:gd name="T4" fmla="*/ 0 w 5"/>
                <a:gd name="T5" fmla="*/ 47 h 47"/>
                <a:gd name="T6" fmla="*/ 5 w 5"/>
                <a:gd name="T7" fmla="*/ 0 h 47"/>
                <a:gd name="T8" fmla="*/ 5 w 5"/>
                <a:gd name="T9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7">
                  <a:moveTo>
                    <a:pt x="5" y="0"/>
                  </a:moveTo>
                  <a:lnTo>
                    <a:pt x="0" y="47"/>
                  </a:lnTo>
                  <a:lnTo>
                    <a:pt x="0" y="47"/>
                  </a:lnTo>
                  <a:lnTo>
                    <a:pt x="5" y="0"/>
                  </a:lnTo>
                  <a:lnTo>
                    <a:pt x="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50" name="Freeform 85"/>
            <p:cNvSpPr>
              <a:spLocks/>
            </p:cNvSpPr>
            <p:nvPr userDrawn="1"/>
          </p:nvSpPr>
          <p:spPr bwMode="gray">
            <a:xfrm>
              <a:off x="11294610" y="5905501"/>
              <a:ext cx="362859" cy="258762"/>
            </a:xfrm>
            <a:custGeom>
              <a:avLst/>
              <a:gdLst>
                <a:gd name="T0" fmla="*/ 8 w 232"/>
                <a:gd name="T1" fmla="*/ 0 h 163"/>
                <a:gd name="T2" fmla="*/ 3 w 232"/>
                <a:gd name="T3" fmla="*/ 47 h 163"/>
                <a:gd name="T4" fmla="*/ 0 w 232"/>
                <a:gd name="T5" fmla="*/ 66 h 163"/>
                <a:gd name="T6" fmla="*/ 232 w 232"/>
                <a:gd name="T7" fmla="*/ 163 h 163"/>
                <a:gd name="T8" fmla="*/ 232 w 232"/>
                <a:gd name="T9" fmla="*/ 93 h 163"/>
                <a:gd name="T10" fmla="*/ 8 w 232"/>
                <a:gd name="T11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2" h="163">
                  <a:moveTo>
                    <a:pt x="8" y="0"/>
                  </a:moveTo>
                  <a:lnTo>
                    <a:pt x="3" y="47"/>
                  </a:lnTo>
                  <a:lnTo>
                    <a:pt x="0" y="66"/>
                  </a:lnTo>
                  <a:lnTo>
                    <a:pt x="232" y="163"/>
                  </a:lnTo>
                  <a:lnTo>
                    <a:pt x="232" y="93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E6F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51" name="Freeform 86"/>
            <p:cNvSpPr>
              <a:spLocks/>
            </p:cNvSpPr>
            <p:nvPr userDrawn="1"/>
          </p:nvSpPr>
          <p:spPr bwMode="gray">
            <a:xfrm>
              <a:off x="11291888" y="5905500"/>
              <a:ext cx="368300" cy="258763"/>
            </a:xfrm>
            <a:custGeom>
              <a:avLst/>
              <a:gdLst>
                <a:gd name="T0" fmla="*/ 8 w 232"/>
                <a:gd name="T1" fmla="*/ 0 h 163"/>
                <a:gd name="T2" fmla="*/ 3 w 232"/>
                <a:gd name="T3" fmla="*/ 47 h 163"/>
                <a:gd name="T4" fmla="*/ 0 w 232"/>
                <a:gd name="T5" fmla="*/ 66 h 163"/>
                <a:gd name="T6" fmla="*/ 232 w 232"/>
                <a:gd name="T7" fmla="*/ 163 h 163"/>
                <a:gd name="T8" fmla="*/ 232 w 232"/>
                <a:gd name="T9" fmla="*/ 93 h 163"/>
                <a:gd name="T10" fmla="*/ 8 w 232"/>
                <a:gd name="T11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2" h="163">
                  <a:moveTo>
                    <a:pt x="8" y="0"/>
                  </a:moveTo>
                  <a:lnTo>
                    <a:pt x="3" y="47"/>
                  </a:lnTo>
                  <a:lnTo>
                    <a:pt x="0" y="66"/>
                  </a:lnTo>
                  <a:lnTo>
                    <a:pt x="232" y="163"/>
                  </a:lnTo>
                  <a:lnTo>
                    <a:pt x="232" y="93"/>
                  </a:lnTo>
                  <a:lnTo>
                    <a:pt x="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52" name="Freeform 87"/>
            <p:cNvSpPr>
              <a:spLocks/>
            </p:cNvSpPr>
            <p:nvPr userDrawn="1"/>
          </p:nvSpPr>
          <p:spPr bwMode="gray">
            <a:xfrm>
              <a:off x="9963151" y="3878263"/>
              <a:ext cx="217488" cy="387350"/>
            </a:xfrm>
            <a:custGeom>
              <a:avLst/>
              <a:gdLst>
                <a:gd name="T0" fmla="*/ 120 w 120"/>
                <a:gd name="T1" fmla="*/ 186 h 215"/>
                <a:gd name="T2" fmla="*/ 105 w 120"/>
                <a:gd name="T3" fmla="*/ 0 h 215"/>
                <a:gd name="T4" fmla="*/ 0 w 120"/>
                <a:gd name="T5" fmla="*/ 81 h 215"/>
                <a:gd name="T6" fmla="*/ 17 w 120"/>
                <a:gd name="T7" fmla="*/ 215 h 215"/>
                <a:gd name="T8" fmla="*/ 120 w 120"/>
                <a:gd name="T9" fmla="*/ 186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215">
                  <a:moveTo>
                    <a:pt x="120" y="186"/>
                  </a:moveTo>
                  <a:cubicBezTo>
                    <a:pt x="120" y="186"/>
                    <a:pt x="64" y="85"/>
                    <a:pt x="105" y="0"/>
                  </a:cubicBezTo>
                  <a:cubicBezTo>
                    <a:pt x="4" y="67"/>
                    <a:pt x="0" y="81"/>
                    <a:pt x="0" y="81"/>
                  </a:cubicBezTo>
                  <a:cubicBezTo>
                    <a:pt x="17" y="215"/>
                    <a:pt x="17" y="215"/>
                    <a:pt x="17" y="215"/>
                  </a:cubicBezTo>
                  <a:lnTo>
                    <a:pt x="120" y="186"/>
                  </a:lnTo>
                  <a:close/>
                </a:path>
              </a:pathLst>
            </a:custGeom>
            <a:solidFill>
              <a:srgbClr val="F8D5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53" name="Freeform 88"/>
            <p:cNvSpPr>
              <a:spLocks/>
            </p:cNvSpPr>
            <p:nvPr userDrawn="1"/>
          </p:nvSpPr>
          <p:spPr bwMode="gray">
            <a:xfrm>
              <a:off x="9963151" y="3878263"/>
              <a:ext cx="217488" cy="387350"/>
            </a:xfrm>
            <a:custGeom>
              <a:avLst/>
              <a:gdLst>
                <a:gd name="T0" fmla="*/ 120 w 120"/>
                <a:gd name="T1" fmla="*/ 186 h 215"/>
                <a:gd name="T2" fmla="*/ 105 w 120"/>
                <a:gd name="T3" fmla="*/ 0 h 215"/>
                <a:gd name="T4" fmla="*/ 0 w 120"/>
                <a:gd name="T5" fmla="*/ 81 h 215"/>
                <a:gd name="T6" fmla="*/ 17 w 120"/>
                <a:gd name="T7" fmla="*/ 215 h 215"/>
                <a:gd name="T8" fmla="*/ 120 w 120"/>
                <a:gd name="T9" fmla="*/ 186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215">
                  <a:moveTo>
                    <a:pt x="120" y="186"/>
                  </a:moveTo>
                  <a:cubicBezTo>
                    <a:pt x="120" y="186"/>
                    <a:pt x="64" y="85"/>
                    <a:pt x="105" y="0"/>
                  </a:cubicBezTo>
                  <a:cubicBezTo>
                    <a:pt x="4" y="67"/>
                    <a:pt x="0" y="81"/>
                    <a:pt x="0" y="81"/>
                  </a:cubicBezTo>
                  <a:cubicBezTo>
                    <a:pt x="17" y="215"/>
                    <a:pt x="17" y="215"/>
                    <a:pt x="17" y="215"/>
                  </a:cubicBezTo>
                  <a:lnTo>
                    <a:pt x="120" y="186"/>
                  </a:lnTo>
                  <a:close/>
                </a:path>
              </a:pathLst>
            </a:custGeom>
            <a:solidFill>
              <a:srgbClr val="DEB6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54" name="Freeform 89"/>
            <p:cNvSpPr>
              <a:spLocks/>
            </p:cNvSpPr>
            <p:nvPr userDrawn="1"/>
          </p:nvSpPr>
          <p:spPr bwMode="gray">
            <a:xfrm>
              <a:off x="9871076" y="3697288"/>
              <a:ext cx="849313" cy="573088"/>
            </a:xfrm>
            <a:custGeom>
              <a:avLst/>
              <a:gdLst>
                <a:gd name="T0" fmla="*/ 0 w 470"/>
                <a:gd name="T1" fmla="*/ 134 h 319"/>
                <a:gd name="T2" fmla="*/ 42 w 470"/>
                <a:gd name="T3" fmla="*/ 197 h 319"/>
                <a:gd name="T4" fmla="*/ 147 w 470"/>
                <a:gd name="T5" fmla="*/ 123 h 319"/>
                <a:gd name="T6" fmla="*/ 221 w 470"/>
                <a:gd name="T7" fmla="*/ 270 h 319"/>
                <a:gd name="T8" fmla="*/ 300 w 470"/>
                <a:gd name="T9" fmla="*/ 319 h 319"/>
                <a:gd name="T10" fmla="*/ 427 w 470"/>
                <a:gd name="T11" fmla="*/ 174 h 319"/>
                <a:gd name="T12" fmla="*/ 470 w 470"/>
                <a:gd name="T13" fmla="*/ 171 h 319"/>
                <a:gd name="T14" fmla="*/ 468 w 470"/>
                <a:gd name="T15" fmla="*/ 2 h 319"/>
                <a:gd name="T16" fmla="*/ 312 w 470"/>
                <a:gd name="T17" fmla="*/ 30 h 319"/>
                <a:gd name="T18" fmla="*/ 127 w 470"/>
                <a:gd name="T19" fmla="*/ 20 h 319"/>
                <a:gd name="T20" fmla="*/ 0 w 470"/>
                <a:gd name="T21" fmla="*/ 134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0" h="319">
                  <a:moveTo>
                    <a:pt x="0" y="134"/>
                  </a:moveTo>
                  <a:cubicBezTo>
                    <a:pt x="0" y="134"/>
                    <a:pt x="13" y="192"/>
                    <a:pt x="42" y="197"/>
                  </a:cubicBezTo>
                  <a:cubicBezTo>
                    <a:pt x="68" y="201"/>
                    <a:pt x="146" y="130"/>
                    <a:pt x="147" y="123"/>
                  </a:cubicBezTo>
                  <a:cubicBezTo>
                    <a:pt x="261" y="161"/>
                    <a:pt x="221" y="270"/>
                    <a:pt x="221" y="270"/>
                  </a:cubicBezTo>
                  <a:cubicBezTo>
                    <a:pt x="221" y="270"/>
                    <a:pt x="227" y="279"/>
                    <a:pt x="300" y="319"/>
                  </a:cubicBezTo>
                  <a:cubicBezTo>
                    <a:pt x="440" y="276"/>
                    <a:pt x="427" y="174"/>
                    <a:pt x="427" y="174"/>
                  </a:cubicBezTo>
                  <a:cubicBezTo>
                    <a:pt x="470" y="171"/>
                    <a:pt x="470" y="171"/>
                    <a:pt x="470" y="171"/>
                  </a:cubicBezTo>
                  <a:cubicBezTo>
                    <a:pt x="468" y="2"/>
                    <a:pt x="468" y="2"/>
                    <a:pt x="468" y="2"/>
                  </a:cubicBezTo>
                  <a:cubicBezTo>
                    <a:pt x="312" y="30"/>
                    <a:pt x="312" y="30"/>
                    <a:pt x="312" y="30"/>
                  </a:cubicBezTo>
                  <a:cubicBezTo>
                    <a:pt x="312" y="30"/>
                    <a:pt x="145" y="0"/>
                    <a:pt x="127" y="20"/>
                  </a:cubicBezTo>
                  <a:cubicBezTo>
                    <a:pt x="116" y="33"/>
                    <a:pt x="0" y="134"/>
                    <a:pt x="0" y="134"/>
                  </a:cubicBezTo>
                  <a:close/>
                </a:path>
              </a:pathLst>
            </a:custGeom>
            <a:solidFill>
              <a:srgbClr val="F6CA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55" name="Freeform 90"/>
            <p:cNvSpPr>
              <a:spLocks/>
            </p:cNvSpPr>
            <p:nvPr userDrawn="1"/>
          </p:nvSpPr>
          <p:spPr bwMode="gray">
            <a:xfrm>
              <a:off x="10674351" y="3640138"/>
              <a:ext cx="192088" cy="387350"/>
            </a:xfrm>
            <a:custGeom>
              <a:avLst/>
              <a:gdLst>
                <a:gd name="T0" fmla="*/ 0 w 121"/>
                <a:gd name="T1" fmla="*/ 15 h 244"/>
                <a:gd name="T2" fmla="*/ 12 w 121"/>
                <a:gd name="T3" fmla="*/ 244 h 244"/>
                <a:gd name="T4" fmla="*/ 121 w 121"/>
                <a:gd name="T5" fmla="*/ 240 h 244"/>
                <a:gd name="T6" fmla="*/ 110 w 121"/>
                <a:gd name="T7" fmla="*/ 0 h 244"/>
                <a:gd name="T8" fmla="*/ 0 w 121"/>
                <a:gd name="T9" fmla="*/ 15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44">
                  <a:moveTo>
                    <a:pt x="0" y="15"/>
                  </a:moveTo>
                  <a:lnTo>
                    <a:pt x="12" y="244"/>
                  </a:lnTo>
                  <a:lnTo>
                    <a:pt x="121" y="240"/>
                  </a:lnTo>
                  <a:lnTo>
                    <a:pt x="110" y="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56" name="Freeform 91"/>
            <p:cNvSpPr>
              <a:spLocks/>
            </p:cNvSpPr>
            <p:nvPr userDrawn="1"/>
          </p:nvSpPr>
          <p:spPr bwMode="gray">
            <a:xfrm>
              <a:off x="10674351" y="3640138"/>
              <a:ext cx="192088" cy="387350"/>
            </a:xfrm>
            <a:custGeom>
              <a:avLst/>
              <a:gdLst>
                <a:gd name="T0" fmla="*/ 0 w 121"/>
                <a:gd name="T1" fmla="*/ 15 h 244"/>
                <a:gd name="T2" fmla="*/ 12 w 121"/>
                <a:gd name="T3" fmla="*/ 244 h 244"/>
                <a:gd name="T4" fmla="*/ 121 w 121"/>
                <a:gd name="T5" fmla="*/ 240 h 244"/>
                <a:gd name="T6" fmla="*/ 110 w 121"/>
                <a:gd name="T7" fmla="*/ 0 h 244"/>
                <a:gd name="T8" fmla="*/ 0 w 121"/>
                <a:gd name="T9" fmla="*/ 15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44">
                  <a:moveTo>
                    <a:pt x="0" y="15"/>
                  </a:moveTo>
                  <a:lnTo>
                    <a:pt x="12" y="244"/>
                  </a:lnTo>
                  <a:lnTo>
                    <a:pt x="121" y="240"/>
                  </a:lnTo>
                  <a:lnTo>
                    <a:pt x="110" y="0"/>
                  </a:lnTo>
                  <a:lnTo>
                    <a:pt x="0" y="1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57" name="Freeform 92"/>
            <p:cNvSpPr>
              <a:spLocks/>
            </p:cNvSpPr>
            <p:nvPr userDrawn="1"/>
          </p:nvSpPr>
          <p:spPr bwMode="gray">
            <a:xfrm>
              <a:off x="10188576" y="3733800"/>
              <a:ext cx="176213" cy="254000"/>
            </a:xfrm>
            <a:custGeom>
              <a:avLst/>
              <a:gdLst>
                <a:gd name="T0" fmla="*/ 31 w 97"/>
                <a:gd name="T1" fmla="*/ 142 h 142"/>
                <a:gd name="T2" fmla="*/ 97 w 97"/>
                <a:gd name="T3" fmla="*/ 4 h 142"/>
                <a:gd name="T4" fmla="*/ 72 w 97"/>
                <a:gd name="T5" fmla="*/ 0 h 142"/>
                <a:gd name="T6" fmla="*/ 3 w 97"/>
                <a:gd name="T7" fmla="*/ 118 h 142"/>
                <a:gd name="T8" fmla="*/ 31 w 97"/>
                <a:gd name="T9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142">
                  <a:moveTo>
                    <a:pt x="31" y="142"/>
                  </a:moveTo>
                  <a:cubicBezTo>
                    <a:pt x="97" y="4"/>
                    <a:pt x="97" y="4"/>
                    <a:pt x="97" y="4"/>
                  </a:cubicBezTo>
                  <a:cubicBezTo>
                    <a:pt x="90" y="2"/>
                    <a:pt x="81" y="1"/>
                    <a:pt x="72" y="0"/>
                  </a:cubicBezTo>
                  <a:cubicBezTo>
                    <a:pt x="72" y="0"/>
                    <a:pt x="0" y="115"/>
                    <a:pt x="3" y="118"/>
                  </a:cubicBezTo>
                  <a:cubicBezTo>
                    <a:pt x="15" y="125"/>
                    <a:pt x="24" y="134"/>
                    <a:pt x="31" y="142"/>
                  </a:cubicBezTo>
                  <a:close/>
                </a:path>
              </a:pathLst>
            </a:custGeom>
            <a:solidFill>
              <a:srgbClr val="DEB6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58" name="Freeform 93"/>
            <p:cNvSpPr>
              <a:spLocks/>
            </p:cNvSpPr>
            <p:nvPr userDrawn="1"/>
          </p:nvSpPr>
          <p:spPr bwMode="gray">
            <a:xfrm>
              <a:off x="9872663" y="3540125"/>
              <a:ext cx="468313" cy="830263"/>
            </a:xfrm>
            <a:custGeom>
              <a:avLst/>
              <a:gdLst>
                <a:gd name="T0" fmla="*/ 277 w 295"/>
                <a:gd name="T1" fmla="*/ 0 h 523"/>
                <a:gd name="T2" fmla="*/ 0 w 295"/>
                <a:gd name="T3" fmla="*/ 513 h 523"/>
                <a:gd name="T4" fmla="*/ 19 w 295"/>
                <a:gd name="T5" fmla="*/ 523 h 523"/>
                <a:gd name="T6" fmla="*/ 295 w 295"/>
                <a:gd name="T7" fmla="*/ 10 h 523"/>
                <a:gd name="T8" fmla="*/ 277 w 295"/>
                <a:gd name="T9" fmla="*/ 0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5" h="523">
                  <a:moveTo>
                    <a:pt x="277" y="0"/>
                  </a:moveTo>
                  <a:lnTo>
                    <a:pt x="0" y="513"/>
                  </a:lnTo>
                  <a:lnTo>
                    <a:pt x="19" y="523"/>
                  </a:lnTo>
                  <a:lnTo>
                    <a:pt x="295" y="10"/>
                  </a:lnTo>
                  <a:lnTo>
                    <a:pt x="277" y="0"/>
                  </a:lnTo>
                  <a:close/>
                </a:path>
              </a:pathLst>
            </a:custGeom>
            <a:solidFill>
              <a:srgbClr val="5C00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59" name="Freeform 94"/>
            <p:cNvSpPr>
              <a:spLocks/>
            </p:cNvSpPr>
            <p:nvPr userDrawn="1"/>
          </p:nvSpPr>
          <p:spPr bwMode="gray">
            <a:xfrm>
              <a:off x="9872663" y="3540125"/>
              <a:ext cx="525463" cy="860425"/>
            </a:xfrm>
            <a:custGeom>
              <a:avLst/>
              <a:gdLst>
                <a:gd name="T0" fmla="*/ 331 w 331"/>
                <a:gd name="T1" fmla="*/ 29 h 542"/>
                <a:gd name="T2" fmla="*/ 295 w 331"/>
                <a:gd name="T3" fmla="*/ 10 h 542"/>
                <a:gd name="T4" fmla="*/ 277 w 331"/>
                <a:gd name="T5" fmla="*/ 0 h 542"/>
                <a:gd name="T6" fmla="*/ 0 w 331"/>
                <a:gd name="T7" fmla="*/ 513 h 542"/>
                <a:gd name="T8" fmla="*/ 19 w 331"/>
                <a:gd name="T9" fmla="*/ 523 h 542"/>
                <a:gd name="T10" fmla="*/ 55 w 331"/>
                <a:gd name="T11" fmla="*/ 542 h 542"/>
                <a:gd name="T12" fmla="*/ 331 w 331"/>
                <a:gd name="T13" fmla="*/ 29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1" h="542">
                  <a:moveTo>
                    <a:pt x="331" y="29"/>
                  </a:moveTo>
                  <a:lnTo>
                    <a:pt x="295" y="10"/>
                  </a:lnTo>
                  <a:lnTo>
                    <a:pt x="277" y="0"/>
                  </a:lnTo>
                  <a:lnTo>
                    <a:pt x="0" y="513"/>
                  </a:lnTo>
                  <a:lnTo>
                    <a:pt x="19" y="523"/>
                  </a:lnTo>
                  <a:lnTo>
                    <a:pt x="55" y="542"/>
                  </a:lnTo>
                  <a:lnTo>
                    <a:pt x="331" y="29"/>
                  </a:lnTo>
                  <a:close/>
                </a:path>
              </a:pathLst>
            </a:custGeom>
            <a:solidFill>
              <a:srgbClr val="107C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60" name="Freeform 95"/>
            <p:cNvSpPr>
              <a:spLocks/>
            </p:cNvSpPr>
            <p:nvPr userDrawn="1"/>
          </p:nvSpPr>
          <p:spPr bwMode="gray">
            <a:xfrm>
              <a:off x="9869488" y="4354513"/>
              <a:ext cx="90488" cy="111125"/>
            </a:xfrm>
            <a:custGeom>
              <a:avLst/>
              <a:gdLst>
                <a:gd name="T0" fmla="*/ 2 w 57"/>
                <a:gd name="T1" fmla="*/ 0 h 70"/>
                <a:gd name="T2" fmla="*/ 0 w 57"/>
                <a:gd name="T3" fmla="*/ 70 h 70"/>
                <a:gd name="T4" fmla="*/ 57 w 57"/>
                <a:gd name="T5" fmla="*/ 29 h 70"/>
                <a:gd name="T6" fmla="*/ 2 w 57"/>
                <a:gd name="T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" h="70">
                  <a:moveTo>
                    <a:pt x="2" y="0"/>
                  </a:moveTo>
                  <a:lnTo>
                    <a:pt x="0" y="70"/>
                  </a:lnTo>
                  <a:lnTo>
                    <a:pt x="57" y="29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61" name="Freeform 96"/>
            <p:cNvSpPr>
              <a:spLocks/>
            </p:cNvSpPr>
            <p:nvPr userDrawn="1"/>
          </p:nvSpPr>
          <p:spPr bwMode="gray">
            <a:xfrm>
              <a:off x="9869488" y="4410075"/>
              <a:ext cx="46038" cy="55563"/>
            </a:xfrm>
            <a:custGeom>
              <a:avLst/>
              <a:gdLst>
                <a:gd name="T0" fmla="*/ 29 w 29"/>
                <a:gd name="T1" fmla="*/ 15 h 35"/>
                <a:gd name="T2" fmla="*/ 0 w 29"/>
                <a:gd name="T3" fmla="*/ 35 h 35"/>
                <a:gd name="T4" fmla="*/ 1 w 29"/>
                <a:gd name="T5" fmla="*/ 0 h 35"/>
                <a:gd name="T6" fmla="*/ 29 w 29"/>
                <a:gd name="T7" fmla="*/ 1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35">
                  <a:moveTo>
                    <a:pt x="29" y="15"/>
                  </a:moveTo>
                  <a:lnTo>
                    <a:pt x="0" y="35"/>
                  </a:lnTo>
                  <a:lnTo>
                    <a:pt x="1" y="0"/>
                  </a:lnTo>
                  <a:lnTo>
                    <a:pt x="29" y="15"/>
                  </a:lnTo>
                  <a:close/>
                </a:path>
              </a:pathLst>
            </a:custGeom>
            <a:solidFill>
              <a:srgbClr val="798C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62" name="Freeform 97"/>
            <p:cNvSpPr>
              <a:spLocks/>
            </p:cNvSpPr>
            <p:nvPr userDrawn="1"/>
          </p:nvSpPr>
          <p:spPr bwMode="gray">
            <a:xfrm>
              <a:off x="10340976" y="3521075"/>
              <a:ext cx="76200" cy="65088"/>
            </a:xfrm>
            <a:custGeom>
              <a:avLst/>
              <a:gdLst>
                <a:gd name="T0" fmla="*/ 13 w 48"/>
                <a:gd name="T1" fmla="*/ 0 h 41"/>
                <a:gd name="T2" fmla="*/ 0 w 48"/>
                <a:gd name="T3" fmla="*/ 22 h 41"/>
                <a:gd name="T4" fmla="*/ 36 w 48"/>
                <a:gd name="T5" fmla="*/ 41 h 41"/>
                <a:gd name="T6" fmla="*/ 48 w 48"/>
                <a:gd name="T7" fmla="*/ 19 h 41"/>
                <a:gd name="T8" fmla="*/ 13 w 48"/>
                <a:gd name="T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1">
                  <a:moveTo>
                    <a:pt x="13" y="0"/>
                  </a:moveTo>
                  <a:lnTo>
                    <a:pt x="0" y="22"/>
                  </a:lnTo>
                  <a:lnTo>
                    <a:pt x="36" y="41"/>
                  </a:lnTo>
                  <a:lnTo>
                    <a:pt x="48" y="19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63" name="Freeform 98"/>
            <p:cNvSpPr>
              <a:spLocks/>
            </p:cNvSpPr>
            <p:nvPr userDrawn="1"/>
          </p:nvSpPr>
          <p:spPr bwMode="gray">
            <a:xfrm>
              <a:off x="10312401" y="3505200"/>
              <a:ext cx="49213" cy="50800"/>
            </a:xfrm>
            <a:custGeom>
              <a:avLst/>
              <a:gdLst>
                <a:gd name="T0" fmla="*/ 31 w 31"/>
                <a:gd name="T1" fmla="*/ 10 h 32"/>
                <a:gd name="T2" fmla="*/ 18 w 31"/>
                <a:gd name="T3" fmla="*/ 32 h 32"/>
                <a:gd name="T4" fmla="*/ 0 w 31"/>
                <a:gd name="T5" fmla="*/ 22 h 32"/>
                <a:gd name="T6" fmla="*/ 12 w 31"/>
                <a:gd name="T7" fmla="*/ 0 h 32"/>
                <a:gd name="T8" fmla="*/ 31 w 31"/>
                <a:gd name="T9" fmla="*/ 1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2">
                  <a:moveTo>
                    <a:pt x="31" y="10"/>
                  </a:moveTo>
                  <a:lnTo>
                    <a:pt x="18" y="32"/>
                  </a:lnTo>
                  <a:lnTo>
                    <a:pt x="0" y="22"/>
                  </a:lnTo>
                  <a:lnTo>
                    <a:pt x="12" y="0"/>
                  </a:lnTo>
                  <a:lnTo>
                    <a:pt x="31" y="10"/>
                  </a:lnTo>
                  <a:close/>
                </a:path>
              </a:pathLst>
            </a:custGeom>
            <a:solidFill>
              <a:srgbClr val="D2D2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64" name="Freeform 99"/>
            <p:cNvSpPr>
              <a:spLocks/>
            </p:cNvSpPr>
            <p:nvPr userDrawn="1"/>
          </p:nvSpPr>
          <p:spPr bwMode="gray">
            <a:xfrm>
              <a:off x="10328276" y="3449638"/>
              <a:ext cx="117475" cy="106363"/>
            </a:xfrm>
            <a:custGeom>
              <a:avLst/>
              <a:gdLst>
                <a:gd name="T0" fmla="*/ 63 w 65"/>
                <a:gd name="T1" fmla="*/ 31 h 59"/>
                <a:gd name="T2" fmla="*/ 60 w 65"/>
                <a:gd name="T3" fmla="*/ 21 h 59"/>
                <a:gd name="T4" fmla="*/ 42 w 65"/>
                <a:gd name="T5" fmla="*/ 11 h 59"/>
                <a:gd name="T6" fmla="*/ 35 w 65"/>
                <a:gd name="T7" fmla="*/ 7 h 59"/>
                <a:gd name="T8" fmla="*/ 28 w 65"/>
                <a:gd name="T9" fmla="*/ 3 h 59"/>
                <a:gd name="T10" fmla="*/ 26 w 65"/>
                <a:gd name="T11" fmla="*/ 2 h 59"/>
                <a:gd name="T12" fmla="*/ 15 w 65"/>
                <a:gd name="T13" fmla="*/ 6 h 59"/>
                <a:gd name="T14" fmla="*/ 0 w 65"/>
                <a:gd name="T15" fmla="*/ 33 h 59"/>
                <a:gd name="T16" fmla="*/ 16 w 65"/>
                <a:gd name="T17" fmla="*/ 42 h 59"/>
                <a:gd name="T18" fmla="*/ 48 w 65"/>
                <a:gd name="T19" fmla="*/ 59 h 59"/>
                <a:gd name="T20" fmla="*/ 63 w 65"/>
                <a:gd name="T21" fmla="*/ 3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5" h="59">
                  <a:moveTo>
                    <a:pt x="63" y="31"/>
                  </a:moveTo>
                  <a:cubicBezTo>
                    <a:pt x="65" y="27"/>
                    <a:pt x="64" y="23"/>
                    <a:pt x="60" y="21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40" y="10"/>
                    <a:pt x="37" y="9"/>
                    <a:pt x="35" y="7"/>
                  </a:cubicBezTo>
                  <a:cubicBezTo>
                    <a:pt x="32" y="6"/>
                    <a:pt x="30" y="5"/>
                    <a:pt x="28" y="3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2" y="0"/>
                    <a:pt x="17" y="2"/>
                    <a:pt x="15" y="6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48" y="59"/>
                    <a:pt x="48" y="59"/>
                    <a:pt x="48" y="59"/>
                  </a:cubicBezTo>
                  <a:lnTo>
                    <a:pt x="63" y="31"/>
                  </a:lnTo>
                  <a:close/>
                </a:path>
              </a:pathLst>
            </a:custGeom>
            <a:solidFill>
              <a:srgbClr val="107C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65" name="Freeform 100"/>
            <p:cNvSpPr>
              <a:spLocks/>
            </p:cNvSpPr>
            <p:nvPr userDrawn="1"/>
          </p:nvSpPr>
          <p:spPr bwMode="gray">
            <a:xfrm>
              <a:off x="10328276" y="3449638"/>
              <a:ext cx="63500" cy="74613"/>
            </a:xfrm>
            <a:custGeom>
              <a:avLst/>
              <a:gdLst>
                <a:gd name="T0" fmla="*/ 16 w 35"/>
                <a:gd name="T1" fmla="*/ 42 h 42"/>
                <a:gd name="T2" fmla="*/ 35 w 35"/>
                <a:gd name="T3" fmla="*/ 7 h 42"/>
                <a:gd name="T4" fmla="*/ 28 w 35"/>
                <a:gd name="T5" fmla="*/ 3 h 42"/>
                <a:gd name="T6" fmla="*/ 26 w 35"/>
                <a:gd name="T7" fmla="*/ 2 h 42"/>
                <a:gd name="T8" fmla="*/ 15 w 35"/>
                <a:gd name="T9" fmla="*/ 6 h 42"/>
                <a:gd name="T10" fmla="*/ 0 w 35"/>
                <a:gd name="T11" fmla="*/ 33 h 42"/>
                <a:gd name="T12" fmla="*/ 16 w 35"/>
                <a:gd name="T13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42">
                  <a:moveTo>
                    <a:pt x="16" y="42"/>
                  </a:moveTo>
                  <a:cubicBezTo>
                    <a:pt x="35" y="7"/>
                    <a:pt x="35" y="7"/>
                    <a:pt x="35" y="7"/>
                  </a:cubicBezTo>
                  <a:cubicBezTo>
                    <a:pt x="32" y="6"/>
                    <a:pt x="30" y="5"/>
                    <a:pt x="28" y="3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2" y="0"/>
                    <a:pt x="17" y="2"/>
                    <a:pt x="15" y="6"/>
                  </a:cubicBezTo>
                  <a:cubicBezTo>
                    <a:pt x="0" y="33"/>
                    <a:pt x="0" y="33"/>
                    <a:pt x="0" y="33"/>
                  </a:cubicBezTo>
                  <a:lnTo>
                    <a:pt x="16" y="42"/>
                  </a:lnTo>
                  <a:close/>
                </a:path>
              </a:pathLst>
            </a:custGeom>
            <a:solidFill>
              <a:srgbClr val="0D5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66" name="Freeform 101"/>
            <p:cNvSpPr>
              <a:spLocks/>
            </p:cNvSpPr>
            <p:nvPr userDrawn="1"/>
          </p:nvSpPr>
          <p:spPr bwMode="gray">
            <a:xfrm>
              <a:off x="9872663" y="3540125"/>
              <a:ext cx="468313" cy="830263"/>
            </a:xfrm>
            <a:custGeom>
              <a:avLst/>
              <a:gdLst>
                <a:gd name="T0" fmla="*/ 277 w 295"/>
                <a:gd name="T1" fmla="*/ 0 h 523"/>
                <a:gd name="T2" fmla="*/ 0 w 295"/>
                <a:gd name="T3" fmla="*/ 513 h 523"/>
                <a:gd name="T4" fmla="*/ 19 w 295"/>
                <a:gd name="T5" fmla="*/ 523 h 523"/>
                <a:gd name="T6" fmla="*/ 295 w 295"/>
                <a:gd name="T7" fmla="*/ 10 h 523"/>
                <a:gd name="T8" fmla="*/ 277 w 295"/>
                <a:gd name="T9" fmla="*/ 0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5" h="523">
                  <a:moveTo>
                    <a:pt x="277" y="0"/>
                  </a:moveTo>
                  <a:lnTo>
                    <a:pt x="0" y="513"/>
                  </a:lnTo>
                  <a:lnTo>
                    <a:pt x="19" y="523"/>
                  </a:lnTo>
                  <a:lnTo>
                    <a:pt x="295" y="10"/>
                  </a:lnTo>
                  <a:lnTo>
                    <a:pt x="277" y="0"/>
                  </a:lnTo>
                  <a:close/>
                </a:path>
              </a:pathLst>
            </a:custGeom>
            <a:solidFill>
              <a:srgbClr val="0D5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67" name="Freeform 102"/>
            <p:cNvSpPr>
              <a:spLocks/>
            </p:cNvSpPr>
            <p:nvPr userDrawn="1"/>
          </p:nvSpPr>
          <p:spPr bwMode="gray">
            <a:xfrm>
              <a:off x="9855201" y="3914775"/>
              <a:ext cx="155575" cy="368300"/>
            </a:xfrm>
            <a:custGeom>
              <a:avLst/>
              <a:gdLst>
                <a:gd name="T0" fmla="*/ 56 w 86"/>
                <a:gd name="T1" fmla="*/ 203 h 205"/>
                <a:gd name="T2" fmla="*/ 21 w 86"/>
                <a:gd name="T3" fmla="*/ 175 h 205"/>
                <a:gd name="T4" fmla="*/ 2 w 86"/>
                <a:gd name="T5" fmla="*/ 37 h 205"/>
                <a:gd name="T6" fmla="*/ 30 w 86"/>
                <a:gd name="T7" fmla="*/ 2 h 205"/>
                <a:gd name="T8" fmla="*/ 65 w 86"/>
                <a:gd name="T9" fmla="*/ 30 h 205"/>
                <a:gd name="T10" fmla="*/ 84 w 86"/>
                <a:gd name="T11" fmla="*/ 168 h 205"/>
                <a:gd name="T12" fmla="*/ 56 w 86"/>
                <a:gd name="T13" fmla="*/ 203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205">
                  <a:moveTo>
                    <a:pt x="56" y="203"/>
                  </a:moveTo>
                  <a:cubicBezTo>
                    <a:pt x="38" y="205"/>
                    <a:pt x="23" y="193"/>
                    <a:pt x="21" y="175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0" y="20"/>
                    <a:pt x="12" y="4"/>
                    <a:pt x="30" y="2"/>
                  </a:cubicBezTo>
                  <a:cubicBezTo>
                    <a:pt x="47" y="0"/>
                    <a:pt x="63" y="13"/>
                    <a:pt x="65" y="30"/>
                  </a:cubicBezTo>
                  <a:cubicBezTo>
                    <a:pt x="84" y="168"/>
                    <a:pt x="84" y="168"/>
                    <a:pt x="84" y="168"/>
                  </a:cubicBezTo>
                  <a:cubicBezTo>
                    <a:pt x="86" y="186"/>
                    <a:pt x="73" y="201"/>
                    <a:pt x="56" y="203"/>
                  </a:cubicBezTo>
                  <a:close/>
                </a:path>
              </a:pathLst>
            </a:custGeom>
            <a:solidFill>
              <a:srgbClr val="F6CA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68" name="Freeform 103"/>
            <p:cNvSpPr>
              <a:spLocks/>
            </p:cNvSpPr>
            <p:nvPr userDrawn="1"/>
          </p:nvSpPr>
          <p:spPr bwMode="gray">
            <a:xfrm>
              <a:off x="9996488" y="4116388"/>
              <a:ext cx="479425" cy="258763"/>
            </a:xfrm>
            <a:custGeom>
              <a:avLst/>
              <a:gdLst>
                <a:gd name="T0" fmla="*/ 6 w 266"/>
                <a:gd name="T1" fmla="*/ 109 h 144"/>
                <a:gd name="T2" fmla="*/ 35 w 266"/>
                <a:gd name="T3" fmla="*/ 58 h 144"/>
                <a:gd name="T4" fmla="*/ 209 w 266"/>
                <a:gd name="T5" fmla="*/ 6 h 144"/>
                <a:gd name="T6" fmla="*/ 260 w 266"/>
                <a:gd name="T7" fmla="*/ 35 h 144"/>
                <a:gd name="T8" fmla="*/ 231 w 266"/>
                <a:gd name="T9" fmla="*/ 86 h 144"/>
                <a:gd name="T10" fmla="*/ 57 w 266"/>
                <a:gd name="T11" fmla="*/ 138 h 144"/>
                <a:gd name="T12" fmla="*/ 6 w 266"/>
                <a:gd name="T13" fmla="*/ 10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144">
                  <a:moveTo>
                    <a:pt x="6" y="109"/>
                  </a:moveTo>
                  <a:cubicBezTo>
                    <a:pt x="0" y="87"/>
                    <a:pt x="13" y="64"/>
                    <a:pt x="35" y="58"/>
                  </a:cubicBezTo>
                  <a:cubicBezTo>
                    <a:pt x="209" y="6"/>
                    <a:pt x="209" y="6"/>
                    <a:pt x="209" y="6"/>
                  </a:cubicBezTo>
                  <a:cubicBezTo>
                    <a:pt x="231" y="0"/>
                    <a:pt x="254" y="13"/>
                    <a:pt x="260" y="35"/>
                  </a:cubicBezTo>
                  <a:cubicBezTo>
                    <a:pt x="266" y="57"/>
                    <a:pt x="253" y="79"/>
                    <a:pt x="231" y="86"/>
                  </a:cubicBezTo>
                  <a:cubicBezTo>
                    <a:pt x="57" y="138"/>
                    <a:pt x="57" y="138"/>
                    <a:pt x="57" y="138"/>
                  </a:cubicBezTo>
                  <a:cubicBezTo>
                    <a:pt x="35" y="144"/>
                    <a:pt x="12" y="131"/>
                    <a:pt x="6" y="109"/>
                  </a:cubicBezTo>
                  <a:close/>
                </a:path>
              </a:pathLst>
            </a:custGeom>
            <a:solidFill>
              <a:srgbClr val="F6CA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69" name="Freeform 104"/>
            <p:cNvSpPr>
              <a:spLocks/>
            </p:cNvSpPr>
            <p:nvPr userDrawn="1"/>
          </p:nvSpPr>
          <p:spPr bwMode="gray">
            <a:xfrm>
              <a:off x="10028238" y="4011613"/>
              <a:ext cx="627063" cy="358775"/>
            </a:xfrm>
            <a:custGeom>
              <a:avLst/>
              <a:gdLst>
                <a:gd name="T0" fmla="*/ 120 w 347"/>
                <a:gd name="T1" fmla="*/ 151 h 200"/>
                <a:gd name="T2" fmla="*/ 0 w 347"/>
                <a:gd name="T3" fmla="*/ 187 h 200"/>
                <a:gd name="T4" fmla="*/ 39 w 347"/>
                <a:gd name="T5" fmla="*/ 196 h 200"/>
                <a:gd name="T6" fmla="*/ 213 w 347"/>
                <a:gd name="T7" fmla="*/ 144 h 200"/>
                <a:gd name="T8" fmla="*/ 340 w 347"/>
                <a:gd name="T9" fmla="*/ 0 h 200"/>
                <a:gd name="T10" fmla="*/ 120 w 347"/>
                <a:gd name="T11" fmla="*/ 15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7" h="200">
                  <a:moveTo>
                    <a:pt x="120" y="151"/>
                  </a:moveTo>
                  <a:cubicBezTo>
                    <a:pt x="0" y="187"/>
                    <a:pt x="0" y="187"/>
                    <a:pt x="0" y="187"/>
                  </a:cubicBezTo>
                  <a:cubicBezTo>
                    <a:pt x="10" y="196"/>
                    <a:pt x="25" y="200"/>
                    <a:pt x="39" y="196"/>
                  </a:cubicBezTo>
                  <a:cubicBezTo>
                    <a:pt x="213" y="144"/>
                    <a:pt x="213" y="144"/>
                    <a:pt x="213" y="144"/>
                  </a:cubicBezTo>
                  <a:cubicBezTo>
                    <a:pt x="347" y="103"/>
                    <a:pt x="341" y="8"/>
                    <a:pt x="340" y="0"/>
                  </a:cubicBezTo>
                  <a:cubicBezTo>
                    <a:pt x="340" y="0"/>
                    <a:pt x="321" y="97"/>
                    <a:pt x="120" y="151"/>
                  </a:cubicBezTo>
                  <a:close/>
                </a:path>
              </a:pathLst>
            </a:custGeom>
            <a:solidFill>
              <a:srgbClr val="DEB6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70" name="Freeform 105"/>
            <p:cNvSpPr>
              <a:spLocks/>
            </p:cNvSpPr>
            <p:nvPr userDrawn="1"/>
          </p:nvSpPr>
          <p:spPr bwMode="gray">
            <a:xfrm>
              <a:off x="10750551" y="3465513"/>
              <a:ext cx="938213" cy="588963"/>
            </a:xfrm>
            <a:custGeom>
              <a:avLst/>
              <a:gdLst>
                <a:gd name="T0" fmla="*/ 519 w 519"/>
                <a:gd name="T1" fmla="*/ 0 h 328"/>
                <a:gd name="T2" fmla="*/ 0 w 519"/>
                <a:gd name="T3" fmla="*/ 83 h 328"/>
                <a:gd name="T4" fmla="*/ 12 w 519"/>
                <a:gd name="T5" fmla="*/ 328 h 328"/>
                <a:gd name="T6" fmla="*/ 519 w 519"/>
                <a:gd name="T7" fmla="*/ 323 h 328"/>
                <a:gd name="T8" fmla="*/ 519 w 519"/>
                <a:gd name="T9" fmla="*/ 0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9" h="328">
                  <a:moveTo>
                    <a:pt x="519" y="0"/>
                  </a:moveTo>
                  <a:cubicBezTo>
                    <a:pt x="382" y="22"/>
                    <a:pt x="0" y="83"/>
                    <a:pt x="0" y="83"/>
                  </a:cubicBezTo>
                  <a:cubicBezTo>
                    <a:pt x="12" y="328"/>
                    <a:pt x="12" y="328"/>
                    <a:pt x="12" y="328"/>
                  </a:cubicBezTo>
                  <a:cubicBezTo>
                    <a:pt x="12" y="328"/>
                    <a:pt x="391" y="326"/>
                    <a:pt x="519" y="323"/>
                  </a:cubicBezTo>
                  <a:cubicBezTo>
                    <a:pt x="519" y="0"/>
                    <a:pt x="519" y="0"/>
                    <a:pt x="519" y="0"/>
                  </a:cubicBezTo>
                </a:path>
              </a:pathLst>
            </a:custGeom>
            <a:solidFill>
              <a:srgbClr val="737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71" name="Freeform 106"/>
            <p:cNvSpPr>
              <a:spLocks/>
            </p:cNvSpPr>
            <p:nvPr userDrawn="1"/>
          </p:nvSpPr>
          <p:spPr bwMode="gray">
            <a:xfrm>
              <a:off x="10898188" y="3973513"/>
              <a:ext cx="790575" cy="80963"/>
            </a:xfrm>
            <a:custGeom>
              <a:avLst/>
              <a:gdLst>
                <a:gd name="T0" fmla="*/ 437 w 437"/>
                <a:gd name="T1" fmla="*/ 0 h 45"/>
                <a:gd name="T2" fmla="*/ 437 w 437"/>
                <a:gd name="T3" fmla="*/ 0 h 45"/>
                <a:gd name="T4" fmla="*/ 437 w 437"/>
                <a:gd name="T5" fmla="*/ 40 h 45"/>
                <a:gd name="T6" fmla="*/ 0 w 437"/>
                <a:gd name="T7" fmla="*/ 45 h 45"/>
                <a:gd name="T8" fmla="*/ 0 w 437"/>
                <a:gd name="T9" fmla="*/ 45 h 45"/>
                <a:gd name="T10" fmla="*/ 437 w 437"/>
                <a:gd name="T11" fmla="*/ 43 h 45"/>
                <a:gd name="T12" fmla="*/ 437 w 437"/>
                <a:gd name="T13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7" h="45">
                  <a:moveTo>
                    <a:pt x="437" y="0"/>
                  </a:moveTo>
                  <a:cubicBezTo>
                    <a:pt x="437" y="0"/>
                    <a:pt x="437" y="0"/>
                    <a:pt x="437" y="0"/>
                  </a:cubicBezTo>
                  <a:cubicBezTo>
                    <a:pt x="437" y="40"/>
                    <a:pt x="437" y="40"/>
                    <a:pt x="437" y="40"/>
                  </a:cubicBezTo>
                  <a:cubicBezTo>
                    <a:pt x="344" y="42"/>
                    <a:pt x="116" y="44"/>
                    <a:pt x="0" y="4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437" y="43"/>
                    <a:pt x="437" y="43"/>
                    <a:pt x="437" y="43"/>
                  </a:cubicBezTo>
                  <a:cubicBezTo>
                    <a:pt x="437" y="0"/>
                    <a:pt x="437" y="0"/>
                    <a:pt x="437" y="0"/>
                  </a:cubicBezTo>
                </a:path>
              </a:pathLst>
            </a:custGeom>
            <a:solidFill>
              <a:srgbClr val="3291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72" name="Freeform 107"/>
            <p:cNvSpPr>
              <a:spLocks/>
            </p:cNvSpPr>
            <p:nvPr userDrawn="1"/>
          </p:nvSpPr>
          <p:spPr bwMode="gray">
            <a:xfrm>
              <a:off x="10804526" y="4054475"/>
              <a:ext cx="93663" cy="0"/>
            </a:xfrm>
            <a:custGeom>
              <a:avLst/>
              <a:gdLst>
                <a:gd name="T0" fmla="*/ 52 w 52"/>
                <a:gd name="T1" fmla="*/ 0 w 52"/>
                <a:gd name="T2" fmla="*/ 0 w 52"/>
                <a:gd name="T3" fmla="*/ 52 w 52"/>
                <a:gd name="T4" fmla="*/ 52 w 5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2">
                  <a:moveTo>
                    <a:pt x="52" y="0"/>
                  </a:moveTo>
                  <a:cubicBezTo>
                    <a:pt x="30" y="0"/>
                    <a:pt x="12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2" y="0"/>
                    <a:pt x="52" y="0"/>
                    <a:pt x="52" y="0"/>
                  </a:cubicBezTo>
                </a:path>
              </a:pathLst>
            </a:custGeom>
            <a:solidFill>
              <a:srgbClr val="A7C2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73" name="Freeform 108"/>
            <p:cNvSpPr>
              <a:spLocks/>
            </p:cNvSpPr>
            <p:nvPr userDrawn="1"/>
          </p:nvSpPr>
          <p:spPr bwMode="gray">
            <a:xfrm>
              <a:off x="10771188" y="4025900"/>
              <a:ext cx="33338" cy="28575"/>
            </a:xfrm>
            <a:custGeom>
              <a:avLst/>
              <a:gdLst>
                <a:gd name="T0" fmla="*/ 0 w 19"/>
                <a:gd name="T1" fmla="*/ 0 h 16"/>
                <a:gd name="T2" fmla="*/ 0 w 19"/>
                <a:gd name="T3" fmla="*/ 0 h 16"/>
                <a:gd name="T4" fmla="*/ 1 w 19"/>
                <a:gd name="T5" fmla="*/ 16 h 16"/>
                <a:gd name="T6" fmla="*/ 19 w 19"/>
                <a:gd name="T7" fmla="*/ 16 h 16"/>
                <a:gd name="T8" fmla="*/ 19 w 19"/>
                <a:gd name="T9" fmla="*/ 16 h 16"/>
                <a:gd name="T10" fmla="*/ 1 w 19"/>
                <a:gd name="T11" fmla="*/ 16 h 16"/>
                <a:gd name="T12" fmla="*/ 0 w 19"/>
                <a:gd name="T1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1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7" y="16"/>
                    <a:pt x="1" y="16"/>
                    <a:pt x="1" y="16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74" name="Rectangle 109"/>
            <p:cNvSpPr>
              <a:spLocks noChangeArrowheads="1"/>
            </p:cNvSpPr>
            <p:nvPr userDrawn="1"/>
          </p:nvSpPr>
          <p:spPr bwMode="gray">
            <a:xfrm>
              <a:off x="10771188" y="3998913"/>
              <a:ext cx="1588" cy="26988"/>
            </a:xfrm>
            <a:prstGeom prst="rect">
              <a:avLst/>
            </a:pr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75" name="Rectangle 110"/>
            <p:cNvSpPr>
              <a:spLocks noChangeArrowheads="1"/>
            </p:cNvSpPr>
            <p:nvPr userDrawn="1"/>
          </p:nvSpPr>
          <p:spPr bwMode="gray">
            <a:xfrm>
              <a:off x="10771188" y="3998913"/>
              <a:ext cx="1588" cy="26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76" name="Freeform 111"/>
            <p:cNvSpPr>
              <a:spLocks/>
            </p:cNvSpPr>
            <p:nvPr userDrawn="1"/>
          </p:nvSpPr>
          <p:spPr bwMode="gray">
            <a:xfrm>
              <a:off x="10771188" y="3973513"/>
              <a:ext cx="917575" cy="80963"/>
            </a:xfrm>
            <a:custGeom>
              <a:avLst/>
              <a:gdLst>
                <a:gd name="T0" fmla="*/ 508 w 508"/>
                <a:gd name="T1" fmla="*/ 0 h 45"/>
                <a:gd name="T2" fmla="*/ 0 w 508"/>
                <a:gd name="T3" fmla="*/ 14 h 45"/>
                <a:gd name="T4" fmla="*/ 0 w 508"/>
                <a:gd name="T5" fmla="*/ 29 h 45"/>
                <a:gd name="T6" fmla="*/ 1 w 508"/>
                <a:gd name="T7" fmla="*/ 45 h 45"/>
                <a:gd name="T8" fmla="*/ 19 w 508"/>
                <a:gd name="T9" fmla="*/ 45 h 45"/>
                <a:gd name="T10" fmla="*/ 71 w 508"/>
                <a:gd name="T11" fmla="*/ 45 h 45"/>
                <a:gd name="T12" fmla="*/ 508 w 508"/>
                <a:gd name="T13" fmla="*/ 40 h 45"/>
                <a:gd name="T14" fmla="*/ 508 w 508"/>
                <a:gd name="T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8" h="45">
                  <a:moveTo>
                    <a:pt x="508" y="0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7" y="45"/>
                    <a:pt x="19" y="45"/>
                  </a:cubicBezTo>
                  <a:cubicBezTo>
                    <a:pt x="31" y="45"/>
                    <a:pt x="49" y="45"/>
                    <a:pt x="71" y="45"/>
                  </a:cubicBezTo>
                  <a:cubicBezTo>
                    <a:pt x="187" y="44"/>
                    <a:pt x="415" y="42"/>
                    <a:pt x="508" y="40"/>
                  </a:cubicBezTo>
                  <a:cubicBezTo>
                    <a:pt x="508" y="0"/>
                    <a:pt x="508" y="0"/>
                    <a:pt x="508" y="0"/>
                  </a:cubicBezTo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77" name="Freeform 112"/>
            <p:cNvSpPr>
              <a:spLocks noEditPoints="1"/>
            </p:cNvSpPr>
            <p:nvPr userDrawn="1"/>
          </p:nvSpPr>
          <p:spPr bwMode="gray">
            <a:xfrm>
              <a:off x="8372476" y="3252788"/>
              <a:ext cx="1403350" cy="1035050"/>
            </a:xfrm>
            <a:custGeom>
              <a:avLst/>
              <a:gdLst>
                <a:gd name="T0" fmla="*/ 884 w 884"/>
                <a:gd name="T1" fmla="*/ 226 h 652"/>
                <a:gd name="T2" fmla="*/ 228 w 884"/>
                <a:gd name="T3" fmla="*/ 0 h 652"/>
                <a:gd name="T4" fmla="*/ 0 w 884"/>
                <a:gd name="T5" fmla="*/ 652 h 652"/>
                <a:gd name="T6" fmla="*/ 884 w 884"/>
                <a:gd name="T7" fmla="*/ 226 h 652"/>
                <a:gd name="T8" fmla="*/ 297 w 884"/>
                <a:gd name="T9" fmla="*/ 136 h 652"/>
                <a:gd name="T10" fmla="*/ 605 w 884"/>
                <a:gd name="T11" fmla="*/ 243 h 652"/>
                <a:gd name="T12" fmla="*/ 190 w 884"/>
                <a:gd name="T13" fmla="*/ 443 h 652"/>
                <a:gd name="T14" fmla="*/ 297 w 884"/>
                <a:gd name="T15" fmla="*/ 136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4" h="652">
                  <a:moveTo>
                    <a:pt x="884" y="226"/>
                  </a:moveTo>
                  <a:lnTo>
                    <a:pt x="228" y="0"/>
                  </a:lnTo>
                  <a:lnTo>
                    <a:pt x="0" y="652"/>
                  </a:lnTo>
                  <a:lnTo>
                    <a:pt x="884" y="226"/>
                  </a:lnTo>
                  <a:close/>
                  <a:moveTo>
                    <a:pt x="297" y="136"/>
                  </a:moveTo>
                  <a:lnTo>
                    <a:pt x="605" y="243"/>
                  </a:lnTo>
                  <a:lnTo>
                    <a:pt x="190" y="443"/>
                  </a:lnTo>
                  <a:lnTo>
                    <a:pt x="297" y="136"/>
                  </a:lnTo>
                  <a:close/>
                </a:path>
              </a:pathLst>
            </a:custGeom>
            <a:solidFill>
              <a:srgbClr val="107C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78" name="Freeform 113"/>
            <p:cNvSpPr>
              <a:spLocks noEditPoints="1"/>
            </p:cNvSpPr>
            <p:nvPr userDrawn="1"/>
          </p:nvSpPr>
          <p:spPr bwMode="gray">
            <a:xfrm>
              <a:off x="8372476" y="3252788"/>
              <a:ext cx="1403350" cy="1035050"/>
            </a:xfrm>
            <a:custGeom>
              <a:avLst/>
              <a:gdLst>
                <a:gd name="T0" fmla="*/ 884 w 884"/>
                <a:gd name="T1" fmla="*/ 226 h 652"/>
                <a:gd name="T2" fmla="*/ 228 w 884"/>
                <a:gd name="T3" fmla="*/ 0 h 652"/>
                <a:gd name="T4" fmla="*/ 0 w 884"/>
                <a:gd name="T5" fmla="*/ 652 h 652"/>
                <a:gd name="T6" fmla="*/ 884 w 884"/>
                <a:gd name="T7" fmla="*/ 226 h 652"/>
                <a:gd name="T8" fmla="*/ 297 w 884"/>
                <a:gd name="T9" fmla="*/ 136 h 652"/>
                <a:gd name="T10" fmla="*/ 605 w 884"/>
                <a:gd name="T11" fmla="*/ 243 h 652"/>
                <a:gd name="T12" fmla="*/ 190 w 884"/>
                <a:gd name="T13" fmla="*/ 443 h 652"/>
                <a:gd name="T14" fmla="*/ 297 w 884"/>
                <a:gd name="T15" fmla="*/ 136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4" h="652">
                  <a:moveTo>
                    <a:pt x="884" y="226"/>
                  </a:moveTo>
                  <a:lnTo>
                    <a:pt x="228" y="0"/>
                  </a:lnTo>
                  <a:lnTo>
                    <a:pt x="0" y="652"/>
                  </a:lnTo>
                  <a:lnTo>
                    <a:pt x="884" y="226"/>
                  </a:lnTo>
                  <a:moveTo>
                    <a:pt x="297" y="136"/>
                  </a:moveTo>
                  <a:lnTo>
                    <a:pt x="605" y="243"/>
                  </a:lnTo>
                  <a:lnTo>
                    <a:pt x="190" y="443"/>
                  </a:lnTo>
                  <a:lnTo>
                    <a:pt x="297" y="13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79" name="Freeform 114"/>
            <p:cNvSpPr>
              <a:spLocks/>
            </p:cNvSpPr>
            <p:nvPr userDrawn="1"/>
          </p:nvSpPr>
          <p:spPr bwMode="gray">
            <a:xfrm>
              <a:off x="8405813" y="4202113"/>
              <a:ext cx="52388" cy="58738"/>
            </a:xfrm>
            <a:custGeom>
              <a:avLst/>
              <a:gdLst>
                <a:gd name="T0" fmla="*/ 33 w 33"/>
                <a:gd name="T1" fmla="*/ 28 h 37"/>
                <a:gd name="T2" fmla="*/ 13 w 33"/>
                <a:gd name="T3" fmla="*/ 37 h 37"/>
                <a:gd name="T4" fmla="*/ 0 w 33"/>
                <a:gd name="T5" fmla="*/ 9 h 37"/>
                <a:gd name="T6" fmla="*/ 18 w 33"/>
                <a:gd name="T7" fmla="*/ 0 h 37"/>
                <a:gd name="T8" fmla="*/ 33 w 33"/>
                <a:gd name="T9" fmla="*/ 2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7">
                  <a:moveTo>
                    <a:pt x="33" y="28"/>
                  </a:moveTo>
                  <a:lnTo>
                    <a:pt x="13" y="37"/>
                  </a:lnTo>
                  <a:lnTo>
                    <a:pt x="0" y="9"/>
                  </a:lnTo>
                  <a:lnTo>
                    <a:pt x="18" y="0"/>
                  </a:lnTo>
                  <a:lnTo>
                    <a:pt x="33" y="28"/>
                  </a:lnTo>
                  <a:close/>
                </a:path>
              </a:pathLst>
            </a:custGeom>
            <a:solidFill>
              <a:srgbClr val="0D5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80" name="Freeform 115"/>
            <p:cNvSpPr>
              <a:spLocks/>
            </p:cNvSpPr>
            <p:nvPr userDrawn="1"/>
          </p:nvSpPr>
          <p:spPr bwMode="gray">
            <a:xfrm>
              <a:off x="8464551" y="4173538"/>
              <a:ext cx="52388" cy="58738"/>
            </a:xfrm>
            <a:custGeom>
              <a:avLst/>
              <a:gdLst>
                <a:gd name="T0" fmla="*/ 33 w 33"/>
                <a:gd name="T1" fmla="*/ 28 h 37"/>
                <a:gd name="T2" fmla="*/ 15 w 33"/>
                <a:gd name="T3" fmla="*/ 37 h 37"/>
                <a:gd name="T4" fmla="*/ 0 w 33"/>
                <a:gd name="T5" fmla="*/ 9 h 37"/>
                <a:gd name="T6" fmla="*/ 20 w 33"/>
                <a:gd name="T7" fmla="*/ 0 h 37"/>
                <a:gd name="T8" fmla="*/ 33 w 33"/>
                <a:gd name="T9" fmla="*/ 2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7">
                  <a:moveTo>
                    <a:pt x="33" y="28"/>
                  </a:moveTo>
                  <a:lnTo>
                    <a:pt x="15" y="37"/>
                  </a:lnTo>
                  <a:lnTo>
                    <a:pt x="0" y="9"/>
                  </a:lnTo>
                  <a:lnTo>
                    <a:pt x="20" y="0"/>
                  </a:lnTo>
                  <a:lnTo>
                    <a:pt x="33" y="28"/>
                  </a:lnTo>
                  <a:close/>
                </a:path>
              </a:pathLst>
            </a:custGeom>
            <a:solidFill>
              <a:srgbClr val="0D5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81" name="Freeform 116"/>
            <p:cNvSpPr>
              <a:spLocks/>
            </p:cNvSpPr>
            <p:nvPr userDrawn="1"/>
          </p:nvSpPr>
          <p:spPr bwMode="gray">
            <a:xfrm>
              <a:off x="8526463" y="4144963"/>
              <a:ext cx="50800" cy="58738"/>
            </a:xfrm>
            <a:custGeom>
              <a:avLst/>
              <a:gdLst>
                <a:gd name="T0" fmla="*/ 32 w 32"/>
                <a:gd name="T1" fmla="*/ 28 h 37"/>
                <a:gd name="T2" fmla="*/ 14 w 32"/>
                <a:gd name="T3" fmla="*/ 37 h 37"/>
                <a:gd name="T4" fmla="*/ 0 w 32"/>
                <a:gd name="T5" fmla="*/ 9 h 37"/>
                <a:gd name="T6" fmla="*/ 18 w 32"/>
                <a:gd name="T7" fmla="*/ 0 h 37"/>
                <a:gd name="T8" fmla="*/ 32 w 32"/>
                <a:gd name="T9" fmla="*/ 2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7">
                  <a:moveTo>
                    <a:pt x="32" y="28"/>
                  </a:moveTo>
                  <a:lnTo>
                    <a:pt x="14" y="37"/>
                  </a:lnTo>
                  <a:lnTo>
                    <a:pt x="0" y="9"/>
                  </a:lnTo>
                  <a:lnTo>
                    <a:pt x="18" y="0"/>
                  </a:lnTo>
                  <a:lnTo>
                    <a:pt x="32" y="28"/>
                  </a:lnTo>
                  <a:close/>
                </a:path>
              </a:pathLst>
            </a:custGeom>
            <a:solidFill>
              <a:srgbClr val="0D5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82" name="Freeform 117"/>
            <p:cNvSpPr>
              <a:spLocks/>
            </p:cNvSpPr>
            <p:nvPr userDrawn="1"/>
          </p:nvSpPr>
          <p:spPr bwMode="gray">
            <a:xfrm>
              <a:off x="8585201" y="4116388"/>
              <a:ext cx="52388" cy="58738"/>
            </a:xfrm>
            <a:custGeom>
              <a:avLst/>
              <a:gdLst>
                <a:gd name="T0" fmla="*/ 33 w 33"/>
                <a:gd name="T1" fmla="*/ 28 h 37"/>
                <a:gd name="T2" fmla="*/ 14 w 33"/>
                <a:gd name="T3" fmla="*/ 37 h 37"/>
                <a:gd name="T4" fmla="*/ 0 w 33"/>
                <a:gd name="T5" fmla="*/ 9 h 37"/>
                <a:gd name="T6" fmla="*/ 19 w 33"/>
                <a:gd name="T7" fmla="*/ 0 h 37"/>
                <a:gd name="T8" fmla="*/ 33 w 33"/>
                <a:gd name="T9" fmla="*/ 2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7">
                  <a:moveTo>
                    <a:pt x="33" y="28"/>
                  </a:moveTo>
                  <a:lnTo>
                    <a:pt x="14" y="37"/>
                  </a:lnTo>
                  <a:lnTo>
                    <a:pt x="0" y="9"/>
                  </a:lnTo>
                  <a:lnTo>
                    <a:pt x="19" y="0"/>
                  </a:lnTo>
                  <a:lnTo>
                    <a:pt x="33" y="28"/>
                  </a:lnTo>
                  <a:close/>
                </a:path>
              </a:pathLst>
            </a:custGeom>
            <a:solidFill>
              <a:srgbClr val="0D5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83" name="Freeform 118"/>
            <p:cNvSpPr>
              <a:spLocks/>
            </p:cNvSpPr>
            <p:nvPr userDrawn="1"/>
          </p:nvSpPr>
          <p:spPr bwMode="gray">
            <a:xfrm>
              <a:off x="8645526" y="4084638"/>
              <a:ext cx="52388" cy="61913"/>
            </a:xfrm>
            <a:custGeom>
              <a:avLst/>
              <a:gdLst>
                <a:gd name="T0" fmla="*/ 33 w 33"/>
                <a:gd name="T1" fmla="*/ 30 h 39"/>
                <a:gd name="T2" fmla="*/ 14 w 33"/>
                <a:gd name="T3" fmla="*/ 39 h 39"/>
                <a:gd name="T4" fmla="*/ 0 w 33"/>
                <a:gd name="T5" fmla="*/ 9 h 39"/>
                <a:gd name="T6" fmla="*/ 19 w 33"/>
                <a:gd name="T7" fmla="*/ 0 h 39"/>
                <a:gd name="T8" fmla="*/ 33 w 33"/>
                <a:gd name="T9" fmla="*/ 3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9">
                  <a:moveTo>
                    <a:pt x="33" y="30"/>
                  </a:moveTo>
                  <a:lnTo>
                    <a:pt x="14" y="39"/>
                  </a:lnTo>
                  <a:lnTo>
                    <a:pt x="0" y="9"/>
                  </a:lnTo>
                  <a:lnTo>
                    <a:pt x="19" y="0"/>
                  </a:lnTo>
                  <a:lnTo>
                    <a:pt x="33" y="30"/>
                  </a:lnTo>
                  <a:close/>
                </a:path>
              </a:pathLst>
            </a:custGeom>
            <a:solidFill>
              <a:srgbClr val="0D5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84" name="Freeform 119"/>
            <p:cNvSpPr>
              <a:spLocks/>
            </p:cNvSpPr>
            <p:nvPr userDrawn="1"/>
          </p:nvSpPr>
          <p:spPr bwMode="gray">
            <a:xfrm>
              <a:off x="8707438" y="4056063"/>
              <a:ext cx="49213" cy="60325"/>
            </a:xfrm>
            <a:custGeom>
              <a:avLst/>
              <a:gdLst>
                <a:gd name="T0" fmla="*/ 31 w 31"/>
                <a:gd name="T1" fmla="*/ 29 h 38"/>
                <a:gd name="T2" fmla="*/ 13 w 31"/>
                <a:gd name="T3" fmla="*/ 38 h 38"/>
                <a:gd name="T4" fmla="*/ 0 w 31"/>
                <a:gd name="T5" fmla="*/ 9 h 38"/>
                <a:gd name="T6" fmla="*/ 18 w 31"/>
                <a:gd name="T7" fmla="*/ 0 h 38"/>
                <a:gd name="T8" fmla="*/ 31 w 31"/>
                <a:gd name="T9" fmla="*/ 2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8">
                  <a:moveTo>
                    <a:pt x="31" y="29"/>
                  </a:moveTo>
                  <a:lnTo>
                    <a:pt x="13" y="38"/>
                  </a:lnTo>
                  <a:lnTo>
                    <a:pt x="0" y="9"/>
                  </a:lnTo>
                  <a:lnTo>
                    <a:pt x="18" y="0"/>
                  </a:lnTo>
                  <a:lnTo>
                    <a:pt x="31" y="29"/>
                  </a:lnTo>
                  <a:close/>
                </a:path>
              </a:pathLst>
            </a:custGeom>
            <a:solidFill>
              <a:srgbClr val="0D5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85" name="Freeform 120"/>
            <p:cNvSpPr>
              <a:spLocks/>
            </p:cNvSpPr>
            <p:nvPr userDrawn="1"/>
          </p:nvSpPr>
          <p:spPr bwMode="gray">
            <a:xfrm>
              <a:off x="8766176" y="4027488"/>
              <a:ext cx="52388" cy="60325"/>
            </a:xfrm>
            <a:custGeom>
              <a:avLst/>
              <a:gdLst>
                <a:gd name="T0" fmla="*/ 33 w 33"/>
                <a:gd name="T1" fmla="*/ 28 h 38"/>
                <a:gd name="T2" fmla="*/ 14 w 33"/>
                <a:gd name="T3" fmla="*/ 38 h 38"/>
                <a:gd name="T4" fmla="*/ 0 w 33"/>
                <a:gd name="T5" fmla="*/ 9 h 38"/>
                <a:gd name="T6" fmla="*/ 18 w 33"/>
                <a:gd name="T7" fmla="*/ 0 h 38"/>
                <a:gd name="T8" fmla="*/ 33 w 33"/>
                <a:gd name="T9" fmla="*/ 2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8">
                  <a:moveTo>
                    <a:pt x="33" y="28"/>
                  </a:moveTo>
                  <a:lnTo>
                    <a:pt x="14" y="38"/>
                  </a:lnTo>
                  <a:lnTo>
                    <a:pt x="0" y="9"/>
                  </a:lnTo>
                  <a:lnTo>
                    <a:pt x="18" y="0"/>
                  </a:lnTo>
                  <a:lnTo>
                    <a:pt x="33" y="28"/>
                  </a:lnTo>
                  <a:close/>
                </a:path>
              </a:pathLst>
            </a:custGeom>
            <a:solidFill>
              <a:srgbClr val="0D5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86" name="Freeform 121"/>
            <p:cNvSpPr>
              <a:spLocks/>
            </p:cNvSpPr>
            <p:nvPr userDrawn="1"/>
          </p:nvSpPr>
          <p:spPr bwMode="gray">
            <a:xfrm>
              <a:off x="8826501" y="3998913"/>
              <a:ext cx="52388" cy="58738"/>
            </a:xfrm>
            <a:custGeom>
              <a:avLst/>
              <a:gdLst>
                <a:gd name="T0" fmla="*/ 33 w 33"/>
                <a:gd name="T1" fmla="*/ 28 h 37"/>
                <a:gd name="T2" fmla="*/ 13 w 33"/>
                <a:gd name="T3" fmla="*/ 37 h 37"/>
                <a:gd name="T4" fmla="*/ 0 w 33"/>
                <a:gd name="T5" fmla="*/ 9 h 37"/>
                <a:gd name="T6" fmla="*/ 19 w 33"/>
                <a:gd name="T7" fmla="*/ 0 h 37"/>
                <a:gd name="T8" fmla="*/ 33 w 33"/>
                <a:gd name="T9" fmla="*/ 2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7">
                  <a:moveTo>
                    <a:pt x="33" y="28"/>
                  </a:moveTo>
                  <a:lnTo>
                    <a:pt x="13" y="37"/>
                  </a:lnTo>
                  <a:lnTo>
                    <a:pt x="0" y="9"/>
                  </a:lnTo>
                  <a:lnTo>
                    <a:pt x="19" y="0"/>
                  </a:lnTo>
                  <a:lnTo>
                    <a:pt x="33" y="28"/>
                  </a:lnTo>
                  <a:close/>
                </a:path>
              </a:pathLst>
            </a:custGeom>
            <a:solidFill>
              <a:srgbClr val="0D5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87" name="Freeform 122"/>
            <p:cNvSpPr>
              <a:spLocks/>
            </p:cNvSpPr>
            <p:nvPr userDrawn="1"/>
          </p:nvSpPr>
          <p:spPr bwMode="gray">
            <a:xfrm>
              <a:off x="8886826" y="3970338"/>
              <a:ext cx="50800" cy="58738"/>
            </a:xfrm>
            <a:custGeom>
              <a:avLst/>
              <a:gdLst>
                <a:gd name="T0" fmla="*/ 32 w 32"/>
                <a:gd name="T1" fmla="*/ 28 h 37"/>
                <a:gd name="T2" fmla="*/ 14 w 32"/>
                <a:gd name="T3" fmla="*/ 37 h 37"/>
                <a:gd name="T4" fmla="*/ 0 w 32"/>
                <a:gd name="T5" fmla="*/ 9 h 37"/>
                <a:gd name="T6" fmla="*/ 19 w 32"/>
                <a:gd name="T7" fmla="*/ 0 h 37"/>
                <a:gd name="T8" fmla="*/ 32 w 32"/>
                <a:gd name="T9" fmla="*/ 2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7">
                  <a:moveTo>
                    <a:pt x="32" y="28"/>
                  </a:moveTo>
                  <a:lnTo>
                    <a:pt x="14" y="37"/>
                  </a:lnTo>
                  <a:lnTo>
                    <a:pt x="0" y="9"/>
                  </a:lnTo>
                  <a:lnTo>
                    <a:pt x="19" y="0"/>
                  </a:lnTo>
                  <a:lnTo>
                    <a:pt x="32" y="28"/>
                  </a:lnTo>
                  <a:close/>
                </a:path>
              </a:pathLst>
            </a:custGeom>
            <a:solidFill>
              <a:srgbClr val="0D5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88" name="Freeform 123"/>
            <p:cNvSpPr>
              <a:spLocks/>
            </p:cNvSpPr>
            <p:nvPr userDrawn="1"/>
          </p:nvSpPr>
          <p:spPr bwMode="gray">
            <a:xfrm>
              <a:off x="8947151" y="3941763"/>
              <a:ext cx="50800" cy="58738"/>
            </a:xfrm>
            <a:custGeom>
              <a:avLst/>
              <a:gdLst>
                <a:gd name="T0" fmla="*/ 32 w 32"/>
                <a:gd name="T1" fmla="*/ 28 h 37"/>
                <a:gd name="T2" fmla="*/ 14 w 32"/>
                <a:gd name="T3" fmla="*/ 37 h 37"/>
                <a:gd name="T4" fmla="*/ 0 w 32"/>
                <a:gd name="T5" fmla="*/ 9 h 37"/>
                <a:gd name="T6" fmla="*/ 18 w 32"/>
                <a:gd name="T7" fmla="*/ 0 h 37"/>
                <a:gd name="T8" fmla="*/ 32 w 32"/>
                <a:gd name="T9" fmla="*/ 2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7">
                  <a:moveTo>
                    <a:pt x="32" y="28"/>
                  </a:moveTo>
                  <a:lnTo>
                    <a:pt x="14" y="37"/>
                  </a:lnTo>
                  <a:lnTo>
                    <a:pt x="0" y="9"/>
                  </a:lnTo>
                  <a:lnTo>
                    <a:pt x="18" y="0"/>
                  </a:lnTo>
                  <a:lnTo>
                    <a:pt x="32" y="28"/>
                  </a:lnTo>
                  <a:close/>
                </a:path>
              </a:pathLst>
            </a:custGeom>
            <a:solidFill>
              <a:srgbClr val="0D5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89" name="Freeform 124"/>
            <p:cNvSpPr>
              <a:spLocks/>
            </p:cNvSpPr>
            <p:nvPr userDrawn="1"/>
          </p:nvSpPr>
          <p:spPr bwMode="gray">
            <a:xfrm>
              <a:off x="9005888" y="3913188"/>
              <a:ext cx="52388" cy="58738"/>
            </a:xfrm>
            <a:custGeom>
              <a:avLst/>
              <a:gdLst>
                <a:gd name="T0" fmla="*/ 33 w 33"/>
                <a:gd name="T1" fmla="*/ 28 h 37"/>
                <a:gd name="T2" fmla="*/ 14 w 33"/>
                <a:gd name="T3" fmla="*/ 37 h 37"/>
                <a:gd name="T4" fmla="*/ 0 w 33"/>
                <a:gd name="T5" fmla="*/ 9 h 37"/>
                <a:gd name="T6" fmla="*/ 20 w 33"/>
                <a:gd name="T7" fmla="*/ 0 h 37"/>
                <a:gd name="T8" fmla="*/ 33 w 33"/>
                <a:gd name="T9" fmla="*/ 2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7">
                  <a:moveTo>
                    <a:pt x="33" y="28"/>
                  </a:moveTo>
                  <a:lnTo>
                    <a:pt x="14" y="37"/>
                  </a:lnTo>
                  <a:lnTo>
                    <a:pt x="0" y="9"/>
                  </a:lnTo>
                  <a:lnTo>
                    <a:pt x="20" y="0"/>
                  </a:lnTo>
                  <a:lnTo>
                    <a:pt x="33" y="28"/>
                  </a:lnTo>
                  <a:close/>
                </a:path>
              </a:pathLst>
            </a:custGeom>
            <a:solidFill>
              <a:srgbClr val="0D5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90" name="Freeform 125"/>
            <p:cNvSpPr>
              <a:spLocks/>
            </p:cNvSpPr>
            <p:nvPr userDrawn="1"/>
          </p:nvSpPr>
          <p:spPr bwMode="gray">
            <a:xfrm>
              <a:off x="9067801" y="3883025"/>
              <a:ext cx="50800" cy="60325"/>
            </a:xfrm>
            <a:custGeom>
              <a:avLst/>
              <a:gdLst>
                <a:gd name="T0" fmla="*/ 32 w 32"/>
                <a:gd name="T1" fmla="*/ 29 h 38"/>
                <a:gd name="T2" fmla="*/ 14 w 32"/>
                <a:gd name="T3" fmla="*/ 38 h 38"/>
                <a:gd name="T4" fmla="*/ 0 w 32"/>
                <a:gd name="T5" fmla="*/ 9 h 38"/>
                <a:gd name="T6" fmla="*/ 18 w 32"/>
                <a:gd name="T7" fmla="*/ 0 h 38"/>
                <a:gd name="T8" fmla="*/ 32 w 32"/>
                <a:gd name="T9" fmla="*/ 2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8">
                  <a:moveTo>
                    <a:pt x="32" y="29"/>
                  </a:moveTo>
                  <a:lnTo>
                    <a:pt x="14" y="38"/>
                  </a:lnTo>
                  <a:lnTo>
                    <a:pt x="0" y="9"/>
                  </a:lnTo>
                  <a:lnTo>
                    <a:pt x="18" y="0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rgbClr val="0D5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91" name="Freeform 126"/>
            <p:cNvSpPr>
              <a:spLocks/>
            </p:cNvSpPr>
            <p:nvPr userDrawn="1"/>
          </p:nvSpPr>
          <p:spPr bwMode="gray">
            <a:xfrm>
              <a:off x="9128126" y="3852863"/>
              <a:ext cx="50800" cy="60325"/>
            </a:xfrm>
            <a:custGeom>
              <a:avLst/>
              <a:gdLst>
                <a:gd name="T0" fmla="*/ 32 w 32"/>
                <a:gd name="T1" fmla="*/ 29 h 38"/>
                <a:gd name="T2" fmla="*/ 13 w 32"/>
                <a:gd name="T3" fmla="*/ 38 h 38"/>
                <a:gd name="T4" fmla="*/ 0 w 32"/>
                <a:gd name="T5" fmla="*/ 10 h 38"/>
                <a:gd name="T6" fmla="*/ 18 w 32"/>
                <a:gd name="T7" fmla="*/ 0 h 38"/>
                <a:gd name="T8" fmla="*/ 32 w 32"/>
                <a:gd name="T9" fmla="*/ 2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8">
                  <a:moveTo>
                    <a:pt x="32" y="29"/>
                  </a:moveTo>
                  <a:lnTo>
                    <a:pt x="13" y="38"/>
                  </a:lnTo>
                  <a:lnTo>
                    <a:pt x="0" y="10"/>
                  </a:lnTo>
                  <a:lnTo>
                    <a:pt x="18" y="0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rgbClr val="0D5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92" name="Freeform 127"/>
            <p:cNvSpPr>
              <a:spLocks/>
            </p:cNvSpPr>
            <p:nvPr userDrawn="1"/>
          </p:nvSpPr>
          <p:spPr bwMode="gray">
            <a:xfrm>
              <a:off x="9186863" y="3824288"/>
              <a:ext cx="52388" cy="60325"/>
            </a:xfrm>
            <a:custGeom>
              <a:avLst/>
              <a:gdLst>
                <a:gd name="T0" fmla="*/ 33 w 33"/>
                <a:gd name="T1" fmla="*/ 29 h 38"/>
                <a:gd name="T2" fmla="*/ 14 w 33"/>
                <a:gd name="T3" fmla="*/ 38 h 38"/>
                <a:gd name="T4" fmla="*/ 0 w 33"/>
                <a:gd name="T5" fmla="*/ 9 h 38"/>
                <a:gd name="T6" fmla="*/ 20 w 33"/>
                <a:gd name="T7" fmla="*/ 0 h 38"/>
                <a:gd name="T8" fmla="*/ 33 w 33"/>
                <a:gd name="T9" fmla="*/ 2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8">
                  <a:moveTo>
                    <a:pt x="33" y="29"/>
                  </a:moveTo>
                  <a:lnTo>
                    <a:pt x="14" y="38"/>
                  </a:lnTo>
                  <a:lnTo>
                    <a:pt x="0" y="9"/>
                  </a:lnTo>
                  <a:lnTo>
                    <a:pt x="20" y="0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rgbClr val="0D5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93" name="Freeform 128"/>
            <p:cNvSpPr>
              <a:spLocks/>
            </p:cNvSpPr>
            <p:nvPr userDrawn="1"/>
          </p:nvSpPr>
          <p:spPr bwMode="gray">
            <a:xfrm>
              <a:off x="9247188" y="3795713"/>
              <a:ext cx="52388" cy="60325"/>
            </a:xfrm>
            <a:custGeom>
              <a:avLst/>
              <a:gdLst>
                <a:gd name="T0" fmla="*/ 33 w 33"/>
                <a:gd name="T1" fmla="*/ 29 h 38"/>
                <a:gd name="T2" fmla="*/ 15 w 33"/>
                <a:gd name="T3" fmla="*/ 38 h 38"/>
                <a:gd name="T4" fmla="*/ 0 w 33"/>
                <a:gd name="T5" fmla="*/ 9 h 38"/>
                <a:gd name="T6" fmla="*/ 19 w 33"/>
                <a:gd name="T7" fmla="*/ 0 h 38"/>
                <a:gd name="T8" fmla="*/ 33 w 33"/>
                <a:gd name="T9" fmla="*/ 2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8">
                  <a:moveTo>
                    <a:pt x="33" y="29"/>
                  </a:moveTo>
                  <a:lnTo>
                    <a:pt x="15" y="38"/>
                  </a:lnTo>
                  <a:lnTo>
                    <a:pt x="0" y="9"/>
                  </a:lnTo>
                  <a:lnTo>
                    <a:pt x="19" y="0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rgbClr val="0D5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94" name="Freeform 129"/>
            <p:cNvSpPr>
              <a:spLocks/>
            </p:cNvSpPr>
            <p:nvPr userDrawn="1"/>
          </p:nvSpPr>
          <p:spPr bwMode="gray">
            <a:xfrm>
              <a:off x="9307513" y="3767138"/>
              <a:ext cx="50800" cy="60325"/>
            </a:xfrm>
            <a:custGeom>
              <a:avLst/>
              <a:gdLst>
                <a:gd name="T0" fmla="*/ 32 w 32"/>
                <a:gd name="T1" fmla="*/ 28 h 38"/>
                <a:gd name="T2" fmla="*/ 14 w 32"/>
                <a:gd name="T3" fmla="*/ 38 h 38"/>
                <a:gd name="T4" fmla="*/ 0 w 32"/>
                <a:gd name="T5" fmla="*/ 9 h 38"/>
                <a:gd name="T6" fmla="*/ 19 w 32"/>
                <a:gd name="T7" fmla="*/ 0 h 38"/>
                <a:gd name="T8" fmla="*/ 32 w 32"/>
                <a:gd name="T9" fmla="*/ 2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8">
                  <a:moveTo>
                    <a:pt x="32" y="28"/>
                  </a:moveTo>
                  <a:lnTo>
                    <a:pt x="14" y="38"/>
                  </a:lnTo>
                  <a:lnTo>
                    <a:pt x="0" y="9"/>
                  </a:lnTo>
                  <a:lnTo>
                    <a:pt x="19" y="0"/>
                  </a:lnTo>
                  <a:lnTo>
                    <a:pt x="32" y="28"/>
                  </a:lnTo>
                  <a:close/>
                </a:path>
              </a:pathLst>
            </a:custGeom>
            <a:solidFill>
              <a:srgbClr val="0D5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95" name="Freeform 130"/>
            <p:cNvSpPr>
              <a:spLocks/>
            </p:cNvSpPr>
            <p:nvPr userDrawn="1"/>
          </p:nvSpPr>
          <p:spPr bwMode="gray">
            <a:xfrm>
              <a:off x="9367838" y="3738563"/>
              <a:ext cx="52388" cy="58738"/>
            </a:xfrm>
            <a:custGeom>
              <a:avLst/>
              <a:gdLst>
                <a:gd name="T0" fmla="*/ 33 w 33"/>
                <a:gd name="T1" fmla="*/ 28 h 37"/>
                <a:gd name="T2" fmla="*/ 14 w 33"/>
                <a:gd name="T3" fmla="*/ 37 h 37"/>
                <a:gd name="T4" fmla="*/ 0 w 33"/>
                <a:gd name="T5" fmla="*/ 9 h 37"/>
                <a:gd name="T6" fmla="*/ 19 w 33"/>
                <a:gd name="T7" fmla="*/ 0 h 37"/>
                <a:gd name="T8" fmla="*/ 33 w 33"/>
                <a:gd name="T9" fmla="*/ 2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7">
                  <a:moveTo>
                    <a:pt x="33" y="28"/>
                  </a:moveTo>
                  <a:lnTo>
                    <a:pt x="14" y="37"/>
                  </a:lnTo>
                  <a:lnTo>
                    <a:pt x="0" y="9"/>
                  </a:lnTo>
                  <a:lnTo>
                    <a:pt x="19" y="0"/>
                  </a:lnTo>
                  <a:lnTo>
                    <a:pt x="33" y="28"/>
                  </a:lnTo>
                  <a:close/>
                </a:path>
              </a:pathLst>
            </a:custGeom>
            <a:solidFill>
              <a:srgbClr val="0D5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96" name="Freeform 131"/>
            <p:cNvSpPr>
              <a:spLocks/>
            </p:cNvSpPr>
            <p:nvPr userDrawn="1"/>
          </p:nvSpPr>
          <p:spPr bwMode="gray">
            <a:xfrm>
              <a:off x="9426576" y="3709988"/>
              <a:ext cx="52388" cy="58738"/>
            </a:xfrm>
            <a:custGeom>
              <a:avLst/>
              <a:gdLst>
                <a:gd name="T0" fmla="*/ 33 w 33"/>
                <a:gd name="T1" fmla="*/ 28 h 37"/>
                <a:gd name="T2" fmla="*/ 15 w 33"/>
                <a:gd name="T3" fmla="*/ 37 h 37"/>
                <a:gd name="T4" fmla="*/ 0 w 33"/>
                <a:gd name="T5" fmla="*/ 9 h 37"/>
                <a:gd name="T6" fmla="*/ 20 w 33"/>
                <a:gd name="T7" fmla="*/ 0 h 37"/>
                <a:gd name="T8" fmla="*/ 33 w 33"/>
                <a:gd name="T9" fmla="*/ 2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7">
                  <a:moveTo>
                    <a:pt x="33" y="28"/>
                  </a:moveTo>
                  <a:lnTo>
                    <a:pt x="15" y="37"/>
                  </a:lnTo>
                  <a:lnTo>
                    <a:pt x="0" y="9"/>
                  </a:lnTo>
                  <a:lnTo>
                    <a:pt x="20" y="0"/>
                  </a:lnTo>
                  <a:lnTo>
                    <a:pt x="33" y="28"/>
                  </a:lnTo>
                  <a:close/>
                </a:path>
              </a:pathLst>
            </a:custGeom>
            <a:solidFill>
              <a:srgbClr val="0D5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97" name="Freeform 132"/>
            <p:cNvSpPr>
              <a:spLocks/>
            </p:cNvSpPr>
            <p:nvPr userDrawn="1"/>
          </p:nvSpPr>
          <p:spPr bwMode="gray">
            <a:xfrm>
              <a:off x="9488488" y="3681413"/>
              <a:ext cx="50800" cy="58738"/>
            </a:xfrm>
            <a:custGeom>
              <a:avLst/>
              <a:gdLst>
                <a:gd name="T0" fmla="*/ 32 w 32"/>
                <a:gd name="T1" fmla="*/ 28 h 37"/>
                <a:gd name="T2" fmla="*/ 14 w 32"/>
                <a:gd name="T3" fmla="*/ 37 h 37"/>
                <a:gd name="T4" fmla="*/ 0 w 32"/>
                <a:gd name="T5" fmla="*/ 8 h 37"/>
                <a:gd name="T6" fmla="*/ 18 w 32"/>
                <a:gd name="T7" fmla="*/ 0 h 37"/>
                <a:gd name="T8" fmla="*/ 32 w 32"/>
                <a:gd name="T9" fmla="*/ 2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7">
                  <a:moveTo>
                    <a:pt x="32" y="28"/>
                  </a:moveTo>
                  <a:lnTo>
                    <a:pt x="14" y="37"/>
                  </a:lnTo>
                  <a:lnTo>
                    <a:pt x="0" y="8"/>
                  </a:lnTo>
                  <a:lnTo>
                    <a:pt x="18" y="0"/>
                  </a:lnTo>
                  <a:lnTo>
                    <a:pt x="32" y="28"/>
                  </a:lnTo>
                  <a:close/>
                </a:path>
              </a:pathLst>
            </a:custGeom>
            <a:solidFill>
              <a:srgbClr val="0D5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98" name="Freeform 133"/>
            <p:cNvSpPr>
              <a:spLocks/>
            </p:cNvSpPr>
            <p:nvPr userDrawn="1"/>
          </p:nvSpPr>
          <p:spPr bwMode="gray">
            <a:xfrm>
              <a:off x="9548813" y="3651250"/>
              <a:ext cx="52388" cy="58738"/>
            </a:xfrm>
            <a:custGeom>
              <a:avLst/>
              <a:gdLst>
                <a:gd name="T0" fmla="*/ 33 w 33"/>
                <a:gd name="T1" fmla="*/ 29 h 37"/>
                <a:gd name="T2" fmla="*/ 13 w 33"/>
                <a:gd name="T3" fmla="*/ 37 h 37"/>
                <a:gd name="T4" fmla="*/ 0 w 33"/>
                <a:gd name="T5" fmla="*/ 9 h 37"/>
                <a:gd name="T6" fmla="*/ 18 w 33"/>
                <a:gd name="T7" fmla="*/ 0 h 37"/>
                <a:gd name="T8" fmla="*/ 33 w 33"/>
                <a:gd name="T9" fmla="*/ 2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7">
                  <a:moveTo>
                    <a:pt x="33" y="29"/>
                  </a:moveTo>
                  <a:lnTo>
                    <a:pt x="13" y="37"/>
                  </a:lnTo>
                  <a:lnTo>
                    <a:pt x="0" y="9"/>
                  </a:lnTo>
                  <a:lnTo>
                    <a:pt x="18" y="0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rgbClr val="0D5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99" name="Freeform 134"/>
            <p:cNvSpPr>
              <a:spLocks/>
            </p:cNvSpPr>
            <p:nvPr userDrawn="1"/>
          </p:nvSpPr>
          <p:spPr bwMode="gray">
            <a:xfrm>
              <a:off x="9607551" y="3622675"/>
              <a:ext cx="52388" cy="58738"/>
            </a:xfrm>
            <a:custGeom>
              <a:avLst/>
              <a:gdLst>
                <a:gd name="T0" fmla="*/ 33 w 33"/>
                <a:gd name="T1" fmla="*/ 28 h 37"/>
                <a:gd name="T2" fmla="*/ 15 w 33"/>
                <a:gd name="T3" fmla="*/ 37 h 37"/>
                <a:gd name="T4" fmla="*/ 0 w 33"/>
                <a:gd name="T5" fmla="*/ 9 h 37"/>
                <a:gd name="T6" fmla="*/ 20 w 33"/>
                <a:gd name="T7" fmla="*/ 0 h 37"/>
                <a:gd name="T8" fmla="*/ 33 w 33"/>
                <a:gd name="T9" fmla="*/ 2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7">
                  <a:moveTo>
                    <a:pt x="33" y="28"/>
                  </a:moveTo>
                  <a:lnTo>
                    <a:pt x="15" y="37"/>
                  </a:lnTo>
                  <a:lnTo>
                    <a:pt x="0" y="9"/>
                  </a:lnTo>
                  <a:lnTo>
                    <a:pt x="20" y="0"/>
                  </a:lnTo>
                  <a:lnTo>
                    <a:pt x="33" y="28"/>
                  </a:lnTo>
                  <a:close/>
                </a:path>
              </a:pathLst>
            </a:custGeom>
            <a:solidFill>
              <a:srgbClr val="0D5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00" name="Freeform 135"/>
            <p:cNvSpPr>
              <a:spLocks/>
            </p:cNvSpPr>
            <p:nvPr userDrawn="1"/>
          </p:nvSpPr>
          <p:spPr bwMode="gray">
            <a:xfrm>
              <a:off x="9669463" y="3592513"/>
              <a:ext cx="50800" cy="60325"/>
            </a:xfrm>
            <a:custGeom>
              <a:avLst/>
              <a:gdLst>
                <a:gd name="T0" fmla="*/ 32 w 32"/>
                <a:gd name="T1" fmla="*/ 29 h 38"/>
                <a:gd name="T2" fmla="*/ 14 w 32"/>
                <a:gd name="T3" fmla="*/ 38 h 38"/>
                <a:gd name="T4" fmla="*/ 0 w 32"/>
                <a:gd name="T5" fmla="*/ 10 h 38"/>
                <a:gd name="T6" fmla="*/ 18 w 32"/>
                <a:gd name="T7" fmla="*/ 0 h 38"/>
                <a:gd name="T8" fmla="*/ 32 w 32"/>
                <a:gd name="T9" fmla="*/ 2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8">
                  <a:moveTo>
                    <a:pt x="32" y="29"/>
                  </a:moveTo>
                  <a:lnTo>
                    <a:pt x="14" y="38"/>
                  </a:lnTo>
                  <a:lnTo>
                    <a:pt x="0" y="10"/>
                  </a:lnTo>
                  <a:lnTo>
                    <a:pt x="18" y="0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rgbClr val="0D5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01" name="Freeform 136"/>
            <p:cNvSpPr>
              <a:spLocks/>
            </p:cNvSpPr>
            <p:nvPr userDrawn="1"/>
          </p:nvSpPr>
          <p:spPr bwMode="gray">
            <a:xfrm>
              <a:off x="8372476" y="3711575"/>
              <a:ext cx="1233488" cy="590550"/>
            </a:xfrm>
            <a:custGeom>
              <a:avLst/>
              <a:gdLst>
                <a:gd name="T0" fmla="*/ 5 w 777"/>
                <a:gd name="T1" fmla="*/ 372 h 372"/>
                <a:gd name="T2" fmla="*/ 0 w 777"/>
                <a:gd name="T3" fmla="*/ 363 h 372"/>
                <a:gd name="T4" fmla="*/ 752 w 777"/>
                <a:gd name="T5" fmla="*/ 0 h 372"/>
                <a:gd name="T6" fmla="*/ 777 w 777"/>
                <a:gd name="T7" fmla="*/ 0 h 372"/>
                <a:gd name="T8" fmla="*/ 5 w 777"/>
                <a:gd name="T9" fmla="*/ 372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7" h="372">
                  <a:moveTo>
                    <a:pt x="5" y="372"/>
                  </a:moveTo>
                  <a:lnTo>
                    <a:pt x="0" y="363"/>
                  </a:lnTo>
                  <a:lnTo>
                    <a:pt x="752" y="0"/>
                  </a:lnTo>
                  <a:lnTo>
                    <a:pt x="777" y="0"/>
                  </a:lnTo>
                  <a:lnTo>
                    <a:pt x="5" y="372"/>
                  </a:lnTo>
                  <a:close/>
                </a:path>
              </a:pathLst>
            </a:custGeom>
            <a:solidFill>
              <a:srgbClr val="9AB2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02" name="Freeform 137"/>
            <p:cNvSpPr>
              <a:spLocks/>
            </p:cNvSpPr>
            <p:nvPr userDrawn="1"/>
          </p:nvSpPr>
          <p:spPr bwMode="gray">
            <a:xfrm>
              <a:off x="8734426" y="3252788"/>
              <a:ext cx="109538" cy="36513"/>
            </a:xfrm>
            <a:custGeom>
              <a:avLst/>
              <a:gdLst>
                <a:gd name="T0" fmla="*/ 0 w 69"/>
                <a:gd name="T1" fmla="*/ 0 h 23"/>
                <a:gd name="T2" fmla="*/ 0 w 69"/>
                <a:gd name="T3" fmla="*/ 0 h 23"/>
                <a:gd name="T4" fmla="*/ 69 w 69"/>
                <a:gd name="T5" fmla="*/ 23 h 23"/>
                <a:gd name="T6" fmla="*/ 69 w 69"/>
                <a:gd name="T7" fmla="*/ 23 h 23"/>
                <a:gd name="T8" fmla="*/ 0 w 69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23">
                  <a:moveTo>
                    <a:pt x="0" y="0"/>
                  </a:moveTo>
                  <a:lnTo>
                    <a:pt x="0" y="0"/>
                  </a:lnTo>
                  <a:lnTo>
                    <a:pt x="69" y="23"/>
                  </a:lnTo>
                  <a:lnTo>
                    <a:pt x="69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291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03" name="Freeform 138"/>
            <p:cNvSpPr>
              <a:spLocks/>
            </p:cNvSpPr>
            <p:nvPr userDrawn="1"/>
          </p:nvSpPr>
          <p:spPr bwMode="gray">
            <a:xfrm>
              <a:off x="8734426" y="3252788"/>
              <a:ext cx="109538" cy="36513"/>
            </a:xfrm>
            <a:custGeom>
              <a:avLst/>
              <a:gdLst>
                <a:gd name="T0" fmla="*/ 0 w 69"/>
                <a:gd name="T1" fmla="*/ 0 h 23"/>
                <a:gd name="T2" fmla="*/ 0 w 69"/>
                <a:gd name="T3" fmla="*/ 0 h 23"/>
                <a:gd name="T4" fmla="*/ 69 w 69"/>
                <a:gd name="T5" fmla="*/ 23 h 23"/>
                <a:gd name="T6" fmla="*/ 69 w 69"/>
                <a:gd name="T7" fmla="*/ 23 h 23"/>
                <a:gd name="T8" fmla="*/ 0 w 69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23">
                  <a:moveTo>
                    <a:pt x="0" y="0"/>
                  </a:moveTo>
                  <a:lnTo>
                    <a:pt x="0" y="0"/>
                  </a:lnTo>
                  <a:lnTo>
                    <a:pt x="69" y="23"/>
                  </a:lnTo>
                  <a:lnTo>
                    <a:pt x="69" y="2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04" name="Freeform 139"/>
            <p:cNvSpPr>
              <a:spLocks/>
            </p:cNvSpPr>
            <p:nvPr userDrawn="1"/>
          </p:nvSpPr>
          <p:spPr bwMode="gray">
            <a:xfrm>
              <a:off x="8734426" y="3252788"/>
              <a:ext cx="134938" cy="211138"/>
            </a:xfrm>
            <a:custGeom>
              <a:avLst/>
              <a:gdLst>
                <a:gd name="T0" fmla="*/ 0 w 85"/>
                <a:gd name="T1" fmla="*/ 0 h 133"/>
                <a:gd name="T2" fmla="*/ 74 w 85"/>
                <a:gd name="T3" fmla="*/ 133 h 133"/>
                <a:gd name="T4" fmla="*/ 85 w 85"/>
                <a:gd name="T5" fmla="*/ 75 h 133"/>
                <a:gd name="T6" fmla="*/ 69 w 85"/>
                <a:gd name="T7" fmla="*/ 23 h 133"/>
                <a:gd name="T8" fmla="*/ 0 w 85"/>
                <a:gd name="T9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133">
                  <a:moveTo>
                    <a:pt x="0" y="0"/>
                  </a:moveTo>
                  <a:lnTo>
                    <a:pt x="74" y="133"/>
                  </a:lnTo>
                  <a:lnTo>
                    <a:pt x="85" y="75"/>
                  </a:lnTo>
                  <a:lnTo>
                    <a:pt x="69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6F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05" name="Freeform 140"/>
            <p:cNvSpPr>
              <a:spLocks/>
            </p:cNvSpPr>
            <p:nvPr userDrawn="1"/>
          </p:nvSpPr>
          <p:spPr bwMode="gray">
            <a:xfrm>
              <a:off x="8734426" y="3252788"/>
              <a:ext cx="134938" cy="211138"/>
            </a:xfrm>
            <a:custGeom>
              <a:avLst/>
              <a:gdLst>
                <a:gd name="T0" fmla="*/ 0 w 85"/>
                <a:gd name="T1" fmla="*/ 0 h 133"/>
                <a:gd name="T2" fmla="*/ 74 w 85"/>
                <a:gd name="T3" fmla="*/ 133 h 133"/>
                <a:gd name="T4" fmla="*/ 85 w 85"/>
                <a:gd name="T5" fmla="*/ 75 h 133"/>
                <a:gd name="T6" fmla="*/ 69 w 85"/>
                <a:gd name="T7" fmla="*/ 23 h 133"/>
                <a:gd name="T8" fmla="*/ 0 w 85"/>
                <a:gd name="T9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133">
                  <a:moveTo>
                    <a:pt x="0" y="0"/>
                  </a:moveTo>
                  <a:lnTo>
                    <a:pt x="74" y="133"/>
                  </a:lnTo>
                  <a:lnTo>
                    <a:pt x="85" y="75"/>
                  </a:lnTo>
                  <a:lnTo>
                    <a:pt x="69" y="2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06" name="Freeform 150"/>
            <p:cNvSpPr>
              <a:spLocks/>
            </p:cNvSpPr>
            <p:nvPr userDrawn="1"/>
          </p:nvSpPr>
          <p:spPr bwMode="gray">
            <a:xfrm>
              <a:off x="8634413" y="5446713"/>
              <a:ext cx="463550" cy="623888"/>
            </a:xfrm>
            <a:custGeom>
              <a:avLst/>
              <a:gdLst>
                <a:gd name="T0" fmla="*/ 201 w 257"/>
                <a:gd name="T1" fmla="*/ 3 h 348"/>
                <a:gd name="T2" fmla="*/ 171 w 257"/>
                <a:gd name="T3" fmla="*/ 43 h 348"/>
                <a:gd name="T4" fmla="*/ 245 w 257"/>
                <a:gd name="T5" fmla="*/ 322 h 348"/>
                <a:gd name="T6" fmla="*/ 257 w 257"/>
                <a:gd name="T7" fmla="*/ 329 h 348"/>
                <a:gd name="T8" fmla="*/ 109 w 257"/>
                <a:gd name="T9" fmla="*/ 318 h 348"/>
                <a:gd name="T10" fmla="*/ 47 w 257"/>
                <a:gd name="T11" fmla="*/ 87 h 348"/>
                <a:gd name="T12" fmla="*/ 201 w 257"/>
                <a:gd name="T13" fmla="*/ 3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7" h="348">
                  <a:moveTo>
                    <a:pt x="201" y="3"/>
                  </a:moveTo>
                  <a:cubicBezTo>
                    <a:pt x="190" y="15"/>
                    <a:pt x="179" y="28"/>
                    <a:pt x="171" y="43"/>
                  </a:cubicBezTo>
                  <a:cubicBezTo>
                    <a:pt x="114" y="141"/>
                    <a:pt x="147" y="266"/>
                    <a:pt x="245" y="322"/>
                  </a:cubicBezTo>
                  <a:cubicBezTo>
                    <a:pt x="249" y="325"/>
                    <a:pt x="253" y="327"/>
                    <a:pt x="257" y="329"/>
                  </a:cubicBezTo>
                  <a:cubicBezTo>
                    <a:pt x="210" y="348"/>
                    <a:pt x="156" y="346"/>
                    <a:pt x="109" y="318"/>
                  </a:cubicBezTo>
                  <a:cubicBezTo>
                    <a:pt x="28" y="271"/>
                    <a:pt x="0" y="168"/>
                    <a:pt x="47" y="87"/>
                  </a:cubicBezTo>
                  <a:cubicBezTo>
                    <a:pt x="80" y="30"/>
                    <a:pt x="140" y="0"/>
                    <a:pt x="201" y="3"/>
                  </a:cubicBezTo>
                </a:path>
              </a:pathLst>
            </a:custGeom>
            <a:solidFill>
              <a:srgbClr val="9AB2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07" name="Freeform 151"/>
            <p:cNvSpPr>
              <a:spLocks noEditPoints="1"/>
            </p:cNvSpPr>
            <p:nvPr userDrawn="1"/>
          </p:nvSpPr>
          <p:spPr bwMode="gray">
            <a:xfrm>
              <a:off x="8702676" y="5491163"/>
              <a:ext cx="561975" cy="528638"/>
            </a:xfrm>
            <a:custGeom>
              <a:avLst/>
              <a:gdLst>
                <a:gd name="T0" fmla="*/ 160 w 311"/>
                <a:gd name="T1" fmla="*/ 63 h 294"/>
                <a:gd name="T2" fmla="*/ 137 w 311"/>
                <a:gd name="T3" fmla="*/ 9 h 294"/>
                <a:gd name="T4" fmla="*/ 133 w 311"/>
                <a:gd name="T5" fmla="*/ 67 h 294"/>
                <a:gd name="T6" fmla="*/ 178 w 311"/>
                <a:gd name="T7" fmla="*/ 44 h 294"/>
                <a:gd name="T8" fmla="*/ 133 w 311"/>
                <a:gd name="T9" fmla="*/ 120 h 294"/>
                <a:gd name="T10" fmla="*/ 178 w 311"/>
                <a:gd name="T11" fmla="*/ 174 h 294"/>
                <a:gd name="T12" fmla="*/ 142 w 311"/>
                <a:gd name="T13" fmla="*/ 174 h 294"/>
                <a:gd name="T14" fmla="*/ 236 w 311"/>
                <a:gd name="T15" fmla="*/ 0 h 294"/>
                <a:gd name="T16" fmla="*/ 208 w 311"/>
                <a:gd name="T17" fmla="*/ 72 h 294"/>
                <a:gd name="T18" fmla="*/ 236 w 311"/>
                <a:gd name="T19" fmla="*/ 0 h 294"/>
                <a:gd name="T20" fmla="*/ 236 w 311"/>
                <a:gd name="T21" fmla="*/ 9 h 294"/>
                <a:gd name="T22" fmla="*/ 199 w 311"/>
                <a:gd name="T23" fmla="*/ 120 h 294"/>
                <a:gd name="T24" fmla="*/ 245 w 311"/>
                <a:gd name="T25" fmla="*/ 174 h 294"/>
                <a:gd name="T26" fmla="*/ 208 w 311"/>
                <a:gd name="T27" fmla="*/ 174 h 294"/>
                <a:gd name="T28" fmla="*/ 240 w 311"/>
                <a:gd name="T29" fmla="*/ 261 h 294"/>
                <a:gd name="T30" fmla="*/ 227 w 311"/>
                <a:gd name="T31" fmla="*/ 222 h 294"/>
                <a:gd name="T32" fmla="*/ 217 w 311"/>
                <a:gd name="T33" fmla="*/ 231 h 294"/>
                <a:gd name="T34" fmla="*/ 204 w 311"/>
                <a:gd name="T35" fmla="*/ 294 h 294"/>
                <a:gd name="T36" fmla="*/ 244 w 311"/>
                <a:gd name="T37" fmla="*/ 291 h 294"/>
                <a:gd name="T38" fmla="*/ 302 w 311"/>
                <a:gd name="T39" fmla="*/ 62 h 294"/>
                <a:gd name="T40" fmla="*/ 284 w 311"/>
                <a:gd name="T41" fmla="*/ 36 h 294"/>
                <a:gd name="T42" fmla="*/ 270 w 311"/>
                <a:gd name="T43" fmla="*/ 72 h 294"/>
                <a:gd name="T44" fmla="*/ 307 w 311"/>
                <a:gd name="T45" fmla="*/ 150 h 294"/>
                <a:gd name="T46" fmla="*/ 293 w 311"/>
                <a:gd name="T47" fmla="*/ 111 h 294"/>
                <a:gd name="T48" fmla="*/ 284 w 311"/>
                <a:gd name="T49" fmla="*/ 120 h 294"/>
                <a:gd name="T50" fmla="*/ 270 w 311"/>
                <a:gd name="T51" fmla="*/ 183 h 294"/>
                <a:gd name="T52" fmla="*/ 307 w 311"/>
                <a:gd name="T53" fmla="*/ 150 h 294"/>
                <a:gd name="T54" fmla="*/ 266 w 311"/>
                <a:gd name="T55" fmla="*/ 231 h 294"/>
                <a:gd name="T56" fmla="*/ 302 w 311"/>
                <a:gd name="T57" fmla="*/ 231 h 294"/>
                <a:gd name="T58" fmla="*/ 36 w 311"/>
                <a:gd name="T59" fmla="*/ 44 h 294"/>
                <a:gd name="T60" fmla="*/ 18 w 311"/>
                <a:gd name="T61" fmla="*/ 48 h 294"/>
                <a:gd name="T62" fmla="*/ 4 w 311"/>
                <a:gd name="T63" fmla="*/ 72 h 294"/>
                <a:gd name="T64" fmla="*/ 41 w 311"/>
                <a:gd name="T65" fmla="*/ 39 h 294"/>
                <a:gd name="T66" fmla="*/ 0 w 311"/>
                <a:gd name="T67" fmla="*/ 174 h 294"/>
                <a:gd name="T68" fmla="*/ 45 w 311"/>
                <a:gd name="T69" fmla="*/ 120 h 294"/>
                <a:gd name="T70" fmla="*/ 9 w 311"/>
                <a:gd name="T71" fmla="*/ 120 h 294"/>
                <a:gd name="T72" fmla="*/ 9 w 311"/>
                <a:gd name="T73" fmla="*/ 222 h 294"/>
                <a:gd name="T74" fmla="*/ 36 w 311"/>
                <a:gd name="T75" fmla="*/ 231 h 294"/>
                <a:gd name="T76" fmla="*/ 36 w 311"/>
                <a:gd name="T77" fmla="*/ 222 h 294"/>
                <a:gd name="T78" fmla="*/ 66 w 311"/>
                <a:gd name="T79" fmla="*/ 63 h 294"/>
                <a:gd name="T80" fmla="*/ 112 w 311"/>
                <a:gd name="T81" fmla="*/ 9 h 294"/>
                <a:gd name="T82" fmla="*/ 75 w 311"/>
                <a:gd name="T83" fmla="*/ 9 h 294"/>
                <a:gd name="T84" fmla="*/ 103 w 311"/>
                <a:gd name="T85" fmla="*/ 155 h 294"/>
                <a:gd name="T86" fmla="*/ 71 w 311"/>
                <a:gd name="T87" fmla="*/ 111 h 294"/>
                <a:gd name="T88" fmla="*/ 84 w 311"/>
                <a:gd name="T89" fmla="*/ 174 h 294"/>
                <a:gd name="T90" fmla="*/ 107 w 311"/>
                <a:gd name="T91" fmla="*/ 183 h 294"/>
                <a:gd name="T92" fmla="*/ 103 w 311"/>
                <a:gd name="T93" fmla="*/ 222 h 294"/>
                <a:gd name="T94" fmla="*/ 75 w 311"/>
                <a:gd name="T95" fmla="*/ 294 h 294"/>
                <a:gd name="T96" fmla="*/ 103 w 311"/>
                <a:gd name="T97" fmla="*/ 222 h 294"/>
                <a:gd name="T98" fmla="*/ 103 w 311"/>
                <a:gd name="T99" fmla="*/ 231 h 294"/>
                <a:gd name="T100" fmla="*/ 169 w 311"/>
                <a:gd name="T101" fmla="*/ 284 h 294"/>
                <a:gd name="T102" fmla="*/ 133 w 311"/>
                <a:gd name="T103" fmla="*/ 226 h 294"/>
                <a:gd name="T104" fmla="*/ 137 w 311"/>
                <a:gd name="T105" fmla="*/ 284 h 294"/>
                <a:gd name="T106" fmla="*/ 178 w 311"/>
                <a:gd name="T107" fmla="*/ 289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11" h="294">
                  <a:moveTo>
                    <a:pt x="174" y="39"/>
                  </a:moveTo>
                  <a:cubicBezTo>
                    <a:pt x="170" y="39"/>
                    <a:pt x="169" y="41"/>
                    <a:pt x="169" y="44"/>
                  </a:cubicBezTo>
                  <a:cubicBezTo>
                    <a:pt x="169" y="63"/>
                    <a:pt x="169" y="63"/>
                    <a:pt x="169" y="63"/>
                  </a:cubicBezTo>
                  <a:cubicBezTo>
                    <a:pt x="160" y="63"/>
                    <a:pt x="160" y="63"/>
                    <a:pt x="160" y="63"/>
                  </a:cubicBezTo>
                  <a:cubicBezTo>
                    <a:pt x="160" y="0"/>
                    <a:pt x="160" y="0"/>
                    <a:pt x="160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35" y="0"/>
                    <a:pt x="133" y="1"/>
                    <a:pt x="133" y="5"/>
                  </a:cubicBezTo>
                  <a:cubicBezTo>
                    <a:pt x="133" y="8"/>
                    <a:pt x="135" y="9"/>
                    <a:pt x="137" y="9"/>
                  </a:cubicBezTo>
                  <a:cubicBezTo>
                    <a:pt x="151" y="9"/>
                    <a:pt x="151" y="9"/>
                    <a:pt x="151" y="9"/>
                  </a:cubicBezTo>
                  <a:cubicBezTo>
                    <a:pt x="151" y="63"/>
                    <a:pt x="151" y="63"/>
                    <a:pt x="151" y="63"/>
                  </a:cubicBezTo>
                  <a:cubicBezTo>
                    <a:pt x="137" y="63"/>
                    <a:pt x="137" y="63"/>
                    <a:pt x="137" y="63"/>
                  </a:cubicBezTo>
                  <a:cubicBezTo>
                    <a:pt x="135" y="63"/>
                    <a:pt x="133" y="64"/>
                    <a:pt x="133" y="67"/>
                  </a:cubicBezTo>
                  <a:cubicBezTo>
                    <a:pt x="133" y="71"/>
                    <a:pt x="135" y="72"/>
                    <a:pt x="137" y="72"/>
                  </a:cubicBezTo>
                  <a:cubicBezTo>
                    <a:pt x="174" y="72"/>
                    <a:pt x="174" y="72"/>
                    <a:pt x="174" y="72"/>
                  </a:cubicBezTo>
                  <a:cubicBezTo>
                    <a:pt x="176" y="72"/>
                    <a:pt x="178" y="71"/>
                    <a:pt x="178" y="67"/>
                  </a:cubicBezTo>
                  <a:cubicBezTo>
                    <a:pt x="178" y="44"/>
                    <a:pt x="178" y="44"/>
                    <a:pt x="178" y="44"/>
                  </a:cubicBezTo>
                  <a:cubicBezTo>
                    <a:pt x="178" y="41"/>
                    <a:pt x="177" y="39"/>
                    <a:pt x="174" y="39"/>
                  </a:cubicBezTo>
                  <a:close/>
                  <a:moveTo>
                    <a:pt x="169" y="111"/>
                  </a:moveTo>
                  <a:cubicBezTo>
                    <a:pt x="142" y="111"/>
                    <a:pt x="142" y="111"/>
                    <a:pt x="142" y="111"/>
                  </a:cubicBezTo>
                  <a:cubicBezTo>
                    <a:pt x="137" y="111"/>
                    <a:pt x="133" y="115"/>
                    <a:pt x="133" y="120"/>
                  </a:cubicBezTo>
                  <a:cubicBezTo>
                    <a:pt x="133" y="174"/>
                    <a:pt x="133" y="174"/>
                    <a:pt x="133" y="174"/>
                  </a:cubicBezTo>
                  <a:cubicBezTo>
                    <a:pt x="133" y="179"/>
                    <a:pt x="137" y="183"/>
                    <a:pt x="142" y="183"/>
                  </a:cubicBezTo>
                  <a:cubicBezTo>
                    <a:pt x="169" y="183"/>
                    <a:pt x="169" y="183"/>
                    <a:pt x="169" y="183"/>
                  </a:cubicBezTo>
                  <a:cubicBezTo>
                    <a:pt x="174" y="183"/>
                    <a:pt x="178" y="179"/>
                    <a:pt x="178" y="174"/>
                  </a:cubicBezTo>
                  <a:cubicBezTo>
                    <a:pt x="178" y="120"/>
                    <a:pt x="178" y="120"/>
                    <a:pt x="178" y="120"/>
                  </a:cubicBezTo>
                  <a:cubicBezTo>
                    <a:pt x="178" y="115"/>
                    <a:pt x="174" y="111"/>
                    <a:pt x="169" y="111"/>
                  </a:cubicBezTo>
                  <a:close/>
                  <a:moveTo>
                    <a:pt x="169" y="174"/>
                  </a:moveTo>
                  <a:cubicBezTo>
                    <a:pt x="142" y="174"/>
                    <a:pt x="142" y="174"/>
                    <a:pt x="142" y="174"/>
                  </a:cubicBezTo>
                  <a:cubicBezTo>
                    <a:pt x="142" y="120"/>
                    <a:pt x="142" y="120"/>
                    <a:pt x="142" y="120"/>
                  </a:cubicBezTo>
                  <a:cubicBezTo>
                    <a:pt x="169" y="120"/>
                    <a:pt x="169" y="120"/>
                    <a:pt x="169" y="120"/>
                  </a:cubicBezTo>
                  <a:lnTo>
                    <a:pt x="169" y="174"/>
                  </a:lnTo>
                  <a:close/>
                  <a:moveTo>
                    <a:pt x="236" y="0"/>
                  </a:moveTo>
                  <a:cubicBezTo>
                    <a:pt x="208" y="0"/>
                    <a:pt x="208" y="0"/>
                    <a:pt x="208" y="0"/>
                  </a:cubicBezTo>
                  <a:cubicBezTo>
                    <a:pt x="203" y="0"/>
                    <a:pt x="199" y="4"/>
                    <a:pt x="199" y="9"/>
                  </a:cubicBezTo>
                  <a:cubicBezTo>
                    <a:pt x="199" y="63"/>
                    <a:pt x="199" y="63"/>
                    <a:pt x="199" y="63"/>
                  </a:cubicBezTo>
                  <a:cubicBezTo>
                    <a:pt x="199" y="68"/>
                    <a:pt x="203" y="72"/>
                    <a:pt x="208" y="72"/>
                  </a:cubicBezTo>
                  <a:cubicBezTo>
                    <a:pt x="236" y="72"/>
                    <a:pt x="236" y="72"/>
                    <a:pt x="236" y="72"/>
                  </a:cubicBezTo>
                  <a:cubicBezTo>
                    <a:pt x="241" y="72"/>
                    <a:pt x="245" y="68"/>
                    <a:pt x="245" y="63"/>
                  </a:cubicBezTo>
                  <a:cubicBezTo>
                    <a:pt x="245" y="9"/>
                    <a:pt x="245" y="9"/>
                    <a:pt x="245" y="9"/>
                  </a:cubicBezTo>
                  <a:cubicBezTo>
                    <a:pt x="245" y="4"/>
                    <a:pt x="241" y="0"/>
                    <a:pt x="236" y="0"/>
                  </a:cubicBezTo>
                  <a:close/>
                  <a:moveTo>
                    <a:pt x="236" y="63"/>
                  </a:moveTo>
                  <a:cubicBezTo>
                    <a:pt x="208" y="63"/>
                    <a:pt x="208" y="63"/>
                    <a:pt x="208" y="63"/>
                  </a:cubicBezTo>
                  <a:cubicBezTo>
                    <a:pt x="208" y="9"/>
                    <a:pt x="208" y="9"/>
                    <a:pt x="208" y="9"/>
                  </a:cubicBezTo>
                  <a:cubicBezTo>
                    <a:pt x="236" y="9"/>
                    <a:pt x="236" y="9"/>
                    <a:pt x="236" y="9"/>
                  </a:cubicBezTo>
                  <a:lnTo>
                    <a:pt x="236" y="63"/>
                  </a:lnTo>
                  <a:close/>
                  <a:moveTo>
                    <a:pt x="236" y="111"/>
                  </a:moveTo>
                  <a:cubicBezTo>
                    <a:pt x="208" y="111"/>
                    <a:pt x="208" y="111"/>
                    <a:pt x="208" y="111"/>
                  </a:cubicBezTo>
                  <a:cubicBezTo>
                    <a:pt x="203" y="111"/>
                    <a:pt x="199" y="115"/>
                    <a:pt x="199" y="120"/>
                  </a:cubicBezTo>
                  <a:cubicBezTo>
                    <a:pt x="199" y="174"/>
                    <a:pt x="199" y="174"/>
                    <a:pt x="199" y="174"/>
                  </a:cubicBezTo>
                  <a:cubicBezTo>
                    <a:pt x="199" y="179"/>
                    <a:pt x="203" y="183"/>
                    <a:pt x="208" y="183"/>
                  </a:cubicBezTo>
                  <a:cubicBezTo>
                    <a:pt x="236" y="183"/>
                    <a:pt x="236" y="183"/>
                    <a:pt x="236" y="183"/>
                  </a:cubicBezTo>
                  <a:cubicBezTo>
                    <a:pt x="241" y="183"/>
                    <a:pt x="245" y="179"/>
                    <a:pt x="245" y="174"/>
                  </a:cubicBezTo>
                  <a:cubicBezTo>
                    <a:pt x="245" y="120"/>
                    <a:pt x="245" y="120"/>
                    <a:pt x="245" y="120"/>
                  </a:cubicBezTo>
                  <a:cubicBezTo>
                    <a:pt x="245" y="115"/>
                    <a:pt x="241" y="111"/>
                    <a:pt x="236" y="111"/>
                  </a:cubicBezTo>
                  <a:close/>
                  <a:moveTo>
                    <a:pt x="236" y="174"/>
                  </a:moveTo>
                  <a:cubicBezTo>
                    <a:pt x="208" y="174"/>
                    <a:pt x="208" y="174"/>
                    <a:pt x="208" y="174"/>
                  </a:cubicBezTo>
                  <a:cubicBezTo>
                    <a:pt x="208" y="120"/>
                    <a:pt x="208" y="120"/>
                    <a:pt x="208" y="120"/>
                  </a:cubicBezTo>
                  <a:cubicBezTo>
                    <a:pt x="236" y="120"/>
                    <a:pt x="236" y="120"/>
                    <a:pt x="236" y="120"/>
                  </a:cubicBezTo>
                  <a:lnTo>
                    <a:pt x="236" y="174"/>
                  </a:lnTo>
                  <a:close/>
                  <a:moveTo>
                    <a:pt x="240" y="261"/>
                  </a:moveTo>
                  <a:cubicBezTo>
                    <a:pt x="237" y="261"/>
                    <a:pt x="236" y="263"/>
                    <a:pt x="236" y="266"/>
                  </a:cubicBezTo>
                  <a:cubicBezTo>
                    <a:pt x="235" y="284"/>
                    <a:pt x="235" y="284"/>
                    <a:pt x="235" y="284"/>
                  </a:cubicBezTo>
                  <a:cubicBezTo>
                    <a:pt x="227" y="284"/>
                    <a:pt x="227" y="284"/>
                    <a:pt x="227" y="284"/>
                  </a:cubicBezTo>
                  <a:cubicBezTo>
                    <a:pt x="227" y="222"/>
                    <a:pt x="227" y="222"/>
                    <a:pt x="227" y="222"/>
                  </a:cubicBezTo>
                  <a:cubicBezTo>
                    <a:pt x="204" y="222"/>
                    <a:pt x="204" y="222"/>
                    <a:pt x="204" y="222"/>
                  </a:cubicBezTo>
                  <a:cubicBezTo>
                    <a:pt x="201" y="222"/>
                    <a:pt x="199" y="223"/>
                    <a:pt x="199" y="226"/>
                  </a:cubicBezTo>
                  <a:cubicBezTo>
                    <a:pt x="199" y="230"/>
                    <a:pt x="201" y="231"/>
                    <a:pt x="204" y="231"/>
                  </a:cubicBezTo>
                  <a:cubicBezTo>
                    <a:pt x="217" y="231"/>
                    <a:pt x="217" y="231"/>
                    <a:pt x="217" y="231"/>
                  </a:cubicBezTo>
                  <a:cubicBezTo>
                    <a:pt x="217" y="284"/>
                    <a:pt x="217" y="284"/>
                    <a:pt x="217" y="284"/>
                  </a:cubicBezTo>
                  <a:cubicBezTo>
                    <a:pt x="204" y="284"/>
                    <a:pt x="204" y="284"/>
                    <a:pt x="204" y="284"/>
                  </a:cubicBezTo>
                  <a:cubicBezTo>
                    <a:pt x="201" y="284"/>
                    <a:pt x="199" y="286"/>
                    <a:pt x="199" y="289"/>
                  </a:cubicBezTo>
                  <a:cubicBezTo>
                    <a:pt x="199" y="292"/>
                    <a:pt x="201" y="294"/>
                    <a:pt x="204" y="294"/>
                  </a:cubicBezTo>
                  <a:cubicBezTo>
                    <a:pt x="240" y="294"/>
                    <a:pt x="240" y="294"/>
                    <a:pt x="240" y="294"/>
                  </a:cubicBezTo>
                  <a:cubicBezTo>
                    <a:pt x="240" y="294"/>
                    <a:pt x="240" y="294"/>
                    <a:pt x="240" y="294"/>
                  </a:cubicBezTo>
                  <a:cubicBezTo>
                    <a:pt x="242" y="294"/>
                    <a:pt x="244" y="293"/>
                    <a:pt x="244" y="291"/>
                  </a:cubicBezTo>
                  <a:cubicBezTo>
                    <a:pt x="244" y="291"/>
                    <a:pt x="244" y="291"/>
                    <a:pt x="244" y="291"/>
                  </a:cubicBezTo>
                  <a:cubicBezTo>
                    <a:pt x="245" y="290"/>
                    <a:pt x="245" y="290"/>
                    <a:pt x="245" y="289"/>
                  </a:cubicBezTo>
                  <a:cubicBezTo>
                    <a:pt x="245" y="266"/>
                    <a:pt x="245" y="266"/>
                    <a:pt x="245" y="266"/>
                  </a:cubicBezTo>
                  <a:cubicBezTo>
                    <a:pt x="245" y="263"/>
                    <a:pt x="243" y="261"/>
                    <a:pt x="240" y="261"/>
                  </a:cubicBezTo>
                  <a:close/>
                  <a:moveTo>
                    <a:pt x="302" y="62"/>
                  </a:moveTo>
                  <a:cubicBezTo>
                    <a:pt x="302" y="63"/>
                    <a:pt x="302" y="63"/>
                    <a:pt x="302" y="63"/>
                  </a:cubicBezTo>
                  <a:cubicBezTo>
                    <a:pt x="293" y="63"/>
                    <a:pt x="293" y="63"/>
                    <a:pt x="293" y="63"/>
                  </a:cubicBezTo>
                  <a:cubicBezTo>
                    <a:pt x="293" y="48"/>
                    <a:pt x="293" y="48"/>
                    <a:pt x="293" y="48"/>
                  </a:cubicBezTo>
                  <a:cubicBezTo>
                    <a:pt x="290" y="44"/>
                    <a:pt x="287" y="40"/>
                    <a:pt x="284" y="36"/>
                  </a:cubicBezTo>
                  <a:cubicBezTo>
                    <a:pt x="284" y="63"/>
                    <a:pt x="284" y="63"/>
                    <a:pt x="284" y="63"/>
                  </a:cubicBezTo>
                  <a:cubicBezTo>
                    <a:pt x="270" y="63"/>
                    <a:pt x="270" y="63"/>
                    <a:pt x="270" y="63"/>
                  </a:cubicBezTo>
                  <a:cubicBezTo>
                    <a:pt x="268" y="63"/>
                    <a:pt x="266" y="64"/>
                    <a:pt x="266" y="67"/>
                  </a:cubicBezTo>
                  <a:cubicBezTo>
                    <a:pt x="266" y="71"/>
                    <a:pt x="268" y="72"/>
                    <a:pt x="270" y="72"/>
                  </a:cubicBezTo>
                  <a:cubicBezTo>
                    <a:pt x="307" y="72"/>
                    <a:pt x="307" y="72"/>
                    <a:pt x="307" y="72"/>
                  </a:cubicBezTo>
                  <a:cubicBezTo>
                    <a:pt x="307" y="72"/>
                    <a:pt x="307" y="72"/>
                    <a:pt x="307" y="72"/>
                  </a:cubicBezTo>
                  <a:cubicBezTo>
                    <a:pt x="306" y="69"/>
                    <a:pt x="304" y="65"/>
                    <a:pt x="302" y="62"/>
                  </a:cubicBezTo>
                  <a:close/>
                  <a:moveTo>
                    <a:pt x="307" y="150"/>
                  </a:moveTo>
                  <a:cubicBezTo>
                    <a:pt x="303" y="150"/>
                    <a:pt x="302" y="152"/>
                    <a:pt x="302" y="155"/>
                  </a:cubicBezTo>
                  <a:cubicBezTo>
                    <a:pt x="302" y="174"/>
                    <a:pt x="302" y="174"/>
                    <a:pt x="302" y="174"/>
                  </a:cubicBezTo>
                  <a:cubicBezTo>
                    <a:pt x="293" y="174"/>
                    <a:pt x="293" y="174"/>
                    <a:pt x="293" y="174"/>
                  </a:cubicBezTo>
                  <a:cubicBezTo>
                    <a:pt x="293" y="111"/>
                    <a:pt x="293" y="111"/>
                    <a:pt x="293" y="111"/>
                  </a:cubicBezTo>
                  <a:cubicBezTo>
                    <a:pt x="270" y="111"/>
                    <a:pt x="270" y="111"/>
                    <a:pt x="270" y="111"/>
                  </a:cubicBezTo>
                  <a:cubicBezTo>
                    <a:pt x="268" y="111"/>
                    <a:pt x="266" y="112"/>
                    <a:pt x="266" y="116"/>
                  </a:cubicBezTo>
                  <a:cubicBezTo>
                    <a:pt x="266" y="119"/>
                    <a:pt x="268" y="120"/>
                    <a:pt x="270" y="120"/>
                  </a:cubicBezTo>
                  <a:cubicBezTo>
                    <a:pt x="284" y="120"/>
                    <a:pt x="284" y="120"/>
                    <a:pt x="284" y="120"/>
                  </a:cubicBezTo>
                  <a:cubicBezTo>
                    <a:pt x="284" y="174"/>
                    <a:pt x="284" y="174"/>
                    <a:pt x="284" y="174"/>
                  </a:cubicBezTo>
                  <a:cubicBezTo>
                    <a:pt x="270" y="174"/>
                    <a:pt x="270" y="174"/>
                    <a:pt x="270" y="174"/>
                  </a:cubicBezTo>
                  <a:cubicBezTo>
                    <a:pt x="268" y="174"/>
                    <a:pt x="266" y="175"/>
                    <a:pt x="266" y="178"/>
                  </a:cubicBezTo>
                  <a:cubicBezTo>
                    <a:pt x="266" y="182"/>
                    <a:pt x="268" y="183"/>
                    <a:pt x="270" y="183"/>
                  </a:cubicBezTo>
                  <a:cubicBezTo>
                    <a:pt x="307" y="183"/>
                    <a:pt x="307" y="183"/>
                    <a:pt x="307" y="183"/>
                  </a:cubicBezTo>
                  <a:cubicBezTo>
                    <a:pt x="309" y="183"/>
                    <a:pt x="311" y="182"/>
                    <a:pt x="311" y="178"/>
                  </a:cubicBezTo>
                  <a:cubicBezTo>
                    <a:pt x="311" y="155"/>
                    <a:pt x="311" y="155"/>
                    <a:pt x="311" y="155"/>
                  </a:cubicBezTo>
                  <a:cubicBezTo>
                    <a:pt x="311" y="152"/>
                    <a:pt x="310" y="150"/>
                    <a:pt x="307" y="150"/>
                  </a:cubicBezTo>
                  <a:close/>
                  <a:moveTo>
                    <a:pt x="307" y="223"/>
                  </a:moveTo>
                  <a:cubicBezTo>
                    <a:pt x="305" y="222"/>
                    <a:pt x="304" y="222"/>
                    <a:pt x="302" y="222"/>
                  </a:cubicBezTo>
                  <a:cubicBezTo>
                    <a:pt x="275" y="222"/>
                    <a:pt x="275" y="222"/>
                    <a:pt x="275" y="222"/>
                  </a:cubicBezTo>
                  <a:cubicBezTo>
                    <a:pt x="270" y="222"/>
                    <a:pt x="266" y="226"/>
                    <a:pt x="266" y="231"/>
                  </a:cubicBezTo>
                  <a:cubicBezTo>
                    <a:pt x="266" y="276"/>
                    <a:pt x="266" y="276"/>
                    <a:pt x="266" y="276"/>
                  </a:cubicBezTo>
                  <a:cubicBezTo>
                    <a:pt x="269" y="273"/>
                    <a:pt x="272" y="270"/>
                    <a:pt x="275" y="267"/>
                  </a:cubicBezTo>
                  <a:cubicBezTo>
                    <a:pt x="275" y="231"/>
                    <a:pt x="275" y="231"/>
                    <a:pt x="275" y="231"/>
                  </a:cubicBezTo>
                  <a:cubicBezTo>
                    <a:pt x="302" y="231"/>
                    <a:pt x="302" y="231"/>
                    <a:pt x="302" y="231"/>
                  </a:cubicBezTo>
                  <a:cubicBezTo>
                    <a:pt x="302" y="232"/>
                    <a:pt x="302" y="232"/>
                    <a:pt x="302" y="232"/>
                  </a:cubicBezTo>
                  <a:cubicBezTo>
                    <a:pt x="304" y="229"/>
                    <a:pt x="305" y="226"/>
                    <a:pt x="307" y="223"/>
                  </a:cubicBezTo>
                  <a:close/>
                  <a:moveTo>
                    <a:pt x="41" y="39"/>
                  </a:moveTo>
                  <a:cubicBezTo>
                    <a:pt x="37" y="39"/>
                    <a:pt x="36" y="41"/>
                    <a:pt x="36" y="44"/>
                  </a:cubicBezTo>
                  <a:cubicBezTo>
                    <a:pt x="36" y="63"/>
                    <a:pt x="36" y="63"/>
                    <a:pt x="36" y="63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27" y="37"/>
                    <a:pt x="27" y="37"/>
                    <a:pt x="27" y="37"/>
                  </a:cubicBezTo>
                  <a:cubicBezTo>
                    <a:pt x="24" y="40"/>
                    <a:pt x="21" y="44"/>
                    <a:pt x="18" y="48"/>
                  </a:cubicBezTo>
                  <a:cubicBezTo>
                    <a:pt x="18" y="63"/>
                    <a:pt x="18" y="63"/>
                    <a:pt x="18" y="63"/>
                  </a:cubicBezTo>
                  <a:cubicBezTo>
                    <a:pt x="9" y="63"/>
                    <a:pt x="9" y="63"/>
                    <a:pt x="9" y="63"/>
                  </a:cubicBezTo>
                  <a:cubicBezTo>
                    <a:pt x="7" y="66"/>
                    <a:pt x="5" y="69"/>
                    <a:pt x="4" y="72"/>
                  </a:cubicBezTo>
                  <a:cubicBezTo>
                    <a:pt x="4" y="72"/>
                    <a:pt x="4" y="72"/>
                    <a:pt x="4" y="72"/>
                  </a:cubicBezTo>
                  <a:cubicBezTo>
                    <a:pt x="41" y="72"/>
                    <a:pt x="41" y="72"/>
                    <a:pt x="41" y="72"/>
                  </a:cubicBezTo>
                  <a:cubicBezTo>
                    <a:pt x="43" y="72"/>
                    <a:pt x="45" y="71"/>
                    <a:pt x="45" y="67"/>
                  </a:cubicBezTo>
                  <a:cubicBezTo>
                    <a:pt x="45" y="44"/>
                    <a:pt x="45" y="44"/>
                    <a:pt x="45" y="44"/>
                  </a:cubicBezTo>
                  <a:cubicBezTo>
                    <a:pt x="45" y="41"/>
                    <a:pt x="44" y="39"/>
                    <a:pt x="41" y="39"/>
                  </a:cubicBezTo>
                  <a:close/>
                  <a:moveTo>
                    <a:pt x="36" y="111"/>
                  </a:moveTo>
                  <a:cubicBezTo>
                    <a:pt x="9" y="111"/>
                    <a:pt x="9" y="111"/>
                    <a:pt x="9" y="111"/>
                  </a:cubicBezTo>
                  <a:cubicBezTo>
                    <a:pt x="4" y="111"/>
                    <a:pt x="0" y="115"/>
                    <a:pt x="0" y="120"/>
                  </a:cubicBezTo>
                  <a:cubicBezTo>
                    <a:pt x="0" y="174"/>
                    <a:pt x="0" y="174"/>
                    <a:pt x="0" y="174"/>
                  </a:cubicBezTo>
                  <a:cubicBezTo>
                    <a:pt x="0" y="179"/>
                    <a:pt x="4" y="183"/>
                    <a:pt x="9" y="183"/>
                  </a:cubicBezTo>
                  <a:cubicBezTo>
                    <a:pt x="36" y="183"/>
                    <a:pt x="36" y="183"/>
                    <a:pt x="36" y="183"/>
                  </a:cubicBezTo>
                  <a:cubicBezTo>
                    <a:pt x="41" y="183"/>
                    <a:pt x="45" y="179"/>
                    <a:pt x="45" y="174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45" y="115"/>
                    <a:pt x="41" y="111"/>
                    <a:pt x="36" y="111"/>
                  </a:cubicBezTo>
                  <a:close/>
                  <a:moveTo>
                    <a:pt x="36" y="174"/>
                  </a:moveTo>
                  <a:cubicBezTo>
                    <a:pt x="9" y="174"/>
                    <a:pt x="9" y="174"/>
                    <a:pt x="9" y="174"/>
                  </a:cubicBezTo>
                  <a:cubicBezTo>
                    <a:pt x="9" y="120"/>
                    <a:pt x="9" y="120"/>
                    <a:pt x="9" y="120"/>
                  </a:cubicBezTo>
                  <a:cubicBezTo>
                    <a:pt x="36" y="120"/>
                    <a:pt x="36" y="120"/>
                    <a:pt x="36" y="120"/>
                  </a:cubicBezTo>
                  <a:lnTo>
                    <a:pt x="36" y="174"/>
                  </a:lnTo>
                  <a:close/>
                  <a:moveTo>
                    <a:pt x="36" y="222"/>
                  </a:moveTo>
                  <a:cubicBezTo>
                    <a:pt x="9" y="222"/>
                    <a:pt x="9" y="222"/>
                    <a:pt x="9" y="222"/>
                  </a:cubicBezTo>
                  <a:cubicBezTo>
                    <a:pt x="7" y="222"/>
                    <a:pt x="6" y="222"/>
                    <a:pt x="4" y="223"/>
                  </a:cubicBezTo>
                  <a:cubicBezTo>
                    <a:pt x="6" y="226"/>
                    <a:pt x="7" y="229"/>
                    <a:pt x="9" y="232"/>
                  </a:cubicBezTo>
                  <a:cubicBezTo>
                    <a:pt x="9" y="231"/>
                    <a:pt x="9" y="231"/>
                    <a:pt x="9" y="231"/>
                  </a:cubicBezTo>
                  <a:cubicBezTo>
                    <a:pt x="36" y="231"/>
                    <a:pt x="36" y="231"/>
                    <a:pt x="36" y="231"/>
                  </a:cubicBezTo>
                  <a:cubicBezTo>
                    <a:pt x="36" y="267"/>
                    <a:pt x="36" y="267"/>
                    <a:pt x="36" y="267"/>
                  </a:cubicBezTo>
                  <a:cubicBezTo>
                    <a:pt x="39" y="270"/>
                    <a:pt x="42" y="273"/>
                    <a:pt x="45" y="275"/>
                  </a:cubicBezTo>
                  <a:cubicBezTo>
                    <a:pt x="45" y="231"/>
                    <a:pt x="45" y="231"/>
                    <a:pt x="45" y="231"/>
                  </a:cubicBezTo>
                  <a:cubicBezTo>
                    <a:pt x="45" y="226"/>
                    <a:pt x="41" y="222"/>
                    <a:pt x="36" y="222"/>
                  </a:cubicBezTo>
                  <a:close/>
                  <a:moveTo>
                    <a:pt x="103" y="0"/>
                  </a:moveTo>
                  <a:cubicBezTo>
                    <a:pt x="75" y="0"/>
                    <a:pt x="75" y="0"/>
                    <a:pt x="75" y="0"/>
                  </a:cubicBezTo>
                  <a:cubicBezTo>
                    <a:pt x="70" y="0"/>
                    <a:pt x="66" y="4"/>
                    <a:pt x="66" y="9"/>
                  </a:cubicBezTo>
                  <a:cubicBezTo>
                    <a:pt x="66" y="63"/>
                    <a:pt x="66" y="63"/>
                    <a:pt x="66" y="63"/>
                  </a:cubicBezTo>
                  <a:cubicBezTo>
                    <a:pt x="66" y="68"/>
                    <a:pt x="70" y="72"/>
                    <a:pt x="75" y="72"/>
                  </a:cubicBezTo>
                  <a:cubicBezTo>
                    <a:pt x="103" y="72"/>
                    <a:pt x="103" y="72"/>
                    <a:pt x="103" y="72"/>
                  </a:cubicBezTo>
                  <a:cubicBezTo>
                    <a:pt x="108" y="72"/>
                    <a:pt x="112" y="68"/>
                    <a:pt x="112" y="63"/>
                  </a:cubicBezTo>
                  <a:cubicBezTo>
                    <a:pt x="112" y="9"/>
                    <a:pt x="112" y="9"/>
                    <a:pt x="112" y="9"/>
                  </a:cubicBezTo>
                  <a:cubicBezTo>
                    <a:pt x="112" y="4"/>
                    <a:pt x="108" y="0"/>
                    <a:pt x="103" y="0"/>
                  </a:cubicBezTo>
                  <a:close/>
                  <a:moveTo>
                    <a:pt x="103" y="63"/>
                  </a:moveTo>
                  <a:cubicBezTo>
                    <a:pt x="75" y="63"/>
                    <a:pt x="75" y="63"/>
                    <a:pt x="75" y="63"/>
                  </a:cubicBezTo>
                  <a:cubicBezTo>
                    <a:pt x="75" y="9"/>
                    <a:pt x="75" y="9"/>
                    <a:pt x="75" y="9"/>
                  </a:cubicBezTo>
                  <a:cubicBezTo>
                    <a:pt x="103" y="9"/>
                    <a:pt x="103" y="9"/>
                    <a:pt x="103" y="9"/>
                  </a:cubicBezTo>
                  <a:lnTo>
                    <a:pt x="103" y="63"/>
                  </a:lnTo>
                  <a:close/>
                  <a:moveTo>
                    <a:pt x="107" y="150"/>
                  </a:moveTo>
                  <a:cubicBezTo>
                    <a:pt x="104" y="150"/>
                    <a:pt x="103" y="152"/>
                    <a:pt x="103" y="155"/>
                  </a:cubicBezTo>
                  <a:cubicBezTo>
                    <a:pt x="103" y="174"/>
                    <a:pt x="103" y="174"/>
                    <a:pt x="103" y="174"/>
                  </a:cubicBezTo>
                  <a:cubicBezTo>
                    <a:pt x="94" y="174"/>
                    <a:pt x="94" y="174"/>
                    <a:pt x="94" y="174"/>
                  </a:cubicBezTo>
                  <a:cubicBezTo>
                    <a:pt x="94" y="111"/>
                    <a:pt x="94" y="111"/>
                    <a:pt x="94" y="111"/>
                  </a:cubicBezTo>
                  <a:cubicBezTo>
                    <a:pt x="71" y="111"/>
                    <a:pt x="71" y="111"/>
                    <a:pt x="71" y="111"/>
                  </a:cubicBezTo>
                  <a:cubicBezTo>
                    <a:pt x="68" y="111"/>
                    <a:pt x="66" y="112"/>
                    <a:pt x="66" y="116"/>
                  </a:cubicBezTo>
                  <a:cubicBezTo>
                    <a:pt x="66" y="119"/>
                    <a:pt x="68" y="120"/>
                    <a:pt x="71" y="120"/>
                  </a:cubicBezTo>
                  <a:cubicBezTo>
                    <a:pt x="84" y="120"/>
                    <a:pt x="84" y="120"/>
                    <a:pt x="84" y="120"/>
                  </a:cubicBezTo>
                  <a:cubicBezTo>
                    <a:pt x="84" y="174"/>
                    <a:pt x="84" y="174"/>
                    <a:pt x="84" y="174"/>
                  </a:cubicBezTo>
                  <a:cubicBezTo>
                    <a:pt x="71" y="174"/>
                    <a:pt x="71" y="174"/>
                    <a:pt x="71" y="174"/>
                  </a:cubicBezTo>
                  <a:cubicBezTo>
                    <a:pt x="68" y="174"/>
                    <a:pt x="66" y="175"/>
                    <a:pt x="66" y="178"/>
                  </a:cubicBezTo>
                  <a:cubicBezTo>
                    <a:pt x="66" y="181"/>
                    <a:pt x="68" y="183"/>
                    <a:pt x="71" y="183"/>
                  </a:cubicBezTo>
                  <a:cubicBezTo>
                    <a:pt x="107" y="183"/>
                    <a:pt x="107" y="183"/>
                    <a:pt x="107" y="183"/>
                  </a:cubicBezTo>
                  <a:cubicBezTo>
                    <a:pt x="110" y="183"/>
                    <a:pt x="112" y="181"/>
                    <a:pt x="112" y="178"/>
                  </a:cubicBezTo>
                  <a:cubicBezTo>
                    <a:pt x="112" y="155"/>
                    <a:pt x="112" y="155"/>
                    <a:pt x="112" y="155"/>
                  </a:cubicBezTo>
                  <a:cubicBezTo>
                    <a:pt x="112" y="152"/>
                    <a:pt x="111" y="150"/>
                    <a:pt x="107" y="150"/>
                  </a:cubicBezTo>
                  <a:close/>
                  <a:moveTo>
                    <a:pt x="103" y="222"/>
                  </a:moveTo>
                  <a:cubicBezTo>
                    <a:pt x="75" y="222"/>
                    <a:pt x="75" y="222"/>
                    <a:pt x="75" y="222"/>
                  </a:cubicBezTo>
                  <a:cubicBezTo>
                    <a:pt x="70" y="222"/>
                    <a:pt x="66" y="226"/>
                    <a:pt x="66" y="231"/>
                  </a:cubicBezTo>
                  <a:cubicBezTo>
                    <a:pt x="66" y="284"/>
                    <a:pt x="66" y="284"/>
                    <a:pt x="66" y="284"/>
                  </a:cubicBezTo>
                  <a:cubicBezTo>
                    <a:pt x="66" y="290"/>
                    <a:pt x="70" y="294"/>
                    <a:pt x="75" y="294"/>
                  </a:cubicBezTo>
                  <a:cubicBezTo>
                    <a:pt x="103" y="294"/>
                    <a:pt x="103" y="294"/>
                    <a:pt x="103" y="294"/>
                  </a:cubicBezTo>
                  <a:cubicBezTo>
                    <a:pt x="108" y="294"/>
                    <a:pt x="112" y="290"/>
                    <a:pt x="112" y="284"/>
                  </a:cubicBezTo>
                  <a:cubicBezTo>
                    <a:pt x="112" y="231"/>
                    <a:pt x="112" y="231"/>
                    <a:pt x="112" y="231"/>
                  </a:cubicBezTo>
                  <a:cubicBezTo>
                    <a:pt x="112" y="226"/>
                    <a:pt x="108" y="222"/>
                    <a:pt x="103" y="222"/>
                  </a:cubicBezTo>
                  <a:close/>
                  <a:moveTo>
                    <a:pt x="103" y="284"/>
                  </a:moveTo>
                  <a:cubicBezTo>
                    <a:pt x="75" y="284"/>
                    <a:pt x="75" y="284"/>
                    <a:pt x="75" y="284"/>
                  </a:cubicBezTo>
                  <a:cubicBezTo>
                    <a:pt x="75" y="231"/>
                    <a:pt x="75" y="231"/>
                    <a:pt x="75" y="231"/>
                  </a:cubicBezTo>
                  <a:cubicBezTo>
                    <a:pt x="103" y="231"/>
                    <a:pt x="103" y="231"/>
                    <a:pt x="103" y="231"/>
                  </a:cubicBezTo>
                  <a:lnTo>
                    <a:pt x="103" y="284"/>
                  </a:lnTo>
                  <a:close/>
                  <a:moveTo>
                    <a:pt x="174" y="261"/>
                  </a:moveTo>
                  <a:cubicBezTo>
                    <a:pt x="170" y="261"/>
                    <a:pt x="169" y="263"/>
                    <a:pt x="169" y="266"/>
                  </a:cubicBezTo>
                  <a:cubicBezTo>
                    <a:pt x="169" y="284"/>
                    <a:pt x="169" y="284"/>
                    <a:pt x="169" y="284"/>
                  </a:cubicBezTo>
                  <a:cubicBezTo>
                    <a:pt x="160" y="284"/>
                    <a:pt x="160" y="284"/>
                    <a:pt x="160" y="284"/>
                  </a:cubicBezTo>
                  <a:cubicBezTo>
                    <a:pt x="160" y="222"/>
                    <a:pt x="160" y="222"/>
                    <a:pt x="160" y="222"/>
                  </a:cubicBezTo>
                  <a:cubicBezTo>
                    <a:pt x="137" y="222"/>
                    <a:pt x="137" y="222"/>
                    <a:pt x="137" y="222"/>
                  </a:cubicBezTo>
                  <a:cubicBezTo>
                    <a:pt x="135" y="222"/>
                    <a:pt x="133" y="223"/>
                    <a:pt x="133" y="226"/>
                  </a:cubicBezTo>
                  <a:cubicBezTo>
                    <a:pt x="133" y="230"/>
                    <a:pt x="135" y="231"/>
                    <a:pt x="137" y="231"/>
                  </a:cubicBezTo>
                  <a:cubicBezTo>
                    <a:pt x="151" y="231"/>
                    <a:pt x="151" y="231"/>
                    <a:pt x="151" y="231"/>
                  </a:cubicBezTo>
                  <a:cubicBezTo>
                    <a:pt x="151" y="284"/>
                    <a:pt x="151" y="284"/>
                    <a:pt x="151" y="284"/>
                  </a:cubicBezTo>
                  <a:cubicBezTo>
                    <a:pt x="137" y="284"/>
                    <a:pt x="137" y="284"/>
                    <a:pt x="137" y="284"/>
                  </a:cubicBezTo>
                  <a:cubicBezTo>
                    <a:pt x="135" y="284"/>
                    <a:pt x="133" y="286"/>
                    <a:pt x="133" y="289"/>
                  </a:cubicBezTo>
                  <a:cubicBezTo>
                    <a:pt x="133" y="292"/>
                    <a:pt x="135" y="294"/>
                    <a:pt x="137" y="294"/>
                  </a:cubicBezTo>
                  <a:cubicBezTo>
                    <a:pt x="174" y="294"/>
                    <a:pt x="174" y="294"/>
                    <a:pt x="174" y="294"/>
                  </a:cubicBezTo>
                  <a:cubicBezTo>
                    <a:pt x="176" y="294"/>
                    <a:pt x="178" y="292"/>
                    <a:pt x="178" y="289"/>
                  </a:cubicBezTo>
                  <a:cubicBezTo>
                    <a:pt x="178" y="266"/>
                    <a:pt x="178" y="266"/>
                    <a:pt x="178" y="266"/>
                  </a:cubicBezTo>
                  <a:cubicBezTo>
                    <a:pt x="178" y="263"/>
                    <a:pt x="177" y="261"/>
                    <a:pt x="174" y="26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08" name="Freeform 152"/>
            <p:cNvSpPr>
              <a:spLocks noEditPoints="1"/>
            </p:cNvSpPr>
            <p:nvPr userDrawn="1"/>
          </p:nvSpPr>
          <p:spPr bwMode="gray">
            <a:xfrm>
              <a:off x="8702676" y="5491163"/>
              <a:ext cx="322263" cy="528638"/>
            </a:xfrm>
            <a:custGeom>
              <a:avLst/>
              <a:gdLst>
                <a:gd name="T0" fmla="*/ 133 w 178"/>
                <a:gd name="T1" fmla="*/ 5 h 294"/>
                <a:gd name="T2" fmla="*/ 138 w 178"/>
                <a:gd name="T3" fmla="*/ 9 h 294"/>
                <a:gd name="T4" fmla="*/ 137 w 178"/>
                <a:gd name="T5" fmla="*/ 0 h 294"/>
                <a:gd name="T6" fmla="*/ 36 w 178"/>
                <a:gd name="T7" fmla="*/ 44 h 294"/>
                <a:gd name="T8" fmla="*/ 27 w 178"/>
                <a:gd name="T9" fmla="*/ 63 h 294"/>
                <a:gd name="T10" fmla="*/ 22 w 178"/>
                <a:gd name="T11" fmla="*/ 43 h 294"/>
                <a:gd name="T12" fmla="*/ 18 w 178"/>
                <a:gd name="T13" fmla="*/ 48 h 294"/>
                <a:gd name="T14" fmla="*/ 9 w 178"/>
                <a:gd name="T15" fmla="*/ 63 h 294"/>
                <a:gd name="T16" fmla="*/ 4 w 178"/>
                <a:gd name="T17" fmla="*/ 72 h 294"/>
                <a:gd name="T18" fmla="*/ 4 w 178"/>
                <a:gd name="T19" fmla="*/ 72 h 294"/>
                <a:gd name="T20" fmla="*/ 45 w 178"/>
                <a:gd name="T21" fmla="*/ 67 h 294"/>
                <a:gd name="T22" fmla="*/ 41 w 178"/>
                <a:gd name="T23" fmla="*/ 39 h 294"/>
                <a:gd name="T24" fmla="*/ 9 w 178"/>
                <a:gd name="T25" fmla="*/ 111 h 294"/>
                <a:gd name="T26" fmla="*/ 0 w 178"/>
                <a:gd name="T27" fmla="*/ 174 h 294"/>
                <a:gd name="T28" fmla="*/ 36 w 178"/>
                <a:gd name="T29" fmla="*/ 183 h 294"/>
                <a:gd name="T30" fmla="*/ 45 w 178"/>
                <a:gd name="T31" fmla="*/ 120 h 294"/>
                <a:gd name="T32" fmla="*/ 36 w 178"/>
                <a:gd name="T33" fmla="*/ 174 h 294"/>
                <a:gd name="T34" fmla="*/ 9 w 178"/>
                <a:gd name="T35" fmla="*/ 120 h 294"/>
                <a:gd name="T36" fmla="*/ 36 w 178"/>
                <a:gd name="T37" fmla="*/ 174 h 294"/>
                <a:gd name="T38" fmla="*/ 9 w 178"/>
                <a:gd name="T39" fmla="*/ 222 h 294"/>
                <a:gd name="T40" fmla="*/ 4 w 178"/>
                <a:gd name="T41" fmla="*/ 223 h 294"/>
                <a:gd name="T42" fmla="*/ 9 w 178"/>
                <a:gd name="T43" fmla="*/ 231 h 294"/>
                <a:gd name="T44" fmla="*/ 36 w 178"/>
                <a:gd name="T45" fmla="*/ 267 h 294"/>
                <a:gd name="T46" fmla="*/ 45 w 178"/>
                <a:gd name="T47" fmla="*/ 275 h 294"/>
                <a:gd name="T48" fmla="*/ 36 w 178"/>
                <a:gd name="T49" fmla="*/ 222 h 294"/>
                <a:gd name="T50" fmla="*/ 75 w 178"/>
                <a:gd name="T51" fmla="*/ 0 h 294"/>
                <a:gd name="T52" fmla="*/ 66 w 178"/>
                <a:gd name="T53" fmla="*/ 63 h 294"/>
                <a:gd name="T54" fmla="*/ 103 w 178"/>
                <a:gd name="T55" fmla="*/ 72 h 294"/>
                <a:gd name="T56" fmla="*/ 112 w 178"/>
                <a:gd name="T57" fmla="*/ 9 h 294"/>
                <a:gd name="T58" fmla="*/ 103 w 178"/>
                <a:gd name="T59" fmla="*/ 63 h 294"/>
                <a:gd name="T60" fmla="*/ 75 w 178"/>
                <a:gd name="T61" fmla="*/ 9 h 294"/>
                <a:gd name="T62" fmla="*/ 103 w 178"/>
                <a:gd name="T63" fmla="*/ 63 h 294"/>
                <a:gd name="T64" fmla="*/ 107 w 178"/>
                <a:gd name="T65" fmla="*/ 150 h 294"/>
                <a:gd name="T66" fmla="*/ 103 w 178"/>
                <a:gd name="T67" fmla="*/ 174 h 294"/>
                <a:gd name="T68" fmla="*/ 94 w 178"/>
                <a:gd name="T69" fmla="*/ 111 h 294"/>
                <a:gd name="T70" fmla="*/ 66 w 178"/>
                <a:gd name="T71" fmla="*/ 115 h 294"/>
                <a:gd name="T72" fmla="*/ 84 w 178"/>
                <a:gd name="T73" fmla="*/ 120 h 294"/>
                <a:gd name="T74" fmla="*/ 71 w 178"/>
                <a:gd name="T75" fmla="*/ 174 h 294"/>
                <a:gd name="T76" fmla="*/ 71 w 178"/>
                <a:gd name="T77" fmla="*/ 183 h 294"/>
                <a:gd name="T78" fmla="*/ 112 w 178"/>
                <a:gd name="T79" fmla="*/ 178 h 294"/>
                <a:gd name="T80" fmla="*/ 107 w 178"/>
                <a:gd name="T81" fmla="*/ 150 h 294"/>
                <a:gd name="T82" fmla="*/ 75 w 178"/>
                <a:gd name="T83" fmla="*/ 222 h 294"/>
                <a:gd name="T84" fmla="*/ 66 w 178"/>
                <a:gd name="T85" fmla="*/ 284 h 294"/>
                <a:gd name="T86" fmla="*/ 103 w 178"/>
                <a:gd name="T87" fmla="*/ 294 h 294"/>
                <a:gd name="T88" fmla="*/ 112 w 178"/>
                <a:gd name="T89" fmla="*/ 231 h 294"/>
                <a:gd name="T90" fmla="*/ 103 w 178"/>
                <a:gd name="T91" fmla="*/ 284 h 294"/>
                <a:gd name="T92" fmla="*/ 75 w 178"/>
                <a:gd name="T93" fmla="*/ 231 h 294"/>
                <a:gd name="T94" fmla="*/ 103 w 178"/>
                <a:gd name="T95" fmla="*/ 284 h 294"/>
                <a:gd name="T96" fmla="*/ 133 w 178"/>
                <a:gd name="T97" fmla="*/ 226 h 294"/>
                <a:gd name="T98" fmla="*/ 138 w 178"/>
                <a:gd name="T99" fmla="*/ 231 h 294"/>
                <a:gd name="T100" fmla="*/ 169 w 178"/>
                <a:gd name="T101" fmla="*/ 269 h 294"/>
                <a:gd name="T102" fmla="*/ 160 w 178"/>
                <a:gd name="T103" fmla="*/ 284 h 294"/>
                <a:gd name="T104" fmla="*/ 151 w 178"/>
                <a:gd name="T105" fmla="*/ 249 h 294"/>
                <a:gd name="T106" fmla="*/ 137 w 178"/>
                <a:gd name="T107" fmla="*/ 284 h 294"/>
                <a:gd name="T108" fmla="*/ 137 w 178"/>
                <a:gd name="T109" fmla="*/ 294 h 294"/>
                <a:gd name="T110" fmla="*/ 178 w 178"/>
                <a:gd name="T111" fmla="*/ 289 h 294"/>
                <a:gd name="T112" fmla="*/ 169 w 178"/>
                <a:gd name="T113" fmla="*/ 269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78" h="294">
                  <a:moveTo>
                    <a:pt x="137" y="0"/>
                  </a:moveTo>
                  <a:cubicBezTo>
                    <a:pt x="135" y="0"/>
                    <a:pt x="133" y="1"/>
                    <a:pt x="133" y="5"/>
                  </a:cubicBezTo>
                  <a:cubicBezTo>
                    <a:pt x="133" y="8"/>
                    <a:pt x="135" y="9"/>
                    <a:pt x="137" y="9"/>
                  </a:cubicBezTo>
                  <a:cubicBezTo>
                    <a:pt x="138" y="9"/>
                    <a:pt x="138" y="9"/>
                    <a:pt x="138" y="9"/>
                  </a:cubicBezTo>
                  <a:cubicBezTo>
                    <a:pt x="140" y="6"/>
                    <a:pt x="142" y="3"/>
                    <a:pt x="144" y="0"/>
                  </a:cubicBezTo>
                  <a:lnTo>
                    <a:pt x="137" y="0"/>
                  </a:lnTo>
                  <a:close/>
                  <a:moveTo>
                    <a:pt x="41" y="39"/>
                  </a:moveTo>
                  <a:cubicBezTo>
                    <a:pt x="37" y="39"/>
                    <a:pt x="36" y="41"/>
                    <a:pt x="36" y="44"/>
                  </a:cubicBezTo>
                  <a:cubicBezTo>
                    <a:pt x="36" y="63"/>
                    <a:pt x="36" y="63"/>
                    <a:pt x="36" y="63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27" y="36"/>
                    <a:pt x="27" y="36"/>
                    <a:pt x="27" y="36"/>
                  </a:cubicBezTo>
                  <a:cubicBezTo>
                    <a:pt x="25" y="38"/>
                    <a:pt x="24" y="40"/>
                    <a:pt x="22" y="43"/>
                  </a:cubicBezTo>
                  <a:cubicBezTo>
                    <a:pt x="22" y="43"/>
                    <a:pt x="21" y="43"/>
                    <a:pt x="21" y="44"/>
                  </a:cubicBezTo>
                  <a:cubicBezTo>
                    <a:pt x="20" y="45"/>
                    <a:pt x="19" y="47"/>
                    <a:pt x="18" y="48"/>
                  </a:cubicBezTo>
                  <a:cubicBezTo>
                    <a:pt x="18" y="63"/>
                    <a:pt x="18" y="63"/>
                    <a:pt x="18" y="63"/>
                  </a:cubicBezTo>
                  <a:cubicBezTo>
                    <a:pt x="9" y="63"/>
                    <a:pt x="9" y="63"/>
                    <a:pt x="9" y="63"/>
                  </a:cubicBezTo>
                  <a:cubicBezTo>
                    <a:pt x="8" y="63"/>
                    <a:pt x="8" y="63"/>
                    <a:pt x="8" y="63"/>
                  </a:cubicBezTo>
                  <a:cubicBezTo>
                    <a:pt x="7" y="66"/>
                    <a:pt x="5" y="69"/>
                    <a:pt x="4" y="72"/>
                  </a:cubicBezTo>
                  <a:cubicBezTo>
                    <a:pt x="4" y="72"/>
                    <a:pt x="4" y="72"/>
                    <a:pt x="4" y="72"/>
                  </a:cubicBezTo>
                  <a:cubicBezTo>
                    <a:pt x="4" y="72"/>
                    <a:pt x="4" y="72"/>
                    <a:pt x="4" y="72"/>
                  </a:cubicBezTo>
                  <a:cubicBezTo>
                    <a:pt x="41" y="72"/>
                    <a:pt x="41" y="72"/>
                    <a:pt x="41" y="72"/>
                  </a:cubicBezTo>
                  <a:cubicBezTo>
                    <a:pt x="43" y="72"/>
                    <a:pt x="45" y="71"/>
                    <a:pt x="45" y="67"/>
                  </a:cubicBezTo>
                  <a:cubicBezTo>
                    <a:pt x="45" y="44"/>
                    <a:pt x="45" y="44"/>
                    <a:pt x="45" y="44"/>
                  </a:cubicBezTo>
                  <a:cubicBezTo>
                    <a:pt x="45" y="41"/>
                    <a:pt x="44" y="39"/>
                    <a:pt x="41" y="39"/>
                  </a:cubicBezTo>
                  <a:close/>
                  <a:moveTo>
                    <a:pt x="36" y="111"/>
                  </a:moveTo>
                  <a:cubicBezTo>
                    <a:pt x="9" y="111"/>
                    <a:pt x="9" y="111"/>
                    <a:pt x="9" y="111"/>
                  </a:cubicBezTo>
                  <a:cubicBezTo>
                    <a:pt x="4" y="111"/>
                    <a:pt x="0" y="115"/>
                    <a:pt x="0" y="120"/>
                  </a:cubicBezTo>
                  <a:cubicBezTo>
                    <a:pt x="0" y="174"/>
                    <a:pt x="0" y="174"/>
                    <a:pt x="0" y="174"/>
                  </a:cubicBezTo>
                  <a:cubicBezTo>
                    <a:pt x="0" y="179"/>
                    <a:pt x="4" y="183"/>
                    <a:pt x="9" y="183"/>
                  </a:cubicBezTo>
                  <a:cubicBezTo>
                    <a:pt x="36" y="183"/>
                    <a:pt x="36" y="183"/>
                    <a:pt x="36" y="183"/>
                  </a:cubicBezTo>
                  <a:cubicBezTo>
                    <a:pt x="41" y="183"/>
                    <a:pt x="45" y="179"/>
                    <a:pt x="45" y="174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45" y="115"/>
                    <a:pt x="41" y="111"/>
                    <a:pt x="36" y="111"/>
                  </a:cubicBezTo>
                  <a:close/>
                  <a:moveTo>
                    <a:pt x="36" y="174"/>
                  </a:moveTo>
                  <a:cubicBezTo>
                    <a:pt x="9" y="174"/>
                    <a:pt x="9" y="174"/>
                    <a:pt x="9" y="174"/>
                  </a:cubicBezTo>
                  <a:cubicBezTo>
                    <a:pt x="9" y="120"/>
                    <a:pt x="9" y="120"/>
                    <a:pt x="9" y="120"/>
                  </a:cubicBezTo>
                  <a:cubicBezTo>
                    <a:pt x="36" y="120"/>
                    <a:pt x="36" y="120"/>
                    <a:pt x="36" y="120"/>
                  </a:cubicBezTo>
                  <a:lnTo>
                    <a:pt x="36" y="174"/>
                  </a:lnTo>
                  <a:close/>
                  <a:moveTo>
                    <a:pt x="36" y="222"/>
                  </a:moveTo>
                  <a:cubicBezTo>
                    <a:pt x="9" y="222"/>
                    <a:pt x="9" y="222"/>
                    <a:pt x="9" y="222"/>
                  </a:cubicBezTo>
                  <a:cubicBezTo>
                    <a:pt x="7" y="222"/>
                    <a:pt x="6" y="222"/>
                    <a:pt x="4" y="223"/>
                  </a:cubicBezTo>
                  <a:cubicBezTo>
                    <a:pt x="4" y="223"/>
                    <a:pt x="4" y="223"/>
                    <a:pt x="4" y="223"/>
                  </a:cubicBezTo>
                  <a:cubicBezTo>
                    <a:pt x="6" y="226"/>
                    <a:pt x="7" y="229"/>
                    <a:pt x="9" y="232"/>
                  </a:cubicBezTo>
                  <a:cubicBezTo>
                    <a:pt x="9" y="231"/>
                    <a:pt x="9" y="231"/>
                    <a:pt x="9" y="231"/>
                  </a:cubicBezTo>
                  <a:cubicBezTo>
                    <a:pt x="36" y="231"/>
                    <a:pt x="36" y="231"/>
                    <a:pt x="36" y="231"/>
                  </a:cubicBezTo>
                  <a:cubicBezTo>
                    <a:pt x="36" y="267"/>
                    <a:pt x="36" y="267"/>
                    <a:pt x="36" y="267"/>
                  </a:cubicBezTo>
                  <a:cubicBezTo>
                    <a:pt x="38" y="269"/>
                    <a:pt x="40" y="271"/>
                    <a:pt x="42" y="273"/>
                  </a:cubicBezTo>
                  <a:cubicBezTo>
                    <a:pt x="43" y="274"/>
                    <a:pt x="44" y="274"/>
                    <a:pt x="45" y="275"/>
                  </a:cubicBezTo>
                  <a:cubicBezTo>
                    <a:pt x="45" y="231"/>
                    <a:pt x="45" y="231"/>
                    <a:pt x="45" y="231"/>
                  </a:cubicBezTo>
                  <a:cubicBezTo>
                    <a:pt x="45" y="226"/>
                    <a:pt x="41" y="222"/>
                    <a:pt x="36" y="222"/>
                  </a:cubicBezTo>
                  <a:close/>
                  <a:moveTo>
                    <a:pt x="103" y="0"/>
                  </a:moveTo>
                  <a:cubicBezTo>
                    <a:pt x="75" y="0"/>
                    <a:pt x="75" y="0"/>
                    <a:pt x="75" y="0"/>
                  </a:cubicBezTo>
                  <a:cubicBezTo>
                    <a:pt x="70" y="0"/>
                    <a:pt x="66" y="4"/>
                    <a:pt x="66" y="9"/>
                  </a:cubicBezTo>
                  <a:cubicBezTo>
                    <a:pt x="66" y="63"/>
                    <a:pt x="66" y="63"/>
                    <a:pt x="66" y="63"/>
                  </a:cubicBezTo>
                  <a:cubicBezTo>
                    <a:pt x="66" y="68"/>
                    <a:pt x="70" y="72"/>
                    <a:pt x="75" y="72"/>
                  </a:cubicBezTo>
                  <a:cubicBezTo>
                    <a:pt x="103" y="72"/>
                    <a:pt x="103" y="72"/>
                    <a:pt x="103" y="72"/>
                  </a:cubicBezTo>
                  <a:cubicBezTo>
                    <a:pt x="108" y="72"/>
                    <a:pt x="112" y="68"/>
                    <a:pt x="112" y="63"/>
                  </a:cubicBezTo>
                  <a:cubicBezTo>
                    <a:pt x="112" y="9"/>
                    <a:pt x="112" y="9"/>
                    <a:pt x="112" y="9"/>
                  </a:cubicBezTo>
                  <a:cubicBezTo>
                    <a:pt x="112" y="4"/>
                    <a:pt x="108" y="0"/>
                    <a:pt x="103" y="0"/>
                  </a:cubicBezTo>
                  <a:close/>
                  <a:moveTo>
                    <a:pt x="103" y="63"/>
                  </a:moveTo>
                  <a:cubicBezTo>
                    <a:pt x="75" y="63"/>
                    <a:pt x="75" y="63"/>
                    <a:pt x="75" y="63"/>
                  </a:cubicBezTo>
                  <a:cubicBezTo>
                    <a:pt x="75" y="9"/>
                    <a:pt x="75" y="9"/>
                    <a:pt x="75" y="9"/>
                  </a:cubicBezTo>
                  <a:cubicBezTo>
                    <a:pt x="103" y="9"/>
                    <a:pt x="103" y="9"/>
                    <a:pt x="103" y="9"/>
                  </a:cubicBezTo>
                  <a:lnTo>
                    <a:pt x="103" y="63"/>
                  </a:lnTo>
                  <a:close/>
                  <a:moveTo>
                    <a:pt x="107" y="150"/>
                  </a:moveTo>
                  <a:cubicBezTo>
                    <a:pt x="107" y="150"/>
                    <a:pt x="107" y="150"/>
                    <a:pt x="107" y="150"/>
                  </a:cubicBezTo>
                  <a:cubicBezTo>
                    <a:pt x="104" y="150"/>
                    <a:pt x="103" y="152"/>
                    <a:pt x="103" y="155"/>
                  </a:cubicBezTo>
                  <a:cubicBezTo>
                    <a:pt x="103" y="174"/>
                    <a:pt x="103" y="174"/>
                    <a:pt x="103" y="174"/>
                  </a:cubicBezTo>
                  <a:cubicBezTo>
                    <a:pt x="94" y="174"/>
                    <a:pt x="94" y="174"/>
                    <a:pt x="94" y="174"/>
                  </a:cubicBezTo>
                  <a:cubicBezTo>
                    <a:pt x="94" y="111"/>
                    <a:pt x="94" y="111"/>
                    <a:pt x="94" y="111"/>
                  </a:cubicBezTo>
                  <a:cubicBezTo>
                    <a:pt x="71" y="111"/>
                    <a:pt x="71" y="111"/>
                    <a:pt x="71" y="111"/>
                  </a:cubicBezTo>
                  <a:cubicBezTo>
                    <a:pt x="68" y="111"/>
                    <a:pt x="66" y="112"/>
                    <a:pt x="66" y="115"/>
                  </a:cubicBezTo>
                  <a:cubicBezTo>
                    <a:pt x="66" y="119"/>
                    <a:pt x="68" y="120"/>
                    <a:pt x="71" y="120"/>
                  </a:cubicBezTo>
                  <a:cubicBezTo>
                    <a:pt x="84" y="120"/>
                    <a:pt x="84" y="120"/>
                    <a:pt x="84" y="120"/>
                  </a:cubicBezTo>
                  <a:cubicBezTo>
                    <a:pt x="84" y="174"/>
                    <a:pt x="84" y="174"/>
                    <a:pt x="84" y="174"/>
                  </a:cubicBezTo>
                  <a:cubicBezTo>
                    <a:pt x="71" y="174"/>
                    <a:pt x="71" y="174"/>
                    <a:pt x="71" y="174"/>
                  </a:cubicBezTo>
                  <a:cubicBezTo>
                    <a:pt x="68" y="174"/>
                    <a:pt x="66" y="175"/>
                    <a:pt x="66" y="178"/>
                  </a:cubicBezTo>
                  <a:cubicBezTo>
                    <a:pt x="66" y="181"/>
                    <a:pt x="68" y="183"/>
                    <a:pt x="71" y="183"/>
                  </a:cubicBezTo>
                  <a:cubicBezTo>
                    <a:pt x="107" y="183"/>
                    <a:pt x="107" y="183"/>
                    <a:pt x="107" y="183"/>
                  </a:cubicBezTo>
                  <a:cubicBezTo>
                    <a:pt x="110" y="183"/>
                    <a:pt x="112" y="181"/>
                    <a:pt x="112" y="178"/>
                  </a:cubicBezTo>
                  <a:cubicBezTo>
                    <a:pt x="112" y="172"/>
                    <a:pt x="112" y="172"/>
                    <a:pt x="112" y="172"/>
                  </a:cubicBezTo>
                  <a:cubicBezTo>
                    <a:pt x="110" y="165"/>
                    <a:pt x="108" y="158"/>
                    <a:pt x="107" y="150"/>
                  </a:cubicBezTo>
                  <a:close/>
                  <a:moveTo>
                    <a:pt x="103" y="222"/>
                  </a:moveTo>
                  <a:cubicBezTo>
                    <a:pt x="75" y="222"/>
                    <a:pt x="75" y="222"/>
                    <a:pt x="75" y="222"/>
                  </a:cubicBezTo>
                  <a:cubicBezTo>
                    <a:pt x="70" y="222"/>
                    <a:pt x="66" y="226"/>
                    <a:pt x="66" y="231"/>
                  </a:cubicBezTo>
                  <a:cubicBezTo>
                    <a:pt x="66" y="284"/>
                    <a:pt x="66" y="284"/>
                    <a:pt x="66" y="284"/>
                  </a:cubicBezTo>
                  <a:cubicBezTo>
                    <a:pt x="66" y="289"/>
                    <a:pt x="70" y="294"/>
                    <a:pt x="75" y="294"/>
                  </a:cubicBezTo>
                  <a:cubicBezTo>
                    <a:pt x="103" y="294"/>
                    <a:pt x="103" y="294"/>
                    <a:pt x="103" y="294"/>
                  </a:cubicBezTo>
                  <a:cubicBezTo>
                    <a:pt x="108" y="294"/>
                    <a:pt x="112" y="289"/>
                    <a:pt x="112" y="284"/>
                  </a:cubicBezTo>
                  <a:cubicBezTo>
                    <a:pt x="112" y="231"/>
                    <a:pt x="112" y="231"/>
                    <a:pt x="112" y="231"/>
                  </a:cubicBezTo>
                  <a:cubicBezTo>
                    <a:pt x="112" y="226"/>
                    <a:pt x="108" y="222"/>
                    <a:pt x="103" y="222"/>
                  </a:cubicBezTo>
                  <a:close/>
                  <a:moveTo>
                    <a:pt x="103" y="284"/>
                  </a:moveTo>
                  <a:cubicBezTo>
                    <a:pt x="75" y="284"/>
                    <a:pt x="75" y="284"/>
                    <a:pt x="75" y="284"/>
                  </a:cubicBezTo>
                  <a:cubicBezTo>
                    <a:pt x="75" y="231"/>
                    <a:pt x="75" y="231"/>
                    <a:pt x="75" y="231"/>
                  </a:cubicBezTo>
                  <a:cubicBezTo>
                    <a:pt x="103" y="231"/>
                    <a:pt x="103" y="231"/>
                    <a:pt x="103" y="231"/>
                  </a:cubicBezTo>
                  <a:lnTo>
                    <a:pt x="103" y="284"/>
                  </a:lnTo>
                  <a:close/>
                  <a:moveTo>
                    <a:pt x="133" y="224"/>
                  </a:moveTo>
                  <a:cubicBezTo>
                    <a:pt x="133" y="224"/>
                    <a:pt x="133" y="225"/>
                    <a:pt x="133" y="226"/>
                  </a:cubicBezTo>
                  <a:cubicBezTo>
                    <a:pt x="133" y="230"/>
                    <a:pt x="135" y="231"/>
                    <a:pt x="137" y="231"/>
                  </a:cubicBezTo>
                  <a:cubicBezTo>
                    <a:pt x="138" y="231"/>
                    <a:pt x="138" y="231"/>
                    <a:pt x="138" y="231"/>
                  </a:cubicBezTo>
                  <a:cubicBezTo>
                    <a:pt x="136" y="229"/>
                    <a:pt x="135" y="226"/>
                    <a:pt x="133" y="224"/>
                  </a:cubicBezTo>
                  <a:close/>
                  <a:moveTo>
                    <a:pt x="169" y="269"/>
                  </a:moveTo>
                  <a:cubicBezTo>
                    <a:pt x="169" y="284"/>
                    <a:pt x="169" y="284"/>
                    <a:pt x="169" y="284"/>
                  </a:cubicBezTo>
                  <a:cubicBezTo>
                    <a:pt x="160" y="284"/>
                    <a:pt x="160" y="284"/>
                    <a:pt x="160" y="284"/>
                  </a:cubicBezTo>
                  <a:cubicBezTo>
                    <a:pt x="160" y="260"/>
                    <a:pt x="160" y="260"/>
                    <a:pt x="160" y="260"/>
                  </a:cubicBezTo>
                  <a:cubicBezTo>
                    <a:pt x="157" y="256"/>
                    <a:pt x="154" y="253"/>
                    <a:pt x="151" y="249"/>
                  </a:cubicBezTo>
                  <a:cubicBezTo>
                    <a:pt x="151" y="284"/>
                    <a:pt x="151" y="284"/>
                    <a:pt x="151" y="284"/>
                  </a:cubicBezTo>
                  <a:cubicBezTo>
                    <a:pt x="137" y="284"/>
                    <a:pt x="137" y="284"/>
                    <a:pt x="137" y="284"/>
                  </a:cubicBezTo>
                  <a:cubicBezTo>
                    <a:pt x="135" y="284"/>
                    <a:pt x="133" y="286"/>
                    <a:pt x="133" y="289"/>
                  </a:cubicBezTo>
                  <a:cubicBezTo>
                    <a:pt x="133" y="292"/>
                    <a:pt x="135" y="294"/>
                    <a:pt x="137" y="294"/>
                  </a:cubicBezTo>
                  <a:cubicBezTo>
                    <a:pt x="174" y="294"/>
                    <a:pt x="174" y="294"/>
                    <a:pt x="174" y="294"/>
                  </a:cubicBezTo>
                  <a:cubicBezTo>
                    <a:pt x="176" y="294"/>
                    <a:pt x="178" y="292"/>
                    <a:pt x="178" y="289"/>
                  </a:cubicBezTo>
                  <a:cubicBezTo>
                    <a:pt x="178" y="277"/>
                    <a:pt x="178" y="277"/>
                    <a:pt x="178" y="277"/>
                  </a:cubicBezTo>
                  <a:cubicBezTo>
                    <a:pt x="175" y="274"/>
                    <a:pt x="172" y="272"/>
                    <a:pt x="169" y="269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09" name="Freeform 153"/>
            <p:cNvSpPr>
              <a:spLocks/>
            </p:cNvSpPr>
            <p:nvPr userDrawn="1"/>
          </p:nvSpPr>
          <p:spPr bwMode="gray">
            <a:xfrm>
              <a:off x="11164888" y="5548313"/>
              <a:ext cx="73025" cy="74613"/>
            </a:xfrm>
            <a:custGeom>
              <a:avLst/>
              <a:gdLst>
                <a:gd name="T0" fmla="*/ 40 w 41"/>
                <a:gd name="T1" fmla="*/ 23 h 41"/>
                <a:gd name="T2" fmla="*/ 19 w 41"/>
                <a:gd name="T3" fmla="*/ 40 h 41"/>
                <a:gd name="T4" fmla="*/ 2 w 41"/>
                <a:gd name="T5" fmla="*/ 18 h 41"/>
                <a:gd name="T6" fmla="*/ 23 w 41"/>
                <a:gd name="T7" fmla="*/ 1 h 41"/>
                <a:gd name="T8" fmla="*/ 40 w 41"/>
                <a:gd name="T9" fmla="*/ 2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41">
                  <a:moveTo>
                    <a:pt x="40" y="23"/>
                  </a:moveTo>
                  <a:cubicBezTo>
                    <a:pt x="39" y="33"/>
                    <a:pt x="29" y="41"/>
                    <a:pt x="19" y="40"/>
                  </a:cubicBezTo>
                  <a:cubicBezTo>
                    <a:pt x="8" y="39"/>
                    <a:pt x="0" y="29"/>
                    <a:pt x="2" y="18"/>
                  </a:cubicBezTo>
                  <a:cubicBezTo>
                    <a:pt x="3" y="8"/>
                    <a:pt x="12" y="0"/>
                    <a:pt x="23" y="1"/>
                  </a:cubicBezTo>
                  <a:cubicBezTo>
                    <a:pt x="34" y="2"/>
                    <a:pt x="41" y="12"/>
                    <a:pt x="40" y="23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10" name="Freeform 154"/>
            <p:cNvSpPr>
              <a:spLocks/>
            </p:cNvSpPr>
            <p:nvPr userDrawn="1"/>
          </p:nvSpPr>
          <p:spPr bwMode="gray">
            <a:xfrm>
              <a:off x="11156951" y="5618163"/>
              <a:ext cx="74613" cy="73025"/>
            </a:xfrm>
            <a:custGeom>
              <a:avLst/>
              <a:gdLst>
                <a:gd name="T0" fmla="*/ 40 w 41"/>
                <a:gd name="T1" fmla="*/ 22 h 40"/>
                <a:gd name="T2" fmla="*/ 19 w 41"/>
                <a:gd name="T3" fmla="*/ 39 h 40"/>
                <a:gd name="T4" fmla="*/ 1 w 41"/>
                <a:gd name="T5" fmla="*/ 18 h 40"/>
                <a:gd name="T6" fmla="*/ 23 w 41"/>
                <a:gd name="T7" fmla="*/ 1 h 40"/>
                <a:gd name="T8" fmla="*/ 40 w 41"/>
                <a:gd name="T9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40">
                  <a:moveTo>
                    <a:pt x="40" y="22"/>
                  </a:moveTo>
                  <a:cubicBezTo>
                    <a:pt x="39" y="33"/>
                    <a:pt x="29" y="40"/>
                    <a:pt x="19" y="39"/>
                  </a:cubicBezTo>
                  <a:cubicBezTo>
                    <a:pt x="8" y="38"/>
                    <a:pt x="0" y="29"/>
                    <a:pt x="1" y="18"/>
                  </a:cubicBezTo>
                  <a:cubicBezTo>
                    <a:pt x="3" y="7"/>
                    <a:pt x="12" y="0"/>
                    <a:pt x="23" y="1"/>
                  </a:cubicBezTo>
                  <a:cubicBezTo>
                    <a:pt x="33" y="2"/>
                    <a:pt x="41" y="11"/>
                    <a:pt x="40" y="22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11" name="Freeform 155"/>
            <p:cNvSpPr>
              <a:spLocks/>
            </p:cNvSpPr>
            <p:nvPr userDrawn="1"/>
          </p:nvSpPr>
          <p:spPr bwMode="gray">
            <a:xfrm>
              <a:off x="11150601" y="5686425"/>
              <a:ext cx="73025" cy="74613"/>
            </a:xfrm>
            <a:custGeom>
              <a:avLst/>
              <a:gdLst>
                <a:gd name="T0" fmla="*/ 40 w 41"/>
                <a:gd name="T1" fmla="*/ 23 h 41"/>
                <a:gd name="T2" fmla="*/ 18 w 41"/>
                <a:gd name="T3" fmla="*/ 40 h 41"/>
                <a:gd name="T4" fmla="*/ 1 w 41"/>
                <a:gd name="T5" fmla="*/ 18 h 41"/>
                <a:gd name="T6" fmla="*/ 23 w 41"/>
                <a:gd name="T7" fmla="*/ 1 h 41"/>
                <a:gd name="T8" fmla="*/ 40 w 41"/>
                <a:gd name="T9" fmla="*/ 2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41">
                  <a:moveTo>
                    <a:pt x="40" y="23"/>
                  </a:moveTo>
                  <a:cubicBezTo>
                    <a:pt x="39" y="33"/>
                    <a:pt x="29" y="41"/>
                    <a:pt x="18" y="40"/>
                  </a:cubicBezTo>
                  <a:cubicBezTo>
                    <a:pt x="8" y="39"/>
                    <a:pt x="0" y="29"/>
                    <a:pt x="1" y="18"/>
                  </a:cubicBezTo>
                  <a:cubicBezTo>
                    <a:pt x="2" y="8"/>
                    <a:pt x="12" y="0"/>
                    <a:pt x="23" y="1"/>
                  </a:cubicBezTo>
                  <a:cubicBezTo>
                    <a:pt x="33" y="2"/>
                    <a:pt x="41" y="12"/>
                    <a:pt x="40" y="23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12" name="Freeform 156"/>
            <p:cNvSpPr>
              <a:spLocks/>
            </p:cNvSpPr>
            <p:nvPr userDrawn="1"/>
          </p:nvSpPr>
          <p:spPr bwMode="gray">
            <a:xfrm>
              <a:off x="11142663" y="5757863"/>
              <a:ext cx="74613" cy="71438"/>
            </a:xfrm>
            <a:custGeom>
              <a:avLst/>
              <a:gdLst>
                <a:gd name="T0" fmla="*/ 40 w 41"/>
                <a:gd name="T1" fmla="*/ 22 h 40"/>
                <a:gd name="T2" fmla="*/ 18 w 41"/>
                <a:gd name="T3" fmla="*/ 39 h 40"/>
                <a:gd name="T4" fmla="*/ 1 w 41"/>
                <a:gd name="T5" fmla="*/ 18 h 40"/>
                <a:gd name="T6" fmla="*/ 22 w 41"/>
                <a:gd name="T7" fmla="*/ 1 h 40"/>
                <a:gd name="T8" fmla="*/ 40 w 41"/>
                <a:gd name="T9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40">
                  <a:moveTo>
                    <a:pt x="40" y="22"/>
                  </a:moveTo>
                  <a:cubicBezTo>
                    <a:pt x="38" y="33"/>
                    <a:pt x="29" y="40"/>
                    <a:pt x="18" y="39"/>
                  </a:cubicBezTo>
                  <a:cubicBezTo>
                    <a:pt x="8" y="38"/>
                    <a:pt x="0" y="29"/>
                    <a:pt x="1" y="18"/>
                  </a:cubicBezTo>
                  <a:cubicBezTo>
                    <a:pt x="2" y="7"/>
                    <a:pt x="12" y="0"/>
                    <a:pt x="22" y="1"/>
                  </a:cubicBezTo>
                  <a:cubicBezTo>
                    <a:pt x="33" y="2"/>
                    <a:pt x="41" y="11"/>
                    <a:pt x="40" y="22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13" name="Freeform 157"/>
            <p:cNvSpPr>
              <a:spLocks/>
            </p:cNvSpPr>
            <p:nvPr userDrawn="1"/>
          </p:nvSpPr>
          <p:spPr bwMode="gray">
            <a:xfrm>
              <a:off x="11136313" y="5826125"/>
              <a:ext cx="73025" cy="73025"/>
            </a:xfrm>
            <a:custGeom>
              <a:avLst/>
              <a:gdLst>
                <a:gd name="T0" fmla="*/ 39 w 41"/>
                <a:gd name="T1" fmla="*/ 23 h 41"/>
                <a:gd name="T2" fmla="*/ 18 w 41"/>
                <a:gd name="T3" fmla="*/ 40 h 41"/>
                <a:gd name="T4" fmla="*/ 1 w 41"/>
                <a:gd name="T5" fmla="*/ 18 h 41"/>
                <a:gd name="T6" fmla="*/ 22 w 41"/>
                <a:gd name="T7" fmla="*/ 1 h 41"/>
                <a:gd name="T8" fmla="*/ 39 w 41"/>
                <a:gd name="T9" fmla="*/ 2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41">
                  <a:moveTo>
                    <a:pt x="39" y="23"/>
                  </a:moveTo>
                  <a:cubicBezTo>
                    <a:pt x="38" y="33"/>
                    <a:pt x="29" y="41"/>
                    <a:pt x="18" y="40"/>
                  </a:cubicBezTo>
                  <a:cubicBezTo>
                    <a:pt x="7" y="39"/>
                    <a:pt x="0" y="29"/>
                    <a:pt x="1" y="18"/>
                  </a:cubicBezTo>
                  <a:cubicBezTo>
                    <a:pt x="2" y="8"/>
                    <a:pt x="12" y="0"/>
                    <a:pt x="22" y="1"/>
                  </a:cubicBezTo>
                  <a:cubicBezTo>
                    <a:pt x="33" y="2"/>
                    <a:pt x="41" y="12"/>
                    <a:pt x="39" y="23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14" name="Freeform 158"/>
            <p:cNvSpPr>
              <a:spLocks/>
            </p:cNvSpPr>
            <p:nvPr userDrawn="1"/>
          </p:nvSpPr>
          <p:spPr bwMode="gray">
            <a:xfrm>
              <a:off x="11128376" y="5895975"/>
              <a:ext cx="71438" cy="71438"/>
            </a:xfrm>
            <a:custGeom>
              <a:avLst/>
              <a:gdLst>
                <a:gd name="T0" fmla="*/ 39 w 40"/>
                <a:gd name="T1" fmla="*/ 22 h 40"/>
                <a:gd name="T2" fmla="*/ 18 w 40"/>
                <a:gd name="T3" fmla="*/ 39 h 40"/>
                <a:gd name="T4" fmla="*/ 1 w 40"/>
                <a:gd name="T5" fmla="*/ 18 h 40"/>
                <a:gd name="T6" fmla="*/ 22 w 40"/>
                <a:gd name="T7" fmla="*/ 1 h 40"/>
                <a:gd name="T8" fmla="*/ 39 w 40"/>
                <a:gd name="T9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39" y="22"/>
                  </a:moveTo>
                  <a:cubicBezTo>
                    <a:pt x="38" y="33"/>
                    <a:pt x="29" y="40"/>
                    <a:pt x="18" y="39"/>
                  </a:cubicBezTo>
                  <a:cubicBezTo>
                    <a:pt x="7" y="38"/>
                    <a:pt x="0" y="29"/>
                    <a:pt x="1" y="18"/>
                  </a:cubicBezTo>
                  <a:cubicBezTo>
                    <a:pt x="2" y="7"/>
                    <a:pt x="11" y="0"/>
                    <a:pt x="22" y="1"/>
                  </a:cubicBezTo>
                  <a:cubicBezTo>
                    <a:pt x="33" y="2"/>
                    <a:pt x="40" y="11"/>
                    <a:pt x="39" y="22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15" name="Freeform 159"/>
            <p:cNvSpPr>
              <a:spLocks/>
            </p:cNvSpPr>
            <p:nvPr userDrawn="1"/>
          </p:nvSpPr>
          <p:spPr bwMode="gray">
            <a:xfrm>
              <a:off x="8037513" y="5781675"/>
              <a:ext cx="649288" cy="263525"/>
            </a:xfrm>
            <a:custGeom>
              <a:avLst/>
              <a:gdLst>
                <a:gd name="T0" fmla="*/ 39 w 360"/>
                <a:gd name="T1" fmla="*/ 142 h 146"/>
                <a:gd name="T2" fmla="*/ 360 w 360"/>
                <a:gd name="T3" fmla="*/ 55 h 146"/>
                <a:gd name="T4" fmla="*/ 345 w 360"/>
                <a:gd name="T5" fmla="*/ 0 h 146"/>
                <a:gd name="T6" fmla="*/ 25 w 360"/>
                <a:gd name="T7" fmla="*/ 87 h 146"/>
                <a:gd name="T8" fmla="*/ 4 w 360"/>
                <a:gd name="T9" fmla="*/ 121 h 146"/>
                <a:gd name="T10" fmla="*/ 39 w 360"/>
                <a:gd name="T11" fmla="*/ 142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0" h="146">
                  <a:moveTo>
                    <a:pt x="39" y="142"/>
                  </a:moveTo>
                  <a:cubicBezTo>
                    <a:pt x="360" y="55"/>
                    <a:pt x="360" y="55"/>
                    <a:pt x="360" y="55"/>
                  </a:cubicBezTo>
                  <a:cubicBezTo>
                    <a:pt x="345" y="0"/>
                    <a:pt x="345" y="0"/>
                    <a:pt x="345" y="0"/>
                  </a:cubicBezTo>
                  <a:cubicBezTo>
                    <a:pt x="25" y="87"/>
                    <a:pt x="25" y="87"/>
                    <a:pt x="25" y="87"/>
                  </a:cubicBezTo>
                  <a:cubicBezTo>
                    <a:pt x="9" y="91"/>
                    <a:pt x="0" y="106"/>
                    <a:pt x="4" y="121"/>
                  </a:cubicBezTo>
                  <a:cubicBezTo>
                    <a:pt x="9" y="137"/>
                    <a:pt x="24" y="146"/>
                    <a:pt x="39" y="142"/>
                  </a:cubicBezTo>
                </a:path>
              </a:pathLst>
            </a:custGeom>
            <a:solidFill>
              <a:srgbClr val="107C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16" name="Freeform 160"/>
            <p:cNvSpPr>
              <a:spLocks/>
            </p:cNvSpPr>
            <p:nvPr userDrawn="1"/>
          </p:nvSpPr>
          <p:spPr bwMode="gray">
            <a:xfrm>
              <a:off x="8070851" y="5924550"/>
              <a:ext cx="90488" cy="114300"/>
            </a:xfrm>
            <a:custGeom>
              <a:avLst/>
              <a:gdLst>
                <a:gd name="T0" fmla="*/ 33 w 50"/>
                <a:gd name="T1" fmla="*/ 0 h 64"/>
                <a:gd name="T2" fmla="*/ 6 w 50"/>
                <a:gd name="T3" fmla="*/ 8 h 64"/>
                <a:gd name="T4" fmla="*/ 3 w 50"/>
                <a:gd name="T5" fmla="*/ 8 h 64"/>
                <a:gd name="T6" fmla="*/ 3 w 50"/>
                <a:gd name="T7" fmla="*/ 8 h 64"/>
                <a:gd name="T8" fmla="*/ 0 w 50"/>
                <a:gd name="T9" fmla="*/ 10 h 64"/>
                <a:gd name="T10" fmla="*/ 10 w 50"/>
                <a:gd name="T11" fmla="*/ 63 h 64"/>
                <a:gd name="T12" fmla="*/ 15 w 50"/>
                <a:gd name="T13" fmla="*/ 64 h 64"/>
                <a:gd name="T14" fmla="*/ 16 w 50"/>
                <a:gd name="T15" fmla="*/ 63 h 64"/>
                <a:gd name="T16" fmla="*/ 18 w 50"/>
                <a:gd name="T17" fmla="*/ 63 h 64"/>
                <a:gd name="T18" fmla="*/ 20 w 50"/>
                <a:gd name="T19" fmla="*/ 63 h 64"/>
                <a:gd name="T20" fmla="*/ 50 w 50"/>
                <a:gd name="T21" fmla="*/ 55 h 64"/>
                <a:gd name="T22" fmla="*/ 33 w 50"/>
                <a:gd name="T23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0" h="64">
                  <a:moveTo>
                    <a:pt x="33" y="0"/>
                  </a:moveTo>
                  <a:cubicBezTo>
                    <a:pt x="6" y="8"/>
                    <a:pt x="6" y="8"/>
                    <a:pt x="6" y="8"/>
                  </a:cubicBezTo>
                  <a:cubicBezTo>
                    <a:pt x="5" y="8"/>
                    <a:pt x="4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9"/>
                    <a:pt x="1" y="9"/>
                    <a:pt x="0" y="10"/>
                  </a:cubicBezTo>
                  <a:cubicBezTo>
                    <a:pt x="10" y="63"/>
                    <a:pt x="10" y="63"/>
                    <a:pt x="10" y="63"/>
                  </a:cubicBezTo>
                  <a:cubicBezTo>
                    <a:pt x="12" y="64"/>
                    <a:pt x="13" y="64"/>
                    <a:pt x="15" y="64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63"/>
                    <a:pt x="17" y="63"/>
                    <a:pt x="18" y="63"/>
                  </a:cubicBezTo>
                  <a:cubicBezTo>
                    <a:pt x="19" y="63"/>
                    <a:pt x="19" y="63"/>
                    <a:pt x="20" y="63"/>
                  </a:cubicBezTo>
                  <a:cubicBezTo>
                    <a:pt x="50" y="55"/>
                    <a:pt x="50" y="55"/>
                    <a:pt x="50" y="55"/>
                  </a:cubicBezTo>
                  <a:lnTo>
                    <a:pt x="33" y="0"/>
                  </a:lnTo>
                  <a:close/>
                </a:path>
              </a:pathLst>
            </a:custGeom>
            <a:solidFill>
              <a:srgbClr val="0D5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17" name="Freeform 161"/>
            <p:cNvSpPr>
              <a:spLocks/>
            </p:cNvSpPr>
            <p:nvPr userDrawn="1"/>
          </p:nvSpPr>
          <p:spPr bwMode="gray">
            <a:xfrm>
              <a:off x="8091488" y="5668963"/>
              <a:ext cx="554038" cy="960438"/>
            </a:xfrm>
            <a:custGeom>
              <a:avLst/>
              <a:gdLst>
                <a:gd name="T0" fmla="*/ 238 w 307"/>
                <a:gd name="T1" fmla="*/ 303 h 535"/>
                <a:gd name="T2" fmla="*/ 278 w 307"/>
                <a:gd name="T3" fmla="*/ 206 h 535"/>
                <a:gd name="T4" fmla="*/ 281 w 307"/>
                <a:gd name="T5" fmla="*/ 159 h 535"/>
                <a:gd name="T6" fmla="*/ 244 w 307"/>
                <a:gd name="T7" fmla="*/ 27 h 535"/>
                <a:gd name="T8" fmla="*/ 243 w 307"/>
                <a:gd name="T9" fmla="*/ 27 h 535"/>
                <a:gd name="T10" fmla="*/ 206 w 307"/>
                <a:gd name="T11" fmla="*/ 3 h 535"/>
                <a:gd name="T12" fmla="*/ 177 w 307"/>
                <a:gd name="T13" fmla="*/ 41 h 535"/>
                <a:gd name="T14" fmla="*/ 178 w 307"/>
                <a:gd name="T15" fmla="*/ 43 h 535"/>
                <a:gd name="T16" fmla="*/ 178 w 307"/>
                <a:gd name="T17" fmla="*/ 43 h 535"/>
                <a:gd name="T18" fmla="*/ 142 w 307"/>
                <a:gd name="T19" fmla="*/ 23 h 535"/>
                <a:gd name="T20" fmla="*/ 113 w 307"/>
                <a:gd name="T21" fmla="*/ 59 h 535"/>
                <a:gd name="T22" fmla="*/ 78 w 307"/>
                <a:gd name="T23" fmla="*/ 41 h 535"/>
                <a:gd name="T24" fmla="*/ 49 w 307"/>
                <a:gd name="T25" fmla="*/ 80 h 535"/>
                <a:gd name="T26" fmla="*/ 55 w 307"/>
                <a:gd name="T27" fmla="*/ 95 h 535"/>
                <a:gd name="T28" fmla="*/ 32 w 307"/>
                <a:gd name="T29" fmla="*/ 90 h 535"/>
                <a:gd name="T30" fmla="*/ 3 w 307"/>
                <a:gd name="T31" fmla="*/ 128 h 535"/>
                <a:gd name="T32" fmla="*/ 3 w 307"/>
                <a:gd name="T33" fmla="*/ 129 h 535"/>
                <a:gd name="T34" fmla="*/ 3 w 307"/>
                <a:gd name="T35" fmla="*/ 129 h 535"/>
                <a:gd name="T36" fmla="*/ 46 w 307"/>
                <a:gd name="T37" fmla="*/ 364 h 535"/>
                <a:gd name="T38" fmla="*/ 94 w 307"/>
                <a:gd name="T39" fmla="*/ 535 h 535"/>
                <a:gd name="T40" fmla="*/ 307 w 307"/>
                <a:gd name="T41" fmla="*/ 528 h 535"/>
                <a:gd name="T42" fmla="*/ 238 w 307"/>
                <a:gd name="T43" fmla="*/ 303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7" h="535">
                  <a:moveTo>
                    <a:pt x="238" y="303"/>
                  </a:moveTo>
                  <a:cubicBezTo>
                    <a:pt x="278" y="206"/>
                    <a:pt x="278" y="206"/>
                    <a:pt x="278" y="206"/>
                  </a:cubicBezTo>
                  <a:cubicBezTo>
                    <a:pt x="285" y="192"/>
                    <a:pt x="286" y="175"/>
                    <a:pt x="281" y="159"/>
                  </a:cubicBezTo>
                  <a:cubicBezTo>
                    <a:pt x="244" y="27"/>
                    <a:pt x="244" y="27"/>
                    <a:pt x="244" y="27"/>
                  </a:cubicBezTo>
                  <a:cubicBezTo>
                    <a:pt x="243" y="27"/>
                    <a:pt x="243" y="27"/>
                    <a:pt x="243" y="27"/>
                  </a:cubicBezTo>
                  <a:cubicBezTo>
                    <a:pt x="239" y="11"/>
                    <a:pt x="223" y="0"/>
                    <a:pt x="206" y="3"/>
                  </a:cubicBezTo>
                  <a:cubicBezTo>
                    <a:pt x="188" y="5"/>
                    <a:pt x="175" y="22"/>
                    <a:pt x="177" y="41"/>
                  </a:cubicBezTo>
                  <a:cubicBezTo>
                    <a:pt x="177" y="42"/>
                    <a:pt x="178" y="42"/>
                    <a:pt x="178" y="43"/>
                  </a:cubicBezTo>
                  <a:cubicBezTo>
                    <a:pt x="178" y="43"/>
                    <a:pt x="178" y="43"/>
                    <a:pt x="178" y="43"/>
                  </a:cubicBezTo>
                  <a:cubicBezTo>
                    <a:pt x="172" y="29"/>
                    <a:pt x="157" y="20"/>
                    <a:pt x="142" y="23"/>
                  </a:cubicBezTo>
                  <a:cubicBezTo>
                    <a:pt x="124" y="25"/>
                    <a:pt x="111" y="41"/>
                    <a:pt x="113" y="59"/>
                  </a:cubicBezTo>
                  <a:cubicBezTo>
                    <a:pt x="106" y="47"/>
                    <a:pt x="93" y="39"/>
                    <a:pt x="78" y="41"/>
                  </a:cubicBezTo>
                  <a:cubicBezTo>
                    <a:pt x="59" y="44"/>
                    <a:pt x="47" y="61"/>
                    <a:pt x="49" y="80"/>
                  </a:cubicBezTo>
                  <a:cubicBezTo>
                    <a:pt x="50" y="86"/>
                    <a:pt x="52" y="91"/>
                    <a:pt x="55" y="95"/>
                  </a:cubicBezTo>
                  <a:cubicBezTo>
                    <a:pt x="49" y="91"/>
                    <a:pt x="40" y="88"/>
                    <a:pt x="32" y="90"/>
                  </a:cubicBezTo>
                  <a:cubicBezTo>
                    <a:pt x="13" y="92"/>
                    <a:pt x="0" y="109"/>
                    <a:pt x="3" y="128"/>
                  </a:cubicBezTo>
                  <a:cubicBezTo>
                    <a:pt x="3" y="128"/>
                    <a:pt x="3" y="129"/>
                    <a:pt x="3" y="129"/>
                  </a:cubicBezTo>
                  <a:cubicBezTo>
                    <a:pt x="3" y="129"/>
                    <a:pt x="3" y="129"/>
                    <a:pt x="3" y="129"/>
                  </a:cubicBezTo>
                  <a:cubicBezTo>
                    <a:pt x="46" y="364"/>
                    <a:pt x="46" y="364"/>
                    <a:pt x="46" y="364"/>
                  </a:cubicBezTo>
                  <a:cubicBezTo>
                    <a:pt x="49" y="368"/>
                    <a:pt x="94" y="535"/>
                    <a:pt x="94" y="535"/>
                  </a:cubicBezTo>
                  <a:cubicBezTo>
                    <a:pt x="307" y="528"/>
                    <a:pt x="307" y="528"/>
                    <a:pt x="307" y="528"/>
                  </a:cubicBezTo>
                  <a:cubicBezTo>
                    <a:pt x="238" y="303"/>
                    <a:pt x="238" y="303"/>
                    <a:pt x="238" y="303"/>
                  </a:cubicBezTo>
                </a:path>
              </a:pathLst>
            </a:custGeom>
            <a:solidFill>
              <a:srgbClr val="BB91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18" name="Freeform 162"/>
            <p:cNvSpPr>
              <a:spLocks/>
            </p:cNvSpPr>
            <p:nvPr userDrawn="1"/>
          </p:nvSpPr>
          <p:spPr bwMode="gray">
            <a:xfrm>
              <a:off x="8091488" y="5829300"/>
              <a:ext cx="295275" cy="823913"/>
            </a:xfrm>
            <a:custGeom>
              <a:avLst/>
              <a:gdLst>
                <a:gd name="T0" fmla="*/ 164 w 164"/>
                <a:gd name="T1" fmla="*/ 453 h 459"/>
                <a:gd name="T2" fmla="*/ 34 w 164"/>
                <a:gd name="T3" fmla="*/ 30 h 459"/>
                <a:gd name="T4" fmla="*/ 34 w 164"/>
                <a:gd name="T5" fmla="*/ 30 h 459"/>
                <a:gd name="T6" fmla="*/ 33 w 164"/>
                <a:gd name="T7" fmla="*/ 29 h 459"/>
                <a:gd name="T8" fmla="*/ 43 w 164"/>
                <a:gd name="T9" fmla="*/ 1 h 459"/>
                <a:gd name="T10" fmla="*/ 32 w 164"/>
                <a:gd name="T11" fmla="*/ 1 h 459"/>
                <a:gd name="T12" fmla="*/ 3 w 164"/>
                <a:gd name="T13" fmla="*/ 39 h 459"/>
                <a:gd name="T14" fmla="*/ 3 w 164"/>
                <a:gd name="T15" fmla="*/ 40 h 459"/>
                <a:gd name="T16" fmla="*/ 3 w 164"/>
                <a:gd name="T17" fmla="*/ 40 h 459"/>
                <a:gd name="T18" fmla="*/ 46 w 164"/>
                <a:gd name="T19" fmla="*/ 275 h 459"/>
                <a:gd name="T20" fmla="*/ 97 w 164"/>
                <a:gd name="T21" fmla="*/ 459 h 459"/>
                <a:gd name="T22" fmla="*/ 164 w 164"/>
                <a:gd name="T23" fmla="*/ 453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4" h="459">
                  <a:moveTo>
                    <a:pt x="164" y="453"/>
                  </a:moveTo>
                  <a:cubicBezTo>
                    <a:pt x="34" y="30"/>
                    <a:pt x="34" y="30"/>
                    <a:pt x="34" y="30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4" y="30"/>
                    <a:pt x="34" y="30"/>
                    <a:pt x="33" y="29"/>
                  </a:cubicBezTo>
                  <a:cubicBezTo>
                    <a:pt x="32" y="18"/>
                    <a:pt x="36" y="8"/>
                    <a:pt x="43" y="1"/>
                  </a:cubicBezTo>
                  <a:cubicBezTo>
                    <a:pt x="39" y="0"/>
                    <a:pt x="35" y="0"/>
                    <a:pt x="32" y="1"/>
                  </a:cubicBezTo>
                  <a:cubicBezTo>
                    <a:pt x="13" y="3"/>
                    <a:pt x="0" y="20"/>
                    <a:pt x="3" y="39"/>
                  </a:cubicBezTo>
                  <a:cubicBezTo>
                    <a:pt x="3" y="39"/>
                    <a:pt x="3" y="40"/>
                    <a:pt x="3" y="40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46" y="275"/>
                    <a:pt x="46" y="275"/>
                    <a:pt x="46" y="275"/>
                  </a:cubicBezTo>
                  <a:cubicBezTo>
                    <a:pt x="49" y="279"/>
                    <a:pt x="97" y="459"/>
                    <a:pt x="97" y="459"/>
                  </a:cubicBezTo>
                  <a:cubicBezTo>
                    <a:pt x="164" y="453"/>
                    <a:pt x="164" y="453"/>
                    <a:pt x="164" y="453"/>
                  </a:cubicBezTo>
                </a:path>
              </a:pathLst>
            </a:custGeom>
            <a:solidFill>
              <a:srgbClr val="AB84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19" name="Freeform 163"/>
            <p:cNvSpPr>
              <a:spLocks/>
            </p:cNvSpPr>
            <p:nvPr userDrawn="1"/>
          </p:nvSpPr>
          <p:spPr bwMode="gray">
            <a:xfrm>
              <a:off x="8150226" y="6272213"/>
              <a:ext cx="477838" cy="203200"/>
            </a:xfrm>
            <a:custGeom>
              <a:avLst/>
              <a:gdLst>
                <a:gd name="T0" fmla="*/ 263 w 264"/>
                <a:gd name="T1" fmla="*/ 58 h 113"/>
                <a:gd name="T2" fmla="*/ 256 w 264"/>
                <a:gd name="T3" fmla="*/ 69 h 113"/>
                <a:gd name="T4" fmla="*/ 21 w 264"/>
                <a:gd name="T5" fmla="*/ 112 h 113"/>
                <a:gd name="T6" fmla="*/ 10 w 264"/>
                <a:gd name="T7" fmla="*/ 105 h 113"/>
                <a:gd name="T8" fmla="*/ 1 w 264"/>
                <a:gd name="T9" fmla="*/ 55 h 113"/>
                <a:gd name="T10" fmla="*/ 8 w 264"/>
                <a:gd name="T11" fmla="*/ 44 h 113"/>
                <a:gd name="T12" fmla="*/ 243 w 264"/>
                <a:gd name="T13" fmla="*/ 1 h 113"/>
                <a:gd name="T14" fmla="*/ 254 w 264"/>
                <a:gd name="T15" fmla="*/ 8 h 113"/>
                <a:gd name="T16" fmla="*/ 263 w 264"/>
                <a:gd name="T17" fmla="*/ 58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4" h="113">
                  <a:moveTo>
                    <a:pt x="263" y="58"/>
                  </a:moveTo>
                  <a:cubicBezTo>
                    <a:pt x="264" y="63"/>
                    <a:pt x="261" y="68"/>
                    <a:pt x="256" y="69"/>
                  </a:cubicBezTo>
                  <a:cubicBezTo>
                    <a:pt x="21" y="112"/>
                    <a:pt x="21" y="112"/>
                    <a:pt x="21" y="112"/>
                  </a:cubicBezTo>
                  <a:cubicBezTo>
                    <a:pt x="16" y="113"/>
                    <a:pt x="11" y="110"/>
                    <a:pt x="10" y="105"/>
                  </a:cubicBezTo>
                  <a:cubicBezTo>
                    <a:pt x="1" y="55"/>
                    <a:pt x="1" y="55"/>
                    <a:pt x="1" y="55"/>
                  </a:cubicBezTo>
                  <a:cubicBezTo>
                    <a:pt x="0" y="50"/>
                    <a:pt x="3" y="45"/>
                    <a:pt x="8" y="44"/>
                  </a:cubicBezTo>
                  <a:cubicBezTo>
                    <a:pt x="243" y="1"/>
                    <a:pt x="243" y="1"/>
                    <a:pt x="243" y="1"/>
                  </a:cubicBezTo>
                  <a:cubicBezTo>
                    <a:pt x="248" y="0"/>
                    <a:pt x="253" y="3"/>
                    <a:pt x="254" y="8"/>
                  </a:cubicBezTo>
                  <a:cubicBezTo>
                    <a:pt x="263" y="58"/>
                    <a:pt x="263" y="58"/>
                    <a:pt x="263" y="58"/>
                  </a:cubicBezTo>
                </a:path>
              </a:pathLst>
            </a:custGeom>
            <a:solidFill>
              <a:srgbClr val="737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20" name="Freeform 164"/>
            <p:cNvSpPr>
              <a:spLocks/>
            </p:cNvSpPr>
            <p:nvPr userDrawn="1"/>
          </p:nvSpPr>
          <p:spPr bwMode="gray">
            <a:xfrm>
              <a:off x="8151813" y="6272213"/>
              <a:ext cx="473075" cy="203200"/>
            </a:xfrm>
            <a:custGeom>
              <a:avLst/>
              <a:gdLst>
                <a:gd name="T0" fmla="*/ 244 w 262"/>
                <a:gd name="T1" fmla="*/ 0 h 113"/>
                <a:gd name="T2" fmla="*/ 242 w 262"/>
                <a:gd name="T3" fmla="*/ 1 h 113"/>
                <a:gd name="T4" fmla="*/ 76 w 262"/>
                <a:gd name="T5" fmla="*/ 31 h 113"/>
                <a:gd name="T6" fmla="*/ 16 w 262"/>
                <a:gd name="T7" fmla="*/ 42 h 113"/>
                <a:gd name="T8" fmla="*/ 7 w 262"/>
                <a:gd name="T9" fmla="*/ 44 h 113"/>
                <a:gd name="T10" fmla="*/ 0 w 262"/>
                <a:gd name="T11" fmla="*/ 53 h 113"/>
                <a:gd name="T12" fmla="*/ 0 w 262"/>
                <a:gd name="T13" fmla="*/ 55 h 113"/>
                <a:gd name="T14" fmla="*/ 9 w 262"/>
                <a:gd name="T15" fmla="*/ 105 h 113"/>
                <a:gd name="T16" fmla="*/ 18 w 262"/>
                <a:gd name="T17" fmla="*/ 113 h 113"/>
                <a:gd name="T18" fmla="*/ 20 w 262"/>
                <a:gd name="T19" fmla="*/ 112 h 113"/>
                <a:gd name="T20" fmla="*/ 255 w 262"/>
                <a:gd name="T21" fmla="*/ 69 h 113"/>
                <a:gd name="T22" fmla="*/ 262 w 262"/>
                <a:gd name="T23" fmla="*/ 60 h 113"/>
                <a:gd name="T24" fmla="*/ 262 w 262"/>
                <a:gd name="T25" fmla="*/ 58 h 113"/>
                <a:gd name="T26" fmla="*/ 253 w 262"/>
                <a:gd name="T27" fmla="*/ 8 h 113"/>
                <a:gd name="T28" fmla="*/ 244 w 262"/>
                <a:gd name="T29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2" h="113">
                  <a:moveTo>
                    <a:pt x="244" y="0"/>
                  </a:moveTo>
                  <a:cubicBezTo>
                    <a:pt x="243" y="0"/>
                    <a:pt x="243" y="1"/>
                    <a:pt x="242" y="1"/>
                  </a:cubicBezTo>
                  <a:cubicBezTo>
                    <a:pt x="76" y="31"/>
                    <a:pt x="76" y="31"/>
                    <a:pt x="76" y="31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3" y="45"/>
                    <a:pt x="0" y="49"/>
                    <a:pt x="0" y="53"/>
                  </a:cubicBezTo>
                  <a:cubicBezTo>
                    <a:pt x="0" y="54"/>
                    <a:pt x="0" y="54"/>
                    <a:pt x="0" y="55"/>
                  </a:cubicBezTo>
                  <a:cubicBezTo>
                    <a:pt x="9" y="105"/>
                    <a:pt x="9" y="105"/>
                    <a:pt x="9" y="105"/>
                  </a:cubicBezTo>
                  <a:cubicBezTo>
                    <a:pt x="10" y="109"/>
                    <a:pt x="14" y="113"/>
                    <a:pt x="18" y="113"/>
                  </a:cubicBezTo>
                  <a:cubicBezTo>
                    <a:pt x="19" y="113"/>
                    <a:pt x="19" y="113"/>
                    <a:pt x="20" y="112"/>
                  </a:cubicBezTo>
                  <a:cubicBezTo>
                    <a:pt x="255" y="69"/>
                    <a:pt x="255" y="69"/>
                    <a:pt x="255" y="69"/>
                  </a:cubicBezTo>
                  <a:cubicBezTo>
                    <a:pt x="259" y="68"/>
                    <a:pt x="262" y="64"/>
                    <a:pt x="262" y="60"/>
                  </a:cubicBezTo>
                  <a:cubicBezTo>
                    <a:pt x="262" y="59"/>
                    <a:pt x="262" y="59"/>
                    <a:pt x="262" y="58"/>
                  </a:cubicBezTo>
                  <a:cubicBezTo>
                    <a:pt x="253" y="8"/>
                    <a:pt x="253" y="8"/>
                    <a:pt x="253" y="8"/>
                  </a:cubicBezTo>
                  <a:cubicBezTo>
                    <a:pt x="252" y="4"/>
                    <a:pt x="248" y="0"/>
                    <a:pt x="244" y="0"/>
                  </a:cubicBezTo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21" name="Freeform 165"/>
            <p:cNvSpPr>
              <a:spLocks/>
            </p:cNvSpPr>
            <p:nvPr userDrawn="1"/>
          </p:nvSpPr>
          <p:spPr bwMode="gray">
            <a:xfrm>
              <a:off x="8235951" y="6286500"/>
              <a:ext cx="306388" cy="174625"/>
            </a:xfrm>
            <a:custGeom>
              <a:avLst/>
              <a:gdLst>
                <a:gd name="T0" fmla="*/ 193 w 193"/>
                <a:gd name="T1" fmla="*/ 77 h 110"/>
                <a:gd name="T2" fmla="*/ 13 w 193"/>
                <a:gd name="T3" fmla="*/ 110 h 110"/>
                <a:gd name="T4" fmla="*/ 0 w 193"/>
                <a:gd name="T5" fmla="*/ 33 h 110"/>
                <a:gd name="T6" fmla="*/ 179 w 193"/>
                <a:gd name="T7" fmla="*/ 0 h 110"/>
                <a:gd name="T8" fmla="*/ 193 w 193"/>
                <a:gd name="T9" fmla="*/ 77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10">
                  <a:moveTo>
                    <a:pt x="193" y="77"/>
                  </a:moveTo>
                  <a:lnTo>
                    <a:pt x="13" y="110"/>
                  </a:lnTo>
                  <a:lnTo>
                    <a:pt x="0" y="33"/>
                  </a:lnTo>
                  <a:lnTo>
                    <a:pt x="179" y="0"/>
                  </a:lnTo>
                  <a:lnTo>
                    <a:pt x="193" y="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22" name="Freeform 166"/>
            <p:cNvSpPr>
              <a:spLocks/>
            </p:cNvSpPr>
            <p:nvPr userDrawn="1"/>
          </p:nvSpPr>
          <p:spPr bwMode="gray">
            <a:xfrm>
              <a:off x="8421688" y="6315075"/>
              <a:ext cx="84138" cy="90488"/>
            </a:xfrm>
            <a:custGeom>
              <a:avLst/>
              <a:gdLst>
                <a:gd name="T0" fmla="*/ 53 w 53"/>
                <a:gd name="T1" fmla="*/ 49 h 57"/>
                <a:gd name="T2" fmla="*/ 9 w 53"/>
                <a:gd name="T3" fmla="*/ 57 h 57"/>
                <a:gd name="T4" fmla="*/ 0 w 53"/>
                <a:gd name="T5" fmla="*/ 8 h 57"/>
                <a:gd name="T6" fmla="*/ 44 w 53"/>
                <a:gd name="T7" fmla="*/ 0 h 57"/>
                <a:gd name="T8" fmla="*/ 53 w 53"/>
                <a:gd name="T9" fmla="*/ 4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7">
                  <a:moveTo>
                    <a:pt x="53" y="49"/>
                  </a:moveTo>
                  <a:lnTo>
                    <a:pt x="9" y="57"/>
                  </a:lnTo>
                  <a:lnTo>
                    <a:pt x="0" y="8"/>
                  </a:lnTo>
                  <a:lnTo>
                    <a:pt x="44" y="0"/>
                  </a:lnTo>
                  <a:lnTo>
                    <a:pt x="53" y="49"/>
                  </a:lnTo>
                  <a:close/>
                </a:path>
              </a:pathLst>
            </a:custGeom>
            <a:solidFill>
              <a:srgbClr val="BAD8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23" name="Freeform 167"/>
            <p:cNvSpPr>
              <a:spLocks/>
            </p:cNvSpPr>
            <p:nvPr userDrawn="1"/>
          </p:nvSpPr>
          <p:spPr bwMode="gray">
            <a:xfrm>
              <a:off x="8447088" y="6346825"/>
              <a:ext cx="36513" cy="36513"/>
            </a:xfrm>
            <a:custGeom>
              <a:avLst/>
              <a:gdLst>
                <a:gd name="T0" fmla="*/ 15 w 23"/>
                <a:gd name="T1" fmla="*/ 1 h 23"/>
                <a:gd name="T2" fmla="*/ 4 w 23"/>
                <a:gd name="T3" fmla="*/ 0 h 23"/>
                <a:gd name="T4" fmla="*/ 4 w 23"/>
                <a:gd name="T5" fmla="*/ 7 h 23"/>
                <a:gd name="T6" fmla="*/ 7 w 23"/>
                <a:gd name="T7" fmla="*/ 7 h 23"/>
                <a:gd name="T8" fmla="*/ 7 w 23"/>
                <a:gd name="T9" fmla="*/ 4 h 23"/>
                <a:gd name="T10" fmla="*/ 10 w 23"/>
                <a:gd name="T11" fmla="*/ 4 h 23"/>
                <a:gd name="T12" fmla="*/ 8 w 23"/>
                <a:gd name="T13" fmla="*/ 12 h 23"/>
                <a:gd name="T14" fmla="*/ 7 w 23"/>
                <a:gd name="T15" fmla="*/ 18 h 23"/>
                <a:gd name="T16" fmla="*/ 0 w 23"/>
                <a:gd name="T17" fmla="*/ 21 h 23"/>
                <a:gd name="T18" fmla="*/ 1 w 23"/>
                <a:gd name="T19" fmla="*/ 23 h 23"/>
                <a:gd name="T20" fmla="*/ 9 w 23"/>
                <a:gd name="T21" fmla="*/ 20 h 23"/>
                <a:gd name="T22" fmla="*/ 11 w 23"/>
                <a:gd name="T23" fmla="*/ 12 h 23"/>
                <a:gd name="T24" fmla="*/ 16 w 23"/>
                <a:gd name="T25" fmla="*/ 15 h 23"/>
                <a:gd name="T26" fmla="*/ 13 w 23"/>
                <a:gd name="T27" fmla="*/ 22 h 23"/>
                <a:gd name="T28" fmla="*/ 16 w 23"/>
                <a:gd name="T29" fmla="*/ 22 h 23"/>
                <a:gd name="T30" fmla="*/ 19 w 23"/>
                <a:gd name="T31" fmla="*/ 14 h 23"/>
                <a:gd name="T32" fmla="*/ 13 w 23"/>
                <a:gd name="T33" fmla="*/ 11 h 23"/>
                <a:gd name="T34" fmla="*/ 15 w 23"/>
                <a:gd name="T35" fmla="*/ 5 h 23"/>
                <a:gd name="T36" fmla="*/ 18 w 23"/>
                <a:gd name="T37" fmla="*/ 9 h 23"/>
                <a:gd name="T38" fmla="*/ 23 w 23"/>
                <a:gd name="T39" fmla="*/ 6 h 23"/>
                <a:gd name="T40" fmla="*/ 20 w 23"/>
                <a:gd name="T41" fmla="*/ 4 h 23"/>
                <a:gd name="T42" fmla="*/ 18 w 23"/>
                <a:gd name="T43" fmla="*/ 5 h 23"/>
                <a:gd name="T44" fmla="*/ 15 w 23"/>
                <a:gd name="T45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3" h="23">
                  <a:moveTo>
                    <a:pt x="15" y="1"/>
                  </a:moveTo>
                  <a:lnTo>
                    <a:pt x="4" y="0"/>
                  </a:lnTo>
                  <a:lnTo>
                    <a:pt x="4" y="7"/>
                  </a:lnTo>
                  <a:lnTo>
                    <a:pt x="7" y="7"/>
                  </a:lnTo>
                  <a:lnTo>
                    <a:pt x="7" y="4"/>
                  </a:lnTo>
                  <a:lnTo>
                    <a:pt x="10" y="4"/>
                  </a:lnTo>
                  <a:lnTo>
                    <a:pt x="8" y="12"/>
                  </a:lnTo>
                  <a:lnTo>
                    <a:pt x="7" y="18"/>
                  </a:lnTo>
                  <a:lnTo>
                    <a:pt x="0" y="21"/>
                  </a:lnTo>
                  <a:lnTo>
                    <a:pt x="1" y="23"/>
                  </a:lnTo>
                  <a:lnTo>
                    <a:pt x="9" y="20"/>
                  </a:lnTo>
                  <a:lnTo>
                    <a:pt x="11" y="12"/>
                  </a:lnTo>
                  <a:lnTo>
                    <a:pt x="16" y="15"/>
                  </a:lnTo>
                  <a:lnTo>
                    <a:pt x="13" y="22"/>
                  </a:lnTo>
                  <a:lnTo>
                    <a:pt x="16" y="22"/>
                  </a:lnTo>
                  <a:lnTo>
                    <a:pt x="19" y="14"/>
                  </a:lnTo>
                  <a:lnTo>
                    <a:pt x="13" y="11"/>
                  </a:lnTo>
                  <a:lnTo>
                    <a:pt x="15" y="5"/>
                  </a:lnTo>
                  <a:lnTo>
                    <a:pt x="18" y="9"/>
                  </a:lnTo>
                  <a:lnTo>
                    <a:pt x="23" y="6"/>
                  </a:lnTo>
                  <a:lnTo>
                    <a:pt x="20" y="4"/>
                  </a:lnTo>
                  <a:lnTo>
                    <a:pt x="18" y="5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24" name="Freeform 168"/>
            <p:cNvSpPr>
              <a:spLocks/>
            </p:cNvSpPr>
            <p:nvPr userDrawn="1"/>
          </p:nvSpPr>
          <p:spPr bwMode="gray">
            <a:xfrm>
              <a:off x="8462963" y="6335713"/>
              <a:ext cx="11113" cy="11113"/>
            </a:xfrm>
            <a:custGeom>
              <a:avLst/>
              <a:gdLst>
                <a:gd name="T0" fmla="*/ 6 w 6"/>
                <a:gd name="T1" fmla="*/ 3 h 6"/>
                <a:gd name="T2" fmla="*/ 3 w 6"/>
                <a:gd name="T3" fmla="*/ 6 h 6"/>
                <a:gd name="T4" fmla="*/ 0 w 6"/>
                <a:gd name="T5" fmla="*/ 3 h 6"/>
                <a:gd name="T6" fmla="*/ 3 w 6"/>
                <a:gd name="T7" fmla="*/ 0 h 6"/>
                <a:gd name="T8" fmla="*/ 6 w 6"/>
                <a:gd name="T9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6" y="3"/>
                  </a:moveTo>
                  <a:cubicBezTo>
                    <a:pt x="5" y="5"/>
                    <a:pt x="4" y="6"/>
                    <a:pt x="3" y="6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5" y="0"/>
                    <a:pt x="6" y="2"/>
                    <a:pt x="6" y="3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25" name="Freeform 169"/>
            <p:cNvSpPr>
              <a:spLocks/>
            </p:cNvSpPr>
            <p:nvPr userDrawn="1"/>
          </p:nvSpPr>
          <p:spPr bwMode="gray">
            <a:xfrm>
              <a:off x="8347076" y="6327775"/>
              <a:ext cx="85725" cy="92075"/>
            </a:xfrm>
            <a:custGeom>
              <a:avLst/>
              <a:gdLst>
                <a:gd name="T0" fmla="*/ 54 w 54"/>
                <a:gd name="T1" fmla="*/ 49 h 58"/>
                <a:gd name="T2" fmla="*/ 8 w 54"/>
                <a:gd name="T3" fmla="*/ 58 h 58"/>
                <a:gd name="T4" fmla="*/ 0 w 54"/>
                <a:gd name="T5" fmla="*/ 9 h 58"/>
                <a:gd name="T6" fmla="*/ 45 w 54"/>
                <a:gd name="T7" fmla="*/ 0 h 58"/>
                <a:gd name="T8" fmla="*/ 54 w 54"/>
                <a:gd name="T9" fmla="*/ 49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8">
                  <a:moveTo>
                    <a:pt x="54" y="49"/>
                  </a:moveTo>
                  <a:lnTo>
                    <a:pt x="8" y="58"/>
                  </a:lnTo>
                  <a:lnTo>
                    <a:pt x="0" y="9"/>
                  </a:lnTo>
                  <a:lnTo>
                    <a:pt x="45" y="0"/>
                  </a:lnTo>
                  <a:lnTo>
                    <a:pt x="54" y="49"/>
                  </a:lnTo>
                  <a:close/>
                </a:path>
              </a:pathLst>
            </a:custGeom>
            <a:solidFill>
              <a:srgbClr val="BAD8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26" name="Freeform 170"/>
            <p:cNvSpPr>
              <a:spLocks/>
            </p:cNvSpPr>
            <p:nvPr userDrawn="1"/>
          </p:nvSpPr>
          <p:spPr bwMode="gray">
            <a:xfrm>
              <a:off x="8366126" y="6361113"/>
              <a:ext cx="46038" cy="31750"/>
            </a:xfrm>
            <a:custGeom>
              <a:avLst/>
              <a:gdLst>
                <a:gd name="T0" fmla="*/ 0 w 29"/>
                <a:gd name="T1" fmla="*/ 4 h 20"/>
                <a:gd name="T2" fmla="*/ 3 w 29"/>
                <a:gd name="T3" fmla="*/ 20 h 20"/>
                <a:gd name="T4" fmla="*/ 29 w 29"/>
                <a:gd name="T5" fmla="*/ 15 h 20"/>
                <a:gd name="T6" fmla="*/ 27 w 29"/>
                <a:gd name="T7" fmla="*/ 0 h 20"/>
                <a:gd name="T8" fmla="*/ 16 w 29"/>
                <a:gd name="T9" fmla="*/ 12 h 20"/>
                <a:gd name="T10" fmla="*/ 0 w 29"/>
                <a:gd name="T11" fmla="*/ 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0">
                  <a:moveTo>
                    <a:pt x="0" y="4"/>
                  </a:moveTo>
                  <a:lnTo>
                    <a:pt x="3" y="20"/>
                  </a:lnTo>
                  <a:lnTo>
                    <a:pt x="29" y="15"/>
                  </a:lnTo>
                  <a:lnTo>
                    <a:pt x="27" y="0"/>
                  </a:lnTo>
                  <a:lnTo>
                    <a:pt x="16" y="12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27" name="Freeform 171"/>
            <p:cNvSpPr>
              <a:spLocks/>
            </p:cNvSpPr>
            <p:nvPr userDrawn="1"/>
          </p:nvSpPr>
          <p:spPr bwMode="gray">
            <a:xfrm>
              <a:off x="8366126" y="6354763"/>
              <a:ext cx="41275" cy="22225"/>
            </a:xfrm>
            <a:custGeom>
              <a:avLst/>
              <a:gdLst>
                <a:gd name="T0" fmla="*/ 0 w 26"/>
                <a:gd name="T1" fmla="*/ 5 h 14"/>
                <a:gd name="T2" fmla="*/ 0 w 26"/>
                <a:gd name="T3" fmla="*/ 6 h 14"/>
                <a:gd name="T4" fmla="*/ 14 w 26"/>
                <a:gd name="T5" fmla="*/ 14 h 14"/>
                <a:gd name="T6" fmla="*/ 26 w 26"/>
                <a:gd name="T7" fmla="*/ 1 h 14"/>
                <a:gd name="T8" fmla="*/ 26 w 26"/>
                <a:gd name="T9" fmla="*/ 0 h 14"/>
                <a:gd name="T10" fmla="*/ 0 w 26"/>
                <a:gd name="T11" fmla="*/ 5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14">
                  <a:moveTo>
                    <a:pt x="0" y="5"/>
                  </a:moveTo>
                  <a:lnTo>
                    <a:pt x="0" y="6"/>
                  </a:lnTo>
                  <a:lnTo>
                    <a:pt x="14" y="14"/>
                  </a:lnTo>
                  <a:lnTo>
                    <a:pt x="26" y="1"/>
                  </a:lnTo>
                  <a:lnTo>
                    <a:pt x="26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28" name="Freeform 172"/>
            <p:cNvSpPr>
              <a:spLocks/>
            </p:cNvSpPr>
            <p:nvPr userDrawn="1"/>
          </p:nvSpPr>
          <p:spPr bwMode="gray">
            <a:xfrm>
              <a:off x="8272463" y="6342063"/>
              <a:ext cx="84138" cy="90488"/>
            </a:xfrm>
            <a:custGeom>
              <a:avLst/>
              <a:gdLst>
                <a:gd name="T0" fmla="*/ 53 w 53"/>
                <a:gd name="T1" fmla="*/ 49 h 57"/>
                <a:gd name="T2" fmla="*/ 9 w 53"/>
                <a:gd name="T3" fmla="*/ 57 h 57"/>
                <a:gd name="T4" fmla="*/ 0 w 53"/>
                <a:gd name="T5" fmla="*/ 8 h 57"/>
                <a:gd name="T6" fmla="*/ 45 w 53"/>
                <a:gd name="T7" fmla="*/ 0 h 57"/>
                <a:gd name="T8" fmla="*/ 53 w 53"/>
                <a:gd name="T9" fmla="*/ 4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7">
                  <a:moveTo>
                    <a:pt x="53" y="49"/>
                  </a:moveTo>
                  <a:lnTo>
                    <a:pt x="9" y="57"/>
                  </a:lnTo>
                  <a:lnTo>
                    <a:pt x="0" y="8"/>
                  </a:lnTo>
                  <a:lnTo>
                    <a:pt x="45" y="0"/>
                  </a:lnTo>
                  <a:lnTo>
                    <a:pt x="53" y="49"/>
                  </a:lnTo>
                  <a:close/>
                </a:path>
              </a:pathLst>
            </a:custGeom>
            <a:solidFill>
              <a:srgbClr val="BAD8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29" name="Freeform 173"/>
            <p:cNvSpPr>
              <a:spLocks/>
            </p:cNvSpPr>
            <p:nvPr userDrawn="1"/>
          </p:nvSpPr>
          <p:spPr bwMode="gray">
            <a:xfrm>
              <a:off x="8293101" y="6367463"/>
              <a:ext cx="41275" cy="38100"/>
            </a:xfrm>
            <a:custGeom>
              <a:avLst/>
              <a:gdLst>
                <a:gd name="T0" fmla="*/ 22 w 23"/>
                <a:gd name="T1" fmla="*/ 5 h 21"/>
                <a:gd name="T2" fmla="*/ 15 w 23"/>
                <a:gd name="T3" fmla="*/ 1 h 21"/>
                <a:gd name="T4" fmla="*/ 11 w 23"/>
                <a:gd name="T5" fmla="*/ 4 h 21"/>
                <a:gd name="T6" fmla="*/ 5 w 23"/>
                <a:gd name="T7" fmla="*/ 2 h 21"/>
                <a:gd name="T8" fmla="*/ 0 w 23"/>
                <a:gd name="T9" fmla="*/ 9 h 21"/>
                <a:gd name="T10" fmla="*/ 14 w 23"/>
                <a:gd name="T11" fmla="*/ 21 h 21"/>
                <a:gd name="T12" fmla="*/ 22 w 23"/>
                <a:gd name="T13" fmla="*/ 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1">
                  <a:moveTo>
                    <a:pt x="22" y="5"/>
                  </a:moveTo>
                  <a:cubicBezTo>
                    <a:pt x="22" y="2"/>
                    <a:pt x="19" y="0"/>
                    <a:pt x="15" y="1"/>
                  </a:cubicBezTo>
                  <a:cubicBezTo>
                    <a:pt x="13" y="1"/>
                    <a:pt x="11" y="2"/>
                    <a:pt x="11" y="4"/>
                  </a:cubicBezTo>
                  <a:cubicBezTo>
                    <a:pt x="9" y="3"/>
                    <a:pt x="8" y="2"/>
                    <a:pt x="5" y="2"/>
                  </a:cubicBezTo>
                  <a:cubicBezTo>
                    <a:pt x="2" y="3"/>
                    <a:pt x="0" y="6"/>
                    <a:pt x="0" y="9"/>
                  </a:cubicBezTo>
                  <a:cubicBezTo>
                    <a:pt x="1" y="15"/>
                    <a:pt x="10" y="19"/>
                    <a:pt x="14" y="21"/>
                  </a:cubicBezTo>
                  <a:cubicBezTo>
                    <a:pt x="17" y="17"/>
                    <a:pt x="23" y="11"/>
                    <a:pt x="22" y="5"/>
                  </a:cubicBezTo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30" name="Freeform 174"/>
            <p:cNvSpPr>
              <a:spLocks/>
            </p:cNvSpPr>
            <p:nvPr userDrawn="1"/>
          </p:nvSpPr>
          <p:spPr bwMode="gray">
            <a:xfrm>
              <a:off x="8240713" y="6521450"/>
              <a:ext cx="466725" cy="266700"/>
            </a:xfrm>
            <a:custGeom>
              <a:avLst/>
              <a:gdLst>
                <a:gd name="T0" fmla="*/ 294 w 294"/>
                <a:gd name="T1" fmla="*/ 168 h 168"/>
                <a:gd name="T2" fmla="*/ 245 w 294"/>
                <a:gd name="T3" fmla="*/ 0 h 168"/>
                <a:gd name="T4" fmla="*/ 0 w 294"/>
                <a:gd name="T5" fmla="*/ 38 h 168"/>
                <a:gd name="T6" fmla="*/ 18 w 294"/>
                <a:gd name="T7" fmla="*/ 168 h 168"/>
                <a:gd name="T8" fmla="*/ 294 w 294"/>
                <a:gd name="T9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4" h="168">
                  <a:moveTo>
                    <a:pt x="294" y="168"/>
                  </a:moveTo>
                  <a:lnTo>
                    <a:pt x="245" y="0"/>
                  </a:lnTo>
                  <a:lnTo>
                    <a:pt x="0" y="38"/>
                  </a:lnTo>
                  <a:lnTo>
                    <a:pt x="18" y="168"/>
                  </a:lnTo>
                  <a:lnTo>
                    <a:pt x="294" y="168"/>
                  </a:lnTo>
                  <a:close/>
                </a:path>
              </a:pathLst>
            </a:custGeom>
            <a:solidFill>
              <a:srgbClr val="BAD8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31" name="Freeform 175"/>
            <p:cNvSpPr>
              <a:spLocks/>
            </p:cNvSpPr>
            <p:nvPr userDrawn="1"/>
          </p:nvSpPr>
          <p:spPr bwMode="gray">
            <a:xfrm>
              <a:off x="8240713" y="6562725"/>
              <a:ext cx="198438" cy="225425"/>
            </a:xfrm>
            <a:custGeom>
              <a:avLst/>
              <a:gdLst>
                <a:gd name="T0" fmla="*/ 125 w 125"/>
                <a:gd name="T1" fmla="*/ 142 h 142"/>
                <a:gd name="T2" fmla="*/ 18 w 125"/>
                <a:gd name="T3" fmla="*/ 142 h 142"/>
                <a:gd name="T4" fmla="*/ 0 w 125"/>
                <a:gd name="T5" fmla="*/ 12 h 142"/>
                <a:gd name="T6" fmla="*/ 76 w 125"/>
                <a:gd name="T7" fmla="*/ 0 h 142"/>
                <a:gd name="T8" fmla="*/ 125 w 125"/>
                <a:gd name="T9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42">
                  <a:moveTo>
                    <a:pt x="125" y="142"/>
                  </a:moveTo>
                  <a:lnTo>
                    <a:pt x="18" y="142"/>
                  </a:lnTo>
                  <a:lnTo>
                    <a:pt x="0" y="12"/>
                  </a:lnTo>
                  <a:lnTo>
                    <a:pt x="76" y="0"/>
                  </a:lnTo>
                  <a:lnTo>
                    <a:pt x="125" y="142"/>
                  </a:lnTo>
                  <a:close/>
                </a:path>
              </a:pathLst>
            </a:custGeom>
            <a:solidFill>
              <a:srgbClr val="9AB2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32" name="Rectangle 176"/>
            <p:cNvSpPr>
              <a:spLocks noChangeArrowheads="1"/>
            </p:cNvSpPr>
            <p:nvPr userDrawn="1"/>
          </p:nvSpPr>
          <p:spPr bwMode="gray">
            <a:xfrm>
              <a:off x="8091488" y="3802063"/>
              <a:ext cx="168275" cy="33338"/>
            </a:xfrm>
            <a:prstGeom prst="rect">
              <a:avLst/>
            </a:prstGeom>
            <a:solidFill>
              <a:srgbClr val="BAD8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33" name="Freeform 177"/>
            <p:cNvSpPr>
              <a:spLocks/>
            </p:cNvSpPr>
            <p:nvPr userDrawn="1"/>
          </p:nvSpPr>
          <p:spPr bwMode="gray">
            <a:xfrm>
              <a:off x="7681913" y="5969000"/>
              <a:ext cx="88900" cy="34925"/>
            </a:xfrm>
            <a:custGeom>
              <a:avLst/>
              <a:gdLst>
                <a:gd name="T0" fmla="*/ 50 w 50"/>
                <a:gd name="T1" fmla="*/ 0 h 19"/>
                <a:gd name="T2" fmla="*/ 42 w 50"/>
                <a:gd name="T3" fmla="*/ 19 h 19"/>
                <a:gd name="T4" fmla="*/ 8 w 50"/>
                <a:gd name="T5" fmla="*/ 19 h 19"/>
                <a:gd name="T6" fmla="*/ 0 w 50"/>
                <a:gd name="T7" fmla="*/ 0 h 19"/>
                <a:gd name="T8" fmla="*/ 50 w 50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19">
                  <a:moveTo>
                    <a:pt x="50" y="0"/>
                  </a:moveTo>
                  <a:cubicBezTo>
                    <a:pt x="47" y="6"/>
                    <a:pt x="44" y="12"/>
                    <a:pt x="42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5" y="13"/>
                    <a:pt x="2" y="7"/>
                    <a:pt x="0" y="0"/>
                  </a:cubicBezTo>
                  <a:lnTo>
                    <a:pt x="50" y="0"/>
                  </a:lnTo>
                  <a:close/>
                </a:path>
              </a:pathLst>
            </a:custGeom>
            <a:solidFill>
              <a:srgbClr val="BAD8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34" name="Freeform 178"/>
            <p:cNvSpPr>
              <a:spLocks/>
            </p:cNvSpPr>
            <p:nvPr userDrawn="1"/>
          </p:nvSpPr>
          <p:spPr bwMode="gray">
            <a:xfrm>
              <a:off x="7681913" y="5969000"/>
              <a:ext cx="88900" cy="34925"/>
            </a:xfrm>
            <a:custGeom>
              <a:avLst/>
              <a:gdLst>
                <a:gd name="T0" fmla="*/ 50 w 50"/>
                <a:gd name="T1" fmla="*/ 0 h 19"/>
                <a:gd name="T2" fmla="*/ 42 w 50"/>
                <a:gd name="T3" fmla="*/ 19 h 19"/>
                <a:gd name="T4" fmla="*/ 8 w 50"/>
                <a:gd name="T5" fmla="*/ 19 h 19"/>
                <a:gd name="T6" fmla="*/ 0 w 50"/>
                <a:gd name="T7" fmla="*/ 0 h 19"/>
                <a:gd name="T8" fmla="*/ 50 w 50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19">
                  <a:moveTo>
                    <a:pt x="50" y="0"/>
                  </a:moveTo>
                  <a:cubicBezTo>
                    <a:pt x="47" y="6"/>
                    <a:pt x="44" y="12"/>
                    <a:pt x="42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5" y="13"/>
                    <a:pt x="2" y="7"/>
                    <a:pt x="0" y="0"/>
                  </a:cubicBezTo>
                  <a:lnTo>
                    <a:pt x="50" y="0"/>
                  </a:lnTo>
                  <a:close/>
                </a:path>
              </a:pathLst>
            </a:custGeom>
            <a:solidFill>
              <a:srgbClr val="BAD8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35" name="Freeform 179"/>
            <p:cNvSpPr>
              <a:spLocks/>
            </p:cNvSpPr>
            <p:nvPr userDrawn="1"/>
          </p:nvSpPr>
          <p:spPr bwMode="gray">
            <a:xfrm>
              <a:off x="9932988" y="4840288"/>
              <a:ext cx="995363" cy="1466850"/>
            </a:xfrm>
            <a:custGeom>
              <a:avLst/>
              <a:gdLst>
                <a:gd name="T0" fmla="*/ 26 w 627"/>
                <a:gd name="T1" fmla="*/ 0 h 924"/>
                <a:gd name="T2" fmla="*/ 0 w 627"/>
                <a:gd name="T3" fmla="*/ 18 h 924"/>
                <a:gd name="T4" fmla="*/ 248 w 627"/>
                <a:gd name="T5" fmla="*/ 393 h 924"/>
                <a:gd name="T6" fmla="*/ 599 w 627"/>
                <a:gd name="T7" fmla="*/ 924 h 924"/>
                <a:gd name="T8" fmla="*/ 627 w 627"/>
                <a:gd name="T9" fmla="*/ 907 h 924"/>
                <a:gd name="T10" fmla="*/ 26 w 627"/>
                <a:gd name="T11" fmla="*/ 0 h 9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7" h="924">
                  <a:moveTo>
                    <a:pt x="26" y="0"/>
                  </a:moveTo>
                  <a:lnTo>
                    <a:pt x="0" y="18"/>
                  </a:lnTo>
                  <a:lnTo>
                    <a:pt x="248" y="393"/>
                  </a:lnTo>
                  <a:lnTo>
                    <a:pt x="599" y="924"/>
                  </a:lnTo>
                  <a:lnTo>
                    <a:pt x="627" y="907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36" name="Freeform 180"/>
            <p:cNvSpPr>
              <a:spLocks/>
            </p:cNvSpPr>
            <p:nvPr userDrawn="1"/>
          </p:nvSpPr>
          <p:spPr bwMode="gray">
            <a:xfrm>
              <a:off x="10814051" y="6172200"/>
              <a:ext cx="57150" cy="47625"/>
            </a:xfrm>
            <a:custGeom>
              <a:avLst/>
              <a:gdLst>
                <a:gd name="T0" fmla="*/ 36 w 36"/>
                <a:gd name="T1" fmla="*/ 13 h 30"/>
                <a:gd name="T2" fmla="*/ 9 w 36"/>
                <a:gd name="T3" fmla="*/ 30 h 30"/>
                <a:gd name="T4" fmla="*/ 9 w 36"/>
                <a:gd name="T5" fmla="*/ 30 h 30"/>
                <a:gd name="T6" fmla="*/ 0 w 36"/>
                <a:gd name="T7" fmla="*/ 18 h 30"/>
                <a:gd name="T8" fmla="*/ 27 w 36"/>
                <a:gd name="T9" fmla="*/ 0 h 30"/>
                <a:gd name="T10" fmla="*/ 36 w 36"/>
                <a:gd name="T11" fmla="*/ 1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30">
                  <a:moveTo>
                    <a:pt x="36" y="13"/>
                  </a:moveTo>
                  <a:lnTo>
                    <a:pt x="9" y="30"/>
                  </a:lnTo>
                  <a:lnTo>
                    <a:pt x="9" y="30"/>
                  </a:lnTo>
                  <a:lnTo>
                    <a:pt x="0" y="18"/>
                  </a:lnTo>
                  <a:lnTo>
                    <a:pt x="27" y="0"/>
                  </a:lnTo>
                  <a:lnTo>
                    <a:pt x="36" y="13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37" name="Freeform 181"/>
            <p:cNvSpPr>
              <a:spLocks/>
            </p:cNvSpPr>
            <p:nvPr userDrawn="1"/>
          </p:nvSpPr>
          <p:spPr bwMode="gray">
            <a:xfrm>
              <a:off x="10785476" y="6127750"/>
              <a:ext cx="55563" cy="49213"/>
            </a:xfrm>
            <a:custGeom>
              <a:avLst/>
              <a:gdLst>
                <a:gd name="T0" fmla="*/ 35 w 35"/>
                <a:gd name="T1" fmla="*/ 13 h 31"/>
                <a:gd name="T2" fmla="*/ 8 w 35"/>
                <a:gd name="T3" fmla="*/ 31 h 31"/>
                <a:gd name="T4" fmla="*/ 8 w 35"/>
                <a:gd name="T5" fmla="*/ 31 h 31"/>
                <a:gd name="T6" fmla="*/ 0 w 35"/>
                <a:gd name="T7" fmla="*/ 18 h 31"/>
                <a:gd name="T8" fmla="*/ 26 w 35"/>
                <a:gd name="T9" fmla="*/ 0 h 31"/>
                <a:gd name="T10" fmla="*/ 35 w 35"/>
                <a:gd name="T11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31">
                  <a:moveTo>
                    <a:pt x="35" y="13"/>
                  </a:moveTo>
                  <a:lnTo>
                    <a:pt x="8" y="31"/>
                  </a:lnTo>
                  <a:lnTo>
                    <a:pt x="8" y="31"/>
                  </a:lnTo>
                  <a:lnTo>
                    <a:pt x="0" y="18"/>
                  </a:lnTo>
                  <a:lnTo>
                    <a:pt x="26" y="0"/>
                  </a:lnTo>
                  <a:lnTo>
                    <a:pt x="35" y="13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38" name="Freeform 182"/>
            <p:cNvSpPr>
              <a:spLocks/>
            </p:cNvSpPr>
            <p:nvPr userDrawn="1"/>
          </p:nvSpPr>
          <p:spPr bwMode="gray">
            <a:xfrm>
              <a:off x="10753726" y="6081713"/>
              <a:ext cx="58738" cy="50800"/>
            </a:xfrm>
            <a:custGeom>
              <a:avLst/>
              <a:gdLst>
                <a:gd name="T0" fmla="*/ 37 w 37"/>
                <a:gd name="T1" fmla="*/ 14 h 32"/>
                <a:gd name="T2" fmla="*/ 10 w 37"/>
                <a:gd name="T3" fmla="*/ 32 h 32"/>
                <a:gd name="T4" fmla="*/ 0 w 37"/>
                <a:gd name="T5" fmla="*/ 18 h 32"/>
                <a:gd name="T6" fmla="*/ 28 w 37"/>
                <a:gd name="T7" fmla="*/ 0 h 32"/>
                <a:gd name="T8" fmla="*/ 37 w 37"/>
                <a:gd name="T9" fmla="*/ 1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2">
                  <a:moveTo>
                    <a:pt x="37" y="14"/>
                  </a:moveTo>
                  <a:lnTo>
                    <a:pt x="10" y="32"/>
                  </a:lnTo>
                  <a:lnTo>
                    <a:pt x="0" y="18"/>
                  </a:lnTo>
                  <a:lnTo>
                    <a:pt x="28" y="0"/>
                  </a:lnTo>
                  <a:lnTo>
                    <a:pt x="37" y="14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39" name="Freeform 183"/>
            <p:cNvSpPr>
              <a:spLocks/>
            </p:cNvSpPr>
            <p:nvPr userDrawn="1"/>
          </p:nvSpPr>
          <p:spPr bwMode="gray">
            <a:xfrm>
              <a:off x="10725151" y="6037263"/>
              <a:ext cx="58738" cy="50800"/>
            </a:xfrm>
            <a:custGeom>
              <a:avLst/>
              <a:gdLst>
                <a:gd name="T0" fmla="*/ 37 w 37"/>
                <a:gd name="T1" fmla="*/ 14 h 32"/>
                <a:gd name="T2" fmla="*/ 9 w 37"/>
                <a:gd name="T3" fmla="*/ 32 h 32"/>
                <a:gd name="T4" fmla="*/ 9 w 37"/>
                <a:gd name="T5" fmla="*/ 32 h 32"/>
                <a:gd name="T6" fmla="*/ 0 w 37"/>
                <a:gd name="T7" fmla="*/ 18 h 32"/>
                <a:gd name="T8" fmla="*/ 0 w 37"/>
                <a:gd name="T9" fmla="*/ 18 h 32"/>
                <a:gd name="T10" fmla="*/ 28 w 37"/>
                <a:gd name="T11" fmla="*/ 0 h 32"/>
                <a:gd name="T12" fmla="*/ 37 w 37"/>
                <a:gd name="T13" fmla="*/ 1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32">
                  <a:moveTo>
                    <a:pt x="37" y="14"/>
                  </a:moveTo>
                  <a:lnTo>
                    <a:pt x="9" y="32"/>
                  </a:lnTo>
                  <a:lnTo>
                    <a:pt x="9" y="32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8" y="0"/>
                  </a:lnTo>
                  <a:lnTo>
                    <a:pt x="37" y="14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40" name="Freeform 184"/>
            <p:cNvSpPr>
              <a:spLocks/>
            </p:cNvSpPr>
            <p:nvPr userDrawn="1"/>
          </p:nvSpPr>
          <p:spPr bwMode="gray">
            <a:xfrm>
              <a:off x="10696576" y="5994400"/>
              <a:ext cx="55563" cy="47625"/>
            </a:xfrm>
            <a:custGeom>
              <a:avLst/>
              <a:gdLst>
                <a:gd name="T0" fmla="*/ 35 w 35"/>
                <a:gd name="T1" fmla="*/ 13 h 30"/>
                <a:gd name="T2" fmla="*/ 8 w 35"/>
                <a:gd name="T3" fmla="*/ 30 h 30"/>
                <a:gd name="T4" fmla="*/ 0 w 35"/>
                <a:gd name="T5" fmla="*/ 17 h 30"/>
                <a:gd name="T6" fmla="*/ 27 w 35"/>
                <a:gd name="T7" fmla="*/ 0 h 30"/>
                <a:gd name="T8" fmla="*/ 35 w 35"/>
                <a:gd name="T9" fmla="*/ 1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0">
                  <a:moveTo>
                    <a:pt x="35" y="13"/>
                  </a:moveTo>
                  <a:lnTo>
                    <a:pt x="8" y="30"/>
                  </a:lnTo>
                  <a:lnTo>
                    <a:pt x="0" y="17"/>
                  </a:lnTo>
                  <a:lnTo>
                    <a:pt x="27" y="0"/>
                  </a:lnTo>
                  <a:lnTo>
                    <a:pt x="35" y="13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41" name="Freeform 185"/>
            <p:cNvSpPr>
              <a:spLocks/>
            </p:cNvSpPr>
            <p:nvPr userDrawn="1"/>
          </p:nvSpPr>
          <p:spPr bwMode="gray">
            <a:xfrm>
              <a:off x="10666413" y="5949950"/>
              <a:ext cx="57150" cy="49213"/>
            </a:xfrm>
            <a:custGeom>
              <a:avLst/>
              <a:gdLst>
                <a:gd name="T0" fmla="*/ 36 w 36"/>
                <a:gd name="T1" fmla="*/ 13 h 31"/>
                <a:gd name="T2" fmla="*/ 9 w 36"/>
                <a:gd name="T3" fmla="*/ 31 h 31"/>
                <a:gd name="T4" fmla="*/ 9 w 36"/>
                <a:gd name="T5" fmla="*/ 31 h 31"/>
                <a:gd name="T6" fmla="*/ 0 w 36"/>
                <a:gd name="T7" fmla="*/ 18 h 31"/>
                <a:gd name="T8" fmla="*/ 0 w 36"/>
                <a:gd name="T9" fmla="*/ 18 h 31"/>
                <a:gd name="T10" fmla="*/ 27 w 36"/>
                <a:gd name="T11" fmla="*/ 0 h 31"/>
                <a:gd name="T12" fmla="*/ 36 w 36"/>
                <a:gd name="T13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36" y="13"/>
                  </a:moveTo>
                  <a:lnTo>
                    <a:pt x="9" y="31"/>
                  </a:lnTo>
                  <a:lnTo>
                    <a:pt x="9" y="31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7" y="0"/>
                  </a:lnTo>
                  <a:lnTo>
                    <a:pt x="36" y="13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42" name="Freeform 186"/>
            <p:cNvSpPr>
              <a:spLocks/>
            </p:cNvSpPr>
            <p:nvPr userDrawn="1"/>
          </p:nvSpPr>
          <p:spPr bwMode="gray">
            <a:xfrm>
              <a:off x="10637838" y="5903913"/>
              <a:ext cx="57150" cy="50800"/>
            </a:xfrm>
            <a:custGeom>
              <a:avLst/>
              <a:gdLst>
                <a:gd name="T0" fmla="*/ 36 w 36"/>
                <a:gd name="T1" fmla="*/ 14 h 32"/>
                <a:gd name="T2" fmla="*/ 9 w 36"/>
                <a:gd name="T3" fmla="*/ 32 h 32"/>
                <a:gd name="T4" fmla="*/ 0 w 36"/>
                <a:gd name="T5" fmla="*/ 18 h 32"/>
                <a:gd name="T6" fmla="*/ 27 w 36"/>
                <a:gd name="T7" fmla="*/ 0 h 32"/>
                <a:gd name="T8" fmla="*/ 36 w 36"/>
                <a:gd name="T9" fmla="*/ 1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2">
                  <a:moveTo>
                    <a:pt x="36" y="14"/>
                  </a:moveTo>
                  <a:lnTo>
                    <a:pt x="9" y="32"/>
                  </a:lnTo>
                  <a:lnTo>
                    <a:pt x="0" y="18"/>
                  </a:lnTo>
                  <a:lnTo>
                    <a:pt x="27" y="0"/>
                  </a:lnTo>
                  <a:lnTo>
                    <a:pt x="36" y="14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43" name="Freeform 187"/>
            <p:cNvSpPr>
              <a:spLocks/>
            </p:cNvSpPr>
            <p:nvPr userDrawn="1"/>
          </p:nvSpPr>
          <p:spPr bwMode="gray">
            <a:xfrm>
              <a:off x="10607676" y="5859463"/>
              <a:ext cx="57150" cy="50800"/>
            </a:xfrm>
            <a:custGeom>
              <a:avLst/>
              <a:gdLst>
                <a:gd name="T0" fmla="*/ 36 w 36"/>
                <a:gd name="T1" fmla="*/ 14 h 32"/>
                <a:gd name="T2" fmla="*/ 8 w 36"/>
                <a:gd name="T3" fmla="*/ 32 h 32"/>
                <a:gd name="T4" fmla="*/ 0 w 36"/>
                <a:gd name="T5" fmla="*/ 18 h 32"/>
                <a:gd name="T6" fmla="*/ 0 w 36"/>
                <a:gd name="T7" fmla="*/ 18 h 32"/>
                <a:gd name="T8" fmla="*/ 28 w 36"/>
                <a:gd name="T9" fmla="*/ 0 h 32"/>
                <a:gd name="T10" fmla="*/ 36 w 36"/>
                <a:gd name="T11" fmla="*/ 1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32">
                  <a:moveTo>
                    <a:pt x="36" y="14"/>
                  </a:moveTo>
                  <a:lnTo>
                    <a:pt x="8" y="32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8" y="0"/>
                  </a:lnTo>
                  <a:lnTo>
                    <a:pt x="36" y="14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44" name="Freeform 188"/>
            <p:cNvSpPr>
              <a:spLocks/>
            </p:cNvSpPr>
            <p:nvPr userDrawn="1"/>
          </p:nvSpPr>
          <p:spPr bwMode="gray">
            <a:xfrm>
              <a:off x="10577513" y="5815013"/>
              <a:ext cx="57150" cy="49213"/>
            </a:xfrm>
            <a:custGeom>
              <a:avLst/>
              <a:gdLst>
                <a:gd name="T0" fmla="*/ 36 w 36"/>
                <a:gd name="T1" fmla="*/ 13 h 31"/>
                <a:gd name="T2" fmla="*/ 9 w 36"/>
                <a:gd name="T3" fmla="*/ 31 h 31"/>
                <a:gd name="T4" fmla="*/ 9 w 36"/>
                <a:gd name="T5" fmla="*/ 31 h 31"/>
                <a:gd name="T6" fmla="*/ 0 w 36"/>
                <a:gd name="T7" fmla="*/ 18 h 31"/>
                <a:gd name="T8" fmla="*/ 27 w 36"/>
                <a:gd name="T9" fmla="*/ 0 h 31"/>
                <a:gd name="T10" fmla="*/ 36 w 36"/>
                <a:gd name="T11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31">
                  <a:moveTo>
                    <a:pt x="36" y="13"/>
                  </a:moveTo>
                  <a:lnTo>
                    <a:pt x="9" y="31"/>
                  </a:lnTo>
                  <a:lnTo>
                    <a:pt x="9" y="31"/>
                  </a:lnTo>
                  <a:lnTo>
                    <a:pt x="0" y="18"/>
                  </a:lnTo>
                  <a:lnTo>
                    <a:pt x="27" y="0"/>
                  </a:lnTo>
                  <a:lnTo>
                    <a:pt x="36" y="13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45" name="Freeform 189"/>
            <p:cNvSpPr>
              <a:spLocks/>
            </p:cNvSpPr>
            <p:nvPr userDrawn="1"/>
          </p:nvSpPr>
          <p:spPr bwMode="gray">
            <a:xfrm>
              <a:off x="10548938" y="5772150"/>
              <a:ext cx="57150" cy="47625"/>
            </a:xfrm>
            <a:custGeom>
              <a:avLst/>
              <a:gdLst>
                <a:gd name="T0" fmla="*/ 36 w 36"/>
                <a:gd name="T1" fmla="*/ 13 h 30"/>
                <a:gd name="T2" fmla="*/ 9 w 36"/>
                <a:gd name="T3" fmla="*/ 30 h 30"/>
                <a:gd name="T4" fmla="*/ 0 w 36"/>
                <a:gd name="T5" fmla="*/ 17 h 30"/>
                <a:gd name="T6" fmla="*/ 27 w 36"/>
                <a:gd name="T7" fmla="*/ 0 h 30"/>
                <a:gd name="T8" fmla="*/ 36 w 36"/>
                <a:gd name="T9" fmla="*/ 1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0">
                  <a:moveTo>
                    <a:pt x="36" y="13"/>
                  </a:moveTo>
                  <a:lnTo>
                    <a:pt x="9" y="30"/>
                  </a:lnTo>
                  <a:lnTo>
                    <a:pt x="0" y="17"/>
                  </a:lnTo>
                  <a:lnTo>
                    <a:pt x="27" y="0"/>
                  </a:lnTo>
                  <a:lnTo>
                    <a:pt x="36" y="13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46" name="Freeform 190"/>
            <p:cNvSpPr>
              <a:spLocks/>
            </p:cNvSpPr>
            <p:nvPr userDrawn="1"/>
          </p:nvSpPr>
          <p:spPr bwMode="gray">
            <a:xfrm>
              <a:off x="10520363" y="5726113"/>
              <a:ext cx="55563" cy="50800"/>
            </a:xfrm>
            <a:custGeom>
              <a:avLst/>
              <a:gdLst>
                <a:gd name="T0" fmla="*/ 35 w 35"/>
                <a:gd name="T1" fmla="*/ 14 h 32"/>
                <a:gd name="T2" fmla="*/ 8 w 35"/>
                <a:gd name="T3" fmla="*/ 32 h 32"/>
                <a:gd name="T4" fmla="*/ 0 w 35"/>
                <a:gd name="T5" fmla="*/ 18 h 32"/>
                <a:gd name="T6" fmla="*/ 27 w 35"/>
                <a:gd name="T7" fmla="*/ 0 h 32"/>
                <a:gd name="T8" fmla="*/ 35 w 35"/>
                <a:gd name="T9" fmla="*/ 1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2">
                  <a:moveTo>
                    <a:pt x="35" y="14"/>
                  </a:moveTo>
                  <a:lnTo>
                    <a:pt x="8" y="32"/>
                  </a:lnTo>
                  <a:lnTo>
                    <a:pt x="0" y="18"/>
                  </a:lnTo>
                  <a:lnTo>
                    <a:pt x="27" y="0"/>
                  </a:lnTo>
                  <a:lnTo>
                    <a:pt x="35" y="14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47" name="Freeform 191"/>
            <p:cNvSpPr>
              <a:spLocks/>
            </p:cNvSpPr>
            <p:nvPr userDrawn="1"/>
          </p:nvSpPr>
          <p:spPr bwMode="gray">
            <a:xfrm>
              <a:off x="10488613" y="5681663"/>
              <a:ext cx="58738" cy="50800"/>
            </a:xfrm>
            <a:custGeom>
              <a:avLst/>
              <a:gdLst>
                <a:gd name="T0" fmla="*/ 37 w 37"/>
                <a:gd name="T1" fmla="*/ 14 h 32"/>
                <a:gd name="T2" fmla="*/ 9 w 37"/>
                <a:gd name="T3" fmla="*/ 32 h 32"/>
                <a:gd name="T4" fmla="*/ 9 w 37"/>
                <a:gd name="T5" fmla="*/ 32 h 32"/>
                <a:gd name="T6" fmla="*/ 0 w 37"/>
                <a:gd name="T7" fmla="*/ 18 h 32"/>
                <a:gd name="T8" fmla="*/ 0 w 37"/>
                <a:gd name="T9" fmla="*/ 18 h 32"/>
                <a:gd name="T10" fmla="*/ 28 w 37"/>
                <a:gd name="T11" fmla="*/ 0 h 32"/>
                <a:gd name="T12" fmla="*/ 37 w 37"/>
                <a:gd name="T13" fmla="*/ 1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32">
                  <a:moveTo>
                    <a:pt x="37" y="14"/>
                  </a:moveTo>
                  <a:lnTo>
                    <a:pt x="9" y="32"/>
                  </a:lnTo>
                  <a:lnTo>
                    <a:pt x="9" y="32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8" y="0"/>
                  </a:lnTo>
                  <a:lnTo>
                    <a:pt x="37" y="14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48" name="Freeform 192"/>
            <p:cNvSpPr>
              <a:spLocks/>
            </p:cNvSpPr>
            <p:nvPr userDrawn="1"/>
          </p:nvSpPr>
          <p:spPr bwMode="gray">
            <a:xfrm>
              <a:off x="10460038" y="5637213"/>
              <a:ext cx="57150" cy="49213"/>
            </a:xfrm>
            <a:custGeom>
              <a:avLst/>
              <a:gdLst>
                <a:gd name="T0" fmla="*/ 36 w 36"/>
                <a:gd name="T1" fmla="*/ 13 h 31"/>
                <a:gd name="T2" fmla="*/ 9 w 36"/>
                <a:gd name="T3" fmla="*/ 31 h 31"/>
                <a:gd name="T4" fmla="*/ 0 w 36"/>
                <a:gd name="T5" fmla="*/ 18 h 31"/>
                <a:gd name="T6" fmla="*/ 27 w 36"/>
                <a:gd name="T7" fmla="*/ 0 h 31"/>
                <a:gd name="T8" fmla="*/ 36 w 36"/>
                <a:gd name="T9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1">
                  <a:moveTo>
                    <a:pt x="36" y="13"/>
                  </a:moveTo>
                  <a:lnTo>
                    <a:pt x="9" y="31"/>
                  </a:lnTo>
                  <a:lnTo>
                    <a:pt x="0" y="18"/>
                  </a:lnTo>
                  <a:lnTo>
                    <a:pt x="27" y="0"/>
                  </a:lnTo>
                  <a:lnTo>
                    <a:pt x="36" y="13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49" name="Freeform 193"/>
            <p:cNvSpPr>
              <a:spLocks/>
            </p:cNvSpPr>
            <p:nvPr userDrawn="1"/>
          </p:nvSpPr>
          <p:spPr bwMode="gray">
            <a:xfrm>
              <a:off x="10431463" y="5594350"/>
              <a:ext cx="55563" cy="47625"/>
            </a:xfrm>
            <a:custGeom>
              <a:avLst/>
              <a:gdLst>
                <a:gd name="T0" fmla="*/ 35 w 35"/>
                <a:gd name="T1" fmla="*/ 12 h 30"/>
                <a:gd name="T2" fmla="*/ 9 w 35"/>
                <a:gd name="T3" fmla="*/ 30 h 30"/>
                <a:gd name="T4" fmla="*/ 9 w 35"/>
                <a:gd name="T5" fmla="*/ 30 h 30"/>
                <a:gd name="T6" fmla="*/ 0 w 35"/>
                <a:gd name="T7" fmla="*/ 17 h 30"/>
                <a:gd name="T8" fmla="*/ 0 w 35"/>
                <a:gd name="T9" fmla="*/ 17 h 30"/>
                <a:gd name="T10" fmla="*/ 27 w 35"/>
                <a:gd name="T11" fmla="*/ 0 h 30"/>
                <a:gd name="T12" fmla="*/ 35 w 35"/>
                <a:gd name="T13" fmla="*/ 1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30">
                  <a:moveTo>
                    <a:pt x="35" y="12"/>
                  </a:moveTo>
                  <a:lnTo>
                    <a:pt x="9" y="30"/>
                  </a:lnTo>
                  <a:lnTo>
                    <a:pt x="9" y="30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27" y="0"/>
                  </a:lnTo>
                  <a:lnTo>
                    <a:pt x="35" y="12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50" name="Freeform 194"/>
            <p:cNvSpPr>
              <a:spLocks/>
            </p:cNvSpPr>
            <p:nvPr userDrawn="1"/>
          </p:nvSpPr>
          <p:spPr bwMode="gray">
            <a:xfrm>
              <a:off x="10401301" y="5548313"/>
              <a:ext cx="57150" cy="49213"/>
            </a:xfrm>
            <a:custGeom>
              <a:avLst/>
              <a:gdLst>
                <a:gd name="T0" fmla="*/ 36 w 36"/>
                <a:gd name="T1" fmla="*/ 14 h 31"/>
                <a:gd name="T2" fmla="*/ 9 w 36"/>
                <a:gd name="T3" fmla="*/ 31 h 31"/>
                <a:gd name="T4" fmla="*/ 0 w 36"/>
                <a:gd name="T5" fmla="*/ 18 h 31"/>
                <a:gd name="T6" fmla="*/ 27 w 36"/>
                <a:gd name="T7" fmla="*/ 0 h 31"/>
                <a:gd name="T8" fmla="*/ 36 w 36"/>
                <a:gd name="T9" fmla="*/ 1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1">
                  <a:moveTo>
                    <a:pt x="36" y="14"/>
                  </a:moveTo>
                  <a:lnTo>
                    <a:pt x="9" y="31"/>
                  </a:lnTo>
                  <a:lnTo>
                    <a:pt x="0" y="18"/>
                  </a:lnTo>
                  <a:lnTo>
                    <a:pt x="27" y="0"/>
                  </a:lnTo>
                  <a:lnTo>
                    <a:pt x="36" y="14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51" name="Freeform 195"/>
            <p:cNvSpPr>
              <a:spLocks/>
            </p:cNvSpPr>
            <p:nvPr userDrawn="1"/>
          </p:nvSpPr>
          <p:spPr bwMode="gray">
            <a:xfrm>
              <a:off x="10371138" y="5503863"/>
              <a:ext cx="58738" cy="50800"/>
            </a:xfrm>
            <a:custGeom>
              <a:avLst/>
              <a:gdLst>
                <a:gd name="T0" fmla="*/ 37 w 37"/>
                <a:gd name="T1" fmla="*/ 14 h 32"/>
                <a:gd name="T2" fmla="*/ 9 w 37"/>
                <a:gd name="T3" fmla="*/ 32 h 32"/>
                <a:gd name="T4" fmla="*/ 0 w 37"/>
                <a:gd name="T5" fmla="*/ 18 h 32"/>
                <a:gd name="T6" fmla="*/ 0 w 37"/>
                <a:gd name="T7" fmla="*/ 18 h 32"/>
                <a:gd name="T8" fmla="*/ 28 w 37"/>
                <a:gd name="T9" fmla="*/ 0 h 32"/>
                <a:gd name="T10" fmla="*/ 37 w 37"/>
                <a:gd name="T11" fmla="*/ 1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32">
                  <a:moveTo>
                    <a:pt x="37" y="14"/>
                  </a:moveTo>
                  <a:lnTo>
                    <a:pt x="9" y="32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8" y="0"/>
                  </a:lnTo>
                  <a:lnTo>
                    <a:pt x="37" y="14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52" name="Freeform 196"/>
            <p:cNvSpPr>
              <a:spLocks/>
            </p:cNvSpPr>
            <p:nvPr userDrawn="1"/>
          </p:nvSpPr>
          <p:spPr bwMode="gray">
            <a:xfrm>
              <a:off x="10342563" y="5459413"/>
              <a:ext cx="58738" cy="49213"/>
            </a:xfrm>
            <a:custGeom>
              <a:avLst/>
              <a:gdLst>
                <a:gd name="T0" fmla="*/ 37 w 37"/>
                <a:gd name="T1" fmla="*/ 13 h 31"/>
                <a:gd name="T2" fmla="*/ 9 w 37"/>
                <a:gd name="T3" fmla="*/ 31 h 31"/>
                <a:gd name="T4" fmla="*/ 9 w 37"/>
                <a:gd name="T5" fmla="*/ 31 h 31"/>
                <a:gd name="T6" fmla="*/ 0 w 37"/>
                <a:gd name="T7" fmla="*/ 18 h 31"/>
                <a:gd name="T8" fmla="*/ 27 w 37"/>
                <a:gd name="T9" fmla="*/ 0 h 31"/>
                <a:gd name="T10" fmla="*/ 37 w 37"/>
                <a:gd name="T11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31">
                  <a:moveTo>
                    <a:pt x="37" y="13"/>
                  </a:moveTo>
                  <a:lnTo>
                    <a:pt x="9" y="31"/>
                  </a:lnTo>
                  <a:lnTo>
                    <a:pt x="9" y="31"/>
                  </a:lnTo>
                  <a:lnTo>
                    <a:pt x="0" y="18"/>
                  </a:lnTo>
                  <a:lnTo>
                    <a:pt x="27" y="0"/>
                  </a:lnTo>
                  <a:lnTo>
                    <a:pt x="37" y="13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53" name="Freeform 197"/>
            <p:cNvSpPr>
              <a:spLocks/>
            </p:cNvSpPr>
            <p:nvPr userDrawn="1"/>
          </p:nvSpPr>
          <p:spPr bwMode="gray">
            <a:xfrm>
              <a:off x="10313988" y="5413375"/>
              <a:ext cx="55563" cy="50800"/>
            </a:xfrm>
            <a:custGeom>
              <a:avLst/>
              <a:gdLst>
                <a:gd name="T0" fmla="*/ 35 w 35"/>
                <a:gd name="T1" fmla="*/ 14 h 32"/>
                <a:gd name="T2" fmla="*/ 8 w 35"/>
                <a:gd name="T3" fmla="*/ 32 h 32"/>
                <a:gd name="T4" fmla="*/ 0 w 35"/>
                <a:gd name="T5" fmla="*/ 19 h 32"/>
                <a:gd name="T6" fmla="*/ 26 w 35"/>
                <a:gd name="T7" fmla="*/ 0 h 32"/>
                <a:gd name="T8" fmla="*/ 35 w 35"/>
                <a:gd name="T9" fmla="*/ 1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2">
                  <a:moveTo>
                    <a:pt x="35" y="14"/>
                  </a:moveTo>
                  <a:lnTo>
                    <a:pt x="8" y="32"/>
                  </a:lnTo>
                  <a:lnTo>
                    <a:pt x="0" y="19"/>
                  </a:lnTo>
                  <a:lnTo>
                    <a:pt x="26" y="0"/>
                  </a:lnTo>
                  <a:lnTo>
                    <a:pt x="35" y="14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54" name="Freeform 198"/>
            <p:cNvSpPr>
              <a:spLocks/>
            </p:cNvSpPr>
            <p:nvPr userDrawn="1"/>
          </p:nvSpPr>
          <p:spPr bwMode="gray">
            <a:xfrm>
              <a:off x="10283826" y="5370513"/>
              <a:ext cx="57150" cy="49213"/>
            </a:xfrm>
            <a:custGeom>
              <a:avLst/>
              <a:gdLst>
                <a:gd name="T0" fmla="*/ 36 w 36"/>
                <a:gd name="T1" fmla="*/ 13 h 31"/>
                <a:gd name="T2" fmla="*/ 9 w 36"/>
                <a:gd name="T3" fmla="*/ 31 h 31"/>
                <a:gd name="T4" fmla="*/ 0 w 36"/>
                <a:gd name="T5" fmla="*/ 17 h 31"/>
                <a:gd name="T6" fmla="*/ 27 w 36"/>
                <a:gd name="T7" fmla="*/ 0 h 31"/>
                <a:gd name="T8" fmla="*/ 36 w 36"/>
                <a:gd name="T9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1">
                  <a:moveTo>
                    <a:pt x="36" y="13"/>
                  </a:moveTo>
                  <a:lnTo>
                    <a:pt x="9" y="31"/>
                  </a:lnTo>
                  <a:lnTo>
                    <a:pt x="0" y="17"/>
                  </a:lnTo>
                  <a:lnTo>
                    <a:pt x="27" y="0"/>
                  </a:lnTo>
                  <a:lnTo>
                    <a:pt x="36" y="13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55" name="Freeform 199"/>
            <p:cNvSpPr>
              <a:spLocks/>
            </p:cNvSpPr>
            <p:nvPr userDrawn="1"/>
          </p:nvSpPr>
          <p:spPr bwMode="gray">
            <a:xfrm>
              <a:off x="10253663" y="5326063"/>
              <a:ext cx="58738" cy="49213"/>
            </a:xfrm>
            <a:custGeom>
              <a:avLst/>
              <a:gdLst>
                <a:gd name="T0" fmla="*/ 37 w 37"/>
                <a:gd name="T1" fmla="*/ 14 h 31"/>
                <a:gd name="T2" fmla="*/ 10 w 37"/>
                <a:gd name="T3" fmla="*/ 31 h 31"/>
                <a:gd name="T4" fmla="*/ 0 w 37"/>
                <a:gd name="T5" fmla="*/ 18 h 31"/>
                <a:gd name="T6" fmla="*/ 28 w 37"/>
                <a:gd name="T7" fmla="*/ 0 h 31"/>
                <a:gd name="T8" fmla="*/ 37 w 37"/>
                <a:gd name="T9" fmla="*/ 1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1">
                  <a:moveTo>
                    <a:pt x="37" y="14"/>
                  </a:moveTo>
                  <a:lnTo>
                    <a:pt x="10" y="31"/>
                  </a:lnTo>
                  <a:lnTo>
                    <a:pt x="0" y="18"/>
                  </a:lnTo>
                  <a:lnTo>
                    <a:pt x="28" y="0"/>
                  </a:lnTo>
                  <a:lnTo>
                    <a:pt x="37" y="14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56" name="Freeform 200"/>
            <p:cNvSpPr>
              <a:spLocks/>
            </p:cNvSpPr>
            <p:nvPr userDrawn="1"/>
          </p:nvSpPr>
          <p:spPr bwMode="gray">
            <a:xfrm>
              <a:off x="10225088" y="5281613"/>
              <a:ext cx="55563" cy="49213"/>
            </a:xfrm>
            <a:custGeom>
              <a:avLst/>
              <a:gdLst>
                <a:gd name="T0" fmla="*/ 35 w 35"/>
                <a:gd name="T1" fmla="*/ 13 h 31"/>
                <a:gd name="T2" fmla="*/ 8 w 35"/>
                <a:gd name="T3" fmla="*/ 31 h 31"/>
                <a:gd name="T4" fmla="*/ 0 w 35"/>
                <a:gd name="T5" fmla="*/ 18 h 31"/>
                <a:gd name="T6" fmla="*/ 28 w 35"/>
                <a:gd name="T7" fmla="*/ 0 h 31"/>
                <a:gd name="T8" fmla="*/ 35 w 35"/>
                <a:gd name="T9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1">
                  <a:moveTo>
                    <a:pt x="35" y="13"/>
                  </a:moveTo>
                  <a:lnTo>
                    <a:pt x="8" y="31"/>
                  </a:lnTo>
                  <a:lnTo>
                    <a:pt x="0" y="18"/>
                  </a:lnTo>
                  <a:lnTo>
                    <a:pt x="28" y="0"/>
                  </a:lnTo>
                  <a:lnTo>
                    <a:pt x="35" y="13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57" name="Freeform 201"/>
            <p:cNvSpPr>
              <a:spLocks/>
            </p:cNvSpPr>
            <p:nvPr userDrawn="1"/>
          </p:nvSpPr>
          <p:spPr bwMode="gray">
            <a:xfrm>
              <a:off x="10194926" y="5235575"/>
              <a:ext cx="57150" cy="50800"/>
            </a:xfrm>
            <a:custGeom>
              <a:avLst/>
              <a:gdLst>
                <a:gd name="T0" fmla="*/ 36 w 36"/>
                <a:gd name="T1" fmla="*/ 14 h 32"/>
                <a:gd name="T2" fmla="*/ 9 w 36"/>
                <a:gd name="T3" fmla="*/ 32 h 32"/>
                <a:gd name="T4" fmla="*/ 9 w 36"/>
                <a:gd name="T5" fmla="*/ 32 h 32"/>
                <a:gd name="T6" fmla="*/ 0 w 36"/>
                <a:gd name="T7" fmla="*/ 19 h 32"/>
                <a:gd name="T8" fmla="*/ 0 w 36"/>
                <a:gd name="T9" fmla="*/ 19 h 32"/>
                <a:gd name="T10" fmla="*/ 27 w 36"/>
                <a:gd name="T11" fmla="*/ 0 h 32"/>
                <a:gd name="T12" fmla="*/ 36 w 36"/>
                <a:gd name="T13" fmla="*/ 1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2">
                  <a:moveTo>
                    <a:pt x="36" y="14"/>
                  </a:moveTo>
                  <a:lnTo>
                    <a:pt x="9" y="32"/>
                  </a:lnTo>
                  <a:lnTo>
                    <a:pt x="9" y="32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27" y="0"/>
                  </a:lnTo>
                  <a:lnTo>
                    <a:pt x="36" y="14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58" name="Freeform 202"/>
            <p:cNvSpPr>
              <a:spLocks/>
            </p:cNvSpPr>
            <p:nvPr userDrawn="1"/>
          </p:nvSpPr>
          <p:spPr bwMode="gray">
            <a:xfrm>
              <a:off x="10166351" y="5191125"/>
              <a:ext cx="57150" cy="50800"/>
            </a:xfrm>
            <a:custGeom>
              <a:avLst/>
              <a:gdLst>
                <a:gd name="T0" fmla="*/ 36 w 36"/>
                <a:gd name="T1" fmla="*/ 14 h 32"/>
                <a:gd name="T2" fmla="*/ 9 w 36"/>
                <a:gd name="T3" fmla="*/ 32 h 32"/>
                <a:gd name="T4" fmla="*/ 0 w 36"/>
                <a:gd name="T5" fmla="*/ 18 h 32"/>
                <a:gd name="T6" fmla="*/ 27 w 36"/>
                <a:gd name="T7" fmla="*/ 0 h 32"/>
                <a:gd name="T8" fmla="*/ 36 w 36"/>
                <a:gd name="T9" fmla="*/ 1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2">
                  <a:moveTo>
                    <a:pt x="36" y="14"/>
                  </a:moveTo>
                  <a:lnTo>
                    <a:pt x="9" y="32"/>
                  </a:lnTo>
                  <a:lnTo>
                    <a:pt x="0" y="18"/>
                  </a:lnTo>
                  <a:lnTo>
                    <a:pt x="27" y="0"/>
                  </a:lnTo>
                  <a:lnTo>
                    <a:pt x="36" y="14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59" name="Freeform 203"/>
            <p:cNvSpPr>
              <a:spLocks/>
            </p:cNvSpPr>
            <p:nvPr userDrawn="1"/>
          </p:nvSpPr>
          <p:spPr bwMode="gray">
            <a:xfrm>
              <a:off x="10136188" y="5148263"/>
              <a:ext cx="57150" cy="49213"/>
            </a:xfrm>
            <a:custGeom>
              <a:avLst/>
              <a:gdLst>
                <a:gd name="T0" fmla="*/ 36 w 36"/>
                <a:gd name="T1" fmla="*/ 14 h 31"/>
                <a:gd name="T2" fmla="*/ 8 w 36"/>
                <a:gd name="T3" fmla="*/ 31 h 31"/>
                <a:gd name="T4" fmla="*/ 0 w 36"/>
                <a:gd name="T5" fmla="*/ 17 h 31"/>
                <a:gd name="T6" fmla="*/ 28 w 36"/>
                <a:gd name="T7" fmla="*/ 0 h 31"/>
                <a:gd name="T8" fmla="*/ 36 w 36"/>
                <a:gd name="T9" fmla="*/ 1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1">
                  <a:moveTo>
                    <a:pt x="36" y="14"/>
                  </a:moveTo>
                  <a:lnTo>
                    <a:pt x="8" y="31"/>
                  </a:lnTo>
                  <a:lnTo>
                    <a:pt x="0" y="17"/>
                  </a:lnTo>
                  <a:lnTo>
                    <a:pt x="28" y="0"/>
                  </a:lnTo>
                  <a:lnTo>
                    <a:pt x="36" y="14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60" name="Freeform 204"/>
            <p:cNvSpPr>
              <a:spLocks/>
            </p:cNvSpPr>
            <p:nvPr userDrawn="1"/>
          </p:nvSpPr>
          <p:spPr bwMode="gray">
            <a:xfrm>
              <a:off x="10106026" y="5103813"/>
              <a:ext cx="58738" cy="49213"/>
            </a:xfrm>
            <a:custGeom>
              <a:avLst/>
              <a:gdLst>
                <a:gd name="T0" fmla="*/ 37 w 37"/>
                <a:gd name="T1" fmla="*/ 13 h 31"/>
                <a:gd name="T2" fmla="*/ 9 w 37"/>
                <a:gd name="T3" fmla="*/ 31 h 31"/>
                <a:gd name="T4" fmla="*/ 0 w 37"/>
                <a:gd name="T5" fmla="*/ 18 h 31"/>
                <a:gd name="T6" fmla="*/ 27 w 37"/>
                <a:gd name="T7" fmla="*/ 0 h 31"/>
                <a:gd name="T8" fmla="*/ 37 w 37"/>
                <a:gd name="T9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1">
                  <a:moveTo>
                    <a:pt x="37" y="13"/>
                  </a:moveTo>
                  <a:lnTo>
                    <a:pt x="9" y="31"/>
                  </a:lnTo>
                  <a:lnTo>
                    <a:pt x="0" y="18"/>
                  </a:lnTo>
                  <a:lnTo>
                    <a:pt x="27" y="0"/>
                  </a:lnTo>
                  <a:lnTo>
                    <a:pt x="37" y="13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61" name="Freeform 206"/>
            <p:cNvSpPr>
              <a:spLocks/>
            </p:cNvSpPr>
            <p:nvPr userDrawn="1"/>
          </p:nvSpPr>
          <p:spPr bwMode="gray">
            <a:xfrm>
              <a:off x="10077450" y="5059363"/>
              <a:ext cx="57150" cy="49213"/>
            </a:xfrm>
            <a:custGeom>
              <a:avLst/>
              <a:gdLst>
                <a:gd name="T0" fmla="*/ 36 w 36"/>
                <a:gd name="T1" fmla="*/ 13 h 31"/>
                <a:gd name="T2" fmla="*/ 9 w 36"/>
                <a:gd name="T3" fmla="*/ 31 h 31"/>
                <a:gd name="T4" fmla="*/ 0 w 36"/>
                <a:gd name="T5" fmla="*/ 18 h 31"/>
                <a:gd name="T6" fmla="*/ 27 w 36"/>
                <a:gd name="T7" fmla="*/ 0 h 31"/>
                <a:gd name="T8" fmla="*/ 36 w 36"/>
                <a:gd name="T9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1">
                  <a:moveTo>
                    <a:pt x="36" y="13"/>
                  </a:moveTo>
                  <a:lnTo>
                    <a:pt x="9" y="31"/>
                  </a:lnTo>
                  <a:lnTo>
                    <a:pt x="0" y="18"/>
                  </a:lnTo>
                  <a:lnTo>
                    <a:pt x="27" y="0"/>
                  </a:lnTo>
                  <a:lnTo>
                    <a:pt x="36" y="13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62" name="Freeform 207"/>
            <p:cNvSpPr>
              <a:spLocks/>
            </p:cNvSpPr>
            <p:nvPr userDrawn="1"/>
          </p:nvSpPr>
          <p:spPr bwMode="gray">
            <a:xfrm>
              <a:off x="10048875" y="5013325"/>
              <a:ext cx="55562" cy="50800"/>
            </a:xfrm>
            <a:custGeom>
              <a:avLst/>
              <a:gdLst>
                <a:gd name="T0" fmla="*/ 35 w 35"/>
                <a:gd name="T1" fmla="*/ 14 h 32"/>
                <a:gd name="T2" fmla="*/ 9 w 35"/>
                <a:gd name="T3" fmla="*/ 32 h 32"/>
                <a:gd name="T4" fmla="*/ 0 w 35"/>
                <a:gd name="T5" fmla="*/ 18 h 32"/>
                <a:gd name="T6" fmla="*/ 27 w 35"/>
                <a:gd name="T7" fmla="*/ 0 h 32"/>
                <a:gd name="T8" fmla="*/ 35 w 35"/>
                <a:gd name="T9" fmla="*/ 1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2">
                  <a:moveTo>
                    <a:pt x="35" y="14"/>
                  </a:moveTo>
                  <a:lnTo>
                    <a:pt x="9" y="32"/>
                  </a:lnTo>
                  <a:lnTo>
                    <a:pt x="0" y="18"/>
                  </a:lnTo>
                  <a:lnTo>
                    <a:pt x="27" y="0"/>
                  </a:lnTo>
                  <a:lnTo>
                    <a:pt x="35" y="14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63" name="Freeform 208"/>
            <p:cNvSpPr>
              <a:spLocks/>
            </p:cNvSpPr>
            <p:nvPr userDrawn="1"/>
          </p:nvSpPr>
          <p:spPr bwMode="gray">
            <a:xfrm>
              <a:off x="10017125" y="4970463"/>
              <a:ext cx="58737" cy="49213"/>
            </a:xfrm>
            <a:custGeom>
              <a:avLst/>
              <a:gdLst>
                <a:gd name="T0" fmla="*/ 37 w 37"/>
                <a:gd name="T1" fmla="*/ 13 h 31"/>
                <a:gd name="T2" fmla="*/ 10 w 37"/>
                <a:gd name="T3" fmla="*/ 31 h 31"/>
                <a:gd name="T4" fmla="*/ 0 w 37"/>
                <a:gd name="T5" fmla="*/ 17 h 31"/>
                <a:gd name="T6" fmla="*/ 28 w 37"/>
                <a:gd name="T7" fmla="*/ 0 h 31"/>
                <a:gd name="T8" fmla="*/ 37 w 37"/>
                <a:gd name="T9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1">
                  <a:moveTo>
                    <a:pt x="37" y="13"/>
                  </a:moveTo>
                  <a:lnTo>
                    <a:pt x="10" y="31"/>
                  </a:lnTo>
                  <a:lnTo>
                    <a:pt x="0" y="17"/>
                  </a:lnTo>
                  <a:lnTo>
                    <a:pt x="28" y="0"/>
                  </a:lnTo>
                  <a:lnTo>
                    <a:pt x="37" y="13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64" name="Freeform 209"/>
            <p:cNvSpPr>
              <a:spLocks/>
            </p:cNvSpPr>
            <p:nvPr userDrawn="1"/>
          </p:nvSpPr>
          <p:spPr bwMode="gray">
            <a:xfrm>
              <a:off x="9988550" y="4926013"/>
              <a:ext cx="58737" cy="47625"/>
            </a:xfrm>
            <a:custGeom>
              <a:avLst/>
              <a:gdLst>
                <a:gd name="T0" fmla="*/ 37 w 37"/>
                <a:gd name="T1" fmla="*/ 13 h 30"/>
                <a:gd name="T2" fmla="*/ 9 w 37"/>
                <a:gd name="T3" fmla="*/ 30 h 30"/>
                <a:gd name="T4" fmla="*/ 0 w 37"/>
                <a:gd name="T5" fmla="*/ 18 h 30"/>
                <a:gd name="T6" fmla="*/ 28 w 37"/>
                <a:gd name="T7" fmla="*/ 0 h 30"/>
                <a:gd name="T8" fmla="*/ 37 w 37"/>
                <a:gd name="T9" fmla="*/ 1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0">
                  <a:moveTo>
                    <a:pt x="37" y="13"/>
                  </a:moveTo>
                  <a:lnTo>
                    <a:pt x="9" y="30"/>
                  </a:lnTo>
                  <a:lnTo>
                    <a:pt x="0" y="18"/>
                  </a:lnTo>
                  <a:lnTo>
                    <a:pt x="28" y="0"/>
                  </a:lnTo>
                  <a:lnTo>
                    <a:pt x="37" y="13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65" name="Freeform 210"/>
            <p:cNvSpPr>
              <a:spLocks/>
            </p:cNvSpPr>
            <p:nvPr userDrawn="1"/>
          </p:nvSpPr>
          <p:spPr bwMode="gray">
            <a:xfrm>
              <a:off x="10856913" y="6146800"/>
              <a:ext cx="50800" cy="46038"/>
            </a:xfrm>
            <a:custGeom>
              <a:avLst/>
              <a:gdLst>
                <a:gd name="T0" fmla="*/ 32 w 32"/>
                <a:gd name="T1" fmla="*/ 14 h 29"/>
                <a:gd name="T2" fmla="*/ 9 w 32"/>
                <a:gd name="T3" fmla="*/ 29 h 29"/>
                <a:gd name="T4" fmla="*/ 0 w 32"/>
                <a:gd name="T5" fmla="*/ 16 h 29"/>
                <a:gd name="T6" fmla="*/ 24 w 32"/>
                <a:gd name="T7" fmla="*/ 0 h 29"/>
                <a:gd name="T8" fmla="*/ 32 w 32"/>
                <a:gd name="T9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29">
                  <a:moveTo>
                    <a:pt x="32" y="14"/>
                  </a:moveTo>
                  <a:lnTo>
                    <a:pt x="9" y="29"/>
                  </a:lnTo>
                  <a:lnTo>
                    <a:pt x="0" y="16"/>
                  </a:lnTo>
                  <a:lnTo>
                    <a:pt x="24" y="0"/>
                  </a:lnTo>
                  <a:lnTo>
                    <a:pt x="32" y="14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66" name="Freeform 211"/>
            <p:cNvSpPr>
              <a:spLocks/>
            </p:cNvSpPr>
            <p:nvPr userDrawn="1"/>
          </p:nvSpPr>
          <p:spPr bwMode="gray">
            <a:xfrm>
              <a:off x="10826750" y="6102350"/>
              <a:ext cx="52387" cy="46038"/>
            </a:xfrm>
            <a:custGeom>
              <a:avLst/>
              <a:gdLst>
                <a:gd name="T0" fmla="*/ 33 w 33"/>
                <a:gd name="T1" fmla="*/ 13 h 29"/>
                <a:gd name="T2" fmla="*/ 9 w 33"/>
                <a:gd name="T3" fmla="*/ 29 h 29"/>
                <a:gd name="T4" fmla="*/ 0 w 33"/>
                <a:gd name="T5" fmla="*/ 16 h 29"/>
                <a:gd name="T6" fmla="*/ 24 w 33"/>
                <a:gd name="T7" fmla="*/ 0 h 29"/>
                <a:gd name="T8" fmla="*/ 33 w 33"/>
                <a:gd name="T9" fmla="*/ 1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9">
                  <a:moveTo>
                    <a:pt x="33" y="13"/>
                  </a:moveTo>
                  <a:lnTo>
                    <a:pt x="9" y="29"/>
                  </a:lnTo>
                  <a:lnTo>
                    <a:pt x="0" y="16"/>
                  </a:lnTo>
                  <a:lnTo>
                    <a:pt x="24" y="0"/>
                  </a:lnTo>
                  <a:lnTo>
                    <a:pt x="33" y="13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67" name="Freeform 212"/>
            <p:cNvSpPr>
              <a:spLocks/>
            </p:cNvSpPr>
            <p:nvPr userDrawn="1"/>
          </p:nvSpPr>
          <p:spPr bwMode="gray">
            <a:xfrm>
              <a:off x="10798175" y="6056313"/>
              <a:ext cx="52387" cy="47625"/>
            </a:xfrm>
            <a:custGeom>
              <a:avLst/>
              <a:gdLst>
                <a:gd name="T0" fmla="*/ 33 w 33"/>
                <a:gd name="T1" fmla="*/ 14 h 30"/>
                <a:gd name="T2" fmla="*/ 9 w 33"/>
                <a:gd name="T3" fmla="*/ 30 h 30"/>
                <a:gd name="T4" fmla="*/ 0 w 33"/>
                <a:gd name="T5" fmla="*/ 16 h 30"/>
                <a:gd name="T6" fmla="*/ 24 w 33"/>
                <a:gd name="T7" fmla="*/ 0 h 30"/>
                <a:gd name="T8" fmla="*/ 33 w 33"/>
                <a:gd name="T9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0">
                  <a:moveTo>
                    <a:pt x="33" y="14"/>
                  </a:moveTo>
                  <a:lnTo>
                    <a:pt x="9" y="30"/>
                  </a:lnTo>
                  <a:lnTo>
                    <a:pt x="0" y="16"/>
                  </a:lnTo>
                  <a:lnTo>
                    <a:pt x="24" y="0"/>
                  </a:lnTo>
                  <a:lnTo>
                    <a:pt x="33" y="14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68" name="Freeform 213"/>
            <p:cNvSpPr>
              <a:spLocks/>
            </p:cNvSpPr>
            <p:nvPr userDrawn="1"/>
          </p:nvSpPr>
          <p:spPr bwMode="gray">
            <a:xfrm>
              <a:off x="10769600" y="6013450"/>
              <a:ext cx="52387" cy="46038"/>
            </a:xfrm>
            <a:custGeom>
              <a:avLst/>
              <a:gdLst>
                <a:gd name="T0" fmla="*/ 33 w 33"/>
                <a:gd name="T1" fmla="*/ 14 h 29"/>
                <a:gd name="T2" fmla="*/ 9 w 33"/>
                <a:gd name="T3" fmla="*/ 29 h 29"/>
                <a:gd name="T4" fmla="*/ 0 w 33"/>
                <a:gd name="T5" fmla="*/ 15 h 29"/>
                <a:gd name="T6" fmla="*/ 23 w 33"/>
                <a:gd name="T7" fmla="*/ 0 h 29"/>
                <a:gd name="T8" fmla="*/ 33 w 33"/>
                <a:gd name="T9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9">
                  <a:moveTo>
                    <a:pt x="33" y="14"/>
                  </a:moveTo>
                  <a:lnTo>
                    <a:pt x="9" y="29"/>
                  </a:lnTo>
                  <a:lnTo>
                    <a:pt x="0" y="15"/>
                  </a:lnTo>
                  <a:lnTo>
                    <a:pt x="23" y="0"/>
                  </a:lnTo>
                  <a:lnTo>
                    <a:pt x="33" y="14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69" name="Freeform 214"/>
            <p:cNvSpPr>
              <a:spLocks/>
            </p:cNvSpPr>
            <p:nvPr userDrawn="1"/>
          </p:nvSpPr>
          <p:spPr bwMode="gray">
            <a:xfrm>
              <a:off x="10739438" y="5946775"/>
              <a:ext cx="84137" cy="68263"/>
            </a:xfrm>
            <a:custGeom>
              <a:avLst/>
              <a:gdLst>
                <a:gd name="T0" fmla="*/ 53 w 53"/>
                <a:gd name="T1" fmla="*/ 14 h 43"/>
                <a:gd name="T2" fmla="*/ 8 w 53"/>
                <a:gd name="T3" fmla="*/ 43 h 43"/>
                <a:gd name="T4" fmla="*/ 0 w 53"/>
                <a:gd name="T5" fmla="*/ 30 h 43"/>
                <a:gd name="T6" fmla="*/ 45 w 53"/>
                <a:gd name="T7" fmla="*/ 0 h 43"/>
                <a:gd name="T8" fmla="*/ 53 w 53"/>
                <a:gd name="T9" fmla="*/ 14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43">
                  <a:moveTo>
                    <a:pt x="53" y="14"/>
                  </a:moveTo>
                  <a:lnTo>
                    <a:pt x="8" y="43"/>
                  </a:lnTo>
                  <a:lnTo>
                    <a:pt x="0" y="30"/>
                  </a:lnTo>
                  <a:lnTo>
                    <a:pt x="45" y="0"/>
                  </a:lnTo>
                  <a:lnTo>
                    <a:pt x="53" y="14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70" name="Freeform 215"/>
            <p:cNvSpPr>
              <a:spLocks/>
            </p:cNvSpPr>
            <p:nvPr userDrawn="1"/>
          </p:nvSpPr>
          <p:spPr bwMode="gray">
            <a:xfrm>
              <a:off x="10709275" y="5924550"/>
              <a:ext cx="52387" cy="46038"/>
            </a:xfrm>
            <a:custGeom>
              <a:avLst/>
              <a:gdLst>
                <a:gd name="T0" fmla="*/ 33 w 33"/>
                <a:gd name="T1" fmla="*/ 13 h 29"/>
                <a:gd name="T2" fmla="*/ 9 w 33"/>
                <a:gd name="T3" fmla="*/ 29 h 29"/>
                <a:gd name="T4" fmla="*/ 0 w 33"/>
                <a:gd name="T5" fmla="*/ 16 h 29"/>
                <a:gd name="T6" fmla="*/ 24 w 33"/>
                <a:gd name="T7" fmla="*/ 0 h 29"/>
                <a:gd name="T8" fmla="*/ 33 w 33"/>
                <a:gd name="T9" fmla="*/ 1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9">
                  <a:moveTo>
                    <a:pt x="33" y="13"/>
                  </a:moveTo>
                  <a:lnTo>
                    <a:pt x="9" y="29"/>
                  </a:lnTo>
                  <a:lnTo>
                    <a:pt x="0" y="16"/>
                  </a:lnTo>
                  <a:lnTo>
                    <a:pt x="24" y="0"/>
                  </a:lnTo>
                  <a:lnTo>
                    <a:pt x="33" y="13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71" name="Freeform 216"/>
            <p:cNvSpPr>
              <a:spLocks/>
            </p:cNvSpPr>
            <p:nvPr userDrawn="1"/>
          </p:nvSpPr>
          <p:spPr bwMode="gray">
            <a:xfrm>
              <a:off x="10680700" y="5878513"/>
              <a:ext cx="52387" cy="47625"/>
            </a:xfrm>
            <a:custGeom>
              <a:avLst/>
              <a:gdLst>
                <a:gd name="T0" fmla="*/ 33 w 33"/>
                <a:gd name="T1" fmla="*/ 14 h 30"/>
                <a:gd name="T2" fmla="*/ 9 w 33"/>
                <a:gd name="T3" fmla="*/ 30 h 30"/>
                <a:gd name="T4" fmla="*/ 0 w 33"/>
                <a:gd name="T5" fmla="*/ 16 h 30"/>
                <a:gd name="T6" fmla="*/ 24 w 33"/>
                <a:gd name="T7" fmla="*/ 0 h 30"/>
                <a:gd name="T8" fmla="*/ 33 w 33"/>
                <a:gd name="T9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0">
                  <a:moveTo>
                    <a:pt x="33" y="14"/>
                  </a:moveTo>
                  <a:lnTo>
                    <a:pt x="9" y="30"/>
                  </a:lnTo>
                  <a:lnTo>
                    <a:pt x="0" y="16"/>
                  </a:lnTo>
                  <a:lnTo>
                    <a:pt x="24" y="0"/>
                  </a:lnTo>
                  <a:lnTo>
                    <a:pt x="33" y="14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72" name="Freeform 217"/>
            <p:cNvSpPr>
              <a:spLocks/>
            </p:cNvSpPr>
            <p:nvPr userDrawn="1"/>
          </p:nvSpPr>
          <p:spPr bwMode="gray">
            <a:xfrm>
              <a:off x="10652125" y="5835650"/>
              <a:ext cx="50800" cy="46038"/>
            </a:xfrm>
            <a:custGeom>
              <a:avLst/>
              <a:gdLst>
                <a:gd name="T0" fmla="*/ 32 w 32"/>
                <a:gd name="T1" fmla="*/ 13 h 29"/>
                <a:gd name="T2" fmla="*/ 8 w 32"/>
                <a:gd name="T3" fmla="*/ 29 h 29"/>
                <a:gd name="T4" fmla="*/ 0 w 32"/>
                <a:gd name="T5" fmla="*/ 15 h 29"/>
                <a:gd name="T6" fmla="*/ 24 w 32"/>
                <a:gd name="T7" fmla="*/ 0 h 29"/>
                <a:gd name="T8" fmla="*/ 32 w 32"/>
                <a:gd name="T9" fmla="*/ 1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29">
                  <a:moveTo>
                    <a:pt x="32" y="13"/>
                  </a:moveTo>
                  <a:lnTo>
                    <a:pt x="8" y="29"/>
                  </a:lnTo>
                  <a:lnTo>
                    <a:pt x="0" y="15"/>
                  </a:lnTo>
                  <a:lnTo>
                    <a:pt x="24" y="0"/>
                  </a:lnTo>
                  <a:lnTo>
                    <a:pt x="32" y="13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73" name="Freeform 218"/>
            <p:cNvSpPr>
              <a:spLocks/>
            </p:cNvSpPr>
            <p:nvPr userDrawn="1"/>
          </p:nvSpPr>
          <p:spPr bwMode="gray">
            <a:xfrm>
              <a:off x="10620375" y="5791200"/>
              <a:ext cx="52387" cy="44450"/>
            </a:xfrm>
            <a:custGeom>
              <a:avLst/>
              <a:gdLst>
                <a:gd name="T0" fmla="*/ 33 w 33"/>
                <a:gd name="T1" fmla="*/ 14 h 28"/>
                <a:gd name="T2" fmla="*/ 9 w 33"/>
                <a:gd name="T3" fmla="*/ 28 h 28"/>
                <a:gd name="T4" fmla="*/ 0 w 33"/>
                <a:gd name="T5" fmla="*/ 15 h 28"/>
                <a:gd name="T6" fmla="*/ 24 w 33"/>
                <a:gd name="T7" fmla="*/ 0 h 28"/>
                <a:gd name="T8" fmla="*/ 33 w 33"/>
                <a:gd name="T9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8">
                  <a:moveTo>
                    <a:pt x="33" y="14"/>
                  </a:moveTo>
                  <a:lnTo>
                    <a:pt x="9" y="28"/>
                  </a:lnTo>
                  <a:lnTo>
                    <a:pt x="0" y="15"/>
                  </a:lnTo>
                  <a:lnTo>
                    <a:pt x="24" y="0"/>
                  </a:lnTo>
                  <a:lnTo>
                    <a:pt x="33" y="14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74" name="Freeform 219"/>
            <p:cNvSpPr>
              <a:spLocks/>
            </p:cNvSpPr>
            <p:nvPr userDrawn="1"/>
          </p:nvSpPr>
          <p:spPr bwMode="gray">
            <a:xfrm>
              <a:off x="10591800" y="5724525"/>
              <a:ext cx="85725" cy="68263"/>
            </a:xfrm>
            <a:custGeom>
              <a:avLst/>
              <a:gdLst>
                <a:gd name="T0" fmla="*/ 54 w 54"/>
                <a:gd name="T1" fmla="*/ 14 h 43"/>
                <a:gd name="T2" fmla="*/ 9 w 54"/>
                <a:gd name="T3" fmla="*/ 43 h 43"/>
                <a:gd name="T4" fmla="*/ 0 w 54"/>
                <a:gd name="T5" fmla="*/ 30 h 43"/>
                <a:gd name="T6" fmla="*/ 44 w 54"/>
                <a:gd name="T7" fmla="*/ 0 h 43"/>
                <a:gd name="T8" fmla="*/ 54 w 54"/>
                <a:gd name="T9" fmla="*/ 14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3">
                  <a:moveTo>
                    <a:pt x="54" y="14"/>
                  </a:moveTo>
                  <a:lnTo>
                    <a:pt x="9" y="43"/>
                  </a:lnTo>
                  <a:lnTo>
                    <a:pt x="0" y="30"/>
                  </a:lnTo>
                  <a:lnTo>
                    <a:pt x="44" y="0"/>
                  </a:lnTo>
                  <a:lnTo>
                    <a:pt x="54" y="14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75" name="Freeform 220"/>
            <p:cNvSpPr>
              <a:spLocks/>
            </p:cNvSpPr>
            <p:nvPr userDrawn="1"/>
          </p:nvSpPr>
          <p:spPr bwMode="gray">
            <a:xfrm>
              <a:off x="10563225" y="5700713"/>
              <a:ext cx="50800" cy="47625"/>
            </a:xfrm>
            <a:custGeom>
              <a:avLst/>
              <a:gdLst>
                <a:gd name="T0" fmla="*/ 32 w 32"/>
                <a:gd name="T1" fmla="*/ 14 h 30"/>
                <a:gd name="T2" fmla="*/ 8 w 32"/>
                <a:gd name="T3" fmla="*/ 30 h 30"/>
                <a:gd name="T4" fmla="*/ 0 w 32"/>
                <a:gd name="T5" fmla="*/ 16 h 30"/>
                <a:gd name="T6" fmla="*/ 24 w 32"/>
                <a:gd name="T7" fmla="*/ 0 h 30"/>
                <a:gd name="T8" fmla="*/ 32 w 32"/>
                <a:gd name="T9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0">
                  <a:moveTo>
                    <a:pt x="32" y="14"/>
                  </a:moveTo>
                  <a:lnTo>
                    <a:pt x="8" y="30"/>
                  </a:lnTo>
                  <a:lnTo>
                    <a:pt x="0" y="16"/>
                  </a:lnTo>
                  <a:lnTo>
                    <a:pt x="24" y="0"/>
                  </a:lnTo>
                  <a:lnTo>
                    <a:pt x="32" y="14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76" name="Freeform 221"/>
            <p:cNvSpPr>
              <a:spLocks/>
            </p:cNvSpPr>
            <p:nvPr userDrawn="1"/>
          </p:nvSpPr>
          <p:spPr bwMode="gray">
            <a:xfrm>
              <a:off x="10533063" y="5656263"/>
              <a:ext cx="52387" cy="47625"/>
            </a:xfrm>
            <a:custGeom>
              <a:avLst/>
              <a:gdLst>
                <a:gd name="T0" fmla="*/ 33 w 33"/>
                <a:gd name="T1" fmla="*/ 14 h 30"/>
                <a:gd name="T2" fmla="*/ 9 w 33"/>
                <a:gd name="T3" fmla="*/ 30 h 30"/>
                <a:gd name="T4" fmla="*/ 0 w 33"/>
                <a:gd name="T5" fmla="*/ 16 h 30"/>
                <a:gd name="T6" fmla="*/ 23 w 33"/>
                <a:gd name="T7" fmla="*/ 0 h 30"/>
                <a:gd name="T8" fmla="*/ 33 w 33"/>
                <a:gd name="T9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0">
                  <a:moveTo>
                    <a:pt x="33" y="14"/>
                  </a:moveTo>
                  <a:lnTo>
                    <a:pt x="9" y="30"/>
                  </a:lnTo>
                  <a:lnTo>
                    <a:pt x="0" y="16"/>
                  </a:lnTo>
                  <a:lnTo>
                    <a:pt x="23" y="0"/>
                  </a:lnTo>
                  <a:lnTo>
                    <a:pt x="33" y="14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77" name="Freeform 222"/>
            <p:cNvSpPr>
              <a:spLocks/>
            </p:cNvSpPr>
            <p:nvPr userDrawn="1"/>
          </p:nvSpPr>
          <p:spPr bwMode="gray">
            <a:xfrm>
              <a:off x="10502900" y="5613400"/>
              <a:ext cx="52387" cy="44450"/>
            </a:xfrm>
            <a:custGeom>
              <a:avLst/>
              <a:gdLst>
                <a:gd name="T0" fmla="*/ 33 w 33"/>
                <a:gd name="T1" fmla="*/ 12 h 28"/>
                <a:gd name="T2" fmla="*/ 9 w 33"/>
                <a:gd name="T3" fmla="*/ 28 h 28"/>
                <a:gd name="T4" fmla="*/ 0 w 33"/>
                <a:gd name="T5" fmla="*/ 15 h 28"/>
                <a:gd name="T6" fmla="*/ 24 w 33"/>
                <a:gd name="T7" fmla="*/ 0 h 28"/>
                <a:gd name="T8" fmla="*/ 33 w 33"/>
                <a:gd name="T9" fmla="*/ 1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8">
                  <a:moveTo>
                    <a:pt x="33" y="12"/>
                  </a:moveTo>
                  <a:lnTo>
                    <a:pt x="9" y="28"/>
                  </a:lnTo>
                  <a:lnTo>
                    <a:pt x="0" y="15"/>
                  </a:lnTo>
                  <a:lnTo>
                    <a:pt x="24" y="0"/>
                  </a:lnTo>
                  <a:lnTo>
                    <a:pt x="33" y="12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78" name="Freeform 223"/>
            <p:cNvSpPr>
              <a:spLocks/>
            </p:cNvSpPr>
            <p:nvPr userDrawn="1"/>
          </p:nvSpPr>
          <p:spPr bwMode="gray">
            <a:xfrm>
              <a:off x="10474325" y="5568950"/>
              <a:ext cx="50800" cy="44450"/>
            </a:xfrm>
            <a:custGeom>
              <a:avLst/>
              <a:gdLst>
                <a:gd name="T0" fmla="*/ 32 w 32"/>
                <a:gd name="T1" fmla="*/ 13 h 28"/>
                <a:gd name="T2" fmla="*/ 8 w 32"/>
                <a:gd name="T3" fmla="*/ 28 h 28"/>
                <a:gd name="T4" fmla="*/ 0 w 32"/>
                <a:gd name="T5" fmla="*/ 16 h 28"/>
                <a:gd name="T6" fmla="*/ 24 w 32"/>
                <a:gd name="T7" fmla="*/ 0 h 28"/>
                <a:gd name="T8" fmla="*/ 32 w 32"/>
                <a:gd name="T9" fmla="*/ 1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28">
                  <a:moveTo>
                    <a:pt x="32" y="13"/>
                  </a:moveTo>
                  <a:lnTo>
                    <a:pt x="8" y="28"/>
                  </a:lnTo>
                  <a:lnTo>
                    <a:pt x="0" y="16"/>
                  </a:lnTo>
                  <a:lnTo>
                    <a:pt x="24" y="0"/>
                  </a:lnTo>
                  <a:lnTo>
                    <a:pt x="32" y="13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79" name="Freeform 224"/>
            <p:cNvSpPr>
              <a:spLocks/>
            </p:cNvSpPr>
            <p:nvPr userDrawn="1"/>
          </p:nvSpPr>
          <p:spPr bwMode="gray">
            <a:xfrm>
              <a:off x="10444163" y="5502275"/>
              <a:ext cx="84137" cy="68263"/>
            </a:xfrm>
            <a:custGeom>
              <a:avLst/>
              <a:gdLst>
                <a:gd name="T0" fmla="*/ 53 w 53"/>
                <a:gd name="T1" fmla="*/ 13 h 43"/>
                <a:gd name="T2" fmla="*/ 9 w 53"/>
                <a:gd name="T3" fmla="*/ 43 h 43"/>
                <a:gd name="T4" fmla="*/ 0 w 53"/>
                <a:gd name="T5" fmla="*/ 29 h 43"/>
                <a:gd name="T6" fmla="*/ 44 w 53"/>
                <a:gd name="T7" fmla="*/ 0 h 43"/>
                <a:gd name="T8" fmla="*/ 53 w 53"/>
                <a:gd name="T9" fmla="*/ 1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43">
                  <a:moveTo>
                    <a:pt x="53" y="13"/>
                  </a:moveTo>
                  <a:lnTo>
                    <a:pt x="9" y="43"/>
                  </a:lnTo>
                  <a:lnTo>
                    <a:pt x="0" y="29"/>
                  </a:lnTo>
                  <a:lnTo>
                    <a:pt x="44" y="0"/>
                  </a:lnTo>
                  <a:lnTo>
                    <a:pt x="53" y="13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80" name="Freeform 225"/>
            <p:cNvSpPr>
              <a:spLocks/>
            </p:cNvSpPr>
            <p:nvPr userDrawn="1"/>
          </p:nvSpPr>
          <p:spPr bwMode="gray">
            <a:xfrm>
              <a:off x="10415588" y="5478463"/>
              <a:ext cx="52387" cy="47625"/>
            </a:xfrm>
            <a:custGeom>
              <a:avLst/>
              <a:gdLst>
                <a:gd name="T0" fmla="*/ 33 w 33"/>
                <a:gd name="T1" fmla="*/ 14 h 30"/>
                <a:gd name="T2" fmla="*/ 9 w 33"/>
                <a:gd name="T3" fmla="*/ 30 h 30"/>
                <a:gd name="T4" fmla="*/ 0 w 33"/>
                <a:gd name="T5" fmla="*/ 16 h 30"/>
                <a:gd name="T6" fmla="*/ 24 w 33"/>
                <a:gd name="T7" fmla="*/ 0 h 30"/>
                <a:gd name="T8" fmla="*/ 33 w 33"/>
                <a:gd name="T9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0">
                  <a:moveTo>
                    <a:pt x="33" y="14"/>
                  </a:moveTo>
                  <a:lnTo>
                    <a:pt x="9" y="30"/>
                  </a:lnTo>
                  <a:lnTo>
                    <a:pt x="0" y="16"/>
                  </a:lnTo>
                  <a:lnTo>
                    <a:pt x="24" y="0"/>
                  </a:lnTo>
                  <a:lnTo>
                    <a:pt x="33" y="14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81" name="Freeform 226"/>
            <p:cNvSpPr>
              <a:spLocks/>
            </p:cNvSpPr>
            <p:nvPr userDrawn="1"/>
          </p:nvSpPr>
          <p:spPr bwMode="gray">
            <a:xfrm>
              <a:off x="10385425" y="5434013"/>
              <a:ext cx="52387" cy="46038"/>
            </a:xfrm>
            <a:custGeom>
              <a:avLst/>
              <a:gdLst>
                <a:gd name="T0" fmla="*/ 33 w 33"/>
                <a:gd name="T1" fmla="*/ 13 h 29"/>
                <a:gd name="T2" fmla="*/ 10 w 33"/>
                <a:gd name="T3" fmla="*/ 29 h 29"/>
                <a:gd name="T4" fmla="*/ 0 w 33"/>
                <a:gd name="T5" fmla="*/ 16 h 29"/>
                <a:gd name="T6" fmla="*/ 24 w 33"/>
                <a:gd name="T7" fmla="*/ 0 h 29"/>
                <a:gd name="T8" fmla="*/ 33 w 33"/>
                <a:gd name="T9" fmla="*/ 1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9">
                  <a:moveTo>
                    <a:pt x="33" y="13"/>
                  </a:moveTo>
                  <a:lnTo>
                    <a:pt x="10" y="29"/>
                  </a:lnTo>
                  <a:lnTo>
                    <a:pt x="0" y="16"/>
                  </a:lnTo>
                  <a:lnTo>
                    <a:pt x="24" y="0"/>
                  </a:lnTo>
                  <a:lnTo>
                    <a:pt x="33" y="13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82" name="Freeform 227"/>
            <p:cNvSpPr>
              <a:spLocks/>
            </p:cNvSpPr>
            <p:nvPr userDrawn="1"/>
          </p:nvSpPr>
          <p:spPr bwMode="gray">
            <a:xfrm>
              <a:off x="10355263" y="5391150"/>
              <a:ext cx="52387" cy="44450"/>
            </a:xfrm>
            <a:custGeom>
              <a:avLst/>
              <a:gdLst>
                <a:gd name="T0" fmla="*/ 33 w 33"/>
                <a:gd name="T1" fmla="*/ 13 h 28"/>
                <a:gd name="T2" fmla="*/ 9 w 33"/>
                <a:gd name="T3" fmla="*/ 28 h 28"/>
                <a:gd name="T4" fmla="*/ 0 w 33"/>
                <a:gd name="T5" fmla="*/ 14 h 28"/>
                <a:gd name="T6" fmla="*/ 24 w 33"/>
                <a:gd name="T7" fmla="*/ 0 h 28"/>
                <a:gd name="T8" fmla="*/ 33 w 33"/>
                <a:gd name="T9" fmla="*/ 1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8">
                  <a:moveTo>
                    <a:pt x="33" y="13"/>
                  </a:moveTo>
                  <a:lnTo>
                    <a:pt x="9" y="28"/>
                  </a:lnTo>
                  <a:lnTo>
                    <a:pt x="0" y="14"/>
                  </a:lnTo>
                  <a:lnTo>
                    <a:pt x="24" y="0"/>
                  </a:lnTo>
                  <a:lnTo>
                    <a:pt x="33" y="13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83" name="Freeform 228"/>
            <p:cNvSpPr>
              <a:spLocks/>
            </p:cNvSpPr>
            <p:nvPr userDrawn="1"/>
          </p:nvSpPr>
          <p:spPr bwMode="gray">
            <a:xfrm>
              <a:off x="10326688" y="5345113"/>
              <a:ext cx="52387" cy="47625"/>
            </a:xfrm>
            <a:custGeom>
              <a:avLst/>
              <a:gdLst>
                <a:gd name="T0" fmla="*/ 33 w 33"/>
                <a:gd name="T1" fmla="*/ 14 h 30"/>
                <a:gd name="T2" fmla="*/ 9 w 33"/>
                <a:gd name="T3" fmla="*/ 30 h 30"/>
                <a:gd name="T4" fmla="*/ 0 w 33"/>
                <a:gd name="T5" fmla="*/ 16 h 30"/>
                <a:gd name="T6" fmla="*/ 24 w 33"/>
                <a:gd name="T7" fmla="*/ 0 h 30"/>
                <a:gd name="T8" fmla="*/ 33 w 33"/>
                <a:gd name="T9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0">
                  <a:moveTo>
                    <a:pt x="33" y="14"/>
                  </a:moveTo>
                  <a:lnTo>
                    <a:pt x="9" y="30"/>
                  </a:lnTo>
                  <a:lnTo>
                    <a:pt x="0" y="16"/>
                  </a:lnTo>
                  <a:lnTo>
                    <a:pt x="24" y="0"/>
                  </a:lnTo>
                  <a:lnTo>
                    <a:pt x="33" y="14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84" name="Freeform 229"/>
            <p:cNvSpPr>
              <a:spLocks/>
            </p:cNvSpPr>
            <p:nvPr userDrawn="1"/>
          </p:nvSpPr>
          <p:spPr bwMode="gray">
            <a:xfrm>
              <a:off x="10298113" y="5280025"/>
              <a:ext cx="84137" cy="68263"/>
            </a:xfrm>
            <a:custGeom>
              <a:avLst/>
              <a:gdLst>
                <a:gd name="T0" fmla="*/ 53 w 53"/>
                <a:gd name="T1" fmla="*/ 13 h 43"/>
                <a:gd name="T2" fmla="*/ 9 w 53"/>
                <a:gd name="T3" fmla="*/ 43 h 43"/>
                <a:gd name="T4" fmla="*/ 0 w 53"/>
                <a:gd name="T5" fmla="*/ 29 h 43"/>
                <a:gd name="T6" fmla="*/ 44 w 53"/>
                <a:gd name="T7" fmla="*/ 0 h 43"/>
                <a:gd name="T8" fmla="*/ 53 w 53"/>
                <a:gd name="T9" fmla="*/ 1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43">
                  <a:moveTo>
                    <a:pt x="53" y="13"/>
                  </a:moveTo>
                  <a:lnTo>
                    <a:pt x="9" y="43"/>
                  </a:lnTo>
                  <a:lnTo>
                    <a:pt x="0" y="29"/>
                  </a:lnTo>
                  <a:lnTo>
                    <a:pt x="44" y="0"/>
                  </a:lnTo>
                  <a:lnTo>
                    <a:pt x="53" y="13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85" name="Freeform 230"/>
            <p:cNvSpPr>
              <a:spLocks/>
            </p:cNvSpPr>
            <p:nvPr userDrawn="1"/>
          </p:nvSpPr>
          <p:spPr bwMode="gray">
            <a:xfrm>
              <a:off x="10269538" y="5256213"/>
              <a:ext cx="49212" cy="46038"/>
            </a:xfrm>
            <a:custGeom>
              <a:avLst/>
              <a:gdLst>
                <a:gd name="T0" fmla="*/ 31 w 31"/>
                <a:gd name="T1" fmla="*/ 14 h 29"/>
                <a:gd name="T2" fmla="*/ 7 w 31"/>
                <a:gd name="T3" fmla="*/ 29 h 29"/>
                <a:gd name="T4" fmla="*/ 0 w 31"/>
                <a:gd name="T5" fmla="*/ 16 h 29"/>
                <a:gd name="T6" fmla="*/ 23 w 31"/>
                <a:gd name="T7" fmla="*/ 0 h 29"/>
                <a:gd name="T8" fmla="*/ 31 w 31"/>
                <a:gd name="T9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9">
                  <a:moveTo>
                    <a:pt x="31" y="14"/>
                  </a:moveTo>
                  <a:lnTo>
                    <a:pt x="7" y="29"/>
                  </a:lnTo>
                  <a:lnTo>
                    <a:pt x="0" y="16"/>
                  </a:lnTo>
                  <a:lnTo>
                    <a:pt x="23" y="0"/>
                  </a:lnTo>
                  <a:lnTo>
                    <a:pt x="31" y="14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86" name="Freeform 231"/>
            <p:cNvSpPr>
              <a:spLocks/>
            </p:cNvSpPr>
            <p:nvPr userDrawn="1"/>
          </p:nvSpPr>
          <p:spPr bwMode="gray">
            <a:xfrm>
              <a:off x="10237788" y="5213350"/>
              <a:ext cx="52387" cy="44450"/>
            </a:xfrm>
            <a:custGeom>
              <a:avLst/>
              <a:gdLst>
                <a:gd name="T0" fmla="*/ 33 w 33"/>
                <a:gd name="T1" fmla="*/ 12 h 28"/>
                <a:gd name="T2" fmla="*/ 9 w 33"/>
                <a:gd name="T3" fmla="*/ 28 h 28"/>
                <a:gd name="T4" fmla="*/ 0 w 33"/>
                <a:gd name="T5" fmla="*/ 14 h 28"/>
                <a:gd name="T6" fmla="*/ 24 w 33"/>
                <a:gd name="T7" fmla="*/ 0 h 28"/>
                <a:gd name="T8" fmla="*/ 33 w 33"/>
                <a:gd name="T9" fmla="*/ 1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8">
                  <a:moveTo>
                    <a:pt x="33" y="12"/>
                  </a:moveTo>
                  <a:lnTo>
                    <a:pt x="9" y="28"/>
                  </a:lnTo>
                  <a:lnTo>
                    <a:pt x="0" y="14"/>
                  </a:lnTo>
                  <a:lnTo>
                    <a:pt x="24" y="0"/>
                  </a:lnTo>
                  <a:lnTo>
                    <a:pt x="33" y="12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87" name="Freeform 232"/>
            <p:cNvSpPr>
              <a:spLocks/>
            </p:cNvSpPr>
            <p:nvPr userDrawn="1"/>
          </p:nvSpPr>
          <p:spPr bwMode="gray">
            <a:xfrm>
              <a:off x="10209213" y="5168900"/>
              <a:ext cx="52387" cy="44450"/>
            </a:xfrm>
            <a:custGeom>
              <a:avLst/>
              <a:gdLst>
                <a:gd name="T0" fmla="*/ 33 w 33"/>
                <a:gd name="T1" fmla="*/ 13 h 28"/>
                <a:gd name="T2" fmla="*/ 9 w 33"/>
                <a:gd name="T3" fmla="*/ 28 h 28"/>
                <a:gd name="T4" fmla="*/ 0 w 33"/>
                <a:gd name="T5" fmla="*/ 15 h 28"/>
                <a:gd name="T6" fmla="*/ 24 w 33"/>
                <a:gd name="T7" fmla="*/ 0 h 28"/>
                <a:gd name="T8" fmla="*/ 33 w 33"/>
                <a:gd name="T9" fmla="*/ 1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8">
                  <a:moveTo>
                    <a:pt x="33" y="13"/>
                  </a:moveTo>
                  <a:lnTo>
                    <a:pt x="9" y="28"/>
                  </a:lnTo>
                  <a:lnTo>
                    <a:pt x="0" y="15"/>
                  </a:lnTo>
                  <a:lnTo>
                    <a:pt x="24" y="0"/>
                  </a:lnTo>
                  <a:lnTo>
                    <a:pt x="33" y="13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88" name="Freeform 233"/>
            <p:cNvSpPr>
              <a:spLocks/>
            </p:cNvSpPr>
            <p:nvPr userDrawn="1"/>
          </p:nvSpPr>
          <p:spPr bwMode="gray">
            <a:xfrm>
              <a:off x="10180638" y="5122863"/>
              <a:ext cx="50800" cy="47625"/>
            </a:xfrm>
            <a:custGeom>
              <a:avLst/>
              <a:gdLst>
                <a:gd name="T0" fmla="*/ 32 w 32"/>
                <a:gd name="T1" fmla="*/ 14 h 30"/>
                <a:gd name="T2" fmla="*/ 8 w 32"/>
                <a:gd name="T3" fmla="*/ 30 h 30"/>
                <a:gd name="T4" fmla="*/ 0 w 32"/>
                <a:gd name="T5" fmla="*/ 16 h 30"/>
                <a:gd name="T6" fmla="*/ 24 w 32"/>
                <a:gd name="T7" fmla="*/ 0 h 30"/>
                <a:gd name="T8" fmla="*/ 32 w 32"/>
                <a:gd name="T9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0">
                  <a:moveTo>
                    <a:pt x="32" y="14"/>
                  </a:moveTo>
                  <a:lnTo>
                    <a:pt x="8" y="30"/>
                  </a:lnTo>
                  <a:lnTo>
                    <a:pt x="0" y="16"/>
                  </a:lnTo>
                  <a:lnTo>
                    <a:pt x="24" y="0"/>
                  </a:lnTo>
                  <a:lnTo>
                    <a:pt x="32" y="14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89" name="Freeform 234"/>
            <p:cNvSpPr>
              <a:spLocks/>
            </p:cNvSpPr>
            <p:nvPr userDrawn="1"/>
          </p:nvSpPr>
          <p:spPr bwMode="gray">
            <a:xfrm>
              <a:off x="10148888" y="5056188"/>
              <a:ext cx="85725" cy="68263"/>
            </a:xfrm>
            <a:custGeom>
              <a:avLst/>
              <a:gdLst>
                <a:gd name="T0" fmla="*/ 54 w 54"/>
                <a:gd name="T1" fmla="*/ 14 h 43"/>
                <a:gd name="T2" fmla="*/ 10 w 54"/>
                <a:gd name="T3" fmla="*/ 43 h 43"/>
                <a:gd name="T4" fmla="*/ 0 w 54"/>
                <a:gd name="T5" fmla="*/ 30 h 43"/>
                <a:gd name="T6" fmla="*/ 45 w 54"/>
                <a:gd name="T7" fmla="*/ 0 h 43"/>
                <a:gd name="T8" fmla="*/ 54 w 54"/>
                <a:gd name="T9" fmla="*/ 14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3">
                  <a:moveTo>
                    <a:pt x="54" y="14"/>
                  </a:moveTo>
                  <a:lnTo>
                    <a:pt x="10" y="43"/>
                  </a:lnTo>
                  <a:lnTo>
                    <a:pt x="0" y="30"/>
                  </a:lnTo>
                  <a:lnTo>
                    <a:pt x="45" y="0"/>
                  </a:lnTo>
                  <a:lnTo>
                    <a:pt x="54" y="14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90" name="Freeform 235"/>
            <p:cNvSpPr>
              <a:spLocks/>
            </p:cNvSpPr>
            <p:nvPr userDrawn="1"/>
          </p:nvSpPr>
          <p:spPr bwMode="gray">
            <a:xfrm>
              <a:off x="10120313" y="5033963"/>
              <a:ext cx="52387" cy="46038"/>
            </a:xfrm>
            <a:custGeom>
              <a:avLst/>
              <a:gdLst>
                <a:gd name="T0" fmla="*/ 33 w 33"/>
                <a:gd name="T1" fmla="*/ 13 h 29"/>
                <a:gd name="T2" fmla="*/ 9 w 33"/>
                <a:gd name="T3" fmla="*/ 29 h 29"/>
                <a:gd name="T4" fmla="*/ 0 w 33"/>
                <a:gd name="T5" fmla="*/ 16 h 29"/>
                <a:gd name="T6" fmla="*/ 24 w 33"/>
                <a:gd name="T7" fmla="*/ 0 h 29"/>
                <a:gd name="T8" fmla="*/ 33 w 33"/>
                <a:gd name="T9" fmla="*/ 1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9">
                  <a:moveTo>
                    <a:pt x="33" y="13"/>
                  </a:moveTo>
                  <a:lnTo>
                    <a:pt x="9" y="29"/>
                  </a:lnTo>
                  <a:lnTo>
                    <a:pt x="0" y="16"/>
                  </a:lnTo>
                  <a:lnTo>
                    <a:pt x="24" y="0"/>
                  </a:lnTo>
                  <a:lnTo>
                    <a:pt x="33" y="13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91" name="Freeform 236"/>
            <p:cNvSpPr>
              <a:spLocks/>
            </p:cNvSpPr>
            <p:nvPr userDrawn="1"/>
          </p:nvSpPr>
          <p:spPr bwMode="gray">
            <a:xfrm>
              <a:off x="10091738" y="4991100"/>
              <a:ext cx="50800" cy="44450"/>
            </a:xfrm>
            <a:custGeom>
              <a:avLst/>
              <a:gdLst>
                <a:gd name="T0" fmla="*/ 32 w 32"/>
                <a:gd name="T1" fmla="*/ 12 h 28"/>
                <a:gd name="T2" fmla="*/ 8 w 32"/>
                <a:gd name="T3" fmla="*/ 28 h 28"/>
                <a:gd name="T4" fmla="*/ 0 w 32"/>
                <a:gd name="T5" fmla="*/ 14 h 28"/>
                <a:gd name="T6" fmla="*/ 24 w 32"/>
                <a:gd name="T7" fmla="*/ 0 h 28"/>
                <a:gd name="T8" fmla="*/ 32 w 32"/>
                <a:gd name="T9" fmla="*/ 1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28">
                  <a:moveTo>
                    <a:pt x="32" y="12"/>
                  </a:moveTo>
                  <a:lnTo>
                    <a:pt x="8" y="28"/>
                  </a:lnTo>
                  <a:lnTo>
                    <a:pt x="0" y="14"/>
                  </a:lnTo>
                  <a:lnTo>
                    <a:pt x="24" y="0"/>
                  </a:lnTo>
                  <a:lnTo>
                    <a:pt x="32" y="12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92" name="Freeform 237"/>
            <p:cNvSpPr>
              <a:spLocks/>
            </p:cNvSpPr>
            <p:nvPr userDrawn="1"/>
          </p:nvSpPr>
          <p:spPr bwMode="gray">
            <a:xfrm>
              <a:off x="10061575" y="4945063"/>
              <a:ext cx="52387" cy="46038"/>
            </a:xfrm>
            <a:custGeom>
              <a:avLst/>
              <a:gdLst>
                <a:gd name="T0" fmla="*/ 33 w 33"/>
                <a:gd name="T1" fmla="*/ 14 h 29"/>
                <a:gd name="T2" fmla="*/ 9 w 33"/>
                <a:gd name="T3" fmla="*/ 29 h 29"/>
                <a:gd name="T4" fmla="*/ 0 w 33"/>
                <a:gd name="T5" fmla="*/ 16 h 29"/>
                <a:gd name="T6" fmla="*/ 24 w 33"/>
                <a:gd name="T7" fmla="*/ 0 h 29"/>
                <a:gd name="T8" fmla="*/ 33 w 33"/>
                <a:gd name="T9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9">
                  <a:moveTo>
                    <a:pt x="33" y="14"/>
                  </a:moveTo>
                  <a:lnTo>
                    <a:pt x="9" y="29"/>
                  </a:lnTo>
                  <a:lnTo>
                    <a:pt x="0" y="16"/>
                  </a:lnTo>
                  <a:lnTo>
                    <a:pt x="24" y="0"/>
                  </a:lnTo>
                  <a:lnTo>
                    <a:pt x="33" y="14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93" name="Freeform 238"/>
            <p:cNvSpPr>
              <a:spLocks/>
            </p:cNvSpPr>
            <p:nvPr userDrawn="1"/>
          </p:nvSpPr>
          <p:spPr bwMode="gray">
            <a:xfrm>
              <a:off x="10033000" y="4900613"/>
              <a:ext cx="52387" cy="46038"/>
            </a:xfrm>
            <a:custGeom>
              <a:avLst/>
              <a:gdLst>
                <a:gd name="T0" fmla="*/ 33 w 33"/>
                <a:gd name="T1" fmla="*/ 14 h 29"/>
                <a:gd name="T2" fmla="*/ 9 w 33"/>
                <a:gd name="T3" fmla="*/ 29 h 29"/>
                <a:gd name="T4" fmla="*/ 0 w 33"/>
                <a:gd name="T5" fmla="*/ 16 h 29"/>
                <a:gd name="T6" fmla="*/ 23 w 33"/>
                <a:gd name="T7" fmla="*/ 0 h 29"/>
                <a:gd name="T8" fmla="*/ 33 w 33"/>
                <a:gd name="T9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9">
                  <a:moveTo>
                    <a:pt x="33" y="14"/>
                  </a:moveTo>
                  <a:lnTo>
                    <a:pt x="9" y="29"/>
                  </a:lnTo>
                  <a:lnTo>
                    <a:pt x="0" y="16"/>
                  </a:lnTo>
                  <a:lnTo>
                    <a:pt x="23" y="0"/>
                  </a:lnTo>
                  <a:lnTo>
                    <a:pt x="33" y="14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</p:grpSp>
    </p:spTree>
    <p:extLst>
      <p:ext uri="{BB962C8B-B14F-4D97-AF65-F5344CB8AC3E}">
        <p14:creationId xmlns:p14="http://schemas.microsoft.com/office/powerpoint/2010/main" val="36567575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quare pho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Rectangle 141"/>
          <p:cNvSpPr/>
          <p:nvPr userDrawn="1"/>
        </p:nvSpPr>
        <p:spPr bwMode="gray">
          <a:xfrm>
            <a:off x="5334973" y="0"/>
            <a:ext cx="6857027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3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269302" y="2077815"/>
            <a:ext cx="4840694" cy="1799462"/>
          </a:xfrm>
          <a:noFill/>
        </p:spPr>
        <p:txBody>
          <a:bodyPr lIns="146304" tIns="91440" rIns="146304" bIns="91440" anchor="t" anchorCtr="0"/>
          <a:lstStyle>
            <a:lvl1pPr>
              <a:defRPr sz="4705" spc="-98" baseline="0">
                <a:gradFill>
                  <a:gsLst>
                    <a:gs pos="74359">
                      <a:schemeClr val="tx1"/>
                    </a:gs>
                    <a:gs pos="57576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267682" y="3877277"/>
            <a:ext cx="4840694" cy="717249"/>
          </a:xfrm>
        </p:spPr>
        <p:txBody>
          <a:bodyPr lIns="164592" tIns="109728" rIns="164592" bIns="109728">
            <a:noAutofit/>
          </a:bodyPr>
          <a:lstStyle>
            <a:lvl1pPr marL="0" indent="0">
              <a:spcBef>
                <a:spcPts val="0"/>
              </a:spcBef>
              <a:buNone/>
              <a:defRPr lang="en-US" sz="3137" kern="1200" spc="0" baseline="0" dirty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1436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dirty="0"/>
              <a:t>Speaker name</a:t>
            </a:r>
          </a:p>
        </p:txBody>
      </p:sp>
      <p:pic>
        <p:nvPicPr>
          <p:cNvPr id="90" name="MS logo gray - EM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black">
          <a:xfrm>
            <a:off x="454013" y="470067"/>
            <a:ext cx="1423303" cy="304828"/>
          </a:xfrm>
          <a:prstGeom prst="rect">
            <a:avLst/>
          </a:prstGeom>
        </p:spPr>
      </p:pic>
      <p:grpSp>
        <p:nvGrpSpPr>
          <p:cNvPr id="397" name="Group 396"/>
          <p:cNvGrpSpPr/>
          <p:nvPr userDrawn="1"/>
        </p:nvGrpSpPr>
        <p:grpSpPr bwMode="gray">
          <a:xfrm>
            <a:off x="7440701" y="2676791"/>
            <a:ext cx="4751298" cy="4181209"/>
            <a:chOff x="7670801" y="3252788"/>
            <a:chExt cx="4017963" cy="3535362"/>
          </a:xfrm>
        </p:grpSpPr>
        <p:sp>
          <p:nvSpPr>
            <p:cNvPr id="398" name="Freeform 7"/>
            <p:cNvSpPr>
              <a:spLocks/>
            </p:cNvSpPr>
            <p:nvPr userDrawn="1"/>
          </p:nvSpPr>
          <p:spPr bwMode="gray">
            <a:xfrm>
              <a:off x="8091488" y="5829300"/>
              <a:ext cx="295275" cy="823913"/>
            </a:xfrm>
            <a:custGeom>
              <a:avLst/>
              <a:gdLst>
                <a:gd name="T0" fmla="*/ 164 w 164"/>
                <a:gd name="T1" fmla="*/ 453 h 459"/>
                <a:gd name="T2" fmla="*/ 34 w 164"/>
                <a:gd name="T3" fmla="*/ 30 h 459"/>
                <a:gd name="T4" fmla="*/ 34 w 164"/>
                <a:gd name="T5" fmla="*/ 30 h 459"/>
                <a:gd name="T6" fmla="*/ 33 w 164"/>
                <a:gd name="T7" fmla="*/ 29 h 459"/>
                <a:gd name="T8" fmla="*/ 43 w 164"/>
                <a:gd name="T9" fmla="*/ 1 h 459"/>
                <a:gd name="T10" fmla="*/ 32 w 164"/>
                <a:gd name="T11" fmla="*/ 1 h 459"/>
                <a:gd name="T12" fmla="*/ 3 w 164"/>
                <a:gd name="T13" fmla="*/ 39 h 459"/>
                <a:gd name="T14" fmla="*/ 3 w 164"/>
                <a:gd name="T15" fmla="*/ 40 h 459"/>
                <a:gd name="T16" fmla="*/ 3 w 164"/>
                <a:gd name="T17" fmla="*/ 40 h 459"/>
                <a:gd name="T18" fmla="*/ 46 w 164"/>
                <a:gd name="T19" fmla="*/ 275 h 459"/>
                <a:gd name="T20" fmla="*/ 97 w 164"/>
                <a:gd name="T21" fmla="*/ 459 h 459"/>
                <a:gd name="T22" fmla="*/ 164 w 164"/>
                <a:gd name="T23" fmla="*/ 453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4" h="459">
                  <a:moveTo>
                    <a:pt x="164" y="453"/>
                  </a:moveTo>
                  <a:cubicBezTo>
                    <a:pt x="34" y="30"/>
                    <a:pt x="34" y="30"/>
                    <a:pt x="34" y="30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4" y="30"/>
                    <a:pt x="34" y="30"/>
                    <a:pt x="33" y="29"/>
                  </a:cubicBezTo>
                  <a:cubicBezTo>
                    <a:pt x="32" y="18"/>
                    <a:pt x="36" y="8"/>
                    <a:pt x="43" y="1"/>
                  </a:cubicBezTo>
                  <a:cubicBezTo>
                    <a:pt x="39" y="0"/>
                    <a:pt x="35" y="0"/>
                    <a:pt x="32" y="1"/>
                  </a:cubicBezTo>
                  <a:cubicBezTo>
                    <a:pt x="13" y="3"/>
                    <a:pt x="0" y="20"/>
                    <a:pt x="3" y="39"/>
                  </a:cubicBezTo>
                  <a:cubicBezTo>
                    <a:pt x="3" y="39"/>
                    <a:pt x="3" y="40"/>
                    <a:pt x="3" y="40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46" y="275"/>
                    <a:pt x="46" y="275"/>
                    <a:pt x="46" y="275"/>
                  </a:cubicBezTo>
                  <a:cubicBezTo>
                    <a:pt x="49" y="279"/>
                    <a:pt x="97" y="459"/>
                    <a:pt x="97" y="459"/>
                  </a:cubicBezTo>
                  <a:cubicBezTo>
                    <a:pt x="164" y="453"/>
                    <a:pt x="164" y="453"/>
                    <a:pt x="164" y="453"/>
                  </a:cubicBezTo>
                </a:path>
              </a:pathLst>
            </a:custGeom>
            <a:solidFill>
              <a:srgbClr val="BA8C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99" name="Freeform 8"/>
            <p:cNvSpPr>
              <a:spLocks/>
            </p:cNvSpPr>
            <p:nvPr userDrawn="1"/>
          </p:nvSpPr>
          <p:spPr bwMode="gray">
            <a:xfrm>
              <a:off x="10744201" y="6092825"/>
              <a:ext cx="139700" cy="214313"/>
            </a:xfrm>
            <a:custGeom>
              <a:avLst/>
              <a:gdLst>
                <a:gd name="T0" fmla="*/ 0 w 88"/>
                <a:gd name="T1" fmla="*/ 0 h 135"/>
                <a:gd name="T2" fmla="*/ 0 w 88"/>
                <a:gd name="T3" fmla="*/ 0 h 135"/>
                <a:gd name="T4" fmla="*/ 88 w 88"/>
                <a:gd name="T5" fmla="*/ 135 h 135"/>
                <a:gd name="T6" fmla="*/ 0 w 88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8" h="135">
                  <a:moveTo>
                    <a:pt x="0" y="0"/>
                  </a:moveTo>
                  <a:lnTo>
                    <a:pt x="0" y="0"/>
                  </a:lnTo>
                  <a:lnTo>
                    <a:pt x="88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DB1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00" name="Freeform 9"/>
            <p:cNvSpPr>
              <a:spLocks/>
            </p:cNvSpPr>
            <p:nvPr userDrawn="1"/>
          </p:nvSpPr>
          <p:spPr bwMode="gray">
            <a:xfrm>
              <a:off x="10744201" y="6092825"/>
              <a:ext cx="139700" cy="214313"/>
            </a:xfrm>
            <a:custGeom>
              <a:avLst/>
              <a:gdLst>
                <a:gd name="T0" fmla="*/ 0 w 88"/>
                <a:gd name="T1" fmla="*/ 0 h 135"/>
                <a:gd name="T2" fmla="*/ 0 w 88"/>
                <a:gd name="T3" fmla="*/ 0 h 135"/>
                <a:gd name="T4" fmla="*/ 88 w 88"/>
                <a:gd name="T5" fmla="*/ 135 h 135"/>
                <a:gd name="T6" fmla="*/ 0 w 88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8" h="135">
                  <a:moveTo>
                    <a:pt x="0" y="0"/>
                  </a:moveTo>
                  <a:lnTo>
                    <a:pt x="0" y="0"/>
                  </a:lnTo>
                  <a:lnTo>
                    <a:pt x="88" y="13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01" name="Freeform 10"/>
            <p:cNvSpPr>
              <a:spLocks/>
            </p:cNvSpPr>
            <p:nvPr userDrawn="1"/>
          </p:nvSpPr>
          <p:spPr bwMode="gray">
            <a:xfrm>
              <a:off x="8637588" y="5445125"/>
              <a:ext cx="465138" cy="623888"/>
            </a:xfrm>
            <a:custGeom>
              <a:avLst/>
              <a:gdLst>
                <a:gd name="T0" fmla="*/ 202 w 257"/>
                <a:gd name="T1" fmla="*/ 3 h 348"/>
                <a:gd name="T2" fmla="*/ 171 w 257"/>
                <a:gd name="T3" fmla="*/ 43 h 348"/>
                <a:gd name="T4" fmla="*/ 245 w 257"/>
                <a:gd name="T5" fmla="*/ 323 h 348"/>
                <a:gd name="T6" fmla="*/ 257 w 257"/>
                <a:gd name="T7" fmla="*/ 329 h 348"/>
                <a:gd name="T8" fmla="*/ 109 w 257"/>
                <a:gd name="T9" fmla="*/ 319 h 348"/>
                <a:gd name="T10" fmla="*/ 47 w 257"/>
                <a:gd name="T11" fmla="*/ 87 h 348"/>
                <a:gd name="T12" fmla="*/ 202 w 257"/>
                <a:gd name="T13" fmla="*/ 3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7" h="348">
                  <a:moveTo>
                    <a:pt x="202" y="3"/>
                  </a:moveTo>
                  <a:cubicBezTo>
                    <a:pt x="190" y="15"/>
                    <a:pt x="180" y="28"/>
                    <a:pt x="171" y="43"/>
                  </a:cubicBezTo>
                  <a:cubicBezTo>
                    <a:pt x="114" y="141"/>
                    <a:pt x="148" y="266"/>
                    <a:pt x="245" y="323"/>
                  </a:cubicBezTo>
                  <a:cubicBezTo>
                    <a:pt x="249" y="325"/>
                    <a:pt x="253" y="327"/>
                    <a:pt x="257" y="329"/>
                  </a:cubicBezTo>
                  <a:cubicBezTo>
                    <a:pt x="210" y="348"/>
                    <a:pt x="156" y="346"/>
                    <a:pt x="109" y="319"/>
                  </a:cubicBezTo>
                  <a:cubicBezTo>
                    <a:pt x="28" y="272"/>
                    <a:pt x="0" y="168"/>
                    <a:pt x="47" y="87"/>
                  </a:cubicBezTo>
                  <a:cubicBezTo>
                    <a:pt x="80" y="31"/>
                    <a:pt x="140" y="0"/>
                    <a:pt x="202" y="3"/>
                  </a:cubicBezTo>
                </a:path>
              </a:pathLst>
            </a:custGeom>
            <a:solidFill>
              <a:srgbClr val="0075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02" name="Freeform 11"/>
            <p:cNvSpPr>
              <a:spLocks/>
            </p:cNvSpPr>
            <p:nvPr userDrawn="1"/>
          </p:nvSpPr>
          <p:spPr bwMode="gray">
            <a:xfrm>
              <a:off x="7670801" y="3711575"/>
              <a:ext cx="3227388" cy="2381250"/>
            </a:xfrm>
            <a:custGeom>
              <a:avLst/>
              <a:gdLst>
                <a:gd name="T0" fmla="*/ 0 w 1788"/>
                <a:gd name="T1" fmla="*/ 0 h 1326"/>
                <a:gd name="T2" fmla="*/ 1788 w 1788"/>
                <a:gd name="T3" fmla="*/ 0 h 1326"/>
                <a:gd name="T4" fmla="*/ 1788 w 1788"/>
                <a:gd name="T5" fmla="*/ 1326 h 1326"/>
                <a:gd name="T6" fmla="*/ 101 w 1788"/>
                <a:gd name="T7" fmla="*/ 1326 h 1326"/>
                <a:gd name="T8" fmla="*/ 0 w 1788"/>
                <a:gd name="T9" fmla="*/ 1225 h 1326"/>
                <a:gd name="T10" fmla="*/ 0 w 1788"/>
                <a:gd name="T11" fmla="*/ 0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88" h="1326">
                  <a:moveTo>
                    <a:pt x="0" y="0"/>
                  </a:moveTo>
                  <a:cubicBezTo>
                    <a:pt x="1788" y="0"/>
                    <a:pt x="1788" y="0"/>
                    <a:pt x="1788" y="0"/>
                  </a:cubicBezTo>
                  <a:cubicBezTo>
                    <a:pt x="1788" y="1326"/>
                    <a:pt x="1788" y="1326"/>
                    <a:pt x="1788" y="1326"/>
                  </a:cubicBezTo>
                  <a:cubicBezTo>
                    <a:pt x="101" y="1326"/>
                    <a:pt x="101" y="1326"/>
                    <a:pt x="101" y="1326"/>
                  </a:cubicBezTo>
                  <a:cubicBezTo>
                    <a:pt x="45" y="1326"/>
                    <a:pt x="0" y="1281"/>
                    <a:pt x="0" y="1225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00BC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 dirty="0"/>
            </a:p>
          </p:txBody>
        </p:sp>
        <p:sp>
          <p:nvSpPr>
            <p:cNvPr id="403" name="Freeform 12"/>
            <p:cNvSpPr>
              <a:spLocks/>
            </p:cNvSpPr>
            <p:nvPr userDrawn="1"/>
          </p:nvSpPr>
          <p:spPr bwMode="gray">
            <a:xfrm>
              <a:off x="7681913" y="3802063"/>
              <a:ext cx="3122613" cy="2201863"/>
            </a:xfrm>
            <a:custGeom>
              <a:avLst/>
              <a:gdLst>
                <a:gd name="T0" fmla="*/ 1730 w 1730"/>
                <a:gd name="T1" fmla="*/ 0 h 1226"/>
                <a:gd name="T2" fmla="*/ 320 w 1730"/>
                <a:gd name="T3" fmla="*/ 0 h 1226"/>
                <a:gd name="T4" fmla="*/ 320 w 1730"/>
                <a:gd name="T5" fmla="*/ 19 h 1226"/>
                <a:gd name="T6" fmla="*/ 1711 w 1730"/>
                <a:gd name="T7" fmla="*/ 19 h 1226"/>
                <a:gd name="T8" fmla="*/ 1711 w 1730"/>
                <a:gd name="T9" fmla="*/ 1207 h 1226"/>
                <a:gd name="T10" fmla="*/ 0 w 1730"/>
                <a:gd name="T11" fmla="*/ 1207 h 1226"/>
                <a:gd name="T12" fmla="*/ 8 w 1730"/>
                <a:gd name="T13" fmla="*/ 1226 h 1226"/>
                <a:gd name="T14" fmla="*/ 1730 w 1730"/>
                <a:gd name="T15" fmla="*/ 1226 h 1226"/>
                <a:gd name="T16" fmla="*/ 1730 w 1730"/>
                <a:gd name="T17" fmla="*/ 0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30" h="1226">
                  <a:moveTo>
                    <a:pt x="1730" y="0"/>
                  </a:moveTo>
                  <a:cubicBezTo>
                    <a:pt x="320" y="0"/>
                    <a:pt x="320" y="0"/>
                    <a:pt x="320" y="0"/>
                  </a:cubicBezTo>
                  <a:cubicBezTo>
                    <a:pt x="320" y="19"/>
                    <a:pt x="320" y="19"/>
                    <a:pt x="320" y="19"/>
                  </a:cubicBezTo>
                  <a:cubicBezTo>
                    <a:pt x="1711" y="19"/>
                    <a:pt x="1711" y="19"/>
                    <a:pt x="1711" y="19"/>
                  </a:cubicBezTo>
                  <a:cubicBezTo>
                    <a:pt x="1711" y="1207"/>
                    <a:pt x="1711" y="1207"/>
                    <a:pt x="1711" y="1207"/>
                  </a:cubicBezTo>
                  <a:cubicBezTo>
                    <a:pt x="0" y="1207"/>
                    <a:pt x="0" y="1207"/>
                    <a:pt x="0" y="1207"/>
                  </a:cubicBezTo>
                  <a:cubicBezTo>
                    <a:pt x="2" y="1214"/>
                    <a:pt x="5" y="1220"/>
                    <a:pt x="8" y="1226"/>
                  </a:cubicBezTo>
                  <a:cubicBezTo>
                    <a:pt x="1730" y="1226"/>
                    <a:pt x="1730" y="1226"/>
                    <a:pt x="1730" y="1226"/>
                  </a:cubicBezTo>
                  <a:cubicBezTo>
                    <a:pt x="1730" y="0"/>
                    <a:pt x="1730" y="0"/>
                    <a:pt x="1730" y="0"/>
                  </a:cubicBezTo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04" name="Freeform 13"/>
            <p:cNvSpPr>
              <a:spLocks/>
            </p:cNvSpPr>
            <p:nvPr userDrawn="1"/>
          </p:nvSpPr>
          <p:spPr bwMode="gray">
            <a:xfrm>
              <a:off x="7670801" y="3711575"/>
              <a:ext cx="585788" cy="2347913"/>
            </a:xfrm>
            <a:custGeom>
              <a:avLst/>
              <a:gdLst>
                <a:gd name="T0" fmla="*/ 325 w 325"/>
                <a:gd name="T1" fmla="*/ 0 h 1307"/>
                <a:gd name="T2" fmla="*/ 325 w 325"/>
                <a:gd name="T3" fmla="*/ 1202 h 1307"/>
                <a:gd name="T4" fmla="*/ 155 w 325"/>
                <a:gd name="T5" fmla="*/ 1202 h 1307"/>
                <a:gd name="T6" fmla="*/ 43 w 325"/>
                <a:gd name="T7" fmla="*/ 1307 h 1307"/>
                <a:gd name="T8" fmla="*/ 1 w 325"/>
                <a:gd name="T9" fmla="*/ 1235 h 1307"/>
                <a:gd name="T10" fmla="*/ 0 w 325"/>
                <a:gd name="T11" fmla="*/ 0 h 1307"/>
                <a:gd name="T12" fmla="*/ 325 w 325"/>
                <a:gd name="T13" fmla="*/ 0 h 1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5" h="1307">
                  <a:moveTo>
                    <a:pt x="325" y="0"/>
                  </a:moveTo>
                  <a:cubicBezTo>
                    <a:pt x="325" y="1202"/>
                    <a:pt x="325" y="1202"/>
                    <a:pt x="325" y="1202"/>
                  </a:cubicBezTo>
                  <a:cubicBezTo>
                    <a:pt x="155" y="1202"/>
                    <a:pt x="155" y="1202"/>
                    <a:pt x="155" y="1202"/>
                  </a:cubicBezTo>
                  <a:cubicBezTo>
                    <a:pt x="93" y="1202"/>
                    <a:pt x="43" y="1245"/>
                    <a:pt x="43" y="1307"/>
                  </a:cubicBezTo>
                  <a:cubicBezTo>
                    <a:pt x="43" y="1307"/>
                    <a:pt x="1" y="1281"/>
                    <a:pt x="1" y="1235"/>
                  </a:cubicBezTo>
                  <a:cubicBezTo>
                    <a:pt x="1" y="1103"/>
                    <a:pt x="0" y="0"/>
                    <a:pt x="0" y="0"/>
                  </a:cubicBezTo>
                  <a:lnTo>
                    <a:pt x="325" y="0"/>
                  </a:lnTo>
                  <a:close/>
                </a:path>
              </a:pathLst>
            </a:custGeom>
            <a:solidFill>
              <a:srgbClr val="15A2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 dirty="0"/>
            </a:p>
          </p:txBody>
        </p:sp>
        <p:sp>
          <p:nvSpPr>
            <p:cNvPr id="405" name="Freeform 14"/>
            <p:cNvSpPr>
              <a:spLocks/>
            </p:cNvSpPr>
            <p:nvPr userDrawn="1"/>
          </p:nvSpPr>
          <p:spPr bwMode="gray">
            <a:xfrm>
              <a:off x="7670801" y="3490913"/>
              <a:ext cx="420688" cy="2432050"/>
            </a:xfrm>
            <a:custGeom>
              <a:avLst/>
              <a:gdLst>
                <a:gd name="T0" fmla="*/ 112 w 233"/>
                <a:gd name="T1" fmla="*/ 0 h 1354"/>
                <a:gd name="T2" fmla="*/ 0 w 233"/>
                <a:gd name="T3" fmla="*/ 112 h 1354"/>
                <a:gd name="T4" fmla="*/ 0 w 233"/>
                <a:gd name="T5" fmla="*/ 1354 h 1354"/>
                <a:gd name="T6" fmla="*/ 1 w 233"/>
                <a:gd name="T7" fmla="*/ 1354 h 1354"/>
                <a:gd name="T8" fmla="*/ 112 w 233"/>
                <a:gd name="T9" fmla="*/ 1251 h 1354"/>
                <a:gd name="T10" fmla="*/ 233 w 233"/>
                <a:gd name="T11" fmla="*/ 1251 h 1354"/>
                <a:gd name="T12" fmla="*/ 233 w 233"/>
                <a:gd name="T13" fmla="*/ 0 h 1354"/>
                <a:gd name="T14" fmla="*/ 112 w 233"/>
                <a:gd name="T15" fmla="*/ 0 h 1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3" h="1354">
                  <a:moveTo>
                    <a:pt x="112" y="0"/>
                  </a:moveTo>
                  <a:cubicBezTo>
                    <a:pt x="50" y="0"/>
                    <a:pt x="0" y="50"/>
                    <a:pt x="0" y="112"/>
                  </a:cubicBezTo>
                  <a:cubicBezTo>
                    <a:pt x="0" y="1354"/>
                    <a:pt x="0" y="1354"/>
                    <a:pt x="0" y="1354"/>
                  </a:cubicBezTo>
                  <a:cubicBezTo>
                    <a:pt x="1" y="1354"/>
                    <a:pt x="1" y="1354"/>
                    <a:pt x="1" y="1354"/>
                  </a:cubicBezTo>
                  <a:cubicBezTo>
                    <a:pt x="5" y="1296"/>
                    <a:pt x="53" y="1251"/>
                    <a:pt x="112" y="1251"/>
                  </a:cubicBezTo>
                  <a:cubicBezTo>
                    <a:pt x="233" y="1251"/>
                    <a:pt x="233" y="1251"/>
                    <a:pt x="233" y="1251"/>
                  </a:cubicBezTo>
                  <a:cubicBezTo>
                    <a:pt x="233" y="0"/>
                    <a:pt x="233" y="0"/>
                    <a:pt x="233" y="0"/>
                  </a:cubicBezTo>
                  <a:lnTo>
                    <a:pt x="112" y="0"/>
                  </a:lnTo>
                  <a:close/>
                </a:path>
              </a:pathLst>
            </a:cu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06" name="Freeform 15"/>
            <p:cNvSpPr>
              <a:spLocks noEditPoints="1"/>
            </p:cNvSpPr>
            <p:nvPr userDrawn="1"/>
          </p:nvSpPr>
          <p:spPr bwMode="gray">
            <a:xfrm>
              <a:off x="8848726" y="3952875"/>
              <a:ext cx="1244600" cy="1892300"/>
            </a:xfrm>
            <a:custGeom>
              <a:avLst/>
              <a:gdLst>
                <a:gd name="T0" fmla="*/ 597 w 689"/>
                <a:gd name="T1" fmla="*/ 579 h 1054"/>
                <a:gd name="T2" fmla="*/ 624 w 689"/>
                <a:gd name="T3" fmla="*/ 548 h 1054"/>
                <a:gd name="T4" fmla="*/ 689 w 689"/>
                <a:gd name="T5" fmla="*/ 345 h 1054"/>
                <a:gd name="T6" fmla="*/ 0 w 689"/>
                <a:gd name="T7" fmla="*/ 345 h 1054"/>
                <a:gd name="T8" fmla="*/ 66 w 689"/>
                <a:gd name="T9" fmla="*/ 548 h 1054"/>
                <a:gd name="T10" fmla="*/ 93 w 689"/>
                <a:gd name="T11" fmla="*/ 579 h 1054"/>
                <a:gd name="T12" fmla="*/ 159 w 689"/>
                <a:gd name="T13" fmla="*/ 791 h 1054"/>
                <a:gd name="T14" fmla="*/ 171 w 689"/>
                <a:gd name="T15" fmla="*/ 834 h 1054"/>
                <a:gd name="T16" fmla="*/ 159 w 689"/>
                <a:gd name="T17" fmla="*/ 877 h 1054"/>
                <a:gd name="T18" fmla="*/ 159 w 689"/>
                <a:gd name="T19" fmla="*/ 918 h 1054"/>
                <a:gd name="T20" fmla="*/ 184 w 689"/>
                <a:gd name="T21" fmla="*/ 965 h 1054"/>
                <a:gd name="T22" fmla="*/ 345 w 689"/>
                <a:gd name="T23" fmla="*/ 1054 h 1054"/>
                <a:gd name="T24" fmla="*/ 506 w 689"/>
                <a:gd name="T25" fmla="*/ 965 h 1054"/>
                <a:gd name="T26" fmla="*/ 530 w 689"/>
                <a:gd name="T27" fmla="*/ 918 h 1054"/>
                <a:gd name="T28" fmla="*/ 530 w 689"/>
                <a:gd name="T29" fmla="*/ 877 h 1054"/>
                <a:gd name="T30" fmla="*/ 519 w 689"/>
                <a:gd name="T31" fmla="*/ 834 h 1054"/>
                <a:gd name="T32" fmla="*/ 530 w 689"/>
                <a:gd name="T33" fmla="*/ 791 h 1054"/>
                <a:gd name="T34" fmla="*/ 675 w 689"/>
                <a:gd name="T35" fmla="*/ 345 h 1054"/>
                <a:gd name="T36" fmla="*/ 606 w 689"/>
                <a:gd name="T37" fmla="*/ 546 h 1054"/>
                <a:gd name="T38" fmla="*/ 586 w 689"/>
                <a:gd name="T39" fmla="*/ 570 h 1054"/>
                <a:gd name="T40" fmla="*/ 442 w 689"/>
                <a:gd name="T41" fmla="*/ 767 h 1054"/>
                <a:gd name="T42" fmla="*/ 551 w 689"/>
                <a:gd name="T43" fmla="*/ 555 h 1054"/>
                <a:gd name="T44" fmla="*/ 556 w 689"/>
                <a:gd name="T45" fmla="*/ 549 h 1054"/>
                <a:gd name="T46" fmla="*/ 616 w 689"/>
                <a:gd name="T47" fmla="*/ 412 h 1054"/>
                <a:gd name="T48" fmla="*/ 630 w 689"/>
                <a:gd name="T49" fmla="*/ 398 h 1054"/>
                <a:gd name="T50" fmla="*/ 623 w 689"/>
                <a:gd name="T51" fmla="*/ 345 h 1054"/>
                <a:gd name="T52" fmla="*/ 382 w 689"/>
                <a:gd name="T53" fmla="*/ 16 h 1054"/>
                <a:gd name="T54" fmla="*/ 103 w 689"/>
                <a:gd name="T55" fmla="*/ 570 h 1054"/>
                <a:gd name="T56" fmla="*/ 83 w 689"/>
                <a:gd name="T57" fmla="*/ 546 h 1054"/>
                <a:gd name="T58" fmla="*/ 312 w 689"/>
                <a:gd name="T59" fmla="*/ 16 h 1054"/>
                <a:gd name="T60" fmla="*/ 609 w 689"/>
                <a:gd name="T61" fmla="*/ 345 h 1054"/>
                <a:gd name="T62" fmla="*/ 540 w 689"/>
                <a:gd name="T63" fmla="*/ 546 h 1054"/>
                <a:gd name="T64" fmla="*/ 520 w 689"/>
                <a:gd name="T65" fmla="*/ 570 h 1054"/>
                <a:gd name="T66" fmla="*/ 195 w 689"/>
                <a:gd name="T67" fmla="*/ 767 h 1054"/>
                <a:gd name="T68" fmla="*/ 173 w 689"/>
                <a:gd name="T69" fmla="*/ 791 h 1054"/>
                <a:gd name="T70" fmla="*/ 506 w 689"/>
                <a:gd name="T71" fmla="*/ 781 h 1054"/>
                <a:gd name="T72" fmla="*/ 516 w 689"/>
                <a:gd name="T73" fmla="*/ 813 h 1054"/>
                <a:gd name="T74" fmla="*/ 184 w 689"/>
                <a:gd name="T75" fmla="*/ 823 h 1054"/>
                <a:gd name="T76" fmla="*/ 173 w 689"/>
                <a:gd name="T77" fmla="*/ 791 h 1054"/>
                <a:gd name="T78" fmla="*/ 516 w 689"/>
                <a:gd name="T79" fmla="*/ 855 h 1054"/>
                <a:gd name="T80" fmla="*/ 506 w 689"/>
                <a:gd name="T81" fmla="*/ 887 h 1054"/>
                <a:gd name="T82" fmla="*/ 173 w 689"/>
                <a:gd name="T83" fmla="*/ 877 h 1054"/>
                <a:gd name="T84" fmla="*/ 184 w 689"/>
                <a:gd name="T85" fmla="*/ 844 h 1054"/>
                <a:gd name="T86" fmla="*/ 345 w 689"/>
                <a:gd name="T87" fmla="*/ 1040 h 1054"/>
                <a:gd name="T88" fmla="*/ 463 w 689"/>
                <a:gd name="T89" fmla="*/ 965 h 1054"/>
                <a:gd name="T90" fmla="*/ 516 w 689"/>
                <a:gd name="T91" fmla="*/ 940 h 1054"/>
                <a:gd name="T92" fmla="*/ 184 w 689"/>
                <a:gd name="T93" fmla="*/ 951 h 1054"/>
                <a:gd name="T94" fmla="*/ 173 w 689"/>
                <a:gd name="T95" fmla="*/ 918 h 1054"/>
                <a:gd name="T96" fmla="*/ 506 w 689"/>
                <a:gd name="T97" fmla="*/ 908 h 1054"/>
                <a:gd name="T98" fmla="*/ 516 w 689"/>
                <a:gd name="T99" fmla="*/ 940 h 10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89" h="1054">
                  <a:moveTo>
                    <a:pt x="509" y="767"/>
                  </a:moveTo>
                  <a:cubicBezTo>
                    <a:pt x="514" y="693"/>
                    <a:pt x="566" y="618"/>
                    <a:pt x="597" y="579"/>
                  </a:cubicBezTo>
                  <a:cubicBezTo>
                    <a:pt x="604" y="571"/>
                    <a:pt x="611" y="563"/>
                    <a:pt x="617" y="555"/>
                  </a:cubicBezTo>
                  <a:cubicBezTo>
                    <a:pt x="624" y="548"/>
                    <a:pt x="624" y="548"/>
                    <a:pt x="624" y="548"/>
                  </a:cubicBezTo>
                  <a:cubicBezTo>
                    <a:pt x="623" y="548"/>
                    <a:pt x="623" y="548"/>
                    <a:pt x="623" y="548"/>
                  </a:cubicBezTo>
                  <a:cubicBezTo>
                    <a:pt x="666" y="488"/>
                    <a:pt x="689" y="418"/>
                    <a:pt x="689" y="345"/>
                  </a:cubicBezTo>
                  <a:cubicBezTo>
                    <a:pt x="689" y="155"/>
                    <a:pt x="535" y="0"/>
                    <a:pt x="345" y="0"/>
                  </a:cubicBezTo>
                  <a:cubicBezTo>
                    <a:pt x="155" y="0"/>
                    <a:pt x="0" y="155"/>
                    <a:pt x="0" y="345"/>
                  </a:cubicBezTo>
                  <a:cubicBezTo>
                    <a:pt x="0" y="418"/>
                    <a:pt x="23" y="488"/>
                    <a:pt x="67" y="547"/>
                  </a:cubicBezTo>
                  <a:cubicBezTo>
                    <a:pt x="66" y="548"/>
                    <a:pt x="66" y="548"/>
                    <a:pt x="66" y="548"/>
                  </a:cubicBezTo>
                  <a:cubicBezTo>
                    <a:pt x="72" y="555"/>
                    <a:pt x="72" y="555"/>
                    <a:pt x="72" y="555"/>
                  </a:cubicBezTo>
                  <a:cubicBezTo>
                    <a:pt x="79" y="563"/>
                    <a:pt x="85" y="571"/>
                    <a:pt x="93" y="579"/>
                  </a:cubicBezTo>
                  <a:cubicBezTo>
                    <a:pt x="123" y="618"/>
                    <a:pt x="175" y="693"/>
                    <a:pt x="181" y="767"/>
                  </a:cubicBezTo>
                  <a:cubicBezTo>
                    <a:pt x="165" y="768"/>
                    <a:pt x="159" y="782"/>
                    <a:pt x="159" y="791"/>
                  </a:cubicBezTo>
                  <a:cubicBezTo>
                    <a:pt x="159" y="813"/>
                    <a:pt x="159" y="813"/>
                    <a:pt x="159" y="813"/>
                  </a:cubicBezTo>
                  <a:cubicBezTo>
                    <a:pt x="159" y="824"/>
                    <a:pt x="164" y="830"/>
                    <a:pt x="171" y="834"/>
                  </a:cubicBezTo>
                  <a:cubicBezTo>
                    <a:pt x="163" y="839"/>
                    <a:pt x="159" y="848"/>
                    <a:pt x="159" y="855"/>
                  </a:cubicBezTo>
                  <a:cubicBezTo>
                    <a:pt x="159" y="877"/>
                    <a:pt x="159" y="877"/>
                    <a:pt x="159" y="877"/>
                  </a:cubicBezTo>
                  <a:cubicBezTo>
                    <a:pt x="159" y="887"/>
                    <a:pt x="164" y="894"/>
                    <a:pt x="171" y="897"/>
                  </a:cubicBezTo>
                  <a:cubicBezTo>
                    <a:pt x="163" y="902"/>
                    <a:pt x="159" y="911"/>
                    <a:pt x="159" y="918"/>
                  </a:cubicBezTo>
                  <a:cubicBezTo>
                    <a:pt x="159" y="940"/>
                    <a:pt x="159" y="940"/>
                    <a:pt x="159" y="940"/>
                  </a:cubicBezTo>
                  <a:cubicBezTo>
                    <a:pt x="159" y="958"/>
                    <a:pt x="174" y="965"/>
                    <a:pt x="184" y="965"/>
                  </a:cubicBezTo>
                  <a:cubicBezTo>
                    <a:pt x="212" y="965"/>
                    <a:pt x="212" y="965"/>
                    <a:pt x="212" y="965"/>
                  </a:cubicBezTo>
                  <a:cubicBezTo>
                    <a:pt x="226" y="1022"/>
                    <a:pt x="273" y="1054"/>
                    <a:pt x="345" y="1054"/>
                  </a:cubicBezTo>
                  <a:cubicBezTo>
                    <a:pt x="417" y="1054"/>
                    <a:pt x="464" y="1022"/>
                    <a:pt x="478" y="965"/>
                  </a:cubicBezTo>
                  <a:cubicBezTo>
                    <a:pt x="506" y="965"/>
                    <a:pt x="506" y="965"/>
                    <a:pt x="506" y="965"/>
                  </a:cubicBezTo>
                  <a:cubicBezTo>
                    <a:pt x="524" y="965"/>
                    <a:pt x="530" y="950"/>
                    <a:pt x="530" y="940"/>
                  </a:cubicBezTo>
                  <a:cubicBezTo>
                    <a:pt x="530" y="918"/>
                    <a:pt x="530" y="918"/>
                    <a:pt x="530" y="918"/>
                  </a:cubicBezTo>
                  <a:cubicBezTo>
                    <a:pt x="530" y="908"/>
                    <a:pt x="525" y="901"/>
                    <a:pt x="519" y="898"/>
                  </a:cubicBezTo>
                  <a:cubicBezTo>
                    <a:pt x="527" y="893"/>
                    <a:pt x="530" y="883"/>
                    <a:pt x="530" y="877"/>
                  </a:cubicBezTo>
                  <a:cubicBezTo>
                    <a:pt x="530" y="855"/>
                    <a:pt x="530" y="855"/>
                    <a:pt x="530" y="855"/>
                  </a:cubicBezTo>
                  <a:cubicBezTo>
                    <a:pt x="530" y="844"/>
                    <a:pt x="525" y="838"/>
                    <a:pt x="519" y="834"/>
                  </a:cubicBezTo>
                  <a:cubicBezTo>
                    <a:pt x="527" y="829"/>
                    <a:pt x="530" y="820"/>
                    <a:pt x="530" y="813"/>
                  </a:cubicBezTo>
                  <a:cubicBezTo>
                    <a:pt x="530" y="791"/>
                    <a:pt x="530" y="791"/>
                    <a:pt x="530" y="791"/>
                  </a:cubicBezTo>
                  <a:cubicBezTo>
                    <a:pt x="530" y="775"/>
                    <a:pt x="518" y="768"/>
                    <a:pt x="509" y="767"/>
                  </a:cubicBezTo>
                  <a:close/>
                  <a:moveTo>
                    <a:pt x="675" y="345"/>
                  </a:moveTo>
                  <a:cubicBezTo>
                    <a:pt x="675" y="418"/>
                    <a:pt x="652" y="487"/>
                    <a:pt x="607" y="546"/>
                  </a:cubicBezTo>
                  <a:cubicBezTo>
                    <a:pt x="606" y="546"/>
                    <a:pt x="606" y="546"/>
                    <a:pt x="606" y="546"/>
                  </a:cubicBezTo>
                  <a:cubicBezTo>
                    <a:pt x="600" y="554"/>
                    <a:pt x="594" y="562"/>
                    <a:pt x="587" y="570"/>
                  </a:cubicBezTo>
                  <a:cubicBezTo>
                    <a:pt x="586" y="570"/>
                    <a:pt x="586" y="570"/>
                    <a:pt x="586" y="570"/>
                  </a:cubicBezTo>
                  <a:cubicBezTo>
                    <a:pt x="554" y="610"/>
                    <a:pt x="500" y="689"/>
                    <a:pt x="495" y="767"/>
                  </a:cubicBezTo>
                  <a:cubicBezTo>
                    <a:pt x="442" y="767"/>
                    <a:pt x="442" y="767"/>
                    <a:pt x="442" y="767"/>
                  </a:cubicBezTo>
                  <a:cubicBezTo>
                    <a:pt x="448" y="693"/>
                    <a:pt x="499" y="618"/>
                    <a:pt x="530" y="579"/>
                  </a:cubicBezTo>
                  <a:cubicBezTo>
                    <a:pt x="537" y="571"/>
                    <a:pt x="544" y="563"/>
                    <a:pt x="551" y="555"/>
                  </a:cubicBezTo>
                  <a:cubicBezTo>
                    <a:pt x="551" y="555"/>
                    <a:pt x="551" y="554"/>
                    <a:pt x="551" y="554"/>
                  </a:cubicBezTo>
                  <a:cubicBezTo>
                    <a:pt x="556" y="549"/>
                    <a:pt x="556" y="549"/>
                    <a:pt x="556" y="549"/>
                  </a:cubicBezTo>
                  <a:cubicBezTo>
                    <a:pt x="555" y="549"/>
                    <a:pt x="555" y="549"/>
                    <a:pt x="555" y="549"/>
                  </a:cubicBezTo>
                  <a:cubicBezTo>
                    <a:pt x="586" y="508"/>
                    <a:pt x="606" y="461"/>
                    <a:pt x="616" y="412"/>
                  </a:cubicBezTo>
                  <a:cubicBezTo>
                    <a:pt x="630" y="412"/>
                    <a:pt x="630" y="412"/>
                    <a:pt x="630" y="412"/>
                  </a:cubicBezTo>
                  <a:cubicBezTo>
                    <a:pt x="630" y="398"/>
                    <a:pt x="630" y="398"/>
                    <a:pt x="630" y="398"/>
                  </a:cubicBezTo>
                  <a:cubicBezTo>
                    <a:pt x="619" y="398"/>
                    <a:pt x="619" y="398"/>
                    <a:pt x="619" y="398"/>
                  </a:cubicBezTo>
                  <a:cubicBezTo>
                    <a:pt x="621" y="380"/>
                    <a:pt x="623" y="363"/>
                    <a:pt x="623" y="345"/>
                  </a:cubicBezTo>
                  <a:cubicBezTo>
                    <a:pt x="623" y="259"/>
                    <a:pt x="591" y="176"/>
                    <a:pt x="533" y="113"/>
                  </a:cubicBezTo>
                  <a:cubicBezTo>
                    <a:pt x="492" y="67"/>
                    <a:pt x="440" y="35"/>
                    <a:pt x="382" y="16"/>
                  </a:cubicBezTo>
                  <a:cubicBezTo>
                    <a:pt x="547" y="35"/>
                    <a:pt x="675" y="175"/>
                    <a:pt x="675" y="345"/>
                  </a:cubicBezTo>
                  <a:close/>
                  <a:moveTo>
                    <a:pt x="103" y="570"/>
                  </a:moveTo>
                  <a:cubicBezTo>
                    <a:pt x="96" y="562"/>
                    <a:pt x="89" y="554"/>
                    <a:pt x="83" y="546"/>
                  </a:cubicBezTo>
                  <a:cubicBezTo>
                    <a:pt x="83" y="546"/>
                    <a:pt x="83" y="546"/>
                    <a:pt x="83" y="546"/>
                  </a:cubicBezTo>
                  <a:cubicBezTo>
                    <a:pt x="38" y="487"/>
                    <a:pt x="14" y="418"/>
                    <a:pt x="14" y="345"/>
                  </a:cubicBezTo>
                  <a:cubicBezTo>
                    <a:pt x="14" y="174"/>
                    <a:pt x="145" y="33"/>
                    <a:pt x="312" y="16"/>
                  </a:cubicBezTo>
                  <a:cubicBezTo>
                    <a:pt x="392" y="24"/>
                    <a:pt x="467" y="62"/>
                    <a:pt x="522" y="122"/>
                  </a:cubicBezTo>
                  <a:cubicBezTo>
                    <a:pt x="578" y="183"/>
                    <a:pt x="609" y="262"/>
                    <a:pt x="609" y="345"/>
                  </a:cubicBezTo>
                  <a:cubicBezTo>
                    <a:pt x="609" y="418"/>
                    <a:pt x="585" y="487"/>
                    <a:pt x="541" y="546"/>
                  </a:cubicBezTo>
                  <a:cubicBezTo>
                    <a:pt x="540" y="546"/>
                    <a:pt x="540" y="546"/>
                    <a:pt x="540" y="546"/>
                  </a:cubicBezTo>
                  <a:cubicBezTo>
                    <a:pt x="534" y="554"/>
                    <a:pt x="527" y="562"/>
                    <a:pt x="520" y="570"/>
                  </a:cubicBezTo>
                  <a:cubicBezTo>
                    <a:pt x="520" y="570"/>
                    <a:pt x="520" y="570"/>
                    <a:pt x="520" y="570"/>
                  </a:cubicBezTo>
                  <a:cubicBezTo>
                    <a:pt x="487" y="611"/>
                    <a:pt x="434" y="689"/>
                    <a:pt x="428" y="767"/>
                  </a:cubicBezTo>
                  <a:cubicBezTo>
                    <a:pt x="195" y="767"/>
                    <a:pt x="195" y="767"/>
                    <a:pt x="195" y="767"/>
                  </a:cubicBezTo>
                  <a:cubicBezTo>
                    <a:pt x="189" y="689"/>
                    <a:pt x="135" y="610"/>
                    <a:pt x="103" y="570"/>
                  </a:cubicBezTo>
                  <a:close/>
                  <a:moveTo>
                    <a:pt x="173" y="791"/>
                  </a:moveTo>
                  <a:cubicBezTo>
                    <a:pt x="173" y="789"/>
                    <a:pt x="174" y="781"/>
                    <a:pt x="184" y="781"/>
                  </a:cubicBezTo>
                  <a:cubicBezTo>
                    <a:pt x="506" y="781"/>
                    <a:pt x="506" y="781"/>
                    <a:pt x="506" y="781"/>
                  </a:cubicBezTo>
                  <a:cubicBezTo>
                    <a:pt x="508" y="781"/>
                    <a:pt x="516" y="781"/>
                    <a:pt x="516" y="791"/>
                  </a:cubicBezTo>
                  <a:cubicBezTo>
                    <a:pt x="516" y="813"/>
                    <a:pt x="516" y="813"/>
                    <a:pt x="516" y="813"/>
                  </a:cubicBezTo>
                  <a:cubicBezTo>
                    <a:pt x="516" y="816"/>
                    <a:pt x="515" y="823"/>
                    <a:pt x="506" y="823"/>
                  </a:cubicBezTo>
                  <a:cubicBezTo>
                    <a:pt x="184" y="823"/>
                    <a:pt x="184" y="823"/>
                    <a:pt x="184" y="823"/>
                  </a:cubicBezTo>
                  <a:cubicBezTo>
                    <a:pt x="182" y="823"/>
                    <a:pt x="173" y="823"/>
                    <a:pt x="173" y="813"/>
                  </a:cubicBezTo>
                  <a:lnTo>
                    <a:pt x="173" y="791"/>
                  </a:lnTo>
                  <a:close/>
                  <a:moveTo>
                    <a:pt x="506" y="844"/>
                  </a:moveTo>
                  <a:cubicBezTo>
                    <a:pt x="509" y="844"/>
                    <a:pt x="516" y="845"/>
                    <a:pt x="516" y="855"/>
                  </a:cubicBezTo>
                  <a:cubicBezTo>
                    <a:pt x="516" y="877"/>
                    <a:pt x="516" y="877"/>
                    <a:pt x="516" y="877"/>
                  </a:cubicBezTo>
                  <a:cubicBezTo>
                    <a:pt x="516" y="878"/>
                    <a:pt x="516" y="887"/>
                    <a:pt x="506" y="887"/>
                  </a:cubicBezTo>
                  <a:cubicBezTo>
                    <a:pt x="184" y="887"/>
                    <a:pt x="184" y="887"/>
                    <a:pt x="184" y="887"/>
                  </a:cubicBezTo>
                  <a:cubicBezTo>
                    <a:pt x="182" y="887"/>
                    <a:pt x="173" y="887"/>
                    <a:pt x="173" y="877"/>
                  </a:cubicBezTo>
                  <a:cubicBezTo>
                    <a:pt x="173" y="855"/>
                    <a:pt x="173" y="855"/>
                    <a:pt x="173" y="855"/>
                  </a:cubicBezTo>
                  <a:cubicBezTo>
                    <a:pt x="173" y="852"/>
                    <a:pt x="174" y="844"/>
                    <a:pt x="184" y="844"/>
                  </a:cubicBezTo>
                  <a:lnTo>
                    <a:pt x="506" y="844"/>
                  </a:lnTo>
                  <a:close/>
                  <a:moveTo>
                    <a:pt x="345" y="1040"/>
                  </a:moveTo>
                  <a:cubicBezTo>
                    <a:pt x="280" y="1040"/>
                    <a:pt x="240" y="1014"/>
                    <a:pt x="226" y="965"/>
                  </a:cubicBezTo>
                  <a:cubicBezTo>
                    <a:pt x="463" y="965"/>
                    <a:pt x="463" y="965"/>
                    <a:pt x="463" y="965"/>
                  </a:cubicBezTo>
                  <a:cubicBezTo>
                    <a:pt x="450" y="1014"/>
                    <a:pt x="409" y="1040"/>
                    <a:pt x="345" y="1040"/>
                  </a:cubicBezTo>
                  <a:close/>
                  <a:moveTo>
                    <a:pt x="516" y="940"/>
                  </a:moveTo>
                  <a:cubicBezTo>
                    <a:pt x="516" y="942"/>
                    <a:pt x="516" y="951"/>
                    <a:pt x="506" y="951"/>
                  </a:cubicBezTo>
                  <a:cubicBezTo>
                    <a:pt x="184" y="951"/>
                    <a:pt x="184" y="951"/>
                    <a:pt x="184" y="951"/>
                  </a:cubicBezTo>
                  <a:cubicBezTo>
                    <a:pt x="182" y="951"/>
                    <a:pt x="173" y="950"/>
                    <a:pt x="173" y="940"/>
                  </a:cubicBezTo>
                  <a:cubicBezTo>
                    <a:pt x="173" y="918"/>
                    <a:pt x="173" y="918"/>
                    <a:pt x="173" y="918"/>
                  </a:cubicBezTo>
                  <a:cubicBezTo>
                    <a:pt x="173" y="917"/>
                    <a:pt x="174" y="908"/>
                    <a:pt x="184" y="908"/>
                  </a:cubicBezTo>
                  <a:cubicBezTo>
                    <a:pt x="506" y="908"/>
                    <a:pt x="506" y="908"/>
                    <a:pt x="506" y="908"/>
                  </a:cubicBezTo>
                  <a:cubicBezTo>
                    <a:pt x="508" y="908"/>
                    <a:pt x="516" y="908"/>
                    <a:pt x="516" y="918"/>
                  </a:cubicBezTo>
                  <a:lnTo>
                    <a:pt x="516" y="94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07" name="Rectangle 16"/>
            <p:cNvSpPr>
              <a:spLocks noChangeArrowheads="1"/>
            </p:cNvSpPr>
            <p:nvPr userDrawn="1"/>
          </p:nvSpPr>
          <p:spPr bwMode="gray">
            <a:xfrm>
              <a:off x="9882188" y="5368925"/>
              <a:ext cx="161925" cy="254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08" name="Rectangle 17"/>
            <p:cNvSpPr>
              <a:spLocks noChangeArrowheads="1"/>
            </p:cNvSpPr>
            <p:nvPr userDrawn="1"/>
          </p:nvSpPr>
          <p:spPr bwMode="gray">
            <a:xfrm>
              <a:off x="9950451" y="5494338"/>
              <a:ext cx="25400" cy="33338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09" name="Rectangle 18"/>
            <p:cNvSpPr>
              <a:spLocks noChangeArrowheads="1"/>
            </p:cNvSpPr>
            <p:nvPr userDrawn="1"/>
          </p:nvSpPr>
          <p:spPr bwMode="gray">
            <a:xfrm>
              <a:off x="9950451" y="5561013"/>
              <a:ext cx="25400" cy="33338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10" name="Rectangle 19"/>
            <p:cNvSpPr>
              <a:spLocks noChangeArrowheads="1"/>
            </p:cNvSpPr>
            <p:nvPr userDrawn="1"/>
          </p:nvSpPr>
          <p:spPr bwMode="gray">
            <a:xfrm>
              <a:off x="9950451" y="5426075"/>
              <a:ext cx="25400" cy="34925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11" name="Rectangle 20"/>
            <p:cNvSpPr>
              <a:spLocks noChangeArrowheads="1"/>
            </p:cNvSpPr>
            <p:nvPr userDrawn="1"/>
          </p:nvSpPr>
          <p:spPr bwMode="gray">
            <a:xfrm>
              <a:off x="9950451" y="5627688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12" name="Rectangle 21"/>
            <p:cNvSpPr>
              <a:spLocks noChangeArrowheads="1"/>
            </p:cNvSpPr>
            <p:nvPr userDrawn="1"/>
          </p:nvSpPr>
          <p:spPr bwMode="gray">
            <a:xfrm>
              <a:off x="9950451" y="5761038"/>
              <a:ext cx="25400" cy="33338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13" name="Rectangle 22"/>
            <p:cNvSpPr>
              <a:spLocks noChangeArrowheads="1"/>
            </p:cNvSpPr>
            <p:nvPr userDrawn="1"/>
          </p:nvSpPr>
          <p:spPr bwMode="gray">
            <a:xfrm>
              <a:off x="9950451" y="5694363"/>
              <a:ext cx="25400" cy="33338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14" name="Rectangle 23"/>
            <p:cNvSpPr>
              <a:spLocks noChangeArrowheads="1"/>
            </p:cNvSpPr>
            <p:nvPr userDrawn="1"/>
          </p:nvSpPr>
          <p:spPr bwMode="gray">
            <a:xfrm>
              <a:off x="9882188" y="5827713"/>
              <a:ext cx="161925" cy="23813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15" name="Rectangle 24"/>
            <p:cNvSpPr>
              <a:spLocks noChangeArrowheads="1"/>
            </p:cNvSpPr>
            <p:nvPr userDrawn="1"/>
          </p:nvSpPr>
          <p:spPr bwMode="gray">
            <a:xfrm>
              <a:off x="8451851" y="4108450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16" name="Rectangle 25"/>
            <p:cNvSpPr>
              <a:spLocks noChangeArrowheads="1"/>
            </p:cNvSpPr>
            <p:nvPr userDrawn="1"/>
          </p:nvSpPr>
          <p:spPr bwMode="gray">
            <a:xfrm>
              <a:off x="8451851" y="4818063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17" name="Rectangle 26"/>
            <p:cNvSpPr>
              <a:spLocks noChangeArrowheads="1"/>
            </p:cNvSpPr>
            <p:nvPr userDrawn="1"/>
          </p:nvSpPr>
          <p:spPr bwMode="gray">
            <a:xfrm>
              <a:off x="8451851" y="4624388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18" name="Rectangle 27"/>
            <p:cNvSpPr>
              <a:spLocks noChangeArrowheads="1"/>
            </p:cNvSpPr>
            <p:nvPr userDrawn="1"/>
          </p:nvSpPr>
          <p:spPr bwMode="gray">
            <a:xfrm>
              <a:off x="8451851" y="4752975"/>
              <a:ext cx="25400" cy="33338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19" name="Rectangle 28"/>
            <p:cNvSpPr>
              <a:spLocks noChangeArrowheads="1"/>
            </p:cNvSpPr>
            <p:nvPr userDrawn="1"/>
          </p:nvSpPr>
          <p:spPr bwMode="gray">
            <a:xfrm>
              <a:off x="8451851" y="4687888"/>
              <a:ext cx="25400" cy="33338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20" name="Rectangle 29"/>
            <p:cNvSpPr>
              <a:spLocks noChangeArrowheads="1"/>
            </p:cNvSpPr>
            <p:nvPr userDrawn="1"/>
          </p:nvSpPr>
          <p:spPr bwMode="gray">
            <a:xfrm>
              <a:off x="8451851" y="4560888"/>
              <a:ext cx="25400" cy="30163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21" name="Rectangle 30"/>
            <p:cNvSpPr>
              <a:spLocks noChangeArrowheads="1"/>
            </p:cNvSpPr>
            <p:nvPr userDrawn="1"/>
          </p:nvSpPr>
          <p:spPr bwMode="gray">
            <a:xfrm>
              <a:off x="8451851" y="4302125"/>
              <a:ext cx="25400" cy="33338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22" name="Rectangle 31"/>
            <p:cNvSpPr>
              <a:spLocks noChangeArrowheads="1"/>
            </p:cNvSpPr>
            <p:nvPr userDrawn="1"/>
          </p:nvSpPr>
          <p:spPr bwMode="gray">
            <a:xfrm>
              <a:off x="8451851" y="4173538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23" name="Rectangle 32"/>
            <p:cNvSpPr>
              <a:spLocks noChangeArrowheads="1"/>
            </p:cNvSpPr>
            <p:nvPr userDrawn="1"/>
          </p:nvSpPr>
          <p:spPr bwMode="gray">
            <a:xfrm>
              <a:off x="8451851" y="4495800"/>
              <a:ext cx="25400" cy="33338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24" name="Rectangle 33"/>
            <p:cNvSpPr>
              <a:spLocks noChangeArrowheads="1"/>
            </p:cNvSpPr>
            <p:nvPr userDrawn="1"/>
          </p:nvSpPr>
          <p:spPr bwMode="gray">
            <a:xfrm>
              <a:off x="8451851" y="4238625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25" name="Rectangle 34"/>
            <p:cNvSpPr>
              <a:spLocks noChangeArrowheads="1"/>
            </p:cNvSpPr>
            <p:nvPr userDrawn="1"/>
          </p:nvSpPr>
          <p:spPr bwMode="gray">
            <a:xfrm>
              <a:off x="8451851" y="4367213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26" name="Rectangle 35"/>
            <p:cNvSpPr>
              <a:spLocks noChangeArrowheads="1"/>
            </p:cNvSpPr>
            <p:nvPr userDrawn="1"/>
          </p:nvSpPr>
          <p:spPr bwMode="gray">
            <a:xfrm>
              <a:off x="8451851" y="4883150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27" name="Rectangle 36"/>
            <p:cNvSpPr>
              <a:spLocks noChangeArrowheads="1"/>
            </p:cNvSpPr>
            <p:nvPr userDrawn="1"/>
          </p:nvSpPr>
          <p:spPr bwMode="gray">
            <a:xfrm>
              <a:off x="8451851" y="4432300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28" name="Rectangle 37"/>
            <p:cNvSpPr>
              <a:spLocks noChangeArrowheads="1"/>
            </p:cNvSpPr>
            <p:nvPr userDrawn="1"/>
          </p:nvSpPr>
          <p:spPr bwMode="gray">
            <a:xfrm>
              <a:off x="8451851" y="5464175"/>
              <a:ext cx="25400" cy="33338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29" name="Rectangle 38"/>
            <p:cNvSpPr>
              <a:spLocks noChangeArrowheads="1"/>
            </p:cNvSpPr>
            <p:nvPr userDrawn="1"/>
          </p:nvSpPr>
          <p:spPr bwMode="gray">
            <a:xfrm>
              <a:off x="8451851" y="5399088"/>
              <a:ext cx="25400" cy="33338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30" name="Rectangle 39"/>
            <p:cNvSpPr>
              <a:spLocks noChangeArrowheads="1"/>
            </p:cNvSpPr>
            <p:nvPr userDrawn="1"/>
          </p:nvSpPr>
          <p:spPr bwMode="gray">
            <a:xfrm>
              <a:off x="8451851" y="5529263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31" name="Rectangle 40"/>
            <p:cNvSpPr>
              <a:spLocks noChangeArrowheads="1"/>
            </p:cNvSpPr>
            <p:nvPr userDrawn="1"/>
          </p:nvSpPr>
          <p:spPr bwMode="gray">
            <a:xfrm>
              <a:off x="8451851" y="5594350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32" name="Rectangle 41"/>
            <p:cNvSpPr>
              <a:spLocks noChangeArrowheads="1"/>
            </p:cNvSpPr>
            <p:nvPr userDrawn="1"/>
          </p:nvSpPr>
          <p:spPr bwMode="gray">
            <a:xfrm>
              <a:off x="8451851" y="4946650"/>
              <a:ext cx="25400" cy="33338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33" name="Rectangle 42"/>
            <p:cNvSpPr>
              <a:spLocks noChangeArrowheads="1"/>
            </p:cNvSpPr>
            <p:nvPr userDrawn="1"/>
          </p:nvSpPr>
          <p:spPr bwMode="gray">
            <a:xfrm>
              <a:off x="8451851" y="5335588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34" name="Rectangle 43"/>
            <p:cNvSpPr>
              <a:spLocks noChangeArrowheads="1"/>
            </p:cNvSpPr>
            <p:nvPr userDrawn="1"/>
          </p:nvSpPr>
          <p:spPr bwMode="gray">
            <a:xfrm>
              <a:off x="8451851" y="5657850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35" name="Rectangle 44"/>
            <p:cNvSpPr>
              <a:spLocks noChangeArrowheads="1"/>
            </p:cNvSpPr>
            <p:nvPr userDrawn="1"/>
          </p:nvSpPr>
          <p:spPr bwMode="gray">
            <a:xfrm>
              <a:off x="8451851" y="5270500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36" name="Rectangle 45"/>
            <p:cNvSpPr>
              <a:spLocks noChangeArrowheads="1"/>
            </p:cNvSpPr>
            <p:nvPr userDrawn="1"/>
          </p:nvSpPr>
          <p:spPr bwMode="gray">
            <a:xfrm>
              <a:off x="8451851" y="5076825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37" name="Rectangle 46"/>
            <p:cNvSpPr>
              <a:spLocks noChangeArrowheads="1"/>
            </p:cNvSpPr>
            <p:nvPr userDrawn="1"/>
          </p:nvSpPr>
          <p:spPr bwMode="gray">
            <a:xfrm>
              <a:off x="8451851" y="5011738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38" name="Rectangle 47"/>
            <p:cNvSpPr>
              <a:spLocks noChangeArrowheads="1"/>
            </p:cNvSpPr>
            <p:nvPr userDrawn="1"/>
          </p:nvSpPr>
          <p:spPr bwMode="gray">
            <a:xfrm>
              <a:off x="8451851" y="5141913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39" name="Rectangle 48"/>
            <p:cNvSpPr>
              <a:spLocks noChangeArrowheads="1"/>
            </p:cNvSpPr>
            <p:nvPr userDrawn="1"/>
          </p:nvSpPr>
          <p:spPr bwMode="gray">
            <a:xfrm>
              <a:off x="8451851" y="5205413"/>
              <a:ext cx="25400" cy="33338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40" name="Rectangle 49"/>
            <p:cNvSpPr>
              <a:spLocks noChangeArrowheads="1"/>
            </p:cNvSpPr>
            <p:nvPr userDrawn="1"/>
          </p:nvSpPr>
          <p:spPr bwMode="gray">
            <a:xfrm>
              <a:off x="8383588" y="5721350"/>
              <a:ext cx="161925" cy="254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41" name="Rectangle 50"/>
            <p:cNvSpPr>
              <a:spLocks noChangeArrowheads="1"/>
            </p:cNvSpPr>
            <p:nvPr userDrawn="1"/>
          </p:nvSpPr>
          <p:spPr bwMode="gray">
            <a:xfrm>
              <a:off x="8383588" y="4051300"/>
              <a:ext cx="161925" cy="254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42" name="Rectangle 51"/>
            <p:cNvSpPr>
              <a:spLocks noChangeArrowheads="1"/>
            </p:cNvSpPr>
            <p:nvPr userDrawn="1"/>
          </p:nvSpPr>
          <p:spPr bwMode="gray">
            <a:xfrm>
              <a:off x="9818688" y="4667250"/>
              <a:ext cx="34925" cy="254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43" name="Rectangle 52"/>
            <p:cNvSpPr>
              <a:spLocks noChangeArrowheads="1"/>
            </p:cNvSpPr>
            <p:nvPr userDrawn="1"/>
          </p:nvSpPr>
          <p:spPr bwMode="gray">
            <a:xfrm>
              <a:off x="9885363" y="4667250"/>
              <a:ext cx="34925" cy="254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44" name="Rectangle 53"/>
            <p:cNvSpPr>
              <a:spLocks noChangeArrowheads="1"/>
            </p:cNvSpPr>
            <p:nvPr userDrawn="1"/>
          </p:nvSpPr>
          <p:spPr bwMode="gray">
            <a:xfrm>
              <a:off x="9752013" y="4667250"/>
              <a:ext cx="34925" cy="254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45" name="Rectangle 54"/>
            <p:cNvSpPr>
              <a:spLocks noChangeArrowheads="1"/>
            </p:cNvSpPr>
            <p:nvPr userDrawn="1"/>
          </p:nvSpPr>
          <p:spPr bwMode="gray">
            <a:xfrm>
              <a:off x="9551988" y="4667250"/>
              <a:ext cx="31750" cy="254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46" name="Rectangle 55"/>
            <p:cNvSpPr>
              <a:spLocks noChangeArrowheads="1"/>
            </p:cNvSpPr>
            <p:nvPr userDrawn="1"/>
          </p:nvSpPr>
          <p:spPr bwMode="gray">
            <a:xfrm>
              <a:off x="9685338" y="4667250"/>
              <a:ext cx="34925" cy="254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47" name="Rectangle 56"/>
            <p:cNvSpPr>
              <a:spLocks noChangeArrowheads="1"/>
            </p:cNvSpPr>
            <p:nvPr userDrawn="1"/>
          </p:nvSpPr>
          <p:spPr bwMode="gray">
            <a:xfrm>
              <a:off x="9618663" y="4667250"/>
              <a:ext cx="33338" cy="254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48" name="Rectangle 57"/>
            <p:cNvSpPr>
              <a:spLocks noChangeArrowheads="1"/>
            </p:cNvSpPr>
            <p:nvPr userDrawn="1"/>
          </p:nvSpPr>
          <p:spPr bwMode="gray">
            <a:xfrm>
              <a:off x="10288588" y="4667250"/>
              <a:ext cx="34925" cy="254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49" name="Rectangle 58"/>
            <p:cNvSpPr>
              <a:spLocks noChangeArrowheads="1"/>
            </p:cNvSpPr>
            <p:nvPr userDrawn="1"/>
          </p:nvSpPr>
          <p:spPr bwMode="gray">
            <a:xfrm>
              <a:off x="10356851" y="4667250"/>
              <a:ext cx="33338" cy="254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50" name="Rectangle 59"/>
            <p:cNvSpPr>
              <a:spLocks noChangeArrowheads="1"/>
            </p:cNvSpPr>
            <p:nvPr userDrawn="1"/>
          </p:nvSpPr>
          <p:spPr bwMode="gray">
            <a:xfrm>
              <a:off x="10021888" y="4667250"/>
              <a:ext cx="31750" cy="254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51" name="Rectangle 60"/>
            <p:cNvSpPr>
              <a:spLocks noChangeArrowheads="1"/>
            </p:cNvSpPr>
            <p:nvPr userDrawn="1"/>
          </p:nvSpPr>
          <p:spPr bwMode="gray">
            <a:xfrm>
              <a:off x="10221913" y="4667250"/>
              <a:ext cx="34925" cy="254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52" name="Rectangle 61"/>
            <p:cNvSpPr>
              <a:spLocks noChangeArrowheads="1"/>
            </p:cNvSpPr>
            <p:nvPr userDrawn="1"/>
          </p:nvSpPr>
          <p:spPr bwMode="gray">
            <a:xfrm>
              <a:off x="10155238" y="4667250"/>
              <a:ext cx="33338" cy="254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53" name="Rectangle 62"/>
            <p:cNvSpPr>
              <a:spLocks noChangeArrowheads="1"/>
            </p:cNvSpPr>
            <p:nvPr userDrawn="1"/>
          </p:nvSpPr>
          <p:spPr bwMode="gray">
            <a:xfrm>
              <a:off x="10088563" y="4667250"/>
              <a:ext cx="33338" cy="254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54" name="Rectangle 63"/>
            <p:cNvSpPr>
              <a:spLocks noChangeArrowheads="1"/>
            </p:cNvSpPr>
            <p:nvPr userDrawn="1"/>
          </p:nvSpPr>
          <p:spPr bwMode="gray">
            <a:xfrm>
              <a:off x="9491663" y="4597400"/>
              <a:ext cx="25400" cy="163513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55" name="Rectangle 64"/>
            <p:cNvSpPr>
              <a:spLocks noChangeArrowheads="1"/>
            </p:cNvSpPr>
            <p:nvPr userDrawn="1"/>
          </p:nvSpPr>
          <p:spPr bwMode="gray">
            <a:xfrm>
              <a:off x="10423526" y="4597400"/>
              <a:ext cx="25400" cy="163513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56" name="Freeform 65"/>
            <p:cNvSpPr>
              <a:spLocks/>
            </p:cNvSpPr>
            <p:nvPr userDrawn="1"/>
          </p:nvSpPr>
          <p:spPr bwMode="gray">
            <a:xfrm>
              <a:off x="9024938" y="4117975"/>
              <a:ext cx="474663" cy="471488"/>
            </a:xfrm>
            <a:custGeom>
              <a:avLst/>
              <a:gdLst>
                <a:gd name="T0" fmla="*/ 249 w 263"/>
                <a:gd name="T1" fmla="*/ 14 h 263"/>
                <a:gd name="T2" fmla="*/ 256 w 263"/>
                <a:gd name="T3" fmla="*/ 14 h 263"/>
                <a:gd name="T4" fmla="*/ 263 w 263"/>
                <a:gd name="T5" fmla="*/ 8 h 263"/>
                <a:gd name="T6" fmla="*/ 256 w 263"/>
                <a:gd name="T7" fmla="*/ 0 h 263"/>
                <a:gd name="T8" fmla="*/ 249 w 263"/>
                <a:gd name="T9" fmla="*/ 0 h 263"/>
                <a:gd name="T10" fmla="*/ 0 w 263"/>
                <a:gd name="T11" fmla="*/ 250 h 263"/>
                <a:gd name="T12" fmla="*/ 0 w 263"/>
                <a:gd name="T13" fmla="*/ 256 h 263"/>
                <a:gd name="T14" fmla="*/ 7 w 263"/>
                <a:gd name="T15" fmla="*/ 263 h 263"/>
                <a:gd name="T16" fmla="*/ 7 w 263"/>
                <a:gd name="T17" fmla="*/ 263 h 263"/>
                <a:gd name="T18" fmla="*/ 14 w 263"/>
                <a:gd name="T19" fmla="*/ 255 h 263"/>
                <a:gd name="T20" fmla="*/ 14 w 263"/>
                <a:gd name="T21" fmla="*/ 250 h 263"/>
                <a:gd name="T22" fmla="*/ 249 w 263"/>
                <a:gd name="T23" fmla="*/ 14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3" h="263">
                  <a:moveTo>
                    <a:pt x="249" y="14"/>
                  </a:moveTo>
                  <a:cubicBezTo>
                    <a:pt x="252" y="14"/>
                    <a:pt x="254" y="14"/>
                    <a:pt x="256" y="14"/>
                  </a:cubicBezTo>
                  <a:cubicBezTo>
                    <a:pt x="260" y="14"/>
                    <a:pt x="263" y="11"/>
                    <a:pt x="263" y="8"/>
                  </a:cubicBezTo>
                  <a:cubicBezTo>
                    <a:pt x="263" y="4"/>
                    <a:pt x="260" y="1"/>
                    <a:pt x="256" y="0"/>
                  </a:cubicBezTo>
                  <a:cubicBezTo>
                    <a:pt x="254" y="0"/>
                    <a:pt x="252" y="0"/>
                    <a:pt x="249" y="0"/>
                  </a:cubicBezTo>
                  <a:cubicBezTo>
                    <a:pt x="112" y="0"/>
                    <a:pt x="0" y="112"/>
                    <a:pt x="0" y="250"/>
                  </a:cubicBezTo>
                  <a:cubicBezTo>
                    <a:pt x="0" y="252"/>
                    <a:pt x="0" y="254"/>
                    <a:pt x="0" y="256"/>
                  </a:cubicBezTo>
                  <a:cubicBezTo>
                    <a:pt x="0" y="260"/>
                    <a:pt x="3" y="263"/>
                    <a:pt x="7" y="263"/>
                  </a:cubicBezTo>
                  <a:cubicBezTo>
                    <a:pt x="7" y="263"/>
                    <a:pt x="7" y="263"/>
                    <a:pt x="7" y="263"/>
                  </a:cubicBezTo>
                  <a:cubicBezTo>
                    <a:pt x="11" y="263"/>
                    <a:pt x="14" y="259"/>
                    <a:pt x="14" y="255"/>
                  </a:cubicBezTo>
                  <a:cubicBezTo>
                    <a:pt x="14" y="254"/>
                    <a:pt x="14" y="252"/>
                    <a:pt x="14" y="250"/>
                  </a:cubicBezTo>
                  <a:cubicBezTo>
                    <a:pt x="14" y="120"/>
                    <a:pt x="119" y="14"/>
                    <a:pt x="249" y="14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57" name="Freeform 66"/>
            <p:cNvSpPr>
              <a:spLocks/>
            </p:cNvSpPr>
            <p:nvPr userDrawn="1"/>
          </p:nvSpPr>
          <p:spPr bwMode="gray">
            <a:xfrm>
              <a:off x="8502651" y="5741988"/>
              <a:ext cx="112713" cy="114300"/>
            </a:xfrm>
            <a:custGeom>
              <a:avLst/>
              <a:gdLst>
                <a:gd name="T0" fmla="*/ 53 w 62"/>
                <a:gd name="T1" fmla="*/ 47 h 63"/>
                <a:gd name="T2" fmla="*/ 15 w 62"/>
                <a:gd name="T3" fmla="*/ 54 h 63"/>
                <a:gd name="T4" fmla="*/ 8 w 62"/>
                <a:gd name="T5" fmla="*/ 16 h 63"/>
                <a:gd name="T6" fmla="*/ 46 w 62"/>
                <a:gd name="T7" fmla="*/ 9 h 63"/>
                <a:gd name="T8" fmla="*/ 53 w 62"/>
                <a:gd name="T9" fmla="*/ 47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63">
                  <a:moveTo>
                    <a:pt x="53" y="47"/>
                  </a:moveTo>
                  <a:cubicBezTo>
                    <a:pt x="45" y="60"/>
                    <a:pt x="28" y="63"/>
                    <a:pt x="15" y="54"/>
                  </a:cubicBezTo>
                  <a:cubicBezTo>
                    <a:pt x="3" y="46"/>
                    <a:pt x="0" y="29"/>
                    <a:pt x="8" y="16"/>
                  </a:cubicBezTo>
                  <a:cubicBezTo>
                    <a:pt x="17" y="4"/>
                    <a:pt x="34" y="0"/>
                    <a:pt x="46" y="9"/>
                  </a:cubicBezTo>
                  <a:cubicBezTo>
                    <a:pt x="59" y="18"/>
                    <a:pt x="62" y="35"/>
                    <a:pt x="53" y="47"/>
                  </a:cubicBezTo>
                  <a:close/>
                </a:path>
              </a:pathLst>
            </a:custGeom>
            <a:solidFill>
              <a:srgbClr val="7A5E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58" name="Freeform 67"/>
            <p:cNvSpPr>
              <a:spLocks/>
            </p:cNvSpPr>
            <p:nvPr userDrawn="1"/>
          </p:nvSpPr>
          <p:spPr bwMode="gray">
            <a:xfrm>
              <a:off x="8559801" y="5329238"/>
              <a:ext cx="855663" cy="849313"/>
            </a:xfrm>
            <a:custGeom>
              <a:avLst/>
              <a:gdLst>
                <a:gd name="T0" fmla="*/ 57 w 473"/>
                <a:gd name="T1" fmla="*/ 132 h 473"/>
                <a:gd name="T2" fmla="*/ 133 w 473"/>
                <a:gd name="T3" fmla="*/ 415 h 473"/>
                <a:gd name="T4" fmla="*/ 416 w 473"/>
                <a:gd name="T5" fmla="*/ 340 h 473"/>
                <a:gd name="T6" fmla="*/ 340 w 473"/>
                <a:gd name="T7" fmla="*/ 57 h 473"/>
                <a:gd name="T8" fmla="*/ 57 w 473"/>
                <a:gd name="T9" fmla="*/ 132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3" h="473">
                  <a:moveTo>
                    <a:pt x="57" y="132"/>
                  </a:moveTo>
                  <a:cubicBezTo>
                    <a:pt x="0" y="231"/>
                    <a:pt x="34" y="358"/>
                    <a:pt x="133" y="415"/>
                  </a:cubicBezTo>
                  <a:cubicBezTo>
                    <a:pt x="232" y="473"/>
                    <a:pt x="358" y="439"/>
                    <a:pt x="416" y="340"/>
                  </a:cubicBezTo>
                  <a:cubicBezTo>
                    <a:pt x="473" y="241"/>
                    <a:pt x="439" y="114"/>
                    <a:pt x="340" y="57"/>
                  </a:cubicBezTo>
                  <a:cubicBezTo>
                    <a:pt x="241" y="0"/>
                    <a:pt x="115" y="33"/>
                    <a:pt x="57" y="132"/>
                  </a:cubicBezTo>
                </a:path>
              </a:pathLst>
            </a:cu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59" name="Freeform 68"/>
            <p:cNvSpPr>
              <a:spLocks/>
            </p:cNvSpPr>
            <p:nvPr userDrawn="1"/>
          </p:nvSpPr>
          <p:spPr bwMode="gray">
            <a:xfrm>
              <a:off x="8637588" y="5407025"/>
              <a:ext cx="700088" cy="695325"/>
            </a:xfrm>
            <a:custGeom>
              <a:avLst/>
              <a:gdLst>
                <a:gd name="T0" fmla="*/ 47 w 387"/>
                <a:gd name="T1" fmla="*/ 108 h 387"/>
                <a:gd name="T2" fmla="*/ 109 w 387"/>
                <a:gd name="T3" fmla="*/ 340 h 387"/>
                <a:gd name="T4" fmla="*/ 340 w 387"/>
                <a:gd name="T5" fmla="*/ 278 h 387"/>
                <a:gd name="T6" fmla="*/ 279 w 387"/>
                <a:gd name="T7" fmla="*/ 47 h 387"/>
                <a:gd name="T8" fmla="*/ 47 w 387"/>
                <a:gd name="T9" fmla="*/ 108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7" h="387">
                  <a:moveTo>
                    <a:pt x="47" y="108"/>
                  </a:moveTo>
                  <a:cubicBezTo>
                    <a:pt x="0" y="189"/>
                    <a:pt x="28" y="293"/>
                    <a:pt x="109" y="340"/>
                  </a:cubicBezTo>
                  <a:cubicBezTo>
                    <a:pt x="190" y="387"/>
                    <a:pt x="293" y="359"/>
                    <a:pt x="340" y="278"/>
                  </a:cubicBezTo>
                  <a:cubicBezTo>
                    <a:pt x="387" y="197"/>
                    <a:pt x="359" y="94"/>
                    <a:pt x="279" y="47"/>
                  </a:cubicBezTo>
                  <a:cubicBezTo>
                    <a:pt x="198" y="0"/>
                    <a:pt x="94" y="27"/>
                    <a:pt x="47" y="108"/>
                  </a:cubicBezTo>
                </a:path>
              </a:pathLst>
            </a:custGeom>
            <a:solidFill>
              <a:srgbClr val="40CD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60" name="Freeform 69"/>
            <p:cNvSpPr>
              <a:spLocks/>
            </p:cNvSpPr>
            <p:nvPr userDrawn="1"/>
          </p:nvSpPr>
          <p:spPr bwMode="gray">
            <a:xfrm>
              <a:off x="10661651" y="5519738"/>
              <a:ext cx="396875" cy="409575"/>
            </a:xfrm>
            <a:custGeom>
              <a:avLst/>
              <a:gdLst>
                <a:gd name="T0" fmla="*/ 155 w 219"/>
                <a:gd name="T1" fmla="*/ 228 h 228"/>
                <a:gd name="T2" fmla="*/ 55 w 219"/>
                <a:gd name="T3" fmla="*/ 106 h 228"/>
                <a:gd name="T4" fmla="*/ 73 w 219"/>
                <a:gd name="T5" fmla="*/ 0 h 228"/>
                <a:gd name="T6" fmla="*/ 219 w 219"/>
                <a:gd name="T7" fmla="*/ 186 h 228"/>
                <a:gd name="T8" fmla="*/ 155 w 219"/>
                <a:gd name="T9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9" h="228">
                  <a:moveTo>
                    <a:pt x="155" y="228"/>
                  </a:moveTo>
                  <a:cubicBezTo>
                    <a:pt x="125" y="201"/>
                    <a:pt x="78" y="169"/>
                    <a:pt x="55" y="106"/>
                  </a:cubicBezTo>
                  <a:cubicBezTo>
                    <a:pt x="32" y="43"/>
                    <a:pt x="0" y="27"/>
                    <a:pt x="73" y="0"/>
                  </a:cubicBezTo>
                  <a:cubicBezTo>
                    <a:pt x="149" y="80"/>
                    <a:pt x="187" y="136"/>
                    <a:pt x="219" y="186"/>
                  </a:cubicBezTo>
                  <a:cubicBezTo>
                    <a:pt x="203" y="204"/>
                    <a:pt x="181" y="219"/>
                    <a:pt x="155" y="228"/>
                  </a:cubicBezTo>
                  <a:close/>
                </a:path>
              </a:pathLst>
            </a:custGeom>
            <a:solidFill>
              <a:srgbClr val="7043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61" name="Freeform 70"/>
            <p:cNvSpPr>
              <a:spLocks/>
            </p:cNvSpPr>
            <p:nvPr userDrawn="1"/>
          </p:nvSpPr>
          <p:spPr bwMode="gray">
            <a:xfrm>
              <a:off x="10661651" y="5519738"/>
              <a:ext cx="396875" cy="409575"/>
            </a:xfrm>
            <a:custGeom>
              <a:avLst/>
              <a:gdLst>
                <a:gd name="T0" fmla="*/ 155 w 219"/>
                <a:gd name="T1" fmla="*/ 228 h 228"/>
                <a:gd name="T2" fmla="*/ 55 w 219"/>
                <a:gd name="T3" fmla="*/ 106 h 228"/>
                <a:gd name="T4" fmla="*/ 73 w 219"/>
                <a:gd name="T5" fmla="*/ 0 h 228"/>
                <a:gd name="T6" fmla="*/ 219 w 219"/>
                <a:gd name="T7" fmla="*/ 186 h 228"/>
                <a:gd name="T8" fmla="*/ 155 w 219"/>
                <a:gd name="T9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9" h="228">
                  <a:moveTo>
                    <a:pt x="155" y="228"/>
                  </a:moveTo>
                  <a:cubicBezTo>
                    <a:pt x="125" y="201"/>
                    <a:pt x="78" y="169"/>
                    <a:pt x="55" y="106"/>
                  </a:cubicBezTo>
                  <a:cubicBezTo>
                    <a:pt x="32" y="43"/>
                    <a:pt x="0" y="27"/>
                    <a:pt x="73" y="0"/>
                  </a:cubicBezTo>
                  <a:cubicBezTo>
                    <a:pt x="149" y="80"/>
                    <a:pt x="187" y="136"/>
                    <a:pt x="219" y="186"/>
                  </a:cubicBezTo>
                  <a:cubicBezTo>
                    <a:pt x="203" y="204"/>
                    <a:pt x="181" y="219"/>
                    <a:pt x="155" y="228"/>
                  </a:cubicBezTo>
                  <a:close/>
                </a:path>
              </a:pathLst>
            </a:custGeom>
            <a:solidFill>
              <a:srgbClr val="301D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62" name="Freeform 71"/>
            <p:cNvSpPr>
              <a:spLocks/>
            </p:cNvSpPr>
            <p:nvPr userDrawn="1"/>
          </p:nvSpPr>
          <p:spPr bwMode="gray">
            <a:xfrm>
              <a:off x="10391776" y="5581650"/>
              <a:ext cx="106363" cy="104775"/>
            </a:xfrm>
            <a:custGeom>
              <a:avLst/>
              <a:gdLst>
                <a:gd name="T0" fmla="*/ 4 w 59"/>
                <a:gd name="T1" fmla="*/ 37 h 59"/>
                <a:gd name="T2" fmla="*/ 37 w 59"/>
                <a:gd name="T3" fmla="*/ 55 h 59"/>
                <a:gd name="T4" fmla="*/ 55 w 59"/>
                <a:gd name="T5" fmla="*/ 23 h 59"/>
                <a:gd name="T6" fmla="*/ 23 w 59"/>
                <a:gd name="T7" fmla="*/ 4 h 59"/>
                <a:gd name="T8" fmla="*/ 4 w 59"/>
                <a:gd name="T9" fmla="*/ 37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59">
                  <a:moveTo>
                    <a:pt x="4" y="37"/>
                  </a:moveTo>
                  <a:cubicBezTo>
                    <a:pt x="8" y="51"/>
                    <a:pt x="23" y="59"/>
                    <a:pt x="37" y="55"/>
                  </a:cubicBezTo>
                  <a:cubicBezTo>
                    <a:pt x="51" y="51"/>
                    <a:pt x="59" y="37"/>
                    <a:pt x="55" y="23"/>
                  </a:cubicBezTo>
                  <a:cubicBezTo>
                    <a:pt x="52" y="8"/>
                    <a:pt x="37" y="0"/>
                    <a:pt x="23" y="4"/>
                  </a:cubicBezTo>
                  <a:cubicBezTo>
                    <a:pt x="9" y="8"/>
                    <a:pt x="0" y="23"/>
                    <a:pt x="4" y="37"/>
                  </a:cubicBezTo>
                  <a:close/>
                </a:path>
              </a:pathLst>
            </a:custGeom>
            <a:solidFill>
              <a:srgbClr val="613D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63" name="Freeform 72"/>
            <p:cNvSpPr>
              <a:spLocks/>
            </p:cNvSpPr>
            <p:nvPr userDrawn="1"/>
          </p:nvSpPr>
          <p:spPr bwMode="gray">
            <a:xfrm>
              <a:off x="10474326" y="5751513"/>
              <a:ext cx="111125" cy="107950"/>
            </a:xfrm>
            <a:custGeom>
              <a:avLst/>
              <a:gdLst>
                <a:gd name="T0" fmla="*/ 7 w 61"/>
                <a:gd name="T1" fmla="*/ 42 h 60"/>
                <a:gd name="T2" fmla="*/ 42 w 61"/>
                <a:gd name="T3" fmla="*/ 54 h 60"/>
                <a:gd name="T4" fmla="*/ 55 w 61"/>
                <a:gd name="T5" fmla="*/ 19 h 60"/>
                <a:gd name="T6" fmla="*/ 19 w 61"/>
                <a:gd name="T7" fmla="*/ 6 h 60"/>
                <a:gd name="T8" fmla="*/ 7 w 61"/>
                <a:gd name="T9" fmla="*/ 4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60">
                  <a:moveTo>
                    <a:pt x="7" y="42"/>
                  </a:moveTo>
                  <a:cubicBezTo>
                    <a:pt x="13" y="55"/>
                    <a:pt x="29" y="60"/>
                    <a:pt x="42" y="54"/>
                  </a:cubicBezTo>
                  <a:cubicBezTo>
                    <a:pt x="55" y="48"/>
                    <a:pt x="61" y="32"/>
                    <a:pt x="55" y="19"/>
                  </a:cubicBezTo>
                  <a:cubicBezTo>
                    <a:pt x="48" y="6"/>
                    <a:pt x="33" y="0"/>
                    <a:pt x="19" y="6"/>
                  </a:cubicBezTo>
                  <a:cubicBezTo>
                    <a:pt x="6" y="13"/>
                    <a:pt x="0" y="28"/>
                    <a:pt x="7" y="42"/>
                  </a:cubicBezTo>
                  <a:close/>
                </a:path>
              </a:pathLst>
            </a:custGeom>
            <a:solidFill>
              <a:srgbClr val="613D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64" name="Freeform 73"/>
            <p:cNvSpPr>
              <a:spLocks/>
            </p:cNvSpPr>
            <p:nvPr userDrawn="1"/>
          </p:nvSpPr>
          <p:spPr bwMode="gray">
            <a:xfrm>
              <a:off x="10537826" y="5837238"/>
              <a:ext cx="109538" cy="109538"/>
            </a:xfrm>
            <a:custGeom>
              <a:avLst/>
              <a:gdLst>
                <a:gd name="T0" fmla="*/ 6 w 61"/>
                <a:gd name="T1" fmla="*/ 42 h 61"/>
                <a:gd name="T2" fmla="*/ 42 w 61"/>
                <a:gd name="T3" fmla="*/ 55 h 61"/>
                <a:gd name="T4" fmla="*/ 54 w 61"/>
                <a:gd name="T5" fmla="*/ 19 h 61"/>
                <a:gd name="T6" fmla="*/ 19 w 61"/>
                <a:gd name="T7" fmla="*/ 7 h 61"/>
                <a:gd name="T8" fmla="*/ 6 w 61"/>
                <a:gd name="T9" fmla="*/ 42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61">
                  <a:moveTo>
                    <a:pt x="6" y="42"/>
                  </a:moveTo>
                  <a:cubicBezTo>
                    <a:pt x="13" y="55"/>
                    <a:pt x="28" y="61"/>
                    <a:pt x="42" y="55"/>
                  </a:cubicBezTo>
                  <a:cubicBezTo>
                    <a:pt x="55" y="48"/>
                    <a:pt x="61" y="33"/>
                    <a:pt x="54" y="19"/>
                  </a:cubicBezTo>
                  <a:cubicBezTo>
                    <a:pt x="48" y="6"/>
                    <a:pt x="32" y="0"/>
                    <a:pt x="19" y="7"/>
                  </a:cubicBezTo>
                  <a:cubicBezTo>
                    <a:pt x="6" y="13"/>
                    <a:pt x="0" y="29"/>
                    <a:pt x="6" y="42"/>
                  </a:cubicBezTo>
                  <a:close/>
                </a:path>
              </a:pathLst>
            </a:custGeom>
            <a:solidFill>
              <a:srgbClr val="613D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65" name="Freeform 74"/>
            <p:cNvSpPr>
              <a:spLocks/>
            </p:cNvSpPr>
            <p:nvPr userDrawn="1"/>
          </p:nvSpPr>
          <p:spPr bwMode="gray">
            <a:xfrm>
              <a:off x="10617201" y="5916613"/>
              <a:ext cx="107950" cy="107950"/>
            </a:xfrm>
            <a:custGeom>
              <a:avLst/>
              <a:gdLst>
                <a:gd name="T0" fmla="*/ 6 w 60"/>
                <a:gd name="T1" fmla="*/ 41 h 60"/>
                <a:gd name="T2" fmla="*/ 41 w 60"/>
                <a:gd name="T3" fmla="*/ 54 h 60"/>
                <a:gd name="T4" fmla="*/ 54 w 60"/>
                <a:gd name="T5" fmla="*/ 19 h 60"/>
                <a:gd name="T6" fmla="*/ 18 w 60"/>
                <a:gd name="T7" fmla="*/ 6 h 60"/>
                <a:gd name="T8" fmla="*/ 6 w 60"/>
                <a:gd name="T9" fmla="*/ 41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60">
                  <a:moveTo>
                    <a:pt x="6" y="41"/>
                  </a:moveTo>
                  <a:cubicBezTo>
                    <a:pt x="12" y="55"/>
                    <a:pt x="28" y="60"/>
                    <a:pt x="41" y="54"/>
                  </a:cubicBezTo>
                  <a:cubicBezTo>
                    <a:pt x="54" y="48"/>
                    <a:pt x="60" y="32"/>
                    <a:pt x="54" y="19"/>
                  </a:cubicBezTo>
                  <a:cubicBezTo>
                    <a:pt x="47" y="5"/>
                    <a:pt x="32" y="0"/>
                    <a:pt x="18" y="6"/>
                  </a:cubicBezTo>
                  <a:cubicBezTo>
                    <a:pt x="5" y="12"/>
                    <a:pt x="0" y="28"/>
                    <a:pt x="6" y="41"/>
                  </a:cubicBezTo>
                  <a:close/>
                </a:path>
              </a:pathLst>
            </a:custGeom>
            <a:solidFill>
              <a:srgbClr val="613D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66" name="Freeform 75"/>
            <p:cNvSpPr>
              <a:spLocks/>
            </p:cNvSpPr>
            <p:nvPr userDrawn="1"/>
          </p:nvSpPr>
          <p:spPr bwMode="gray">
            <a:xfrm>
              <a:off x="9932988" y="4719638"/>
              <a:ext cx="1179513" cy="1587500"/>
            </a:xfrm>
            <a:custGeom>
              <a:avLst/>
              <a:gdLst>
                <a:gd name="T0" fmla="*/ 142 w 743"/>
                <a:gd name="T1" fmla="*/ 0 h 1000"/>
                <a:gd name="T2" fmla="*/ 743 w 743"/>
                <a:gd name="T3" fmla="*/ 907 h 1000"/>
                <a:gd name="T4" fmla="*/ 599 w 743"/>
                <a:gd name="T5" fmla="*/ 1000 h 1000"/>
                <a:gd name="T6" fmla="*/ 0 w 743"/>
                <a:gd name="T7" fmla="*/ 94 h 1000"/>
                <a:gd name="T8" fmla="*/ 142 w 743"/>
                <a:gd name="T9" fmla="*/ 0 h 1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3" h="1000">
                  <a:moveTo>
                    <a:pt x="142" y="0"/>
                  </a:moveTo>
                  <a:lnTo>
                    <a:pt x="743" y="907"/>
                  </a:lnTo>
                  <a:lnTo>
                    <a:pt x="599" y="1000"/>
                  </a:lnTo>
                  <a:lnTo>
                    <a:pt x="0" y="94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D2D2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67" name="Freeform 76"/>
            <p:cNvSpPr>
              <a:spLocks/>
            </p:cNvSpPr>
            <p:nvPr userDrawn="1"/>
          </p:nvSpPr>
          <p:spPr bwMode="gray">
            <a:xfrm>
              <a:off x="10506076" y="5421313"/>
              <a:ext cx="739775" cy="496888"/>
            </a:xfrm>
            <a:custGeom>
              <a:avLst/>
              <a:gdLst>
                <a:gd name="T0" fmla="*/ 23 w 410"/>
                <a:gd name="T1" fmla="*/ 0 h 277"/>
                <a:gd name="T2" fmla="*/ 160 w 410"/>
                <a:gd name="T3" fmla="*/ 20 h 277"/>
                <a:gd name="T4" fmla="*/ 378 w 410"/>
                <a:gd name="T5" fmla="*/ 89 h 277"/>
                <a:gd name="T6" fmla="*/ 332 w 410"/>
                <a:gd name="T7" fmla="*/ 269 h 277"/>
                <a:gd name="T8" fmla="*/ 161 w 410"/>
                <a:gd name="T9" fmla="*/ 101 h 277"/>
                <a:gd name="T10" fmla="*/ 105 w 410"/>
                <a:gd name="T11" fmla="*/ 88 h 277"/>
                <a:gd name="T12" fmla="*/ 23 w 410"/>
                <a:gd name="T13" fmla="*/ 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0" h="277">
                  <a:moveTo>
                    <a:pt x="23" y="0"/>
                  </a:moveTo>
                  <a:cubicBezTo>
                    <a:pt x="101" y="20"/>
                    <a:pt x="160" y="20"/>
                    <a:pt x="160" y="20"/>
                  </a:cubicBezTo>
                  <a:cubicBezTo>
                    <a:pt x="378" y="89"/>
                    <a:pt x="378" y="89"/>
                    <a:pt x="378" y="89"/>
                  </a:cubicBezTo>
                  <a:cubicBezTo>
                    <a:pt x="378" y="89"/>
                    <a:pt x="410" y="277"/>
                    <a:pt x="332" y="269"/>
                  </a:cubicBezTo>
                  <a:cubicBezTo>
                    <a:pt x="254" y="260"/>
                    <a:pt x="161" y="101"/>
                    <a:pt x="161" y="101"/>
                  </a:cubicBezTo>
                  <a:cubicBezTo>
                    <a:pt x="161" y="101"/>
                    <a:pt x="130" y="88"/>
                    <a:pt x="105" y="88"/>
                  </a:cubicBezTo>
                  <a:cubicBezTo>
                    <a:pt x="36" y="96"/>
                    <a:pt x="0" y="30"/>
                    <a:pt x="23" y="0"/>
                  </a:cubicBezTo>
                  <a:close/>
                </a:path>
              </a:pathLst>
            </a:custGeom>
            <a:solidFill>
              <a:srgbClr val="613D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68" name="Freeform 77"/>
            <p:cNvSpPr>
              <a:spLocks/>
            </p:cNvSpPr>
            <p:nvPr userDrawn="1"/>
          </p:nvSpPr>
          <p:spPr bwMode="gray">
            <a:xfrm>
              <a:off x="10795001" y="5457825"/>
              <a:ext cx="825500" cy="633413"/>
            </a:xfrm>
            <a:custGeom>
              <a:avLst/>
              <a:gdLst>
                <a:gd name="T0" fmla="*/ 520 w 520"/>
                <a:gd name="T1" fmla="*/ 160 h 399"/>
                <a:gd name="T2" fmla="*/ 0 w 520"/>
                <a:gd name="T3" fmla="*/ 0 h 399"/>
                <a:gd name="T4" fmla="*/ 186 w 520"/>
                <a:gd name="T5" fmla="*/ 279 h 399"/>
                <a:gd name="T6" fmla="*/ 495 w 520"/>
                <a:gd name="T7" fmla="*/ 399 h 399"/>
                <a:gd name="T8" fmla="*/ 520 w 520"/>
                <a:gd name="T9" fmla="*/ 160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0" h="399">
                  <a:moveTo>
                    <a:pt x="520" y="160"/>
                  </a:moveTo>
                  <a:lnTo>
                    <a:pt x="0" y="0"/>
                  </a:lnTo>
                  <a:lnTo>
                    <a:pt x="186" y="279"/>
                  </a:lnTo>
                  <a:lnTo>
                    <a:pt x="495" y="399"/>
                  </a:lnTo>
                  <a:lnTo>
                    <a:pt x="520" y="160"/>
                  </a:lnTo>
                  <a:close/>
                </a:path>
              </a:pathLst>
            </a:custGeom>
            <a:solidFill>
              <a:srgbClr val="613D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69" name="Freeform 78"/>
            <p:cNvSpPr>
              <a:spLocks/>
            </p:cNvSpPr>
            <p:nvPr userDrawn="1"/>
          </p:nvSpPr>
          <p:spPr bwMode="gray">
            <a:xfrm>
              <a:off x="10795001" y="5457825"/>
              <a:ext cx="825500" cy="633413"/>
            </a:xfrm>
            <a:custGeom>
              <a:avLst/>
              <a:gdLst>
                <a:gd name="T0" fmla="*/ 520 w 520"/>
                <a:gd name="T1" fmla="*/ 160 h 399"/>
                <a:gd name="T2" fmla="*/ 0 w 520"/>
                <a:gd name="T3" fmla="*/ 0 h 399"/>
                <a:gd name="T4" fmla="*/ 186 w 520"/>
                <a:gd name="T5" fmla="*/ 279 h 399"/>
                <a:gd name="T6" fmla="*/ 495 w 520"/>
                <a:gd name="T7" fmla="*/ 399 h 399"/>
                <a:gd name="T8" fmla="*/ 520 w 520"/>
                <a:gd name="T9" fmla="*/ 160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0" h="399">
                  <a:moveTo>
                    <a:pt x="520" y="160"/>
                  </a:moveTo>
                  <a:lnTo>
                    <a:pt x="0" y="0"/>
                  </a:lnTo>
                  <a:lnTo>
                    <a:pt x="186" y="279"/>
                  </a:lnTo>
                  <a:lnTo>
                    <a:pt x="495" y="399"/>
                  </a:lnTo>
                  <a:lnTo>
                    <a:pt x="520" y="16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70" name="Freeform 79"/>
            <p:cNvSpPr>
              <a:spLocks/>
            </p:cNvSpPr>
            <p:nvPr userDrawn="1"/>
          </p:nvSpPr>
          <p:spPr bwMode="gray">
            <a:xfrm>
              <a:off x="11279191" y="5591948"/>
              <a:ext cx="409572" cy="582655"/>
            </a:xfrm>
            <a:custGeom>
              <a:avLst/>
              <a:gdLst>
                <a:gd name="T0" fmla="*/ 232 w 232"/>
                <a:gd name="T1" fmla="*/ 67 h 354"/>
                <a:gd name="T2" fmla="*/ 32 w 232"/>
                <a:gd name="T3" fmla="*/ 0 h 354"/>
                <a:gd name="T4" fmla="*/ 0 w 232"/>
                <a:gd name="T5" fmla="*/ 257 h 354"/>
                <a:gd name="T6" fmla="*/ 232 w 232"/>
                <a:gd name="T7" fmla="*/ 354 h 354"/>
                <a:gd name="T8" fmla="*/ 232 w 232"/>
                <a:gd name="T9" fmla="*/ 67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354">
                  <a:moveTo>
                    <a:pt x="232" y="67"/>
                  </a:moveTo>
                  <a:lnTo>
                    <a:pt x="32" y="0"/>
                  </a:lnTo>
                  <a:lnTo>
                    <a:pt x="0" y="257"/>
                  </a:lnTo>
                  <a:lnTo>
                    <a:pt x="232" y="354"/>
                  </a:lnTo>
                  <a:lnTo>
                    <a:pt x="232" y="67"/>
                  </a:lnTo>
                  <a:close/>
                </a:path>
              </a:pathLst>
            </a:cu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71" name="Freeform 80"/>
            <p:cNvSpPr>
              <a:spLocks/>
            </p:cNvSpPr>
            <p:nvPr userDrawn="1"/>
          </p:nvSpPr>
          <p:spPr bwMode="gray">
            <a:xfrm>
              <a:off x="11291888" y="5602288"/>
              <a:ext cx="368300" cy="561975"/>
            </a:xfrm>
            <a:custGeom>
              <a:avLst/>
              <a:gdLst>
                <a:gd name="T0" fmla="*/ 232 w 232"/>
                <a:gd name="T1" fmla="*/ 67 h 354"/>
                <a:gd name="T2" fmla="*/ 32 w 232"/>
                <a:gd name="T3" fmla="*/ 0 h 354"/>
                <a:gd name="T4" fmla="*/ 0 w 232"/>
                <a:gd name="T5" fmla="*/ 257 h 354"/>
                <a:gd name="T6" fmla="*/ 232 w 232"/>
                <a:gd name="T7" fmla="*/ 354 h 354"/>
                <a:gd name="T8" fmla="*/ 232 w 232"/>
                <a:gd name="T9" fmla="*/ 67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354">
                  <a:moveTo>
                    <a:pt x="232" y="67"/>
                  </a:moveTo>
                  <a:lnTo>
                    <a:pt x="32" y="0"/>
                  </a:lnTo>
                  <a:lnTo>
                    <a:pt x="0" y="257"/>
                  </a:lnTo>
                  <a:lnTo>
                    <a:pt x="232" y="354"/>
                  </a:lnTo>
                  <a:lnTo>
                    <a:pt x="232" y="6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72" name="Freeform 81"/>
            <p:cNvSpPr>
              <a:spLocks/>
            </p:cNvSpPr>
            <p:nvPr userDrawn="1"/>
          </p:nvSpPr>
          <p:spPr bwMode="gray">
            <a:xfrm>
              <a:off x="11291888" y="5980113"/>
              <a:ext cx="4763" cy="30163"/>
            </a:xfrm>
            <a:custGeom>
              <a:avLst/>
              <a:gdLst>
                <a:gd name="T0" fmla="*/ 3 w 3"/>
                <a:gd name="T1" fmla="*/ 0 h 19"/>
                <a:gd name="T2" fmla="*/ 0 w 3"/>
                <a:gd name="T3" fmla="*/ 19 h 19"/>
                <a:gd name="T4" fmla="*/ 3 w 3"/>
                <a:gd name="T5" fmla="*/ 0 h 19"/>
                <a:gd name="T6" fmla="*/ 3 w 3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9">
                  <a:moveTo>
                    <a:pt x="3" y="0"/>
                  </a:moveTo>
                  <a:lnTo>
                    <a:pt x="0" y="19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3291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73" name="Freeform 82"/>
            <p:cNvSpPr>
              <a:spLocks/>
            </p:cNvSpPr>
            <p:nvPr userDrawn="1"/>
          </p:nvSpPr>
          <p:spPr bwMode="gray">
            <a:xfrm>
              <a:off x="11291888" y="5980113"/>
              <a:ext cx="4763" cy="30163"/>
            </a:xfrm>
            <a:custGeom>
              <a:avLst/>
              <a:gdLst>
                <a:gd name="T0" fmla="*/ 3 w 3"/>
                <a:gd name="T1" fmla="*/ 0 h 19"/>
                <a:gd name="T2" fmla="*/ 0 w 3"/>
                <a:gd name="T3" fmla="*/ 19 h 19"/>
                <a:gd name="T4" fmla="*/ 3 w 3"/>
                <a:gd name="T5" fmla="*/ 0 h 19"/>
                <a:gd name="T6" fmla="*/ 3 w 3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9">
                  <a:moveTo>
                    <a:pt x="3" y="0"/>
                  </a:moveTo>
                  <a:lnTo>
                    <a:pt x="0" y="19"/>
                  </a:lnTo>
                  <a:lnTo>
                    <a:pt x="3" y="0"/>
                  </a:ln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74" name="Freeform 83"/>
            <p:cNvSpPr>
              <a:spLocks/>
            </p:cNvSpPr>
            <p:nvPr userDrawn="1"/>
          </p:nvSpPr>
          <p:spPr bwMode="gray">
            <a:xfrm>
              <a:off x="11296651" y="5905500"/>
              <a:ext cx="7938" cy="74613"/>
            </a:xfrm>
            <a:custGeom>
              <a:avLst/>
              <a:gdLst>
                <a:gd name="T0" fmla="*/ 5 w 5"/>
                <a:gd name="T1" fmla="*/ 0 h 47"/>
                <a:gd name="T2" fmla="*/ 0 w 5"/>
                <a:gd name="T3" fmla="*/ 47 h 47"/>
                <a:gd name="T4" fmla="*/ 0 w 5"/>
                <a:gd name="T5" fmla="*/ 47 h 47"/>
                <a:gd name="T6" fmla="*/ 5 w 5"/>
                <a:gd name="T7" fmla="*/ 0 h 47"/>
                <a:gd name="T8" fmla="*/ 5 w 5"/>
                <a:gd name="T9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7">
                  <a:moveTo>
                    <a:pt x="5" y="0"/>
                  </a:moveTo>
                  <a:lnTo>
                    <a:pt x="0" y="47"/>
                  </a:lnTo>
                  <a:lnTo>
                    <a:pt x="0" y="47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5737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75" name="Freeform 84"/>
            <p:cNvSpPr>
              <a:spLocks/>
            </p:cNvSpPr>
            <p:nvPr userDrawn="1"/>
          </p:nvSpPr>
          <p:spPr bwMode="gray">
            <a:xfrm>
              <a:off x="11296651" y="5905500"/>
              <a:ext cx="7938" cy="74613"/>
            </a:xfrm>
            <a:custGeom>
              <a:avLst/>
              <a:gdLst>
                <a:gd name="T0" fmla="*/ 5 w 5"/>
                <a:gd name="T1" fmla="*/ 0 h 47"/>
                <a:gd name="T2" fmla="*/ 0 w 5"/>
                <a:gd name="T3" fmla="*/ 47 h 47"/>
                <a:gd name="T4" fmla="*/ 0 w 5"/>
                <a:gd name="T5" fmla="*/ 47 h 47"/>
                <a:gd name="T6" fmla="*/ 5 w 5"/>
                <a:gd name="T7" fmla="*/ 0 h 47"/>
                <a:gd name="T8" fmla="*/ 5 w 5"/>
                <a:gd name="T9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7">
                  <a:moveTo>
                    <a:pt x="5" y="0"/>
                  </a:moveTo>
                  <a:lnTo>
                    <a:pt x="0" y="47"/>
                  </a:lnTo>
                  <a:lnTo>
                    <a:pt x="0" y="47"/>
                  </a:lnTo>
                  <a:lnTo>
                    <a:pt x="5" y="0"/>
                  </a:lnTo>
                  <a:lnTo>
                    <a:pt x="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76" name="Freeform 85"/>
            <p:cNvSpPr>
              <a:spLocks/>
            </p:cNvSpPr>
            <p:nvPr userDrawn="1"/>
          </p:nvSpPr>
          <p:spPr bwMode="gray">
            <a:xfrm>
              <a:off x="11294610" y="5905501"/>
              <a:ext cx="362859" cy="258762"/>
            </a:xfrm>
            <a:custGeom>
              <a:avLst/>
              <a:gdLst>
                <a:gd name="T0" fmla="*/ 8 w 232"/>
                <a:gd name="T1" fmla="*/ 0 h 163"/>
                <a:gd name="T2" fmla="*/ 3 w 232"/>
                <a:gd name="T3" fmla="*/ 47 h 163"/>
                <a:gd name="T4" fmla="*/ 0 w 232"/>
                <a:gd name="T5" fmla="*/ 66 h 163"/>
                <a:gd name="T6" fmla="*/ 232 w 232"/>
                <a:gd name="T7" fmla="*/ 163 h 163"/>
                <a:gd name="T8" fmla="*/ 232 w 232"/>
                <a:gd name="T9" fmla="*/ 93 h 163"/>
                <a:gd name="T10" fmla="*/ 8 w 232"/>
                <a:gd name="T11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2" h="163">
                  <a:moveTo>
                    <a:pt x="8" y="0"/>
                  </a:moveTo>
                  <a:lnTo>
                    <a:pt x="3" y="47"/>
                  </a:lnTo>
                  <a:lnTo>
                    <a:pt x="0" y="66"/>
                  </a:lnTo>
                  <a:lnTo>
                    <a:pt x="232" y="163"/>
                  </a:lnTo>
                  <a:lnTo>
                    <a:pt x="232" y="93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5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77" name="Freeform 86"/>
            <p:cNvSpPr>
              <a:spLocks/>
            </p:cNvSpPr>
            <p:nvPr userDrawn="1"/>
          </p:nvSpPr>
          <p:spPr bwMode="gray">
            <a:xfrm>
              <a:off x="11291888" y="5905500"/>
              <a:ext cx="368300" cy="258763"/>
            </a:xfrm>
            <a:custGeom>
              <a:avLst/>
              <a:gdLst>
                <a:gd name="T0" fmla="*/ 8 w 232"/>
                <a:gd name="T1" fmla="*/ 0 h 163"/>
                <a:gd name="T2" fmla="*/ 3 w 232"/>
                <a:gd name="T3" fmla="*/ 47 h 163"/>
                <a:gd name="T4" fmla="*/ 0 w 232"/>
                <a:gd name="T5" fmla="*/ 66 h 163"/>
                <a:gd name="T6" fmla="*/ 232 w 232"/>
                <a:gd name="T7" fmla="*/ 163 h 163"/>
                <a:gd name="T8" fmla="*/ 232 w 232"/>
                <a:gd name="T9" fmla="*/ 93 h 163"/>
                <a:gd name="T10" fmla="*/ 8 w 232"/>
                <a:gd name="T11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2" h="163">
                  <a:moveTo>
                    <a:pt x="8" y="0"/>
                  </a:moveTo>
                  <a:lnTo>
                    <a:pt x="3" y="47"/>
                  </a:lnTo>
                  <a:lnTo>
                    <a:pt x="0" y="66"/>
                  </a:lnTo>
                  <a:lnTo>
                    <a:pt x="232" y="163"/>
                  </a:lnTo>
                  <a:lnTo>
                    <a:pt x="232" y="93"/>
                  </a:lnTo>
                  <a:lnTo>
                    <a:pt x="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78" name="Freeform 87"/>
            <p:cNvSpPr>
              <a:spLocks/>
            </p:cNvSpPr>
            <p:nvPr userDrawn="1"/>
          </p:nvSpPr>
          <p:spPr bwMode="gray">
            <a:xfrm>
              <a:off x="9963151" y="3878263"/>
              <a:ext cx="217488" cy="387350"/>
            </a:xfrm>
            <a:custGeom>
              <a:avLst/>
              <a:gdLst>
                <a:gd name="T0" fmla="*/ 120 w 120"/>
                <a:gd name="T1" fmla="*/ 186 h 215"/>
                <a:gd name="T2" fmla="*/ 105 w 120"/>
                <a:gd name="T3" fmla="*/ 0 h 215"/>
                <a:gd name="T4" fmla="*/ 0 w 120"/>
                <a:gd name="T5" fmla="*/ 81 h 215"/>
                <a:gd name="T6" fmla="*/ 17 w 120"/>
                <a:gd name="T7" fmla="*/ 215 h 215"/>
                <a:gd name="T8" fmla="*/ 120 w 120"/>
                <a:gd name="T9" fmla="*/ 186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215">
                  <a:moveTo>
                    <a:pt x="120" y="186"/>
                  </a:moveTo>
                  <a:cubicBezTo>
                    <a:pt x="120" y="186"/>
                    <a:pt x="64" y="85"/>
                    <a:pt x="105" y="0"/>
                  </a:cubicBezTo>
                  <a:cubicBezTo>
                    <a:pt x="4" y="67"/>
                    <a:pt x="0" y="81"/>
                    <a:pt x="0" y="81"/>
                  </a:cubicBezTo>
                  <a:cubicBezTo>
                    <a:pt x="17" y="215"/>
                    <a:pt x="17" y="215"/>
                    <a:pt x="17" y="215"/>
                  </a:cubicBezTo>
                  <a:lnTo>
                    <a:pt x="120" y="186"/>
                  </a:lnTo>
                  <a:close/>
                </a:path>
              </a:pathLst>
            </a:custGeom>
            <a:solidFill>
              <a:srgbClr val="F8D5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79" name="Freeform 88"/>
            <p:cNvSpPr>
              <a:spLocks/>
            </p:cNvSpPr>
            <p:nvPr userDrawn="1"/>
          </p:nvSpPr>
          <p:spPr bwMode="gray">
            <a:xfrm>
              <a:off x="9963151" y="3878263"/>
              <a:ext cx="217488" cy="387350"/>
            </a:xfrm>
            <a:custGeom>
              <a:avLst/>
              <a:gdLst>
                <a:gd name="T0" fmla="*/ 120 w 120"/>
                <a:gd name="T1" fmla="*/ 186 h 215"/>
                <a:gd name="T2" fmla="*/ 105 w 120"/>
                <a:gd name="T3" fmla="*/ 0 h 215"/>
                <a:gd name="T4" fmla="*/ 0 w 120"/>
                <a:gd name="T5" fmla="*/ 81 h 215"/>
                <a:gd name="T6" fmla="*/ 17 w 120"/>
                <a:gd name="T7" fmla="*/ 215 h 215"/>
                <a:gd name="T8" fmla="*/ 120 w 120"/>
                <a:gd name="T9" fmla="*/ 186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215">
                  <a:moveTo>
                    <a:pt x="120" y="186"/>
                  </a:moveTo>
                  <a:cubicBezTo>
                    <a:pt x="120" y="186"/>
                    <a:pt x="64" y="85"/>
                    <a:pt x="105" y="0"/>
                  </a:cubicBezTo>
                  <a:cubicBezTo>
                    <a:pt x="4" y="67"/>
                    <a:pt x="0" y="81"/>
                    <a:pt x="0" y="81"/>
                  </a:cubicBezTo>
                  <a:cubicBezTo>
                    <a:pt x="17" y="215"/>
                    <a:pt x="17" y="215"/>
                    <a:pt x="17" y="215"/>
                  </a:cubicBezTo>
                  <a:lnTo>
                    <a:pt x="120" y="186"/>
                  </a:lnTo>
                  <a:close/>
                </a:path>
              </a:pathLst>
            </a:custGeom>
            <a:solidFill>
              <a:srgbClr val="DEB6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80" name="Freeform 89"/>
            <p:cNvSpPr>
              <a:spLocks/>
            </p:cNvSpPr>
            <p:nvPr userDrawn="1"/>
          </p:nvSpPr>
          <p:spPr bwMode="gray">
            <a:xfrm>
              <a:off x="9871076" y="3697288"/>
              <a:ext cx="849313" cy="573088"/>
            </a:xfrm>
            <a:custGeom>
              <a:avLst/>
              <a:gdLst>
                <a:gd name="T0" fmla="*/ 0 w 470"/>
                <a:gd name="T1" fmla="*/ 134 h 319"/>
                <a:gd name="T2" fmla="*/ 42 w 470"/>
                <a:gd name="T3" fmla="*/ 197 h 319"/>
                <a:gd name="T4" fmla="*/ 147 w 470"/>
                <a:gd name="T5" fmla="*/ 123 h 319"/>
                <a:gd name="T6" fmla="*/ 221 w 470"/>
                <a:gd name="T7" fmla="*/ 270 h 319"/>
                <a:gd name="T8" fmla="*/ 300 w 470"/>
                <a:gd name="T9" fmla="*/ 319 h 319"/>
                <a:gd name="T10" fmla="*/ 427 w 470"/>
                <a:gd name="T11" fmla="*/ 174 h 319"/>
                <a:gd name="T12" fmla="*/ 470 w 470"/>
                <a:gd name="T13" fmla="*/ 171 h 319"/>
                <a:gd name="T14" fmla="*/ 468 w 470"/>
                <a:gd name="T15" fmla="*/ 2 h 319"/>
                <a:gd name="T16" fmla="*/ 312 w 470"/>
                <a:gd name="T17" fmla="*/ 30 h 319"/>
                <a:gd name="T18" fmla="*/ 127 w 470"/>
                <a:gd name="T19" fmla="*/ 20 h 319"/>
                <a:gd name="T20" fmla="*/ 0 w 470"/>
                <a:gd name="T21" fmla="*/ 134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0" h="319">
                  <a:moveTo>
                    <a:pt x="0" y="134"/>
                  </a:moveTo>
                  <a:cubicBezTo>
                    <a:pt x="0" y="134"/>
                    <a:pt x="13" y="192"/>
                    <a:pt x="42" y="197"/>
                  </a:cubicBezTo>
                  <a:cubicBezTo>
                    <a:pt x="68" y="201"/>
                    <a:pt x="146" y="130"/>
                    <a:pt x="147" y="123"/>
                  </a:cubicBezTo>
                  <a:cubicBezTo>
                    <a:pt x="261" y="161"/>
                    <a:pt x="221" y="270"/>
                    <a:pt x="221" y="270"/>
                  </a:cubicBezTo>
                  <a:cubicBezTo>
                    <a:pt x="221" y="270"/>
                    <a:pt x="227" y="279"/>
                    <a:pt x="300" y="319"/>
                  </a:cubicBezTo>
                  <a:cubicBezTo>
                    <a:pt x="440" y="276"/>
                    <a:pt x="427" y="174"/>
                    <a:pt x="427" y="174"/>
                  </a:cubicBezTo>
                  <a:cubicBezTo>
                    <a:pt x="470" y="171"/>
                    <a:pt x="470" y="171"/>
                    <a:pt x="470" y="171"/>
                  </a:cubicBezTo>
                  <a:cubicBezTo>
                    <a:pt x="468" y="2"/>
                    <a:pt x="468" y="2"/>
                    <a:pt x="468" y="2"/>
                  </a:cubicBezTo>
                  <a:cubicBezTo>
                    <a:pt x="312" y="30"/>
                    <a:pt x="312" y="30"/>
                    <a:pt x="312" y="30"/>
                  </a:cubicBezTo>
                  <a:cubicBezTo>
                    <a:pt x="312" y="30"/>
                    <a:pt x="145" y="0"/>
                    <a:pt x="127" y="20"/>
                  </a:cubicBezTo>
                  <a:cubicBezTo>
                    <a:pt x="116" y="33"/>
                    <a:pt x="0" y="134"/>
                    <a:pt x="0" y="134"/>
                  </a:cubicBezTo>
                  <a:close/>
                </a:path>
              </a:pathLst>
            </a:custGeom>
            <a:solidFill>
              <a:srgbClr val="F6CA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81" name="Freeform 90"/>
            <p:cNvSpPr>
              <a:spLocks/>
            </p:cNvSpPr>
            <p:nvPr userDrawn="1"/>
          </p:nvSpPr>
          <p:spPr bwMode="gray">
            <a:xfrm>
              <a:off x="10674351" y="3640138"/>
              <a:ext cx="192088" cy="387350"/>
            </a:xfrm>
            <a:custGeom>
              <a:avLst/>
              <a:gdLst>
                <a:gd name="T0" fmla="*/ 0 w 121"/>
                <a:gd name="T1" fmla="*/ 15 h 244"/>
                <a:gd name="T2" fmla="*/ 12 w 121"/>
                <a:gd name="T3" fmla="*/ 244 h 244"/>
                <a:gd name="T4" fmla="*/ 121 w 121"/>
                <a:gd name="T5" fmla="*/ 240 h 244"/>
                <a:gd name="T6" fmla="*/ 110 w 121"/>
                <a:gd name="T7" fmla="*/ 0 h 244"/>
                <a:gd name="T8" fmla="*/ 0 w 121"/>
                <a:gd name="T9" fmla="*/ 15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44">
                  <a:moveTo>
                    <a:pt x="0" y="15"/>
                  </a:moveTo>
                  <a:lnTo>
                    <a:pt x="12" y="244"/>
                  </a:lnTo>
                  <a:lnTo>
                    <a:pt x="121" y="240"/>
                  </a:lnTo>
                  <a:lnTo>
                    <a:pt x="110" y="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82" name="Freeform 91"/>
            <p:cNvSpPr>
              <a:spLocks/>
            </p:cNvSpPr>
            <p:nvPr userDrawn="1"/>
          </p:nvSpPr>
          <p:spPr bwMode="gray">
            <a:xfrm>
              <a:off x="10674351" y="3640138"/>
              <a:ext cx="192088" cy="387350"/>
            </a:xfrm>
            <a:custGeom>
              <a:avLst/>
              <a:gdLst>
                <a:gd name="T0" fmla="*/ 0 w 121"/>
                <a:gd name="T1" fmla="*/ 15 h 244"/>
                <a:gd name="T2" fmla="*/ 12 w 121"/>
                <a:gd name="T3" fmla="*/ 244 h 244"/>
                <a:gd name="T4" fmla="*/ 121 w 121"/>
                <a:gd name="T5" fmla="*/ 240 h 244"/>
                <a:gd name="T6" fmla="*/ 110 w 121"/>
                <a:gd name="T7" fmla="*/ 0 h 244"/>
                <a:gd name="T8" fmla="*/ 0 w 121"/>
                <a:gd name="T9" fmla="*/ 15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44">
                  <a:moveTo>
                    <a:pt x="0" y="15"/>
                  </a:moveTo>
                  <a:lnTo>
                    <a:pt x="12" y="244"/>
                  </a:lnTo>
                  <a:lnTo>
                    <a:pt x="121" y="240"/>
                  </a:lnTo>
                  <a:lnTo>
                    <a:pt x="110" y="0"/>
                  </a:lnTo>
                  <a:lnTo>
                    <a:pt x="0" y="1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83" name="Freeform 92"/>
            <p:cNvSpPr>
              <a:spLocks/>
            </p:cNvSpPr>
            <p:nvPr userDrawn="1"/>
          </p:nvSpPr>
          <p:spPr bwMode="gray">
            <a:xfrm>
              <a:off x="10188576" y="3733800"/>
              <a:ext cx="176213" cy="254000"/>
            </a:xfrm>
            <a:custGeom>
              <a:avLst/>
              <a:gdLst>
                <a:gd name="T0" fmla="*/ 31 w 97"/>
                <a:gd name="T1" fmla="*/ 142 h 142"/>
                <a:gd name="T2" fmla="*/ 97 w 97"/>
                <a:gd name="T3" fmla="*/ 4 h 142"/>
                <a:gd name="T4" fmla="*/ 72 w 97"/>
                <a:gd name="T5" fmla="*/ 0 h 142"/>
                <a:gd name="T6" fmla="*/ 3 w 97"/>
                <a:gd name="T7" fmla="*/ 118 h 142"/>
                <a:gd name="T8" fmla="*/ 31 w 97"/>
                <a:gd name="T9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142">
                  <a:moveTo>
                    <a:pt x="31" y="142"/>
                  </a:moveTo>
                  <a:cubicBezTo>
                    <a:pt x="97" y="4"/>
                    <a:pt x="97" y="4"/>
                    <a:pt x="97" y="4"/>
                  </a:cubicBezTo>
                  <a:cubicBezTo>
                    <a:pt x="90" y="2"/>
                    <a:pt x="81" y="1"/>
                    <a:pt x="72" y="0"/>
                  </a:cubicBezTo>
                  <a:cubicBezTo>
                    <a:pt x="72" y="0"/>
                    <a:pt x="0" y="115"/>
                    <a:pt x="3" y="118"/>
                  </a:cubicBezTo>
                  <a:cubicBezTo>
                    <a:pt x="15" y="125"/>
                    <a:pt x="24" y="134"/>
                    <a:pt x="31" y="142"/>
                  </a:cubicBezTo>
                  <a:close/>
                </a:path>
              </a:pathLst>
            </a:custGeom>
            <a:solidFill>
              <a:srgbClr val="DEB6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84" name="Freeform 93"/>
            <p:cNvSpPr>
              <a:spLocks/>
            </p:cNvSpPr>
            <p:nvPr userDrawn="1"/>
          </p:nvSpPr>
          <p:spPr bwMode="gray">
            <a:xfrm>
              <a:off x="9872663" y="3540125"/>
              <a:ext cx="468313" cy="830263"/>
            </a:xfrm>
            <a:custGeom>
              <a:avLst/>
              <a:gdLst>
                <a:gd name="T0" fmla="*/ 277 w 295"/>
                <a:gd name="T1" fmla="*/ 0 h 523"/>
                <a:gd name="T2" fmla="*/ 0 w 295"/>
                <a:gd name="T3" fmla="*/ 513 h 523"/>
                <a:gd name="T4" fmla="*/ 19 w 295"/>
                <a:gd name="T5" fmla="*/ 523 h 523"/>
                <a:gd name="T6" fmla="*/ 295 w 295"/>
                <a:gd name="T7" fmla="*/ 10 h 523"/>
                <a:gd name="T8" fmla="*/ 277 w 295"/>
                <a:gd name="T9" fmla="*/ 0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5" h="523">
                  <a:moveTo>
                    <a:pt x="277" y="0"/>
                  </a:moveTo>
                  <a:lnTo>
                    <a:pt x="0" y="513"/>
                  </a:lnTo>
                  <a:lnTo>
                    <a:pt x="19" y="523"/>
                  </a:lnTo>
                  <a:lnTo>
                    <a:pt x="295" y="10"/>
                  </a:lnTo>
                  <a:lnTo>
                    <a:pt x="277" y="0"/>
                  </a:lnTo>
                  <a:close/>
                </a:path>
              </a:pathLst>
            </a:custGeom>
            <a:solidFill>
              <a:srgbClr val="5C00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85" name="Freeform 94"/>
            <p:cNvSpPr>
              <a:spLocks/>
            </p:cNvSpPr>
            <p:nvPr userDrawn="1"/>
          </p:nvSpPr>
          <p:spPr bwMode="gray">
            <a:xfrm>
              <a:off x="9872663" y="3540125"/>
              <a:ext cx="525463" cy="860425"/>
            </a:xfrm>
            <a:custGeom>
              <a:avLst/>
              <a:gdLst>
                <a:gd name="T0" fmla="*/ 331 w 331"/>
                <a:gd name="T1" fmla="*/ 29 h 542"/>
                <a:gd name="T2" fmla="*/ 295 w 331"/>
                <a:gd name="T3" fmla="*/ 10 h 542"/>
                <a:gd name="T4" fmla="*/ 277 w 331"/>
                <a:gd name="T5" fmla="*/ 0 h 542"/>
                <a:gd name="T6" fmla="*/ 0 w 331"/>
                <a:gd name="T7" fmla="*/ 513 h 542"/>
                <a:gd name="T8" fmla="*/ 19 w 331"/>
                <a:gd name="T9" fmla="*/ 523 h 542"/>
                <a:gd name="T10" fmla="*/ 55 w 331"/>
                <a:gd name="T11" fmla="*/ 542 h 542"/>
                <a:gd name="T12" fmla="*/ 331 w 331"/>
                <a:gd name="T13" fmla="*/ 29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1" h="542">
                  <a:moveTo>
                    <a:pt x="331" y="29"/>
                  </a:moveTo>
                  <a:lnTo>
                    <a:pt x="295" y="10"/>
                  </a:lnTo>
                  <a:lnTo>
                    <a:pt x="277" y="0"/>
                  </a:lnTo>
                  <a:lnTo>
                    <a:pt x="0" y="513"/>
                  </a:lnTo>
                  <a:lnTo>
                    <a:pt x="19" y="523"/>
                  </a:lnTo>
                  <a:lnTo>
                    <a:pt x="55" y="542"/>
                  </a:lnTo>
                  <a:lnTo>
                    <a:pt x="331" y="29"/>
                  </a:lnTo>
                  <a:close/>
                </a:path>
              </a:pathLst>
            </a:cu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86" name="Freeform 95"/>
            <p:cNvSpPr>
              <a:spLocks/>
            </p:cNvSpPr>
            <p:nvPr userDrawn="1"/>
          </p:nvSpPr>
          <p:spPr bwMode="gray">
            <a:xfrm>
              <a:off x="9869488" y="4354513"/>
              <a:ext cx="90488" cy="111125"/>
            </a:xfrm>
            <a:custGeom>
              <a:avLst/>
              <a:gdLst>
                <a:gd name="T0" fmla="*/ 2 w 57"/>
                <a:gd name="T1" fmla="*/ 0 h 70"/>
                <a:gd name="T2" fmla="*/ 0 w 57"/>
                <a:gd name="T3" fmla="*/ 70 h 70"/>
                <a:gd name="T4" fmla="*/ 57 w 57"/>
                <a:gd name="T5" fmla="*/ 29 h 70"/>
                <a:gd name="T6" fmla="*/ 2 w 57"/>
                <a:gd name="T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" h="70">
                  <a:moveTo>
                    <a:pt x="2" y="0"/>
                  </a:moveTo>
                  <a:lnTo>
                    <a:pt x="0" y="70"/>
                  </a:lnTo>
                  <a:lnTo>
                    <a:pt x="57" y="29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87" name="Freeform 96"/>
            <p:cNvSpPr>
              <a:spLocks/>
            </p:cNvSpPr>
            <p:nvPr userDrawn="1"/>
          </p:nvSpPr>
          <p:spPr bwMode="gray">
            <a:xfrm>
              <a:off x="9869488" y="4410075"/>
              <a:ext cx="46038" cy="55563"/>
            </a:xfrm>
            <a:custGeom>
              <a:avLst/>
              <a:gdLst>
                <a:gd name="T0" fmla="*/ 29 w 29"/>
                <a:gd name="T1" fmla="*/ 15 h 35"/>
                <a:gd name="T2" fmla="*/ 0 w 29"/>
                <a:gd name="T3" fmla="*/ 35 h 35"/>
                <a:gd name="T4" fmla="*/ 1 w 29"/>
                <a:gd name="T5" fmla="*/ 0 h 35"/>
                <a:gd name="T6" fmla="*/ 29 w 29"/>
                <a:gd name="T7" fmla="*/ 1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35">
                  <a:moveTo>
                    <a:pt x="29" y="15"/>
                  </a:moveTo>
                  <a:lnTo>
                    <a:pt x="0" y="35"/>
                  </a:lnTo>
                  <a:lnTo>
                    <a:pt x="1" y="0"/>
                  </a:lnTo>
                  <a:lnTo>
                    <a:pt x="29" y="15"/>
                  </a:lnTo>
                  <a:close/>
                </a:path>
              </a:pathLst>
            </a:custGeom>
            <a:solidFill>
              <a:srgbClr val="798C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88" name="Freeform 97"/>
            <p:cNvSpPr>
              <a:spLocks/>
            </p:cNvSpPr>
            <p:nvPr userDrawn="1"/>
          </p:nvSpPr>
          <p:spPr bwMode="gray">
            <a:xfrm>
              <a:off x="10340976" y="3521075"/>
              <a:ext cx="76200" cy="65088"/>
            </a:xfrm>
            <a:custGeom>
              <a:avLst/>
              <a:gdLst>
                <a:gd name="T0" fmla="*/ 13 w 48"/>
                <a:gd name="T1" fmla="*/ 0 h 41"/>
                <a:gd name="T2" fmla="*/ 0 w 48"/>
                <a:gd name="T3" fmla="*/ 22 h 41"/>
                <a:gd name="T4" fmla="*/ 36 w 48"/>
                <a:gd name="T5" fmla="*/ 41 h 41"/>
                <a:gd name="T6" fmla="*/ 48 w 48"/>
                <a:gd name="T7" fmla="*/ 19 h 41"/>
                <a:gd name="T8" fmla="*/ 13 w 48"/>
                <a:gd name="T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1">
                  <a:moveTo>
                    <a:pt x="13" y="0"/>
                  </a:moveTo>
                  <a:lnTo>
                    <a:pt x="0" y="22"/>
                  </a:lnTo>
                  <a:lnTo>
                    <a:pt x="36" y="41"/>
                  </a:lnTo>
                  <a:lnTo>
                    <a:pt x="48" y="19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89" name="Freeform 98"/>
            <p:cNvSpPr>
              <a:spLocks/>
            </p:cNvSpPr>
            <p:nvPr userDrawn="1"/>
          </p:nvSpPr>
          <p:spPr bwMode="gray">
            <a:xfrm>
              <a:off x="10312401" y="3505200"/>
              <a:ext cx="49213" cy="50800"/>
            </a:xfrm>
            <a:custGeom>
              <a:avLst/>
              <a:gdLst>
                <a:gd name="T0" fmla="*/ 31 w 31"/>
                <a:gd name="T1" fmla="*/ 10 h 32"/>
                <a:gd name="T2" fmla="*/ 18 w 31"/>
                <a:gd name="T3" fmla="*/ 32 h 32"/>
                <a:gd name="T4" fmla="*/ 0 w 31"/>
                <a:gd name="T5" fmla="*/ 22 h 32"/>
                <a:gd name="T6" fmla="*/ 12 w 31"/>
                <a:gd name="T7" fmla="*/ 0 h 32"/>
                <a:gd name="T8" fmla="*/ 31 w 31"/>
                <a:gd name="T9" fmla="*/ 1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2">
                  <a:moveTo>
                    <a:pt x="31" y="10"/>
                  </a:moveTo>
                  <a:lnTo>
                    <a:pt x="18" y="32"/>
                  </a:lnTo>
                  <a:lnTo>
                    <a:pt x="0" y="22"/>
                  </a:lnTo>
                  <a:lnTo>
                    <a:pt x="12" y="0"/>
                  </a:lnTo>
                  <a:lnTo>
                    <a:pt x="31" y="10"/>
                  </a:lnTo>
                  <a:close/>
                </a:path>
              </a:pathLst>
            </a:custGeom>
            <a:solidFill>
              <a:srgbClr val="D2D2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90" name="Freeform 99"/>
            <p:cNvSpPr>
              <a:spLocks/>
            </p:cNvSpPr>
            <p:nvPr userDrawn="1"/>
          </p:nvSpPr>
          <p:spPr bwMode="gray">
            <a:xfrm>
              <a:off x="10328276" y="3449638"/>
              <a:ext cx="117475" cy="106363"/>
            </a:xfrm>
            <a:custGeom>
              <a:avLst/>
              <a:gdLst>
                <a:gd name="T0" fmla="*/ 63 w 65"/>
                <a:gd name="T1" fmla="*/ 31 h 59"/>
                <a:gd name="T2" fmla="*/ 60 w 65"/>
                <a:gd name="T3" fmla="*/ 21 h 59"/>
                <a:gd name="T4" fmla="*/ 42 w 65"/>
                <a:gd name="T5" fmla="*/ 11 h 59"/>
                <a:gd name="T6" fmla="*/ 35 w 65"/>
                <a:gd name="T7" fmla="*/ 7 h 59"/>
                <a:gd name="T8" fmla="*/ 28 w 65"/>
                <a:gd name="T9" fmla="*/ 3 h 59"/>
                <a:gd name="T10" fmla="*/ 26 w 65"/>
                <a:gd name="T11" fmla="*/ 2 h 59"/>
                <a:gd name="T12" fmla="*/ 15 w 65"/>
                <a:gd name="T13" fmla="*/ 6 h 59"/>
                <a:gd name="T14" fmla="*/ 0 w 65"/>
                <a:gd name="T15" fmla="*/ 33 h 59"/>
                <a:gd name="T16" fmla="*/ 16 w 65"/>
                <a:gd name="T17" fmla="*/ 42 h 59"/>
                <a:gd name="T18" fmla="*/ 48 w 65"/>
                <a:gd name="T19" fmla="*/ 59 h 59"/>
                <a:gd name="T20" fmla="*/ 63 w 65"/>
                <a:gd name="T21" fmla="*/ 3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5" h="59">
                  <a:moveTo>
                    <a:pt x="63" y="31"/>
                  </a:moveTo>
                  <a:cubicBezTo>
                    <a:pt x="65" y="27"/>
                    <a:pt x="64" y="23"/>
                    <a:pt x="60" y="21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40" y="10"/>
                    <a:pt x="37" y="9"/>
                    <a:pt x="35" y="7"/>
                  </a:cubicBezTo>
                  <a:cubicBezTo>
                    <a:pt x="32" y="6"/>
                    <a:pt x="30" y="5"/>
                    <a:pt x="28" y="3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2" y="0"/>
                    <a:pt x="17" y="2"/>
                    <a:pt x="15" y="6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48" y="59"/>
                    <a:pt x="48" y="59"/>
                    <a:pt x="48" y="59"/>
                  </a:cubicBezTo>
                  <a:lnTo>
                    <a:pt x="63" y="31"/>
                  </a:lnTo>
                  <a:close/>
                </a:path>
              </a:pathLst>
            </a:cu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91" name="Freeform 100"/>
            <p:cNvSpPr>
              <a:spLocks/>
            </p:cNvSpPr>
            <p:nvPr userDrawn="1"/>
          </p:nvSpPr>
          <p:spPr bwMode="gray">
            <a:xfrm>
              <a:off x="10328276" y="3449638"/>
              <a:ext cx="63500" cy="74613"/>
            </a:xfrm>
            <a:custGeom>
              <a:avLst/>
              <a:gdLst>
                <a:gd name="T0" fmla="*/ 16 w 35"/>
                <a:gd name="T1" fmla="*/ 42 h 42"/>
                <a:gd name="T2" fmla="*/ 35 w 35"/>
                <a:gd name="T3" fmla="*/ 7 h 42"/>
                <a:gd name="T4" fmla="*/ 28 w 35"/>
                <a:gd name="T5" fmla="*/ 3 h 42"/>
                <a:gd name="T6" fmla="*/ 26 w 35"/>
                <a:gd name="T7" fmla="*/ 2 h 42"/>
                <a:gd name="T8" fmla="*/ 15 w 35"/>
                <a:gd name="T9" fmla="*/ 6 h 42"/>
                <a:gd name="T10" fmla="*/ 0 w 35"/>
                <a:gd name="T11" fmla="*/ 33 h 42"/>
                <a:gd name="T12" fmla="*/ 16 w 35"/>
                <a:gd name="T13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42">
                  <a:moveTo>
                    <a:pt x="16" y="42"/>
                  </a:moveTo>
                  <a:cubicBezTo>
                    <a:pt x="35" y="7"/>
                    <a:pt x="35" y="7"/>
                    <a:pt x="35" y="7"/>
                  </a:cubicBezTo>
                  <a:cubicBezTo>
                    <a:pt x="32" y="6"/>
                    <a:pt x="30" y="5"/>
                    <a:pt x="28" y="3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2" y="0"/>
                    <a:pt x="17" y="2"/>
                    <a:pt x="15" y="6"/>
                  </a:cubicBezTo>
                  <a:cubicBezTo>
                    <a:pt x="0" y="33"/>
                    <a:pt x="0" y="33"/>
                    <a:pt x="0" y="33"/>
                  </a:cubicBezTo>
                  <a:lnTo>
                    <a:pt x="16" y="42"/>
                  </a:lnTo>
                  <a:close/>
                </a:path>
              </a:pathLst>
            </a:custGeom>
            <a:solidFill>
              <a:srgbClr val="005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92" name="Freeform 101"/>
            <p:cNvSpPr>
              <a:spLocks/>
            </p:cNvSpPr>
            <p:nvPr userDrawn="1"/>
          </p:nvSpPr>
          <p:spPr bwMode="gray">
            <a:xfrm>
              <a:off x="9872663" y="3540125"/>
              <a:ext cx="468313" cy="830263"/>
            </a:xfrm>
            <a:custGeom>
              <a:avLst/>
              <a:gdLst>
                <a:gd name="T0" fmla="*/ 277 w 295"/>
                <a:gd name="T1" fmla="*/ 0 h 523"/>
                <a:gd name="T2" fmla="*/ 0 w 295"/>
                <a:gd name="T3" fmla="*/ 513 h 523"/>
                <a:gd name="T4" fmla="*/ 19 w 295"/>
                <a:gd name="T5" fmla="*/ 523 h 523"/>
                <a:gd name="T6" fmla="*/ 295 w 295"/>
                <a:gd name="T7" fmla="*/ 10 h 523"/>
                <a:gd name="T8" fmla="*/ 277 w 295"/>
                <a:gd name="T9" fmla="*/ 0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5" h="523">
                  <a:moveTo>
                    <a:pt x="277" y="0"/>
                  </a:moveTo>
                  <a:lnTo>
                    <a:pt x="0" y="513"/>
                  </a:lnTo>
                  <a:lnTo>
                    <a:pt x="19" y="523"/>
                  </a:lnTo>
                  <a:lnTo>
                    <a:pt x="295" y="10"/>
                  </a:lnTo>
                  <a:lnTo>
                    <a:pt x="277" y="0"/>
                  </a:lnTo>
                  <a:close/>
                </a:path>
              </a:pathLst>
            </a:custGeom>
            <a:solidFill>
              <a:srgbClr val="005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93" name="Freeform 102"/>
            <p:cNvSpPr>
              <a:spLocks/>
            </p:cNvSpPr>
            <p:nvPr userDrawn="1"/>
          </p:nvSpPr>
          <p:spPr bwMode="gray">
            <a:xfrm>
              <a:off x="9855201" y="3914775"/>
              <a:ext cx="155575" cy="368300"/>
            </a:xfrm>
            <a:custGeom>
              <a:avLst/>
              <a:gdLst>
                <a:gd name="T0" fmla="*/ 56 w 86"/>
                <a:gd name="T1" fmla="*/ 203 h 205"/>
                <a:gd name="T2" fmla="*/ 21 w 86"/>
                <a:gd name="T3" fmla="*/ 175 h 205"/>
                <a:gd name="T4" fmla="*/ 2 w 86"/>
                <a:gd name="T5" fmla="*/ 37 h 205"/>
                <a:gd name="T6" fmla="*/ 30 w 86"/>
                <a:gd name="T7" fmla="*/ 2 h 205"/>
                <a:gd name="T8" fmla="*/ 65 w 86"/>
                <a:gd name="T9" fmla="*/ 30 h 205"/>
                <a:gd name="T10" fmla="*/ 84 w 86"/>
                <a:gd name="T11" fmla="*/ 168 h 205"/>
                <a:gd name="T12" fmla="*/ 56 w 86"/>
                <a:gd name="T13" fmla="*/ 203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205">
                  <a:moveTo>
                    <a:pt x="56" y="203"/>
                  </a:moveTo>
                  <a:cubicBezTo>
                    <a:pt x="38" y="205"/>
                    <a:pt x="23" y="193"/>
                    <a:pt x="21" y="175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0" y="20"/>
                    <a:pt x="12" y="4"/>
                    <a:pt x="30" y="2"/>
                  </a:cubicBezTo>
                  <a:cubicBezTo>
                    <a:pt x="47" y="0"/>
                    <a:pt x="63" y="13"/>
                    <a:pt x="65" y="30"/>
                  </a:cubicBezTo>
                  <a:cubicBezTo>
                    <a:pt x="84" y="168"/>
                    <a:pt x="84" y="168"/>
                    <a:pt x="84" y="168"/>
                  </a:cubicBezTo>
                  <a:cubicBezTo>
                    <a:pt x="86" y="186"/>
                    <a:pt x="73" y="201"/>
                    <a:pt x="56" y="203"/>
                  </a:cubicBezTo>
                  <a:close/>
                </a:path>
              </a:pathLst>
            </a:custGeom>
            <a:solidFill>
              <a:srgbClr val="F6CA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94" name="Freeform 103"/>
            <p:cNvSpPr>
              <a:spLocks/>
            </p:cNvSpPr>
            <p:nvPr userDrawn="1"/>
          </p:nvSpPr>
          <p:spPr bwMode="gray">
            <a:xfrm>
              <a:off x="9996488" y="4116388"/>
              <a:ext cx="479425" cy="258763"/>
            </a:xfrm>
            <a:custGeom>
              <a:avLst/>
              <a:gdLst>
                <a:gd name="T0" fmla="*/ 6 w 266"/>
                <a:gd name="T1" fmla="*/ 109 h 144"/>
                <a:gd name="T2" fmla="*/ 35 w 266"/>
                <a:gd name="T3" fmla="*/ 58 h 144"/>
                <a:gd name="T4" fmla="*/ 209 w 266"/>
                <a:gd name="T5" fmla="*/ 6 h 144"/>
                <a:gd name="T6" fmla="*/ 260 w 266"/>
                <a:gd name="T7" fmla="*/ 35 h 144"/>
                <a:gd name="T8" fmla="*/ 231 w 266"/>
                <a:gd name="T9" fmla="*/ 86 h 144"/>
                <a:gd name="T10" fmla="*/ 57 w 266"/>
                <a:gd name="T11" fmla="*/ 138 h 144"/>
                <a:gd name="T12" fmla="*/ 6 w 266"/>
                <a:gd name="T13" fmla="*/ 10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144">
                  <a:moveTo>
                    <a:pt x="6" y="109"/>
                  </a:moveTo>
                  <a:cubicBezTo>
                    <a:pt x="0" y="87"/>
                    <a:pt x="13" y="64"/>
                    <a:pt x="35" y="58"/>
                  </a:cubicBezTo>
                  <a:cubicBezTo>
                    <a:pt x="209" y="6"/>
                    <a:pt x="209" y="6"/>
                    <a:pt x="209" y="6"/>
                  </a:cubicBezTo>
                  <a:cubicBezTo>
                    <a:pt x="231" y="0"/>
                    <a:pt x="254" y="13"/>
                    <a:pt x="260" y="35"/>
                  </a:cubicBezTo>
                  <a:cubicBezTo>
                    <a:pt x="266" y="57"/>
                    <a:pt x="253" y="79"/>
                    <a:pt x="231" y="86"/>
                  </a:cubicBezTo>
                  <a:cubicBezTo>
                    <a:pt x="57" y="138"/>
                    <a:pt x="57" y="138"/>
                    <a:pt x="57" y="138"/>
                  </a:cubicBezTo>
                  <a:cubicBezTo>
                    <a:pt x="35" y="144"/>
                    <a:pt x="12" y="131"/>
                    <a:pt x="6" y="109"/>
                  </a:cubicBezTo>
                  <a:close/>
                </a:path>
              </a:pathLst>
            </a:custGeom>
            <a:solidFill>
              <a:srgbClr val="F6CA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95" name="Freeform 104"/>
            <p:cNvSpPr>
              <a:spLocks/>
            </p:cNvSpPr>
            <p:nvPr userDrawn="1"/>
          </p:nvSpPr>
          <p:spPr bwMode="gray">
            <a:xfrm>
              <a:off x="10028238" y="4011613"/>
              <a:ext cx="627063" cy="358775"/>
            </a:xfrm>
            <a:custGeom>
              <a:avLst/>
              <a:gdLst>
                <a:gd name="T0" fmla="*/ 120 w 347"/>
                <a:gd name="T1" fmla="*/ 151 h 200"/>
                <a:gd name="T2" fmla="*/ 0 w 347"/>
                <a:gd name="T3" fmla="*/ 187 h 200"/>
                <a:gd name="T4" fmla="*/ 39 w 347"/>
                <a:gd name="T5" fmla="*/ 196 h 200"/>
                <a:gd name="T6" fmla="*/ 213 w 347"/>
                <a:gd name="T7" fmla="*/ 144 h 200"/>
                <a:gd name="T8" fmla="*/ 340 w 347"/>
                <a:gd name="T9" fmla="*/ 0 h 200"/>
                <a:gd name="T10" fmla="*/ 120 w 347"/>
                <a:gd name="T11" fmla="*/ 15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7" h="200">
                  <a:moveTo>
                    <a:pt x="120" y="151"/>
                  </a:moveTo>
                  <a:cubicBezTo>
                    <a:pt x="0" y="187"/>
                    <a:pt x="0" y="187"/>
                    <a:pt x="0" y="187"/>
                  </a:cubicBezTo>
                  <a:cubicBezTo>
                    <a:pt x="10" y="196"/>
                    <a:pt x="25" y="200"/>
                    <a:pt x="39" y="196"/>
                  </a:cubicBezTo>
                  <a:cubicBezTo>
                    <a:pt x="213" y="144"/>
                    <a:pt x="213" y="144"/>
                    <a:pt x="213" y="144"/>
                  </a:cubicBezTo>
                  <a:cubicBezTo>
                    <a:pt x="347" y="103"/>
                    <a:pt x="341" y="8"/>
                    <a:pt x="340" y="0"/>
                  </a:cubicBezTo>
                  <a:cubicBezTo>
                    <a:pt x="340" y="0"/>
                    <a:pt x="321" y="97"/>
                    <a:pt x="120" y="151"/>
                  </a:cubicBezTo>
                  <a:close/>
                </a:path>
              </a:pathLst>
            </a:custGeom>
            <a:solidFill>
              <a:srgbClr val="DEB6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96" name="Freeform 105"/>
            <p:cNvSpPr>
              <a:spLocks/>
            </p:cNvSpPr>
            <p:nvPr userDrawn="1"/>
          </p:nvSpPr>
          <p:spPr bwMode="gray">
            <a:xfrm>
              <a:off x="10750551" y="3465513"/>
              <a:ext cx="938213" cy="588963"/>
            </a:xfrm>
            <a:custGeom>
              <a:avLst/>
              <a:gdLst>
                <a:gd name="T0" fmla="*/ 519 w 519"/>
                <a:gd name="T1" fmla="*/ 0 h 328"/>
                <a:gd name="T2" fmla="*/ 0 w 519"/>
                <a:gd name="T3" fmla="*/ 83 h 328"/>
                <a:gd name="T4" fmla="*/ 12 w 519"/>
                <a:gd name="T5" fmla="*/ 328 h 328"/>
                <a:gd name="T6" fmla="*/ 519 w 519"/>
                <a:gd name="T7" fmla="*/ 323 h 328"/>
                <a:gd name="T8" fmla="*/ 519 w 519"/>
                <a:gd name="T9" fmla="*/ 0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9" h="328">
                  <a:moveTo>
                    <a:pt x="519" y="0"/>
                  </a:moveTo>
                  <a:cubicBezTo>
                    <a:pt x="382" y="22"/>
                    <a:pt x="0" y="83"/>
                    <a:pt x="0" y="83"/>
                  </a:cubicBezTo>
                  <a:cubicBezTo>
                    <a:pt x="12" y="328"/>
                    <a:pt x="12" y="328"/>
                    <a:pt x="12" y="328"/>
                  </a:cubicBezTo>
                  <a:cubicBezTo>
                    <a:pt x="12" y="328"/>
                    <a:pt x="391" y="326"/>
                    <a:pt x="519" y="323"/>
                  </a:cubicBezTo>
                  <a:cubicBezTo>
                    <a:pt x="519" y="0"/>
                    <a:pt x="519" y="0"/>
                    <a:pt x="519" y="0"/>
                  </a:cubicBezTo>
                </a:path>
              </a:pathLst>
            </a:custGeom>
            <a:solidFill>
              <a:srgbClr val="737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97" name="Freeform 106"/>
            <p:cNvSpPr>
              <a:spLocks/>
            </p:cNvSpPr>
            <p:nvPr userDrawn="1"/>
          </p:nvSpPr>
          <p:spPr bwMode="gray">
            <a:xfrm>
              <a:off x="10898188" y="3973513"/>
              <a:ext cx="790575" cy="80963"/>
            </a:xfrm>
            <a:custGeom>
              <a:avLst/>
              <a:gdLst>
                <a:gd name="T0" fmla="*/ 437 w 437"/>
                <a:gd name="T1" fmla="*/ 0 h 45"/>
                <a:gd name="T2" fmla="*/ 437 w 437"/>
                <a:gd name="T3" fmla="*/ 0 h 45"/>
                <a:gd name="T4" fmla="*/ 437 w 437"/>
                <a:gd name="T5" fmla="*/ 40 h 45"/>
                <a:gd name="T6" fmla="*/ 0 w 437"/>
                <a:gd name="T7" fmla="*/ 45 h 45"/>
                <a:gd name="T8" fmla="*/ 0 w 437"/>
                <a:gd name="T9" fmla="*/ 45 h 45"/>
                <a:gd name="T10" fmla="*/ 437 w 437"/>
                <a:gd name="T11" fmla="*/ 43 h 45"/>
                <a:gd name="T12" fmla="*/ 437 w 437"/>
                <a:gd name="T13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7" h="45">
                  <a:moveTo>
                    <a:pt x="437" y="0"/>
                  </a:moveTo>
                  <a:cubicBezTo>
                    <a:pt x="437" y="0"/>
                    <a:pt x="437" y="0"/>
                    <a:pt x="437" y="0"/>
                  </a:cubicBezTo>
                  <a:cubicBezTo>
                    <a:pt x="437" y="40"/>
                    <a:pt x="437" y="40"/>
                    <a:pt x="437" y="40"/>
                  </a:cubicBezTo>
                  <a:cubicBezTo>
                    <a:pt x="344" y="42"/>
                    <a:pt x="116" y="44"/>
                    <a:pt x="0" y="4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437" y="43"/>
                    <a:pt x="437" y="43"/>
                    <a:pt x="437" y="43"/>
                  </a:cubicBezTo>
                  <a:cubicBezTo>
                    <a:pt x="437" y="0"/>
                    <a:pt x="437" y="0"/>
                    <a:pt x="437" y="0"/>
                  </a:cubicBezTo>
                </a:path>
              </a:pathLst>
            </a:custGeom>
            <a:solidFill>
              <a:srgbClr val="3291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98" name="Freeform 107"/>
            <p:cNvSpPr>
              <a:spLocks/>
            </p:cNvSpPr>
            <p:nvPr userDrawn="1"/>
          </p:nvSpPr>
          <p:spPr bwMode="gray">
            <a:xfrm>
              <a:off x="10804526" y="4054475"/>
              <a:ext cx="93663" cy="0"/>
            </a:xfrm>
            <a:custGeom>
              <a:avLst/>
              <a:gdLst>
                <a:gd name="T0" fmla="*/ 52 w 52"/>
                <a:gd name="T1" fmla="*/ 0 w 52"/>
                <a:gd name="T2" fmla="*/ 0 w 52"/>
                <a:gd name="T3" fmla="*/ 52 w 52"/>
                <a:gd name="T4" fmla="*/ 52 w 5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2">
                  <a:moveTo>
                    <a:pt x="52" y="0"/>
                  </a:moveTo>
                  <a:cubicBezTo>
                    <a:pt x="30" y="0"/>
                    <a:pt x="12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2" y="0"/>
                    <a:pt x="52" y="0"/>
                    <a:pt x="52" y="0"/>
                  </a:cubicBezTo>
                </a:path>
              </a:pathLst>
            </a:custGeom>
            <a:solidFill>
              <a:srgbClr val="A7C2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99" name="Freeform 108"/>
            <p:cNvSpPr>
              <a:spLocks/>
            </p:cNvSpPr>
            <p:nvPr userDrawn="1"/>
          </p:nvSpPr>
          <p:spPr bwMode="gray">
            <a:xfrm>
              <a:off x="10771188" y="4025900"/>
              <a:ext cx="33338" cy="28575"/>
            </a:xfrm>
            <a:custGeom>
              <a:avLst/>
              <a:gdLst>
                <a:gd name="T0" fmla="*/ 0 w 19"/>
                <a:gd name="T1" fmla="*/ 0 h 16"/>
                <a:gd name="T2" fmla="*/ 0 w 19"/>
                <a:gd name="T3" fmla="*/ 0 h 16"/>
                <a:gd name="T4" fmla="*/ 1 w 19"/>
                <a:gd name="T5" fmla="*/ 16 h 16"/>
                <a:gd name="T6" fmla="*/ 19 w 19"/>
                <a:gd name="T7" fmla="*/ 16 h 16"/>
                <a:gd name="T8" fmla="*/ 19 w 19"/>
                <a:gd name="T9" fmla="*/ 16 h 16"/>
                <a:gd name="T10" fmla="*/ 1 w 19"/>
                <a:gd name="T11" fmla="*/ 16 h 16"/>
                <a:gd name="T12" fmla="*/ 0 w 19"/>
                <a:gd name="T1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1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7" y="16"/>
                    <a:pt x="1" y="16"/>
                    <a:pt x="1" y="16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00" name="Rectangle 109"/>
            <p:cNvSpPr>
              <a:spLocks noChangeArrowheads="1"/>
            </p:cNvSpPr>
            <p:nvPr userDrawn="1"/>
          </p:nvSpPr>
          <p:spPr bwMode="gray">
            <a:xfrm>
              <a:off x="10771188" y="3998913"/>
              <a:ext cx="1588" cy="26988"/>
            </a:xfrm>
            <a:prstGeom prst="rect">
              <a:avLst/>
            </a:pr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01" name="Rectangle 110"/>
            <p:cNvSpPr>
              <a:spLocks noChangeArrowheads="1"/>
            </p:cNvSpPr>
            <p:nvPr userDrawn="1"/>
          </p:nvSpPr>
          <p:spPr bwMode="gray">
            <a:xfrm>
              <a:off x="10771188" y="3998913"/>
              <a:ext cx="1588" cy="26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02" name="Freeform 111"/>
            <p:cNvSpPr>
              <a:spLocks/>
            </p:cNvSpPr>
            <p:nvPr userDrawn="1"/>
          </p:nvSpPr>
          <p:spPr bwMode="gray">
            <a:xfrm>
              <a:off x="10771188" y="3973513"/>
              <a:ext cx="917575" cy="80963"/>
            </a:xfrm>
            <a:custGeom>
              <a:avLst/>
              <a:gdLst>
                <a:gd name="T0" fmla="*/ 508 w 508"/>
                <a:gd name="T1" fmla="*/ 0 h 45"/>
                <a:gd name="T2" fmla="*/ 0 w 508"/>
                <a:gd name="T3" fmla="*/ 14 h 45"/>
                <a:gd name="T4" fmla="*/ 0 w 508"/>
                <a:gd name="T5" fmla="*/ 29 h 45"/>
                <a:gd name="T6" fmla="*/ 1 w 508"/>
                <a:gd name="T7" fmla="*/ 45 h 45"/>
                <a:gd name="T8" fmla="*/ 19 w 508"/>
                <a:gd name="T9" fmla="*/ 45 h 45"/>
                <a:gd name="T10" fmla="*/ 71 w 508"/>
                <a:gd name="T11" fmla="*/ 45 h 45"/>
                <a:gd name="T12" fmla="*/ 508 w 508"/>
                <a:gd name="T13" fmla="*/ 40 h 45"/>
                <a:gd name="T14" fmla="*/ 508 w 508"/>
                <a:gd name="T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8" h="45">
                  <a:moveTo>
                    <a:pt x="508" y="0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7" y="45"/>
                    <a:pt x="19" y="45"/>
                  </a:cubicBezTo>
                  <a:cubicBezTo>
                    <a:pt x="31" y="45"/>
                    <a:pt x="49" y="45"/>
                    <a:pt x="71" y="45"/>
                  </a:cubicBezTo>
                  <a:cubicBezTo>
                    <a:pt x="187" y="44"/>
                    <a:pt x="415" y="42"/>
                    <a:pt x="508" y="40"/>
                  </a:cubicBezTo>
                  <a:cubicBezTo>
                    <a:pt x="508" y="0"/>
                    <a:pt x="508" y="0"/>
                    <a:pt x="508" y="0"/>
                  </a:cubicBezTo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03" name="Freeform 112"/>
            <p:cNvSpPr>
              <a:spLocks noEditPoints="1"/>
            </p:cNvSpPr>
            <p:nvPr userDrawn="1"/>
          </p:nvSpPr>
          <p:spPr bwMode="gray">
            <a:xfrm>
              <a:off x="8372476" y="3252788"/>
              <a:ext cx="1403350" cy="1035050"/>
            </a:xfrm>
            <a:custGeom>
              <a:avLst/>
              <a:gdLst>
                <a:gd name="T0" fmla="*/ 884 w 884"/>
                <a:gd name="T1" fmla="*/ 226 h 652"/>
                <a:gd name="T2" fmla="*/ 228 w 884"/>
                <a:gd name="T3" fmla="*/ 0 h 652"/>
                <a:gd name="T4" fmla="*/ 0 w 884"/>
                <a:gd name="T5" fmla="*/ 652 h 652"/>
                <a:gd name="T6" fmla="*/ 884 w 884"/>
                <a:gd name="T7" fmla="*/ 226 h 652"/>
                <a:gd name="T8" fmla="*/ 297 w 884"/>
                <a:gd name="T9" fmla="*/ 136 h 652"/>
                <a:gd name="T10" fmla="*/ 605 w 884"/>
                <a:gd name="T11" fmla="*/ 243 h 652"/>
                <a:gd name="T12" fmla="*/ 190 w 884"/>
                <a:gd name="T13" fmla="*/ 443 h 652"/>
                <a:gd name="T14" fmla="*/ 297 w 884"/>
                <a:gd name="T15" fmla="*/ 136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4" h="652">
                  <a:moveTo>
                    <a:pt x="884" y="226"/>
                  </a:moveTo>
                  <a:lnTo>
                    <a:pt x="228" y="0"/>
                  </a:lnTo>
                  <a:lnTo>
                    <a:pt x="0" y="652"/>
                  </a:lnTo>
                  <a:lnTo>
                    <a:pt x="884" y="226"/>
                  </a:lnTo>
                  <a:close/>
                  <a:moveTo>
                    <a:pt x="297" y="136"/>
                  </a:moveTo>
                  <a:lnTo>
                    <a:pt x="605" y="243"/>
                  </a:lnTo>
                  <a:lnTo>
                    <a:pt x="190" y="443"/>
                  </a:lnTo>
                  <a:lnTo>
                    <a:pt x="297" y="136"/>
                  </a:lnTo>
                  <a:close/>
                </a:path>
              </a:pathLst>
            </a:cu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 dirty="0"/>
            </a:p>
          </p:txBody>
        </p:sp>
        <p:sp>
          <p:nvSpPr>
            <p:cNvPr id="504" name="Freeform 113"/>
            <p:cNvSpPr>
              <a:spLocks noEditPoints="1"/>
            </p:cNvSpPr>
            <p:nvPr userDrawn="1"/>
          </p:nvSpPr>
          <p:spPr bwMode="gray">
            <a:xfrm>
              <a:off x="8372476" y="3252788"/>
              <a:ext cx="1403350" cy="1035050"/>
            </a:xfrm>
            <a:custGeom>
              <a:avLst/>
              <a:gdLst>
                <a:gd name="T0" fmla="*/ 884 w 884"/>
                <a:gd name="T1" fmla="*/ 226 h 652"/>
                <a:gd name="T2" fmla="*/ 228 w 884"/>
                <a:gd name="T3" fmla="*/ 0 h 652"/>
                <a:gd name="T4" fmla="*/ 0 w 884"/>
                <a:gd name="T5" fmla="*/ 652 h 652"/>
                <a:gd name="T6" fmla="*/ 884 w 884"/>
                <a:gd name="T7" fmla="*/ 226 h 652"/>
                <a:gd name="T8" fmla="*/ 297 w 884"/>
                <a:gd name="T9" fmla="*/ 136 h 652"/>
                <a:gd name="T10" fmla="*/ 605 w 884"/>
                <a:gd name="T11" fmla="*/ 243 h 652"/>
                <a:gd name="T12" fmla="*/ 190 w 884"/>
                <a:gd name="T13" fmla="*/ 443 h 652"/>
                <a:gd name="T14" fmla="*/ 297 w 884"/>
                <a:gd name="T15" fmla="*/ 136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4" h="652">
                  <a:moveTo>
                    <a:pt x="884" y="226"/>
                  </a:moveTo>
                  <a:lnTo>
                    <a:pt x="228" y="0"/>
                  </a:lnTo>
                  <a:lnTo>
                    <a:pt x="0" y="652"/>
                  </a:lnTo>
                  <a:lnTo>
                    <a:pt x="884" y="226"/>
                  </a:lnTo>
                  <a:moveTo>
                    <a:pt x="297" y="136"/>
                  </a:moveTo>
                  <a:lnTo>
                    <a:pt x="605" y="243"/>
                  </a:lnTo>
                  <a:lnTo>
                    <a:pt x="190" y="443"/>
                  </a:lnTo>
                  <a:lnTo>
                    <a:pt x="297" y="13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05" name="Freeform 114"/>
            <p:cNvSpPr>
              <a:spLocks/>
            </p:cNvSpPr>
            <p:nvPr userDrawn="1"/>
          </p:nvSpPr>
          <p:spPr bwMode="gray">
            <a:xfrm>
              <a:off x="8405813" y="4202113"/>
              <a:ext cx="52388" cy="58738"/>
            </a:xfrm>
            <a:custGeom>
              <a:avLst/>
              <a:gdLst>
                <a:gd name="T0" fmla="*/ 33 w 33"/>
                <a:gd name="T1" fmla="*/ 28 h 37"/>
                <a:gd name="T2" fmla="*/ 13 w 33"/>
                <a:gd name="T3" fmla="*/ 37 h 37"/>
                <a:gd name="T4" fmla="*/ 0 w 33"/>
                <a:gd name="T5" fmla="*/ 9 h 37"/>
                <a:gd name="T6" fmla="*/ 18 w 33"/>
                <a:gd name="T7" fmla="*/ 0 h 37"/>
                <a:gd name="T8" fmla="*/ 33 w 33"/>
                <a:gd name="T9" fmla="*/ 2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7">
                  <a:moveTo>
                    <a:pt x="33" y="28"/>
                  </a:moveTo>
                  <a:lnTo>
                    <a:pt x="13" y="37"/>
                  </a:lnTo>
                  <a:lnTo>
                    <a:pt x="0" y="9"/>
                  </a:lnTo>
                  <a:lnTo>
                    <a:pt x="18" y="0"/>
                  </a:lnTo>
                  <a:lnTo>
                    <a:pt x="33" y="28"/>
                  </a:lnTo>
                  <a:close/>
                </a:path>
              </a:pathLst>
            </a:custGeom>
            <a:solidFill>
              <a:srgbClr val="005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06" name="Freeform 115"/>
            <p:cNvSpPr>
              <a:spLocks/>
            </p:cNvSpPr>
            <p:nvPr userDrawn="1"/>
          </p:nvSpPr>
          <p:spPr bwMode="gray">
            <a:xfrm>
              <a:off x="8464551" y="4173538"/>
              <a:ext cx="52388" cy="58738"/>
            </a:xfrm>
            <a:custGeom>
              <a:avLst/>
              <a:gdLst>
                <a:gd name="T0" fmla="*/ 33 w 33"/>
                <a:gd name="T1" fmla="*/ 28 h 37"/>
                <a:gd name="T2" fmla="*/ 15 w 33"/>
                <a:gd name="T3" fmla="*/ 37 h 37"/>
                <a:gd name="T4" fmla="*/ 0 w 33"/>
                <a:gd name="T5" fmla="*/ 9 h 37"/>
                <a:gd name="T6" fmla="*/ 20 w 33"/>
                <a:gd name="T7" fmla="*/ 0 h 37"/>
                <a:gd name="T8" fmla="*/ 33 w 33"/>
                <a:gd name="T9" fmla="*/ 2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7">
                  <a:moveTo>
                    <a:pt x="33" y="28"/>
                  </a:moveTo>
                  <a:lnTo>
                    <a:pt x="15" y="37"/>
                  </a:lnTo>
                  <a:lnTo>
                    <a:pt x="0" y="9"/>
                  </a:lnTo>
                  <a:lnTo>
                    <a:pt x="20" y="0"/>
                  </a:lnTo>
                  <a:lnTo>
                    <a:pt x="33" y="28"/>
                  </a:lnTo>
                  <a:close/>
                </a:path>
              </a:pathLst>
            </a:custGeom>
            <a:solidFill>
              <a:srgbClr val="005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07" name="Freeform 116"/>
            <p:cNvSpPr>
              <a:spLocks/>
            </p:cNvSpPr>
            <p:nvPr userDrawn="1"/>
          </p:nvSpPr>
          <p:spPr bwMode="gray">
            <a:xfrm>
              <a:off x="8526463" y="4144963"/>
              <a:ext cx="50800" cy="58738"/>
            </a:xfrm>
            <a:custGeom>
              <a:avLst/>
              <a:gdLst>
                <a:gd name="T0" fmla="*/ 32 w 32"/>
                <a:gd name="T1" fmla="*/ 28 h 37"/>
                <a:gd name="T2" fmla="*/ 14 w 32"/>
                <a:gd name="T3" fmla="*/ 37 h 37"/>
                <a:gd name="T4" fmla="*/ 0 w 32"/>
                <a:gd name="T5" fmla="*/ 9 h 37"/>
                <a:gd name="T6" fmla="*/ 18 w 32"/>
                <a:gd name="T7" fmla="*/ 0 h 37"/>
                <a:gd name="T8" fmla="*/ 32 w 32"/>
                <a:gd name="T9" fmla="*/ 2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7">
                  <a:moveTo>
                    <a:pt x="32" y="28"/>
                  </a:moveTo>
                  <a:lnTo>
                    <a:pt x="14" y="37"/>
                  </a:lnTo>
                  <a:lnTo>
                    <a:pt x="0" y="9"/>
                  </a:lnTo>
                  <a:lnTo>
                    <a:pt x="18" y="0"/>
                  </a:lnTo>
                  <a:lnTo>
                    <a:pt x="32" y="28"/>
                  </a:lnTo>
                  <a:close/>
                </a:path>
              </a:pathLst>
            </a:custGeom>
            <a:solidFill>
              <a:srgbClr val="005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08" name="Freeform 117"/>
            <p:cNvSpPr>
              <a:spLocks/>
            </p:cNvSpPr>
            <p:nvPr userDrawn="1"/>
          </p:nvSpPr>
          <p:spPr bwMode="gray">
            <a:xfrm>
              <a:off x="8585201" y="4116388"/>
              <a:ext cx="52388" cy="58738"/>
            </a:xfrm>
            <a:custGeom>
              <a:avLst/>
              <a:gdLst>
                <a:gd name="T0" fmla="*/ 33 w 33"/>
                <a:gd name="T1" fmla="*/ 28 h 37"/>
                <a:gd name="T2" fmla="*/ 14 w 33"/>
                <a:gd name="T3" fmla="*/ 37 h 37"/>
                <a:gd name="T4" fmla="*/ 0 w 33"/>
                <a:gd name="T5" fmla="*/ 9 h 37"/>
                <a:gd name="T6" fmla="*/ 19 w 33"/>
                <a:gd name="T7" fmla="*/ 0 h 37"/>
                <a:gd name="T8" fmla="*/ 33 w 33"/>
                <a:gd name="T9" fmla="*/ 2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7">
                  <a:moveTo>
                    <a:pt x="33" y="28"/>
                  </a:moveTo>
                  <a:lnTo>
                    <a:pt x="14" y="37"/>
                  </a:lnTo>
                  <a:lnTo>
                    <a:pt x="0" y="9"/>
                  </a:lnTo>
                  <a:lnTo>
                    <a:pt x="19" y="0"/>
                  </a:lnTo>
                  <a:lnTo>
                    <a:pt x="33" y="28"/>
                  </a:lnTo>
                  <a:close/>
                </a:path>
              </a:pathLst>
            </a:custGeom>
            <a:solidFill>
              <a:srgbClr val="005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09" name="Freeform 118"/>
            <p:cNvSpPr>
              <a:spLocks/>
            </p:cNvSpPr>
            <p:nvPr userDrawn="1"/>
          </p:nvSpPr>
          <p:spPr bwMode="gray">
            <a:xfrm>
              <a:off x="8645526" y="4084638"/>
              <a:ext cx="52388" cy="61913"/>
            </a:xfrm>
            <a:custGeom>
              <a:avLst/>
              <a:gdLst>
                <a:gd name="T0" fmla="*/ 33 w 33"/>
                <a:gd name="T1" fmla="*/ 30 h 39"/>
                <a:gd name="T2" fmla="*/ 14 w 33"/>
                <a:gd name="T3" fmla="*/ 39 h 39"/>
                <a:gd name="T4" fmla="*/ 0 w 33"/>
                <a:gd name="T5" fmla="*/ 9 h 39"/>
                <a:gd name="T6" fmla="*/ 19 w 33"/>
                <a:gd name="T7" fmla="*/ 0 h 39"/>
                <a:gd name="T8" fmla="*/ 33 w 33"/>
                <a:gd name="T9" fmla="*/ 3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9">
                  <a:moveTo>
                    <a:pt x="33" y="30"/>
                  </a:moveTo>
                  <a:lnTo>
                    <a:pt x="14" y="39"/>
                  </a:lnTo>
                  <a:lnTo>
                    <a:pt x="0" y="9"/>
                  </a:lnTo>
                  <a:lnTo>
                    <a:pt x="19" y="0"/>
                  </a:lnTo>
                  <a:lnTo>
                    <a:pt x="33" y="30"/>
                  </a:lnTo>
                  <a:close/>
                </a:path>
              </a:pathLst>
            </a:custGeom>
            <a:solidFill>
              <a:srgbClr val="005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10" name="Freeform 119"/>
            <p:cNvSpPr>
              <a:spLocks/>
            </p:cNvSpPr>
            <p:nvPr userDrawn="1"/>
          </p:nvSpPr>
          <p:spPr bwMode="gray">
            <a:xfrm>
              <a:off x="8707438" y="4056063"/>
              <a:ext cx="49213" cy="60325"/>
            </a:xfrm>
            <a:custGeom>
              <a:avLst/>
              <a:gdLst>
                <a:gd name="T0" fmla="*/ 31 w 31"/>
                <a:gd name="T1" fmla="*/ 29 h 38"/>
                <a:gd name="T2" fmla="*/ 13 w 31"/>
                <a:gd name="T3" fmla="*/ 38 h 38"/>
                <a:gd name="T4" fmla="*/ 0 w 31"/>
                <a:gd name="T5" fmla="*/ 9 h 38"/>
                <a:gd name="T6" fmla="*/ 18 w 31"/>
                <a:gd name="T7" fmla="*/ 0 h 38"/>
                <a:gd name="T8" fmla="*/ 31 w 31"/>
                <a:gd name="T9" fmla="*/ 2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8">
                  <a:moveTo>
                    <a:pt x="31" y="29"/>
                  </a:moveTo>
                  <a:lnTo>
                    <a:pt x="13" y="38"/>
                  </a:lnTo>
                  <a:lnTo>
                    <a:pt x="0" y="9"/>
                  </a:lnTo>
                  <a:lnTo>
                    <a:pt x="18" y="0"/>
                  </a:lnTo>
                  <a:lnTo>
                    <a:pt x="31" y="29"/>
                  </a:lnTo>
                  <a:close/>
                </a:path>
              </a:pathLst>
            </a:custGeom>
            <a:solidFill>
              <a:srgbClr val="005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11" name="Freeform 120"/>
            <p:cNvSpPr>
              <a:spLocks/>
            </p:cNvSpPr>
            <p:nvPr userDrawn="1"/>
          </p:nvSpPr>
          <p:spPr bwMode="gray">
            <a:xfrm>
              <a:off x="8766176" y="4027488"/>
              <a:ext cx="52388" cy="60325"/>
            </a:xfrm>
            <a:custGeom>
              <a:avLst/>
              <a:gdLst>
                <a:gd name="T0" fmla="*/ 33 w 33"/>
                <a:gd name="T1" fmla="*/ 28 h 38"/>
                <a:gd name="T2" fmla="*/ 14 w 33"/>
                <a:gd name="T3" fmla="*/ 38 h 38"/>
                <a:gd name="T4" fmla="*/ 0 w 33"/>
                <a:gd name="T5" fmla="*/ 9 h 38"/>
                <a:gd name="T6" fmla="*/ 18 w 33"/>
                <a:gd name="T7" fmla="*/ 0 h 38"/>
                <a:gd name="T8" fmla="*/ 33 w 33"/>
                <a:gd name="T9" fmla="*/ 2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8">
                  <a:moveTo>
                    <a:pt x="33" y="28"/>
                  </a:moveTo>
                  <a:lnTo>
                    <a:pt x="14" y="38"/>
                  </a:lnTo>
                  <a:lnTo>
                    <a:pt x="0" y="9"/>
                  </a:lnTo>
                  <a:lnTo>
                    <a:pt x="18" y="0"/>
                  </a:lnTo>
                  <a:lnTo>
                    <a:pt x="33" y="28"/>
                  </a:lnTo>
                  <a:close/>
                </a:path>
              </a:pathLst>
            </a:custGeom>
            <a:solidFill>
              <a:srgbClr val="005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12" name="Freeform 121"/>
            <p:cNvSpPr>
              <a:spLocks/>
            </p:cNvSpPr>
            <p:nvPr userDrawn="1"/>
          </p:nvSpPr>
          <p:spPr bwMode="gray">
            <a:xfrm>
              <a:off x="8826501" y="3998913"/>
              <a:ext cx="52388" cy="58738"/>
            </a:xfrm>
            <a:custGeom>
              <a:avLst/>
              <a:gdLst>
                <a:gd name="T0" fmla="*/ 33 w 33"/>
                <a:gd name="T1" fmla="*/ 28 h 37"/>
                <a:gd name="T2" fmla="*/ 13 w 33"/>
                <a:gd name="T3" fmla="*/ 37 h 37"/>
                <a:gd name="T4" fmla="*/ 0 w 33"/>
                <a:gd name="T5" fmla="*/ 9 h 37"/>
                <a:gd name="T6" fmla="*/ 19 w 33"/>
                <a:gd name="T7" fmla="*/ 0 h 37"/>
                <a:gd name="T8" fmla="*/ 33 w 33"/>
                <a:gd name="T9" fmla="*/ 2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7">
                  <a:moveTo>
                    <a:pt x="33" y="28"/>
                  </a:moveTo>
                  <a:lnTo>
                    <a:pt x="13" y="37"/>
                  </a:lnTo>
                  <a:lnTo>
                    <a:pt x="0" y="9"/>
                  </a:lnTo>
                  <a:lnTo>
                    <a:pt x="19" y="0"/>
                  </a:lnTo>
                  <a:lnTo>
                    <a:pt x="33" y="28"/>
                  </a:lnTo>
                  <a:close/>
                </a:path>
              </a:pathLst>
            </a:custGeom>
            <a:solidFill>
              <a:srgbClr val="005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13" name="Freeform 122"/>
            <p:cNvSpPr>
              <a:spLocks/>
            </p:cNvSpPr>
            <p:nvPr userDrawn="1"/>
          </p:nvSpPr>
          <p:spPr bwMode="gray">
            <a:xfrm>
              <a:off x="8886826" y="3970338"/>
              <a:ext cx="50800" cy="58738"/>
            </a:xfrm>
            <a:custGeom>
              <a:avLst/>
              <a:gdLst>
                <a:gd name="T0" fmla="*/ 32 w 32"/>
                <a:gd name="T1" fmla="*/ 28 h 37"/>
                <a:gd name="T2" fmla="*/ 14 w 32"/>
                <a:gd name="T3" fmla="*/ 37 h 37"/>
                <a:gd name="T4" fmla="*/ 0 w 32"/>
                <a:gd name="T5" fmla="*/ 9 h 37"/>
                <a:gd name="T6" fmla="*/ 19 w 32"/>
                <a:gd name="T7" fmla="*/ 0 h 37"/>
                <a:gd name="T8" fmla="*/ 32 w 32"/>
                <a:gd name="T9" fmla="*/ 2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7">
                  <a:moveTo>
                    <a:pt x="32" y="28"/>
                  </a:moveTo>
                  <a:lnTo>
                    <a:pt x="14" y="37"/>
                  </a:lnTo>
                  <a:lnTo>
                    <a:pt x="0" y="9"/>
                  </a:lnTo>
                  <a:lnTo>
                    <a:pt x="19" y="0"/>
                  </a:lnTo>
                  <a:lnTo>
                    <a:pt x="32" y="28"/>
                  </a:lnTo>
                  <a:close/>
                </a:path>
              </a:pathLst>
            </a:custGeom>
            <a:solidFill>
              <a:srgbClr val="005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14" name="Freeform 123"/>
            <p:cNvSpPr>
              <a:spLocks/>
            </p:cNvSpPr>
            <p:nvPr userDrawn="1"/>
          </p:nvSpPr>
          <p:spPr bwMode="gray">
            <a:xfrm>
              <a:off x="8947151" y="3941763"/>
              <a:ext cx="50800" cy="58738"/>
            </a:xfrm>
            <a:custGeom>
              <a:avLst/>
              <a:gdLst>
                <a:gd name="T0" fmla="*/ 32 w 32"/>
                <a:gd name="T1" fmla="*/ 28 h 37"/>
                <a:gd name="T2" fmla="*/ 14 w 32"/>
                <a:gd name="T3" fmla="*/ 37 h 37"/>
                <a:gd name="T4" fmla="*/ 0 w 32"/>
                <a:gd name="T5" fmla="*/ 9 h 37"/>
                <a:gd name="T6" fmla="*/ 18 w 32"/>
                <a:gd name="T7" fmla="*/ 0 h 37"/>
                <a:gd name="T8" fmla="*/ 32 w 32"/>
                <a:gd name="T9" fmla="*/ 2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7">
                  <a:moveTo>
                    <a:pt x="32" y="28"/>
                  </a:moveTo>
                  <a:lnTo>
                    <a:pt x="14" y="37"/>
                  </a:lnTo>
                  <a:lnTo>
                    <a:pt x="0" y="9"/>
                  </a:lnTo>
                  <a:lnTo>
                    <a:pt x="18" y="0"/>
                  </a:lnTo>
                  <a:lnTo>
                    <a:pt x="32" y="28"/>
                  </a:lnTo>
                  <a:close/>
                </a:path>
              </a:pathLst>
            </a:custGeom>
            <a:solidFill>
              <a:srgbClr val="005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15" name="Freeform 124"/>
            <p:cNvSpPr>
              <a:spLocks/>
            </p:cNvSpPr>
            <p:nvPr userDrawn="1"/>
          </p:nvSpPr>
          <p:spPr bwMode="gray">
            <a:xfrm>
              <a:off x="9005888" y="3913188"/>
              <a:ext cx="52388" cy="58738"/>
            </a:xfrm>
            <a:custGeom>
              <a:avLst/>
              <a:gdLst>
                <a:gd name="T0" fmla="*/ 33 w 33"/>
                <a:gd name="T1" fmla="*/ 28 h 37"/>
                <a:gd name="T2" fmla="*/ 14 w 33"/>
                <a:gd name="T3" fmla="*/ 37 h 37"/>
                <a:gd name="T4" fmla="*/ 0 w 33"/>
                <a:gd name="T5" fmla="*/ 9 h 37"/>
                <a:gd name="T6" fmla="*/ 20 w 33"/>
                <a:gd name="T7" fmla="*/ 0 h 37"/>
                <a:gd name="T8" fmla="*/ 33 w 33"/>
                <a:gd name="T9" fmla="*/ 2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7">
                  <a:moveTo>
                    <a:pt x="33" y="28"/>
                  </a:moveTo>
                  <a:lnTo>
                    <a:pt x="14" y="37"/>
                  </a:lnTo>
                  <a:lnTo>
                    <a:pt x="0" y="9"/>
                  </a:lnTo>
                  <a:lnTo>
                    <a:pt x="20" y="0"/>
                  </a:lnTo>
                  <a:lnTo>
                    <a:pt x="33" y="28"/>
                  </a:lnTo>
                  <a:close/>
                </a:path>
              </a:pathLst>
            </a:custGeom>
            <a:solidFill>
              <a:srgbClr val="005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16" name="Freeform 125"/>
            <p:cNvSpPr>
              <a:spLocks/>
            </p:cNvSpPr>
            <p:nvPr userDrawn="1"/>
          </p:nvSpPr>
          <p:spPr bwMode="gray">
            <a:xfrm>
              <a:off x="9067801" y="3883025"/>
              <a:ext cx="50800" cy="60325"/>
            </a:xfrm>
            <a:custGeom>
              <a:avLst/>
              <a:gdLst>
                <a:gd name="T0" fmla="*/ 32 w 32"/>
                <a:gd name="T1" fmla="*/ 29 h 38"/>
                <a:gd name="T2" fmla="*/ 14 w 32"/>
                <a:gd name="T3" fmla="*/ 38 h 38"/>
                <a:gd name="T4" fmla="*/ 0 w 32"/>
                <a:gd name="T5" fmla="*/ 9 h 38"/>
                <a:gd name="T6" fmla="*/ 18 w 32"/>
                <a:gd name="T7" fmla="*/ 0 h 38"/>
                <a:gd name="T8" fmla="*/ 32 w 32"/>
                <a:gd name="T9" fmla="*/ 2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8">
                  <a:moveTo>
                    <a:pt x="32" y="29"/>
                  </a:moveTo>
                  <a:lnTo>
                    <a:pt x="14" y="38"/>
                  </a:lnTo>
                  <a:lnTo>
                    <a:pt x="0" y="9"/>
                  </a:lnTo>
                  <a:lnTo>
                    <a:pt x="18" y="0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rgbClr val="005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17" name="Freeform 126"/>
            <p:cNvSpPr>
              <a:spLocks/>
            </p:cNvSpPr>
            <p:nvPr userDrawn="1"/>
          </p:nvSpPr>
          <p:spPr bwMode="gray">
            <a:xfrm>
              <a:off x="9128126" y="3852863"/>
              <a:ext cx="50800" cy="60325"/>
            </a:xfrm>
            <a:custGeom>
              <a:avLst/>
              <a:gdLst>
                <a:gd name="T0" fmla="*/ 32 w 32"/>
                <a:gd name="T1" fmla="*/ 29 h 38"/>
                <a:gd name="T2" fmla="*/ 13 w 32"/>
                <a:gd name="T3" fmla="*/ 38 h 38"/>
                <a:gd name="T4" fmla="*/ 0 w 32"/>
                <a:gd name="T5" fmla="*/ 10 h 38"/>
                <a:gd name="T6" fmla="*/ 18 w 32"/>
                <a:gd name="T7" fmla="*/ 0 h 38"/>
                <a:gd name="T8" fmla="*/ 32 w 32"/>
                <a:gd name="T9" fmla="*/ 2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8">
                  <a:moveTo>
                    <a:pt x="32" y="29"/>
                  </a:moveTo>
                  <a:lnTo>
                    <a:pt x="13" y="38"/>
                  </a:lnTo>
                  <a:lnTo>
                    <a:pt x="0" y="10"/>
                  </a:lnTo>
                  <a:lnTo>
                    <a:pt x="18" y="0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rgbClr val="005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18" name="Freeform 127"/>
            <p:cNvSpPr>
              <a:spLocks/>
            </p:cNvSpPr>
            <p:nvPr userDrawn="1"/>
          </p:nvSpPr>
          <p:spPr bwMode="gray">
            <a:xfrm>
              <a:off x="9186863" y="3824288"/>
              <a:ext cx="52388" cy="60325"/>
            </a:xfrm>
            <a:custGeom>
              <a:avLst/>
              <a:gdLst>
                <a:gd name="T0" fmla="*/ 33 w 33"/>
                <a:gd name="T1" fmla="*/ 29 h 38"/>
                <a:gd name="T2" fmla="*/ 14 w 33"/>
                <a:gd name="T3" fmla="*/ 38 h 38"/>
                <a:gd name="T4" fmla="*/ 0 w 33"/>
                <a:gd name="T5" fmla="*/ 9 h 38"/>
                <a:gd name="T6" fmla="*/ 20 w 33"/>
                <a:gd name="T7" fmla="*/ 0 h 38"/>
                <a:gd name="T8" fmla="*/ 33 w 33"/>
                <a:gd name="T9" fmla="*/ 2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8">
                  <a:moveTo>
                    <a:pt x="33" y="29"/>
                  </a:moveTo>
                  <a:lnTo>
                    <a:pt x="14" y="38"/>
                  </a:lnTo>
                  <a:lnTo>
                    <a:pt x="0" y="9"/>
                  </a:lnTo>
                  <a:lnTo>
                    <a:pt x="20" y="0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rgbClr val="005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19" name="Freeform 128"/>
            <p:cNvSpPr>
              <a:spLocks/>
            </p:cNvSpPr>
            <p:nvPr userDrawn="1"/>
          </p:nvSpPr>
          <p:spPr bwMode="gray">
            <a:xfrm>
              <a:off x="9247188" y="3795713"/>
              <a:ext cx="52388" cy="60325"/>
            </a:xfrm>
            <a:custGeom>
              <a:avLst/>
              <a:gdLst>
                <a:gd name="T0" fmla="*/ 33 w 33"/>
                <a:gd name="T1" fmla="*/ 29 h 38"/>
                <a:gd name="T2" fmla="*/ 15 w 33"/>
                <a:gd name="T3" fmla="*/ 38 h 38"/>
                <a:gd name="T4" fmla="*/ 0 w 33"/>
                <a:gd name="T5" fmla="*/ 9 h 38"/>
                <a:gd name="T6" fmla="*/ 19 w 33"/>
                <a:gd name="T7" fmla="*/ 0 h 38"/>
                <a:gd name="T8" fmla="*/ 33 w 33"/>
                <a:gd name="T9" fmla="*/ 2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8">
                  <a:moveTo>
                    <a:pt x="33" y="29"/>
                  </a:moveTo>
                  <a:lnTo>
                    <a:pt x="15" y="38"/>
                  </a:lnTo>
                  <a:lnTo>
                    <a:pt x="0" y="9"/>
                  </a:lnTo>
                  <a:lnTo>
                    <a:pt x="19" y="0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rgbClr val="005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20" name="Freeform 129"/>
            <p:cNvSpPr>
              <a:spLocks/>
            </p:cNvSpPr>
            <p:nvPr userDrawn="1"/>
          </p:nvSpPr>
          <p:spPr bwMode="gray">
            <a:xfrm>
              <a:off x="9307513" y="3767138"/>
              <a:ext cx="50800" cy="60325"/>
            </a:xfrm>
            <a:custGeom>
              <a:avLst/>
              <a:gdLst>
                <a:gd name="T0" fmla="*/ 32 w 32"/>
                <a:gd name="T1" fmla="*/ 28 h 38"/>
                <a:gd name="T2" fmla="*/ 14 w 32"/>
                <a:gd name="T3" fmla="*/ 38 h 38"/>
                <a:gd name="T4" fmla="*/ 0 w 32"/>
                <a:gd name="T5" fmla="*/ 9 h 38"/>
                <a:gd name="T6" fmla="*/ 19 w 32"/>
                <a:gd name="T7" fmla="*/ 0 h 38"/>
                <a:gd name="T8" fmla="*/ 32 w 32"/>
                <a:gd name="T9" fmla="*/ 2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8">
                  <a:moveTo>
                    <a:pt x="32" y="28"/>
                  </a:moveTo>
                  <a:lnTo>
                    <a:pt x="14" y="38"/>
                  </a:lnTo>
                  <a:lnTo>
                    <a:pt x="0" y="9"/>
                  </a:lnTo>
                  <a:lnTo>
                    <a:pt x="19" y="0"/>
                  </a:lnTo>
                  <a:lnTo>
                    <a:pt x="32" y="28"/>
                  </a:lnTo>
                  <a:close/>
                </a:path>
              </a:pathLst>
            </a:custGeom>
            <a:solidFill>
              <a:srgbClr val="005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21" name="Freeform 130"/>
            <p:cNvSpPr>
              <a:spLocks/>
            </p:cNvSpPr>
            <p:nvPr userDrawn="1"/>
          </p:nvSpPr>
          <p:spPr bwMode="gray">
            <a:xfrm>
              <a:off x="9367838" y="3738563"/>
              <a:ext cx="52388" cy="58738"/>
            </a:xfrm>
            <a:custGeom>
              <a:avLst/>
              <a:gdLst>
                <a:gd name="T0" fmla="*/ 33 w 33"/>
                <a:gd name="T1" fmla="*/ 28 h 37"/>
                <a:gd name="T2" fmla="*/ 14 w 33"/>
                <a:gd name="T3" fmla="*/ 37 h 37"/>
                <a:gd name="T4" fmla="*/ 0 w 33"/>
                <a:gd name="T5" fmla="*/ 9 h 37"/>
                <a:gd name="T6" fmla="*/ 19 w 33"/>
                <a:gd name="T7" fmla="*/ 0 h 37"/>
                <a:gd name="T8" fmla="*/ 33 w 33"/>
                <a:gd name="T9" fmla="*/ 2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7">
                  <a:moveTo>
                    <a:pt x="33" y="28"/>
                  </a:moveTo>
                  <a:lnTo>
                    <a:pt x="14" y="37"/>
                  </a:lnTo>
                  <a:lnTo>
                    <a:pt x="0" y="9"/>
                  </a:lnTo>
                  <a:lnTo>
                    <a:pt x="19" y="0"/>
                  </a:lnTo>
                  <a:lnTo>
                    <a:pt x="33" y="28"/>
                  </a:lnTo>
                  <a:close/>
                </a:path>
              </a:pathLst>
            </a:custGeom>
            <a:solidFill>
              <a:srgbClr val="005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22" name="Freeform 131"/>
            <p:cNvSpPr>
              <a:spLocks/>
            </p:cNvSpPr>
            <p:nvPr userDrawn="1"/>
          </p:nvSpPr>
          <p:spPr bwMode="gray">
            <a:xfrm>
              <a:off x="9426576" y="3709988"/>
              <a:ext cx="52388" cy="58738"/>
            </a:xfrm>
            <a:custGeom>
              <a:avLst/>
              <a:gdLst>
                <a:gd name="T0" fmla="*/ 33 w 33"/>
                <a:gd name="T1" fmla="*/ 28 h 37"/>
                <a:gd name="T2" fmla="*/ 15 w 33"/>
                <a:gd name="T3" fmla="*/ 37 h 37"/>
                <a:gd name="T4" fmla="*/ 0 w 33"/>
                <a:gd name="T5" fmla="*/ 9 h 37"/>
                <a:gd name="T6" fmla="*/ 20 w 33"/>
                <a:gd name="T7" fmla="*/ 0 h 37"/>
                <a:gd name="T8" fmla="*/ 33 w 33"/>
                <a:gd name="T9" fmla="*/ 2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7">
                  <a:moveTo>
                    <a:pt x="33" y="28"/>
                  </a:moveTo>
                  <a:lnTo>
                    <a:pt x="15" y="37"/>
                  </a:lnTo>
                  <a:lnTo>
                    <a:pt x="0" y="9"/>
                  </a:lnTo>
                  <a:lnTo>
                    <a:pt x="20" y="0"/>
                  </a:lnTo>
                  <a:lnTo>
                    <a:pt x="33" y="28"/>
                  </a:lnTo>
                  <a:close/>
                </a:path>
              </a:pathLst>
            </a:custGeom>
            <a:solidFill>
              <a:srgbClr val="005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23" name="Freeform 132"/>
            <p:cNvSpPr>
              <a:spLocks/>
            </p:cNvSpPr>
            <p:nvPr userDrawn="1"/>
          </p:nvSpPr>
          <p:spPr bwMode="gray">
            <a:xfrm>
              <a:off x="9488488" y="3681413"/>
              <a:ext cx="50800" cy="58738"/>
            </a:xfrm>
            <a:custGeom>
              <a:avLst/>
              <a:gdLst>
                <a:gd name="T0" fmla="*/ 32 w 32"/>
                <a:gd name="T1" fmla="*/ 28 h 37"/>
                <a:gd name="T2" fmla="*/ 14 w 32"/>
                <a:gd name="T3" fmla="*/ 37 h 37"/>
                <a:gd name="T4" fmla="*/ 0 w 32"/>
                <a:gd name="T5" fmla="*/ 8 h 37"/>
                <a:gd name="T6" fmla="*/ 18 w 32"/>
                <a:gd name="T7" fmla="*/ 0 h 37"/>
                <a:gd name="T8" fmla="*/ 32 w 32"/>
                <a:gd name="T9" fmla="*/ 2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7">
                  <a:moveTo>
                    <a:pt x="32" y="28"/>
                  </a:moveTo>
                  <a:lnTo>
                    <a:pt x="14" y="37"/>
                  </a:lnTo>
                  <a:lnTo>
                    <a:pt x="0" y="8"/>
                  </a:lnTo>
                  <a:lnTo>
                    <a:pt x="18" y="0"/>
                  </a:lnTo>
                  <a:lnTo>
                    <a:pt x="32" y="28"/>
                  </a:lnTo>
                  <a:close/>
                </a:path>
              </a:pathLst>
            </a:custGeom>
            <a:solidFill>
              <a:srgbClr val="005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24" name="Freeform 133"/>
            <p:cNvSpPr>
              <a:spLocks/>
            </p:cNvSpPr>
            <p:nvPr userDrawn="1"/>
          </p:nvSpPr>
          <p:spPr bwMode="gray">
            <a:xfrm>
              <a:off x="9548813" y="3651250"/>
              <a:ext cx="52388" cy="58738"/>
            </a:xfrm>
            <a:custGeom>
              <a:avLst/>
              <a:gdLst>
                <a:gd name="T0" fmla="*/ 33 w 33"/>
                <a:gd name="T1" fmla="*/ 29 h 37"/>
                <a:gd name="T2" fmla="*/ 13 w 33"/>
                <a:gd name="T3" fmla="*/ 37 h 37"/>
                <a:gd name="T4" fmla="*/ 0 w 33"/>
                <a:gd name="T5" fmla="*/ 9 h 37"/>
                <a:gd name="T6" fmla="*/ 18 w 33"/>
                <a:gd name="T7" fmla="*/ 0 h 37"/>
                <a:gd name="T8" fmla="*/ 33 w 33"/>
                <a:gd name="T9" fmla="*/ 2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7">
                  <a:moveTo>
                    <a:pt x="33" y="29"/>
                  </a:moveTo>
                  <a:lnTo>
                    <a:pt x="13" y="37"/>
                  </a:lnTo>
                  <a:lnTo>
                    <a:pt x="0" y="9"/>
                  </a:lnTo>
                  <a:lnTo>
                    <a:pt x="18" y="0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rgbClr val="005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25" name="Freeform 134"/>
            <p:cNvSpPr>
              <a:spLocks/>
            </p:cNvSpPr>
            <p:nvPr userDrawn="1"/>
          </p:nvSpPr>
          <p:spPr bwMode="gray">
            <a:xfrm>
              <a:off x="9607551" y="3622675"/>
              <a:ext cx="52388" cy="58738"/>
            </a:xfrm>
            <a:custGeom>
              <a:avLst/>
              <a:gdLst>
                <a:gd name="T0" fmla="*/ 33 w 33"/>
                <a:gd name="T1" fmla="*/ 28 h 37"/>
                <a:gd name="T2" fmla="*/ 15 w 33"/>
                <a:gd name="T3" fmla="*/ 37 h 37"/>
                <a:gd name="T4" fmla="*/ 0 w 33"/>
                <a:gd name="T5" fmla="*/ 9 h 37"/>
                <a:gd name="T6" fmla="*/ 20 w 33"/>
                <a:gd name="T7" fmla="*/ 0 h 37"/>
                <a:gd name="T8" fmla="*/ 33 w 33"/>
                <a:gd name="T9" fmla="*/ 2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7">
                  <a:moveTo>
                    <a:pt x="33" y="28"/>
                  </a:moveTo>
                  <a:lnTo>
                    <a:pt x="15" y="37"/>
                  </a:lnTo>
                  <a:lnTo>
                    <a:pt x="0" y="9"/>
                  </a:lnTo>
                  <a:lnTo>
                    <a:pt x="20" y="0"/>
                  </a:lnTo>
                  <a:lnTo>
                    <a:pt x="33" y="28"/>
                  </a:lnTo>
                  <a:close/>
                </a:path>
              </a:pathLst>
            </a:custGeom>
            <a:solidFill>
              <a:srgbClr val="005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26" name="Freeform 135"/>
            <p:cNvSpPr>
              <a:spLocks/>
            </p:cNvSpPr>
            <p:nvPr userDrawn="1"/>
          </p:nvSpPr>
          <p:spPr bwMode="gray">
            <a:xfrm>
              <a:off x="9669463" y="3592513"/>
              <a:ext cx="50800" cy="60325"/>
            </a:xfrm>
            <a:custGeom>
              <a:avLst/>
              <a:gdLst>
                <a:gd name="T0" fmla="*/ 32 w 32"/>
                <a:gd name="T1" fmla="*/ 29 h 38"/>
                <a:gd name="T2" fmla="*/ 14 w 32"/>
                <a:gd name="T3" fmla="*/ 38 h 38"/>
                <a:gd name="T4" fmla="*/ 0 w 32"/>
                <a:gd name="T5" fmla="*/ 10 h 38"/>
                <a:gd name="T6" fmla="*/ 18 w 32"/>
                <a:gd name="T7" fmla="*/ 0 h 38"/>
                <a:gd name="T8" fmla="*/ 32 w 32"/>
                <a:gd name="T9" fmla="*/ 2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8">
                  <a:moveTo>
                    <a:pt x="32" y="29"/>
                  </a:moveTo>
                  <a:lnTo>
                    <a:pt x="14" y="38"/>
                  </a:lnTo>
                  <a:lnTo>
                    <a:pt x="0" y="10"/>
                  </a:lnTo>
                  <a:lnTo>
                    <a:pt x="18" y="0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rgbClr val="005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27" name="Freeform 136"/>
            <p:cNvSpPr>
              <a:spLocks/>
            </p:cNvSpPr>
            <p:nvPr userDrawn="1"/>
          </p:nvSpPr>
          <p:spPr bwMode="gray">
            <a:xfrm>
              <a:off x="8372476" y="3711575"/>
              <a:ext cx="1233488" cy="590550"/>
            </a:xfrm>
            <a:custGeom>
              <a:avLst/>
              <a:gdLst>
                <a:gd name="T0" fmla="*/ 5 w 777"/>
                <a:gd name="T1" fmla="*/ 372 h 372"/>
                <a:gd name="T2" fmla="*/ 0 w 777"/>
                <a:gd name="T3" fmla="*/ 363 h 372"/>
                <a:gd name="T4" fmla="*/ 752 w 777"/>
                <a:gd name="T5" fmla="*/ 0 h 372"/>
                <a:gd name="T6" fmla="*/ 777 w 777"/>
                <a:gd name="T7" fmla="*/ 0 h 372"/>
                <a:gd name="T8" fmla="*/ 5 w 777"/>
                <a:gd name="T9" fmla="*/ 372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7" h="372">
                  <a:moveTo>
                    <a:pt x="5" y="372"/>
                  </a:moveTo>
                  <a:lnTo>
                    <a:pt x="0" y="363"/>
                  </a:lnTo>
                  <a:lnTo>
                    <a:pt x="752" y="0"/>
                  </a:lnTo>
                  <a:lnTo>
                    <a:pt x="777" y="0"/>
                  </a:lnTo>
                  <a:lnTo>
                    <a:pt x="5" y="372"/>
                  </a:lnTo>
                  <a:close/>
                </a:path>
              </a:pathLst>
            </a:custGeom>
            <a:solidFill>
              <a:srgbClr val="0086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28" name="Freeform 137"/>
            <p:cNvSpPr>
              <a:spLocks/>
            </p:cNvSpPr>
            <p:nvPr userDrawn="1"/>
          </p:nvSpPr>
          <p:spPr bwMode="gray">
            <a:xfrm>
              <a:off x="8734426" y="3252788"/>
              <a:ext cx="109538" cy="36513"/>
            </a:xfrm>
            <a:custGeom>
              <a:avLst/>
              <a:gdLst>
                <a:gd name="T0" fmla="*/ 0 w 69"/>
                <a:gd name="T1" fmla="*/ 0 h 23"/>
                <a:gd name="T2" fmla="*/ 0 w 69"/>
                <a:gd name="T3" fmla="*/ 0 h 23"/>
                <a:gd name="T4" fmla="*/ 69 w 69"/>
                <a:gd name="T5" fmla="*/ 23 h 23"/>
                <a:gd name="T6" fmla="*/ 69 w 69"/>
                <a:gd name="T7" fmla="*/ 23 h 23"/>
                <a:gd name="T8" fmla="*/ 0 w 69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23">
                  <a:moveTo>
                    <a:pt x="0" y="0"/>
                  </a:moveTo>
                  <a:lnTo>
                    <a:pt x="0" y="0"/>
                  </a:lnTo>
                  <a:lnTo>
                    <a:pt x="69" y="23"/>
                  </a:lnTo>
                  <a:lnTo>
                    <a:pt x="69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291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29" name="Freeform 138"/>
            <p:cNvSpPr>
              <a:spLocks/>
            </p:cNvSpPr>
            <p:nvPr userDrawn="1"/>
          </p:nvSpPr>
          <p:spPr bwMode="gray">
            <a:xfrm>
              <a:off x="8734426" y="3252788"/>
              <a:ext cx="109538" cy="36513"/>
            </a:xfrm>
            <a:custGeom>
              <a:avLst/>
              <a:gdLst>
                <a:gd name="T0" fmla="*/ 0 w 69"/>
                <a:gd name="T1" fmla="*/ 0 h 23"/>
                <a:gd name="T2" fmla="*/ 0 w 69"/>
                <a:gd name="T3" fmla="*/ 0 h 23"/>
                <a:gd name="T4" fmla="*/ 69 w 69"/>
                <a:gd name="T5" fmla="*/ 23 h 23"/>
                <a:gd name="T6" fmla="*/ 69 w 69"/>
                <a:gd name="T7" fmla="*/ 23 h 23"/>
                <a:gd name="T8" fmla="*/ 0 w 69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23">
                  <a:moveTo>
                    <a:pt x="0" y="0"/>
                  </a:moveTo>
                  <a:lnTo>
                    <a:pt x="0" y="0"/>
                  </a:lnTo>
                  <a:lnTo>
                    <a:pt x="69" y="23"/>
                  </a:lnTo>
                  <a:lnTo>
                    <a:pt x="69" y="2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30" name="Freeform 139"/>
            <p:cNvSpPr>
              <a:spLocks/>
            </p:cNvSpPr>
            <p:nvPr userDrawn="1"/>
          </p:nvSpPr>
          <p:spPr bwMode="gray">
            <a:xfrm>
              <a:off x="8734426" y="3252788"/>
              <a:ext cx="134938" cy="211138"/>
            </a:xfrm>
            <a:custGeom>
              <a:avLst/>
              <a:gdLst>
                <a:gd name="T0" fmla="*/ 0 w 85"/>
                <a:gd name="T1" fmla="*/ 0 h 133"/>
                <a:gd name="T2" fmla="*/ 74 w 85"/>
                <a:gd name="T3" fmla="*/ 133 h 133"/>
                <a:gd name="T4" fmla="*/ 85 w 85"/>
                <a:gd name="T5" fmla="*/ 75 h 133"/>
                <a:gd name="T6" fmla="*/ 69 w 85"/>
                <a:gd name="T7" fmla="*/ 23 h 133"/>
                <a:gd name="T8" fmla="*/ 0 w 85"/>
                <a:gd name="T9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133">
                  <a:moveTo>
                    <a:pt x="0" y="0"/>
                  </a:moveTo>
                  <a:lnTo>
                    <a:pt x="74" y="133"/>
                  </a:lnTo>
                  <a:lnTo>
                    <a:pt x="85" y="75"/>
                  </a:lnTo>
                  <a:lnTo>
                    <a:pt x="69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31" name="Freeform 140"/>
            <p:cNvSpPr>
              <a:spLocks/>
            </p:cNvSpPr>
            <p:nvPr userDrawn="1"/>
          </p:nvSpPr>
          <p:spPr bwMode="gray">
            <a:xfrm>
              <a:off x="8734426" y="3252788"/>
              <a:ext cx="134938" cy="211138"/>
            </a:xfrm>
            <a:custGeom>
              <a:avLst/>
              <a:gdLst>
                <a:gd name="T0" fmla="*/ 0 w 85"/>
                <a:gd name="T1" fmla="*/ 0 h 133"/>
                <a:gd name="T2" fmla="*/ 74 w 85"/>
                <a:gd name="T3" fmla="*/ 133 h 133"/>
                <a:gd name="T4" fmla="*/ 85 w 85"/>
                <a:gd name="T5" fmla="*/ 75 h 133"/>
                <a:gd name="T6" fmla="*/ 69 w 85"/>
                <a:gd name="T7" fmla="*/ 23 h 133"/>
                <a:gd name="T8" fmla="*/ 0 w 85"/>
                <a:gd name="T9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133">
                  <a:moveTo>
                    <a:pt x="0" y="0"/>
                  </a:moveTo>
                  <a:lnTo>
                    <a:pt x="74" y="133"/>
                  </a:lnTo>
                  <a:lnTo>
                    <a:pt x="85" y="75"/>
                  </a:lnTo>
                  <a:lnTo>
                    <a:pt x="69" y="2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32" name="Freeform 150"/>
            <p:cNvSpPr>
              <a:spLocks/>
            </p:cNvSpPr>
            <p:nvPr userDrawn="1"/>
          </p:nvSpPr>
          <p:spPr bwMode="gray">
            <a:xfrm>
              <a:off x="8634413" y="5446713"/>
              <a:ext cx="463550" cy="623888"/>
            </a:xfrm>
            <a:custGeom>
              <a:avLst/>
              <a:gdLst>
                <a:gd name="T0" fmla="*/ 201 w 257"/>
                <a:gd name="T1" fmla="*/ 3 h 348"/>
                <a:gd name="T2" fmla="*/ 171 w 257"/>
                <a:gd name="T3" fmla="*/ 43 h 348"/>
                <a:gd name="T4" fmla="*/ 245 w 257"/>
                <a:gd name="T5" fmla="*/ 322 h 348"/>
                <a:gd name="T6" fmla="*/ 257 w 257"/>
                <a:gd name="T7" fmla="*/ 329 h 348"/>
                <a:gd name="T8" fmla="*/ 109 w 257"/>
                <a:gd name="T9" fmla="*/ 318 h 348"/>
                <a:gd name="T10" fmla="*/ 47 w 257"/>
                <a:gd name="T11" fmla="*/ 87 h 348"/>
                <a:gd name="T12" fmla="*/ 201 w 257"/>
                <a:gd name="T13" fmla="*/ 3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7" h="348">
                  <a:moveTo>
                    <a:pt x="201" y="3"/>
                  </a:moveTo>
                  <a:cubicBezTo>
                    <a:pt x="190" y="15"/>
                    <a:pt x="179" y="28"/>
                    <a:pt x="171" y="43"/>
                  </a:cubicBezTo>
                  <a:cubicBezTo>
                    <a:pt x="114" y="141"/>
                    <a:pt x="147" y="266"/>
                    <a:pt x="245" y="322"/>
                  </a:cubicBezTo>
                  <a:cubicBezTo>
                    <a:pt x="249" y="325"/>
                    <a:pt x="253" y="327"/>
                    <a:pt x="257" y="329"/>
                  </a:cubicBezTo>
                  <a:cubicBezTo>
                    <a:pt x="210" y="348"/>
                    <a:pt x="156" y="346"/>
                    <a:pt x="109" y="318"/>
                  </a:cubicBezTo>
                  <a:cubicBezTo>
                    <a:pt x="28" y="271"/>
                    <a:pt x="0" y="168"/>
                    <a:pt x="47" y="87"/>
                  </a:cubicBezTo>
                  <a:cubicBezTo>
                    <a:pt x="80" y="30"/>
                    <a:pt x="140" y="0"/>
                    <a:pt x="201" y="3"/>
                  </a:cubicBezTo>
                </a:path>
              </a:pathLst>
            </a:custGeom>
            <a:solidFill>
              <a:srgbClr val="00A8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33" name="Freeform 151"/>
            <p:cNvSpPr>
              <a:spLocks noEditPoints="1"/>
            </p:cNvSpPr>
            <p:nvPr userDrawn="1"/>
          </p:nvSpPr>
          <p:spPr bwMode="gray">
            <a:xfrm>
              <a:off x="8702676" y="5491163"/>
              <a:ext cx="561975" cy="528638"/>
            </a:xfrm>
            <a:custGeom>
              <a:avLst/>
              <a:gdLst>
                <a:gd name="T0" fmla="*/ 160 w 311"/>
                <a:gd name="T1" fmla="*/ 63 h 294"/>
                <a:gd name="T2" fmla="*/ 137 w 311"/>
                <a:gd name="T3" fmla="*/ 9 h 294"/>
                <a:gd name="T4" fmla="*/ 133 w 311"/>
                <a:gd name="T5" fmla="*/ 67 h 294"/>
                <a:gd name="T6" fmla="*/ 178 w 311"/>
                <a:gd name="T7" fmla="*/ 44 h 294"/>
                <a:gd name="T8" fmla="*/ 133 w 311"/>
                <a:gd name="T9" fmla="*/ 120 h 294"/>
                <a:gd name="T10" fmla="*/ 178 w 311"/>
                <a:gd name="T11" fmla="*/ 174 h 294"/>
                <a:gd name="T12" fmla="*/ 142 w 311"/>
                <a:gd name="T13" fmla="*/ 174 h 294"/>
                <a:gd name="T14" fmla="*/ 236 w 311"/>
                <a:gd name="T15" fmla="*/ 0 h 294"/>
                <a:gd name="T16" fmla="*/ 208 w 311"/>
                <a:gd name="T17" fmla="*/ 72 h 294"/>
                <a:gd name="T18" fmla="*/ 236 w 311"/>
                <a:gd name="T19" fmla="*/ 0 h 294"/>
                <a:gd name="T20" fmla="*/ 236 w 311"/>
                <a:gd name="T21" fmla="*/ 9 h 294"/>
                <a:gd name="T22" fmla="*/ 199 w 311"/>
                <a:gd name="T23" fmla="*/ 120 h 294"/>
                <a:gd name="T24" fmla="*/ 245 w 311"/>
                <a:gd name="T25" fmla="*/ 174 h 294"/>
                <a:gd name="T26" fmla="*/ 208 w 311"/>
                <a:gd name="T27" fmla="*/ 174 h 294"/>
                <a:gd name="T28" fmla="*/ 240 w 311"/>
                <a:gd name="T29" fmla="*/ 261 h 294"/>
                <a:gd name="T30" fmla="*/ 227 w 311"/>
                <a:gd name="T31" fmla="*/ 222 h 294"/>
                <a:gd name="T32" fmla="*/ 217 w 311"/>
                <a:gd name="T33" fmla="*/ 231 h 294"/>
                <a:gd name="T34" fmla="*/ 204 w 311"/>
                <a:gd name="T35" fmla="*/ 294 h 294"/>
                <a:gd name="T36" fmla="*/ 244 w 311"/>
                <a:gd name="T37" fmla="*/ 291 h 294"/>
                <a:gd name="T38" fmla="*/ 302 w 311"/>
                <a:gd name="T39" fmla="*/ 62 h 294"/>
                <a:gd name="T40" fmla="*/ 284 w 311"/>
                <a:gd name="T41" fmla="*/ 36 h 294"/>
                <a:gd name="T42" fmla="*/ 270 w 311"/>
                <a:gd name="T43" fmla="*/ 72 h 294"/>
                <a:gd name="T44" fmla="*/ 307 w 311"/>
                <a:gd name="T45" fmla="*/ 150 h 294"/>
                <a:gd name="T46" fmla="*/ 293 w 311"/>
                <a:gd name="T47" fmla="*/ 111 h 294"/>
                <a:gd name="T48" fmla="*/ 284 w 311"/>
                <a:gd name="T49" fmla="*/ 120 h 294"/>
                <a:gd name="T50" fmla="*/ 270 w 311"/>
                <a:gd name="T51" fmla="*/ 183 h 294"/>
                <a:gd name="T52" fmla="*/ 307 w 311"/>
                <a:gd name="T53" fmla="*/ 150 h 294"/>
                <a:gd name="T54" fmla="*/ 266 w 311"/>
                <a:gd name="T55" fmla="*/ 231 h 294"/>
                <a:gd name="T56" fmla="*/ 302 w 311"/>
                <a:gd name="T57" fmla="*/ 231 h 294"/>
                <a:gd name="T58" fmla="*/ 36 w 311"/>
                <a:gd name="T59" fmla="*/ 44 h 294"/>
                <a:gd name="T60" fmla="*/ 18 w 311"/>
                <a:gd name="T61" fmla="*/ 48 h 294"/>
                <a:gd name="T62" fmla="*/ 4 w 311"/>
                <a:gd name="T63" fmla="*/ 72 h 294"/>
                <a:gd name="T64" fmla="*/ 41 w 311"/>
                <a:gd name="T65" fmla="*/ 39 h 294"/>
                <a:gd name="T66" fmla="*/ 0 w 311"/>
                <a:gd name="T67" fmla="*/ 174 h 294"/>
                <a:gd name="T68" fmla="*/ 45 w 311"/>
                <a:gd name="T69" fmla="*/ 120 h 294"/>
                <a:gd name="T70" fmla="*/ 9 w 311"/>
                <a:gd name="T71" fmla="*/ 120 h 294"/>
                <a:gd name="T72" fmla="*/ 9 w 311"/>
                <a:gd name="T73" fmla="*/ 222 h 294"/>
                <a:gd name="T74" fmla="*/ 36 w 311"/>
                <a:gd name="T75" fmla="*/ 231 h 294"/>
                <a:gd name="T76" fmla="*/ 36 w 311"/>
                <a:gd name="T77" fmla="*/ 222 h 294"/>
                <a:gd name="T78" fmla="*/ 66 w 311"/>
                <a:gd name="T79" fmla="*/ 63 h 294"/>
                <a:gd name="T80" fmla="*/ 112 w 311"/>
                <a:gd name="T81" fmla="*/ 9 h 294"/>
                <a:gd name="T82" fmla="*/ 75 w 311"/>
                <a:gd name="T83" fmla="*/ 9 h 294"/>
                <a:gd name="T84" fmla="*/ 103 w 311"/>
                <a:gd name="T85" fmla="*/ 155 h 294"/>
                <a:gd name="T86" fmla="*/ 71 w 311"/>
                <a:gd name="T87" fmla="*/ 111 h 294"/>
                <a:gd name="T88" fmla="*/ 84 w 311"/>
                <a:gd name="T89" fmla="*/ 174 h 294"/>
                <a:gd name="T90" fmla="*/ 107 w 311"/>
                <a:gd name="T91" fmla="*/ 183 h 294"/>
                <a:gd name="T92" fmla="*/ 103 w 311"/>
                <a:gd name="T93" fmla="*/ 222 h 294"/>
                <a:gd name="T94" fmla="*/ 75 w 311"/>
                <a:gd name="T95" fmla="*/ 294 h 294"/>
                <a:gd name="T96" fmla="*/ 103 w 311"/>
                <a:gd name="T97" fmla="*/ 222 h 294"/>
                <a:gd name="T98" fmla="*/ 103 w 311"/>
                <a:gd name="T99" fmla="*/ 231 h 294"/>
                <a:gd name="T100" fmla="*/ 169 w 311"/>
                <a:gd name="T101" fmla="*/ 284 h 294"/>
                <a:gd name="T102" fmla="*/ 133 w 311"/>
                <a:gd name="T103" fmla="*/ 226 h 294"/>
                <a:gd name="T104" fmla="*/ 137 w 311"/>
                <a:gd name="T105" fmla="*/ 284 h 294"/>
                <a:gd name="T106" fmla="*/ 178 w 311"/>
                <a:gd name="T107" fmla="*/ 289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11" h="294">
                  <a:moveTo>
                    <a:pt x="174" y="39"/>
                  </a:moveTo>
                  <a:cubicBezTo>
                    <a:pt x="170" y="39"/>
                    <a:pt x="169" y="41"/>
                    <a:pt x="169" y="44"/>
                  </a:cubicBezTo>
                  <a:cubicBezTo>
                    <a:pt x="169" y="63"/>
                    <a:pt x="169" y="63"/>
                    <a:pt x="169" y="63"/>
                  </a:cubicBezTo>
                  <a:cubicBezTo>
                    <a:pt x="160" y="63"/>
                    <a:pt x="160" y="63"/>
                    <a:pt x="160" y="63"/>
                  </a:cubicBezTo>
                  <a:cubicBezTo>
                    <a:pt x="160" y="0"/>
                    <a:pt x="160" y="0"/>
                    <a:pt x="160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35" y="0"/>
                    <a:pt x="133" y="1"/>
                    <a:pt x="133" y="5"/>
                  </a:cubicBezTo>
                  <a:cubicBezTo>
                    <a:pt x="133" y="8"/>
                    <a:pt x="135" y="9"/>
                    <a:pt x="137" y="9"/>
                  </a:cubicBezTo>
                  <a:cubicBezTo>
                    <a:pt x="151" y="9"/>
                    <a:pt x="151" y="9"/>
                    <a:pt x="151" y="9"/>
                  </a:cubicBezTo>
                  <a:cubicBezTo>
                    <a:pt x="151" y="63"/>
                    <a:pt x="151" y="63"/>
                    <a:pt x="151" y="63"/>
                  </a:cubicBezTo>
                  <a:cubicBezTo>
                    <a:pt x="137" y="63"/>
                    <a:pt x="137" y="63"/>
                    <a:pt x="137" y="63"/>
                  </a:cubicBezTo>
                  <a:cubicBezTo>
                    <a:pt x="135" y="63"/>
                    <a:pt x="133" y="64"/>
                    <a:pt x="133" y="67"/>
                  </a:cubicBezTo>
                  <a:cubicBezTo>
                    <a:pt x="133" y="71"/>
                    <a:pt x="135" y="72"/>
                    <a:pt x="137" y="72"/>
                  </a:cubicBezTo>
                  <a:cubicBezTo>
                    <a:pt x="174" y="72"/>
                    <a:pt x="174" y="72"/>
                    <a:pt x="174" y="72"/>
                  </a:cubicBezTo>
                  <a:cubicBezTo>
                    <a:pt x="176" y="72"/>
                    <a:pt x="178" y="71"/>
                    <a:pt x="178" y="67"/>
                  </a:cubicBezTo>
                  <a:cubicBezTo>
                    <a:pt x="178" y="44"/>
                    <a:pt x="178" y="44"/>
                    <a:pt x="178" y="44"/>
                  </a:cubicBezTo>
                  <a:cubicBezTo>
                    <a:pt x="178" y="41"/>
                    <a:pt x="177" y="39"/>
                    <a:pt x="174" y="39"/>
                  </a:cubicBezTo>
                  <a:close/>
                  <a:moveTo>
                    <a:pt x="169" y="111"/>
                  </a:moveTo>
                  <a:cubicBezTo>
                    <a:pt x="142" y="111"/>
                    <a:pt x="142" y="111"/>
                    <a:pt x="142" y="111"/>
                  </a:cubicBezTo>
                  <a:cubicBezTo>
                    <a:pt x="137" y="111"/>
                    <a:pt x="133" y="115"/>
                    <a:pt x="133" y="120"/>
                  </a:cubicBezTo>
                  <a:cubicBezTo>
                    <a:pt x="133" y="174"/>
                    <a:pt x="133" y="174"/>
                    <a:pt x="133" y="174"/>
                  </a:cubicBezTo>
                  <a:cubicBezTo>
                    <a:pt x="133" y="179"/>
                    <a:pt x="137" y="183"/>
                    <a:pt x="142" y="183"/>
                  </a:cubicBezTo>
                  <a:cubicBezTo>
                    <a:pt x="169" y="183"/>
                    <a:pt x="169" y="183"/>
                    <a:pt x="169" y="183"/>
                  </a:cubicBezTo>
                  <a:cubicBezTo>
                    <a:pt x="174" y="183"/>
                    <a:pt x="178" y="179"/>
                    <a:pt x="178" y="174"/>
                  </a:cubicBezTo>
                  <a:cubicBezTo>
                    <a:pt x="178" y="120"/>
                    <a:pt x="178" y="120"/>
                    <a:pt x="178" y="120"/>
                  </a:cubicBezTo>
                  <a:cubicBezTo>
                    <a:pt x="178" y="115"/>
                    <a:pt x="174" y="111"/>
                    <a:pt x="169" y="111"/>
                  </a:cubicBezTo>
                  <a:close/>
                  <a:moveTo>
                    <a:pt x="169" y="174"/>
                  </a:moveTo>
                  <a:cubicBezTo>
                    <a:pt x="142" y="174"/>
                    <a:pt x="142" y="174"/>
                    <a:pt x="142" y="174"/>
                  </a:cubicBezTo>
                  <a:cubicBezTo>
                    <a:pt x="142" y="120"/>
                    <a:pt x="142" y="120"/>
                    <a:pt x="142" y="120"/>
                  </a:cubicBezTo>
                  <a:cubicBezTo>
                    <a:pt x="169" y="120"/>
                    <a:pt x="169" y="120"/>
                    <a:pt x="169" y="120"/>
                  </a:cubicBezTo>
                  <a:lnTo>
                    <a:pt x="169" y="174"/>
                  </a:lnTo>
                  <a:close/>
                  <a:moveTo>
                    <a:pt x="236" y="0"/>
                  </a:moveTo>
                  <a:cubicBezTo>
                    <a:pt x="208" y="0"/>
                    <a:pt x="208" y="0"/>
                    <a:pt x="208" y="0"/>
                  </a:cubicBezTo>
                  <a:cubicBezTo>
                    <a:pt x="203" y="0"/>
                    <a:pt x="199" y="4"/>
                    <a:pt x="199" y="9"/>
                  </a:cubicBezTo>
                  <a:cubicBezTo>
                    <a:pt x="199" y="63"/>
                    <a:pt x="199" y="63"/>
                    <a:pt x="199" y="63"/>
                  </a:cubicBezTo>
                  <a:cubicBezTo>
                    <a:pt x="199" y="68"/>
                    <a:pt x="203" y="72"/>
                    <a:pt x="208" y="72"/>
                  </a:cubicBezTo>
                  <a:cubicBezTo>
                    <a:pt x="236" y="72"/>
                    <a:pt x="236" y="72"/>
                    <a:pt x="236" y="72"/>
                  </a:cubicBezTo>
                  <a:cubicBezTo>
                    <a:pt x="241" y="72"/>
                    <a:pt x="245" y="68"/>
                    <a:pt x="245" y="63"/>
                  </a:cubicBezTo>
                  <a:cubicBezTo>
                    <a:pt x="245" y="9"/>
                    <a:pt x="245" y="9"/>
                    <a:pt x="245" y="9"/>
                  </a:cubicBezTo>
                  <a:cubicBezTo>
                    <a:pt x="245" y="4"/>
                    <a:pt x="241" y="0"/>
                    <a:pt x="236" y="0"/>
                  </a:cubicBezTo>
                  <a:close/>
                  <a:moveTo>
                    <a:pt x="236" y="63"/>
                  </a:moveTo>
                  <a:cubicBezTo>
                    <a:pt x="208" y="63"/>
                    <a:pt x="208" y="63"/>
                    <a:pt x="208" y="63"/>
                  </a:cubicBezTo>
                  <a:cubicBezTo>
                    <a:pt x="208" y="9"/>
                    <a:pt x="208" y="9"/>
                    <a:pt x="208" y="9"/>
                  </a:cubicBezTo>
                  <a:cubicBezTo>
                    <a:pt x="236" y="9"/>
                    <a:pt x="236" y="9"/>
                    <a:pt x="236" y="9"/>
                  </a:cubicBezTo>
                  <a:lnTo>
                    <a:pt x="236" y="63"/>
                  </a:lnTo>
                  <a:close/>
                  <a:moveTo>
                    <a:pt x="236" y="111"/>
                  </a:moveTo>
                  <a:cubicBezTo>
                    <a:pt x="208" y="111"/>
                    <a:pt x="208" y="111"/>
                    <a:pt x="208" y="111"/>
                  </a:cubicBezTo>
                  <a:cubicBezTo>
                    <a:pt x="203" y="111"/>
                    <a:pt x="199" y="115"/>
                    <a:pt x="199" y="120"/>
                  </a:cubicBezTo>
                  <a:cubicBezTo>
                    <a:pt x="199" y="174"/>
                    <a:pt x="199" y="174"/>
                    <a:pt x="199" y="174"/>
                  </a:cubicBezTo>
                  <a:cubicBezTo>
                    <a:pt x="199" y="179"/>
                    <a:pt x="203" y="183"/>
                    <a:pt x="208" y="183"/>
                  </a:cubicBezTo>
                  <a:cubicBezTo>
                    <a:pt x="236" y="183"/>
                    <a:pt x="236" y="183"/>
                    <a:pt x="236" y="183"/>
                  </a:cubicBezTo>
                  <a:cubicBezTo>
                    <a:pt x="241" y="183"/>
                    <a:pt x="245" y="179"/>
                    <a:pt x="245" y="174"/>
                  </a:cubicBezTo>
                  <a:cubicBezTo>
                    <a:pt x="245" y="120"/>
                    <a:pt x="245" y="120"/>
                    <a:pt x="245" y="120"/>
                  </a:cubicBezTo>
                  <a:cubicBezTo>
                    <a:pt x="245" y="115"/>
                    <a:pt x="241" y="111"/>
                    <a:pt x="236" y="111"/>
                  </a:cubicBezTo>
                  <a:close/>
                  <a:moveTo>
                    <a:pt x="236" y="174"/>
                  </a:moveTo>
                  <a:cubicBezTo>
                    <a:pt x="208" y="174"/>
                    <a:pt x="208" y="174"/>
                    <a:pt x="208" y="174"/>
                  </a:cubicBezTo>
                  <a:cubicBezTo>
                    <a:pt x="208" y="120"/>
                    <a:pt x="208" y="120"/>
                    <a:pt x="208" y="120"/>
                  </a:cubicBezTo>
                  <a:cubicBezTo>
                    <a:pt x="236" y="120"/>
                    <a:pt x="236" y="120"/>
                    <a:pt x="236" y="120"/>
                  </a:cubicBezTo>
                  <a:lnTo>
                    <a:pt x="236" y="174"/>
                  </a:lnTo>
                  <a:close/>
                  <a:moveTo>
                    <a:pt x="240" y="261"/>
                  </a:moveTo>
                  <a:cubicBezTo>
                    <a:pt x="237" y="261"/>
                    <a:pt x="236" y="263"/>
                    <a:pt x="236" y="266"/>
                  </a:cubicBezTo>
                  <a:cubicBezTo>
                    <a:pt x="235" y="284"/>
                    <a:pt x="235" y="284"/>
                    <a:pt x="235" y="284"/>
                  </a:cubicBezTo>
                  <a:cubicBezTo>
                    <a:pt x="227" y="284"/>
                    <a:pt x="227" y="284"/>
                    <a:pt x="227" y="284"/>
                  </a:cubicBezTo>
                  <a:cubicBezTo>
                    <a:pt x="227" y="222"/>
                    <a:pt x="227" y="222"/>
                    <a:pt x="227" y="222"/>
                  </a:cubicBezTo>
                  <a:cubicBezTo>
                    <a:pt x="204" y="222"/>
                    <a:pt x="204" y="222"/>
                    <a:pt x="204" y="222"/>
                  </a:cubicBezTo>
                  <a:cubicBezTo>
                    <a:pt x="201" y="222"/>
                    <a:pt x="199" y="223"/>
                    <a:pt x="199" y="226"/>
                  </a:cubicBezTo>
                  <a:cubicBezTo>
                    <a:pt x="199" y="230"/>
                    <a:pt x="201" y="231"/>
                    <a:pt x="204" y="231"/>
                  </a:cubicBezTo>
                  <a:cubicBezTo>
                    <a:pt x="217" y="231"/>
                    <a:pt x="217" y="231"/>
                    <a:pt x="217" y="231"/>
                  </a:cubicBezTo>
                  <a:cubicBezTo>
                    <a:pt x="217" y="284"/>
                    <a:pt x="217" y="284"/>
                    <a:pt x="217" y="284"/>
                  </a:cubicBezTo>
                  <a:cubicBezTo>
                    <a:pt x="204" y="284"/>
                    <a:pt x="204" y="284"/>
                    <a:pt x="204" y="284"/>
                  </a:cubicBezTo>
                  <a:cubicBezTo>
                    <a:pt x="201" y="284"/>
                    <a:pt x="199" y="286"/>
                    <a:pt x="199" y="289"/>
                  </a:cubicBezTo>
                  <a:cubicBezTo>
                    <a:pt x="199" y="292"/>
                    <a:pt x="201" y="294"/>
                    <a:pt x="204" y="294"/>
                  </a:cubicBezTo>
                  <a:cubicBezTo>
                    <a:pt x="240" y="294"/>
                    <a:pt x="240" y="294"/>
                    <a:pt x="240" y="294"/>
                  </a:cubicBezTo>
                  <a:cubicBezTo>
                    <a:pt x="240" y="294"/>
                    <a:pt x="240" y="294"/>
                    <a:pt x="240" y="294"/>
                  </a:cubicBezTo>
                  <a:cubicBezTo>
                    <a:pt x="242" y="294"/>
                    <a:pt x="244" y="293"/>
                    <a:pt x="244" y="291"/>
                  </a:cubicBezTo>
                  <a:cubicBezTo>
                    <a:pt x="244" y="291"/>
                    <a:pt x="244" y="291"/>
                    <a:pt x="244" y="291"/>
                  </a:cubicBezTo>
                  <a:cubicBezTo>
                    <a:pt x="245" y="290"/>
                    <a:pt x="245" y="290"/>
                    <a:pt x="245" y="289"/>
                  </a:cubicBezTo>
                  <a:cubicBezTo>
                    <a:pt x="245" y="266"/>
                    <a:pt x="245" y="266"/>
                    <a:pt x="245" y="266"/>
                  </a:cubicBezTo>
                  <a:cubicBezTo>
                    <a:pt x="245" y="263"/>
                    <a:pt x="243" y="261"/>
                    <a:pt x="240" y="261"/>
                  </a:cubicBezTo>
                  <a:close/>
                  <a:moveTo>
                    <a:pt x="302" y="62"/>
                  </a:moveTo>
                  <a:cubicBezTo>
                    <a:pt x="302" y="63"/>
                    <a:pt x="302" y="63"/>
                    <a:pt x="302" y="63"/>
                  </a:cubicBezTo>
                  <a:cubicBezTo>
                    <a:pt x="293" y="63"/>
                    <a:pt x="293" y="63"/>
                    <a:pt x="293" y="63"/>
                  </a:cubicBezTo>
                  <a:cubicBezTo>
                    <a:pt x="293" y="48"/>
                    <a:pt x="293" y="48"/>
                    <a:pt x="293" y="48"/>
                  </a:cubicBezTo>
                  <a:cubicBezTo>
                    <a:pt x="290" y="44"/>
                    <a:pt x="287" y="40"/>
                    <a:pt x="284" y="36"/>
                  </a:cubicBezTo>
                  <a:cubicBezTo>
                    <a:pt x="284" y="63"/>
                    <a:pt x="284" y="63"/>
                    <a:pt x="284" y="63"/>
                  </a:cubicBezTo>
                  <a:cubicBezTo>
                    <a:pt x="270" y="63"/>
                    <a:pt x="270" y="63"/>
                    <a:pt x="270" y="63"/>
                  </a:cubicBezTo>
                  <a:cubicBezTo>
                    <a:pt x="268" y="63"/>
                    <a:pt x="266" y="64"/>
                    <a:pt x="266" y="67"/>
                  </a:cubicBezTo>
                  <a:cubicBezTo>
                    <a:pt x="266" y="71"/>
                    <a:pt x="268" y="72"/>
                    <a:pt x="270" y="72"/>
                  </a:cubicBezTo>
                  <a:cubicBezTo>
                    <a:pt x="307" y="72"/>
                    <a:pt x="307" y="72"/>
                    <a:pt x="307" y="72"/>
                  </a:cubicBezTo>
                  <a:cubicBezTo>
                    <a:pt x="307" y="72"/>
                    <a:pt x="307" y="72"/>
                    <a:pt x="307" y="72"/>
                  </a:cubicBezTo>
                  <a:cubicBezTo>
                    <a:pt x="306" y="69"/>
                    <a:pt x="304" y="65"/>
                    <a:pt x="302" y="62"/>
                  </a:cubicBezTo>
                  <a:close/>
                  <a:moveTo>
                    <a:pt x="307" y="150"/>
                  </a:moveTo>
                  <a:cubicBezTo>
                    <a:pt x="303" y="150"/>
                    <a:pt x="302" y="152"/>
                    <a:pt x="302" y="155"/>
                  </a:cubicBezTo>
                  <a:cubicBezTo>
                    <a:pt x="302" y="174"/>
                    <a:pt x="302" y="174"/>
                    <a:pt x="302" y="174"/>
                  </a:cubicBezTo>
                  <a:cubicBezTo>
                    <a:pt x="293" y="174"/>
                    <a:pt x="293" y="174"/>
                    <a:pt x="293" y="174"/>
                  </a:cubicBezTo>
                  <a:cubicBezTo>
                    <a:pt x="293" y="111"/>
                    <a:pt x="293" y="111"/>
                    <a:pt x="293" y="111"/>
                  </a:cubicBezTo>
                  <a:cubicBezTo>
                    <a:pt x="270" y="111"/>
                    <a:pt x="270" y="111"/>
                    <a:pt x="270" y="111"/>
                  </a:cubicBezTo>
                  <a:cubicBezTo>
                    <a:pt x="268" y="111"/>
                    <a:pt x="266" y="112"/>
                    <a:pt x="266" y="116"/>
                  </a:cubicBezTo>
                  <a:cubicBezTo>
                    <a:pt x="266" y="119"/>
                    <a:pt x="268" y="120"/>
                    <a:pt x="270" y="120"/>
                  </a:cubicBezTo>
                  <a:cubicBezTo>
                    <a:pt x="284" y="120"/>
                    <a:pt x="284" y="120"/>
                    <a:pt x="284" y="120"/>
                  </a:cubicBezTo>
                  <a:cubicBezTo>
                    <a:pt x="284" y="174"/>
                    <a:pt x="284" y="174"/>
                    <a:pt x="284" y="174"/>
                  </a:cubicBezTo>
                  <a:cubicBezTo>
                    <a:pt x="270" y="174"/>
                    <a:pt x="270" y="174"/>
                    <a:pt x="270" y="174"/>
                  </a:cubicBezTo>
                  <a:cubicBezTo>
                    <a:pt x="268" y="174"/>
                    <a:pt x="266" y="175"/>
                    <a:pt x="266" y="178"/>
                  </a:cubicBezTo>
                  <a:cubicBezTo>
                    <a:pt x="266" y="182"/>
                    <a:pt x="268" y="183"/>
                    <a:pt x="270" y="183"/>
                  </a:cubicBezTo>
                  <a:cubicBezTo>
                    <a:pt x="307" y="183"/>
                    <a:pt x="307" y="183"/>
                    <a:pt x="307" y="183"/>
                  </a:cubicBezTo>
                  <a:cubicBezTo>
                    <a:pt x="309" y="183"/>
                    <a:pt x="311" y="182"/>
                    <a:pt x="311" y="178"/>
                  </a:cubicBezTo>
                  <a:cubicBezTo>
                    <a:pt x="311" y="155"/>
                    <a:pt x="311" y="155"/>
                    <a:pt x="311" y="155"/>
                  </a:cubicBezTo>
                  <a:cubicBezTo>
                    <a:pt x="311" y="152"/>
                    <a:pt x="310" y="150"/>
                    <a:pt x="307" y="150"/>
                  </a:cubicBezTo>
                  <a:close/>
                  <a:moveTo>
                    <a:pt x="307" y="223"/>
                  </a:moveTo>
                  <a:cubicBezTo>
                    <a:pt x="305" y="222"/>
                    <a:pt x="304" y="222"/>
                    <a:pt x="302" y="222"/>
                  </a:cubicBezTo>
                  <a:cubicBezTo>
                    <a:pt x="275" y="222"/>
                    <a:pt x="275" y="222"/>
                    <a:pt x="275" y="222"/>
                  </a:cubicBezTo>
                  <a:cubicBezTo>
                    <a:pt x="270" y="222"/>
                    <a:pt x="266" y="226"/>
                    <a:pt x="266" y="231"/>
                  </a:cubicBezTo>
                  <a:cubicBezTo>
                    <a:pt x="266" y="276"/>
                    <a:pt x="266" y="276"/>
                    <a:pt x="266" y="276"/>
                  </a:cubicBezTo>
                  <a:cubicBezTo>
                    <a:pt x="269" y="273"/>
                    <a:pt x="272" y="270"/>
                    <a:pt x="275" y="267"/>
                  </a:cubicBezTo>
                  <a:cubicBezTo>
                    <a:pt x="275" y="231"/>
                    <a:pt x="275" y="231"/>
                    <a:pt x="275" y="231"/>
                  </a:cubicBezTo>
                  <a:cubicBezTo>
                    <a:pt x="302" y="231"/>
                    <a:pt x="302" y="231"/>
                    <a:pt x="302" y="231"/>
                  </a:cubicBezTo>
                  <a:cubicBezTo>
                    <a:pt x="302" y="232"/>
                    <a:pt x="302" y="232"/>
                    <a:pt x="302" y="232"/>
                  </a:cubicBezTo>
                  <a:cubicBezTo>
                    <a:pt x="304" y="229"/>
                    <a:pt x="305" y="226"/>
                    <a:pt x="307" y="223"/>
                  </a:cubicBezTo>
                  <a:close/>
                  <a:moveTo>
                    <a:pt x="41" y="39"/>
                  </a:moveTo>
                  <a:cubicBezTo>
                    <a:pt x="37" y="39"/>
                    <a:pt x="36" y="41"/>
                    <a:pt x="36" y="44"/>
                  </a:cubicBezTo>
                  <a:cubicBezTo>
                    <a:pt x="36" y="63"/>
                    <a:pt x="36" y="63"/>
                    <a:pt x="36" y="63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27" y="37"/>
                    <a:pt x="27" y="37"/>
                    <a:pt x="27" y="37"/>
                  </a:cubicBezTo>
                  <a:cubicBezTo>
                    <a:pt x="24" y="40"/>
                    <a:pt x="21" y="44"/>
                    <a:pt x="18" y="48"/>
                  </a:cubicBezTo>
                  <a:cubicBezTo>
                    <a:pt x="18" y="63"/>
                    <a:pt x="18" y="63"/>
                    <a:pt x="18" y="63"/>
                  </a:cubicBezTo>
                  <a:cubicBezTo>
                    <a:pt x="9" y="63"/>
                    <a:pt x="9" y="63"/>
                    <a:pt x="9" y="63"/>
                  </a:cubicBezTo>
                  <a:cubicBezTo>
                    <a:pt x="7" y="66"/>
                    <a:pt x="5" y="69"/>
                    <a:pt x="4" y="72"/>
                  </a:cubicBezTo>
                  <a:cubicBezTo>
                    <a:pt x="4" y="72"/>
                    <a:pt x="4" y="72"/>
                    <a:pt x="4" y="72"/>
                  </a:cubicBezTo>
                  <a:cubicBezTo>
                    <a:pt x="41" y="72"/>
                    <a:pt x="41" y="72"/>
                    <a:pt x="41" y="72"/>
                  </a:cubicBezTo>
                  <a:cubicBezTo>
                    <a:pt x="43" y="72"/>
                    <a:pt x="45" y="71"/>
                    <a:pt x="45" y="67"/>
                  </a:cubicBezTo>
                  <a:cubicBezTo>
                    <a:pt x="45" y="44"/>
                    <a:pt x="45" y="44"/>
                    <a:pt x="45" y="44"/>
                  </a:cubicBezTo>
                  <a:cubicBezTo>
                    <a:pt x="45" y="41"/>
                    <a:pt x="44" y="39"/>
                    <a:pt x="41" y="39"/>
                  </a:cubicBezTo>
                  <a:close/>
                  <a:moveTo>
                    <a:pt x="36" y="111"/>
                  </a:moveTo>
                  <a:cubicBezTo>
                    <a:pt x="9" y="111"/>
                    <a:pt x="9" y="111"/>
                    <a:pt x="9" y="111"/>
                  </a:cubicBezTo>
                  <a:cubicBezTo>
                    <a:pt x="4" y="111"/>
                    <a:pt x="0" y="115"/>
                    <a:pt x="0" y="120"/>
                  </a:cubicBezTo>
                  <a:cubicBezTo>
                    <a:pt x="0" y="174"/>
                    <a:pt x="0" y="174"/>
                    <a:pt x="0" y="174"/>
                  </a:cubicBezTo>
                  <a:cubicBezTo>
                    <a:pt x="0" y="179"/>
                    <a:pt x="4" y="183"/>
                    <a:pt x="9" y="183"/>
                  </a:cubicBezTo>
                  <a:cubicBezTo>
                    <a:pt x="36" y="183"/>
                    <a:pt x="36" y="183"/>
                    <a:pt x="36" y="183"/>
                  </a:cubicBezTo>
                  <a:cubicBezTo>
                    <a:pt x="41" y="183"/>
                    <a:pt x="45" y="179"/>
                    <a:pt x="45" y="174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45" y="115"/>
                    <a:pt x="41" y="111"/>
                    <a:pt x="36" y="111"/>
                  </a:cubicBezTo>
                  <a:close/>
                  <a:moveTo>
                    <a:pt x="36" y="174"/>
                  </a:moveTo>
                  <a:cubicBezTo>
                    <a:pt x="9" y="174"/>
                    <a:pt x="9" y="174"/>
                    <a:pt x="9" y="174"/>
                  </a:cubicBezTo>
                  <a:cubicBezTo>
                    <a:pt x="9" y="120"/>
                    <a:pt x="9" y="120"/>
                    <a:pt x="9" y="120"/>
                  </a:cubicBezTo>
                  <a:cubicBezTo>
                    <a:pt x="36" y="120"/>
                    <a:pt x="36" y="120"/>
                    <a:pt x="36" y="120"/>
                  </a:cubicBezTo>
                  <a:lnTo>
                    <a:pt x="36" y="174"/>
                  </a:lnTo>
                  <a:close/>
                  <a:moveTo>
                    <a:pt x="36" y="222"/>
                  </a:moveTo>
                  <a:cubicBezTo>
                    <a:pt x="9" y="222"/>
                    <a:pt x="9" y="222"/>
                    <a:pt x="9" y="222"/>
                  </a:cubicBezTo>
                  <a:cubicBezTo>
                    <a:pt x="7" y="222"/>
                    <a:pt x="6" y="222"/>
                    <a:pt x="4" y="223"/>
                  </a:cubicBezTo>
                  <a:cubicBezTo>
                    <a:pt x="6" y="226"/>
                    <a:pt x="7" y="229"/>
                    <a:pt x="9" y="232"/>
                  </a:cubicBezTo>
                  <a:cubicBezTo>
                    <a:pt x="9" y="231"/>
                    <a:pt x="9" y="231"/>
                    <a:pt x="9" y="231"/>
                  </a:cubicBezTo>
                  <a:cubicBezTo>
                    <a:pt x="36" y="231"/>
                    <a:pt x="36" y="231"/>
                    <a:pt x="36" y="231"/>
                  </a:cubicBezTo>
                  <a:cubicBezTo>
                    <a:pt x="36" y="267"/>
                    <a:pt x="36" y="267"/>
                    <a:pt x="36" y="267"/>
                  </a:cubicBezTo>
                  <a:cubicBezTo>
                    <a:pt x="39" y="270"/>
                    <a:pt x="42" y="273"/>
                    <a:pt x="45" y="275"/>
                  </a:cubicBezTo>
                  <a:cubicBezTo>
                    <a:pt x="45" y="231"/>
                    <a:pt x="45" y="231"/>
                    <a:pt x="45" y="231"/>
                  </a:cubicBezTo>
                  <a:cubicBezTo>
                    <a:pt x="45" y="226"/>
                    <a:pt x="41" y="222"/>
                    <a:pt x="36" y="222"/>
                  </a:cubicBezTo>
                  <a:close/>
                  <a:moveTo>
                    <a:pt x="103" y="0"/>
                  </a:moveTo>
                  <a:cubicBezTo>
                    <a:pt x="75" y="0"/>
                    <a:pt x="75" y="0"/>
                    <a:pt x="75" y="0"/>
                  </a:cubicBezTo>
                  <a:cubicBezTo>
                    <a:pt x="70" y="0"/>
                    <a:pt x="66" y="4"/>
                    <a:pt x="66" y="9"/>
                  </a:cubicBezTo>
                  <a:cubicBezTo>
                    <a:pt x="66" y="63"/>
                    <a:pt x="66" y="63"/>
                    <a:pt x="66" y="63"/>
                  </a:cubicBezTo>
                  <a:cubicBezTo>
                    <a:pt x="66" y="68"/>
                    <a:pt x="70" y="72"/>
                    <a:pt x="75" y="72"/>
                  </a:cubicBezTo>
                  <a:cubicBezTo>
                    <a:pt x="103" y="72"/>
                    <a:pt x="103" y="72"/>
                    <a:pt x="103" y="72"/>
                  </a:cubicBezTo>
                  <a:cubicBezTo>
                    <a:pt x="108" y="72"/>
                    <a:pt x="112" y="68"/>
                    <a:pt x="112" y="63"/>
                  </a:cubicBezTo>
                  <a:cubicBezTo>
                    <a:pt x="112" y="9"/>
                    <a:pt x="112" y="9"/>
                    <a:pt x="112" y="9"/>
                  </a:cubicBezTo>
                  <a:cubicBezTo>
                    <a:pt x="112" y="4"/>
                    <a:pt x="108" y="0"/>
                    <a:pt x="103" y="0"/>
                  </a:cubicBezTo>
                  <a:close/>
                  <a:moveTo>
                    <a:pt x="103" y="63"/>
                  </a:moveTo>
                  <a:cubicBezTo>
                    <a:pt x="75" y="63"/>
                    <a:pt x="75" y="63"/>
                    <a:pt x="75" y="63"/>
                  </a:cubicBezTo>
                  <a:cubicBezTo>
                    <a:pt x="75" y="9"/>
                    <a:pt x="75" y="9"/>
                    <a:pt x="75" y="9"/>
                  </a:cubicBezTo>
                  <a:cubicBezTo>
                    <a:pt x="103" y="9"/>
                    <a:pt x="103" y="9"/>
                    <a:pt x="103" y="9"/>
                  </a:cubicBezTo>
                  <a:lnTo>
                    <a:pt x="103" y="63"/>
                  </a:lnTo>
                  <a:close/>
                  <a:moveTo>
                    <a:pt x="107" y="150"/>
                  </a:moveTo>
                  <a:cubicBezTo>
                    <a:pt x="104" y="150"/>
                    <a:pt x="103" y="152"/>
                    <a:pt x="103" y="155"/>
                  </a:cubicBezTo>
                  <a:cubicBezTo>
                    <a:pt x="103" y="174"/>
                    <a:pt x="103" y="174"/>
                    <a:pt x="103" y="174"/>
                  </a:cubicBezTo>
                  <a:cubicBezTo>
                    <a:pt x="94" y="174"/>
                    <a:pt x="94" y="174"/>
                    <a:pt x="94" y="174"/>
                  </a:cubicBezTo>
                  <a:cubicBezTo>
                    <a:pt x="94" y="111"/>
                    <a:pt x="94" y="111"/>
                    <a:pt x="94" y="111"/>
                  </a:cubicBezTo>
                  <a:cubicBezTo>
                    <a:pt x="71" y="111"/>
                    <a:pt x="71" y="111"/>
                    <a:pt x="71" y="111"/>
                  </a:cubicBezTo>
                  <a:cubicBezTo>
                    <a:pt x="68" y="111"/>
                    <a:pt x="66" y="112"/>
                    <a:pt x="66" y="116"/>
                  </a:cubicBezTo>
                  <a:cubicBezTo>
                    <a:pt x="66" y="119"/>
                    <a:pt x="68" y="120"/>
                    <a:pt x="71" y="120"/>
                  </a:cubicBezTo>
                  <a:cubicBezTo>
                    <a:pt x="84" y="120"/>
                    <a:pt x="84" y="120"/>
                    <a:pt x="84" y="120"/>
                  </a:cubicBezTo>
                  <a:cubicBezTo>
                    <a:pt x="84" y="174"/>
                    <a:pt x="84" y="174"/>
                    <a:pt x="84" y="174"/>
                  </a:cubicBezTo>
                  <a:cubicBezTo>
                    <a:pt x="71" y="174"/>
                    <a:pt x="71" y="174"/>
                    <a:pt x="71" y="174"/>
                  </a:cubicBezTo>
                  <a:cubicBezTo>
                    <a:pt x="68" y="174"/>
                    <a:pt x="66" y="175"/>
                    <a:pt x="66" y="178"/>
                  </a:cubicBezTo>
                  <a:cubicBezTo>
                    <a:pt x="66" y="181"/>
                    <a:pt x="68" y="183"/>
                    <a:pt x="71" y="183"/>
                  </a:cubicBezTo>
                  <a:cubicBezTo>
                    <a:pt x="107" y="183"/>
                    <a:pt x="107" y="183"/>
                    <a:pt x="107" y="183"/>
                  </a:cubicBezTo>
                  <a:cubicBezTo>
                    <a:pt x="110" y="183"/>
                    <a:pt x="112" y="181"/>
                    <a:pt x="112" y="178"/>
                  </a:cubicBezTo>
                  <a:cubicBezTo>
                    <a:pt x="112" y="155"/>
                    <a:pt x="112" y="155"/>
                    <a:pt x="112" y="155"/>
                  </a:cubicBezTo>
                  <a:cubicBezTo>
                    <a:pt x="112" y="152"/>
                    <a:pt x="111" y="150"/>
                    <a:pt x="107" y="150"/>
                  </a:cubicBezTo>
                  <a:close/>
                  <a:moveTo>
                    <a:pt x="103" y="222"/>
                  </a:moveTo>
                  <a:cubicBezTo>
                    <a:pt x="75" y="222"/>
                    <a:pt x="75" y="222"/>
                    <a:pt x="75" y="222"/>
                  </a:cubicBezTo>
                  <a:cubicBezTo>
                    <a:pt x="70" y="222"/>
                    <a:pt x="66" y="226"/>
                    <a:pt x="66" y="231"/>
                  </a:cubicBezTo>
                  <a:cubicBezTo>
                    <a:pt x="66" y="284"/>
                    <a:pt x="66" y="284"/>
                    <a:pt x="66" y="284"/>
                  </a:cubicBezTo>
                  <a:cubicBezTo>
                    <a:pt x="66" y="290"/>
                    <a:pt x="70" y="294"/>
                    <a:pt x="75" y="294"/>
                  </a:cubicBezTo>
                  <a:cubicBezTo>
                    <a:pt x="103" y="294"/>
                    <a:pt x="103" y="294"/>
                    <a:pt x="103" y="294"/>
                  </a:cubicBezTo>
                  <a:cubicBezTo>
                    <a:pt x="108" y="294"/>
                    <a:pt x="112" y="290"/>
                    <a:pt x="112" y="284"/>
                  </a:cubicBezTo>
                  <a:cubicBezTo>
                    <a:pt x="112" y="231"/>
                    <a:pt x="112" y="231"/>
                    <a:pt x="112" y="231"/>
                  </a:cubicBezTo>
                  <a:cubicBezTo>
                    <a:pt x="112" y="226"/>
                    <a:pt x="108" y="222"/>
                    <a:pt x="103" y="222"/>
                  </a:cubicBezTo>
                  <a:close/>
                  <a:moveTo>
                    <a:pt x="103" y="284"/>
                  </a:moveTo>
                  <a:cubicBezTo>
                    <a:pt x="75" y="284"/>
                    <a:pt x="75" y="284"/>
                    <a:pt x="75" y="284"/>
                  </a:cubicBezTo>
                  <a:cubicBezTo>
                    <a:pt x="75" y="231"/>
                    <a:pt x="75" y="231"/>
                    <a:pt x="75" y="231"/>
                  </a:cubicBezTo>
                  <a:cubicBezTo>
                    <a:pt x="103" y="231"/>
                    <a:pt x="103" y="231"/>
                    <a:pt x="103" y="231"/>
                  </a:cubicBezTo>
                  <a:lnTo>
                    <a:pt x="103" y="284"/>
                  </a:lnTo>
                  <a:close/>
                  <a:moveTo>
                    <a:pt x="174" y="261"/>
                  </a:moveTo>
                  <a:cubicBezTo>
                    <a:pt x="170" y="261"/>
                    <a:pt x="169" y="263"/>
                    <a:pt x="169" y="266"/>
                  </a:cubicBezTo>
                  <a:cubicBezTo>
                    <a:pt x="169" y="284"/>
                    <a:pt x="169" y="284"/>
                    <a:pt x="169" y="284"/>
                  </a:cubicBezTo>
                  <a:cubicBezTo>
                    <a:pt x="160" y="284"/>
                    <a:pt x="160" y="284"/>
                    <a:pt x="160" y="284"/>
                  </a:cubicBezTo>
                  <a:cubicBezTo>
                    <a:pt x="160" y="222"/>
                    <a:pt x="160" y="222"/>
                    <a:pt x="160" y="222"/>
                  </a:cubicBezTo>
                  <a:cubicBezTo>
                    <a:pt x="137" y="222"/>
                    <a:pt x="137" y="222"/>
                    <a:pt x="137" y="222"/>
                  </a:cubicBezTo>
                  <a:cubicBezTo>
                    <a:pt x="135" y="222"/>
                    <a:pt x="133" y="223"/>
                    <a:pt x="133" y="226"/>
                  </a:cubicBezTo>
                  <a:cubicBezTo>
                    <a:pt x="133" y="230"/>
                    <a:pt x="135" y="231"/>
                    <a:pt x="137" y="231"/>
                  </a:cubicBezTo>
                  <a:cubicBezTo>
                    <a:pt x="151" y="231"/>
                    <a:pt x="151" y="231"/>
                    <a:pt x="151" y="231"/>
                  </a:cubicBezTo>
                  <a:cubicBezTo>
                    <a:pt x="151" y="284"/>
                    <a:pt x="151" y="284"/>
                    <a:pt x="151" y="284"/>
                  </a:cubicBezTo>
                  <a:cubicBezTo>
                    <a:pt x="137" y="284"/>
                    <a:pt x="137" y="284"/>
                    <a:pt x="137" y="284"/>
                  </a:cubicBezTo>
                  <a:cubicBezTo>
                    <a:pt x="135" y="284"/>
                    <a:pt x="133" y="286"/>
                    <a:pt x="133" y="289"/>
                  </a:cubicBezTo>
                  <a:cubicBezTo>
                    <a:pt x="133" y="292"/>
                    <a:pt x="135" y="294"/>
                    <a:pt x="137" y="294"/>
                  </a:cubicBezTo>
                  <a:cubicBezTo>
                    <a:pt x="174" y="294"/>
                    <a:pt x="174" y="294"/>
                    <a:pt x="174" y="294"/>
                  </a:cubicBezTo>
                  <a:cubicBezTo>
                    <a:pt x="176" y="294"/>
                    <a:pt x="178" y="292"/>
                    <a:pt x="178" y="289"/>
                  </a:cubicBezTo>
                  <a:cubicBezTo>
                    <a:pt x="178" y="266"/>
                    <a:pt x="178" y="266"/>
                    <a:pt x="178" y="266"/>
                  </a:cubicBezTo>
                  <a:cubicBezTo>
                    <a:pt x="178" y="263"/>
                    <a:pt x="177" y="261"/>
                    <a:pt x="174" y="26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34" name="Freeform 152"/>
            <p:cNvSpPr>
              <a:spLocks noEditPoints="1"/>
            </p:cNvSpPr>
            <p:nvPr userDrawn="1"/>
          </p:nvSpPr>
          <p:spPr bwMode="gray">
            <a:xfrm>
              <a:off x="8702676" y="5491163"/>
              <a:ext cx="322263" cy="528638"/>
            </a:xfrm>
            <a:custGeom>
              <a:avLst/>
              <a:gdLst>
                <a:gd name="T0" fmla="*/ 133 w 178"/>
                <a:gd name="T1" fmla="*/ 5 h 294"/>
                <a:gd name="T2" fmla="*/ 138 w 178"/>
                <a:gd name="T3" fmla="*/ 9 h 294"/>
                <a:gd name="T4" fmla="*/ 137 w 178"/>
                <a:gd name="T5" fmla="*/ 0 h 294"/>
                <a:gd name="T6" fmla="*/ 36 w 178"/>
                <a:gd name="T7" fmla="*/ 44 h 294"/>
                <a:gd name="T8" fmla="*/ 27 w 178"/>
                <a:gd name="T9" fmla="*/ 63 h 294"/>
                <a:gd name="T10" fmla="*/ 22 w 178"/>
                <a:gd name="T11" fmla="*/ 43 h 294"/>
                <a:gd name="T12" fmla="*/ 18 w 178"/>
                <a:gd name="T13" fmla="*/ 48 h 294"/>
                <a:gd name="T14" fmla="*/ 9 w 178"/>
                <a:gd name="T15" fmla="*/ 63 h 294"/>
                <a:gd name="T16" fmla="*/ 4 w 178"/>
                <a:gd name="T17" fmla="*/ 72 h 294"/>
                <a:gd name="T18" fmla="*/ 4 w 178"/>
                <a:gd name="T19" fmla="*/ 72 h 294"/>
                <a:gd name="T20" fmla="*/ 45 w 178"/>
                <a:gd name="T21" fmla="*/ 67 h 294"/>
                <a:gd name="T22" fmla="*/ 41 w 178"/>
                <a:gd name="T23" fmla="*/ 39 h 294"/>
                <a:gd name="T24" fmla="*/ 9 w 178"/>
                <a:gd name="T25" fmla="*/ 111 h 294"/>
                <a:gd name="T26" fmla="*/ 0 w 178"/>
                <a:gd name="T27" fmla="*/ 174 h 294"/>
                <a:gd name="T28" fmla="*/ 36 w 178"/>
                <a:gd name="T29" fmla="*/ 183 h 294"/>
                <a:gd name="T30" fmla="*/ 45 w 178"/>
                <a:gd name="T31" fmla="*/ 120 h 294"/>
                <a:gd name="T32" fmla="*/ 36 w 178"/>
                <a:gd name="T33" fmla="*/ 174 h 294"/>
                <a:gd name="T34" fmla="*/ 9 w 178"/>
                <a:gd name="T35" fmla="*/ 120 h 294"/>
                <a:gd name="T36" fmla="*/ 36 w 178"/>
                <a:gd name="T37" fmla="*/ 174 h 294"/>
                <a:gd name="T38" fmla="*/ 9 w 178"/>
                <a:gd name="T39" fmla="*/ 222 h 294"/>
                <a:gd name="T40" fmla="*/ 4 w 178"/>
                <a:gd name="T41" fmla="*/ 223 h 294"/>
                <a:gd name="T42" fmla="*/ 9 w 178"/>
                <a:gd name="T43" fmla="*/ 231 h 294"/>
                <a:gd name="T44" fmla="*/ 36 w 178"/>
                <a:gd name="T45" fmla="*/ 267 h 294"/>
                <a:gd name="T46" fmla="*/ 45 w 178"/>
                <a:gd name="T47" fmla="*/ 275 h 294"/>
                <a:gd name="T48" fmla="*/ 36 w 178"/>
                <a:gd name="T49" fmla="*/ 222 h 294"/>
                <a:gd name="T50" fmla="*/ 75 w 178"/>
                <a:gd name="T51" fmla="*/ 0 h 294"/>
                <a:gd name="T52" fmla="*/ 66 w 178"/>
                <a:gd name="T53" fmla="*/ 63 h 294"/>
                <a:gd name="T54" fmla="*/ 103 w 178"/>
                <a:gd name="T55" fmla="*/ 72 h 294"/>
                <a:gd name="T56" fmla="*/ 112 w 178"/>
                <a:gd name="T57" fmla="*/ 9 h 294"/>
                <a:gd name="T58" fmla="*/ 103 w 178"/>
                <a:gd name="T59" fmla="*/ 63 h 294"/>
                <a:gd name="T60" fmla="*/ 75 w 178"/>
                <a:gd name="T61" fmla="*/ 9 h 294"/>
                <a:gd name="T62" fmla="*/ 103 w 178"/>
                <a:gd name="T63" fmla="*/ 63 h 294"/>
                <a:gd name="T64" fmla="*/ 107 w 178"/>
                <a:gd name="T65" fmla="*/ 150 h 294"/>
                <a:gd name="T66" fmla="*/ 103 w 178"/>
                <a:gd name="T67" fmla="*/ 174 h 294"/>
                <a:gd name="T68" fmla="*/ 94 w 178"/>
                <a:gd name="T69" fmla="*/ 111 h 294"/>
                <a:gd name="T70" fmla="*/ 66 w 178"/>
                <a:gd name="T71" fmla="*/ 115 h 294"/>
                <a:gd name="T72" fmla="*/ 84 w 178"/>
                <a:gd name="T73" fmla="*/ 120 h 294"/>
                <a:gd name="T74" fmla="*/ 71 w 178"/>
                <a:gd name="T75" fmla="*/ 174 h 294"/>
                <a:gd name="T76" fmla="*/ 71 w 178"/>
                <a:gd name="T77" fmla="*/ 183 h 294"/>
                <a:gd name="T78" fmla="*/ 112 w 178"/>
                <a:gd name="T79" fmla="*/ 178 h 294"/>
                <a:gd name="T80" fmla="*/ 107 w 178"/>
                <a:gd name="T81" fmla="*/ 150 h 294"/>
                <a:gd name="T82" fmla="*/ 75 w 178"/>
                <a:gd name="T83" fmla="*/ 222 h 294"/>
                <a:gd name="T84" fmla="*/ 66 w 178"/>
                <a:gd name="T85" fmla="*/ 284 h 294"/>
                <a:gd name="T86" fmla="*/ 103 w 178"/>
                <a:gd name="T87" fmla="*/ 294 h 294"/>
                <a:gd name="T88" fmla="*/ 112 w 178"/>
                <a:gd name="T89" fmla="*/ 231 h 294"/>
                <a:gd name="T90" fmla="*/ 103 w 178"/>
                <a:gd name="T91" fmla="*/ 284 h 294"/>
                <a:gd name="T92" fmla="*/ 75 w 178"/>
                <a:gd name="T93" fmla="*/ 231 h 294"/>
                <a:gd name="T94" fmla="*/ 103 w 178"/>
                <a:gd name="T95" fmla="*/ 284 h 294"/>
                <a:gd name="T96" fmla="*/ 133 w 178"/>
                <a:gd name="T97" fmla="*/ 226 h 294"/>
                <a:gd name="T98" fmla="*/ 138 w 178"/>
                <a:gd name="T99" fmla="*/ 231 h 294"/>
                <a:gd name="T100" fmla="*/ 169 w 178"/>
                <a:gd name="T101" fmla="*/ 269 h 294"/>
                <a:gd name="T102" fmla="*/ 160 w 178"/>
                <a:gd name="T103" fmla="*/ 284 h 294"/>
                <a:gd name="T104" fmla="*/ 151 w 178"/>
                <a:gd name="T105" fmla="*/ 249 h 294"/>
                <a:gd name="T106" fmla="*/ 137 w 178"/>
                <a:gd name="T107" fmla="*/ 284 h 294"/>
                <a:gd name="T108" fmla="*/ 137 w 178"/>
                <a:gd name="T109" fmla="*/ 294 h 294"/>
                <a:gd name="T110" fmla="*/ 178 w 178"/>
                <a:gd name="T111" fmla="*/ 289 h 294"/>
                <a:gd name="T112" fmla="*/ 169 w 178"/>
                <a:gd name="T113" fmla="*/ 269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78" h="294">
                  <a:moveTo>
                    <a:pt x="137" y="0"/>
                  </a:moveTo>
                  <a:cubicBezTo>
                    <a:pt x="135" y="0"/>
                    <a:pt x="133" y="1"/>
                    <a:pt x="133" y="5"/>
                  </a:cubicBezTo>
                  <a:cubicBezTo>
                    <a:pt x="133" y="8"/>
                    <a:pt x="135" y="9"/>
                    <a:pt x="137" y="9"/>
                  </a:cubicBezTo>
                  <a:cubicBezTo>
                    <a:pt x="138" y="9"/>
                    <a:pt x="138" y="9"/>
                    <a:pt x="138" y="9"/>
                  </a:cubicBezTo>
                  <a:cubicBezTo>
                    <a:pt x="140" y="6"/>
                    <a:pt x="142" y="3"/>
                    <a:pt x="144" y="0"/>
                  </a:cubicBezTo>
                  <a:lnTo>
                    <a:pt x="137" y="0"/>
                  </a:lnTo>
                  <a:close/>
                  <a:moveTo>
                    <a:pt x="41" y="39"/>
                  </a:moveTo>
                  <a:cubicBezTo>
                    <a:pt x="37" y="39"/>
                    <a:pt x="36" y="41"/>
                    <a:pt x="36" y="44"/>
                  </a:cubicBezTo>
                  <a:cubicBezTo>
                    <a:pt x="36" y="63"/>
                    <a:pt x="36" y="63"/>
                    <a:pt x="36" y="63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27" y="36"/>
                    <a:pt x="27" y="36"/>
                    <a:pt x="27" y="36"/>
                  </a:cubicBezTo>
                  <a:cubicBezTo>
                    <a:pt x="25" y="38"/>
                    <a:pt x="24" y="40"/>
                    <a:pt x="22" y="43"/>
                  </a:cubicBezTo>
                  <a:cubicBezTo>
                    <a:pt x="22" y="43"/>
                    <a:pt x="21" y="43"/>
                    <a:pt x="21" y="44"/>
                  </a:cubicBezTo>
                  <a:cubicBezTo>
                    <a:pt x="20" y="45"/>
                    <a:pt x="19" y="47"/>
                    <a:pt x="18" y="48"/>
                  </a:cubicBezTo>
                  <a:cubicBezTo>
                    <a:pt x="18" y="63"/>
                    <a:pt x="18" y="63"/>
                    <a:pt x="18" y="63"/>
                  </a:cubicBezTo>
                  <a:cubicBezTo>
                    <a:pt x="9" y="63"/>
                    <a:pt x="9" y="63"/>
                    <a:pt x="9" y="63"/>
                  </a:cubicBezTo>
                  <a:cubicBezTo>
                    <a:pt x="8" y="63"/>
                    <a:pt x="8" y="63"/>
                    <a:pt x="8" y="63"/>
                  </a:cubicBezTo>
                  <a:cubicBezTo>
                    <a:pt x="7" y="66"/>
                    <a:pt x="5" y="69"/>
                    <a:pt x="4" y="72"/>
                  </a:cubicBezTo>
                  <a:cubicBezTo>
                    <a:pt x="4" y="72"/>
                    <a:pt x="4" y="72"/>
                    <a:pt x="4" y="72"/>
                  </a:cubicBezTo>
                  <a:cubicBezTo>
                    <a:pt x="4" y="72"/>
                    <a:pt x="4" y="72"/>
                    <a:pt x="4" y="72"/>
                  </a:cubicBezTo>
                  <a:cubicBezTo>
                    <a:pt x="41" y="72"/>
                    <a:pt x="41" y="72"/>
                    <a:pt x="41" y="72"/>
                  </a:cubicBezTo>
                  <a:cubicBezTo>
                    <a:pt x="43" y="72"/>
                    <a:pt x="45" y="71"/>
                    <a:pt x="45" y="67"/>
                  </a:cubicBezTo>
                  <a:cubicBezTo>
                    <a:pt x="45" y="44"/>
                    <a:pt x="45" y="44"/>
                    <a:pt x="45" y="44"/>
                  </a:cubicBezTo>
                  <a:cubicBezTo>
                    <a:pt x="45" y="41"/>
                    <a:pt x="44" y="39"/>
                    <a:pt x="41" y="39"/>
                  </a:cubicBezTo>
                  <a:close/>
                  <a:moveTo>
                    <a:pt x="36" y="111"/>
                  </a:moveTo>
                  <a:cubicBezTo>
                    <a:pt x="9" y="111"/>
                    <a:pt x="9" y="111"/>
                    <a:pt x="9" y="111"/>
                  </a:cubicBezTo>
                  <a:cubicBezTo>
                    <a:pt x="4" y="111"/>
                    <a:pt x="0" y="115"/>
                    <a:pt x="0" y="120"/>
                  </a:cubicBezTo>
                  <a:cubicBezTo>
                    <a:pt x="0" y="174"/>
                    <a:pt x="0" y="174"/>
                    <a:pt x="0" y="174"/>
                  </a:cubicBezTo>
                  <a:cubicBezTo>
                    <a:pt x="0" y="179"/>
                    <a:pt x="4" y="183"/>
                    <a:pt x="9" y="183"/>
                  </a:cubicBezTo>
                  <a:cubicBezTo>
                    <a:pt x="36" y="183"/>
                    <a:pt x="36" y="183"/>
                    <a:pt x="36" y="183"/>
                  </a:cubicBezTo>
                  <a:cubicBezTo>
                    <a:pt x="41" y="183"/>
                    <a:pt x="45" y="179"/>
                    <a:pt x="45" y="174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45" y="115"/>
                    <a:pt x="41" y="111"/>
                    <a:pt x="36" y="111"/>
                  </a:cubicBezTo>
                  <a:close/>
                  <a:moveTo>
                    <a:pt x="36" y="174"/>
                  </a:moveTo>
                  <a:cubicBezTo>
                    <a:pt x="9" y="174"/>
                    <a:pt x="9" y="174"/>
                    <a:pt x="9" y="174"/>
                  </a:cubicBezTo>
                  <a:cubicBezTo>
                    <a:pt x="9" y="120"/>
                    <a:pt x="9" y="120"/>
                    <a:pt x="9" y="120"/>
                  </a:cubicBezTo>
                  <a:cubicBezTo>
                    <a:pt x="36" y="120"/>
                    <a:pt x="36" y="120"/>
                    <a:pt x="36" y="120"/>
                  </a:cubicBezTo>
                  <a:lnTo>
                    <a:pt x="36" y="174"/>
                  </a:lnTo>
                  <a:close/>
                  <a:moveTo>
                    <a:pt x="36" y="222"/>
                  </a:moveTo>
                  <a:cubicBezTo>
                    <a:pt x="9" y="222"/>
                    <a:pt x="9" y="222"/>
                    <a:pt x="9" y="222"/>
                  </a:cubicBezTo>
                  <a:cubicBezTo>
                    <a:pt x="7" y="222"/>
                    <a:pt x="6" y="222"/>
                    <a:pt x="4" y="223"/>
                  </a:cubicBezTo>
                  <a:cubicBezTo>
                    <a:pt x="4" y="223"/>
                    <a:pt x="4" y="223"/>
                    <a:pt x="4" y="223"/>
                  </a:cubicBezTo>
                  <a:cubicBezTo>
                    <a:pt x="6" y="226"/>
                    <a:pt x="7" y="229"/>
                    <a:pt x="9" y="232"/>
                  </a:cubicBezTo>
                  <a:cubicBezTo>
                    <a:pt x="9" y="231"/>
                    <a:pt x="9" y="231"/>
                    <a:pt x="9" y="231"/>
                  </a:cubicBezTo>
                  <a:cubicBezTo>
                    <a:pt x="36" y="231"/>
                    <a:pt x="36" y="231"/>
                    <a:pt x="36" y="231"/>
                  </a:cubicBezTo>
                  <a:cubicBezTo>
                    <a:pt x="36" y="267"/>
                    <a:pt x="36" y="267"/>
                    <a:pt x="36" y="267"/>
                  </a:cubicBezTo>
                  <a:cubicBezTo>
                    <a:pt x="38" y="269"/>
                    <a:pt x="40" y="271"/>
                    <a:pt x="42" y="273"/>
                  </a:cubicBezTo>
                  <a:cubicBezTo>
                    <a:pt x="43" y="274"/>
                    <a:pt x="44" y="274"/>
                    <a:pt x="45" y="275"/>
                  </a:cubicBezTo>
                  <a:cubicBezTo>
                    <a:pt x="45" y="231"/>
                    <a:pt x="45" y="231"/>
                    <a:pt x="45" y="231"/>
                  </a:cubicBezTo>
                  <a:cubicBezTo>
                    <a:pt x="45" y="226"/>
                    <a:pt x="41" y="222"/>
                    <a:pt x="36" y="222"/>
                  </a:cubicBezTo>
                  <a:close/>
                  <a:moveTo>
                    <a:pt x="103" y="0"/>
                  </a:moveTo>
                  <a:cubicBezTo>
                    <a:pt x="75" y="0"/>
                    <a:pt x="75" y="0"/>
                    <a:pt x="75" y="0"/>
                  </a:cubicBezTo>
                  <a:cubicBezTo>
                    <a:pt x="70" y="0"/>
                    <a:pt x="66" y="4"/>
                    <a:pt x="66" y="9"/>
                  </a:cubicBezTo>
                  <a:cubicBezTo>
                    <a:pt x="66" y="63"/>
                    <a:pt x="66" y="63"/>
                    <a:pt x="66" y="63"/>
                  </a:cubicBezTo>
                  <a:cubicBezTo>
                    <a:pt x="66" y="68"/>
                    <a:pt x="70" y="72"/>
                    <a:pt x="75" y="72"/>
                  </a:cubicBezTo>
                  <a:cubicBezTo>
                    <a:pt x="103" y="72"/>
                    <a:pt x="103" y="72"/>
                    <a:pt x="103" y="72"/>
                  </a:cubicBezTo>
                  <a:cubicBezTo>
                    <a:pt x="108" y="72"/>
                    <a:pt x="112" y="68"/>
                    <a:pt x="112" y="63"/>
                  </a:cubicBezTo>
                  <a:cubicBezTo>
                    <a:pt x="112" y="9"/>
                    <a:pt x="112" y="9"/>
                    <a:pt x="112" y="9"/>
                  </a:cubicBezTo>
                  <a:cubicBezTo>
                    <a:pt x="112" y="4"/>
                    <a:pt x="108" y="0"/>
                    <a:pt x="103" y="0"/>
                  </a:cubicBezTo>
                  <a:close/>
                  <a:moveTo>
                    <a:pt x="103" y="63"/>
                  </a:moveTo>
                  <a:cubicBezTo>
                    <a:pt x="75" y="63"/>
                    <a:pt x="75" y="63"/>
                    <a:pt x="75" y="63"/>
                  </a:cubicBezTo>
                  <a:cubicBezTo>
                    <a:pt x="75" y="9"/>
                    <a:pt x="75" y="9"/>
                    <a:pt x="75" y="9"/>
                  </a:cubicBezTo>
                  <a:cubicBezTo>
                    <a:pt x="103" y="9"/>
                    <a:pt x="103" y="9"/>
                    <a:pt x="103" y="9"/>
                  </a:cubicBezTo>
                  <a:lnTo>
                    <a:pt x="103" y="63"/>
                  </a:lnTo>
                  <a:close/>
                  <a:moveTo>
                    <a:pt x="107" y="150"/>
                  </a:moveTo>
                  <a:cubicBezTo>
                    <a:pt x="107" y="150"/>
                    <a:pt x="107" y="150"/>
                    <a:pt x="107" y="150"/>
                  </a:cubicBezTo>
                  <a:cubicBezTo>
                    <a:pt x="104" y="150"/>
                    <a:pt x="103" y="152"/>
                    <a:pt x="103" y="155"/>
                  </a:cubicBezTo>
                  <a:cubicBezTo>
                    <a:pt x="103" y="174"/>
                    <a:pt x="103" y="174"/>
                    <a:pt x="103" y="174"/>
                  </a:cubicBezTo>
                  <a:cubicBezTo>
                    <a:pt x="94" y="174"/>
                    <a:pt x="94" y="174"/>
                    <a:pt x="94" y="174"/>
                  </a:cubicBezTo>
                  <a:cubicBezTo>
                    <a:pt x="94" y="111"/>
                    <a:pt x="94" y="111"/>
                    <a:pt x="94" y="111"/>
                  </a:cubicBezTo>
                  <a:cubicBezTo>
                    <a:pt x="71" y="111"/>
                    <a:pt x="71" y="111"/>
                    <a:pt x="71" y="111"/>
                  </a:cubicBezTo>
                  <a:cubicBezTo>
                    <a:pt x="68" y="111"/>
                    <a:pt x="66" y="112"/>
                    <a:pt x="66" y="115"/>
                  </a:cubicBezTo>
                  <a:cubicBezTo>
                    <a:pt x="66" y="119"/>
                    <a:pt x="68" y="120"/>
                    <a:pt x="71" y="120"/>
                  </a:cubicBezTo>
                  <a:cubicBezTo>
                    <a:pt x="84" y="120"/>
                    <a:pt x="84" y="120"/>
                    <a:pt x="84" y="120"/>
                  </a:cubicBezTo>
                  <a:cubicBezTo>
                    <a:pt x="84" y="174"/>
                    <a:pt x="84" y="174"/>
                    <a:pt x="84" y="174"/>
                  </a:cubicBezTo>
                  <a:cubicBezTo>
                    <a:pt x="71" y="174"/>
                    <a:pt x="71" y="174"/>
                    <a:pt x="71" y="174"/>
                  </a:cubicBezTo>
                  <a:cubicBezTo>
                    <a:pt x="68" y="174"/>
                    <a:pt x="66" y="175"/>
                    <a:pt x="66" y="178"/>
                  </a:cubicBezTo>
                  <a:cubicBezTo>
                    <a:pt x="66" y="181"/>
                    <a:pt x="68" y="183"/>
                    <a:pt x="71" y="183"/>
                  </a:cubicBezTo>
                  <a:cubicBezTo>
                    <a:pt x="107" y="183"/>
                    <a:pt x="107" y="183"/>
                    <a:pt x="107" y="183"/>
                  </a:cubicBezTo>
                  <a:cubicBezTo>
                    <a:pt x="110" y="183"/>
                    <a:pt x="112" y="181"/>
                    <a:pt x="112" y="178"/>
                  </a:cubicBezTo>
                  <a:cubicBezTo>
                    <a:pt x="112" y="172"/>
                    <a:pt x="112" y="172"/>
                    <a:pt x="112" y="172"/>
                  </a:cubicBezTo>
                  <a:cubicBezTo>
                    <a:pt x="110" y="165"/>
                    <a:pt x="108" y="158"/>
                    <a:pt x="107" y="150"/>
                  </a:cubicBezTo>
                  <a:close/>
                  <a:moveTo>
                    <a:pt x="103" y="222"/>
                  </a:moveTo>
                  <a:cubicBezTo>
                    <a:pt x="75" y="222"/>
                    <a:pt x="75" y="222"/>
                    <a:pt x="75" y="222"/>
                  </a:cubicBezTo>
                  <a:cubicBezTo>
                    <a:pt x="70" y="222"/>
                    <a:pt x="66" y="226"/>
                    <a:pt x="66" y="231"/>
                  </a:cubicBezTo>
                  <a:cubicBezTo>
                    <a:pt x="66" y="284"/>
                    <a:pt x="66" y="284"/>
                    <a:pt x="66" y="284"/>
                  </a:cubicBezTo>
                  <a:cubicBezTo>
                    <a:pt x="66" y="289"/>
                    <a:pt x="70" y="294"/>
                    <a:pt x="75" y="294"/>
                  </a:cubicBezTo>
                  <a:cubicBezTo>
                    <a:pt x="103" y="294"/>
                    <a:pt x="103" y="294"/>
                    <a:pt x="103" y="294"/>
                  </a:cubicBezTo>
                  <a:cubicBezTo>
                    <a:pt x="108" y="294"/>
                    <a:pt x="112" y="289"/>
                    <a:pt x="112" y="284"/>
                  </a:cubicBezTo>
                  <a:cubicBezTo>
                    <a:pt x="112" y="231"/>
                    <a:pt x="112" y="231"/>
                    <a:pt x="112" y="231"/>
                  </a:cubicBezTo>
                  <a:cubicBezTo>
                    <a:pt x="112" y="226"/>
                    <a:pt x="108" y="222"/>
                    <a:pt x="103" y="222"/>
                  </a:cubicBezTo>
                  <a:close/>
                  <a:moveTo>
                    <a:pt x="103" y="284"/>
                  </a:moveTo>
                  <a:cubicBezTo>
                    <a:pt x="75" y="284"/>
                    <a:pt x="75" y="284"/>
                    <a:pt x="75" y="284"/>
                  </a:cubicBezTo>
                  <a:cubicBezTo>
                    <a:pt x="75" y="231"/>
                    <a:pt x="75" y="231"/>
                    <a:pt x="75" y="231"/>
                  </a:cubicBezTo>
                  <a:cubicBezTo>
                    <a:pt x="103" y="231"/>
                    <a:pt x="103" y="231"/>
                    <a:pt x="103" y="231"/>
                  </a:cubicBezTo>
                  <a:lnTo>
                    <a:pt x="103" y="284"/>
                  </a:lnTo>
                  <a:close/>
                  <a:moveTo>
                    <a:pt x="133" y="224"/>
                  </a:moveTo>
                  <a:cubicBezTo>
                    <a:pt x="133" y="224"/>
                    <a:pt x="133" y="225"/>
                    <a:pt x="133" y="226"/>
                  </a:cubicBezTo>
                  <a:cubicBezTo>
                    <a:pt x="133" y="230"/>
                    <a:pt x="135" y="231"/>
                    <a:pt x="137" y="231"/>
                  </a:cubicBezTo>
                  <a:cubicBezTo>
                    <a:pt x="138" y="231"/>
                    <a:pt x="138" y="231"/>
                    <a:pt x="138" y="231"/>
                  </a:cubicBezTo>
                  <a:cubicBezTo>
                    <a:pt x="136" y="229"/>
                    <a:pt x="135" y="226"/>
                    <a:pt x="133" y="224"/>
                  </a:cubicBezTo>
                  <a:close/>
                  <a:moveTo>
                    <a:pt x="169" y="269"/>
                  </a:moveTo>
                  <a:cubicBezTo>
                    <a:pt x="169" y="284"/>
                    <a:pt x="169" y="284"/>
                    <a:pt x="169" y="284"/>
                  </a:cubicBezTo>
                  <a:cubicBezTo>
                    <a:pt x="160" y="284"/>
                    <a:pt x="160" y="284"/>
                    <a:pt x="160" y="284"/>
                  </a:cubicBezTo>
                  <a:cubicBezTo>
                    <a:pt x="160" y="260"/>
                    <a:pt x="160" y="260"/>
                    <a:pt x="160" y="260"/>
                  </a:cubicBezTo>
                  <a:cubicBezTo>
                    <a:pt x="157" y="256"/>
                    <a:pt x="154" y="253"/>
                    <a:pt x="151" y="249"/>
                  </a:cubicBezTo>
                  <a:cubicBezTo>
                    <a:pt x="151" y="284"/>
                    <a:pt x="151" y="284"/>
                    <a:pt x="151" y="284"/>
                  </a:cubicBezTo>
                  <a:cubicBezTo>
                    <a:pt x="137" y="284"/>
                    <a:pt x="137" y="284"/>
                    <a:pt x="137" y="284"/>
                  </a:cubicBezTo>
                  <a:cubicBezTo>
                    <a:pt x="135" y="284"/>
                    <a:pt x="133" y="286"/>
                    <a:pt x="133" y="289"/>
                  </a:cubicBezTo>
                  <a:cubicBezTo>
                    <a:pt x="133" y="292"/>
                    <a:pt x="135" y="294"/>
                    <a:pt x="137" y="294"/>
                  </a:cubicBezTo>
                  <a:cubicBezTo>
                    <a:pt x="174" y="294"/>
                    <a:pt x="174" y="294"/>
                    <a:pt x="174" y="294"/>
                  </a:cubicBezTo>
                  <a:cubicBezTo>
                    <a:pt x="176" y="294"/>
                    <a:pt x="178" y="292"/>
                    <a:pt x="178" y="289"/>
                  </a:cubicBezTo>
                  <a:cubicBezTo>
                    <a:pt x="178" y="277"/>
                    <a:pt x="178" y="277"/>
                    <a:pt x="178" y="277"/>
                  </a:cubicBezTo>
                  <a:cubicBezTo>
                    <a:pt x="175" y="274"/>
                    <a:pt x="172" y="272"/>
                    <a:pt x="169" y="269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35" name="Freeform 153"/>
            <p:cNvSpPr>
              <a:spLocks/>
            </p:cNvSpPr>
            <p:nvPr userDrawn="1"/>
          </p:nvSpPr>
          <p:spPr bwMode="gray">
            <a:xfrm>
              <a:off x="11164888" y="5548313"/>
              <a:ext cx="73025" cy="74613"/>
            </a:xfrm>
            <a:custGeom>
              <a:avLst/>
              <a:gdLst>
                <a:gd name="T0" fmla="*/ 40 w 41"/>
                <a:gd name="T1" fmla="*/ 23 h 41"/>
                <a:gd name="T2" fmla="*/ 19 w 41"/>
                <a:gd name="T3" fmla="*/ 40 h 41"/>
                <a:gd name="T4" fmla="*/ 2 w 41"/>
                <a:gd name="T5" fmla="*/ 18 h 41"/>
                <a:gd name="T6" fmla="*/ 23 w 41"/>
                <a:gd name="T7" fmla="*/ 1 h 41"/>
                <a:gd name="T8" fmla="*/ 40 w 41"/>
                <a:gd name="T9" fmla="*/ 2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41">
                  <a:moveTo>
                    <a:pt x="40" y="23"/>
                  </a:moveTo>
                  <a:cubicBezTo>
                    <a:pt x="39" y="33"/>
                    <a:pt x="29" y="41"/>
                    <a:pt x="19" y="40"/>
                  </a:cubicBezTo>
                  <a:cubicBezTo>
                    <a:pt x="8" y="39"/>
                    <a:pt x="0" y="29"/>
                    <a:pt x="2" y="18"/>
                  </a:cubicBezTo>
                  <a:cubicBezTo>
                    <a:pt x="3" y="8"/>
                    <a:pt x="12" y="0"/>
                    <a:pt x="23" y="1"/>
                  </a:cubicBezTo>
                  <a:cubicBezTo>
                    <a:pt x="34" y="2"/>
                    <a:pt x="41" y="12"/>
                    <a:pt x="40" y="23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36" name="Freeform 154"/>
            <p:cNvSpPr>
              <a:spLocks/>
            </p:cNvSpPr>
            <p:nvPr userDrawn="1"/>
          </p:nvSpPr>
          <p:spPr bwMode="gray">
            <a:xfrm>
              <a:off x="11156951" y="5618163"/>
              <a:ext cx="74613" cy="73025"/>
            </a:xfrm>
            <a:custGeom>
              <a:avLst/>
              <a:gdLst>
                <a:gd name="T0" fmla="*/ 40 w 41"/>
                <a:gd name="T1" fmla="*/ 22 h 40"/>
                <a:gd name="T2" fmla="*/ 19 w 41"/>
                <a:gd name="T3" fmla="*/ 39 h 40"/>
                <a:gd name="T4" fmla="*/ 1 w 41"/>
                <a:gd name="T5" fmla="*/ 18 h 40"/>
                <a:gd name="T6" fmla="*/ 23 w 41"/>
                <a:gd name="T7" fmla="*/ 1 h 40"/>
                <a:gd name="T8" fmla="*/ 40 w 41"/>
                <a:gd name="T9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40">
                  <a:moveTo>
                    <a:pt x="40" y="22"/>
                  </a:moveTo>
                  <a:cubicBezTo>
                    <a:pt x="39" y="33"/>
                    <a:pt x="29" y="40"/>
                    <a:pt x="19" y="39"/>
                  </a:cubicBezTo>
                  <a:cubicBezTo>
                    <a:pt x="8" y="38"/>
                    <a:pt x="0" y="29"/>
                    <a:pt x="1" y="18"/>
                  </a:cubicBezTo>
                  <a:cubicBezTo>
                    <a:pt x="3" y="7"/>
                    <a:pt x="12" y="0"/>
                    <a:pt x="23" y="1"/>
                  </a:cubicBezTo>
                  <a:cubicBezTo>
                    <a:pt x="33" y="2"/>
                    <a:pt x="41" y="11"/>
                    <a:pt x="40" y="22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37" name="Freeform 155"/>
            <p:cNvSpPr>
              <a:spLocks/>
            </p:cNvSpPr>
            <p:nvPr userDrawn="1"/>
          </p:nvSpPr>
          <p:spPr bwMode="gray">
            <a:xfrm>
              <a:off x="11150601" y="5686425"/>
              <a:ext cx="73025" cy="74613"/>
            </a:xfrm>
            <a:custGeom>
              <a:avLst/>
              <a:gdLst>
                <a:gd name="T0" fmla="*/ 40 w 41"/>
                <a:gd name="T1" fmla="*/ 23 h 41"/>
                <a:gd name="T2" fmla="*/ 18 w 41"/>
                <a:gd name="T3" fmla="*/ 40 h 41"/>
                <a:gd name="T4" fmla="*/ 1 w 41"/>
                <a:gd name="T5" fmla="*/ 18 h 41"/>
                <a:gd name="T6" fmla="*/ 23 w 41"/>
                <a:gd name="T7" fmla="*/ 1 h 41"/>
                <a:gd name="T8" fmla="*/ 40 w 41"/>
                <a:gd name="T9" fmla="*/ 2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41">
                  <a:moveTo>
                    <a:pt x="40" y="23"/>
                  </a:moveTo>
                  <a:cubicBezTo>
                    <a:pt x="39" y="33"/>
                    <a:pt x="29" y="41"/>
                    <a:pt x="18" y="40"/>
                  </a:cubicBezTo>
                  <a:cubicBezTo>
                    <a:pt x="8" y="39"/>
                    <a:pt x="0" y="29"/>
                    <a:pt x="1" y="18"/>
                  </a:cubicBezTo>
                  <a:cubicBezTo>
                    <a:pt x="2" y="8"/>
                    <a:pt x="12" y="0"/>
                    <a:pt x="23" y="1"/>
                  </a:cubicBezTo>
                  <a:cubicBezTo>
                    <a:pt x="33" y="2"/>
                    <a:pt x="41" y="12"/>
                    <a:pt x="40" y="23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38" name="Freeform 156"/>
            <p:cNvSpPr>
              <a:spLocks/>
            </p:cNvSpPr>
            <p:nvPr userDrawn="1"/>
          </p:nvSpPr>
          <p:spPr bwMode="gray">
            <a:xfrm>
              <a:off x="11142663" y="5757863"/>
              <a:ext cx="74613" cy="71438"/>
            </a:xfrm>
            <a:custGeom>
              <a:avLst/>
              <a:gdLst>
                <a:gd name="T0" fmla="*/ 40 w 41"/>
                <a:gd name="T1" fmla="*/ 22 h 40"/>
                <a:gd name="T2" fmla="*/ 18 w 41"/>
                <a:gd name="T3" fmla="*/ 39 h 40"/>
                <a:gd name="T4" fmla="*/ 1 w 41"/>
                <a:gd name="T5" fmla="*/ 18 h 40"/>
                <a:gd name="T6" fmla="*/ 22 w 41"/>
                <a:gd name="T7" fmla="*/ 1 h 40"/>
                <a:gd name="T8" fmla="*/ 40 w 41"/>
                <a:gd name="T9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40">
                  <a:moveTo>
                    <a:pt x="40" y="22"/>
                  </a:moveTo>
                  <a:cubicBezTo>
                    <a:pt x="38" y="33"/>
                    <a:pt x="29" y="40"/>
                    <a:pt x="18" y="39"/>
                  </a:cubicBezTo>
                  <a:cubicBezTo>
                    <a:pt x="8" y="38"/>
                    <a:pt x="0" y="29"/>
                    <a:pt x="1" y="18"/>
                  </a:cubicBezTo>
                  <a:cubicBezTo>
                    <a:pt x="2" y="7"/>
                    <a:pt x="12" y="0"/>
                    <a:pt x="22" y="1"/>
                  </a:cubicBezTo>
                  <a:cubicBezTo>
                    <a:pt x="33" y="2"/>
                    <a:pt x="41" y="11"/>
                    <a:pt x="40" y="22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39" name="Freeform 157"/>
            <p:cNvSpPr>
              <a:spLocks/>
            </p:cNvSpPr>
            <p:nvPr userDrawn="1"/>
          </p:nvSpPr>
          <p:spPr bwMode="gray">
            <a:xfrm>
              <a:off x="11136313" y="5826125"/>
              <a:ext cx="73025" cy="73025"/>
            </a:xfrm>
            <a:custGeom>
              <a:avLst/>
              <a:gdLst>
                <a:gd name="T0" fmla="*/ 39 w 41"/>
                <a:gd name="T1" fmla="*/ 23 h 41"/>
                <a:gd name="T2" fmla="*/ 18 w 41"/>
                <a:gd name="T3" fmla="*/ 40 h 41"/>
                <a:gd name="T4" fmla="*/ 1 w 41"/>
                <a:gd name="T5" fmla="*/ 18 h 41"/>
                <a:gd name="T6" fmla="*/ 22 w 41"/>
                <a:gd name="T7" fmla="*/ 1 h 41"/>
                <a:gd name="T8" fmla="*/ 39 w 41"/>
                <a:gd name="T9" fmla="*/ 2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41">
                  <a:moveTo>
                    <a:pt x="39" y="23"/>
                  </a:moveTo>
                  <a:cubicBezTo>
                    <a:pt x="38" y="33"/>
                    <a:pt x="29" y="41"/>
                    <a:pt x="18" y="40"/>
                  </a:cubicBezTo>
                  <a:cubicBezTo>
                    <a:pt x="7" y="39"/>
                    <a:pt x="0" y="29"/>
                    <a:pt x="1" y="18"/>
                  </a:cubicBezTo>
                  <a:cubicBezTo>
                    <a:pt x="2" y="8"/>
                    <a:pt x="12" y="0"/>
                    <a:pt x="22" y="1"/>
                  </a:cubicBezTo>
                  <a:cubicBezTo>
                    <a:pt x="33" y="2"/>
                    <a:pt x="41" y="12"/>
                    <a:pt x="39" y="23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40" name="Freeform 158"/>
            <p:cNvSpPr>
              <a:spLocks/>
            </p:cNvSpPr>
            <p:nvPr userDrawn="1"/>
          </p:nvSpPr>
          <p:spPr bwMode="gray">
            <a:xfrm>
              <a:off x="11128376" y="5895975"/>
              <a:ext cx="71438" cy="71438"/>
            </a:xfrm>
            <a:custGeom>
              <a:avLst/>
              <a:gdLst>
                <a:gd name="T0" fmla="*/ 39 w 40"/>
                <a:gd name="T1" fmla="*/ 22 h 40"/>
                <a:gd name="T2" fmla="*/ 18 w 40"/>
                <a:gd name="T3" fmla="*/ 39 h 40"/>
                <a:gd name="T4" fmla="*/ 1 w 40"/>
                <a:gd name="T5" fmla="*/ 18 h 40"/>
                <a:gd name="T6" fmla="*/ 22 w 40"/>
                <a:gd name="T7" fmla="*/ 1 h 40"/>
                <a:gd name="T8" fmla="*/ 39 w 40"/>
                <a:gd name="T9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39" y="22"/>
                  </a:moveTo>
                  <a:cubicBezTo>
                    <a:pt x="38" y="33"/>
                    <a:pt x="29" y="40"/>
                    <a:pt x="18" y="39"/>
                  </a:cubicBezTo>
                  <a:cubicBezTo>
                    <a:pt x="7" y="38"/>
                    <a:pt x="0" y="29"/>
                    <a:pt x="1" y="18"/>
                  </a:cubicBezTo>
                  <a:cubicBezTo>
                    <a:pt x="2" y="7"/>
                    <a:pt x="11" y="0"/>
                    <a:pt x="22" y="1"/>
                  </a:cubicBezTo>
                  <a:cubicBezTo>
                    <a:pt x="33" y="2"/>
                    <a:pt x="40" y="11"/>
                    <a:pt x="39" y="22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41" name="Freeform 159"/>
            <p:cNvSpPr>
              <a:spLocks/>
            </p:cNvSpPr>
            <p:nvPr userDrawn="1"/>
          </p:nvSpPr>
          <p:spPr bwMode="gray">
            <a:xfrm>
              <a:off x="8037513" y="5781675"/>
              <a:ext cx="649288" cy="263525"/>
            </a:xfrm>
            <a:custGeom>
              <a:avLst/>
              <a:gdLst>
                <a:gd name="T0" fmla="*/ 39 w 360"/>
                <a:gd name="T1" fmla="*/ 142 h 146"/>
                <a:gd name="T2" fmla="*/ 360 w 360"/>
                <a:gd name="T3" fmla="*/ 55 h 146"/>
                <a:gd name="T4" fmla="*/ 345 w 360"/>
                <a:gd name="T5" fmla="*/ 0 h 146"/>
                <a:gd name="T6" fmla="*/ 25 w 360"/>
                <a:gd name="T7" fmla="*/ 87 h 146"/>
                <a:gd name="T8" fmla="*/ 4 w 360"/>
                <a:gd name="T9" fmla="*/ 121 h 146"/>
                <a:gd name="T10" fmla="*/ 39 w 360"/>
                <a:gd name="T11" fmla="*/ 142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0" h="146">
                  <a:moveTo>
                    <a:pt x="39" y="142"/>
                  </a:moveTo>
                  <a:cubicBezTo>
                    <a:pt x="360" y="55"/>
                    <a:pt x="360" y="55"/>
                    <a:pt x="360" y="55"/>
                  </a:cubicBezTo>
                  <a:cubicBezTo>
                    <a:pt x="345" y="0"/>
                    <a:pt x="345" y="0"/>
                    <a:pt x="345" y="0"/>
                  </a:cubicBezTo>
                  <a:cubicBezTo>
                    <a:pt x="25" y="87"/>
                    <a:pt x="25" y="87"/>
                    <a:pt x="25" y="87"/>
                  </a:cubicBezTo>
                  <a:cubicBezTo>
                    <a:pt x="9" y="91"/>
                    <a:pt x="0" y="106"/>
                    <a:pt x="4" y="121"/>
                  </a:cubicBezTo>
                  <a:cubicBezTo>
                    <a:pt x="9" y="137"/>
                    <a:pt x="24" y="146"/>
                    <a:pt x="39" y="142"/>
                  </a:cubicBezTo>
                </a:path>
              </a:pathLst>
            </a:cu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42" name="Freeform 160"/>
            <p:cNvSpPr>
              <a:spLocks/>
            </p:cNvSpPr>
            <p:nvPr userDrawn="1"/>
          </p:nvSpPr>
          <p:spPr bwMode="gray">
            <a:xfrm>
              <a:off x="8070851" y="5924550"/>
              <a:ext cx="90488" cy="114300"/>
            </a:xfrm>
            <a:custGeom>
              <a:avLst/>
              <a:gdLst>
                <a:gd name="T0" fmla="*/ 33 w 50"/>
                <a:gd name="T1" fmla="*/ 0 h 64"/>
                <a:gd name="T2" fmla="*/ 6 w 50"/>
                <a:gd name="T3" fmla="*/ 8 h 64"/>
                <a:gd name="T4" fmla="*/ 3 w 50"/>
                <a:gd name="T5" fmla="*/ 8 h 64"/>
                <a:gd name="T6" fmla="*/ 3 w 50"/>
                <a:gd name="T7" fmla="*/ 8 h 64"/>
                <a:gd name="T8" fmla="*/ 0 w 50"/>
                <a:gd name="T9" fmla="*/ 10 h 64"/>
                <a:gd name="T10" fmla="*/ 10 w 50"/>
                <a:gd name="T11" fmla="*/ 63 h 64"/>
                <a:gd name="T12" fmla="*/ 15 w 50"/>
                <a:gd name="T13" fmla="*/ 64 h 64"/>
                <a:gd name="T14" fmla="*/ 16 w 50"/>
                <a:gd name="T15" fmla="*/ 63 h 64"/>
                <a:gd name="T16" fmla="*/ 18 w 50"/>
                <a:gd name="T17" fmla="*/ 63 h 64"/>
                <a:gd name="T18" fmla="*/ 20 w 50"/>
                <a:gd name="T19" fmla="*/ 63 h 64"/>
                <a:gd name="T20" fmla="*/ 50 w 50"/>
                <a:gd name="T21" fmla="*/ 55 h 64"/>
                <a:gd name="T22" fmla="*/ 33 w 50"/>
                <a:gd name="T23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0" h="64">
                  <a:moveTo>
                    <a:pt x="33" y="0"/>
                  </a:moveTo>
                  <a:cubicBezTo>
                    <a:pt x="6" y="8"/>
                    <a:pt x="6" y="8"/>
                    <a:pt x="6" y="8"/>
                  </a:cubicBezTo>
                  <a:cubicBezTo>
                    <a:pt x="5" y="8"/>
                    <a:pt x="4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9"/>
                    <a:pt x="1" y="9"/>
                    <a:pt x="0" y="10"/>
                  </a:cubicBezTo>
                  <a:cubicBezTo>
                    <a:pt x="10" y="63"/>
                    <a:pt x="10" y="63"/>
                    <a:pt x="10" y="63"/>
                  </a:cubicBezTo>
                  <a:cubicBezTo>
                    <a:pt x="12" y="64"/>
                    <a:pt x="13" y="64"/>
                    <a:pt x="15" y="64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63"/>
                    <a:pt x="17" y="63"/>
                    <a:pt x="18" y="63"/>
                  </a:cubicBezTo>
                  <a:cubicBezTo>
                    <a:pt x="19" y="63"/>
                    <a:pt x="19" y="63"/>
                    <a:pt x="20" y="63"/>
                  </a:cubicBezTo>
                  <a:cubicBezTo>
                    <a:pt x="50" y="55"/>
                    <a:pt x="50" y="55"/>
                    <a:pt x="50" y="55"/>
                  </a:cubicBezTo>
                  <a:lnTo>
                    <a:pt x="33" y="0"/>
                  </a:lnTo>
                  <a:close/>
                </a:path>
              </a:pathLst>
            </a:custGeom>
            <a:solidFill>
              <a:srgbClr val="0D5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43" name="Freeform 161"/>
            <p:cNvSpPr>
              <a:spLocks/>
            </p:cNvSpPr>
            <p:nvPr userDrawn="1"/>
          </p:nvSpPr>
          <p:spPr bwMode="gray">
            <a:xfrm>
              <a:off x="8091488" y="5668963"/>
              <a:ext cx="554038" cy="960438"/>
            </a:xfrm>
            <a:custGeom>
              <a:avLst/>
              <a:gdLst>
                <a:gd name="T0" fmla="*/ 238 w 307"/>
                <a:gd name="T1" fmla="*/ 303 h 535"/>
                <a:gd name="T2" fmla="*/ 278 w 307"/>
                <a:gd name="T3" fmla="*/ 206 h 535"/>
                <a:gd name="T4" fmla="*/ 281 w 307"/>
                <a:gd name="T5" fmla="*/ 159 h 535"/>
                <a:gd name="T6" fmla="*/ 244 w 307"/>
                <a:gd name="T7" fmla="*/ 27 h 535"/>
                <a:gd name="T8" fmla="*/ 243 w 307"/>
                <a:gd name="T9" fmla="*/ 27 h 535"/>
                <a:gd name="T10" fmla="*/ 206 w 307"/>
                <a:gd name="T11" fmla="*/ 3 h 535"/>
                <a:gd name="T12" fmla="*/ 177 w 307"/>
                <a:gd name="T13" fmla="*/ 41 h 535"/>
                <a:gd name="T14" fmla="*/ 178 w 307"/>
                <a:gd name="T15" fmla="*/ 43 h 535"/>
                <a:gd name="T16" fmla="*/ 178 w 307"/>
                <a:gd name="T17" fmla="*/ 43 h 535"/>
                <a:gd name="T18" fmla="*/ 142 w 307"/>
                <a:gd name="T19" fmla="*/ 23 h 535"/>
                <a:gd name="T20" fmla="*/ 113 w 307"/>
                <a:gd name="T21" fmla="*/ 59 h 535"/>
                <a:gd name="T22" fmla="*/ 78 w 307"/>
                <a:gd name="T23" fmla="*/ 41 h 535"/>
                <a:gd name="T24" fmla="*/ 49 w 307"/>
                <a:gd name="T25" fmla="*/ 80 h 535"/>
                <a:gd name="T26" fmla="*/ 55 w 307"/>
                <a:gd name="T27" fmla="*/ 95 h 535"/>
                <a:gd name="T28" fmla="*/ 32 w 307"/>
                <a:gd name="T29" fmla="*/ 90 h 535"/>
                <a:gd name="T30" fmla="*/ 3 w 307"/>
                <a:gd name="T31" fmla="*/ 128 h 535"/>
                <a:gd name="T32" fmla="*/ 3 w 307"/>
                <a:gd name="T33" fmla="*/ 129 h 535"/>
                <a:gd name="T34" fmla="*/ 3 w 307"/>
                <a:gd name="T35" fmla="*/ 129 h 535"/>
                <a:gd name="T36" fmla="*/ 46 w 307"/>
                <a:gd name="T37" fmla="*/ 364 h 535"/>
                <a:gd name="T38" fmla="*/ 94 w 307"/>
                <a:gd name="T39" fmla="*/ 535 h 535"/>
                <a:gd name="T40" fmla="*/ 307 w 307"/>
                <a:gd name="T41" fmla="*/ 528 h 535"/>
                <a:gd name="T42" fmla="*/ 238 w 307"/>
                <a:gd name="T43" fmla="*/ 303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7" h="535">
                  <a:moveTo>
                    <a:pt x="238" y="303"/>
                  </a:moveTo>
                  <a:cubicBezTo>
                    <a:pt x="278" y="206"/>
                    <a:pt x="278" y="206"/>
                    <a:pt x="278" y="206"/>
                  </a:cubicBezTo>
                  <a:cubicBezTo>
                    <a:pt x="285" y="192"/>
                    <a:pt x="286" y="175"/>
                    <a:pt x="281" y="159"/>
                  </a:cubicBezTo>
                  <a:cubicBezTo>
                    <a:pt x="244" y="27"/>
                    <a:pt x="244" y="27"/>
                    <a:pt x="244" y="27"/>
                  </a:cubicBezTo>
                  <a:cubicBezTo>
                    <a:pt x="243" y="27"/>
                    <a:pt x="243" y="27"/>
                    <a:pt x="243" y="27"/>
                  </a:cubicBezTo>
                  <a:cubicBezTo>
                    <a:pt x="239" y="11"/>
                    <a:pt x="223" y="0"/>
                    <a:pt x="206" y="3"/>
                  </a:cubicBezTo>
                  <a:cubicBezTo>
                    <a:pt x="188" y="5"/>
                    <a:pt x="175" y="22"/>
                    <a:pt x="177" y="41"/>
                  </a:cubicBezTo>
                  <a:cubicBezTo>
                    <a:pt x="177" y="42"/>
                    <a:pt x="178" y="42"/>
                    <a:pt x="178" y="43"/>
                  </a:cubicBezTo>
                  <a:cubicBezTo>
                    <a:pt x="178" y="43"/>
                    <a:pt x="178" y="43"/>
                    <a:pt x="178" y="43"/>
                  </a:cubicBezTo>
                  <a:cubicBezTo>
                    <a:pt x="172" y="29"/>
                    <a:pt x="157" y="20"/>
                    <a:pt x="142" y="23"/>
                  </a:cubicBezTo>
                  <a:cubicBezTo>
                    <a:pt x="124" y="25"/>
                    <a:pt x="111" y="41"/>
                    <a:pt x="113" y="59"/>
                  </a:cubicBezTo>
                  <a:cubicBezTo>
                    <a:pt x="106" y="47"/>
                    <a:pt x="93" y="39"/>
                    <a:pt x="78" y="41"/>
                  </a:cubicBezTo>
                  <a:cubicBezTo>
                    <a:pt x="59" y="44"/>
                    <a:pt x="47" y="61"/>
                    <a:pt x="49" y="80"/>
                  </a:cubicBezTo>
                  <a:cubicBezTo>
                    <a:pt x="50" y="86"/>
                    <a:pt x="52" y="91"/>
                    <a:pt x="55" y="95"/>
                  </a:cubicBezTo>
                  <a:cubicBezTo>
                    <a:pt x="49" y="91"/>
                    <a:pt x="40" y="88"/>
                    <a:pt x="32" y="90"/>
                  </a:cubicBezTo>
                  <a:cubicBezTo>
                    <a:pt x="13" y="92"/>
                    <a:pt x="0" y="109"/>
                    <a:pt x="3" y="128"/>
                  </a:cubicBezTo>
                  <a:cubicBezTo>
                    <a:pt x="3" y="128"/>
                    <a:pt x="3" y="129"/>
                    <a:pt x="3" y="129"/>
                  </a:cubicBezTo>
                  <a:cubicBezTo>
                    <a:pt x="3" y="129"/>
                    <a:pt x="3" y="129"/>
                    <a:pt x="3" y="129"/>
                  </a:cubicBezTo>
                  <a:cubicBezTo>
                    <a:pt x="46" y="364"/>
                    <a:pt x="46" y="364"/>
                    <a:pt x="46" y="364"/>
                  </a:cubicBezTo>
                  <a:cubicBezTo>
                    <a:pt x="49" y="368"/>
                    <a:pt x="94" y="535"/>
                    <a:pt x="94" y="535"/>
                  </a:cubicBezTo>
                  <a:cubicBezTo>
                    <a:pt x="307" y="528"/>
                    <a:pt x="307" y="528"/>
                    <a:pt x="307" y="528"/>
                  </a:cubicBezTo>
                  <a:cubicBezTo>
                    <a:pt x="238" y="303"/>
                    <a:pt x="238" y="303"/>
                    <a:pt x="238" y="303"/>
                  </a:cubicBezTo>
                </a:path>
              </a:pathLst>
            </a:custGeom>
            <a:solidFill>
              <a:srgbClr val="BB91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44" name="Freeform 162"/>
            <p:cNvSpPr>
              <a:spLocks/>
            </p:cNvSpPr>
            <p:nvPr userDrawn="1"/>
          </p:nvSpPr>
          <p:spPr bwMode="gray">
            <a:xfrm>
              <a:off x="8091488" y="5829300"/>
              <a:ext cx="295275" cy="823913"/>
            </a:xfrm>
            <a:custGeom>
              <a:avLst/>
              <a:gdLst>
                <a:gd name="T0" fmla="*/ 164 w 164"/>
                <a:gd name="T1" fmla="*/ 453 h 459"/>
                <a:gd name="T2" fmla="*/ 34 w 164"/>
                <a:gd name="T3" fmla="*/ 30 h 459"/>
                <a:gd name="T4" fmla="*/ 34 w 164"/>
                <a:gd name="T5" fmla="*/ 30 h 459"/>
                <a:gd name="T6" fmla="*/ 33 w 164"/>
                <a:gd name="T7" fmla="*/ 29 h 459"/>
                <a:gd name="T8" fmla="*/ 43 w 164"/>
                <a:gd name="T9" fmla="*/ 1 h 459"/>
                <a:gd name="T10" fmla="*/ 32 w 164"/>
                <a:gd name="T11" fmla="*/ 1 h 459"/>
                <a:gd name="T12" fmla="*/ 3 w 164"/>
                <a:gd name="T13" fmla="*/ 39 h 459"/>
                <a:gd name="T14" fmla="*/ 3 w 164"/>
                <a:gd name="T15" fmla="*/ 40 h 459"/>
                <a:gd name="T16" fmla="*/ 3 w 164"/>
                <a:gd name="T17" fmla="*/ 40 h 459"/>
                <a:gd name="T18" fmla="*/ 46 w 164"/>
                <a:gd name="T19" fmla="*/ 275 h 459"/>
                <a:gd name="T20" fmla="*/ 97 w 164"/>
                <a:gd name="T21" fmla="*/ 459 h 459"/>
                <a:gd name="T22" fmla="*/ 164 w 164"/>
                <a:gd name="T23" fmla="*/ 453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4" h="459">
                  <a:moveTo>
                    <a:pt x="164" y="453"/>
                  </a:moveTo>
                  <a:cubicBezTo>
                    <a:pt x="34" y="30"/>
                    <a:pt x="34" y="30"/>
                    <a:pt x="34" y="30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4" y="30"/>
                    <a:pt x="34" y="30"/>
                    <a:pt x="33" y="29"/>
                  </a:cubicBezTo>
                  <a:cubicBezTo>
                    <a:pt x="32" y="18"/>
                    <a:pt x="36" y="8"/>
                    <a:pt x="43" y="1"/>
                  </a:cubicBezTo>
                  <a:cubicBezTo>
                    <a:pt x="39" y="0"/>
                    <a:pt x="35" y="0"/>
                    <a:pt x="32" y="1"/>
                  </a:cubicBezTo>
                  <a:cubicBezTo>
                    <a:pt x="13" y="3"/>
                    <a:pt x="0" y="20"/>
                    <a:pt x="3" y="39"/>
                  </a:cubicBezTo>
                  <a:cubicBezTo>
                    <a:pt x="3" y="39"/>
                    <a:pt x="3" y="40"/>
                    <a:pt x="3" y="40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46" y="275"/>
                    <a:pt x="46" y="275"/>
                    <a:pt x="46" y="275"/>
                  </a:cubicBezTo>
                  <a:cubicBezTo>
                    <a:pt x="49" y="279"/>
                    <a:pt x="97" y="459"/>
                    <a:pt x="97" y="459"/>
                  </a:cubicBezTo>
                  <a:cubicBezTo>
                    <a:pt x="164" y="453"/>
                    <a:pt x="164" y="453"/>
                    <a:pt x="164" y="453"/>
                  </a:cubicBezTo>
                </a:path>
              </a:pathLst>
            </a:custGeom>
            <a:solidFill>
              <a:srgbClr val="AB84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45" name="Freeform 163"/>
            <p:cNvSpPr>
              <a:spLocks/>
            </p:cNvSpPr>
            <p:nvPr userDrawn="1"/>
          </p:nvSpPr>
          <p:spPr bwMode="gray">
            <a:xfrm>
              <a:off x="8150226" y="6272213"/>
              <a:ext cx="477838" cy="203200"/>
            </a:xfrm>
            <a:custGeom>
              <a:avLst/>
              <a:gdLst>
                <a:gd name="T0" fmla="*/ 263 w 264"/>
                <a:gd name="T1" fmla="*/ 58 h 113"/>
                <a:gd name="T2" fmla="*/ 256 w 264"/>
                <a:gd name="T3" fmla="*/ 69 h 113"/>
                <a:gd name="T4" fmla="*/ 21 w 264"/>
                <a:gd name="T5" fmla="*/ 112 h 113"/>
                <a:gd name="T6" fmla="*/ 10 w 264"/>
                <a:gd name="T7" fmla="*/ 105 h 113"/>
                <a:gd name="T8" fmla="*/ 1 w 264"/>
                <a:gd name="T9" fmla="*/ 55 h 113"/>
                <a:gd name="T10" fmla="*/ 8 w 264"/>
                <a:gd name="T11" fmla="*/ 44 h 113"/>
                <a:gd name="T12" fmla="*/ 243 w 264"/>
                <a:gd name="T13" fmla="*/ 1 h 113"/>
                <a:gd name="T14" fmla="*/ 254 w 264"/>
                <a:gd name="T15" fmla="*/ 8 h 113"/>
                <a:gd name="T16" fmla="*/ 263 w 264"/>
                <a:gd name="T17" fmla="*/ 58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4" h="113">
                  <a:moveTo>
                    <a:pt x="263" y="58"/>
                  </a:moveTo>
                  <a:cubicBezTo>
                    <a:pt x="264" y="63"/>
                    <a:pt x="261" y="68"/>
                    <a:pt x="256" y="69"/>
                  </a:cubicBezTo>
                  <a:cubicBezTo>
                    <a:pt x="21" y="112"/>
                    <a:pt x="21" y="112"/>
                    <a:pt x="21" y="112"/>
                  </a:cubicBezTo>
                  <a:cubicBezTo>
                    <a:pt x="16" y="113"/>
                    <a:pt x="11" y="110"/>
                    <a:pt x="10" y="105"/>
                  </a:cubicBezTo>
                  <a:cubicBezTo>
                    <a:pt x="1" y="55"/>
                    <a:pt x="1" y="55"/>
                    <a:pt x="1" y="55"/>
                  </a:cubicBezTo>
                  <a:cubicBezTo>
                    <a:pt x="0" y="50"/>
                    <a:pt x="3" y="45"/>
                    <a:pt x="8" y="44"/>
                  </a:cubicBezTo>
                  <a:cubicBezTo>
                    <a:pt x="243" y="1"/>
                    <a:pt x="243" y="1"/>
                    <a:pt x="243" y="1"/>
                  </a:cubicBezTo>
                  <a:cubicBezTo>
                    <a:pt x="248" y="0"/>
                    <a:pt x="253" y="3"/>
                    <a:pt x="254" y="8"/>
                  </a:cubicBezTo>
                  <a:cubicBezTo>
                    <a:pt x="263" y="58"/>
                    <a:pt x="263" y="58"/>
                    <a:pt x="263" y="58"/>
                  </a:cubicBezTo>
                </a:path>
              </a:pathLst>
            </a:custGeom>
            <a:solidFill>
              <a:srgbClr val="737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46" name="Freeform 164"/>
            <p:cNvSpPr>
              <a:spLocks/>
            </p:cNvSpPr>
            <p:nvPr userDrawn="1"/>
          </p:nvSpPr>
          <p:spPr bwMode="gray">
            <a:xfrm>
              <a:off x="8151813" y="6272213"/>
              <a:ext cx="473075" cy="203200"/>
            </a:xfrm>
            <a:custGeom>
              <a:avLst/>
              <a:gdLst>
                <a:gd name="T0" fmla="*/ 244 w 262"/>
                <a:gd name="T1" fmla="*/ 0 h 113"/>
                <a:gd name="T2" fmla="*/ 242 w 262"/>
                <a:gd name="T3" fmla="*/ 1 h 113"/>
                <a:gd name="T4" fmla="*/ 76 w 262"/>
                <a:gd name="T5" fmla="*/ 31 h 113"/>
                <a:gd name="T6" fmla="*/ 16 w 262"/>
                <a:gd name="T7" fmla="*/ 42 h 113"/>
                <a:gd name="T8" fmla="*/ 7 w 262"/>
                <a:gd name="T9" fmla="*/ 44 h 113"/>
                <a:gd name="T10" fmla="*/ 0 w 262"/>
                <a:gd name="T11" fmla="*/ 53 h 113"/>
                <a:gd name="T12" fmla="*/ 0 w 262"/>
                <a:gd name="T13" fmla="*/ 55 h 113"/>
                <a:gd name="T14" fmla="*/ 9 w 262"/>
                <a:gd name="T15" fmla="*/ 105 h 113"/>
                <a:gd name="T16" fmla="*/ 18 w 262"/>
                <a:gd name="T17" fmla="*/ 113 h 113"/>
                <a:gd name="T18" fmla="*/ 20 w 262"/>
                <a:gd name="T19" fmla="*/ 112 h 113"/>
                <a:gd name="T20" fmla="*/ 255 w 262"/>
                <a:gd name="T21" fmla="*/ 69 h 113"/>
                <a:gd name="T22" fmla="*/ 262 w 262"/>
                <a:gd name="T23" fmla="*/ 60 h 113"/>
                <a:gd name="T24" fmla="*/ 262 w 262"/>
                <a:gd name="T25" fmla="*/ 58 h 113"/>
                <a:gd name="T26" fmla="*/ 253 w 262"/>
                <a:gd name="T27" fmla="*/ 8 h 113"/>
                <a:gd name="T28" fmla="*/ 244 w 262"/>
                <a:gd name="T29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2" h="113">
                  <a:moveTo>
                    <a:pt x="244" y="0"/>
                  </a:moveTo>
                  <a:cubicBezTo>
                    <a:pt x="243" y="0"/>
                    <a:pt x="243" y="1"/>
                    <a:pt x="242" y="1"/>
                  </a:cubicBezTo>
                  <a:cubicBezTo>
                    <a:pt x="76" y="31"/>
                    <a:pt x="76" y="31"/>
                    <a:pt x="76" y="31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3" y="45"/>
                    <a:pt x="0" y="49"/>
                    <a:pt x="0" y="53"/>
                  </a:cubicBezTo>
                  <a:cubicBezTo>
                    <a:pt x="0" y="54"/>
                    <a:pt x="0" y="54"/>
                    <a:pt x="0" y="55"/>
                  </a:cubicBezTo>
                  <a:cubicBezTo>
                    <a:pt x="9" y="105"/>
                    <a:pt x="9" y="105"/>
                    <a:pt x="9" y="105"/>
                  </a:cubicBezTo>
                  <a:cubicBezTo>
                    <a:pt x="10" y="109"/>
                    <a:pt x="14" y="113"/>
                    <a:pt x="18" y="113"/>
                  </a:cubicBezTo>
                  <a:cubicBezTo>
                    <a:pt x="19" y="113"/>
                    <a:pt x="19" y="113"/>
                    <a:pt x="20" y="112"/>
                  </a:cubicBezTo>
                  <a:cubicBezTo>
                    <a:pt x="255" y="69"/>
                    <a:pt x="255" y="69"/>
                    <a:pt x="255" y="69"/>
                  </a:cubicBezTo>
                  <a:cubicBezTo>
                    <a:pt x="259" y="68"/>
                    <a:pt x="262" y="64"/>
                    <a:pt x="262" y="60"/>
                  </a:cubicBezTo>
                  <a:cubicBezTo>
                    <a:pt x="262" y="59"/>
                    <a:pt x="262" y="59"/>
                    <a:pt x="262" y="58"/>
                  </a:cubicBezTo>
                  <a:cubicBezTo>
                    <a:pt x="253" y="8"/>
                    <a:pt x="253" y="8"/>
                    <a:pt x="253" y="8"/>
                  </a:cubicBezTo>
                  <a:cubicBezTo>
                    <a:pt x="252" y="4"/>
                    <a:pt x="248" y="0"/>
                    <a:pt x="244" y="0"/>
                  </a:cubicBezTo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47" name="Freeform 165"/>
            <p:cNvSpPr>
              <a:spLocks/>
            </p:cNvSpPr>
            <p:nvPr userDrawn="1"/>
          </p:nvSpPr>
          <p:spPr bwMode="gray">
            <a:xfrm>
              <a:off x="8235951" y="6286500"/>
              <a:ext cx="306388" cy="174625"/>
            </a:xfrm>
            <a:custGeom>
              <a:avLst/>
              <a:gdLst>
                <a:gd name="T0" fmla="*/ 193 w 193"/>
                <a:gd name="T1" fmla="*/ 77 h 110"/>
                <a:gd name="T2" fmla="*/ 13 w 193"/>
                <a:gd name="T3" fmla="*/ 110 h 110"/>
                <a:gd name="T4" fmla="*/ 0 w 193"/>
                <a:gd name="T5" fmla="*/ 33 h 110"/>
                <a:gd name="T6" fmla="*/ 179 w 193"/>
                <a:gd name="T7" fmla="*/ 0 h 110"/>
                <a:gd name="T8" fmla="*/ 193 w 193"/>
                <a:gd name="T9" fmla="*/ 77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10">
                  <a:moveTo>
                    <a:pt x="193" y="77"/>
                  </a:moveTo>
                  <a:lnTo>
                    <a:pt x="13" y="110"/>
                  </a:lnTo>
                  <a:lnTo>
                    <a:pt x="0" y="33"/>
                  </a:lnTo>
                  <a:lnTo>
                    <a:pt x="179" y="0"/>
                  </a:lnTo>
                  <a:lnTo>
                    <a:pt x="193" y="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48" name="Freeform 166"/>
            <p:cNvSpPr>
              <a:spLocks/>
            </p:cNvSpPr>
            <p:nvPr userDrawn="1"/>
          </p:nvSpPr>
          <p:spPr bwMode="gray">
            <a:xfrm>
              <a:off x="8421688" y="6315075"/>
              <a:ext cx="84138" cy="90488"/>
            </a:xfrm>
            <a:custGeom>
              <a:avLst/>
              <a:gdLst>
                <a:gd name="T0" fmla="*/ 53 w 53"/>
                <a:gd name="T1" fmla="*/ 49 h 57"/>
                <a:gd name="T2" fmla="*/ 9 w 53"/>
                <a:gd name="T3" fmla="*/ 57 h 57"/>
                <a:gd name="T4" fmla="*/ 0 w 53"/>
                <a:gd name="T5" fmla="*/ 8 h 57"/>
                <a:gd name="T6" fmla="*/ 44 w 53"/>
                <a:gd name="T7" fmla="*/ 0 h 57"/>
                <a:gd name="T8" fmla="*/ 53 w 53"/>
                <a:gd name="T9" fmla="*/ 4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7">
                  <a:moveTo>
                    <a:pt x="53" y="49"/>
                  </a:moveTo>
                  <a:lnTo>
                    <a:pt x="9" y="57"/>
                  </a:lnTo>
                  <a:lnTo>
                    <a:pt x="0" y="8"/>
                  </a:lnTo>
                  <a:lnTo>
                    <a:pt x="44" y="0"/>
                  </a:lnTo>
                  <a:lnTo>
                    <a:pt x="53" y="49"/>
                  </a:lnTo>
                  <a:close/>
                </a:path>
              </a:pathLst>
            </a:custGeom>
            <a:solidFill>
              <a:srgbClr val="00BC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49" name="Freeform 167"/>
            <p:cNvSpPr>
              <a:spLocks/>
            </p:cNvSpPr>
            <p:nvPr userDrawn="1"/>
          </p:nvSpPr>
          <p:spPr bwMode="gray">
            <a:xfrm>
              <a:off x="8447088" y="6346825"/>
              <a:ext cx="36513" cy="36513"/>
            </a:xfrm>
            <a:custGeom>
              <a:avLst/>
              <a:gdLst>
                <a:gd name="T0" fmla="*/ 15 w 23"/>
                <a:gd name="T1" fmla="*/ 1 h 23"/>
                <a:gd name="T2" fmla="*/ 4 w 23"/>
                <a:gd name="T3" fmla="*/ 0 h 23"/>
                <a:gd name="T4" fmla="*/ 4 w 23"/>
                <a:gd name="T5" fmla="*/ 7 h 23"/>
                <a:gd name="T6" fmla="*/ 7 w 23"/>
                <a:gd name="T7" fmla="*/ 7 h 23"/>
                <a:gd name="T8" fmla="*/ 7 w 23"/>
                <a:gd name="T9" fmla="*/ 4 h 23"/>
                <a:gd name="T10" fmla="*/ 10 w 23"/>
                <a:gd name="T11" fmla="*/ 4 h 23"/>
                <a:gd name="T12" fmla="*/ 8 w 23"/>
                <a:gd name="T13" fmla="*/ 12 h 23"/>
                <a:gd name="T14" fmla="*/ 7 w 23"/>
                <a:gd name="T15" fmla="*/ 18 h 23"/>
                <a:gd name="T16" fmla="*/ 0 w 23"/>
                <a:gd name="T17" fmla="*/ 21 h 23"/>
                <a:gd name="T18" fmla="*/ 1 w 23"/>
                <a:gd name="T19" fmla="*/ 23 h 23"/>
                <a:gd name="T20" fmla="*/ 9 w 23"/>
                <a:gd name="T21" fmla="*/ 20 h 23"/>
                <a:gd name="T22" fmla="*/ 11 w 23"/>
                <a:gd name="T23" fmla="*/ 12 h 23"/>
                <a:gd name="T24" fmla="*/ 16 w 23"/>
                <a:gd name="T25" fmla="*/ 15 h 23"/>
                <a:gd name="T26" fmla="*/ 13 w 23"/>
                <a:gd name="T27" fmla="*/ 22 h 23"/>
                <a:gd name="T28" fmla="*/ 16 w 23"/>
                <a:gd name="T29" fmla="*/ 22 h 23"/>
                <a:gd name="T30" fmla="*/ 19 w 23"/>
                <a:gd name="T31" fmla="*/ 14 h 23"/>
                <a:gd name="T32" fmla="*/ 13 w 23"/>
                <a:gd name="T33" fmla="*/ 11 h 23"/>
                <a:gd name="T34" fmla="*/ 15 w 23"/>
                <a:gd name="T35" fmla="*/ 5 h 23"/>
                <a:gd name="T36" fmla="*/ 18 w 23"/>
                <a:gd name="T37" fmla="*/ 9 h 23"/>
                <a:gd name="T38" fmla="*/ 23 w 23"/>
                <a:gd name="T39" fmla="*/ 6 h 23"/>
                <a:gd name="T40" fmla="*/ 20 w 23"/>
                <a:gd name="T41" fmla="*/ 4 h 23"/>
                <a:gd name="T42" fmla="*/ 18 w 23"/>
                <a:gd name="T43" fmla="*/ 5 h 23"/>
                <a:gd name="T44" fmla="*/ 15 w 23"/>
                <a:gd name="T45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3" h="23">
                  <a:moveTo>
                    <a:pt x="15" y="1"/>
                  </a:moveTo>
                  <a:lnTo>
                    <a:pt x="4" y="0"/>
                  </a:lnTo>
                  <a:lnTo>
                    <a:pt x="4" y="7"/>
                  </a:lnTo>
                  <a:lnTo>
                    <a:pt x="7" y="7"/>
                  </a:lnTo>
                  <a:lnTo>
                    <a:pt x="7" y="4"/>
                  </a:lnTo>
                  <a:lnTo>
                    <a:pt x="10" y="4"/>
                  </a:lnTo>
                  <a:lnTo>
                    <a:pt x="8" y="12"/>
                  </a:lnTo>
                  <a:lnTo>
                    <a:pt x="7" y="18"/>
                  </a:lnTo>
                  <a:lnTo>
                    <a:pt x="0" y="21"/>
                  </a:lnTo>
                  <a:lnTo>
                    <a:pt x="1" y="23"/>
                  </a:lnTo>
                  <a:lnTo>
                    <a:pt x="9" y="20"/>
                  </a:lnTo>
                  <a:lnTo>
                    <a:pt x="11" y="12"/>
                  </a:lnTo>
                  <a:lnTo>
                    <a:pt x="16" y="15"/>
                  </a:lnTo>
                  <a:lnTo>
                    <a:pt x="13" y="22"/>
                  </a:lnTo>
                  <a:lnTo>
                    <a:pt x="16" y="22"/>
                  </a:lnTo>
                  <a:lnTo>
                    <a:pt x="19" y="14"/>
                  </a:lnTo>
                  <a:lnTo>
                    <a:pt x="13" y="11"/>
                  </a:lnTo>
                  <a:lnTo>
                    <a:pt x="15" y="5"/>
                  </a:lnTo>
                  <a:lnTo>
                    <a:pt x="18" y="9"/>
                  </a:lnTo>
                  <a:lnTo>
                    <a:pt x="23" y="6"/>
                  </a:lnTo>
                  <a:lnTo>
                    <a:pt x="20" y="4"/>
                  </a:lnTo>
                  <a:lnTo>
                    <a:pt x="18" y="5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50" name="Freeform 168"/>
            <p:cNvSpPr>
              <a:spLocks/>
            </p:cNvSpPr>
            <p:nvPr userDrawn="1"/>
          </p:nvSpPr>
          <p:spPr bwMode="gray">
            <a:xfrm>
              <a:off x="8462963" y="6335713"/>
              <a:ext cx="11113" cy="11113"/>
            </a:xfrm>
            <a:custGeom>
              <a:avLst/>
              <a:gdLst>
                <a:gd name="T0" fmla="*/ 6 w 6"/>
                <a:gd name="T1" fmla="*/ 3 h 6"/>
                <a:gd name="T2" fmla="*/ 3 w 6"/>
                <a:gd name="T3" fmla="*/ 6 h 6"/>
                <a:gd name="T4" fmla="*/ 0 w 6"/>
                <a:gd name="T5" fmla="*/ 3 h 6"/>
                <a:gd name="T6" fmla="*/ 3 w 6"/>
                <a:gd name="T7" fmla="*/ 0 h 6"/>
                <a:gd name="T8" fmla="*/ 6 w 6"/>
                <a:gd name="T9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6" y="3"/>
                  </a:moveTo>
                  <a:cubicBezTo>
                    <a:pt x="5" y="5"/>
                    <a:pt x="4" y="6"/>
                    <a:pt x="3" y="6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5" y="0"/>
                    <a:pt x="6" y="2"/>
                    <a:pt x="6" y="3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51" name="Freeform 169"/>
            <p:cNvSpPr>
              <a:spLocks/>
            </p:cNvSpPr>
            <p:nvPr userDrawn="1"/>
          </p:nvSpPr>
          <p:spPr bwMode="gray">
            <a:xfrm>
              <a:off x="8347076" y="6327775"/>
              <a:ext cx="85725" cy="92075"/>
            </a:xfrm>
            <a:custGeom>
              <a:avLst/>
              <a:gdLst>
                <a:gd name="T0" fmla="*/ 54 w 54"/>
                <a:gd name="T1" fmla="*/ 49 h 58"/>
                <a:gd name="T2" fmla="*/ 8 w 54"/>
                <a:gd name="T3" fmla="*/ 58 h 58"/>
                <a:gd name="T4" fmla="*/ 0 w 54"/>
                <a:gd name="T5" fmla="*/ 9 h 58"/>
                <a:gd name="T6" fmla="*/ 45 w 54"/>
                <a:gd name="T7" fmla="*/ 0 h 58"/>
                <a:gd name="T8" fmla="*/ 54 w 54"/>
                <a:gd name="T9" fmla="*/ 49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8">
                  <a:moveTo>
                    <a:pt x="54" y="49"/>
                  </a:moveTo>
                  <a:lnTo>
                    <a:pt x="8" y="58"/>
                  </a:lnTo>
                  <a:lnTo>
                    <a:pt x="0" y="9"/>
                  </a:lnTo>
                  <a:lnTo>
                    <a:pt x="45" y="0"/>
                  </a:lnTo>
                  <a:lnTo>
                    <a:pt x="54" y="49"/>
                  </a:lnTo>
                  <a:close/>
                </a:path>
              </a:pathLst>
            </a:custGeom>
            <a:solidFill>
              <a:srgbClr val="00BC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 dirty="0"/>
            </a:p>
          </p:txBody>
        </p:sp>
        <p:sp>
          <p:nvSpPr>
            <p:cNvPr id="552" name="Freeform 170"/>
            <p:cNvSpPr>
              <a:spLocks/>
            </p:cNvSpPr>
            <p:nvPr userDrawn="1"/>
          </p:nvSpPr>
          <p:spPr bwMode="gray">
            <a:xfrm>
              <a:off x="8366126" y="6361113"/>
              <a:ext cx="46038" cy="31750"/>
            </a:xfrm>
            <a:custGeom>
              <a:avLst/>
              <a:gdLst>
                <a:gd name="T0" fmla="*/ 0 w 29"/>
                <a:gd name="T1" fmla="*/ 4 h 20"/>
                <a:gd name="T2" fmla="*/ 3 w 29"/>
                <a:gd name="T3" fmla="*/ 20 h 20"/>
                <a:gd name="T4" fmla="*/ 29 w 29"/>
                <a:gd name="T5" fmla="*/ 15 h 20"/>
                <a:gd name="T6" fmla="*/ 27 w 29"/>
                <a:gd name="T7" fmla="*/ 0 h 20"/>
                <a:gd name="T8" fmla="*/ 16 w 29"/>
                <a:gd name="T9" fmla="*/ 12 h 20"/>
                <a:gd name="T10" fmla="*/ 0 w 29"/>
                <a:gd name="T11" fmla="*/ 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0">
                  <a:moveTo>
                    <a:pt x="0" y="4"/>
                  </a:moveTo>
                  <a:lnTo>
                    <a:pt x="3" y="20"/>
                  </a:lnTo>
                  <a:lnTo>
                    <a:pt x="29" y="15"/>
                  </a:lnTo>
                  <a:lnTo>
                    <a:pt x="27" y="0"/>
                  </a:lnTo>
                  <a:lnTo>
                    <a:pt x="16" y="12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53" name="Freeform 171"/>
            <p:cNvSpPr>
              <a:spLocks/>
            </p:cNvSpPr>
            <p:nvPr userDrawn="1"/>
          </p:nvSpPr>
          <p:spPr bwMode="gray">
            <a:xfrm>
              <a:off x="8366126" y="6354763"/>
              <a:ext cx="41275" cy="22225"/>
            </a:xfrm>
            <a:custGeom>
              <a:avLst/>
              <a:gdLst>
                <a:gd name="T0" fmla="*/ 0 w 26"/>
                <a:gd name="T1" fmla="*/ 5 h 14"/>
                <a:gd name="T2" fmla="*/ 0 w 26"/>
                <a:gd name="T3" fmla="*/ 6 h 14"/>
                <a:gd name="T4" fmla="*/ 14 w 26"/>
                <a:gd name="T5" fmla="*/ 14 h 14"/>
                <a:gd name="T6" fmla="*/ 26 w 26"/>
                <a:gd name="T7" fmla="*/ 1 h 14"/>
                <a:gd name="T8" fmla="*/ 26 w 26"/>
                <a:gd name="T9" fmla="*/ 0 h 14"/>
                <a:gd name="T10" fmla="*/ 0 w 26"/>
                <a:gd name="T11" fmla="*/ 5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14">
                  <a:moveTo>
                    <a:pt x="0" y="5"/>
                  </a:moveTo>
                  <a:lnTo>
                    <a:pt x="0" y="6"/>
                  </a:lnTo>
                  <a:lnTo>
                    <a:pt x="14" y="14"/>
                  </a:lnTo>
                  <a:lnTo>
                    <a:pt x="26" y="1"/>
                  </a:lnTo>
                  <a:lnTo>
                    <a:pt x="26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54" name="Freeform 172"/>
            <p:cNvSpPr>
              <a:spLocks/>
            </p:cNvSpPr>
            <p:nvPr userDrawn="1"/>
          </p:nvSpPr>
          <p:spPr bwMode="gray">
            <a:xfrm>
              <a:off x="8272463" y="6342063"/>
              <a:ext cx="84138" cy="90488"/>
            </a:xfrm>
            <a:custGeom>
              <a:avLst/>
              <a:gdLst>
                <a:gd name="T0" fmla="*/ 53 w 53"/>
                <a:gd name="T1" fmla="*/ 49 h 57"/>
                <a:gd name="T2" fmla="*/ 9 w 53"/>
                <a:gd name="T3" fmla="*/ 57 h 57"/>
                <a:gd name="T4" fmla="*/ 0 w 53"/>
                <a:gd name="T5" fmla="*/ 8 h 57"/>
                <a:gd name="T6" fmla="*/ 45 w 53"/>
                <a:gd name="T7" fmla="*/ 0 h 57"/>
                <a:gd name="T8" fmla="*/ 53 w 53"/>
                <a:gd name="T9" fmla="*/ 4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7">
                  <a:moveTo>
                    <a:pt x="53" y="49"/>
                  </a:moveTo>
                  <a:lnTo>
                    <a:pt x="9" y="57"/>
                  </a:lnTo>
                  <a:lnTo>
                    <a:pt x="0" y="8"/>
                  </a:lnTo>
                  <a:lnTo>
                    <a:pt x="45" y="0"/>
                  </a:lnTo>
                  <a:lnTo>
                    <a:pt x="53" y="49"/>
                  </a:lnTo>
                  <a:close/>
                </a:path>
              </a:pathLst>
            </a:custGeom>
            <a:solidFill>
              <a:srgbClr val="00BC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55" name="Freeform 173"/>
            <p:cNvSpPr>
              <a:spLocks/>
            </p:cNvSpPr>
            <p:nvPr userDrawn="1"/>
          </p:nvSpPr>
          <p:spPr bwMode="gray">
            <a:xfrm>
              <a:off x="8293101" y="6367463"/>
              <a:ext cx="41275" cy="38100"/>
            </a:xfrm>
            <a:custGeom>
              <a:avLst/>
              <a:gdLst>
                <a:gd name="T0" fmla="*/ 22 w 23"/>
                <a:gd name="T1" fmla="*/ 5 h 21"/>
                <a:gd name="T2" fmla="*/ 15 w 23"/>
                <a:gd name="T3" fmla="*/ 1 h 21"/>
                <a:gd name="T4" fmla="*/ 11 w 23"/>
                <a:gd name="T5" fmla="*/ 4 h 21"/>
                <a:gd name="T6" fmla="*/ 5 w 23"/>
                <a:gd name="T7" fmla="*/ 2 h 21"/>
                <a:gd name="T8" fmla="*/ 0 w 23"/>
                <a:gd name="T9" fmla="*/ 9 h 21"/>
                <a:gd name="T10" fmla="*/ 14 w 23"/>
                <a:gd name="T11" fmla="*/ 21 h 21"/>
                <a:gd name="T12" fmla="*/ 22 w 23"/>
                <a:gd name="T13" fmla="*/ 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1">
                  <a:moveTo>
                    <a:pt x="22" y="5"/>
                  </a:moveTo>
                  <a:cubicBezTo>
                    <a:pt x="22" y="2"/>
                    <a:pt x="19" y="0"/>
                    <a:pt x="15" y="1"/>
                  </a:cubicBezTo>
                  <a:cubicBezTo>
                    <a:pt x="13" y="1"/>
                    <a:pt x="11" y="2"/>
                    <a:pt x="11" y="4"/>
                  </a:cubicBezTo>
                  <a:cubicBezTo>
                    <a:pt x="9" y="3"/>
                    <a:pt x="8" y="2"/>
                    <a:pt x="5" y="2"/>
                  </a:cubicBezTo>
                  <a:cubicBezTo>
                    <a:pt x="2" y="3"/>
                    <a:pt x="0" y="6"/>
                    <a:pt x="0" y="9"/>
                  </a:cubicBezTo>
                  <a:cubicBezTo>
                    <a:pt x="1" y="15"/>
                    <a:pt x="10" y="19"/>
                    <a:pt x="14" y="21"/>
                  </a:cubicBezTo>
                  <a:cubicBezTo>
                    <a:pt x="17" y="17"/>
                    <a:pt x="23" y="11"/>
                    <a:pt x="22" y="5"/>
                  </a:cubicBezTo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56" name="Freeform 174"/>
            <p:cNvSpPr>
              <a:spLocks/>
            </p:cNvSpPr>
            <p:nvPr userDrawn="1"/>
          </p:nvSpPr>
          <p:spPr bwMode="gray">
            <a:xfrm>
              <a:off x="8240713" y="6521450"/>
              <a:ext cx="466725" cy="266700"/>
            </a:xfrm>
            <a:custGeom>
              <a:avLst/>
              <a:gdLst>
                <a:gd name="T0" fmla="*/ 294 w 294"/>
                <a:gd name="T1" fmla="*/ 168 h 168"/>
                <a:gd name="T2" fmla="*/ 245 w 294"/>
                <a:gd name="T3" fmla="*/ 0 h 168"/>
                <a:gd name="T4" fmla="*/ 0 w 294"/>
                <a:gd name="T5" fmla="*/ 38 h 168"/>
                <a:gd name="T6" fmla="*/ 18 w 294"/>
                <a:gd name="T7" fmla="*/ 168 h 168"/>
                <a:gd name="T8" fmla="*/ 294 w 294"/>
                <a:gd name="T9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4" h="168">
                  <a:moveTo>
                    <a:pt x="294" y="168"/>
                  </a:moveTo>
                  <a:lnTo>
                    <a:pt x="245" y="0"/>
                  </a:lnTo>
                  <a:lnTo>
                    <a:pt x="0" y="38"/>
                  </a:lnTo>
                  <a:lnTo>
                    <a:pt x="18" y="168"/>
                  </a:lnTo>
                  <a:lnTo>
                    <a:pt x="294" y="168"/>
                  </a:lnTo>
                  <a:close/>
                </a:path>
              </a:pathLst>
            </a:custGeom>
            <a:solidFill>
              <a:srgbClr val="00BC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 dirty="0"/>
            </a:p>
          </p:txBody>
        </p:sp>
        <p:sp>
          <p:nvSpPr>
            <p:cNvPr id="557" name="Freeform 175"/>
            <p:cNvSpPr>
              <a:spLocks/>
            </p:cNvSpPr>
            <p:nvPr userDrawn="1"/>
          </p:nvSpPr>
          <p:spPr bwMode="gray">
            <a:xfrm>
              <a:off x="8240713" y="6562725"/>
              <a:ext cx="198438" cy="225425"/>
            </a:xfrm>
            <a:custGeom>
              <a:avLst/>
              <a:gdLst>
                <a:gd name="T0" fmla="*/ 125 w 125"/>
                <a:gd name="T1" fmla="*/ 142 h 142"/>
                <a:gd name="T2" fmla="*/ 18 w 125"/>
                <a:gd name="T3" fmla="*/ 142 h 142"/>
                <a:gd name="T4" fmla="*/ 0 w 125"/>
                <a:gd name="T5" fmla="*/ 12 h 142"/>
                <a:gd name="T6" fmla="*/ 76 w 125"/>
                <a:gd name="T7" fmla="*/ 0 h 142"/>
                <a:gd name="T8" fmla="*/ 125 w 125"/>
                <a:gd name="T9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42">
                  <a:moveTo>
                    <a:pt x="125" y="142"/>
                  </a:moveTo>
                  <a:lnTo>
                    <a:pt x="18" y="142"/>
                  </a:lnTo>
                  <a:lnTo>
                    <a:pt x="0" y="12"/>
                  </a:lnTo>
                  <a:lnTo>
                    <a:pt x="76" y="0"/>
                  </a:lnTo>
                  <a:lnTo>
                    <a:pt x="125" y="142"/>
                  </a:lnTo>
                  <a:close/>
                </a:path>
              </a:pathLst>
            </a:custGeom>
            <a:solidFill>
              <a:srgbClr val="00A8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58" name="Rectangle 176"/>
            <p:cNvSpPr>
              <a:spLocks noChangeArrowheads="1"/>
            </p:cNvSpPr>
            <p:nvPr userDrawn="1"/>
          </p:nvSpPr>
          <p:spPr bwMode="gray">
            <a:xfrm>
              <a:off x="8091488" y="3802063"/>
              <a:ext cx="168275" cy="33338"/>
            </a:xfrm>
            <a:prstGeom prst="rect">
              <a:avLst/>
            </a:prstGeom>
            <a:solidFill>
              <a:srgbClr val="40CD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59" name="Freeform 177"/>
            <p:cNvSpPr>
              <a:spLocks/>
            </p:cNvSpPr>
            <p:nvPr userDrawn="1"/>
          </p:nvSpPr>
          <p:spPr bwMode="gray">
            <a:xfrm>
              <a:off x="7681913" y="5969000"/>
              <a:ext cx="88900" cy="34925"/>
            </a:xfrm>
            <a:custGeom>
              <a:avLst/>
              <a:gdLst>
                <a:gd name="T0" fmla="*/ 50 w 50"/>
                <a:gd name="T1" fmla="*/ 0 h 19"/>
                <a:gd name="T2" fmla="*/ 42 w 50"/>
                <a:gd name="T3" fmla="*/ 19 h 19"/>
                <a:gd name="T4" fmla="*/ 8 w 50"/>
                <a:gd name="T5" fmla="*/ 19 h 19"/>
                <a:gd name="T6" fmla="*/ 0 w 50"/>
                <a:gd name="T7" fmla="*/ 0 h 19"/>
                <a:gd name="T8" fmla="*/ 50 w 50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19">
                  <a:moveTo>
                    <a:pt x="50" y="0"/>
                  </a:moveTo>
                  <a:cubicBezTo>
                    <a:pt x="47" y="6"/>
                    <a:pt x="44" y="12"/>
                    <a:pt x="42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5" y="13"/>
                    <a:pt x="2" y="7"/>
                    <a:pt x="0" y="0"/>
                  </a:cubicBezTo>
                  <a:lnTo>
                    <a:pt x="50" y="0"/>
                  </a:lnTo>
                  <a:close/>
                </a:path>
              </a:pathLst>
            </a:custGeom>
            <a:solidFill>
              <a:srgbClr val="BAD8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60" name="Freeform 178"/>
            <p:cNvSpPr>
              <a:spLocks/>
            </p:cNvSpPr>
            <p:nvPr userDrawn="1"/>
          </p:nvSpPr>
          <p:spPr bwMode="gray">
            <a:xfrm>
              <a:off x="7681913" y="5969000"/>
              <a:ext cx="88900" cy="34925"/>
            </a:xfrm>
            <a:custGeom>
              <a:avLst/>
              <a:gdLst>
                <a:gd name="T0" fmla="*/ 50 w 50"/>
                <a:gd name="T1" fmla="*/ 0 h 19"/>
                <a:gd name="T2" fmla="*/ 42 w 50"/>
                <a:gd name="T3" fmla="*/ 19 h 19"/>
                <a:gd name="T4" fmla="*/ 8 w 50"/>
                <a:gd name="T5" fmla="*/ 19 h 19"/>
                <a:gd name="T6" fmla="*/ 0 w 50"/>
                <a:gd name="T7" fmla="*/ 0 h 19"/>
                <a:gd name="T8" fmla="*/ 50 w 50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19">
                  <a:moveTo>
                    <a:pt x="50" y="0"/>
                  </a:moveTo>
                  <a:cubicBezTo>
                    <a:pt x="47" y="6"/>
                    <a:pt x="44" y="12"/>
                    <a:pt x="42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5" y="13"/>
                    <a:pt x="2" y="7"/>
                    <a:pt x="0" y="0"/>
                  </a:cubicBezTo>
                  <a:lnTo>
                    <a:pt x="50" y="0"/>
                  </a:lnTo>
                  <a:close/>
                </a:path>
              </a:pathLst>
            </a:custGeom>
            <a:solidFill>
              <a:srgbClr val="40CD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 dirty="0"/>
            </a:p>
          </p:txBody>
        </p:sp>
        <p:sp>
          <p:nvSpPr>
            <p:cNvPr id="561" name="Freeform 179"/>
            <p:cNvSpPr>
              <a:spLocks/>
            </p:cNvSpPr>
            <p:nvPr userDrawn="1"/>
          </p:nvSpPr>
          <p:spPr bwMode="gray">
            <a:xfrm>
              <a:off x="9932988" y="4840288"/>
              <a:ext cx="995363" cy="1466850"/>
            </a:xfrm>
            <a:custGeom>
              <a:avLst/>
              <a:gdLst>
                <a:gd name="T0" fmla="*/ 26 w 627"/>
                <a:gd name="T1" fmla="*/ 0 h 924"/>
                <a:gd name="T2" fmla="*/ 0 w 627"/>
                <a:gd name="T3" fmla="*/ 18 h 924"/>
                <a:gd name="T4" fmla="*/ 248 w 627"/>
                <a:gd name="T5" fmla="*/ 393 h 924"/>
                <a:gd name="T6" fmla="*/ 599 w 627"/>
                <a:gd name="T7" fmla="*/ 924 h 924"/>
                <a:gd name="T8" fmla="*/ 627 w 627"/>
                <a:gd name="T9" fmla="*/ 907 h 924"/>
                <a:gd name="T10" fmla="*/ 26 w 627"/>
                <a:gd name="T11" fmla="*/ 0 h 9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7" h="924">
                  <a:moveTo>
                    <a:pt x="26" y="0"/>
                  </a:moveTo>
                  <a:lnTo>
                    <a:pt x="0" y="18"/>
                  </a:lnTo>
                  <a:lnTo>
                    <a:pt x="248" y="393"/>
                  </a:lnTo>
                  <a:lnTo>
                    <a:pt x="599" y="924"/>
                  </a:lnTo>
                  <a:lnTo>
                    <a:pt x="627" y="907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62" name="Freeform 180"/>
            <p:cNvSpPr>
              <a:spLocks/>
            </p:cNvSpPr>
            <p:nvPr userDrawn="1"/>
          </p:nvSpPr>
          <p:spPr bwMode="gray">
            <a:xfrm>
              <a:off x="10814051" y="6172200"/>
              <a:ext cx="57150" cy="47625"/>
            </a:xfrm>
            <a:custGeom>
              <a:avLst/>
              <a:gdLst>
                <a:gd name="T0" fmla="*/ 36 w 36"/>
                <a:gd name="T1" fmla="*/ 13 h 30"/>
                <a:gd name="T2" fmla="*/ 9 w 36"/>
                <a:gd name="T3" fmla="*/ 30 h 30"/>
                <a:gd name="T4" fmla="*/ 9 w 36"/>
                <a:gd name="T5" fmla="*/ 30 h 30"/>
                <a:gd name="T6" fmla="*/ 0 w 36"/>
                <a:gd name="T7" fmla="*/ 18 h 30"/>
                <a:gd name="T8" fmla="*/ 27 w 36"/>
                <a:gd name="T9" fmla="*/ 0 h 30"/>
                <a:gd name="T10" fmla="*/ 36 w 36"/>
                <a:gd name="T11" fmla="*/ 1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30">
                  <a:moveTo>
                    <a:pt x="36" y="13"/>
                  </a:moveTo>
                  <a:lnTo>
                    <a:pt x="9" y="30"/>
                  </a:lnTo>
                  <a:lnTo>
                    <a:pt x="9" y="30"/>
                  </a:lnTo>
                  <a:lnTo>
                    <a:pt x="0" y="18"/>
                  </a:lnTo>
                  <a:lnTo>
                    <a:pt x="27" y="0"/>
                  </a:lnTo>
                  <a:lnTo>
                    <a:pt x="36" y="13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63" name="Freeform 181"/>
            <p:cNvSpPr>
              <a:spLocks/>
            </p:cNvSpPr>
            <p:nvPr userDrawn="1"/>
          </p:nvSpPr>
          <p:spPr bwMode="gray">
            <a:xfrm>
              <a:off x="10785476" y="6127750"/>
              <a:ext cx="55563" cy="49213"/>
            </a:xfrm>
            <a:custGeom>
              <a:avLst/>
              <a:gdLst>
                <a:gd name="T0" fmla="*/ 35 w 35"/>
                <a:gd name="T1" fmla="*/ 13 h 31"/>
                <a:gd name="T2" fmla="*/ 8 w 35"/>
                <a:gd name="T3" fmla="*/ 31 h 31"/>
                <a:gd name="T4" fmla="*/ 8 w 35"/>
                <a:gd name="T5" fmla="*/ 31 h 31"/>
                <a:gd name="T6" fmla="*/ 0 w 35"/>
                <a:gd name="T7" fmla="*/ 18 h 31"/>
                <a:gd name="T8" fmla="*/ 26 w 35"/>
                <a:gd name="T9" fmla="*/ 0 h 31"/>
                <a:gd name="T10" fmla="*/ 35 w 35"/>
                <a:gd name="T11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31">
                  <a:moveTo>
                    <a:pt x="35" y="13"/>
                  </a:moveTo>
                  <a:lnTo>
                    <a:pt x="8" y="31"/>
                  </a:lnTo>
                  <a:lnTo>
                    <a:pt x="8" y="31"/>
                  </a:lnTo>
                  <a:lnTo>
                    <a:pt x="0" y="18"/>
                  </a:lnTo>
                  <a:lnTo>
                    <a:pt x="26" y="0"/>
                  </a:lnTo>
                  <a:lnTo>
                    <a:pt x="35" y="13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64" name="Freeform 182"/>
            <p:cNvSpPr>
              <a:spLocks/>
            </p:cNvSpPr>
            <p:nvPr userDrawn="1"/>
          </p:nvSpPr>
          <p:spPr bwMode="gray">
            <a:xfrm>
              <a:off x="10753726" y="6081713"/>
              <a:ext cx="58738" cy="50800"/>
            </a:xfrm>
            <a:custGeom>
              <a:avLst/>
              <a:gdLst>
                <a:gd name="T0" fmla="*/ 37 w 37"/>
                <a:gd name="T1" fmla="*/ 14 h 32"/>
                <a:gd name="T2" fmla="*/ 10 w 37"/>
                <a:gd name="T3" fmla="*/ 32 h 32"/>
                <a:gd name="T4" fmla="*/ 0 w 37"/>
                <a:gd name="T5" fmla="*/ 18 h 32"/>
                <a:gd name="T6" fmla="*/ 28 w 37"/>
                <a:gd name="T7" fmla="*/ 0 h 32"/>
                <a:gd name="T8" fmla="*/ 37 w 37"/>
                <a:gd name="T9" fmla="*/ 1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2">
                  <a:moveTo>
                    <a:pt x="37" y="14"/>
                  </a:moveTo>
                  <a:lnTo>
                    <a:pt x="10" y="32"/>
                  </a:lnTo>
                  <a:lnTo>
                    <a:pt x="0" y="18"/>
                  </a:lnTo>
                  <a:lnTo>
                    <a:pt x="28" y="0"/>
                  </a:lnTo>
                  <a:lnTo>
                    <a:pt x="37" y="14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65" name="Freeform 183"/>
            <p:cNvSpPr>
              <a:spLocks/>
            </p:cNvSpPr>
            <p:nvPr userDrawn="1"/>
          </p:nvSpPr>
          <p:spPr bwMode="gray">
            <a:xfrm>
              <a:off x="10725151" y="6037263"/>
              <a:ext cx="58738" cy="50800"/>
            </a:xfrm>
            <a:custGeom>
              <a:avLst/>
              <a:gdLst>
                <a:gd name="T0" fmla="*/ 37 w 37"/>
                <a:gd name="T1" fmla="*/ 14 h 32"/>
                <a:gd name="T2" fmla="*/ 9 w 37"/>
                <a:gd name="T3" fmla="*/ 32 h 32"/>
                <a:gd name="T4" fmla="*/ 9 w 37"/>
                <a:gd name="T5" fmla="*/ 32 h 32"/>
                <a:gd name="T6" fmla="*/ 0 w 37"/>
                <a:gd name="T7" fmla="*/ 18 h 32"/>
                <a:gd name="T8" fmla="*/ 0 w 37"/>
                <a:gd name="T9" fmla="*/ 18 h 32"/>
                <a:gd name="T10" fmla="*/ 28 w 37"/>
                <a:gd name="T11" fmla="*/ 0 h 32"/>
                <a:gd name="T12" fmla="*/ 37 w 37"/>
                <a:gd name="T13" fmla="*/ 1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32">
                  <a:moveTo>
                    <a:pt x="37" y="14"/>
                  </a:moveTo>
                  <a:lnTo>
                    <a:pt x="9" y="32"/>
                  </a:lnTo>
                  <a:lnTo>
                    <a:pt x="9" y="32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8" y="0"/>
                  </a:lnTo>
                  <a:lnTo>
                    <a:pt x="37" y="14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66" name="Freeform 184"/>
            <p:cNvSpPr>
              <a:spLocks/>
            </p:cNvSpPr>
            <p:nvPr userDrawn="1"/>
          </p:nvSpPr>
          <p:spPr bwMode="gray">
            <a:xfrm>
              <a:off x="10696576" y="5994400"/>
              <a:ext cx="55563" cy="47625"/>
            </a:xfrm>
            <a:custGeom>
              <a:avLst/>
              <a:gdLst>
                <a:gd name="T0" fmla="*/ 35 w 35"/>
                <a:gd name="T1" fmla="*/ 13 h 30"/>
                <a:gd name="T2" fmla="*/ 8 w 35"/>
                <a:gd name="T3" fmla="*/ 30 h 30"/>
                <a:gd name="T4" fmla="*/ 0 w 35"/>
                <a:gd name="T5" fmla="*/ 17 h 30"/>
                <a:gd name="T6" fmla="*/ 27 w 35"/>
                <a:gd name="T7" fmla="*/ 0 h 30"/>
                <a:gd name="T8" fmla="*/ 35 w 35"/>
                <a:gd name="T9" fmla="*/ 1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0">
                  <a:moveTo>
                    <a:pt x="35" y="13"/>
                  </a:moveTo>
                  <a:lnTo>
                    <a:pt x="8" y="30"/>
                  </a:lnTo>
                  <a:lnTo>
                    <a:pt x="0" y="17"/>
                  </a:lnTo>
                  <a:lnTo>
                    <a:pt x="27" y="0"/>
                  </a:lnTo>
                  <a:lnTo>
                    <a:pt x="35" y="13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67" name="Freeform 185"/>
            <p:cNvSpPr>
              <a:spLocks/>
            </p:cNvSpPr>
            <p:nvPr userDrawn="1"/>
          </p:nvSpPr>
          <p:spPr bwMode="gray">
            <a:xfrm>
              <a:off x="10666413" y="5949950"/>
              <a:ext cx="57150" cy="49213"/>
            </a:xfrm>
            <a:custGeom>
              <a:avLst/>
              <a:gdLst>
                <a:gd name="T0" fmla="*/ 36 w 36"/>
                <a:gd name="T1" fmla="*/ 13 h 31"/>
                <a:gd name="T2" fmla="*/ 9 w 36"/>
                <a:gd name="T3" fmla="*/ 31 h 31"/>
                <a:gd name="T4" fmla="*/ 9 w 36"/>
                <a:gd name="T5" fmla="*/ 31 h 31"/>
                <a:gd name="T6" fmla="*/ 0 w 36"/>
                <a:gd name="T7" fmla="*/ 18 h 31"/>
                <a:gd name="T8" fmla="*/ 0 w 36"/>
                <a:gd name="T9" fmla="*/ 18 h 31"/>
                <a:gd name="T10" fmla="*/ 27 w 36"/>
                <a:gd name="T11" fmla="*/ 0 h 31"/>
                <a:gd name="T12" fmla="*/ 36 w 36"/>
                <a:gd name="T13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36" y="13"/>
                  </a:moveTo>
                  <a:lnTo>
                    <a:pt x="9" y="31"/>
                  </a:lnTo>
                  <a:lnTo>
                    <a:pt x="9" y="31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7" y="0"/>
                  </a:lnTo>
                  <a:lnTo>
                    <a:pt x="36" y="13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68" name="Freeform 186"/>
            <p:cNvSpPr>
              <a:spLocks/>
            </p:cNvSpPr>
            <p:nvPr userDrawn="1"/>
          </p:nvSpPr>
          <p:spPr bwMode="gray">
            <a:xfrm>
              <a:off x="10637838" y="5903913"/>
              <a:ext cx="57150" cy="50800"/>
            </a:xfrm>
            <a:custGeom>
              <a:avLst/>
              <a:gdLst>
                <a:gd name="T0" fmla="*/ 36 w 36"/>
                <a:gd name="T1" fmla="*/ 14 h 32"/>
                <a:gd name="T2" fmla="*/ 9 w 36"/>
                <a:gd name="T3" fmla="*/ 32 h 32"/>
                <a:gd name="T4" fmla="*/ 0 w 36"/>
                <a:gd name="T5" fmla="*/ 18 h 32"/>
                <a:gd name="T6" fmla="*/ 27 w 36"/>
                <a:gd name="T7" fmla="*/ 0 h 32"/>
                <a:gd name="T8" fmla="*/ 36 w 36"/>
                <a:gd name="T9" fmla="*/ 1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2">
                  <a:moveTo>
                    <a:pt x="36" y="14"/>
                  </a:moveTo>
                  <a:lnTo>
                    <a:pt x="9" y="32"/>
                  </a:lnTo>
                  <a:lnTo>
                    <a:pt x="0" y="18"/>
                  </a:lnTo>
                  <a:lnTo>
                    <a:pt x="27" y="0"/>
                  </a:lnTo>
                  <a:lnTo>
                    <a:pt x="36" y="14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69" name="Freeform 187"/>
            <p:cNvSpPr>
              <a:spLocks/>
            </p:cNvSpPr>
            <p:nvPr userDrawn="1"/>
          </p:nvSpPr>
          <p:spPr bwMode="gray">
            <a:xfrm>
              <a:off x="10607676" y="5859463"/>
              <a:ext cx="57150" cy="50800"/>
            </a:xfrm>
            <a:custGeom>
              <a:avLst/>
              <a:gdLst>
                <a:gd name="T0" fmla="*/ 36 w 36"/>
                <a:gd name="T1" fmla="*/ 14 h 32"/>
                <a:gd name="T2" fmla="*/ 8 w 36"/>
                <a:gd name="T3" fmla="*/ 32 h 32"/>
                <a:gd name="T4" fmla="*/ 0 w 36"/>
                <a:gd name="T5" fmla="*/ 18 h 32"/>
                <a:gd name="T6" fmla="*/ 0 w 36"/>
                <a:gd name="T7" fmla="*/ 18 h 32"/>
                <a:gd name="T8" fmla="*/ 28 w 36"/>
                <a:gd name="T9" fmla="*/ 0 h 32"/>
                <a:gd name="T10" fmla="*/ 36 w 36"/>
                <a:gd name="T11" fmla="*/ 1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32">
                  <a:moveTo>
                    <a:pt x="36" y="14"/>
                  </a:moveTo>
                  <a:lnTo>
                    <a:pt x="8" y="32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8" y="0"/>
                  </a:lnTo>
                  <a:lnTo>
                    <a:pt x="36" y="14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70" name="Freeform 188"/>
            <p:cNvSpPr>
              <a:spLocks/>
            </p:cNvSpPr>
            <p:nvPr userDrawn="1"/>
          </p:nvSpPr>
          <p:spPr bwMode="gray">
            <a:xfrm>
              <a:off x="10577513" y="5815013"/>
              <a:ext cx="57150" cy="49213"/>
            </a:xfrm>
            <a:custGeom>
              <a:avLst/>
              <a:gdLst>
                <a:gd name="T0" fmla="*/ 36 w 36"/>
                <a:gd name="T1" fmla="*/ 13 h 31"/>
                <a:gd name="T2" fmla="*/ 9 w 36"/>
                <a:gd name="T3" fmla="*/ 31 h 31"/>
                <a:gd name="T4" fmla="*/ 9 w 36"/>
                <a:gd name="T5" fmla="*/ 31 h 31"/>
                <a:gd name="T6" fmla="*/ 0 w 36"/>
                <a:gd name="T7" fmla="*/ 18 h 31"/>
                <a:gd name="T8" fmla="*/ 27 w 36"/>
                <a:gd name="T9" fmla="*/ 0 h 31"/>
                <a:gd name="T10" fmla="*/ 36 w 36"/>
                <a:gd name="T11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31">
                  <a:moveTo>
                    <a:pt x="36" y="13"/>
                  </a:moveTo>
                  <a:lnTo>
                    <a:pt x="9" y="31"/>
                  </a:lnTo>
                  <a:lnTo>
                    <a:pt x="9" y="31"/>
                  </a:lnTo>
                  <a:lnTo>
                    <a:pt x="0" y="18"/>
                  </a:lnTo>
                  <a:lnTo>
                    <a:pt x="27" y="0"/>
                  </a:lnTo>
                  <a:lnTo>
                    <a:pt x="36" y="13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71" name="Freeform 189"/>
            <p:cNvSpPr>
              <a:spLocks/>
            </p:cNvSpPr>
            <p:nvPr userDrawn="1"/>
          </p:nvSpPr>
          <p:spPr bwMode="gray">
            <a:xfrm>
              <a:off x="10548938" y="5772150"/>
              <a:ext cx="57150" cy="47625"/>
            </a:xfrm>
            <a:custGeom>
              <a:avLst/>
              <a:gdLst>
                <a:gd name="T0" fmla="*/ 36 w 36"/>
                <a:gd name="T1" fmla="*/ 13 h 30"/>
                <a:gd name="T2" fmla="*/ 9 w 36"/>
                <a:gd name="T3" fmla="*/ 30 h 30"/>
                <a:gd name="T4" fmla="*/ 0 w 36"/>
                <a:gd name="T5" fmla="*/ 17 h 30"/>
                <a:gd name="T6" fmla="*/ 27 w 36"/>
                <a:gd name="T7" fmla="*/ 0 h 30"/>
                <a:gd name="T8" fmla="*/ 36 w 36"/>
                <a:gd name="T9" fmla="*/ 1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0">
                  <a:moveTo>
                    <a:pt x="36" y="13"/>
                  </a:moveTo>
                  <a:lnTo>
                    <a:pt x="9" y="30"/>
                  </a:lnTo>
                  <a:lnTo>
                    <a:pt x="0" y="17"/>
                  </a:lnTo>
                  <a:lnTo>
                    <a:pt x="27" y="0"/>
                  </a:lnTo>
                  <a:lnTo>
                    <a:pt x="36" y="13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72" name="Freeform 190"/>
            <p:cNvSpPr>
              <a:spLocks/>
            </p:cNvSpPr>
            <p:nvPr userDrawn="1"/>
          </p:nvSpPr>
          <p:spPr bwMode="gray">
            <a:xfrm>
              <a:off x="10520363" y="5726113"/>
              <a:ext cx="55563" cy="50800"/>
            </a:xfrm>
            <a:custGeom>
              <a:avLst/>
              <a:gdLst>
                <a:gd name="T0" fmla="*/ 35 w 35"/>
                <a:gd name="T1" fmla="*/ 14 h 32"/>
                <a:gd name="T2" fmla="*/ 8 w 35"/>
                <a:gd name="T3" fmla="*/ 32 h 32"/>
                <a:gd name="T4" fmla="*/ 0 w 35"/>
                <a:gd name="T5" fmla="*/ 18 h 32"/>
                <a:gd name="T6" fmla="*/ 27 w 35"/>
                <a:gd name="T7" fmla="*/ 0 h 32"/>
                <a:gd name="T8" fmla="*/ 35 w 35"/>
                <a:gd name="T9" fmla="*/ 1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2">
                  <a:moveTo>
                    <a:pt x="35" y="14"/>
                  </a:moveTo>
                  <a:lnTo>
                    <a:pt x="8" y="32"/>
                  </a:lnTo>
                  <a:lnTo>
                    <a:pt x="0" y="18"/>
                  </a:lnTo>
                  <a:lnTo>
                    <a:pt x="27" y="0"/>
                  </a:lnTo>
                  <a:lnTo>
                    <a:pt x="35" y="14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73" name="Freeform 191"/>
            <p:cNvSpPr>
              <a:spLocks/>
            </p:cNvSpPr>
            <p:nvPr userDrawn="1"/>
          </p:nvSpPr>
          <p:spPr bwMode="gray">
            <a:xfrm>
              <a:off x="10488613" y="5681663"/>
              <a:ext cx="58738" cy="50800"/>
            </a:xfrm>
            <a:custGeom>
              <a:avLst/>
              <a:gdLst>
                <a:gd name="T0" fmla="*/ 37 w 37"/>
                <a:gd name="T1" fmla="*/ 14 h 32"/>
                <a:gd name="T2" fmla="*/ 9 w 37"/>
                <a:gd name="T3" fmla="*/ 32 h 32"/>
                <a:gd name="T4" fmla="*/ 9 w 37"/>
                <a:gd name="T5" fmla="*/ 32 h 32"/>
                <a:gd name="T6" fmla="*/ 0 w 37"/>
                <a:gd name="T7" fmla="*/ 18 h 32"/>
                <a:gd name="T8" fmla="*/ 0 w 37"/>
                <a:gd name="T9" fmla="*/ 18 h 32"/>
                <a:gd name="T10" fmla="*/ 28 w 37"/>
                <a:gd name="T11" fmla="*/ 0 h 32"/>
                <a:gd name="T12" fmla="*/ 37 w 37"/>
                <a:gd name="T13" fmla="*/ 1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32">
                  <a:moveTo>
                    <a:pt x="37" y="14"/>
                  </a:moveTo>
                  <a:lnTo>
                    <a:pt x="9" y="32"/>
                  </a:lnTo>
                  <a:lnTo>
                    <a:pt x="9" y="32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8" y="0"/>
                  </a:lnTo>
                  <a:lnTo>
                    <a:pt x="37" y="14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74" name="Freeform 192"/>
            <p:cNvSpPr>
              <a:spLocks/>
            </p:cNvSpPr>
            <p:nvPr userDrawn="1"/>
          </p:nvSpPr>
          <p:spPr bwMode="gray">
            <a:xfrm>
              <a:off x="10460038" y="5637213"/>
              <a:ext cx="57150" cy="49213"/>
            </a:xfrm>
            <a:custGeom>
              <a:avLst/>
              <a:gdLst>
                <a:gd name="T0" fmla="*/ 36 w 36"/>
                <a:gd name="T1" fmla="*/ 13 h 31"/>
                <a:gd name="T2" fmla="*/ 9 w 36"/>
                <a:gd name="T3" fmla="*/ 31 h 31"/>
                <a:gd name="T4" fmla="*/ 0 w 36"/>
                <a:gd name="T5" fmla="*/ 18 h 31"/>
                <a:gd name="T6" fmla="*/ 27 w 36"/>
                <a:gd name="T7" fmla="*/ 0 h 31"/>
                <a:gd name="T8" fmla="*/ 36 w 36"/>
                <a:gd name="T9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1">
                  <a:moveTo>
                    <a:pt x="36" y="13"/>
                  </a:moveTo>
                  <a:lnTo>
                    <a:pt x="9" y="31"/>
                  </a:lnTo>
                  <a:lnTo>
                    <a:pt x="0" y="18"/>
                  </a:lnTo>
                  <a:lnTo>
                    <a:pt x="27" y="0"/>
                  </a:lnTo>
                  <a:lnTo>
                    <a:pt x="36" y="13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75" name="Freeform 193"/>
            <p:cNvSpPr>
              <a:spLocks/>
            </p:cNvSpPr>
            <p:nvPr userDrawn="1"/>
          </p:nvSpPr>
          <p:spPr bwMode="gray">
            <a:xfrm>
              <a:off x="10431463" y="5594350"/>
              <a:ext cx="55563" cy="47625"/>
            </a:xfrm>
            <a:custGeom>
              <a:avLst/>
              <a:gdLst>
                <a:gd name="T0" fmla="*/ 35 w 35"/>
                <a:gd name="T1" fmla="*/ 12 h 30"/>
                <a:gd name="T2" fmla="*/ 9 w 35"/>
                <a:gd name="T3" fmla="*/ 30 h 30"/>
                <a:gd name="T4" fmla="*/ 9 w 35"/>
                <a:gd name="T5" fmla="*/ 30 h 30"/>
                <a:gd name="T6" fmla="*/ 0 w 35"/>
                <a:gd name="T7" fmla="*/ 17 h 30"/>
                <a:gd name="T8" fmla="*/ 0 w 35"/>
                <a:gd name="T9" fmla="*/ 17 h 30"/>
                <a:gd name="T10" fmla="*/ 27 w 35"/>
                <a:gd name="T11" fmla="*/ 0 h 30"/>
                <a:gd name="T12" fmla="*/ 35 w 35"/>
                <a:gd name="T13" fmla="*/ 1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30">
                  <a:moveTo>
                    <a:pt x="35" y="12"/>
                  </a:moveTo>
                  <a:lnTo>
                    <a:pt x="9" y="30"/>
                  </a:lnTo>
                  <a:lnTo>
                    <a:pt x="9" y="30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27" y="0"/>
                  </a:lnTo>
                  <a:lnTo>
                    <a:pt x="35" y="12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76" name="Freeform 194"/>
            <p:cNvSpPr>
              <a:spLocks/>
            </p:cNvSpPr>
            <p:nvPr userDrawn="1"/>
          </p:nvSpPr>
          <p:spPr bwMode="gray">
            <a:xfrm>
              <a:off x="10401301" y="5548313"/>
              <a:ext cx="57150" cy="49213"/>
            </a:xfrm>
            <a:custGeom>
              <a:avLst/>
              <a:gdLst>
                <a:gd name="T0" fmla="*/ 36 w 36"/>
                <a:gd name="T1" fmla="*/ 14 h 31"/>
                <a:gd name="T2" fmla="*/ 9 w 36"/>
                <a:gd name="T3" fmla="*/ 31 h 31"/>
                <a:gd name="T4" fmla="*/ 0 w 36"/>
                <a:gd name="T5" fmla="*/ 18 h 31"/>
                <a:gd name="T6" fmla="*/ 27 w 36"/>
                <a:gd name="T7" fmla="*/ 0 h 31"/>
                <a:gd name="T8" fmla="*/ 36 w 36"/>
                <a:gd name="T9" fmla="*/ 1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1">
                  <a:moveTo>
                    <a:pt x="36" y="14"/>
                  </a:moveTo>
                  <a:lnTo>
                    <a:pt x="9" y="31"/>
                  </a:lnTo>
                  <a:lnTo>
                    <a:pt x="0" y="18"/>
                  </a:lnTo>
                  <a:lnTo>
                    <a:pt x="27" y="0"/>
                  </a:lnTo>
                  <a:lnTo>
                    <a:pt x="36" y="14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77" name="Freeform 195"/>
            <p:cNvSpPr>
              <a:spLocks/>
            </p:cNvSpPr>
            <p:nvPr userDrawn="1"/>
          </p:nvSpPr>
          <p:spPr bwMode="gray">
            <a:xfrm>
              <a:off x="10371138" y="5503863"/>
              <a:ext cx="58738" cy="50800"/>
            </a:xfrm>
            <a:custGeom>
              <a:avLst/>
              <a:gdLst>
                <a:gd name="T0" fmla="*/ 37 w 37"/>
                <a:gd name="T1" fmla="*/ 14 h 32"/>
                <a:gd name="T2" fmla="*/ 9 w 37"/>
                <a:gd name="T3" fmla="*/ 32 h 32"/>
                <a:gd name="T4" fmla="*/ 0 w 37"/>
                <a:gd name="T5" fmla="*/ 18 h 32"/>
                <a:gd name="T6" fmla="*/ 0 w 37"/>
                <a:gd name="T7" fmla="*/ 18 h 32"/>
                <a:gd name="T8" fmla="*/ 28 w 37"/>
                <a:gd name="T9" fmla="*/ 0 h 32"/>
                <a:gd name="T10" fmla="*/ 37 w 37"/>
                <a:gd name="T11" fmla="*/ 1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32">
                  <a:moveTo>
                    <a:pt x="37" y="14"/>
                  </a:moveTo>
                  <a:lnTo>
                    <a:pt x="9" y="32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8" y="0"/>
                  </a:lnTo>
                  <a:lnTo>
                    <a:pt x="37" y="14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78" name="Freeform 196"/>
            <p:cNvSpPr>
              <a:spLocks/>
            </p:cNvSpPr>
            <p:nvPr userDrawn="1"/>
          </p:nvSpPr>
          <p:spPr bwMode="gray">
            <a:xfrm>
              <a:off x="10342563" y="5459413"/>
              <a:ext cx="58738" cy="49213"/>
            </a:xfrm>
            <a:custGeom>
              <a:avLst/>
              <a:gdLst>
                <a:gd name="T0" fmla="*/ 37 w 37"/>
                <a:gd name="T1" fmla="*/ 13 h 31"/>
                <a:gd name="T2" fmla="*/ 9 w 37"/>
                <a:gd name="T3" fmla="*/ 31 h 31"/>
                <a:gd name="T4" fmla="*/ 9 w 37"/>
                <a:gd name="T5" fmla="*/ 31 h 31"/>
                <a:gd name="T6" fmla="*/ 0 w 37"/>
                <a:gd name="T7" fmla="*/ 18 h 31"/>
                <a:gd name="T8" fmla="*/ 27 w 37"/>
                <a:gd name="T9" fmla="*/ 0 h 31"/>
                <a:gd name="T10" fmla="*/ 37 w 37"/>
                <a:gd name="T11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31">
                  <a:moveTo>
                    <a:pt x="37" y="13"/>
                  </a:moveTo>
                  <a:lnTo>
                    <a:pt x="9" y="31"/>
                  </a:lnTo>
                  <a:lnTo>
                    <a:pt x="9" y="31"/>
                  </a:lnTo>
                  <a:lnTo>
                    <a:pt x="0" y="18"/>
                  </a:lnTo>
                  <a:lnTo>
                    <a:pt x="27" y="0"/>
                  </a:lnTo>
                  <a:lnTo>
                    <a:pt x="37" y="13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79" name="Freeform 197"/>
            <p:cNvSpPr>
              <a:spLocks/>
            </p:cNvSpPr>
            <p:nvPr userDrawn="1"/>
          </p:nvSpPr>
          <p:spPr bwMode="gray">
            <a:xfrm>
              <a:off x="10313988" y="5413375"/>
              <a:ext cx="55563" cy="50800"/>
            </a:xfrm>
            <a:custGeom>
              <a:avLst/>
              <a:gdLst>
                <a:gd name="T0" fmla="*/ 35 w 35"/>
                <a:gd name="T1" fmla="*/ 14 h 32"/>
                <a:gd name="T2" fmla="*/ 8 w 35"/>
                <a:gd name="T3" fmla="*/ 32 h 32"/>
                <a:gd name="T4" fmla="*/ 0 w 35"/>
                <a:gd name="T5" fmla="*/ 19 h 32"/>
                <a:gd name="T6" fmla="*/ 26 w 35"/>
                <a:gd name="T7" fmla="*/ 0 h 32"/>
                <a:gd name="T8" fmla="*/ 35 w 35"/>
                <a:gd name="T9" fmla="*/ 1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2">
                  <a:moveTo>
                    <a:pt x="35" y="14"/>
                  </a:moveTo>
                  <a:lnTo>
                    <a:pt x="8" y="32"/>
                  </a:lnTo>
                  <a:lnTo>
                    <a:pt x="0" y="19"/>
                  </a:lnTo>
                  <a:lnTo>
                    <a:pt x="26" y="0"/>
                  </a:lnTo>
                  <a:lnTo>
                    <a:pt x="35" y="14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80" name="Freeform 198"/>
            <p:cNvSpPr>
              <a:spLocks/>
            </p:cNvSpPr>
            <p:nvPr userDrawn="1"/>
          </p:nvSpPr>
          <p:spPr bwMode="gray">
            <a:xfrm>
              <a:off x="10283826" y="5370513"/>
              <a:ext cx="57150" cy="49213"/>
            </a:xfrm>
            <a:custGeom>
              <a:avLst/>
              <a:gdLst>
                <a:gd name="T0" fmla="*/ 36 w 36"/>
                <a:gd name="T1" fmla="*/ 13 h 31"/>
                <a:gd name="T2" fmla="*/ 9 w 36"/>
                <a:gd name="T3" fmla="*/ 31 h 31"/>
                <a:gd name="T4" fmla="*/ 0 w 36"/>
                <a:gd name="T5" fmla="*/ 17 h 31"/>
                <a:gd name="T6" fmla="*/ 27 w 36"/>
                <a:gd name="T7" fmla="*/ 0 h 31"/>
                <a:gd name="T8" fmla="*/ 36 w 36"/>
                <a:gd name="T9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1">
                  <a:moveTo>
                    <a:pt x="36" y="13"/>
                  </a:moveTo>
                  <a:lnTo>
                    <a:pt x="9" y="31"/>
                  </a:lnTo>
                  <a:lnTo>
                    <a:pt x="0" y="17"/>
                  </a:lnTo>
                  <a:lnTo>
                    <a:pt x="27" y="0"/>
                  </a:lnTo>
                  <a:lnTo>
                    <a:pt x="36" y="13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81" name="Freeform 199"/>
            <p:cNvSpPr>
              <a:spLocks/>
            </p:cNvSpPr>
            <p:nvPr userDrawn="1"/>
          </p:nvSpPr>
          <p:spPr bwMode="gray">
            <a:xfrm>
              <a:off x="10253663" y="5326063"/>
              <a:ext cx="58738" cy="49213"/>
            </a:xfrm>
            <a:custGeom>
              <a:avLst/>
              <a:gdLst>
                <a:gd name="T0" fmla="*/ 37 w 37"/>
                <a:gd name="T1" fmla="*/ 14 h 31"/>
                <a:gd name="T2" fmla="*/ 10 w 37"/>
                <a:gd name="T3" fmla="*/ 31 h 31"/>
                <a:gd name="T4" fmla="*/ 0 w 37"/>
                <a:gd name="T5" fmla="*/ 18 h 31"/>
                <a:gd name="T6" fmla="*/ 28 w 37"/>
                <a:gd name="T7" fmla="*/ 0 h 31"/>
                <a:gd name="T8" fmla="*/ 37 w 37"/>
                <a:gd name="T9" fmla="*/ 1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1">
                  <a:moveTo>
                    <a:pt x="37" y="14"/>
                  </a:moveTo>
                  <a:lnTo>
                    <a:pt x="10" y="31"/>
                  </a:lnTo>
                  <a:lnTo>
                    <a:pt x="0" y="18"/>
                  </a:lnTo>
                  <a:lnTo>
                    <a:pt x="28" y="0"/>
                  </a:lnTo>
                  <a:lnTo>
                    <a:pt x="37" y="14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82" name="Freeform 200"/>
            <p:cNvSpPr>
              <a:spLocks/>
            </p:cNvSpPr>
            <p:nvPr userDrawn="1"/>
          </p:nvSpPr>
          <p:spPr bwMode="gray">
            <a:xfrm>
              <a:off x="10225088" y="5281613"/>
              <a:ext cx="55563" cy="49213"/>
            </a:xfrm>
            <a:custGeom>
              <a:avLst/>
              <a:gdLst>
                <a:gd name="T0" fmla="*/ 35 w 35"/>
                <a:gd name="T1" fmla="*/ 13 h 31"/>
                <a:gd name="T2" fmla="*/ 8 w 35"/>
                <a:gd name="T3" fmla="*/ 31 h 31"/>
                <a:gd name="T4" fmla="*/ 0 w 35"/>
                <a:gd name="T5" fmla="*/ 18 h 31"/>
                <a:gd name="T6" fmla="*/ 28 w 35"/>
                <a:gd name="T7" fmla="*/ 0 h 31"/>
                <a:gd name="T8" fmla="*/ 35 w 35"/>
                <a:gd name="T9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1">
                  <a:moveTo>
                    <a:pt x="35" y="13"/>
                  </a:moveTo>
                  <a:lnTo>
                    <a:pt x="8" y="31"/>
                  </a:lnTo>
                  <a:lnTo>
                    <a:pt x="0" y="18"/>
                  </a:lnTo>
                  <a:lnTo>
                    <a:pt x="28" y="0"/>
                  </a:lnTo>
                  <a:lnTo>
                    <a:pt x="35" y="13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83" name="Freeform 201"/>
            <p:cNvSpPr>
              <a:spLocks/>
            </p:cNvSpPr>
            <p:nvPr userDrawn="1"/>
          </p:nvSpPr>
          <p:spPr bwMode="gray">
            <a:xfrm>
              <a:off x="10194926" y="5235575"/>
              <a:ext cx="57150" cy="50800"/>
            </a:xfrm>
            <a:custGeom>
              <a:avLst/>
              <a:gdLst>
                <a:gd name="T0" fmla="*/ 36 w 36"/>
                <a:gd name="T1" fmla="*/ 14 h 32"/>
                <a:gd name="T2" fmla="*/ 9 w 36"/>
                <a:gd name="T3" fmla="*/ 32 h 32"/>
                <a:gd name="T4" fmla="*/ 9 w 36"/>
                <a:gd name="T5" fmla="*/ 32 h 32"/>
                <a:gd name="T6" fmla="*/ 0 w 36"/>
                <a:gd name="T7" fmla="*/ 19 h 32"/>
                <a:gd name="T8" fmla="*/ 0 w 36"/>
                <a:gd name="T9" fmla="*/ 19 h 32"/>
                <a:gd name="T10" fmla="*/ 27 w 36"/>
                <a:gd name="T11" fmla="*/ 0 h 32"/>
                <a:gd name="T12" fmla="*/ 36 w 36"/>
                <a:gd name="T13" fmla="*/ 1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2">
                  <a:moveTo>
                    <a:pt x="36" y="14"/>
                  </a:moveTo>
                  <a:lnTo>
                    <a:pt x="9" y="32"/>
                  </a:lnTo>
                  <a:lnTo>
                    <a:pt x="9" y="32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27" y="0"/>
                  </a:lnTo>
                  <a:lnTo>
                    <a:pt x="36" y="14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84" name="Freeform 202"/>
            <p:cNvSpPr>
              <a:spLocks/>
            </p:cNvSpPr>
            <p:nvPr userDrawn="1"/>
          </p:nvSpPr>
          <p:spPr bwMode="gray">
            <a:xfrm>
              <a:off x="10166351" y="5191125"/>
              <a:ext cx="57150" cy="50800"/>
            </a:xfrm>
            <a:custGeom>
              <a:avLst/>
              <a:gdLst>
                <a:gd name="T0" fmla="*/ 36 w 36"/>
                <a:gd name="T1" fmla="*/ 14 h 32"/>
                <a:gd name="T2" fmla="*/ 9 w 36"/>
                <a:gd name="T3" fmla="*/ 32 h 32"/>
                <a:gd name="T4" fmla="*/ 0 w 36"/>
                <a:gd name="T5" fmla="*/ 18 h 32"/>
                <a:gd name="T6" fmla="*/ 27 w 36"/>
                <a:gd name="T7" fmla="*/ 0 h 32"/>
                <a:gd name="T8" fmla="*/ 36 w 36"/>
                <a:gd name="T9" fmla="*/ 1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2">
                  <a:moveTo>
                    <a:pt x="36" y="14"/>
                  </a:moveTo>
                  <a:lnTo>
                    <a:pt x="9" y="32"/>
                  </a:lnTo>
                  <a:lnTo>
                    <a:pt x="0" y="18"/>
                  </a:lnTo>
                  <a:lnTo>
                    <a:pt x="27" y="0"/>
                  </a:lnTo>
                  <a:lnTo>
                    <a:pt x="36" y="14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85" name="Freeform 203"/>
            <p:cNvSpPr>
              <a:spLocks/>
            </p:cNvSpPr>
            <p:nvPr userDrawn="1"/>
          </p:nvSpPr>
          <p:spPr bwMode="gray">
            <a:xfrm>
              <a:off x="10136188" y="5148263"/>
              <a:ext cx="57150" cy="49213"/>
            </a:xfrm>
            <a:custGeom>
              <a:avLst/>
              <a:gdLst>
                <a:gd name="T0" fmla="*/ 36 w 36"/>
                <a:gd name="T1" fmla="*/ 14 h 31"/>
                <a:gd name="T2" fmla="*/ 8 w 36"/>
                <a:gd name="T3" fmla="*/ 31 h 31"/>
                <a:gd name="T4" fmla="*/ 0 w 36"/>
                <a:gd name="T5" fmla="*/ 17 h 31"/>
                <a:gd name="T6" fmla="*/ 28 w 36"/>
                <a:gd name="T7" fmla="*/ 0 h 31"/>
                <a:gd name="T8" fmla="*/ 36 w 36"/>
                <a:gd name="T9" fmla="*/ 1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1">
                  <a:moveTo>
                    <a:pt x="36" y="14"/>
                  </a:moveTo>
                  <a:lnTo>
                    <a:pt x="8" y="31"/>
                  </a:lnTo>
                  <a:lnTo>
                    <a:pt x="0" y="17"/>
                  </a:lnTo>
                  <a:lnTo>
                    <a:pt x="28" y="0"/>
                  </a:lnTo>
                  <a:lnTo>
                    <a:pt x="36" y="14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86" name="Freeform 204"/>
            <p:cNvSpPr>
              <a:spLocks/>
            </p:cNvSpPr>
            <p:nvPr userDrawn="1"/>
          </p:nvSpPr>
          <p:spPr bwMode="gray">
            <a:xfrm>
              <a:off x="10106026" y="5103813"/>
              <a:ext cx="58738" cy="49213"/>
            </a:xfrm>
            <a:custGeom>
              <a:avLst/>
              <a:gdLst>
                <a:gd name="T0" fmla="*/ 37 w 37"/>
                <a:gd name="T1" fmla="*/ 13 h 31"/>
                <a:gd name="T2" fmla="*/ 9 w 37"/>
                <a:gd name="T3" fmla="*/ 31 h 31"/>
                <a:gd name="T4" fmla="*/ 0 w 37"/>
                <a:gd name="T5" fmla="*/ 18 h 31"/>
                <a:gd name="T6" fmla="*/ 27 w 37"/>
                <a:gd name="T7" fmla="*/ 0 h 31"/>
                <a:gd name="T8" fmla="*/ 37 w 37"/>
                <a:gd name="T9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1">
                  <a:moveTo>
                    <a:pt x="37" y="13"/>
                  </a:moveTo>
                  <a:lnTo>
                    <a:pt x="9" y="31"/>
                  </a:lnTo>
                  <a:lnTo>
                    <a:pt x="0" y="18"/>
                  </a:lnTo>
                  <a:lnTo>
                    <a:pt x="27" y="0"/>
                  </a:lnTo>
                  <a:lnTo>
                    <a:pt x="37" y="13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87" name="Freeform 206"/>
            <p:cNvSpPr>
              <a:spLocks/>
            </p:cNvSpPr>
            <p:nvPr userDrawn="1"/>
          </p:nvSpPr>
          <p:spPr bwMode="gray">
            <a:xfrm>
              <a:off x="10077450" y="5059363"/>
              <a:ext cx="57150" cy="49213"/>
            </a:xfrm>
            <a:custGeom>
              <a:avLst/>
              <a:gdLst>
                <a:gd name="T0" fmla="*/ 36 w 36"/>
                <a:gd name="T1" fmla="*/ 13 h 31"/>
                <a:gd name="T2" fmla="*/ 9 w 36"/>
                <a:gd name="T3" fmla="*/ 31 h 31"/>
                <a:gd name="T4" fmla="*/ 0 w 36"/>
                <a:gd name="T5" fmla="*/ 18 h 31"/>
                <a:gd name="T6" fmla="*/ 27 w 36"/>
                <a:gd name="T7" fmla="*/ 0 h 31"/>
                <a:gd name="T8" fmla="*/ 36 w 36"/>
                <a:gd name="T9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1">
                  <a:moveTo>
                    <a:pt x="36" y="13"/>
                  </a:moveTo>
                  <a:lnTo>
                    <a:pt x="9" y="31"/>
                  </a:lnTo>
                  <a:lnTo>
                    <a:pt x="0" y="18"/>
                  </a:lnTo>
                  <a:lnTo>
                    <a:pt x="27" y="0"/>
                  </a:lnTo>
                  <a:lnTo>
                    <a:pt x="36" y="13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88" name="Freeform 207"/>
            <p:cNvSpPr>
              <a:spLocks/>
            </p:cNvSpPr>
            <p:nvPr userDrawn="1"/>
          </p:nvSpPr>
          <p:spPr bwMode="gray">
            <a:xfrm>
              <a:off x="10048875" y="5013325"/>
              <a:ext cx="55562" cy="50800"/>
            </a:xfrm>
            <a:custGeom>
              <a:avLst/>
              <a:gdLst>
                <a:gd name="T0" fmla="*/ 35 w 35"/>
                <a:gd name="T1" fmla="*/ 14 h 32"/>
                <a:gd name="T2" fmla="*/ 9 w 35"/>
                <a:gd name="T3" fmla="*/ 32 h 32"/>
                <a:gd name="T4" fmla="*/ 0 w 35"/>
                <a:gd name="T5" fmla="*/ 18 h 32"/>
                <a:gd name="T6" fmla="*/ 27 w 35"/>
                <a:gd name="T7" fmla="*/ 0 h 32"/>
                <a:gd name="T8" fmla="*/ 35 w 35"/>
                <a:gd name="T9" fmla="*/ 1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2">
                  <a:moveTo>
                    <a:pt x="35" y="14"/>
                  </a:moveTo>
                  <a:lnTo>
                    <a:pt x="9" y="32"/>
                  </a:lnTo>
                  <a:lnTo>
                    <a:pt x="0" y="18"/>
                  </a:lnTo>
                  <a:lnTo>
                    <a:pt x="27" y="0"/>
                  </a:lnTo>
                  <a:lnTo>
                    <a:pt x="35" y="14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89" name="Freeform 208"/>
            <p:cNvSpPr>
              <a:spLocks/>
            </p:cNvSpPr>
            <p:nvPr userDrawn="1"/>
          </p:nvSpPr>
          <p:spPr bwMode="gray">
            <a:xfrm>
              <a:off x="10017125" y="4970463"/>
              <a:ext cx="58737" cy="49213"/>
            </a:xfrm>
            <a:custGeom>
              <a:avLst/>
              <a:gdLst>
                <a:gd name="T0" fmla="*/ 37 w 37"/>
                <a:gd name="T1" fmla="*/ 13 h 31"/>
                <a:gd name="T2" fmla="*/ 10 w 37"/>
                <a:gd name="T3" fmla="*/ 31 h 31"/>
                <a:gd name="T4" fmla="*/ 0 w 37"/>
                <a:gd name="T5" fmla="*/ 17 h 31"/>
                <a:gd name="T6" fmla="*/ 28 w 37"/>
                <a:gd name="T7" fmla="*/ 0 h 31"/>
                <a:gd name="T8" fmla="*/ 37 w 37"/>
                <a:gd name="T9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1">
                  <a:moveTo>
                    <a:pt x="37" y="13"/>
                  </a:moveTo>
                  <a:lnTo>
                    <a:pt x="10" y="31"/>
                  </a:lnTo>
                  <a:lnTo>
                    <a:pt x="0" y="17"/>
                  </a:lnTo>
                  <a:lnTo>
                    <a:pt x="28" y="0"/>
                  </a:lnTo>
                  <a:lnTo>
                    <a:pt x="37" y="13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90" name="Freeform 209"/>
            <p:cNvSpPr>
              <a:spLocks/>
            </p:cNvSpPr>
            <p:nvPr userDrawn="1"/>
          </p:nvSpPr>
          <p:spPr bwMode="gray">
            <a:xfrm>
              <a:off x="9988550" y="4926013"/>
              <a:ext cx="58737" cy="47625"/>
            </a:xfrm>
            <a:custGeom>
              <a:avLst/>
              <a:gdLst>
                <a:gd name="T0" fmla="*/ 37 w 37"/>
                <a:gd name="T1" fmla="*/ 13 h 30"/>
                <a:gd name="T2" fmla="*/ 9 w 37"/>
                <a:gd name="T3" fmla="*/ 30 h 30"/>
                <a:gd name="T4" fmla="*/ 0 w 37"/>
                <a:gd name="T5" fmla="*/ 18 h 30"/>
                <a:gd name="T6" fmla="*/ 28 w 37"/>
                <a:gd name="T7" fmla="*/ 0 h 30"/>
                <a:gd name="T8" fmla="*/ 37 w 37"/>
                <a:gd name="T9" fmla="*/ 1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0">
                  <a:moveTo>
                    <a:pt x="37" y="13"/>
                  </a:moveTo>
                  <a:lnTo>
                    <a:pt x="9" y="30"/>
                  </a:lnTo>
                  <a:lnTo>
                    <a:pt x="0" y="18"/>
                  </a:lnTo>
                  <a:lnTo>
                    <a:pt x="28" y="0"/>
                  </a:lnTo>
                  <a:lnTo>
                    <a:pt x="37" y="13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91" name="Freeform 210"/>
            <p:cNvSpPr>
              <a:spLocks/>
            </p:cNvSpPr>
            <p:nvPr userDrawn="1"/>
          </p:nvSpPr>
          <p:spPr bwMode="gray">
            <a:xfrm>
              <a:off x="10856913" y="6146800"/>
              <a:ext cx="50800" cy="46038"/>
            </a:xfrm>
            <a:custGeom>
              <a:avLst/>
              <a:gdLst>
                <a:gd name="T0" fmla="*/ 32 w 32"/>
                <a:gd name="T1" fmla="*/ 14 h 29"/>
                <a:gd name="T2" fmla="*/ 9 w 32"/>
                <a:gd name="T3" fmla="*/ 29 h 29"/>
                <a:gd name="T4" fmla="*/ 0 w 32"/>
                <a:gd name="T5" fmla="*/ 16 h 29"/>
                <a:gd name="T6" fmla="*/ 24 w 32"/>
                <a:gd name="T7" fmla="*/ 0 h 29"/>
                <a:gd name="T8" fmla="*/ 32 w 32"/>
                <a:gd name="T9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29">
                  <a:moveTo>
                    <a:pt x="32" y="14"/>
                  </a:moveTo>
                  <a:lnTo>
                    <a:pt x="9" y="29"/>
                  </a:lnTo>
                  <a:lnTo>
                    <a:pt x="0" y="16"/>
                  </a:lnTo>
                  <a:lnTo>
                    <a:pt x="24" y="0"/>
                  </a:lnTo>
                  <a:lnTo>
                    <a:pt x="32" y="14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92" name="Freeform 211"/>
            <p:cNvSpPr>
              <a:spLocks/>
            </p:cNvSpPr>
            <p:nvPr userDrawn="1"/>
          </p:nvSpPr>
          <p:spPr bwMode="gray">
            <a:xfrm>
              <a:off x="10826750" y="6102350"/>
              <a:ext cx="52387" cy="46038"/>
            </a:xfrm>
            <a:custGeom>
              <a:avLst/>
              <a:gdLst>
                <a:gd name="T0" fmla="*/ 33 w 33"/>
                <a:gd name="T1" fmla="*/ 13 h 29"/>
                <a:gd name="T2" fmla="*/ 9 w 33"/>
                <a:gd name="T3" fmla="*/ 29 h 29"/>
                <a:gd name="T4" fmla="*/ 0 w 33"/>
                <a:gd name="T5" fmla="*/ 16 h 29"/>
                <a:gd name="T6" fmla="*/ 24 w 33"/>
                <a:gd name="T7" fmla="*/ 0 h 29"/>
                <a:gd name="T8" fmla="*/ 33 w 33"/>
                <a:gd name="T9" fmla="*/ 1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9">
                  <a:moveTo>
                    <a:pt x="33" y="13"/>
                  </a:moveTo>
                  <a:lnTo>
                    <a:pt x="9" y="29"/>
                  </a:lnTo>
                  <a:lnTo>
                    <a:pt x="0" y="16"/>
                  </a:lnTo>
                  <a:lnTo>
                    <a:pt x="24" y="0"/>
                  </a:lnTo>
                  <a:lnTo>
                    <a:pt x="33" y="13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93" name="Freeform 212"/>
            <p:cNvSpPr>
              <a:spLocks/>
            </p:cNvSpPr>
            <p:nvPr userDrawn="1"/>
          </p:nvSpPr>
          <p:spPr bwMode="gray">
            <a:xfrm>
              <a:off x="10798175" y="6056313"/>
              <a:ext cx="52387" cy="47625"/>
            </a:xfrm>
            <a:custGeom>
              <a:avLst/>
              <a:gdLst>
                <a:gd name="T0" fmla="*/ 33 w 33"/>
                <a:gd name="T1" fmla="*/ 14 h 30"/>
                <a:gd name="T2" fmla="*/ 9 w 33"/>
                <a:gd name="T3" fmla="*/ 30 h 30"/>
                <a:gd name="T4" fmla="*/ 0 w 33"/>
                <a:gd name="T5" fmla="*/ 16 h 30"/>
                <a:gd name="T6" fmla="*/ 24 w 33"/>
                <a:gd name="T7" fmla="*/ 0 h 30"/>
                <a:gd name="T8" fmla="*/ 33 w 33"/>
                <a:gd name="T9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0">
                  <a:moveTo>
                    <a:pt x="33" y="14"/>
                  </a:moveTo>
                  <a:lnTo>
                    <a:pt x="9" y="30"/>
                  </a:lnTo>
                  <a:lnTo>
                    <a:pt x="0" y="16"/>
                  </a:lnTo>
                  <a:lnTo>
                    <a:pt x="24" y="0"/>
                  </a:lnTo>
                  <a:lnTo>
                    <a:pt x="33" y="14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94" name="Freeform 213"/>
            <p:cNvSpPr>
              <a:spLocks/>
            </p:cNvSpPr>
            <p:nvPr userDrawn="1"/>
          </p:nvSpPr>
          <p:spPr bwMode="gray">
            <a:xfrm>
              <a:off x="10769600" y="6013450"/>
              <a:ext cx="52387" cy="46038"/>
            </a:xfrm>
            <a:custGeom>
              <a:avLst/>
              <a:gdLst>
                <a:gd name="T0" fmla="*/ 33 w 33"/>
                <a:gd name="T1" fmla="*/ 14 h 29"/>
                <a:gd name="T2" fmla="*/ 9 w 33"/>
                <a:gd name="T3" fmla="*/ 29 h 29"/>
                <a:gd name="T4" fmla="*/ 0 w 33"/>
                <a:gd name="T5" fmla="*/ 15 h 29"/>
                <a:gd name="T6" fmla="*/ 23 w 33"/>
                <a:gd name="T7" fmla="*/ 0 h 29"/>
                <a:gd name="T8" fmla="*/ 33 w 33"/>
                <a:gd name="T9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9">
                  <a:moveTo>
                    <a:pt x="33" y="14"/>
                  </a:moveTo>
                  <a:lnTo>
                    <a:pt x="9" y="29"/>
                  </a:lnTo>
                  <a:lnTo>
                    <a:pt x="0" y="15"/>
                  </a:lnTo>
                  <a:lnTo>
                    <a:pt x="23" y="0"/>
                  </a:lnTo>
                  <a:lnTo>
                    <a:pt x="33" y="14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95" name="Freeform 214"/>
            <p:cNvSpPr>
              <a:spLocks/>
            </p:cNvSpPr>
            <p:nvPr userDrawn="1"/>
          </p:nvSpPr>
          <p:spPr bwMode="gray">
            <a:xfrm>
              <a:off x="10739438" y="5946775"/>
              <a:ext cx="84137" cy="68263"/>
            </a:xfrm>
            <a:custGeom>
              <a:avLst/>
              <a:gdLst>
                <a:gd name="T0" fmla="*/ 53 w 53"/>
                <a:gd name="T1" fmla="*/ 14 h 43"/>
                <a:gd name="T2" fmla="*/ 8 w 53"/>
                <a:gd name="T3" fmla="*/ 43 h 43"/>
                <a:gd name="T4" fmla="*/ 0 w 53"/>
                <a:gd name="T5" fmla="*/ 30 h 43"/>
                <a:gd name="T6" fmla="*/ 45 w 53"/>
                <a:gd name="T7" fmla="*/ 0 h 43"/>
                <a:gd name="T8" fmla="*/ 53 w 53"/>
                <a:gd name="T9" fmla="*/ 14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43">
                  <a:moveTo>
                    <a:pt x="53" y="14"/>
                  </a:moveTo>
                  <a:lnTo>
                    <a:pt x="8" y="43"/>
                  </a:lnTo>
                  <a:lnTo>
                    <a:pt x="0" y="30"/>
                  </a:lnTo>
                  <a:lnTo>
                    <a:pt x="45" y="0"/>
                  </a:lnTo>
                  <a:lnTo>
                    <a:pt x="53" y="14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96" name="Freeform 215"/>
            <p:cNvSpPr>
              <a:spLocks/>
            </p:cNvSpPr>
            <p:nvPr userDrawn="1"/>
          </p:nvSpPr>
          <p:spPr bwMode="gray">
            <a:xfrm>
              <a:off x="10709275" y="5924550"/>
              <a:ext cx="52387" cy="46038"/>
            </a:xfrm>
            <a:custGeom>
              <a:avLst/>
              <a:gdLst>
                <a:gd name="T0" fmla="*/ 33 w 33"/>
                <a:gd name="T1" fmla="*/ 13 h 29"/>
                <a:gd name="T2" fmla="*/ 9 w 33"/>
                <a:gd name="T3" fmla="*/ 29 h 29"/>
                <a:gd name="T4" fmla="*/ 0 w 33"/>
                <a:gd name="T5" fmla="*/ 16 h 29"/>
                <a:gd name="T6" fmla="*/ 24 w 33"/>
                <a:gd name="T7" fmla="*/ 0 h 29"/>
                <a:gd name="T8" fmla="*/ 33 w 33"/>
                <a:gd name="T9" fmla="*/ 1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9">
                  <a:moveTo>
                    <a:pt x="33" y="13"/>
                  </a:moveTo>
                  <a:lnTo>
                    <a:pt x="9" y="29"/>
                  </a:lnTo>
                  <a:lnTo>
                    <a:pt x="0" y="16"/>
                  </a:lnTo>
                  <a:lnTo>
                    <a:pt x="24" y="0"/>
                  </a:lnTo>
                  <a:lnTo>
                    <a:pt x="33" y="13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97" name="Freeform 216"/>
            <p:cNvSpPr>
              <a:spLocks/>
            </p:cNvSpPr>
            <p:nvPr userDrawn="1"/>
          </p:nvSpPr>
          <p:spPr bwMode="gray">
            <a:xfrm>
              <a:off x="10680700" y="5878513"/>
              <a:ext cx="52387" cy="47625"/>
            </a:xfrm>
            <a:custGeom>
              <a:avLst/>
              <a:gdLst>
                <a:gd name="T0" fmla="*/ 33 w 33"/>
                <a:gd name="T1" fmla="*/ 14 h 30"/>
                <a:gd name="T2" fmla="*/ 9 w 33"/>
                <a:gd name="T3" fmla="*/ 30 h 30"/>
                <a:gd name="T4" fmla="*/ 0 w 33"/>
                <a:gd name="T5" fmla="*/ 16 h 30"/>
                <a:gd name="T6" fmla="*/ 24 w 33"/>
                <a:gd name="T7" fmla="*/ 0 h 30"/>
                <a:gd name="T8" fmla="*/ 33 w 33"/>
                <a:gd name="T9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0">
                  <a:moveTo>
                    <a:pt x="33" y="14"/>
                  </a:moveTo>
                  <a:lnTo>
                    <a:pt x="9" y="30"/>
                  </a:lnTo>
                  <a:lnTo>
                    <a:pt x="0" y="16"/>
                  </a:lnTo>
                  <a:lnTo>
                    <a:pt x="24" y="0"/>
                  </a:lnTo>
                  <a:lnTo>
                    <a:pt x="33" y="14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98" name="Freeform 217"/>
            <p:cNvSpPr>
              <a:spLocks/>
            </p:cNvSpPr>
            <p:nvPr userDrawn="1"/>
          </p:nvSpPr>
          <p:spPr bwMode="gray">
            <a:xfrm>
              <a:off x="10652125" y="5835650"/>
              <a:ext cx="50800" cy="46038"/>
            </a:xfrm>
            <a:custGeom>
              <a:avLst/>
              <a:gdLst>
                <a:gd name="T0" fmla="*/ 32 w 32"/>
                <a:gd name="T1" fmla="*/ 13 h 29"/>
                <a:gd name="T2" fmla="*/ 8 w 32"/>
                <a:gd name="T3" fmla="*/ 29 h 29"/>
                <a:gd name="T4" fmla="*/ 0 w 32"/>
                <a:gd name="T5" fmla="*/ 15 h 29"/>
                <a:gd name="T6" fmla="*/ 24 w 32"/>
                <a:gd name="T7" fmla="*/ 0 h 29"/>
                <a:gd name="T8" fmla="*/ 32 w 32"/>
                <a:gd name="T9" fmla="*/ 1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29">
                  <a:moveTo>
                    <a:pt x="32" y="13"/>
                  </a:moveTo>
                  <a:lnTo>
                    <a:pt x="8" y="29"/>
                  </a:lnTo>
                  <a:lnTo>
                    <a:pt x="0" y="15"/>
                  </a:lnTo>
                  <a:lnTo>
                    <a:pt x="24" y="0"/>
                  </a:lnTo>
                  <a:lnTo>
                    <a:pt x="32" y="13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99" name="Freeform 218"/>
            <p:cNvSpPr>
              <a:spLocks/>
            </p:cNvSpPr>
            <p:nvPr userDrawn="1"/>
          </p:nvSpPr>
          <p:spPr bwMode="gray">
            <a:xfrm>
              <a:off x="10620375" y="5791200"/>
              <a:ext cx="52387" cy="44450"/>
            </a:xfrm>
            <a:custGeom>
              <a:avLst/>
              <a:gdLst>
                <a:gd name="T0" fmla="*/ 33 w 33"/>
                <a:gd name="T1" fmla="*/ 14 h 28"/>
                <a:gd name="T2" fmla="*/ 9 w 33"/>
                <a:gd name="T3" fmla="*/ 28 h 28"/>
                <a:gd name="T4" fmla="*/ 0 w 33"/>
                <a:gd name="T5" fmla="*/ 15 h 28"/>
                <a:gd name="T6" fmla="*/ 24 w 33"/>
                <a:gd name="T7" fmla="*/ 0 h 28"/>
                <a:gd name="T8" fmla="*/ 33 w 33"/>
                <a:gd name="T9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8">
                  <a:moveTo>
                    <a:pt x="33" y="14"/>
                  </a:moveTo>
                  <a:lnTo>
                    <a:pt x="9" y="28"/>
                  </a:lnTo>
                  <a:lnTo>
                    <a:pt x="0" y="15"/>
                  </a:lnTo>
                  <a:lnTo>
                    <a:pt x="24" y="0"/>
                  </a:lnTo>
                  <a:lnTo>
                    <a:pt x="33" y="14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00" name="Freeform 219"/>
            <p:cNvSpPr>
              <a:spLocks/>
            </p:cNvSpPr>
            <p:nvPr userDrawn="1"/>
          </p:nvSpPr>
          <p:spPr bwMode="gray">
            <a:xfrm>
              <a:off x="10591800" y="5724525"/>
              <a:ext cx="85725" cy="68263"/>
            </a:xfrm>
            <a:custGeom>
              <a:avLst/>
              <a:gdLst>
                <a:gd name="T0" fmla="*/ 54 w 54"/>
                <a:gd name="T1" fmla="*/ 14 h 43"/>
                <a:gd name="T2" fmla="*/ 9 w 54"/>
                <a:gd name="T3" fmla="*/ 43 h 43"/>
                <a:gd name="T4" fmla="*/ 0 w 54"/>
                <a:gd name="T5" fmla="*/ 30 h 43"/>
                <a:gd name="T6" fmla="*/ 44 w 54"/>
                <a:gd name="T7" fmla="*/ 0 h 43"/>
                <a:gd name="T8" fmla="*/ 54 w 54"/>
                <a:gd name="T9" fmla="*/ 14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3">
                  <a:moveTo>
                    <a:pt x="54" y="14"/>
                  </a:moveTo>
                  <a:lnTo>
                    <a:pt x="9" y="43"/>
                  </a:lnTo>
                  <a:lnTo>
                    <a:pt x="0" y="30"/>
                  </a:lnTo>
                  <a:lnTo>
                    <a:pt x="44" y="0"/>
                  </a:lnTo>
                  <a:lnTo>
                    <a:pt x="54" y="14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01" name="Freeform 220"/>
            <p:cNvSpPr>
              <a:spLocks/>
            </p:cNvSpPr>
            <p:nvPr userDrawn="1"/>
          </p:nvSpPr>
          <p:spPr bwMode="gray">
            <a:xfrm>
              <a:off x="10563225" y="5700713"/>
              <a:ext cx="50800" cy="47625"/>
            </a:xfrm>
            <a:custGeom>
              <a:avLst/>
              <a:gdLst>
                <a:gd name="T0" fmla="*/ 32 w 32"/>
                <a:gd name="T1" fmla="*/ 14 h 30"/>
                <a:gd name="T2" fmla="*/ 8 w 32"/>
                <a:gd name="T3" fmla="*/ 30 h 30"/>
                <a:gd name="T4" fmla="*/ 0 w 32"/>
                <a:gd name="T5" fmla="*/ 16 h 30"/>
                <a:gd name="T6" fmla="*/ 24 w 32"/>
                <a:gd name="T7" fmla="*/ 0 h 30"/>
                <a:gd name="T8" fmla="*/ 32 w 32"/>
                <a:gd name="T9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0">
                  <a:moveTo>
                    <a:pt x="32" y="14"/>
                  </a:moveTo>
                  <a:lnTo>
                    <a:pt x="8" y="30"/>
                  </a:lnTo>
                  <a:lnTo>
                    <a:pt x="0" y="16"/>
                  </a:lnTo>
                  <a:lnTo>
                    <a:pt x="24" y="0"/>
                  </a:lnTo>
                  <a:lnTo>
                    <a:pt x="32" y="14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02" name="Freeform 221"/>
            <p:cNvSpPr>
              <a:spLocks/>
            </p:cNvSpPr>
            <p:nvPr userDrawn="1"/>
          </p:nvSpPr>
          <p:spPr bwMode="gray">
            <a:xfrm>
              <a:off x="10533063" y="5656263"/>
              <a:ext cx="52387" cy="47625"/>
            </a:xfrm>
            <a:custGeom>
              <a:avLst/>
              <a:gdLst>
                <a:gd name="T0" fmla="*/ 33 w 33"/>
                <a:gd name="T1" fmla="*/ 14 h 30"/>
                <a:gd name="T2" fmla="*/ 9 w 33"/>
                <a:gd name="T3" fmla="*/ 30 h 30"/>
                <a:gd name="T4" fmla="*/ 0 w 33"/>
                <a:gd name="T5" fmla="*/ 16 h 30"/>
                <a:gd name="T6" fmla="*/ 23 w 33"/>
                <a:gd name="T7" fmla="*/ 0 h 30"/>
                <a:gd name="T8" fmla="*/ 33 w 33"/>
                <a:gd name="T9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0">
                  <a:moveTo>
                    <a:pt x="33" y="14"/>
                  </a:moveTo>
                  <a:lnTo>
                    <a:pt x="9" y="30"/>
                  </a:lnTo>
                  <a:lnTo>
                    <a:pt x="0" y="16"/>
                  </a:lnTo>
                  <a:lnTo>
                    <a:pt x="23" y="0"/>
                  </a:lnTo>
                  <a:lnTo>
                    <a:pt x="33" y="14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03" name="Freeform 222"/>
            <p:cNvSpPr>
              <a:spLocks/>
            </p:cNvSpPr>
            <p:nvPr userDrawn="1"/>
          </p:nvSpPr>
          <p:spPr bwMode="gray">
            <a:xfrm>
              <a:off x="10502900" y="5613400"/>
              <a:ext cx="52387" cy="44450"/>
            </a:xfrm>
            <a:custGeom>
              <a:avLst/>
              <a:gdLst>
                <a:gd name="T0" fmla="*/ 33 w 33"/>
                <a:gd name="T1" fmla="*/ 12 h 28"/>
                <a:gd name="T2" fmla="*/ 9 w 33"/>
                <a:gd name="T3" fmla="*/ 28 h 28"/>
                <a:gd name="T4" fmla="*/ 0 w 33"/>
                <a:gd name="T5" fmla="*/ 15 h 28"/>
                <a:gd name="T6" fmla="*/ 24 w 33"/>
                <a:gd name="T7" fmla="*/ 0 h 28"/>
                <a:gd name="T8" fmla="*/ 33 w 33"/>
                <a:gd name="T9" fmla="*/ 1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8">
                  <a:moveTo>
                    <a:pt x="33" y="12"/>
                  </a:moveTo>
                  <a:lnTo>
                    <a:pt x="9" y="28"/>
                  </a:lnTo>
                  <a:lnTo>
                    <a:pt x="0" y="15"/>
                  </a:lnTo>
                  <a:lnTo>
                    <a:pt x="24" y="0"/>
                  </a:lnTo>
                  <a:lnTo>
                    <a:pt x="33" y="12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04" name="Freeform 223"/>
            <p:cNvSpPr>
              <a:spLocks/>
            </p:cNvSpPr>
            <p:nvPr userDrawn="1"/>
          </p:nvSpPr>
          <p:spPr bwMode="gray">
            <a:xfrm>
              <a:off x="10474325" y="5568950"/>
              <a:ext cx="50800" cy="44450"/>
            </a:xfrm>
            <a:custGeom>
              <a:avLst/>
              <a:gdLst>
                <a:gd name="T0" fmla="*/ 32 w 32"/>
                <a:gd name="T1" fmla="*/ 13 h 28"/>
                <a:gd name="T2" fmla="*/ 8 w 32"/>
                <a:gd name="T3" fmla="*/ 28 h 28"/>
                <a:gd name="T4" fmla="*/ 0 w 32"/>
                <a:gd name="T5" fmla="*/ 16 h 28"/>
                <a:gd name="T6" fmla="*/ 24 w 32"/>
                <a:gd name="T7" fmla="*/ 0 h 28"/>
                <a:gd name="T8" fmla="*/ 32 w 32"/>
                <a:gd name="T9" fmla="*/ 1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28">
                  <a:moveTo>
                    <a:pt x="32" y="13"/>
                  </a:moveTo>
                  <a:lnTo>
                    <a:pt x="8" y="28"/>
                  </a:lnTo>
                  <a:lnTo>
                    <a:pt x="0" y="16"/>
                  </a:lnTo>
                  <a:lnTo>
                    <a:pt x="24" y="0"/>
                  </a:lnTo>
                  <a:lnTo>
                    <a:pt x="32" y="13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05" name="Freeform 224"/>
            <p:cNvSpPr>
              <a:spLocks/>
            </p:cNvSpPr>
            <p:nvPr userDrawn="1"/>
          </p:nvSpPr>
          <p:spPr bwMode="gray">
            <a:xfrm>
              <a:off x="10444163" y="5502275"/>
              <a:ext cx="84137" cy="68263"/>
            </a:xfrm>
            <a:custGeom>
              <a:avLst/>
              <a:gdLst>
                <a:gd name="T0" fmla="*/ 53 w 53"/>
                <a:gd name="T1" fmla="*/ 13 h 43"/>
                <a:gd name="T2" fmla="*/ 9 w 53"/>
                <a:gd name="T3" fmla="*/ 43 h 43"/>
                <a:gd name="T4" fmla="*/ 0 w 53"/>
                <a:gd name="T5" fmla="*/ 29 h 43"/>
                <a:gd name="T6" fmla="*/ 44 w 53"/>
                <a:gd name="T7" fmla="*/ 0 h 43"/>
                <a:gd name="T8" fmla="*/ 53 w 53"/>
                <a:gd name="T9" fmla="*/ 1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43">
                  <a:moveTo>
                    <a:pt x="53" y="13"/>
                  </a:moveTo>
                  <a:lnTo>
                    <a:pt x="9" y="43"/>
                  </a:lnTo>
                  <a:lnTo>
                    <a:pt x="0" y="29"/>
                  </a:lnTo>
                  <a:lnTo>
                    <a:pt x="44" y="0"/>
                  </a:lnTo>
                  <a:lnTo>
                    <a:pt x="53" y="13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06" name="Freeform 225"/>
            <p:cNvSpPr>
              <a:spLocks/>
            </p:cNvSpPr>
            <p:nvPr userDrawn="1"/>
          </p:nvSpPr>
          <p:spPr bwMode="gray">
            <a:xfrm>
              <a:off x="10415588" y="5478463"/>
              <a:ext cx="52387" cy="47625"/>
            </a:xfrm>
            <a:custGeom>
              <a:avLst/>
              <a:gdLst>
                <a:gd name="T0" fmla="*/ 33 w 33"/>
                <a:gd name="T1" fmla="*/ 14 h 30"/>
                <a:gd name="T2" fmla="*/ 9 w 33"/>
                <a:gd name="T3" fmla="*/ 30 h 30"/>
                <a:gd name="T4" fmla="*/ 0 w 33"/>
                <a:gd name="T5" fmla="*/ 16 h 30"/>
                <a:gd name="T6" fmla="*/ 24 w 33"/>
                <a:gd name="T7" fmla="*/ 0 h 30"/>
                <a:gd name="T8" fmla="*/ 33 w 33"/>
                <a:gd name="T9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0">
                  <a:moveTo>
                    <a:pt x="33" y="14"/>
                  </a:moveTo>
                  <a:lnTo>
                    <a:pt x="9" y="30"/>
                  </a:lnTo>
                  <a:lnTo>
                    <a:pt x="0" y="16"/>
                  </a:lnTo>
                  <a:lnTo>
                    <a:pt x="24" y="0"/>
                  </a:lnTo>
                  <a:lnTo>
                    <a:pt x="33" y="14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07" name="Freeform 226"/>
            <p:cNvSpPr>
              <a:spLocks/>
            </p:cNvSpPr>
            <p:nvPr userDrawn="1"/>
          </p:nvSpPr>
          <p:spPr bwMode="gray">
            <a:xfrm>
              <a:off x="10385425" y="5434013"/>
              <a:ext cx="52387" cy="46038"/>
            </a:xfrm>
            <a:custGeom>
              <a:avLst/>
              <a:gdLst>
                <a:gd name="T0" fmla="*/ 33 w 33"/>
                <a:gd name="T1" fmla="*/ 13 h 29"/>
                <a:gd name="T2" fmla="*/ 10 w 33"/>
                <a:gd name="T3" fmla="*/ 29 h 29"/>
                <a:gd name="T4" fmla="*/ 0 w 33"/>
                <a:gd name="T5" fmla="*/ 16 h 29"/>
                <a:gd name="T6" fmla="*/ 24 w 33"/>
                <a:gd name="T7" fmla="*/ 0 h 29"/>
                <a:gd name="T8" fmla="*/ 33 w 33"/>
                <a:gd name="T9" fmla="*/ 1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9">
                  <a:moveTo>
                    <a:pt x="33" y="13"/>
                  </a:moveTo>
                  <a:lnTo>
                    <a:pt x="10" y="29"/>
                  </a:lnTo>
                  <a:lnTo>
                    <a:pt x="0" y="16"/>
                  </a:lnTo>
                  <a:lnTo>
                    <a:pt x="24" y="0"/>
                  </a:lnTo>
                  <a:lnTo>
                    <a:pt x="33" y="13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08" name="Freeform 227"/>
            <p:cNvSpPr>
              <a:spLocks/>
            </p:cNvSpPr>
            <p:nvPr userDrawn="1"/>
          </p:nvSpPr>
          <p:spPr bwMode="gray">
            <a:xfrm>
              <a:off x="10355263" y="5391150"/>
              <a:ext cx="52387" cy="44450"/>
            </a:xfrm>
            <a:custGeom>
              <a:avLst/>
              <a:gdLst>
                <a:gd name="T0" fmla="*/ 33 w 33"/>
                <a:gd name="T1" fmla="*/ 13 h 28"/>
                <a:gd name="T2" fmla="*/ 9 w 33"/>
                <a:gd name="T3" fmla="*/ 28 h 28"/>
                <a:gd name="T4" fmla="*/ 0 w 33"/>
                <a:gd name="T5" fmla="*/ 14 h 28"/>
                <a:gd name="T6" fmla="*/ 24 w 33"/>
                <a:gd name="T7" fmla="*/ 0 h 28"/>
                <a:gd name="T8" fmla="*/ 33 w 33"/>
                <a:gd name="T9" fmla="*/ 1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8">
                  <a:moveTo>
                    <a:pt x="33" y="13"/>
                  </a:moveTo>
                  <a:lnTo>
                    <a:pt x="9" y="28"/>
                  </a:lnTo>
                  <a:lnTo>
                    <a:pt x="0" y="14"/>
                  </a:lnTo>
                  <a:lnTo>
                    <a:pt x="24" y="0"/>
                  </a:lnTo>
                  <a:lnTo>
                    <a:pt x="33" y="13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09" name="Freeform 228"/>
            <p:cNvSpPr>
              <a:spLocks/>
            </p:cNvSpPr>
            <p:nvPr userDrawn="1"/>
          </p:nvSpPr>
          <p:spPr bwMode="gray">
            <a:xfrm>
              <a:off x="10326688" y="5345113"/>
              <a:ext cx="52387" cy="47625"/>
            </a:xfrm>
            <a:custGeom>
              <a:avLst/>
              <a:gdLst>
                <a:gd name="T0" fmla="*/ 33 w 33"/>
                <a:gd name="T1" fmla="*/ 14 h 30"/>
                <a:gd name="T2" fmla="*/ 9 w 33"/>
                <a:gd name="T3" fmla="*/ 30 h 30"/>
                <a:gd name="T4" fmla="*/ 0 w 33"/>
                <a:gd name="T5" fmla="*/ 16 h 30"/>
                <a:gd name="T6" fmla="*/ 24 w 33"/>
                <a:gd name="T7" fmla="*/ 0 h 30"/>
                <a:gd name="T8" fmla="*/ 33 w 33"/>
                <a:gd name="T9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0">
                  <a:moveTo>
                    <a:pt x="33" y="14"/>
                  </a:moveTo>
                  <a:lnTo>
                    <a:pt x="9" y="30"/>
                  </a:lnTo>
                  <a:lnTo>
                    <a:pt x="0" y="16"/>
                  </a:lnTo>
                  <a:lnTo>
                    <a:pt x="24" y="0"/>
                  </a:lnTo>
                  <a:lnTo>
                    <a:pt x="33" y="14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10" name="Freeform 229"/>
            <p:cNvSpPr>
              <a:spLocks/>
            </p:cNvSpPr>
            <p:nvPr userDrawn="1"/>
          </p:nvSpPr>
          <p:spPr bwMode="gray">
            <a:xfrm>
              <a:off x="10298113" y="5280025"/>
              <a:ext cx="84137" cy="68263"/>
            </a:xfrm>
            <a:custGeom>
              <a:avLst/>
              <a:gdLst>
                <a:gd name="T0" fmla="*/ 53 w 53"/>
                <a:gd name="T1" fmla="*/ 13 h 43"/>
                <a:gd name="T2" fmla="*/ 9 w 53"/>
                <a:gd name="T3" fmla="*/ 43 h 43"/>
                <a:gd name="T4" fmla="*/ 0 w 53"/>
                <a:gd name="T5" fmla="*/ 29 h 43"/>
                <a:gd name="T6" fmla="*/ 44 w 53"/>
                <a:gd name="T7" fmla="*/ 0 h 43"/>
                <a:gd name="T8" fmla="*/ 53 w 53"/>
                <a:gd name="T9" fmla="*/ 1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43">
                  <a:moveTo>
                    <a:pt x="53" y="13"/>
                  </a:moveTo>
                  <a:lnTo>
                    <a:pt x="9" y="43"/>
                  </a:lnTo>
                  <a:lnTo>
                    <a:pt x="0" y="29"/>
                  </a:lnTo>
                  <a:lnTo>
                    <a:pt x="44" y="0"/>
                  </a:lnTo>
                  <a:lnTo>
                    <a:pt x="53" y="13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11" name="Freeform 230"/>
            <p:cNvSpPr>
              <a:spLocks/>
            </p:cNvSpPr>
            <p:nvPr userDrawn="1"/>
          </p:nvSpPr>
          <p:spPr bwMode="gray">
            <a:xfrm>
              <a:off x="10269538" y="5256213"/>
              <a:ext cx="49212" cy="46038"/>
            </a:xfrm>
            <a:custGeom>
              <a:avLst/>
              <a:gdLst>
                <a:gd name="T0" fmla="*/ 31 w 31"/>
                <a:gd name="T1" fmla="*/ 14 h 29"/>
                <a:gd name="T2" fmla="*/ 7 w 31"/>
                <a:gd name="T3" fmla="*/ 29 h 29"/>
                <a:gd name="T4" fmla="*/ 0 w 31"/>
                <a:gd name="T5" fmla="*/ 16 h 29"/>
                <a:gd name="T6" fmla="*/ 23 w 31"/>
                <a:gd name="T7" fmla="*/ 0 h 29"/>
                <a:gd name="T8" fmla="*/ 31 w 31"/>
                <a:gd name="T9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9">
                  <a:moveTo>
                    <a:pt x="31" y="14"/>
                  </a:moveTo>
                  <a:lnTo>
                    <a:pt x="7" y="29"/>
                  </a:lnTo>
                  <a:lnTo>
                    <a:pt x="0" y="16"/>
                  </a:lnTo>
                  <a:lnTo>
                    <a:pt x="23" y="0"/>
                  </a:lnTo>
                  <a:lnTo>
                    <a:pt x="31" y="14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12" name="Freeform 231"/>
            <p:cNvSpPr>
              <a:spLocks/>
            </p:cNvSpPr>
            <p:nvPr userDrawn="1"/>
          </p:nvSpPr>
          <p:spPr bwMode="gray">
            <a:xfrm>
              <a:off x="10237788" y="5213350"/>
              <a:ext cx="52387" cy="44450"/>
            </a:xfrm>
            <a:custGeom>
              <a:avLst/>
              <a:gdLst>
                <a:gd name="T0" fmla="*/ 33 w 33"/>
                <a:gd name="T1" fmla="*/ 12 h 28"/>
                <a:gd name="T2" fmla="*/ 9 w 33"/>
                <a:gd name="T3" fmla="*/ 28 h 28"/>
                <a:gd name="T4" fmla="*/ 0 w 33"/>
                <a:gd name="T5" fmla="*/ 14 h 28"/>
                <a:gd name="T6" fmla="*/ 24 w 33"/>
                <a:gd name="T7" fmla="*/ 0 h 28"/>
                <a:gd name="T8" fmla="*/ 33 w 33"/>
                <a:gd name="T9" fmla="*/ 1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8">
                  <a:moveTo>
                    <a:pt x="33" y="12"/>
                  </a:moveTo>
                  <a:lnTo>
                    <a:pt x="9" y="28"/>
                  </a:lnTo>
                  <a:lnTo>
                    <a:pt x="0" y="14"/>
                  </a:lnTo>
                  <a:lnTo>
                    <a:pt x="24" y="0"/>
                  </a:lnTo>
                  <a:lnTo>
                    <a:pt x="33" y="12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13" name="Freeform 232"/>
            <p:cNvSpPr>
              <a:spLocks/>
            </p:cNvSpPr>
            <p:nvPr userDrawn="1"/>
          </p:nvSpPr>
          <p:spPr bwMode="gray">
            <a:xfrm>
              <a:off x="10209213" y="5168900"/>
              <a:ext cx="52387" cy="44450"/>
            </a:xfrm>
            <a:custGeom>
              <a:avLst/>
              <a:gdLst>
                <a:gd name="T0" fmla="*/ 33 w 33"/>
                <a:gd name="T1" fmla="*/ 13 h 28"/>
                <a:gd name="T2" fmla="*/ 9 w 33"/>
                <a:gd name="T3" fmla="*/ 28 h 28"/>
                <a:gd name="T4" fmla="*/ 0 w 33"/>
                <a:gd name="T5" fmla="*/ 15 h 28"/>
                <a:gd name="T6" fmla="*/ 24 w 33"/>
                <a:gd name="T7" fmla="*/ 0 h 28"/>
                <a:gd name="T8" fmla="*/ 33 w 33"/>
                <a:gd name="T9" fmla="*/ 1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8">
                  <a:moveTo>
                    <a:pt x="33" y="13"/>
                  </a:moveTo>
                  <a:lnTo>
                    <a:pt x="9" y="28"/>
                  </a:lnTo>
                  <a:lnTo>
                    <a:pt x="0" y="15"/>
                  </a:lnTo>
                  <a:lnTo>
                    <a:pt x="24" y="0"/>
                  </a:lnTo>
                  <a:lnTo>
                    <a:pt x="33" y="13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14" name="Freeform 233"/>
            <p:cNvSpPr>
              <a:spLocks/>
            </p:cNvSpPr>
            <p:nvPr userDrawn="1"/>
          </p:nvSpPr>
          <p:spPr bwMode="gray">
            <a:xfrm>
              <a:off x="10180638" y="5122863"/>
              <a:ext cx="50800" cy="47625"/>
            </a:xfrm>
            <a:custGeom>
              <a:avLst/>
              <a:gdLst>
                <a:gd name="T0" fmla="*/ 32 w 32"/>
                <a:gd name="T1" fmla="*/ 14 h 30"/>
                <a:gd name="T2" fmla="*/ 8 w 32"/>
                <a:gd name="T3" fmla="*/ 30 h 30"/>
                <a:gd name="T4" fmla="*/ 0 w 32"/>
                <a:gd name="T5" fmla="*/ 16 h 30"/>
                <a:gd name="T6" fmla="*/ 24 w 32"/>
                <a:gd name="T7" fmla="*/ 0 h 30"/>
                <a:gd name="T8" fmla="*/ 32 w 32"/>
                <a:gd name="T9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0">
                  <a:moveTo>
                    <a:pt x="32" y="14"/>
                  </a:moveTo>
                  <a:lnTo>
                    <a:pt x="8" y="30"/>
                  </a:lnTo>
                  <a:lnTo>
                    <a:pt x="0" y="16"/>
                  </a:lnTo>
                  <a:lnTo>
                    <a:pt x="24" y="0"/>
                  </a:lnTo>
                  <a:lnTo>
                    <a:pt x="32" y="14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15" name="Freeform 234"/>
            <p:cNvSpPr>
              <a:spLocks/>
            </p:cNvSpPr>
            <p:nvPr userDrawn="1"/>
          </p:nvSpPr>
          <p:spPr bwMode="gray">
            <a:xfrm>
              <a:off x="10148888" y="5056188"/>
              <a:ext cx="85725" cy="68263"/>
            </a:xfrm>
            <a:custGeom>
              <a:avLst/>
              <a:gdLst>
                <a:gd name="T0" fmla="*/ 54 w 54"/>
                <a:gd name="T1" fmla="*/ 14 h 43"/>
                <a:gd name="T2" fmla="*/ 10 w 54"/>
                <a:gd name="T3" fmla="*/ 43 h 43"/>
                <a:gd name="T4" fmla="*/ 0 w 54"/>
                <a:gd name="T5" fmla="*/ 30 h 43"/>
                <a:gd name="T6" fmla="*/ 45 w 54"/>
                <a:gd name="T7" fmla="*/ 0 h 43"/>
                <a:gd name="T8" fmla="*/ 54 w 54"/>
                <a:gd name="T9" fmla="*/ 14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3">
                  <a:moveTo>
                    <a:pt x="54" y="14"/>
                  </a:moveTo>
                  <a:lnTo>
                    <a:pt x="10" y="43"/>
                  </a:lnTo>
                  <a:lnTo>
                    <a:pt x="0" y="30"/>
                  </a:lnTo>
                  <a:lnTo>
                    <a:pt x="45" y="0"/>
                  </a:lnTo>
                  <a:lnTo>
                    <a:pt x="54" y="14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16" name="Freeform 235"/>
            <p:cNvSpPr>
              <a:spLocks/>
            </p:cNvSpPr>
            <p:nvPr userDrawn="1"/>
          </p:nvSpPr>
          <p:spPr bwMode="gray">
            <a:xfrm>
              <a:off x="10120313" y="5033963"/>
              <a:ext cx="52387" cy="46038"/>
            </a:xfrm>
            <a:custGeom>
              <a:avLst/>
              <a:gdLst>
                <a:gd name="T0" fmla="*/ 33 w 33"/>
                <a:gd name="T1" fmla="*/ 13 h 29"/>
                <a:gd name="T2" fmla="*/ 9 w 33"/>
                <a:gd name="T3" fmla="*/ 29 h 29"/>
                <a:gd name="T4" fmla="*/ 0 w 33"/>
                <a:gd name="T5" fmla="*/ 16 h 29"/>
                <a:gd name="T6" fmla="*/ 24 w 33"/>
                <a:gd name="T7" fmla="*/ 0 h 29"/>
                <a:gd name="T8" fmla="*/ 33 w 33"/>
                <a:gd name="T9" fmla="*/ 1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9">
                  <a:moveTo>
                    <a:pt x="33" y="13"/>
                  </a:moveTo>
                  <a:lnTo>
                    <a:pt x="9" y="29"/>
                  </a:lnTo>
                  <a:lnTo>
                    <a:pt x="0" y="16"/>
                  </a:lnTo>
                  <a:lnTo>
                    <a:pt x="24" y="0"/>
                  </a:lnTo>
                  <a:lnTo>
                    <a:pt x="33" y="13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17" name="Freeform 236"/>
            <p:cNvSpPr>
              <a:spLocks/>
            </p:cNvSpPr>
            <p:nvPr userDrawn="1"/>
          </p:nvSpPr>
          <p:spPr bwMode="gray">
            <a:xfrm>
              <a:off x="10091738" y="4991100"/>
              <a:ext cx="50800" cy="44450"/>
            </a:xfrm>
            <a:custGeom>
              <a:avLst/>
              <a:gdLst>
                <a:gd name="T0" fmla="*/ 32 w 32"/>
                <a:gd name="T1" fmla="*/ 12 h 28"/>
                <a:gd name="T2" fmla="*/ 8 w 32"/>
                <a:gd name="T3" fmla="*/ 28 h 28"/>
                <a:gd name="T4" fmla="*/ 0 w 32"/>
                <a:gd name="T5" fmla="*/ 14 h 28"/>
                <a:gd name="T6" fmla="*/ 24 w 32"/>
                <a:gd name="T7" fmla="*/ 0 h 28"/>
                <a:gd name="T8" fmla="*/ 32 w 32"/>
                <a:gd name="T9" fmla="*/ 1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28">
                  <a:moveTo>
                    <a:pt x="32" y="12"/>
                  </a:moveTo>
                  <a:lnTo>
                    <a:pt x="8" y="28"/>
                  </a:lnTo>
                  <a:lnTo>
                    <a:pt x="0" y="14"/>
                  </a:lnTo>
                  <a:lnTo>
                    <a:pt x="24" y="0"/>
                  </a:lnTo>
                  <a:lnTo>
                    <a:pt x="32" y="12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18" name="Freeform 237"/>
            <p:cNvSpPr>
              <a:spLocks/>
            </p:cNvSpPr>
            <p:nvPr userDrawn="1"/>
          </p:nvSpPr>
          <p:spPr bwMode="gray">
            <a:xfrm>
              <a:off x="10061575" y="4945063"/>
              <a:ext cx="52387" cy="46038"/>
            </a:xfrm>
            <a:custGeom>
              <a:avLst/>
              <a:gdLst>
                <a:gd name="T0" fmla="*/ 33 w 33"/>
                <a:gd name="T1" fmla="*/ 14 h 29"/>
                <a:gd name="T2" fmla="*/ 9 w 33"/>
                <a:gd name="T3" fmla="*/ 29 h 29"/>
                <a:gd name="T4" fmla="*/ 0 w 33"/>
                <a:gd name="T5" fmla="*/ 16 h 29"/>
                <a:gd name="T6" fmla="*/ 24 w 33"/>
                <a:gd name="T7" fmla="*/ 0 h 29"/>
                <a:gd name="T8" fmla="*/ 33 w 33"/>
                <a:gd name="T9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9">
                  <a:moveTo>
                    <a:pt x="33" y="14"/>
                  </a:moveTo>
                  <a:lnTo>
                    <a:pt x="9" y="29"/>
                  </a:lnTo>
                  <a:lnTo>
                    <a:pt x="0" y="16"/>
                  </a:lnTo>
                  <a:lnTo>
                    <a:pt x="24" y="0"/>
                  </a:lnTo>
                  <a:lnTo>
                    <a:pt x="33" y="14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19" name="Freeform 238"/>
            <p:cNvSpPr>
              <a:spLocks/>
            </p:cNvSpPr>
            <p:nvPr userDrawn="1"/>
          </p:nvSpPr>
          <p:spPr bwMode="gray">
            <a:xfrm>
              <a:off x="10033000" y="4900613"/>
              <a:ext cx="52387" cy="46038"/>
            </a:xfrm>
            <a:custGeom>
              <a:avLst/>
              <a:gdLst>
                <a:gd name="T0" fmla="*/ 33 w 33"/>
                <a:gd name="T1" fmla="*/ 14 h 29"/>
                <a:gd name="T2" fmla="*/ 9 w 33"/>
                <a:gd name="T3" fmla="*/ 29 h 29"/>
                <a:gd name="T4" fmla="*/ 0 w 33"/>
                <a:gd name="T5" fmla="*/ 16 h 29"/>
                <a:gd name="T6" fmla="*/ 23 w 33"/>
                <a:gd name="T7" fmla="*/ 0 h 29"/>
                <a:gd name="T8" fmla="*/ 33 w 33"/>
                <a:gd name="T9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9">
                  <a:moveTo>
                    <a:pt x="33" y="14"/>
                  </a:moveTo>
                  <a:lnTo>
                    <a:pt x="9" y="29"/>
                  </a:lnTo>
                  <a:lnTo>
                    <a:pt x="0" y="16"/>
                  </a:lnTo>
                  <a:lnTo>
                    <a:pt x="23" y="0"/>
                  </a:lnTo>
                  <a:lnTo>
                    <a:pt x="33" y="14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</p:grpSp>
    </p:spTree>
    <p:extLst>
      <p:ext uri="{BB962C8B-B14F-4D97-AF65-F5344CB8AC3E}">
        <p14:creationId xmlns:p14="http://schemas.microsoft.com/office/powerpoint/2010/main" val="17690279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pos="3427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quare pho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Rectangle 141"/>
          <p:cNvSpPr/>
          <p:nvPr userDrawn="1"/>
        </p:nvSpPr>
        <p:spPr bwMode="gray">
          <a:xfrm>
            <a:off x="5334973" y="0"/>
            <a:ext cx="6857027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3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269302" y="2077815"/>
            <a:ext cx="4840694" cy="1799462"/>
          </a:xfrm>
          <a:noFill/>
        </p:spPr>
        <p:txBody>
          <a:bodyPr lIns="146304" tIns="91440" rIns="146304" bIns="91440" anchor="t" anchorCtr="0"/>
          <a:lstStyle>
            <a:lvl1pPr>
              <a:defRPr sz="4705" spc="-98" baseline="0">
                <a:gradFill>
                  <a:gsLst>
                    <a:gs pos="74359">
                      <a:schemeClr val="tx1"/>
                    </a:gs>
                    <a:gs pos="57576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267682" y="3877277"/>
            <a:ext cx="4840694" cy="717249"/>
          </a:xfrm>
        </p:spPr>
        <p:txBody>
          <a:bodyPr lIns="164592" tIns="109728" rIns="164592" bIns="109728">
            <a:noAutofit/>
          </a:bodyPr>
          <a:lstStyle>
            <a:lvl1pPr marL="0" indent="0">
              <a:spcBef>
                <a:spcPts val="0"/>
              </a:spcBef>
              <a:buNone/>
              <a:defRPr lang="en-US" sz="3137" kern="1200" spc="0" baseline="0" dirty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1436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dirty="0"/>
              <a:t>Speaker name</a:t>
            </a:r>
          </a:p>
        </p:txBody>
      </p:sp>
      <p:pic>
        <p:nvPicPr>
          <p:cNvPr id="90" name="MS logo gray - EM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black">
          <a:xfrm>
            <a:off x="454013" y="470067"/>
            <a:ext cx="1423303" cy="304828"/>
          </a:xfrm>
          <a:prstGeom prst="rect">
            <a:avLst/>
          </a:prstGeom>
        </p:spPr>
      </p:pic>
      <p:grpSp>
        <p:nvGrpSpPr>
          <p:cNvPr id="229" name="Group 228"/>
          <p:cNvGrpSpPr/>
          <p:nvPr userDrawn="1"/>
        </p:nvGrpSpPr>
        <p:grpSpPr bwMode="gray">
          <a:xfrm>
            <a:off x="7440701" y="2676791"/>
            <a:ext cx="4751298" cy="4181209"/>
            <a:chOff x="7670801" y="3252788"/>
            <a:chExt cx="4017963" cy="3535362"/>
          </a:xfrm>
        </p:grpSpPr>
        <p:sp>
          <p:nvSpPr>
            <p:cNvPr id="230" name="Freeform 7"/>
            <p:cNvSpPr>
              <a:spLocks/>
            </p:cNvSpPr>
            <p:nvPr userDrawn="1"/>
          </p:nvSpPr>
          <p:spPr bwMode="gray">
            <a:xfrm>
              <a:off x="8091488" y="5829300"/>
              <a:ext cx="295275" cy="823913"/>
            </a:xfrm>
            <a:custGeom>
              <a:avLst/>
              <a:gdLst>
                <a:gd name="T0" fmla="*/ 164 w 164"/>
                <a:gd name="T1" fmla="*/ 453 h 459"/>
                <a:gd name="T2" fmla="*/ 34 w 164"/>
                <a:gd name="T3" fmla="*/ 30 h 459"/>
                <a:gd name="T4" fmla="*/ 34 w 164"/>
                <a:gd name="T5" fmla="*/ 30 h 459"/>
                <a:gd name="T6" fmla="*/ 33 w 164"/>
                <a:gd name="T7" fmla="*/ 29 h 459"/>
                <a:gd name="T8" fmla="*/ 43 w 164"/>
                <a:gd name="T9" fmla="*/ 1 h 459"/>
                <a:gd name="T10" fmla="*/ 32 w 164"/>
                <a:gd name="T11" fmla="*/ 1 h 459"/>
                <a:gd name="T12" fmla="*/ 3 w 164"/>
                <a:gd name="T13" fmla="*/ 39 h 459"/>
                <a:gd name="T14" fmla="*/ 3 w 164"/>
                <a:gd name="T15" fmla="*/ 40 h 459"/>
                <a:gd name="T16" fmla="*/ 3 w 164"/>
                <a:gd name="T17" fmla="*/ 40 h 459"/>
                <a:gd name="T18" fmla="*/ 46 w 164"/>
                <a:gd name="T19" fmla="*/ 275 h 459"/>
                <a:gd name="T20" fmla="*/ 97 w 164"/>
                <a:gd name="T21" fmla="*/ 459 h 459"/>
                <a:gd name="T22" fmla="*/ 164 w 164"/>
                <a:gd name="T23" fmla="*/ 453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4" h="459">
                  <a:moveTo>
                    <a:pt x="164" y="453"/>
                  </a:moveTo>
                  <a:cubicBezTo>
                    <a:pt x="34" y="30"/>
                    <a:pt x="34" y="30"/>
                    <a:pt x="34" y="30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4" y="30"/>
                    <a:pt x="34" y="30"/>
                    <a:pt x="33" y="29"/>
                  </a:cubicBezTo>
                  <a:cubicBezTo>
                    <a:pt x="32" y="18"/>
                    <a:pt x="36" y="8"/>
                    <a:pt x="43" y="1"/>
                  </a:cubicBezTo>
                  <a:cubicBezTo>
                    <a:pt x="39" y="0"/>
                    <a:pt x="35" y="0"/>
                    <a:pt x="32" y="1"/>
                  </a:cubicBezTo>
                  <a:cubicBezTo>
                    <a:pt x="13" y="3"/>
                    <a:pt x="0" y="20"/>
                    <a:pt x="3" y="39"/>
                  </a:cubicBezTo>
                  <a:cubicBezTo>
                    <a:pt x="3" y="39"/>
                    <a:pt x="3" y="40"/>
                    <a:pt x="3" y="40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46" y="275"/>
                    <a:pt x="46" y="275"/>
                    <a:pt x="46" y="275"/>
                  </a:cubicBezTo>
                  <a:cubicBezTo>
                    <a:pt x="49" y="279"/>
                    <a:pt x="97" y="459"/>
                    <a:pt x="97" y="459"/>
                  </a:cubicBezTo>
                  <a:cubicBezTo>
                    <a:pt x="164" y="453"/>
                    <a:pt x="164" y="453"/>
                    <a:pt x="164" y="453"/>
                  </a:cubicBezTo>
                </a:path>
              </a:pathLst>
            </a:custGeom>
            <a:solidFill>
              <a:srgbClr val="BA8C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31" name="Freeform 8"/>
            <p:cNvSpPr>
              <a:spLocks/>
            </p:cNvSpPr>
            <p:nvPr userDrawn="1"/>
          </p:nvSpPr>
          <p:spPr bwMode="gray">
            <a:xfrm>
              <a:off x="10744201" y="6092825"/>
              <a:ext cx="139700" cy="214313"/>
            </a:xfrm>
            <a:custGeom>
              <a:avLst/>
              <a:gdLst>
                <a:gd name="T0" fmla="*/ 0 w 88"/>
                <a:gd name="T1" fmla="*/ 0 h 135"/>
                <a:gd name="T2" fmla="*/ 0 w 88"/>
                <a:gd name="T3" fmla="*/ 0 h 135"/>
                <a:gd name="T4" fmla="*/ 88 w 88"/>
                <a:gd name="T5" fmla="*/ 135 h 135"/>
                <a:gd name="T6" fmla="*/ 0 w 88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8" h="135">
                  <a:moveTo>
                    <a:pt x="0" y="0"/>
                  </a:moveTo>
                  <a:lnTo>
                    <a:pt x="0" y="0"/>
                  </a:lnTo>
                  <a:lnTo>
                    <a:pt x="88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DB1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32" name="Freeform 9"/>
            <p:cNvSpPr>
              <a:spLocks/>
            </p:cNvSpPr>
            <p:nvPr userDrawn="1"/>
          </p:nvSpPr>
          <p:spPr bwMode="gray">
            <a:xfrm>
              <a:off x="10744201" y="6092825"/>
              <a:ext cx="139700" cy="214313"/>
            </a:xfrm>
            <a:custGeom>
              <a:avLst/>
              <a:gdLst>
                <a:gd name="T0" fmla="*/ 0 w 88"/>
                <a:gd name="T1" fmla="*/ 0 h 135"/>
                <a:gd name="T2" fmla="*/ 0 w 88"/>
                <a:gd name="T3" fmla="*/ 0 h 135"/>
                <a:gd name="T4" fmla="*/ 88 w 88"/>
                <a:gd name="T5" fmla="*/ 135 h 135"/>
                <a:gd name="T6" fmla="*/ 0 w 88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8" h="135">
                  <a:moveTo>
                    <a:pt x="0" y="0"/>
                  </a:moveTo>
                  <a:lnTo>
                    <a:pt x="0" y="0"/>
                  </a:lnTo>
                  <a:lnTo>
                    <a:pt x="88" y="13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33" name="Freeform 10"/>
            <p:cNvSpPr>
              <a:spLocks/>
            </p:cNvSpPr>
            <p:nvPr userDrawn="1"/>
          </p:nvSpPr>
          <p:spPr bwMode="gray">
            <a:xfrm>
              <a:off x="8637588" y="5445125"/>
              <a:ext cx="465138" cy="623888"/>
            </a:xfrm>
            <a:custGeom>
              <a:avLst/>
              <a:gdLst>
                <a:gd name="T0" fmla="*/ 202 w 257"/>
                <a:gd name="T1" fmla="*/ 3 h 348"/>
                <a:gd name="T2" fmla="*/ 171 w 257"/>
                <a:gd name="T3" fmla="*/ 43 h 348"/>
                <a:gd name="T4" fmla="*/ 245 w 257"/>
                <a:gd name="T5" fmla="*/ 323 h 348"/>
                <a:gd name="T6" fmla="*/ 257 w 257"/>
                <a:gd name="T7" fmla="*/ 329 h 348"/>
                <a:gd name="T8" fmla="*/ 109 w 257"/>
                <a:gd name="T9" fmla="*/ 319 h 348"/>
                <a:gd name="T10" fmla="*/ 47 w 257"/>
                <a:gd name="T11" fmla="*/ 87 h 348"/>
                <a:gd name="T12" fmla="*/ 202 w 257"/>
                <a:gd name="T13" fmla="*/ 3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7" h="348">
                  <a:moveTo>
                    <a:pt x="202" y="3"/>
                  </a:moveTo>
                  <a:cubicBezTo>
                    <a:pt x="190" y="15"/>
                    <a:pt x="180" y="28"/>
                    <a:pt x="171" y="43"/>
                  </a:cubicBezTo>
                  <a:cubicBezTo>
                    <a:pt x="114" y="141"/>
                    <a:pt x="148" y="266"/>
                    <a:pt x="245" y="323"/>
                  </a:cubicBezTo>
                  <a:cubicBezTo>
                    <a:pt x="249" y="325"/>
                    <a:pt x="253" y="327"/>
                    <a:pt x="257" y="329"/>
                  </a:cubicBezTo>
                  <a:cubicBezTo>
                    <a:pt x="210" y="348"/>
                    <a:pt x="156" y="346"/>
                    <a:pt x="109" y="319"/>
                  </a:cubicBezTo>
                  <a:cubicBezTo>
                    <a:pt x="28" y="272"/>
                    <a:pt x="0" y="168"/>
                    <a:pt x="47" y="87"/>
                  </a:cubicBezTo>
                  <a:cubicBezTo>
                    <a:pt x="80" y="31"/>
                    <a:pt x="140" y="0"/>
                    <a:pt x="202" y="3"/>
                  </a:cubicBezTo>
                </a:path>
              </a:pathLst>
            </a:custGeom>
            <a:solidFill>
              <a:srgbClr val="0075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34" name="Freeform 11"/>
            <p:cNvSpPr>
              <a:spLocks/>
            </p:cNvSpPr>
            <p:nvPr userDrawn="1"/>
          </p:nvSpPr>
          <p:spPr bwMode="gray">
            <a:xfrm>
              <a:off x="7670801" y="3711575"/>
              <a:ext cx="3227388" cy="2381250"/>
            </a:xfrm>
            <a:custGeom>
              <a:avLst/>
              <a:gdLst>
                <a:gd name="T0" fmla="*/ 0 w 1788"/>
                <a:gd name="T1" fmla="*/ 0 h 1326"/>
                <a:gd name="T2" fmla="*/ 1788 w 1788"/>
                <a:gd name="T3" fmla="*/ 0 h 1326"/>
                <a:gd name="T4" fmla="*/ 1788 w 1788"/>
                <a:gd name="T5" fmla="*/ 1326 h 1326"/>
                <a:gd name="T6" fmla="*/ 101 w 1788"/>
                <a:gd name="T7" fmla="*/ 1326 h 1326"/>
                <a:gd name="T8" fmla="*/ 0 w 1788"/>
                <a:gd name="T9" fmla="*/ 1225 h 1326"/>
                <a:gd name="T10" fmla="*/ 0 w 1788"/>
                <a:gd name="T11" fmla="*/ 0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88" h="1326">
                  <a:moveTo>
                    <a:pt x="0" y="0"/>
                  </a:moveTo>
                  <a:cubicBezTo>
                    <a:pt x="1788" y="0"/>
                    <a:pt x="1788" y="0"/>
                    <a:pt x="1788" y="0"/>
                  </a:cubicBezTo>
                  <a:cubicBezTo>
                    <a:pt x="1788" y="1326"/>
                    <a:pt x="1788" y="1326"/>
                    <a:pt x="1788" y="1326"/>
                  </a:cubicBezTo>
                  <a:cubicBezTo>
                    <a:pt x="101" y="1326"/>
                    <a:pt x="101" y="1326"/>
                    <a:pt x="101" y="1326"/>
                  </a:cubicBezTo>
                  <a:cubicBezTo>
                    <a:pt x="45" y="1326"/>
                    <a:pt x="0" y="1281"/>
                    <a:pt x="0" y="1225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BAD8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35" name="Freeform 12"/>
            <p:cNvSpPr>
              <a:spLocks/>
            </p:cNvSpPr>
            <p:nvPr userDrawn="1"/>
          </p:nvSpPr>
          <p:spPr bwMode="gray">
            <a:xfrm>
              <a:off x="7681913" y="3802063"/>
              <a:ext cx="3122613" cy="2201863"/>
            </a:xfrm>
            <a:custGeom>
              <a:avLst/>
              <a:gdLst>
                <a:gd name="T0" fmla="*/ 1730 w 1730"/>
                <a:gd name="T1" fmla="*/ 0 h 1226"/>
                <a:gd name="T2" fmla="*/ 320 w 1730"/>
                <a:gd name="T3" fmla="*/ 0 h 1226"/>
                <a:gd name="T4" fmla="*/ 320 w 1730"/>
                <a:gd name="T5" fmla="*/ 19 h 1226"/>
                <a:gd name="T6" fmla="*/ 1711 w 1730"/>
                <a:gd name="T7" fmla="*/ 19 h 1226"/>
                <a:gd name="T8" fmla="*/ 1711 w 1730"/>
                <a:gd name="T9" fmla="*/ 1207 h 1226"/>
                <a:gd name="T10" fmla="*/ 0 w 1730"/>
                <a:gd name="T11" fmla="*/ 1207 h 1226"/>
                <a:gd name="T12" fmla="*/ 8 w 1730"/>
                <a:gd name="T13" fmla="*/ 1226 h 1226"/>
                <a:gd name="T14" fmla="*/ 1730 w 1730"/>
                <a:gd name="T15" fmla="*/ 1226 h 1226"/>
                <a:gd name="T16" fmla="*/ 1730 w 1730"/>
                <a:gd name="T17" fmla="*/ 0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30" h="1226">
                  <a:moveTo>
                    <a:pt x="1730" y="0"/>
                  </a:moveTo>
                  <a:cubicBezTo>
                    <a:pt x="320" y="0"/>
                    <a:pt x="320" y="0"/>
                    <a:pt x="320" y="0"/>
                  </a:cubicBezTo>
                  <a:cubicBezTo>
                    <a:pt x="320" y="19"/>
                    <a:pt x="320" y="19"/>
                    <a:pt x="320" y="19"/>
                  </a:cubicBezTo>
                  <a:cubicBezTo>
                    <a:pt x="1711" y="19"/>
                    <a:pt x="1711" y="19"/>
                    <a:pt x="1711" y="19"/>
                  </a:cubicBezTo>
                  <a:cubicBezTo>
                    <a:pt x="1711" y="1207"/>
                    <a:pt x="1711" y="1207"/>
                    <a:pt x="1711" y="1207"/>
                  </a:cubicBezTo>
                  <a:cubicBezTo>
                    <a:pt x="0" y="1207"/>
                    <a:pt x="0" y="1207"/>
                    <a:pt x="0" y="1207"/>
                  </a:cubicBezTo>
                  <a:cubicBezTo>
                    <a:pt x="2" y="1214"/>
                    <a:pt x="5" y="1220"/>
                    <a:pt x="8" y="1226"/>
                  </a:cubicBezTo>
                  <a:cubicBezTo>
                    <a:pt x="1730" y="1226"/>
                    <a:pt x="1730" y="1226"/>
                    <a:pt x="1730" y="1226"/>
                  </a:cubicBezTo>
                  <a:cubicBezTo>
                    <a:pt x="1730" y="0"/>
                    <a:pt x="1730" y="0"/>
                    <a:pt x="1730" y="0"/>
                  </a:cubicBezTo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36" name="Freeform 13"/>
            <p:cNvSpPr>
              <a:spLocks/>
            </p:cNvSpPr>
            <p:nvPr userDrawn="1"/>
          </p:nvSpPr>
          <p:spPr bwMode="gray">
            <a:xfrm>
              <a:off x="7670801" y="3711575"/>
              <a:ext cx="585788" cy="2347913"/>
            </a:xfrm>
            <a:custGeom>
              <a:avLst/>
              <a:gdLst>
                <a:gd name="T0" fmla="*/ 325 w 325"/>
                <a:gd name="T1" fmla="*/ 0 h 1307"/>
                <a:gd name="T2" fmla="*/ 325 w 325"/>
                <a:gd name="T3" fmla="*/ 1202 h 1307"/>
                <a:gd name="T4" fmla="*/ 155 w 325"/>
                <a:gd name="T5" fmla="*/ 1202 h 1307"/>
                <a:gd name="T6" fmla="*/ 43 w 325"/>
                <a:gd name="T7" fmla="*/ 1307 h 1307"/>
                <a:gd name="T8" fmla="*/ 1 w 325"/>
                <a:gd name="T9" fmla="*/ 1235 h 1307"/>
                <a:gd name="T10" fmla="*/ 0 w 325"/>
                <a:gd name="T11" fmla="*/ 0 h 1307"/>
                <a:gd name="T12" fmla="*/ 325 w 325"/>
                <a:gd name="T13" fmla="*/ 0 h 1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5" h="1307">
                  <a:moveTo>
                    <a:pt x="325" y="0"/>
                  </a:moveTo>
                  <a:cubicBezTo>
                    <a:pt x="325" y="1202"/>
                    <a:pt x="325" y="1202"/>
                    <a:pt x="325" y="1202"/>
                  </a:cubicBezTo>
                  <a:cubicBezTo>
                    <a:pt x="155" y="1202"/>
                    <a:pt x="155" y="1202"/>
                    <a:pt x="155" y="1202"/>
                  </a:cubicBezTo>
                  <a:cubicBezTo>
                    <a:pt x="93" y="1202"/>
                    <a:pt x="43" y="1245"/>
                    <a:pt x="43" y="1307"/>
                  </a:cubicBezTo>
                  <a:cubicBezTo>
                    <a:pt x="43" y="1307"/>
                    <a:pt x="1" y="1281"/>
                    <a:pt x="1" y="1235"/>
                  </a:cubicBezTo>
                  <a:cubicBezTo>
                    <a:pt x="1" y="1103"/>
                    <a:pt x="0" y="0"/>
                    <a:pt x="0" y="0"/>
                  </a:cubicBezTo>
                  <a:lnTo>
                    <a:pt x="325" y="0"/>
                  </a:lnTo>
                  <a:close/>
                </a:path>
              </a:pathLst>
            </a:custGeom>
            <a:solidFill>
              <a:srgbClr val="9AB2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37" name="Freeform 14"/>
            <p:cNvSpPr>
              <a:spLocks/>
            </p:cNvSpPr>
            <p:nvPr userDrawn="1"/>
          </p:nvSpPr>
          <p:spPr bwMode="gray">
            <a:xfrm>
              <a:off x="7670801" y="3490913"/>
              <a:ext cx="420688" cy="2432050"/>
            </a:xfrm>
            <a:custGeom>
              <a:avLst/>
              <a:gdLst>
                <a:gd name="T0" fmla="*/ 112 w 233"/>
                <a:gd name="T1" fmla="*/ 0 h 1354"/>
                <a:gd name="T2" fmla="*/ 0 w 233"/>
                <a:gd name="T3" fmla="*/ 112 h 1354"/>
                <a:gd name="T4" fmla="*/ 0 w 233"/>
                <a:gd name="T5" fmla="*/ 1354 h 1354"/>
                <a:gd name="T6" fmla="*/ 1 w 233"/>
                <a:gd name="T7" fmla="*/ 1354 h 1354"/>
                <a:gd name="T8" fmla="*/ 112 w 233"/>
                <a:gd name="T9" fmla="*/ 1251 h 1354"/>
                <a:gd name="T10" fmla="*/ 233 w 233"/>
                <a:gd name="T11" fmla="*/ 1251 h 1354"/>
                <a:gd name="T12" fmla="*/ 233 w 233"/>
                <a:gd name="T13" fmla="*/ 0 h 1354"/>
                <a:gd name="T14" fmla="*/ 112 w 233"/>
                <a:gd name="T15" fmla="*/ 0 h 1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3" h="1354">
                  <a:moveTo>
                    <a:pt x="112" y="0"/>
                  </a:moveTo>
                  <a:cubicBezTo>
                    <a:pt x="50" y="0"/>
                    <a:pt x="0" y="50"/>
                    <a:pt x="0" y="112"/>
                  </a:cubicBezTo>
                  <a:cubicBezTo>
                    <a:pt x="0" y="1354"/>
                    <a:pt x="0" y="1354"/>
                    <a:pt x="0" y="1354"/>
                  </a:cubicBezTo>
                  <a:cubicBezTo>
                    <a:pt x="1" y="1354"/>
                    <a:pt x="1" y="1354"/>
                    <a:pt x="1" y="1354"/>
                  </a:cubicBezTo>
                  <a:cubicBezTo>
                    <a:pt x="5" y="1296"/>
                    <a:pt x="53" y="1251"/>
                    <a:pt x="112" y="1251"/>
                  </a:cubicBezTo>
                  <a:cubicBezTo>
                    <a:pt x="233" y="1251"/>
                    <a:pt x="233" y="1251"/>
                    <a:pt x="233" y="1251"/>
                  </a:cubicBezTo>
                  <a:cubicBezTo>
                    <a:pt x="233" y="0"/>
                    <a:pt x="233" y="0"/>
                    <a:pt x="233" y="0"/>
                  </a:cubicBezTo>
                  <a:lnTo>
                    <a:pt x="112" y="0"/>
                  </a:lnTo>
                  <a:close/>
                </a:path>
              </a:pathLst>
            </a:custGeom>
            <a:solidFill>
              <a:srgbClr val="107C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38" name="Freeform 15"/>
            <p:cNvSpPr>
              <a:spLocks noEditPoints="1"/>
            </p:cNvSpPr>
            <p:nvPr userDrawn="1"/>
          </p:nvSpPr>
          <p:spPr bwMode="gray">
            <a:xfrm>
              <a:off x="8848726" y="3952875"/>
              <a:ext cx="1244600" cy="1892300"/>
            </a:xfrm>
            <a:custGeom>
              <a:avLst/>
              <a:gdLst>
                <a:gd name="T0" fmla="*/ 597 w 689"/>
                <a:gd name="T1" fmla="*/ 579 h 1054"/>
                <a:gd name="T2" fmla="*/ 624 w 689"/>
                <a:gd name="T3" fmla="*/ 548 h 1054"/>
                <a:gd name="T4" fmla="*/ 689 w 689"/>
                <a:gd name="T5" fmla="*/ 345 h 1054"/>
                <a:gd name="T6" fmla="*/ 0 w 689"/>
                <a:gd name="T7" fmla="*/ 345 h 1054"/>
                <a:gd name="T8" fmla="*/ 66 w 689"/>
                <a:gd name="T9" fmla="*/ 548 h 1054"/>
                <a:gd name="T10" fmla="*/ 93 w 689"/>
                <a:gd name="T11" fmla="*/ 579 h 1054"/>
                <a:gd name="T12" fmla="*/ 159 w 689"/>
                <a:gd name="T13" fmla="*/ 791 h 1054"/>
                <a:gd name="T14" fmla="*/ 171 w 689"/>
                <a:gd name="T15" fmla="*/ 834 h 1054"/>
                <a:gd name="T16" fmla="*/ 159 w 689"/>
                <a:gd name="T17" fmla="*/ 877 h 1054"/>
                <a:gd name="T18" fmla="*/ 159 w 689"/>
                <a:gd name="T19" fmla="*/ 918 h 1054"/>
                <a:gd name="T20" fmla="*/ 184 w 689"/>
                <a:gd name="T21" fmla="*/ 965 h 1054"/>
                <a:gd name="T22" fmla="*/ 345 w 689"/>
                <a:gd name="T23" fmla="*/ 1054 h 1054"/>
                <a:gd name="T24" fmla="*/ 506 w 689"/>
                <a:gd name="T25" fmla="*/ 965 h 1054"/>
                <a:gd name="T26" fmla="*/ 530 w 689"/>
                <a:gd name="T27" fmla="*/ 918 h 1054"/>
                <a:gd name="T28" fmla="*/ 530 w 689"/>
                <a:gd name="T29" fmla="*/ 877 h 1054"/>
                <a:gd name="T30" fmla="*/ 519 w 689"/>
                <a:gd name="T31" fmla="*/ 834 h 1054"/>
                <a:gd name="T32" fmla="*/ 530 w 689"/>
                <a:gd name="T33" fmla="*/ 791 h 1054"/>
                <a:gd name="T34" fmla="*/ 675 w 689"/>
                <a:gd name="T35" fmla="*/ 345 h 1054"/>
                <a:gd name="T36" fmla="*/ 606 w 689"/>
                <a:gd name="T37" fmla="*/ 546 h 1054"/>
                <a:gd name="T38" fmla="*/ 586 w 689"/>
                <a:gd name="T39" fmla="*/ 570 h 1054"/>
                <a:gd name="T40" fmla="*/ 442 w 689"/>
                <a:gd name="T41" fmla="*/ 767 h 1054"/>
                <a:gd name="T42" fmla="*/ 551 w 689"/>
                <a:gd name="T43" fmla="*/ 555 h 1054"/>
                <a:gd name="T44" fmla="*/ 556 w 689"/>
                <a:gd name="T45" fmla="*/ 549 h 1054"/>
                <a:gd name="T46" fmla="*/ 616 w 689"/>
                <a:gd name="T47" fmla="*/ 412 h 1054"/>
                <a:gd name="T48" fmla="*/ 630 w 689"/>
                <a:gd name="T49" fmla="*/ 398 h 1054"/>
                <a:gd name="T50" fmla="*/ 623 w 689"/>
                <a:gd name="T51" fmla="*/ 345 h 1054"/>
                <a:gd name="T52" fmla="*/ 382 w 689"/>
                <a:gd name="T53" fmla="*/ 16 h 1054"/>
                <a:gd name="T54" fmla="*/ 103 w 689"/>
                <a:gd name="T55" fmla="*/ 570 h 1054"/>
                <a:gd name="T56" fmla="*/ 83 w 689"/>
                <a:gd name="T57" fmla="*/ 546 h 1054"/>
                <a:gd name="T58" fmla="*/ 312 w 689"/>
                <a:gd name="T59" fmla="*/ 16 h 1054"/>
                <a:gd name="T60" fmla="*/ 609 w 689"/>
                <a:gd name="T61" fmla="*/ 345 h 1054"/>
                <a:gd name="T62" fmla="*/ 540 w 689"/>
                <a:gd name="T63" fmla="*/ 546 h 1054"/>
                <a:gd name="T64" fmla="*/ 520 w 689"/>
                <a:gd name="T65" fmla="*/ 570 h 1054"/>
                <a:gd name="T66" fmla="*/ 195 w 689"/>
                <a:gd name="T67" fmla="*/ 767 h 1054"/>
                <a:gd name="T68" fmla="*/ 173 w 689"/>
                <a:gd name="T69" fmla="*/ 791 h 1054"/>
                <a:gd name="T70" fmla="*/ 506 w 689"/>
                <a:gd name="T71" fmla="*/ 781 h 1054"/>
                <a:gd name="T72" fmla="*/ 516 w 689"/>
                <a:gd name="T73" fmla="*/ 813 h 1054"/>
                <a:gd name="T74" fmla="*/ 184 w 689"/>
                <a:gd name="T75" fmla="*/ 823 h 1054"/>
                <a:gd name="T76" fmla="*/ 173 w 689"/>
                <a:gd name="T77" fmla="*/ 791 h 1054"/>
                <a:gd name="T78" fmla="*/ 516 w 689"/>
                <a:gd name="T79" fmla="*/ 855 h 1054"/>
                <a:gd name="T80" fmla="*/ 506 w 689"/>
                <a:gd name="T81" fmla="*/ 887 h 1054"/>
                <a:gd name="T82" fmla="*/ 173 w 689"/>
                <a:gd name="T83" fmla="*/ 877 h 1054"/>
                <a:gd name="T84" fmla="*/ 184 w 689"/>
                <a:gd name="T85" fmla="*/ 844 h 1054"/>
                <a:gd name="T86" fmla="*/ 345 w 689"/>
                <a:gd name="T87" fmla="*/ 1040 h 1054"/>
                <a:gd name="T88" fmla="*/ 463 w 689"/>
                <a:gd name="T89" fmla="*/ 965 h 1054"/>
                <a:gd name="T90" fmla="*/ 516 w 689"/>
                <a:gd name="T91" fmla="*/ 940 h 1054"/>
                <a:gd name="T92" fmla="*/ 184 w 689"/>
                <a:gd name="T93" fmla="*/ 951 h 1054"/>
                <a:gd name="T94" fmla="*/ 173 w 689"/>
                <a:gd name="T95" fmla="*/ 918 h 1054"/>
                <a:gd name="T96" fmla="*/ 506 w 689"/>
                <a:gd name="T97" fmla="*/ 908 h 1054"/>
                <a:gd name="T98" fmla="*/ 516 w 689"/>
                <a:gd name="T99" fmla="*/ 940 h 10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89" h="1054">
                  <a:moveTo>
                    <a:pt x="509" y="767"/>
                  </a:moveTo>
                  <a:cubicBezTo>
                    <a:pt x="514" y="693"/>
                    <a:pt x="566" y="618"/>
                    <a:pt x="597" y="579"/>
                  </a:cubicBezTo>
                  <a:cubicBezTo>
                    <a:pt x="604" y="571"/>
                    <a:pt x="611" y="563"/>
                    <a:pt x="617" y="555"/>
                  </a:cubicBezTo>
                  <a:cubicBezTo>
                    <a:pt x="624" y="548"/>
                    <a:pt x="624" y="548"/>
                    <a:pt x="624" y="548"/>
                  </a:cubicBezTo>
                  <a:cubicBezTo>
                    <a:pt x="623" y="548"/>
                    <a:pt x="623" y="548"/>
                    <a:pt x="623" y="548"/>
                  </a:cubicBezTo>
                  <a:cubicBezTo>
                    <a:pt x="666" y="488"/>
                    <a:pt x="689" y="418"/>
                    <a:pt x="689" y="345"/>
                  </a:cubicBezTo>
                  <a:cubicBezTo>
                    <a:pt x="689" y="155"/>
                    <a:pt x="535" y="0"/>
                    <a:pt x="345" y="0"/>
                  </a:cubicBezTo>
                  <a:cubicBezTo>
                    <a:pt x="155" y="0"/>
                    <a:pt x="0" y="155"/>
                    <a:pt x="0" y="345"/>
                  </a:cubicBezTo>
                  <a:cubicBezTo>
                    <a:pt x="0" y="418"/>
                    <a:pt x="23" y="488"/>
                    <a:pt x="67" y="547"/>
                  </a:cubicBezTo>
                  <a:cubicBezTo>
                    <a:pt x="66" y="548"/>
                    <a:pt x="66" y="548"/>
                    <a:pt x="66" y="548"/>
                  </a:cubicBezTo>
                  <a:cubicBezTo>
                    <a:pt x="72" y="555"/>
                    <a:pt x="72" y="555"/>
                    <a:pt x="72" y="555"/>
                  </a:cubicBezTo>
                  <a:cubicBezTo>
                    <a:pt x="79" y="563"/>
                    <a:pt x="85" y="571"/>
                    <a:pt x="93" y="579"/>
                  </a:cubicBezTo>
                  <a:cubicBezTo>
                    <a:pt x="123" y="618"/>
                    <a:pt x="175" y="693"/>
                    <a:pt x="181" y="767"/>
                  </a:cubicBezTo>
                  <a:cubicBezTo>
                    <a:pt x="165" y="768"/>
                    <a:pt x="159" y="782"/>
                    <a:pt x="159" y="791"/>
                  </a:cubicBezTo>
                  <a:cubicBezTo>
                    <a:pt x="159" y="813"/>
                    <a:pt x="159" y="813"/>
                    <a:pt x="159" y="813"/>
                  </a:cubicBezTo>
                  <a:cubicBezTo>
                    <a:pt x="159" y="824"/>
                    <a:pt x="164" y="830"/>
                    <a:pt x="171" y="834"/>
                  </a:cubicBezTo>
                  <a:cubicBezTo>
                    <a:pt x="163" y="839"/>
                    <a:pt x="159" y="848"/>
                    <a:pt x="159" y="855"/>
                  </a:cubicBezTo>
                  <a:cubicBezTo>
                    <a:pt x="159" y="877"/>
                    <a:pt x="159" y="877"/>
                    <a:pt x="159" y="877"/>
                  </a:cubicBezTo>
                  <a:cubicBezTo>
                    <a:pt x="159" y="887"/>
                    <a:pt x="164" y="894"/>
                    <a:pt x="171" y="897"/>
                  </a:cubicBezTo>
                  <a:cubicBezTo>
                    <a:pt x="163" y="902"/>
                    <a:pt x="159" y="911"/>
                    <a:pt x="159" y="918"/>
                  </a:cubicBezTo>
                  <a:cubicBezTo>
                    <a:pt x="159" y="940"/>
                    <a:pt x="159" y="940"/>
                    <a:pt x="159" y="940"/>
                  </a:cubicBezTo>
                  <a:cubicBezTo>
                    <a:pt x="159" y="958"/>
                    <a:pt x="174" y="965"/>
                    <a:pt x="184" y="965"/>
                  </a:cubicBezTo>
                  <a:cubicBezTo>
                    <a:pt x="212" y="965"/>
                    <a:pt x="212" y="965"/>
                    <a:pt x="212" y="965"/>
                  </a:cubicBezTo>
                  <a:cubicBezTo>
                    <a:pt x="226" y="1022"/>
                    <a:pt x="273" y="1054"/>
                    <a:pt x="345" y="1054"/>
                  </a:cubicBezTo>
                  <a:cubicBezTo>
                    <a:pt x="417" y="1054"/>
                    <a:pt x="464" y="1022"/>
                    <a:pt x="478" y="965"/>
                  </a:cubicBezTo>
                  <a:cubicBezTo>
                    <a:pt x="506" y="965"/>
                    <a:pt x="506" y="965"/>
                    <a:pt x="506" y="965"/>
                  </a:cubicBezTo>
                  <a:cubicBezTo>
                    <a:pt x="524" y="965"/>
                    <a:pt x="530" y="950"/>
                    <a:pt x="530" y="940"/>
                  </a:cubicBezTo>
                  <a:cubicBezTo>
                    <a:pt x="530" y="918"/>
                    <a:pt x="530" y="918"/>
                    <a:pt x="530" y="918"/>
                  </a:cubicBezTo>
                  <a:cubicBezTo>
                    <a:pt x="530" y="908"/>
                    <a:pt x="525" y="901"/>
                    <a:pt x="519" y="898"/>
                  </a:cubicBezTo>
                  <a:cubicBezTo>
                    <a:pt x="527" y="893"/>
                    <a:pt x="530" y="883"/>
                    <a:pt x="530" y="877"/>
                  </a:cubicBezTo>
                  <a:cubicBezTo>
                    <a:pt x="530" y="855"/>
                    <a:pt x="530" y="855"/>
                    <a:pt x="530" y="855"/>
                  </a:cubicBezTo>
                  <a:cubicBezTo>
                    <a:pt x="530" y="844"/>
                    <a:pt x="525" y="838"/>
                    <a:pt x="519" y="834"/>
                  </a:cubicBezTo>
                  <a:cubicBezTo>
                    <a:pt x="527" y="829"/>
                    <a:pt x="530" y="820"/>
                    <a:pt x="530" y="813"/>
                  </a:cubicBezTo>
                  <a:cubicBezTo>
                    <a:pt x="530" y="791"/>
                    <a:pt x="530" y="791"/>
                    <a:pt x="530" y="791"/>
                  </a:cubicBezTo>
                  <a:cubicBezTo>
                    <a:pt x="530" y="775"/>
                    <a:pt x="518" y="768"/>
                    <a:pt x="509" y="767"/>
                  </a:cubicBezTo>
                  <a:close/>
                  <a:moveTo>
                    <a:pt x="675" y="345"/>
                  </a:moveTo>
                  <a:cubicBezTo>
                    <a:pt x="675" y="418"/>
                    <a:pt x="652" y="487"/>
                    <a:pt x="607" y="546"/>
                  </a:cubicBezTo>
                  <a:cubicBezTo>
                    <a:pt x="606" y="546"/>
                    <a:pt x="606" y="546"/>
                    <a:pt x="606" y="546"/>
                  </a:cubicBezTo>
                  <a:cubicBezTo>
                    <a:pt x="600" y="554"/>
                    <a:pt x="594" y="562"/>
                    <a:pt x="587" y="570"/>
                  </a:cubicBezTo>
                  <a:cubicBezTo>
                    <a:pt x="586" y="570"/>
                    <a:pt x="586" y="570"/>
                    <a:pt x="586" y="570"/>
                  </a:cubicBezTo>
                  <a:cubicBezTo>
                    <a:pt x="554" y="610"/>
                    <a:pt x="500" y="689"/>
                    <a:pt x="495" y="767"/>
                  </a:cubicBezTo>
                  <a:cubicBezTo>
                    <a:pt x="442" y="767"/>
                    <a:pt x="442" y="767"/>
                    <a:pt x="442" y="767"/>
                  </a:cubicBezTo>
                  <a:cubicBezTo>
                    <a:pt x="448" y="693"/>
                    <a:pt x="499" y="618"/>
                    <a:pt x="530" y="579"/>
                  </a:cubicBezTo>
                  <a:cubicBezTo>
                    <a:pt x="537" y="571"/>
                    <a:pt x="544" y="563"/>
                    <a:pt x="551" y="555"/>
                  </a:cubicBezTo>
                  <a:cubicBezTo>
                    <a:pt x="551" y="555"/>
                    <a:pt x="551" y="554"/>
                    <a:pt x="551" y="554"/>
                  </a:cubicBezTo>
                  <a:cubicBezTo>
                    <a:pt x="556" y="549"/>
                    <a:pt x="556" y="549"/>
                    <a:pt x="556" y="549"/>
                  </a:cubicBezTo>
                  <a:cubicBezTo>
                    <a:pt x="555" y="549"/>
                    <a:pt x="555" y="549"/>
                    <a:pt x="555" y="549"/>
                  </a:cubicBezTo>
                  <a:cubicBezTo>
                    <a:pt x="586" y="508"/>
                    <a:pt x="606" y="461"/>
                    <a:pt x="616" y="412"/>
                  </a:cubicBezTo>
                  <a:cubicBezTo>
                    <a:pt x="630" y="412"/>
                    <a:pt x="630" y="412"/>
                    <a:pt x="630" y="412"/>
                  </a:cubicBezTo>
                  <a:cubicBezTo>
                    <a:pt x="630" y="398"/>
                    <a:pt x="630" y="398"/>
                    <a:pt x="630" y="398"/>
                  </a:cubicBezTo>
                  <a:cubicBezTo>
                    <a:pt x="619" y="398"/>
                    <a:pt x="619" y="398"/>
                    <a:pt x="619" y="398"/>
                  </a:cubicBezTo>
                  <a:cubicBezTo>
                    <a:pt x="621" y="380"/>
                    <a:pt x="623" y="363"/>
                    <a:pt x="623" y="345"/>
                  </a:cubicBezTo>
                  <a:cubicBezTo>
                    <a:pt x="623" y="259"/>
                    <a:pt x="591" y="176"/>
                    <a:pt x="533" y="113"/>
                  </a:cubicBezTo>
                  <a:cubicBezTo>
                    <a:pt x="492" y="67"/>
                    <a:pt x="440" y="35"/>
                    <a:pt x="382" y="16"/>
                  </a:cubicBezTo>
                  <a:cubicBezTo>
                    <a:pt x="547" y="35"/>
                    <a:pt x="675" y="175"/>
                    <a:pt x="675" y="345"/>
                  </a:cubicBezTo>
                  <a:close/>
                  <a:moveTo>
                    <a:pt x="103" y="570"/>
                  </a:moveTo>
                  <a:cubicBezTo>
                    <a:pt x="96" y="562"/>
                    <a:pt x="89" y="554"/>
                    <a:pt x="83" y="546"/>
                  </a:cubicBezTo>
                  <a:cubicBezTo>
                    <a:pt x="83" y="546"/>
                    <a:pt x="83" y="546"/>
                    <a:pt x="83" y="546"/>
                  </a:cubicBezTo>
                  <a:cubicBezTo>
                    <a:pt x="38" y="487"/>
                    <a:pt x="14" y="418"/>
                    <a:pt x="14" y="345"/>
                  </a:cubicBezTo>
                  <a:cubicBezTo>
                    <a:pt x="14" y="174"/>
                    <a:pt x="145" y="33"/>
                    <a:pt x="312" y="16"/>
                  </a:cubicBezTo>
                  <a:cubicBezTo>
                    <a:pt x="392" y="24"/>
                    <a:pt x="467" y="62"/>
                    <a:pt x="522" y="122"/>
                  </a:cubicBezTo>
                  <a:cubicBezTo>
                    <a:pt x="578" y="183"/>
                    <a:pt x="609" y="262"/>
                    <a:pt x="609" y="345"/>
                  </a:cubicBezTo>
                  <a:cubicBezTo>
                    <a:pt x="609" y="418"/>
                    <a:pt x="585" y="487"/>
                    <a:pt x="541" y="546"/>
                  </a:cubicBezTo>
                  <a:cubicBezTo>
                    <a:pt x="540" y="546"/>
                    <a:pt x="540" y="546"/>
                    <a:pt x="540" y="546"/>
                  </a:cubicBezTo>
                  <a:cubicBezTo>
                    <a:pt x="534" y="554"/>
                    <a:pt x="527" y="562"/>
                    <a:pt x="520" y="570"/>
                  </a:cubicBezTo>
                  <a:cubicBezTo>
                    <a:pt x="520" y="570"/>
                    <a:pt x="520" y="570"/>
                    <a:pt x="520" y="570"/>
                  </a:cubicBezTo>
                  <a:cubicBezTo>
                    <a:pt x="487" y="611"/>
                    <a:pt x="434" y="689"/>
                    <a:pt x="428" y="767"/>
                  </a:cubicBezTo>
                  <a:cubicBezTo>
                    <a:pt x="195" y="767"/>
                    <a:pt x="195" y="767"/>
                    <a:pt x="195" y="767"/>
                  </a:cubicBezTo>
                  <a:cubicBezTo>
                    <a:pt x="189" y="689"/>
                    <a:pt x="135" y="610"/>
                    <a:pt x="103" y="570"/>
                  </a:cubicBezTo>
                  <a:close/>
                  <a:moveTo>
                    <a:pt x="173" y="791"/>
                  </a:moveTo>
                  <a:cubicBezTo>
                    <a:pt x="173" y="789"/>
                    <a:pt x="174" y="781"/>
                    <a:pt x="184" y="781"/>
                  </a:cubicBezTo>
                  <a:cubicBezTo>
                    <a:pt x="506" y="781"/>
                    <a:pt x="506" y="781"/>
                    <a:pt x="506" y="781"/>
                  </a:cubicBezTo>
                  <a:cubicBezTo>
                    <a:pt x="508" y="781"/>
                    <a:pt x="516" y="781"/>
                    <a:pt x="516" y="791"/>
                  </a:cubicBezTo>
                  <a:cubicBezTo>
                    <a:pt x="516" y="813"/>
                    <a:pt x="516" y="813"/>
                    <a:pt x="516" y="813"/>
                  </a:cubicBezTo>
                  <a:cubicBezTo>
                    <a:pt x="516" y="816"/>
                    <a:pt x="515" y="823"/>
                    <a:pt x="506" y="823"/>
                  </a:cubicBezTo>
                  <a:cubicBezTo>
                    <a:pt x="184" y="823"/>
                    <a:pt x="184" y="823"/>
                    <a:pt x="184" y="823"/>
                  </a:cubicBezTo>
                  <a:cubicBezTo>
                    <a:pt x="182" y="823"/>
                    <a:pt x="173" y="823"/>
                    <a:pt x="173" y="813"/>
                  </a:cubicBezTo>
                  <a:lnTo>
                    <a:pt x="173" y="791"/>
                  </a:lnTo>
                  <a:close/>
                  <a:moveTo>
                    <a:pt x="506" y="844"/>
                  </a:moveTo>
                  <a:cubicBezTo>
                    <a:pt x="509" y="844"/>
                    <a:pt x="516" y="845"/>
                    <a:pt x="516" y="855"/>
                  </a:cubicBezTo>
                  <a:cubicBezTo>
                    <a:pt x="516" y="877"/>
                    <a:pt x="516" y="877"/>
                    <a:pt x="516" y="877"/>
                  </a:cubicBezTo>
                  <a:cubicBezTo>
                    <a:pt x="516" y="878"/>
                    <a:pt x="516" y="887"/>
                    <a:pt x="506" y="887"/>
                  </a:cubicBezTo>
                  <a:cubicBezTo>
                    <a:pt x="184" y="887"/>
                    <a:pt x="184" y="887"/>
                    <a:pt x="184" y="887"/>
                  </a:cubicBezTo>
                  <a:cubicBezTo>
                    <a:pt x="182" y="887"/>
                    <a:pt x="173" y="887"/>
                    <a:pt x="173" y="877"/>
                  </a:cubicBezTo>
                  <a:cubicBezTo>
                    <a:pt x="173" y="855"/>
                    <a:pt x="173" y="855"/>
                    <a:pt x="173" y="855"/>
                  </a:cubicBezTo>
                  <a:cubicBezTo>
                    <a:pt x="173" y="852"/>
                    <a:pt x="174" y="844"/>
                    <a:pt x="184" y="844"/>
                  </a:cubicBezTo>
                  <a:lnTo>
                    <a:pt x="506" y="844"/>
                  </a:lnTo>
                  <a:close/>
                  <a:moveTo>
                    <a:pt x="345" y="1040"/>
                  </a:moveTo>
                  <a:cubicBezTo>
                    <a:pt x="280" y="1040"/>
                    <a:pt x="240" y="1014"/>
                    <a:pt x="226" y="965"/>
                  </a:cubicBezTo>
                  <a:cubicBezTo>
                    <a:pt x="463" y="965"/>
                    <a:pt x="463" y="965"/>
                    <a:pt x="463" y="965"/>
                  </a:cubicBezTo>
                  <a:cubicBezTo>
                    <a:pt x="450" y="1014"/>
                    <a:pt x="409" y="1040"/>
                    <a:pt x="345" y="1040"/>
                  </a:cubicBezTo>
                  <a:close/>
                  <a:moveTo>
                    <a:pt x="516" y="940"/>
                  </a:moveTo>
                  <a:cubicBezTo>
                    <a:pt x="516" y="942"/>
                    <a:pt x="516" y="951"/>
                    <a:pt x="506" y="951"/>
                  </a:cubicBezTo>
                  <a:cubicBezTo>
                    <a:pt x="184" y="951"/>
                    <a:pt x="184" y="951"/>
                    <a:pt x="184" y="951"/>
                  </a:cubicBezTo>
                  <a:cubicBezTo>
                    <a:pt x="182" y="951"/>
                    <a:pt x="173" y="950"/>
                    <a:pt x="173" y="940"/>
                  </a:cubicBezTo>
                  <a:cubicBezTo>
                    <a:pt x="173" y="918"/>
                    <a:pt x="173" y="918"/>
                    <a:pt x="173" y="918"/>
                  </a:cubicBezTo>
                  <a:cubicBezTo>
                    <a:pt x="173" y="917"/>
                    <a:pt x="174" y="908"/>
                    <a:pt x="184" y="908"/>
                  </a:cubicBezTo>
                  <a:cubicBezTo>
                    <a:pt x="506" y="908"/>
                    <a:pt x="506" y="908"/>
                    <a:pt x="506" y="908"/>
                  </a:cubicBezTo>
                  <a:cubicBezTo>
                    <a:pt x="508" y="908"/>
                    <a:pt x="516" y="908"/>
                    <a:pt x="516" y="918"/>
                  </a:cubicBezTo>
                  <a:lnTo>
                    <a:pt x="516" y="94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39" name="Rectangle 16"/>
            <p:cNvSpPr>
              <a:spLocks noChangeArrowheads="1"/>
            </p:cNvSpPr>
            <p:nvPr userDrawn="1"/>
          </p:nvSpPr>
          <p:spPr bwMode="gray">
            <a:xfrm>
              <a:off x="9882188" y="5368925"/>
              <a:ext cx="161925" cy="254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40" name="Rectangle 17"/>
            <p:cNvSpPr>
              <a:spLocks noChangeArrowheads="1"/>
            </p:cNvSpPr>
            <p:nvPr userDrawn="1"/>
          </p:nvSpPr>
          <p:spPr bwMode="gray">
            <a:xfrm>
              <a:off x="9950451" y="5494338"/>
              <a:ext cx="25400" cy="33338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41" name="Rectangle 18"/>
            <p:cNvSpPr>
              <a:spLocks noChangeArrowheads="1"/>
            </p:cNvSpPr>
            <p:nvPr userDrawn="1"/>
          </p:nvSpPr>
          <p:spPr bwMode="gray">
            <a:xfrm>
              <a:off x="9950451" y="5561013"/>
              <a:ext cx="25400" cy="33338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42" name="Rectangle 19"/>
            <p:cNvSpPr>
              <a:spLocks noChangeArrowheads="1"/>
            </p:cNvSpPr>
            <p:nvPr userDrawn="1"/>
          </p:nvSpPr>
          <p:spPr bwMode="gray">
            <a:xfrm>
              <a:off x="9950451" y="5426075"/>
              <a:ext cx="25400" cy="34925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43" name="Rectangle 20"/>
            <p:cNvSpPr>
              <a:spLocks noChangeArrowheads="1"/>
            </p:cNvSpPr>
            <p:nvPr userDrawn="1"/>
          </p:nvSpPr>
          <p:spPr bwMode="gray">
            <a:xfrm>
              <a:off x="9950451" y="5627688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44" name="Rectangle 21"/>
            <p:cNvSpPr>
              <a:spLocks noChangeArrowheads="1"/>
            </p:cNvSpPr>
            <p:nvPr userDrawn="1"/>
          </p:nvSpPr>
          <p:spPr bwMode="gray">
            <a:xfrm>
              <a:off x="9950451" y="5761038"/>
              <a:ext cx="25400" cy="33338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45" name="Rectangle 22"/>
            <p:cNvSpPr>
              <a:spLocks noChangeArrowheads="1"/>
            </p:cNvSpPr>
            <p:nvPr userDrawn="1"/>
          </p:nvSpPr>
          <p:spPr bwMode="gray">
            <a:xfrm>
              <a:off x="9950451" y="5694363"/>
              <a:ext cx="25400" cy="33338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46" name="Rectangle 23"/>
            <p:cNvSpPr>
              <a:spLocks noChangeArrowheads="1"/>
            </p:cNvSpPr>
            <p:nvPr userDrawn="1"/>
          </p:nvSpPr>
          <p:spPr bwMode="gray">
            <a:xfrm>
              <a:off x="9882188" y="5827713"/>
              <a:ext cx="161925" cy="23813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47" name="Rectangle 24"/>
            <p:cNvSpPr>
              <a:spLocks noChangeArrowheads="1"/>
            </p:cNvSpPr>
            <p:nvPr userDrawn="1"/>
          </p:nvSpPr>
          <p:spPr bwMode="gray">
            <a:xfrm>
              <a:off x="8451851" y="4108450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48" name="Rectangle 25"/>
            <p:cNvSpPr>
              <a:spLocks noChangeArrowheads="1"/>
            </p:cNvSpPr>
            <p:nvPr userDrawn="1"/>
          </p:nvSpPr>
          <p:spPr bwMode="gray">
            <a:xfrm>
              <a:off x="8451851" y="4818063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49" name="Rectangle 26"/>
            <p:cNvSpPr>
              <a:spLocks noChangeArrowheads="1"/>
            </p:cNvSpPr>
            <p:nvPr userDrawn="1"/>
          </p:nvSpPr>
          <p:spPr bwMode="gray">
            <a:xfrm>
              <a:off x="8451851" y="4624388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50" name="Rectangle 27"/>
            <p:cNvSpPr>
              <a:spLocks noChangeArrowheads="1"/>
            </p:cNvSpPr>
            <p:nvPr userDrawn="1"/>
          </p:nvSpPr>
          <p:spPr bwMode="gray">
            <a:xfrm>
              <a:off x="8451851" y="4752975"/>
              <a:ext cx="25400" cy="33338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51" name="Rectangle 28"/>
            <p:cNvSpPr>
              <a:spLocks noChangeArrowheads="1"/>
            </p:cNvSpPr>
            <p:nvPr userDrawn="1"/>
          </p:nvSpPr>
          <p:spPr bwMode="gray">
            <a:xfrm>
              <a:off x="8451851" y="4687888"/>
              <a:ext cx="25400" cy="33338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52" name="Rectangle 29"/>
            <p:cNvSpPr>
              <a:spLocks noChangeArrowheads="1"/>
            </p:cNvSpPr>
            <p:nvPr userDrawn="1"/>
          </p:nvSpPr>
          <p:spPr bwMode="gray">
            <a:xfrm>
              <a:off x="8451851" y="4560888"/>
              <a:ext cx="25400" cy="30163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53" name="Rectangle 30"/>
            <p:cNvSpPr>
              <a:spLocks noChangeArrowheads="1"/>
            </p:cNvSpPr>
            <p:nvPr userDrawn="1"/>
          </p:nvSpPr>
          <p:spPr bwMode="gray">
            <a:xfrm>
              <a:off x="8451851" y="4302125"/>
              <a:ext cx="25400" cy="33338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54" name="Rectangle 31"/>
            <p:cNvSpPr>
              <a:spLocks noChangeArrowheads="1"/>
            </p:cNvSpPr>
            <p:nvPr userDrawn="1"/>
          </p:nvSpPr>
          <p:spPr bwMode="gray">
            <a:xfrm>
              <a:off x="8451851" y="4173538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55" name="Rectangle 32"/>
            <p:cNvSpPr>
              <a:spLocks noChangeArrowheads="1"/>
            </p:cNvSpPr>
            <p:nvPr userDrawn="1"/>
          </p:nvSpPr>
          <p:spPr bwMode="gray">
            <a:xfrm>
              <a:off x="8451851" y="4495800"/>
              <a:ext cx="25400" cy="33338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56" name="Rectangle 33"/>
            <p:cNvSpPr>
              <a:spLocks noChangeArrowheads="1"/>
            </p:cNvSpPr>
            <p:nvPr userDrawn="1"/>
          </p:nvSpPr>
          <p:spPr bwMode="gray">
            <a:xfrm>
              <a:off x="8451851" y="4238625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57" name="Rectangle 34"/>
            <p:cNvSpPr>
              <a:spLocks noChangeArrowheads="1"/>
            </p:cNvSpPr>
            <p:nvPr userDrawn="1"/>
          </p:nvSpPr>
          <p:spPr bwMode="gray">
            <a:xfrm>
              <a:off x="8451851" y="4367213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58" name="Rectangle 35"/>
            <p:cNvSpPr>
              <a:spLocks noChangeArrowheads="1"/>
            </p:cNvSpPr>
            <p:nvPr userDrawn="1"/>
          </p:nvSpPr>
          <p:spPr bwMode="gray">
            <a:xfrm>
              <a:off x="8451851" y="4883150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59" name="Rectangle 36"/>
            <p:cNvSpPr>
              <a:spLocks noChangeArrowheads="1"/>
            </p:cNvSpPr>
            <p:nvPr userDrawn="1"/>
          </p:nvSpPr>
          <p:spPr bwMode="gray">
            <a:xfrm>
              <a:off x="8451851" y="4432300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60" name="Rectangle 37"/>
            <p:cNvSpPr>
              <a:spLocks noChangeArrowheads="1"/>
            </p:cNvSpPr>
            <p:nvPr userDrawn="1"/>
          </p:nvSpPr>
          <p:spPr bwMode="gray">
            <a:xfrm>
              <a:off x="8451851" y="5464175"/>
              <a:ext cx="25400" cy="33338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61" name="Rectangle 38"/>
            <p:cNvSpPr>
              <a:spLocks noChangeArrowheads="1"/>
            </p:cNvSpPr>
            <p:nvPr userDrawn="1"/>
          </p:nvSpPr>
          <p:spPr bwMode="gray">
            <a:xfrm>
              <a:off x="8451851" y="5399088"/>
              <a:ext cx="25400" cy="33338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62" name="Rectangle 39"/>
            <p:cNvSpPr>
              <a:spLocks noChangeArrowheads="1"/>
            </p:cNvSpPr>
            <p:nvPr userDrawn="1"/>
          </p:nvSpPr>
          <p:spPr bwMode="gray">
            <a:xfrm>
              <a:off x="8451851" y="5529263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63" name="Rectangle 40"/>
            <p:cNvSpPr>
              <a:spLocks noChangeArrowheads="1"/>
            </p:cNvSpPr>
            <p:nvPr userDrawn="1"/>
          </p:nvSpPr>
          <p:spPr bwMode="gray">
            <a:xfrm>
              <a:off x="8451851" y="5594350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64" name="Rectangle 41"/>
            <p:cNvSpPr>
              <a:spLocks noChangeArrowheads="1"/>
            </p:cNvSpPr>
            <p:nvPr userDrawn="1"/>
          </p:nvSpPr>
          <p:spPr bwMode="gray">
            <a:xfrm>
              <a:off x="8451851" y="4946650"/>
              <a:ext cx="25400" cy="33338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65" name="Rectangle 42"/>
            <p:cNvSpPr>
              <a:spLocks noChangeArrowheads="1"/>
            </p:cNvSpPr>
            <p:nvPr userDrawn="1"/>
          </p:nvSpPr>
          <p:spPr bwMode="gray">
            <a:xfrm>
              <a:off x="8451851" y="5335588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66" name="Rectangle 43"/>
            <p:cNvSpPr>
              <a:spLocks noChangeArrowheads="1"/>
            </p:cNvSpPr>
            <p:nvPr userDrawn="1"/>
          </p:nvSpPr>
          <p:spPr bwMode="gray">
            <a:xfrm>
              <a:off x="8451851" y="5657850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67" name="Rectangle 44"/>
            <p:cNvSpPr>
              <a:spLocks noChangeArrowheads="1"/>
            </p:cNvSpPr>
            <p:nvPr userDrawn="1"/>
          </p:nvSpPr>
          <p:spPr bwMode="gray">
            <a:xfrm>
              <a:off x="8451851" y="5270500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68" name="Rectangle 45"/>
            <p:cNvSpPr>
              <a:spLocks noChangeArrowheads="1"/>
            </p:cNvSpPr>
            <p:nvPr userDrawn="1"/>
          </p:nvSpPr>
          <p:spPr bwMode="gray">
            <a:xfrm>
              <a:off x="8451851" y="5076825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69" name="Rectangle 46"/>
            <p:cNvSpPr>
              <a:spLocks noChangeArrowheads="1"/>
            </p:cNvSpPr>
            <p:nvPr userDrawn="1"/>
          </p:nvSpPr>
          <p:spPr bwMode="gray">
            <a:xfrm>
              <a:off x="8451851" y="5011738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70" name="Rectangle 47"/>
            <p:cNvSpPr>
              <a:spLocks noChangeArrowheads="1"/>
            </p:cNvSpPr>
            <p:nvPr userDrawn="1"/>
          </p:nvSpPr>
          <p:spPr bwMode="gray">
            <a:xfrm>
              <a:off x="8451851" y="5141913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71" name="Rectangle 48"/>
            <p:cNvSpPr>
              <a:spLocks noChangeArrowheads="1"/>
            </p:cNvSpPr>
            <p:nvPr userDrawn="1"/>
          </p:nvSpPr>
          <p:spPr bwMode="gray">
            <a:xfrm>
              <a:off x="8451851" y="5205413"/>
              <a:ext cx="25400" cy="33338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72" name="Rectangle 49"/>
            <p:cNvSpPr>
              <a:spLocks noChangeArrowheads="1"/>
            </p:cNvSpPr>
            <p:nvPr userDrawn="1"/>
          </p:nvSpPr>
          <p:spPr bwMode="gray">
            <a:xfrm>
              <a:off x="8383588" y="5721350"/>
              <a:ext cx="161925" cy="254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73" name="Rectangle 50"/>
            <p:cNvSpPr>
              <a:spLocks noChangeArrowheads="1"/>
            </p:cNvSpPr>
            <p:nvPr userDrawn="1"/>
          </p:nvSpPr>
          <p:spPr bwMode="gray">
            <a:xfrm>
              <a:off x="8383588" y="4051300"/>
              <a:ext cx="161925" cy="254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74" name="Rectangle 51"/>
            <p:cNvSpPr>
              <a:spLocks noChangeArrowheads="1"/>
            </p:cNvSpPr>
            <p:nvPr userDrawn="1"/>
          </p:nvSpPr>
          <p:spPr bwMode="gray">
            <a:xfrm>
              <a:off x="9818688" y="4667250"/>
              <a:ext cx="34925" cy="254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75" name="Rectangle 52"/>
            <p:cNvSpPr>
              <a:spLocks noChangeArrowheads="1"/>
            </p:cNvSpPr>
            <p:nvPr userDrawn="1"/>
          </p:nvSpPr>
          <p:spPr bwMode="gray">
            <a:xfrm>
              <a:off x="9885363" y="4667250"/>
              <a:ext cx="34925" cy="254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76" name="Rectangle 53"/>
            <p:cNvSpPr>
              <a:spLocks noChangeArrowheads="1"/>
            </p:cNvSpPr>
            <p:nvPr userDrawn="1"/>
          </p:nvSpPr>
          <p:spPr bwMode="gray">
            <a:xfrm>
              <a:off x="9752013" y="4667250"/>
              <a:ext cx="34925" cy="254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77" name="Rectangle 54"/>
            <p:cNvSpPr>
              <a:spLocks noChangeArrowheads="1"/>
            </p:cNvSpPr>
            <p:nvPr userDrawn="1"/>
          </p:nvSpPr>
          <p:spPr bwMode="gray">
            <a:xfrm>
              <a:off x="9551988" y="4667250"/>
              <a:ext cx="31750" cy="254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78" name="Rectangle 55"/>
            <p:cNvSpPr>
              <a:spLocks noChangeArrowheads="1"/>
            </p:cNvSpPr>
            <p:nvPr userDrawn="1"/>
          </p:nvSpPr>
          <p:spPr bwMode="gray">
            <a:xfrm>
              <a:off x="9685338" y="4667250"/>
              <a:ext cx="34925" cy="254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79" name="Rectangle 56"/>
            <p:cNvSpPr>
              <a:spLocks noChangeArrowheads="1"/>
            </p:cNvSpPr>
            <p:nvPr userDrawn="1"/>
          </p:nvSpPr>
          <p:spPr bwMode="gray">
            <a:xfrm>
              <a:off x="9618663" y="4667250"/>
              <a:ext cx="33338" cy="254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80" name="Rectangle 57"/>
            <p:cNvSpPr>
              <a:spLocks noChangeArrowheads="1"/>
            </p:cNvSpPr>
            <p:nvPr userDrawn="1"/>
          </p:nvSpPr>
          <p:spPr bwMode="gray">
            <a:xfrm>
              <a:off x="10288588" y="4667250"/>
              <a:ext cx="34925" cy="254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81" name="Rectangle 58"/>
            <p:cNvSpPr>
              <a:spLocks noChangeArrowheads="1"/>
            </p:cNvSpPr>
            <p:nvPr userDrawn="1"/>
          </p:nvSpPr>
          <p:spPr bwMode="gray">
            <a:xfrm>
              <a:off x="10356851" y="4667250"/>
              <a:ext cx="33338" cy="254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82" name="Rectangle 59"/>
            <p:cNvSpPr>
              <a:spLocks noChangeArrowheads="1"/>
            </p:cNvSpPr>
            <p:nvPr userDrawn="1"/>
          </p:nvSpPr>
          <p:spPr bwMode="gray">
            <a:xfrm>
              <a:off x="10021888" y="4667250"/>
              <a:ext cx="31750" cy="254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83" name="Rectangle 60"/>
            <p:cNvSpPr>
              <a:spLocks noChangeArrowheads="1"/>
            </p:cNvSpPr>
            <p:nvPr userDrawn="1"/>
          </p:nvSpPr>
          <p:spPr bwMode="gray">
            <a:xfrm>
              <a:off x="10221913" y="4667250"/>
              <a:ext cx="34925" cy="254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84" name="Rectangle 61"/>
            <p:cNvSpPr>
              <a:spLocks noChangeArrowheads="1"/>
            </p:cNvSpPr>
            <p:nvPr userDrawn="1"/>
          </p:nvSpPr>
          <p:spPr bwMode="gray">
            <a:xfrm>
              <a:off x="10155238" y="4667250"/>
              <a:ext cx="33338" cy="254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85" name="Rectangle 62"/>
            <p:cNvSpPr>
              <a:spLocks noChangeArrowheads="1"/>
            </p:cNvSpPr>
            <p:nvPr userDrawn="1"/>
          </p:nvSpPr>
          <p:spPr bwMode="gray">
            <a:xfrm>
              <a:off x="10088563" y="4667250"/>
              <a:ext cx="33338" cy="254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86" name="Rectangle 63"/>
            <p:cNvSpPr>
              <a:spLocks noChangeArrowheads="1"/>
            </p:cNvSpPr>
            <p:nvPr userDrawn="1"/>
          </p:nvSpPr>
          <p:spPr bwMode="gray">
            <a:xfrm>
              <a:off x="9491663" y="4597400"/>
              <a:ext cx="25400" cy="163513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87" name="Rectangle 64"/>
            <p:cNvSpPr>
              <a:spLocks noChangeArrowheads="1"/>
            </p:cNvSpPr>
            <p:nvPr userDrawn="1"/>
          </p:nvSpPr>
          <p:spPr bwMode="gray">
            <a:xfrm>
              <a:off x="10423526" y="4597400"/>
              <a:ext cx="25400" cy="163513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88" name="Freeform 65"/>
            <p:cNvSpPr>
              <a:spLocks/>
            </p:cNvSpPr>
            <p:nvPr userDrawn="1"/>
          </p:nvSpPr>
          <p:spPr bwMode="gray">
            <a:xfrm>
              <a:off x="9024938" y="4117975"/>
              <a:ext cx="474663" cy="471488"/>
            </a:xfrm>
            <a:custGeom>
              <a:avLst/>
              <a:gdLst>
                <a:gd name="T0" fmla="*/ 249 w 263"/>
                <a:gd name="T1" fmla="*/ 14 h 263"/>
                <a:gd name="T2" fmla="*/ 256 w 263"/>
                <a:gd name="T3" fmla="*/ 14 h 263"/>
                <a:gd name="T4" fmla="*/ 263 w 263"/>
                <a:gd name="T5" fmla="*/ 8 h 263"/>
                <a:gd name="T6" fmla="*/ 256 w 263"/>
                <a:gd name="T7" fmla="*/ 0 h 263"/>
                <a:gd name="T8" fmla="*/ 249 w 263"/>
                <a:gd name="T9" fmla="*/ 0 h 263"/>
                <a:gd name="T10" fmla="*/ 0 w 263"/>
                <a:gd name="T11" fmla="*/ 250 h 263"/>
                <a:gd name="T12" fmla="*/ 0 w 263"/>
                <a:gd name="T13" fmla="*/ 256 h 263"/>
                <a:gd name="T14" fmla="*/ 7 w 263"/>
                <a:gd name="T15" fmla="*/ 263 h 263"/>
                <a:gd name="T16" fmla="*/ 7 w 263"/>
                <a:gd name="T17" fmla="*/ 263 h 263"/>
                <a:gd name="T18" fmla="*/ 14 w 263"/>
                <a:gd name="T19" fmla="*/ 255 h 263"/>
                <a:gd name="T20" fmla="*/ 14 w 263"/>
                <a:gd name="T21" fmla="*/ 250 h 263"/>
                <a:gd name="T22" fmla="*/ 249 w 263"/>
                <a:gd name="T23" fmla="*/ 14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3" h="263">
                  <a:moveTo>
                    <a:pt x="249" y="14"/>
                  </a:moveTo>
                  <a:cubicBezTo>
                    <a:pt x="252" y="14"/>
                    <a:pt x="254" y="14"/>
                    <a:pt x="256" y="14"/>
                  </a:cubicBezTo>
                  <a:cubicBezTo>
                    <a:pt x="260" y="14"/>
                    <a:pt x="263" y="11"/>
                    <a:pt x="263" y="8"/>
                  </a:cubicBezTo>
                  <a:cubicBezTo>
                    <a:pt x="263" y="4"/>
                    <a:pt x="260" y="1"/>
                    <a:pt x="256" y="0"/>
                  </a:cubicBezTo>
                  <a:cubicBezTo>
                    <a:pt x="254" y="0"/>
                    <a:pt x="252" y="0"/>
                    <a:pt x="249" y="0"/>
                  </a:cubicBezTo>
                  <a:cubicBezTo>
                    <a:pt x="112" y="0"/>
                    <a:pt x="0" y="112"/>
                    <a:pt x="0" y="250"/>
                  </a:cubicBezTo>
                  <a:cubicBezTo>
                    <a:pt x="0" y="252"/>
                    <a:pt x="0" y="254"/>
                    <a:pt x="0" y="256"/>
                  </a:cubicBezTo>
                  <a:cubicBezTo>
                    <a:pt x="0" y="260"/>
                    <a:pt x="3" y="263"/>
                    <a:pt x="7" y="263"/>
                  </a:cubicBezTo>
                  <a:cubicBezTo>
                    <a:pt x="7" y="263"/>
                    <a:pt x="7" y="263"/>
                    <a:pt x="7" y="263"/>
                  </a:cubicBezTo>
                  <a:cubicBezTo>
                    <a:pt x="11" y="263"/>
                    <a:pt x="14" y="259"/>
                    <a:pt x="14" y="255"/>
                  </a:cubicBezTo>
                  <a:cubicBezTo>
                    <a:pt x="14" y="254"/>
                    <a:pt x="14" y="252"/>
                    <a:pt x="14" y="250"/>
                  </a:cubicBezTo>
                  <a:cubicBezTo>
                    <a:pt x="14" y="120"/>
                    <a:pt x="119" y="14"/>
                    <a:pt x="249" y="14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89" name="Freeform 66"/>
            <p:cNvSpPr>
              <a:spLocks/>
            </p:cNvSpPr>
            <p:nvPr userDrawn="1"/>
          </p:nvSpPr>
          <p:spPr bwMode="gray">
            <a:xfrm>
              <a:off x="8502651" y="5741988"/>
              <a:ext cx="112713" cy="114300"/>
            </a:xfrm>
            <a:custGeom>
              <a:avLst/>
              <a:gdLst>
                <a:gd name="T0" fmla="*/ 53 w 62"/>
                <a:gd name="T1" fmla="*/ 47 h 63"/>
                <a:gd name="T2" fmla="*/ 15 w 62"/>
                <a:gd name="T3" fmla="*/ 54 h 63"/>
                <a:gd name="T4" fmla="*/ 8 w 62"/>
                <a:gd name="T5" fmla="*/ 16 h 63"/>
                <a:gd name="T6" fmla="*/ 46 w 62"/>
                <a:gd name="T7" fmla="*/ 9 h 63"/>
                <a:gd name="T8" fmla="*/ 53 w 62"/>
                <a:gd name="T9" fmla="*/ 47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63">
                  <a:moveTo>
                    <a:pt x="53" y="47"/>
                  </a:moveTo>
                  <a:cubicBezTo>
                    <a:pt x="45" y="60"/>
                    <a:pt x="28" y="63"/>
                    <a:pt x="15" y="54"/>
                  </a:cubicBezTo>
                  <a:cubicBezTo>
                    <a:pt x="3" y="46"/>
                    <a:pt x="0" y="29"/>
                    <a:pt x="8" y="16"/>
                  </a:cubicBezTo>
                  <a:cubicBezTo>
                    <a:pt x="17" y="4"/>
                    <a:pt x="34" y="0"/>
                    <a:pt x="46" y="9"/>
                  </a:cubicBezTo>
                  <a:cubicBezTo>
                    <a:pt x="59" y="18"/>
                    <a:pt x="62" y="35"/>
                    <a:pt x="53" y="47"/>
                  </a:cubicBezTo>
                  <a:close/>
                </a:path>
              </a:pathLst>
            </a:custGeom>
            <a:solidFill>
              <a:srgbClr val="7A5E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90" name="Freeform 67"/>
            <p:cNvSpPr>
              <a:spLocks/>
            </p:cNvSpPr>
            <p:nvPr userDrawn="1"/>
          </p:nvSpPr>
          <p:spPr bwMode="gray">
            <a:xfrm>
              <a:off x="8559801" y="5329238"/>
              <a:ext cx="855663" cy="849313"/>
            </a:xfrm>
            <a:custGeom>
              <a:avLst/>
              <a:gdLst>
                <a:gd name="T0" fmla="*/ 57 w 473"/>
                <a:gd name="T1" fmla="*/ 132 h 473"/>
                <a:gd name="T2" fmla="*/ 133 w 473"/>
                <a:gd name="T3" fmla="*/ 415 h 473"/>
                <a:gd name="T4" fmla="*/ 416 w 473"/>
                <a:gd name="T5" fmla="*/ 340 h 473"/>
                <a:gd name="T6" fmla="*/ 340 w 473"/>
                <a:gd name="T7" fmla="*/ 57 h 473"/>
                <a:gd name="T8" fmla="*/ 57 w 473"/>
                <a:gd name="T9" fmla="*/ 132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3" h="473">
                  <a:moveTo>
                    <a:pt x="57" y="132"/>
                  </a:moveTo>
                  <a:cubicBezTo>
                    <a:pt x="0" y="231"/>
                    <a:pt x="34" y="358"/>
                    <a:pt x="133" y="415"/>
                  </a:cubicBezTo>
                  <a:cubicBezTo>
                    <a:pt x="232" y="473"/>
                    <a:pt x="358" y="439"/>
                    <a:pt x="416" y="340"/>
                  </a:cubicBezTo>
                  <a:cubicBezTo>
                    <a:pt x="473" y="241"/>
                    <a:pt x="439" y="114"/>
                    <a:pt x="340" y="57"/>
                  </a:cubicBezTo>
                  <a:cubicBezTo>
                    <a:pt x="241" y="0"/>
                    <a:pt x="115" y="33"/>
                    <a:pt x="57" y="132"/>
                  </a:cubicBezTo>
                </a:path>
              </a:pathLst>
            </a:custGeom>
            <a:solidFill>
              <a:srgbClr val="107C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91" name="Freeform 68"/>
            <p:cNvSpPr>
              <a:spLocks/>
            </p:cNvSpPr>
            <p:nvPr userDrawn="1"/>
          </p:nvSpPr>
          <p:spPr bwMode="gray">
            <a:xfrm>
              <a:off x="8637588" y="5407025"/>
              <a:ext cx="700088" cy="695325"/>
            </a:xfrm>
            <a:custGeom>
              <a:avLst/>
              <a:gdLst>
                <a:gd name="T0" fmla="*/ 47 w 387"/>
                <a:gd name="T1" fmla="*/ 108 h 387"/>
                <a:gd name="T2" fmla="*/ 109 w 387"/>
                <a:gd name="T3" fmla="*/ 340 h 387"/>
                <a:gd name="T4" fmla="*/ 340 w 387"/>
                <a:gd name="T5" fmla="*/ 278 h 387"/>
                <a:gd name="T6" fmla="*/ 279 w 387"/>
                <a:gd name="T7" fmla="*/ 47 h 387"/>
                <a:gd name="T8" fmla="*/ 47 w 387"/>
                <a:gd name="T9" fmla="*/ 108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7" h="387">
                  <a:moveTo>
                    <a:pt x="47" y="108"/>
                  </a:moveTo>
                  <a:cubicBezTo>
                    <a:pt x="0" y="189"/>
                    <a:pt x="28" y="293"/>
                    <a:pt x="109" y="340"/>
                  </a:cubicBezTo>
                  <a:cubicBezTo>
                    <a:pt x="190" y="387"/>
                    <a:pt x="293" y="359"/>
                    <a:pt x="340" y="278"/>
                  </a:cubicBezTo>
                  <a:cubicBezTo>
                    <a:pt x="387" y="197"/>
                    <a:pt x="359" y="94"/>
                    <a:pt x="279" y="47"/>
                  </a:cubicBezTo>
                  <a:cubicBezTo>
                    <a:pt x="198" y="0"/>
                    <a:pt x="94" y="27"/>
                    <a:pt x="47" y="108"/>
                  </a:cubicBezTo>
                </a:path>
              </a:pathLst>
            </a:custGeom>
            <a:solidFill>
              <a:srgbClr val="BAD8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92" name="Freeform 69"/>
            <p:cNvSpPr>
              <a:spLocks/>
            </p:cNvSpPr>
            <p:nvPr userDrawn="1"/>
          </p:nvSpPr>
          <p:spPr bwMode="gray">
            <a:xfrm>
              <a:off x="10661651" y="5519738"/>
              <a:ext cx="396875" cy="409575"/>
            </a:xfrm>
            <a:custGeom>
              <a:avLst/>
              <a:gdLst>
                <a:gd name="T0" fmla="*/ 155 w 219"/>
                <a:gd name="T1" fmla="*/ 228 h 228"/>
                <a:gd name="T2" fmla="*/ 55 w 219"/>
                <a:gd name="T3" fmla="*/ 106 h 228"/>
                <a:gd name="T4" fmla="*/ 73 w 219"/>
                <a:gd name="T5" fmla="*/ 0 h 228"/>
                <a:gd name="T6" fmla="*/ 219 w 219"/>
                <a:gd name="T7" fmla="*/ 186 h 228"/>
                <a:gd name="T8" fmla="*/ 155 w 219"/>
                <a:gd name="T9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9" h="228">
                  <a:moveTo>
                    <a:pt x="155" y="228"/>
                  </a:moveTo>
                  <a:cubicBezTo>
                    <a:pt x="125" y="201"/>
                    <a:pt x="78" y="169"/>
                    <a:pt x="55" y="106"/>
                  </a:cubicBezTo>
                  <a:cubicBezTo>
                    <a:pt x="32" y="43"/>
                    <a:pt x="0" y="27"/>
                    <a:pt x="73" y="0"/>
                  </a:cubicBezTo>
                  <a:cubicBezTo>
                    <a:pt x="149" y="80"/>
                    <a:pt x="187" y="136"/>
                    <a:pt x="219" y="186"/>
                  </a:cubicBezTo>
                  <a:cubicBezTo>
                    <a:pt x="203" y="204"/>
                    <a:pt x="181" y="219"/>
                    <a:pt x="155" y="228"/>
                  </a:cubicBezTo>
                  <a:close/>
                </a:path>
              </a:pathLst>
            </a:custGeom>
            <a:solidFill>
              <a:srgbClr val="7043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93" name="Freeform 70"/>
            <p:cNvSpPr>
              <a:spLocks/>
            </p:cNvSpPr>
            <p:nvPr userDrawn="1"/>
          </p:nvSpPr>
          <p:spPr bwMode="gray">
            <a:xfrm>
              <a:off x="10661651" y="5519738"/>
              <a:ext cx="396875" cy="409575"/>
            </a:xfrm>
            <a:custGeom>
              <a:avLst/>
              <a:gdLst>
                <a:gd name="T0" fmla="*/ 155 w 219"/>
                <a:gd name="T1" fmla="*/ 228 h 228"/>
                <a:gd name="T2" fmla="*/ 55 w 219"/>
                <a:gd name="T3" fmla="*/ 106 h 228"/>
                <a:gd name="T4" fmla="*/ 73 w 219"/>
                <a:gd name="T5" fmla="*/ 0 h 228"/>
                <a:gd name="T6" fmla="*/ 219 w 219"/>
                <a:gd name="T7" fmla="*/ 186 h 228"/>
                <a:gd name="T8" fmla="*/ 155 w 219"/>
                <a:gd name="T9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9" h="228">
                  <a:moveTo>
                    <a:pt x="155" y="228"/>
                  </a:moveTo>
                  <a:cubicBezTo>
                    <a:pt x="125" y="201"/>
                    <a:pt x="78" y="169"/>
                    <a:pt x="55" y="106"/>
                  </a:cubicBezTo>
                  <a:cubicBezTo>
                    <a:pt x="32" y="43"/>
                    <a:pt x="0" y="27"/>
                    <a:pt x="73" y="0"/>
                  </a:cubicBezTo>
                  <a:cubicBezTo>
                    <a:pt x="149" y="80"/>
                    <a:pt x="187" y="136"/>
                    <a:pt x="219" y="186"/>
                  </a:cubicBezTo>
                  <a:cubicBezTo>
                    <a:pt x="203" y="204"/>
                    <a:pt x="181" y="219"/>
                    <a:pt x="155" y="228"/>
                  </a:cubicBezTo>
                  <a:close/>
                </a:path>
              </a:pathLst>
            </a:custGeom>
            <a:solidFill>
              <a:srgbClr val="301D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94" name="Freeform 71"/>
            <p:cNvSpPr>
              <a:spLocks/>
            </p:cNvSpPr>
            <p:nvPr userDrawn="1"/>
          </p:nvSpPr>
          <p:spPr bwMode="gray">
            <a:xfrm>
              <a:off x="10391776" y="5581650"/>
              <a:ext cx="106363" cy="104775"/>
            </a:xfrm>
            <a:custGeom>
              <a:avLst/>
              <a:gdLst>
                <a:gd name="T0" fmla="*/ 4 w 59"/>
                <a:gd name="T1" fmla="*/ 37 h 59"/>
                <a:gd name="T2" fmla="*/ 37 w 59"/>
                <a:gd name="T3" fmla="*/ 55 h 59"/>
                <a:gd name="T4" fmla="*/ 55 w 59"/>
                <a:gd name="T5" fmla="*/ 23 h 59"/>
                <a:gd name="T6" fmla="*/ 23 w 59"/>
                <a:gd name="T7" fmla="*/ 4 h 59"/>
                <a:gd name="T8" fmla="*/ 4 w 59"/>
                <a:gd name="T9" fmla="*/ 37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59">
                  <a:moveTo>
                    <a:pt x="4" y="37"/>
                  </a:moveTo>
                  <a:cubicBezTo>
                    <a:pt x="8" y="51"/>
                    <a:pt x="23" y="59"/>
                    <a:pt x="37" y="55"/>
                  </a:cubicBezTo>
                  <a:cubicBezTo>
                    <a:pt x="51" y="51"/>
                    <a:pt x="59" y="37"/>
                    <a:pt x="55" y="23"/>
                  </a:cubicBezTo>
                  <a:cubicBezTo>
                    <a:pt x="52" y="8"/>
                    <a:pt x="37" y="0"/>
                    <a:pt x="23" y="4"/>
                  </a:cubicBezTo>
                  <a:cubicBezTo>
                    <a:pt x="9" y="8"/>
                    <a:pt x="0" y="23"/>
                    <a:pt x="4" y="37"/>
                  </a:cubicBezTo>
                  <a:close/>
                </a:path>
              </a:pathLst>
            </a:custGeom>
            <a:solidFill>
              <a:srgbClr val="613D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95" name="Freeform 72"/>
            <p:cNvSpPr>
              <a:spLocks/>
            </p:cNvSpPr>
            <p:nvPr userDrawn="1"/>
          </p:nvSpPr>
          <p:spPr bwMode="gray">
            <a:xfrm>
              <a:off x="10474326" y="5751513"/>
              <a:ext cx="111125" cy="107950"/>
            </a:xfrm>
            <a:custGeom>
              <a:avLst/>
              <a:gdLst>
                <a:gd name="T0" fmla="*/ 7 w 61"/>
                <a:gd name="T1" fmla="*/ 42 h 60"/>
                <a:gd name="T2" fmla="*/ 42 w 61"/>
                <a:gd name="T3" fmla="*/ 54 h 60"/>
                <a:gd name="T4" fmla="*/ 55 w 61"/>
                <a:gd name="T5" fmla="*/ 19 h 60"/>
                <a:gd name="T6" fmla="*/ 19 w 61"/>
                <a:gd name="T7" fmla="*/ 6 h 60"/>
                <a:gd name="T8" fmla="*/ 7 w 61"/>
                <a:gd name="T9" fmla="*/ 4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60">
                  <a:moveTo>
                    <a:pt x="7" y="42"/>
                  </a:moveTo>
                  <a:cubicBezTo>
                    <a:pt x="13" y="55"/>
                    <a:pt x="29" y="60"/>
                    <a:pt x="42" y="54"/>
                  </a:cubicBezTo>
                  <a:cubicBezTo>
                    <a:pt x="55" y="48"/>
                    <a:pt x="61" y="32"/>
                    <a:pt x="55" y="19"/>
                  </a:cubicBezTo>
                  <a:cubicBezTo>
                    <a:pt x="48" y="6"/>
                    <a:pt x="33" y="0"/>
                    <a:pt x="19" y="6"/>
                  </a:cubicBezTo>
                  <a:cubicBezTo>
                    <a:pt x="6" y="13"/>
                    <a:pt x="0" y="28"/>
                    <a:pt x="7" y="42"/>
                  </a:cubicBezTo>
                  <a:close/>
                </a:path>
              </a:pathLst>
            </a:custGeom>
            <a:solidFill>
              <a:srgbClr val="613D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96" name="Freeform 73"/>
            <p:cNvSpPr>
              <a:spLocks/>
            </p:cNvSpPr>
            <p:nvPr userDrawn="1"/>
          </p:nvSpPr>
          <p:spPr bwMode="gray">
            <a:xfrm>
              <a:off x="10537826" y="5837238"/>
              <a:ext cx="109538" cy="109538"/>
            </a:xfrm>
            <a:custGeom>
              <a:avLst/>
              <a:gdLst>
                <a:gd name="T0" fmla="*/ 6 w 61"/>
                <a:gd name="T1" fmla="*/ 42 h 61"/>
                <a:gd name="T2" fmla="*/ 42 w 61"/>
                <a:gd name="T3" fmla="*/ 55 h 61"/>
                <a:gd name="T4" fmla="*/ 54 w 61"/>
                <a:gd name="T5" fmla="*/ 19 h 61"/>
                <a:gd name="T6" fmla="*/ 19 w 61"/>
                <a:gd name="T7" fmla="*/ 7 h 61"/>
                <a:gd name="T8" fmla="*/ 6 w 61"/>
                <a:gd name="T9" fmla="*/ 42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61">
                  <a:moveTo>
                    <a:pt x="6" y="42"/>
                  </a:moveTo>
                  <a:cubicBezTo>
                    <a:pt x="13" y="55"/>
                    <a:pt x="28" y="61"/>
                    <a:pt x="42" y="55"/>
                  </a:cubicBezTo>
                  <a:cubicBezTo>
                    <a:pt x="55" y="48"/>
                    <a:pt x="61" y="33"/>
                    <a:pt x="54" y="19"/>
                  </a:cubicBezTo>
                  <a:cubicBezTo>
                    <a:pt x="48" y="6"/>
                    <a:pt x="32" y="0"/>
                    <a:pt x="19" y="7"/>
                  </a:cubicBezTo>
                  <a:cubicBezTo>
                    <a:pt x="6" y="13"/>
                    <a:pt x="0" y="29"/>
                    <a:pt x="6" y="42"/>
                  </a:cubicBezTo>
                  <a:close/>
                </a:path>
              </a:pathLst>
            </a:custGeom>
            <a:solidFill>
              <a:srgbClr val="613D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97" name="Freeform 74"/>
            <p:cNvSpPr>
              <a:spLocks/>
            </p:cNvSpPr>
            <p:nvPr userDrawn="1"/>
          </p:nvSpPr>
          <p:spPr bwMode="gray">
            <a:xfrm>
              <a:off x="10617201" y="5916613"/>
              <a:ext cx="107950" cy="107950"/>
            </a:xfrm>
            <a:custGeom>
              <a:avLst/>
              <a:gdLst>
                <a:gd name="T0" fmla="*/ 6 w 60"/>
                <a:gd name="T1" fmla="*/ 41 h 60"/>
                <a:gd name="T2" fmla="*/ 41 w 60"/>
                <a:gd name="T3" fmla="*/ 54 h 60"/>
                <a:gd name="T4" fmla="*/ 54 w 60"/>
                <a:gd name="T5" fmla="*/ 19 h 60"/>
                <a:gd name="T6" fmla="*/ 18 w 60"/>
                <a:gd name="T7" fmla="*/ 6 h 60"/>
                <a:gd name="T8" fmla="*/ 6 w 60"/>
                <a:gd name="T9" fmla="*/ 41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60">
                  <a:moveTo>
                    <a:pt x="6" y="41"/>
                  </a:moveTo>
                  <a:cubicBezTo>
                    <a:pt x="12" y="55"/>
                    <a:pt x="28" y="60"/>
                    <a:pt x="41" y="54"/>
                  </a:cubicBezTo>
                  <a:cubicBezTo>
                    <a:pt x="54" y="48"/>
                    <a:pt x="60" y="32"/>
                    <a:pt x="54" y="19"/>
                  </a:cubicBezTo>
                  <a:cubicBezTo>
                    <a:pt x="47" y="5"/>
                    <a:pt x="32" y="0"/>
                    <a:pt x="18" y="6"/>
                  </a:cubicBezTo>
                  <a:cubicBezTo>
                    <a:pt x="5" y="12"/>
                    <a:pt x="0" y="28"/>
                    <a:pt x="6" y="41"/>
                  </a:cubicBezTo>
                  <a:close/>
                </a:path>
              </a:pathLst>
            </a:custGeom>
            <a:solidFill>
              <a:srgbClr val="613D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98" name="Freeform 75"/>
            <p:cNvSpPr>
              <a:spLocks/>
            </p:cNvSpPr>
            <p:nvPr userDrawn="1"/>
          </p:nvSpPr>
          <p:spPr bwMode="gray">
            <a:xfrm>
              <a:off x="9932988" y="4719638"/>
              <a:ext cx="1179513" cy="1587500"/>
            </a:xfrm>
            <a:custGeom>
              <a:avLst/>
              <a:gdLst>
                <a:gd name="T0" fmla="*/ 142 w 743"/>
                <a:gd name="T1" fmla="*/ 0 h 1000"/>
                <a:gd name="T2" fmla="*/ 743 w 743"/>
                <a:gd name="T3" fmla="*/ 907 h 1000"/>
                <a:gd name="T4" fmla="*/ 599 w 743"/>
                <a:gd name="T5" fmla="*/ 1000 h 1000"/>
                <a:gd name="T6" fmla="*/ 0 w 743"/>
                <a:gd name="T7" fmla="*/ 94 h 1000"/>
                <a:gd name="T8" fmla="*/ 142 w 743"/>
                <a:gd name="T9" fmla="*/ 0 h 1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3" h="1000">
                  <a:moveTo>
                    <a:pt x="142" y="0"/>
                  </a:moveTo>
                  <a:lnTo>
                    <a:pt x="743" y="907"/>
                  </a:lnTo>
                  <a:lnTo>
                    <a:pt x="599" y="1000"/>
                  </a:lnTo>
                  <a:lnTo>
                    <a:pt x="0" y="94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D2D2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99" name="Freeform 76"/>
            <p:cNvSpPr>
              <a:spLocks/>
            </p:cNvSpPr>
            <p:nvPr userDrawn="1"/>
          </p:nvSpPr>
          <p:spPr bwMode="gray">
            <a:xfrm>
              <a:off x="10506076" y="5421313"/>
              <a:ext cx="739775" cy="496888"/>
            </a:xfrm>
            <a:custGeom>
              <a:avLst/>
              <a:gdLst>
                <a:gd name="T0" fmla="*/ 23 w 410"/>
                <a:gd name="T1" fmla="*/ 0 h 277"/>
                <a:gd name="T2" fmla="*/ 160 w 410"/>
                <a:gd name="T3" fmla="*/ 20 h 277"/>
                <a:gd name="T4" fmla="*/ 378 w 410"/>
                <a:gd name="T5" fmla="*/ 89 h 277"/>
                <a:gd name="T6" fmla="*/ 332 w 410"/>
                <a:gd name="T7" fmla="*/ 269 h 277"/>
                <a:gd name="T8" fmla="*/ 161 w 410"/>
                <a:gd name="T9" fmla="*/ 101 h 277"/>
                <a:gd name="T10" fmla="*/ 105 w 410"/>
                <a:gd name="T11" fmla="*/ 88 h 277"/>
                <a:gd name="T12" fmla="*/ 23 w 410"/>
                <a:gd name="T13" fmla="*/ 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0" h="277">
                  <a:moveTo>
                    <a:pt x="23" y="0"/>
                  </a:moveTo>
                  <a:cubicBezTo>
                    <a:pt x="101" y="20"/>
                    <a:pt x="160" y="20"/>
                    <a:pt x="160" y="20"/>
                  </a:cubicBezTo>
                  <a:cubicBezTo>
                    <a:pt x="378" y="89"/>
                    <a:pt x="378" y="89"/>
                    <a:pt x="378" y="89"/>
                  </a:cubicBezTo>
                  <a:cubicBezTo>
                    <a:pt x="378" y="89"/>
                    <a:pt x="410" y="277"/>
                    <a:pt x="332" y="269"/>
                  </a:cubicBezTo>
                  <a:cubicBezTo>
                    <a:pt x="254" y="260"/>
                    <a:pt x="161" y="101"/>
                    <a:pt x="161" y="101"/>
                  </a:cubicBezTo>
                  <a:cubicBezTo>
                    <a:pt x="161" y="101"/>
                    <a:pt x="130" y="88"/>
                    <a:pt x="105" y="88"/>
                  </a:cubicBezTo>
                  <a:cubicBezTo>
                    <a:pt x="36" y="96"/>
                    <a:pt x="0" y="30"/>
                    <a:pt x="23" y="0"/>
                  </a:cubicBezTo>
                  <a:close/>
                </a:path>
              </a:pathLst>
            </a:custGeom>
            <a:solidFill>
              <a:srgbClr val="613D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00" name="Freeform 77"/>
            <p:cNvSpPr>
              <a:spLocks/>
            </p:cNvSpPr>
            <p:nvPr userDrawn="1"/>
          </p:nvSpPr>
          <p:spPr bwMode="gray">
            <a:xfrm>
              <a:off x="10795001" y="5457825"/>
              <a:ext cx="825500" cy="633413"/>
            </a:xfrm>
            <a:custGeom>
              <a:avLst/>
              <a:gdLst>
                <a:gd name="T0" fmla="*/ 520 w 520"/>
                <a:gd name="T1" fmla="*/ 160 h 399"/>
                <a:gd name="T2" fmla="*/ 0 w 520"/>
                <a:gd name="T3" fmla="*/ 0 h 399"/>
                <a:gd name="T4" fmla="*/ 186 w 520"/>
                <a:gd name="T5" fmla="*/ 279 h 399"/>
                <a:gd name="T6" fmla="*/ 495 w 520"/>
                <a:gd name="T7" fmla="*/ 399 h 399"/>
                <a:gd name="T8" fmla="*/ 520 w 520"/>
                <a:gd name="T9" fmla="*/ 160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0" h="399">
                  <a:moveTo>
                    <a:pt x="520" y="160"/>
                  </a:moveTo>
                  <a:lnTo>
                    <a:pt x="0" y="0"/>
                  </a:lnTo>
                  <a:lnTo>
                    <a:pt x="186" y="279"/>
                  </a:lnTo>
                  <a:lnTo>
                    <a:pt x="495" y="399"/>
                  </a:lnTo>
                  <a:lnTo>
                    <a:pt x="520" y="160"/>
                  </a:lnTo>
                  <a:close/>
                </a:path>
              </a:pathLst>
            </a:custGeom>
            <a:solidFill>
              <a:srgbClr val="613D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01" name="Freeform 78"/>
            <p:cNvSpPr>
              <a:spLocks/>
            </p:cNvSpPr>
            <p:nvPr userDrawn="1"/>
          </p:nvSpPr>
          <p:spPr bwMode="gray">
            <a:xfrm>
              <a:off x="10795001" y="5457825"/>
              <a:ext cx="825500" cy="633413"/>
            </a:xfrm>
            <a:custGeom>
              <a:avLst/>
              <a:gdLst>
                <a:gd name="T0" fmla="*/ 520 w 520"/>
                <a:gd name="T1" fmla="*/ 160 h 399"/>
                <a:gd name="T2" fmla="*/ 0 w 520"/>
                <a:gd name="T3" fmla="*/ 0 h 399"/>
                <a:gd name="T4" fmla="*/ 186 w 520"/>
                <a:gd name="T5" fmla="*/ 279 h 399"/>
                <a:gd name="T6" fmla="*/ 495 w 520"/>
                <a:gd name="T7" fmla="*/ 399 h 399"/>
                <a:gd name="T8" fmla="*/ 520 w 520"/>
                <a:gd name="T9" fmla="*/ 160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0" h="399">
                  <a:moveTo>
                    <a:pt x="520" y="160"/>
                  </a:moveTo>
                  <a:lnTo>
                    <a:pt x="0" y="0"/>
                  </a:lnTo>
                  <a:lnTo>
                    <a:pt x="186" y="279"/>
                  </a:lnTo>
                  <a:lnTo>
                    <a:pt x="495" y="399"/>
                  </a:lnTo>
                  <a:lnTo>
                    <a:pt x="520" y="16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02" name="Freeform 79"/>
            <p:cNvSpPr>
              <a:spLocks/>
            </p:cNvSpPr>
            <p:nvPr userDrawn="1"/>
          </p:nvSpPr>
          <p:spPr bwMode="gray">
            <a:xfrm>
              <a:off x="11279191" y="5591948"/>
              <a:ext cx="409572" cy="582655"/>
            </a:xfrm>
            <a:custGeom>
              <a:avLst/>
              <a:gdLst>
                <a:gd name="T0" fmla="*/ 232 w 232"/>
                <a:gd name="T1" fmla="*/ 67 h 354"/>
                <a:gd name="T2" fmla="*/ 32 w 232"/>
                <a:gd name="T3" fmla="*/ 0 h 354"/>
                <a:gd name="T4" fmla="*/ 0 w 232"/>
                <a:gd name="T5" fmla="*/ 257 h 354"/>
                <a:gd name="T6" fmla="*/ 232 w 232"/>
                <a:gd name="T7" fmla="*/ 354 h 354"/>
                <a:gd name="T8" fmla="*/ 232 w 232"/>
                <a:gd name="T9" fmla="*/ 67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354">
                  <a:moveTo>
                    <a:pt x="232" y="67"/>
                  </a:moveTo>
                  <a:lnTo>
                    <a:pt x="32" y="0"/>
                  </a:lnTo>
                  <a:lnTo>
                    <a:pt x="0" y="257"/>
                  </a:lnTo>
                  <a:lnTo>
                    <a:pt x="232" y="354"/>
                  </a:lnTo>
                  <a:lnTo>
                    <a:pt x="232" y="67"/>
                  </a:lnTo>
                  <a:close/>
                </a:path>
              </a:pathLst>
            </a:custGeom>
            <a:solidFill>
              <a:srgbClr val="107C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03" name="Freeform 80"/>
            <p:cNvSpPr>
              <a:spLocks/>
            </p:cNvSpPr>
            <p:nvPr userDrawn="1"/>
          </p:nvSpPr>
          <p:spPr bwMode="gray">
            <a:xfrm>
              <a:off x="11291888" y="5602288"/>
              <a:ext cx="368300" cy="561975"/>
            </a:xfrm>
            <a:custGeom>
              <a:avLst/>
              <a:gdLst>
                <a:gd name="T0" fmla="*/ 232 w 232"/>
                <a:gd name="T1" fmla="*/ 67 h 354"/>
                <a:gd name="T2" fmla="*/ 32 w 232"/>
                <a:gd name="T3" fmla="*/ 0 h 354"/>
                <a:gd name="T4" fmla="*/ 0 w 232"/>
                <a:gd name="T5" fmla="*/ 257 h 354"/>
                <a:gd name="T6" fmla="*/ 232 w 232"/>
                <a:gd name="T7" fmla="*/ 354 h 354"/>
                <a:gd name="T8" fmla="*/ 232 w 232"/>
                <a:gd name="T9" fmla="*/ 67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354">
                  <a:moveTo>
                    <a:pt x="232" y="67"/>
                  </a:moveTo>
                  <a:lnTo>
                    <a:pt x="32" y="0"/>
                  </a:lnTo>
                  <a:lnTo>
                    <a:pt x="0" y="257"/>
                  </a:lnTo>
                  <a:lnTo>
                    <a:pt x="232" y="354"/>
                  </a:lnTo>
                  <a:lnTo>
                    <a:pt x="232" y="6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04" name="Freeform 81"/>
            <p:cNvSpPr>
              <a:spLocks/>
            </p:cNvSpPr>
            <p:nvPr userDrawn="1"/>
          </p:nvSpPr>
          <p:spPr bwMode="gray">
            <a:xfrm>
              <a:off x="11291888" y="5980113"/>
              <a:ext cx="4763" cy="30163"/>
            </a:xfrm>
            <a:custGeom>
              <a:avLst/>
              <a:gdLst>
                <a:gd name="T0" fmla="*/ 3 w 3"/>
                <a:gd name="T1" fmla="*/ 0 h 19"/>
                <a:gd name="T2" fmla="*/ 0 w 3"/>
                <a:gd name="T3" fmla="*/ 19 h 19"/>
                <a:gd name="T4" fmla="*/ 3 w 3"/>
                <a:gd name="T5" fmla="*/ 0 h 19"/>
                <a:gd name="T6" fmla="*/ 3 w 3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9">
                  <a:moveTo>
                    <a:pt x="3" y="0"/>
                  </a:moveTo>
                  <a:lnTo>
                    <a:pt x="0" y="19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3291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05" name="Freeform 82"/>
            <p:cNvSpPr>
              <a:spLocks/>
            </p:cNvSpPr>
            <p:nvPr userDrawn="1"/>
          </p:nvSpPr>
          <p:spPr bwMode="gray">
            <a:xfrm>
              <a:off x="11291888" y="5980113"/>
              <a:ext cx="4763" cy="30163"/>
            </a:xfrm>
            <a:custGeom>
              <a:avLst/>
              <a:gdLst>
                <a:gd name="T0" fmla="*/ 3 w 3"/>
                <a:gd name="T1" fmla="*/ 0 h 19"/>
                <a:gd name="T2" fmla="*/ 0 w 3"/>
                <a:gd name="T3" fmla="*/ 19 h 19"/>
                <a:gd name="T4" fmla="*/ 3 w 3"/>
                <a:gd name="T5" fmla="*/ 0 h 19"/>
                <a:gd name="T6" fmla="*/ 3 w 3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9">
                  <a:moveTo>
                    <a:pt x="3" y="0"/>
                  </a:moveTo>
                  <a:lnTo>
                    <a:pt x="0" y="19"/>
                  </a:lnTo>
                  <a:lnTo>
                    <a:pt x="3" y="0"/>
                  </a:ln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06" name="Freeform 83"/>
            <p:cNvSpPr>
              <a:spLocks/>
            </p:cNvSpPr>
            <p:nvPr userDrawn="1"/>
          </p:nvSpPr>
          <p:spPr bwMode="gray">
            <a:xfrm>
              <a:off x="11296651" y="5905500"/>
              <a:ext cx="7938" cy="74613"/>
            </a:xfrm>
            <a:custGeom>
              <a:avLst/>
              <a:gdLst>
                <a:gd name="T0" fmla="*/ 5 w 5"/>
                <a:gd name="T1" fmla="*/ 0 h 47"/>
                <a:gd name="T2" fmla="*/ 0 w 5"/>
                <a:gd name="T3" fmla="*/ 47 h 47"/>
                <a:gd name="T4" fmla="*/ 0 w 5"/>
                <a:gd name="T5" fmla="*/ 47 h 47"/>
                <a:gd name="T6" fmla="*/ 5 w 5"/>
                <a:gd name="T7" fmla="*/ 0 h 47"/>
                <a:gd name="T8" fmla="*/ 5 w 5"/>
                <a:gd name="T9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7">
                  <a:moveTo>
                    <a:pt x="5" y="0"/>
                  </a:moveTo>
                  <a:lnTo>
                    <a:pt x="0" y="47"/>
                  </a:lnTo>
                  <a:lnTo>
                    <a:pt x="0" y="47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5737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07" name="Freeform 84"/>
            <p:cNvSpPr>
              <a:spLocks/>
            </p:cNvSpPr>
            <p:nvPr userDrawn="1"/>
          </p:nvSpPr>
          <p:spPr bwMode="gray">
            <a:xfrm>
              <a:off x="11296651" y="5905500"/>
              <a:ext cx="7938" cy="74613"/>
            </a:xfrm>
            <a:custGeom>
              <a:avLst/>
              <a:gdLst>
                <a:gd name="T0" fmla="*/ 5 w 5"/>
                <a:gd name="T1" fmla="*/ 0 h 47"/>
                <a:gd name="T2" fmla="*/ 0 w 5"/>
                <a:gd name="T3" fmla="*/ 47 h 47"/>
                <a:gd name="T4" fmla="*/ 0 w 5"/>
                <a:gd name="T5" fmla="*/ 47 h 47"/>
                <a:gd name="T6" fmla="*/ 5 w 5"/>
                <a:gd name="T7" fmla="*/ 0 h 47"/>
                <a:gd name="T8" fmla="*/ 5 w 5"/>
                <a:gd name="T9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7">
                  <a:moveTo>
                    <a:pt x="5" y="0"/>
                  </a:moveTo>
                  <a:lnTo>
                    <a:pt x="0" y="47"/>
                  </a:lnTo>
                  <a:lnTo>
                    <a:pt x="0" y="47"/>
                  </a:lnTo>
                  <a:lnTo>
                    <a:pt x="5" y="0"/>
                  </a:lnTo>
                  <a:lnTo>
                    <a:pt x="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08" name="Freeform 85"/>
            <p:cNvSpPr>
              <a:spLocks/>
            </p:cNvSpPr>
            <p:nvPr userDrawn="1"/>
          </p:nvSpPr>
          <p:spPr bwMode="gray">
            <a:xfrm>
              <a:off x="11294610" y="5905501"/>
              <a:ext cx="362859" cy="258762"/>
            </a:xfrm>
            <a:custGeom>
              <a:avLst/>
              <a:gdLst>
                <a:gd name="T0" fmla="*/ 8 w 232"/>
                <a:gd name="T1" fmla="*/ 0 h 163"/>
                <a:gd name="T2" fmla="*/ 3 w 232"/>
                <a:gd name="T3" fmla="*/ 47 h 163"/>
                <a:gd name="T4" fmla="*/ 0 w 232"/>
                <a:gd name="T5" fmla="*/ 66 h 163"/>
                <a:gd name="T6" fmla="*/ 232 w 232"/>
                <a:gd name="T7" fmla="*/ 163 h 163"/>
                <a:gd name="T8" fmla="*/ 232 w 232"/>
                <a:gd name="T9" fmla="*/ 93 h 163"/>
                <a:gd name="T10" fmla="*/ 8 w 232"/>
                <a:gd name="T11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2" h="163">
                  <a:moveTo>
                    <a:pt x="8" y="0"/>
                  </a:moveTo>
                  <a:lnTo>
                    <a:pt x="3" y="47"/>
                  </a:lnTo>
                  <a:lnTo>
                    <a:pt x="0" y="66"/>
                  </a:lnTo>
                  <a:lnTo>
                    <a:pt x="232" y="163"/>
                  </a:lnTo>
                  <a:lnTo>
                    <a:pt x="232" y="93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E6F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09" name="Freeform 86"/>
            <p:cNvSpPr>
              <a:spLocks/>
            </p:cNvSpPr>
            <p:nvPr userDrawn="1"/>
          </p:nvSpPr>
          <p:spPr bwMode="gray">
            <a:xfrm>
              <a:off x="11291888" y="5905500"/>
              <a:ext cx="368300" cy="258763"/>
            </a:xfrm>
            <a:custGeom>
              <a:avLst/>
              <a:gdLst>
                <a:gd name="T0" fmla="*/ 8 w 232"/>
                <a:gd name="T1" fmla="*/ 0 h 163"/>
                <a:gd name="T2" fmla="*/ 3 w 232"/>
                <a:gd name="T3" fmla="*/ 47 h 163"/>
                <a:gd name="T4" fmla="*/ 0 w 232"/>
                <a:gd name="T5" fmla="*/ 66 h 163"/>
                <a:gd name="T6" fmla="*/ 232 w 232"/>
                <a:gd name="T7" fmla="*/ 163 h 163"/>
                <a:gd name="T8" fmla="*/ 232 w 232"/>
                <a:gd name="T9" fmla="*/ 93 h 163"/>
                <a:gd name="T10" fmla="*/ 8 w 232"/>
                <a:gd name="T11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2" h="163">
                  <a:moveTo>
                    <a:pt x="8" y="0"/>
                  </a:moveTo>
                  <a:lnTo>
                    <a:pt x="3" y="47"/>
                  </a:lnTo>
                  <a:lnTo>
                    <a:pt x="0" y="66"/>
                  </a:lnTo>
                  <a:lnTo>
                    <a:pt x="232" y="163"/>
                  </a:lnTo>
                  <a:lnTo>
                    <a:pt x="232" y="93"/>
                  </a:lnTo>
                  <a:lnTo>
                    <a:pt x="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10" name="Freeform 87"/>
            <p:cNvSpPr>
              <a:spLocks/>
            </p:cNvSpPr>
            <p:nvPr userDrawn="1"/>
          </p:nvSpPr>
          <p:spPr bwMode="gray">
            <a:xfrm>
              <a:off x="9963151" y="3878263"/>
              <a:ext cx="217488" cy="387350"/>
            </a:xfrm>
            <a:custGeom>
              <a:avLst/>
              <a:gdLst>
                <a:gd name="T0" fmla="*/ 120 w 120"/>
                <a:gd name="T1" fmla="*/ 186 h 215"/>
                <a:gd name="T2" fmla="*/ 105 w 120"/>
                <a:gd name="T3" fmla="*/ 0 h 215"/>
                <a:gd name="T4" fmla="*/ 0 w 120"/>
                <a:gd name="T5" fmla="*/ 81 h 215"/>
                <a:gd name="T6" fmla="*/ 17 w 120"/>
                <a:gd name="T7" fmla="*/ 215 h 215"/>
                <a:gd name="T8" fmla="*/ 120 w 120"/>
                <a:gd name="T9" fmla="*/ 186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215">
                  <a:moveTo>
                    <a:pt x="120" y="186"/>
                  </a:moveTo>
                  <a:cubicBezTo>
                    <a:pt x="120" y="186"/>
                    <a:pt x="64" y="85"/>
                    <a:pt x="105" y="0"/>
                  </a:cubicBezTo>
                  <a:cubicBezTo>
                    <a:pt x="4" y="67"/>
                    <a:pt x="0" y="81"/>
                    <a:pt x="0" y="81"/>
                  </a:cubicBezTo>
                  <a:cubicBezTo>
                    <a:pt x="17" y="215"/>
                    <a:pt x="17" y="215"/>
                    <a:pt x="17" y="215"/>
                  </a:cubicBezTo>
                  <a:lnTo>
                    <a:pt x="120" y="186"/>
                  </a:lnTo>
                  <a:close/>
                </a:path>
              </a:pathLst>
            </a:custGeom>
            <a:solidFill>
              <a:srgbClr val="F8D5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11" name="Freeform 88"/>
            <p:cNvSpPr>
              <a:spLocks/>
            </p:cNvSpPr>
            <p:nvPr userDrawn="1"/>
          </p:nvSpPr>
          <p:spPr bwMode="gray">
            <a:xfrm>
              <a:off x="9963151" y="3878263"/>
              <a:ext cx="217488" cy="387350"/>
            </a:xfrm>
            <a:custGeom>
              <a:avLst/>
              <a:gdLst>
                <a:gd name="T0" fmla="*/ 120 w 120"/>
                <a:gd name="T1" fmla="*/ 186 h 215"/>
                <a:gd name="T2" fmla="*/ 105 w 120"/>
                <a:gd name="T3" fmla="*/ 0 h 215"/>
                <a:gd name="T4" fmla="*/ 0 w 120"/>
                <a:gd name="T5" fmla="*/ 81 h 215"/>
                <a:gd name="T6" fmla="*/ 17 w 120"/>
                <a:gd name="T7" fmla="*/ 215 h 215"/>
                <a:gd name="T8" fmla="*/ 120 w 120"/>
                <a:gd name="T9" fmla="*/ 186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215">
                  <a:moveTo>
                    <a:pt x="120" y="186"/>
                  </a:moveTo>
                  <a:cubicBezTo>
                    <a:pt x="120" y="186"/>
                    <a:pt x="64" y="85"/>
                    <a:pt x="105" y="0"/>
                  </a:cubicBezTo>
                  <a:cubicBezTo>
                    <a:pt x="4" y="67"/>
                    <a:pt x="0" y="81"/>
                    <a:pt x="0" y="81"/>
                  </a:cubicBezTo>
                  <a:cubicBezTo>
                    <a:pt x="17" y="215"/>
                    <a:pt x="17" y="215"/>
                    <a:pt x="17" y="215"/>
                  </a:cubicBezTo>
                  <a:lnTo>
                    <a:pt x="120" y="186"/>
                  </a:lnTo>
                  <a:close/>
                </a:path>
              </a:pathLst>
            </a:custGeom>
            <a:solidFill>
              <a:srgbClr val="DEB6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12" name="Freeform 89"/>
            <p:cNvSpPr>
              <a:spLocks/>
            </p:cNvSpPr>
            <p:nvPr userDrawn="1"/>
          </p:nvSpPr>
          <p:spPr bwMode="gray">
            <a:xfrm>
              <a:off x="9871076" y="3697288"/>
              <a:ext cx="849313" cy="573088"/>
            </a:xfrm>
            <a:custGeom>
              <a:avLst/>
              <a:gdLst>
                <a:gd name="T0" fmla="*/ 0 w 470"/>
                <a:gd name="T1" fmla="*/ 134 h 319"/>
                <a:gd name="T2" fmla="*/ 42 w 470"/>
                <a:gd name="T3" fmla="*/ 197 h 319"/>
                <a:gd name="T4" fmla="*/ 147 w 470"/>
                <a:gd name="T5" fmla="*/ 123 h 319"/>
                <a:gd name="T6" fmla="*/ 221 w 470"/>
                <a:gd name="T7" fmla="*/ 270 h 319"/>
                <a:gd name="T8" fmla="*/ 300 w 470"/>
                <a:gd name="T9" fmla="*/ 319 h 319"/>
                <a:gd name="T10" fmla="*/ 427 w 470"/>
                <a:gd name="T11" fmla="*/ 174 h 319"/>
                <a:gd name="T12" fmla="*/ 470 w 470"/>
                <a:gd name="T13" fmla="*/ 171 h 319"/>
                <a:gd name="T14" fmla="*/ 468 w 470"/>
                <a:gd name="T15" fmla="*/ 2 h 319"/>
                <a:gd name="T16" fmla="*/ 312 w 470"/>
                <a:gd name="T17" fmla="*/ 30 h 319"/>
                <a:gd name="T18" fmla="*/ 127 w 470"/>
                <a:gd name="T19" fmla="*/ 20 h 319"/>
                <a:gd name="T20" fmla="*/ 0 w 470"/>
                <a:gd name="T21" fmla="*/ 134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0" h="319">
                  <a:moveTo>
                    <a:pt x="0" y="134"/>
                  </a:moveTo>
                  <a:cubicBezTo>
                    <a:pt x="0" y="134"/>
                    <a:pt x="13" y="192"/>
                    <a:pt x="42" y="197"/>
                  </a:cubicBezTo>
                  <a:cubicBezTo>
                    <a:pt x="68" y="201"/>
                    <a:pt x="146" y="130"/>
                    <a:pt x="147" y="123"/>
                  </a:cubicBezTo>
                  <a:cubicBezTo>
                    <a:pt x="261" y="161"/>
                    <a:pt x="221" y="270"/>
                    <a:pt x="221" y="270"/>
                  </a:cubicBezTo>
                  <a:cubicBezTo>
                    <a:pt x="221" y="270"/>
                    <a:pt x="227" y="279"/>
                    <a:pt x="300" y="319"/>
                  </a:cubicBezTo>
                  <a:cubicBezTo>
                    <a:pt x="440" y="276"/>
                    <a:pt x="427" y="174"/>
                    <a:pt x="427" y="174"/>
                  </a:cubicBezTo>
                  <a:cubicBezTo>
                    <a:pt x="470" y="171"/>
                    <a:pt x="470" y="171"/>
                    <a:pt x="470" y="171"/>
                  </a:cubicBezTo>
                  <a:cubicBezTo>
                    <a:pt x="468" y="2"/>
                    <a:pt x="468" y="2"/>
                    <a:pt x="468" y="2"/>
                  </a:cubicBezTo>
                  <a:cubicBezTo>
                    <a:pt x="312" y="30"/>
                    <a:pt x="312" y="30"/>
                    <a:pt x="312" y="30"/>
                  </a:cubicBezTo>
                  <a:cubicBezTo>
                    <a:pt x="312" y="30"/>
                    <a:pt x="145" y="0"/>
                    <a:pt x="127" y="20"/>
                  </a:cubicBezTo>
                  <a:cubicBezTo>
                    <a:pt x="116" y="33"/>
                    <a:pt x="0" y="134"/>
                    <a:pt x="0" y="134"/>
                  </a:cubicBezTo>
                  <a:close/>
                </a:path>
              </a:pathLst>
            </a:custGeom>
            <a:solidFill>
              <a:srgbClr val="F6CA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13" name="Freeform 90"/>
            <p:cNvSpPr>
              <a:spLocks/>
            </p:cNvSpPr>
            <p:nvPr userDrawn="1"/>
          </p:nvSpPr>
          <p:spPr bwMode="gray">
            <a:xfrm>
              <a:off x="10674351" y="3640138"/>
              <a:ext cx="192088" cy="387350"/>
            </a:xfrm>
            <a:custGeom>
              <a:avLst/>
              <a:gdLst>
                <a:gd name="T0" fmla="*/ 0 w 121"/>
                <a:gd name="T1" fmla="*/ 15 h 244"/>
                <a:gd name="T2" fmla="*/ 12 w 121"/>
                <a:gd name="T3" fmla="*/ 244 h 244"/>
                <a:gd name="T4" fmla="*/ 121 w 121"/>
                <a:gd name="T5" fmla="*/ 240 h 244"/>
                <a:gd name="T6" fmla="*/ 110 w 121"/>
                <a:gd name="T7" fmla="*/ 0 h 244"/>
                <a:gd name="T8" fmla="*/ 0 w 121"/>
                <a:gd name="T9" fmla="*/ 15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44">
                  <a:moveTo>
                    <a:pt x="0" y="15"/>
                  </a:moveTo>
                  <a:lnTo>
                    <a:pt x="12" y="244"/>
                  </a:lnTo>
                  <a:lnTo>
                    <a:pt x="121" y="240"/>
                  </a:lnTo>
                  <a:lnTo>
                    <a:pt x="110" y="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14" name="Freeform 91"/>
            <p:cNvSpPr>
              <a:spLocks/>
            </p:cNvSpPr>
            <p:nvPr userDrawn="1"/>
          </p:nvSpPr>
          <p:spPr bwMode="gray">
            <a:xfrm>
              <a:off x="10674351" y="3640138"/>
              <a:ext cx="192088" cy="387350"/>
            </a:xfrm>
            <a:custGeom>
              <a:avLst/>
              <a:gdLst>
                <a:gd name="T0" fmla="*/ 0 w 121"/>
                <a:gd name="T1" fmla="*/ 15 h 244"/>
                <a:gd name="T2" fmla="*/ 12 w 121"/>
                <a:gd name="T3" fmla="*/ 244 h 244"/>
                <a:gd name="T4" fmla="*/ 121 w 121"/>
                <a:gd name="T5" fmla="*/ 240 h 244"/>
                <a:gd name="T6" fmla="*/ 110 w 121"/>
                <a:gd name="T7" fmla="*/ 0 h 244"/>
                <a:gd name="T8" fmla="*/ 0 w 121"/>
                <a:gd name="T9" fmla="*/ 15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44">
                  <a:moveTo>
                    <a:pt x="0" y="15"/>
                  </a:moveTo>
                  <a:lnTo>
                    <a:pt x="12" y="244"/>
                  </a:lnTo>
                  <a:lnTo>
                    <a:pt x="121" y="240"/>
                  </a:lnTo>
                  <a:lnTo>
                    <a:pt x="110" y="0"/>
                  </a:lnTo>
                  <a:lnTo>
                    <a:pt x="0" y="1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15" name="Freeform 92"/>
            <p:cNvSpPr>
              <a:spLocks/>
            </p:cNvSpPr>
            <p:nvPr userDrawn="1"/>
          </p:nvSpPr>
          <p:spPr bwMode="gray">
            <a:xfrm>
              <a:off x="10188576" y="3733800"/>
              <a:ext cx="176213" cy="254000"/>
            </a:xfrm>
            <a:custGeom>
              <a:avLst/>
              <a:gdLst>
                <a:gd name="T0" fmla="*/ 31 w 97"/>
                <a:gd name="T1" fmla="*/ 142 h 142"/>
                <a:gd name="T2" fmla="*/ 97 w 97"/>
                <a:gd name="T3" fmla="*/ 4 h 142"/>
                <a:gd name="T4" fmla="*/ 72 w 97"/>
                <a:gd name="T5" fmla="*/ 0 h 142"/>
                <a:gd name="T6" fmla="*/ 3 w 97"/>
                <a:gd name="T7" fmla="*/ 118 h 142"/>
                <a:gd name="T8" fmla="*/ 31 w 97"/>
                <a:gd name="T9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142">
                  <a:moveTo>
                    <a:pt x="31" y="142"/>
                  </a:moveTo>
                  <a:cubicBezTo>
                    <a:pt x="97" y="4"/>
                    <a:pt x="97" y="4"/>
                    <a:pt x="97" y="4"/>
                  </a:cubicBezTo>
                  <a:cubicBezTo>
                    <a:pt x="90" y="2"/>
                    <a:pt x="81" y="1"/>
                    <a:pt x="72" y="0"/>
                  </a:cubicBezTo>
                  <a:cubicBezTo>
                    <a:pt x="72" y="0"/>
                    <a:pt x="0" y="115"/>
                    <a:pt x="3" y="118"/>
                  </a:cubicBezTo>
                  <a:cubicBezTo>
                    <a:pt x="15" y="125"/>
                    <a:pt x="24" y="134"/>
                    <a:pt x="31" y="142"/>
                  </a:cubicBezTo>
                  <a:close/>
                </a:path>
              </a:pathLst>
            </a:custGeom>
            <a:solidFill>
              <a:srgbClr val="DEB6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16" name="Freeform 93"/>
            <p:cNvSpPr>
              <a:spLocks/>
            </p:cNvSpPr>
            <p:nvPr userDrawn="1"/>
          </p:nvSpPr>
          <p:spPr bwMode="gray">
            <a:xfrm>
              <a:off x="9872663" y="3540125"/>
              <a:ext cx="468313" cy="830263"/>
            </a:xfrm>
            <a:custGeom>
              <a:avLst/>
              <a:gdLst>
                <a:gd name="T0" fmla="*/ 277 w 295"/>
                <a:gd name="T1" fmla="*/ 0 h 523"/>
                <a:gd name="T2" fmla="*/ 0 w 295"/>
                <a:gd name="T3" fmla="*/ 513 h 523"/>
                <a:gd name="T4" fmla="*/ 19 w 295"/>
                <a:gd name="T5" fmla="*/ 523 h 523"/>
                <a:gd name="T6" fmla="*/ 295 w 295"/>
                <a:gd name="T7" fmla="*/ 10 h 523"/>
                <a:gd name="T8" fmla="*/ 277 w 295"/>
                <a:gd name="T9" fmla="*/ 0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5" h="523">
                  <a:moveTo>
                    <a:pt x="277" y="0"/>
                  </a:moveTo>
                  <a:lnTo>
                    <a:pt x="0" y="513"/>
                  </a:lnTo>
                  <a:lnTo>
                    <a:pt x="19" y="523"/>
                  </a:lnTo>
                  <a:lnTo>
                    <a:pt x="295" y="10"/>
                  </a:lnTo>
                  <a:lnTo>
                    <a:pt x="277" y="0"/>
                  </a:lnTo>
                  <a:close/>
                </a:path>
              </a:pathLst>
            </a:custGeom>
            <a:solidFill>
              <a:srgbClr val="5C00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17" name="Freeform 94"/>
            <p:cNvSpPr>
              <a:spLocks/>
            </p:cNvSpPr>
            <p:nvPr userDrawn="1"/>
          </p:nvSpPr>
          <p:spPr bwMode="gray">
            <a:xfrm>
              <a:off x="9872663" y="3540125"/>
              <a:ext cx="525463" cy="860425"/>
            </a:xfrm>
            <a:custGeom>
              <a:avLst/>
              <a:gdLst>
                <a:gd name="T0" fmla="*/ 331 w 331"/>
                <a:gd name="T1" fmla="*/ 29 h 542"/>
                <a:gd name="T2" fmla="*/ 295 w 331"/>
                <a:gd name="T3" fmla="*/ 10 h 542"/>
                <a:gd name="T4" fmla="*/ 277 w 331"/>
                <a:gd name="T5" fmla="*/ 0 h 542"/>
                <a:gd name="T6" fmla="*/ 0 w 331"/>
                <a:gd name="T7" fmla="*/ 513 h 542"/>
                <a:gd name="T8" fmla="*/ 19 w 331"/>
                <a:gd name="T9" fmla="*/ 523 h 542"/>
                <a:gd name="T10" fmla="*/ 55 w 331"/>
                <a:gd name="T11" fmla="*/ 542 h 542"/>
                <a:gd name="T12" fmla="*/ 331 w 331"/>
                <a:gd name="T13" fmla="*/ 29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1" h="542">
                  <a:moveTo>
                    <a:pt x="331" y="29"/>
                  </a:moveTo>
                  <a:lnTo>
                    <a:pt x="295" y="10"/>
                  </a:lnTo>
                  <a:lnTo>
                    <a:pt x="277" y="0"/>
                  </a:lnTo>
                  <a:lnTo>
                    <a:pt x="0" y="513"/>
                  </a:lnTo>
                  <a:lnTo>
                    <a:pt x="19" y="523"/>
                  </a:lnTo>
                  <a:lnTo>
                    <a:pt x="55" y="542"/>
                  </a:lnTo>
                  <a:lnTo>
                    <a:pt x="331" y="29"/>
                  </a:lnTo>
                  <a:close/>
                </a:path>
              </a:pathLst>
            </a:custGeom>
            <a:solidFill>
              <a:srgbClr val="107C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18" name="Freeform 95"/>
            <p:cNvSpPr>
              <a:spLocks/>
            </p:cNvSpPr>
            <p:nvPr userDrawn="1"/>
          </p:nvSpPr>
          <p:spPr bwMode="gray">
            <a:xfrm>
              <a:off x="9869488" y="4354513"/>
              <a:ext cx="90488" cy="111125"/>
            </a:xfrm>
            <a:custGeom>
              <a:avLst/>
              <a:gdLst>
                <a:gd name="T0" fmla="*/ 2 w 57"/>
                <a:gd name="T1" fmla="*/ 0 h 70"/>
                <a:gd name="T2" fmla="*/ 0 w 57"/>
                <a:gd name="T3" fmla="*/ 70 h 70"/>
                <a:gd name="T4" fmla="*/ 57 w 57"/>
                <a:gd name="T5" fmla="*/ 29 h 70"/>
                <a:gd name="T6" fmla="*/ 2 w 57"/>
                <a:gd name="T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" h="70">
                  <a:moveTo>
                    <a:pt x="2" y="0"/>
                  </a:moveTo>
                  <a:lnTo>
                    <a:pt x="0" y="70"/>
                  </a:lnTo>
                  <a:lnTo>
                    <a:pt x="57" y="29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19" name="Freeform 96"/>
            <p:cNvSpPr>
              <a:spLocks/>
            </p:cNvSpPr>
            <p:nvPr userDrawn="1"/>
          </p:nvSpPr>
          <p:spPr bwMode="gray">
            <a:xfrm>
              <a:off x="9869488" y="4410075"/>
              <a:ext cx="46038" cy="55563"/>
            </a:xfrm>
            <a:custGeom>
              <a:avLst/>
              <a:gdLst>
                <a:gd name="T0" fmla="*/ 29 w 29"/>
                <a:gd name="T1" fmla="*/ 15 h 35"/>
                <a:gd name="T2" fmla="*/ 0 w 29"/>
                <a:gd name="T3" fmla="*/ 35 h 35"/>
                <a:gd name="T4" fmla="*/ 1 w 29"/>
                <a:gd name="T5" fmla="*/ 0 h 35"/>
                <a:gd name="T6" fmla="*/ 29 w 29"/>
                <a:gd name="T7" fmla="*/ 1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35">
                  <a:moveTo>
                    <a:pt x="29" y="15"/>
                  </a:moveTo>
                  <a:lnTo>
                    <a:pt x="0" y="35"/>
                  </a:lnTo>
                  <a:lnTo>
                    <a:pt x="1" y="0"/>
                  </a:lnTo>
                  <a:lnTo>
                    <a:pt x="29" y="15"/>
                  </a:lnTo>
                  <a:close/>
                </a:path>
              </a:pathLst>
            </a:custGeom>
            <a:solidFill>
              <a:srgbClr val="798C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20" name="Freeform 97"/>
            <p:cNvSpPr>
              <a:spLocks/>
            </p:cNvSpPr>
            <p:nvPr userDrawn="1"/>
          </p:nvSpPr>
          <p:spPr bwMode="gray">
            <a:xfrm>
              <a:off x="10340976" y="3521075"/>
              <a:ext cx="76200" cy="65088"/>
            </a:xfrm>
            <a:custGeom>
              <a:avLst/>
              <a:gdLst>
                <a:gd name="T0" fmla="*/ 13 w 48"/>
                <a:gd name="T1" fmla="*/ 0 h 41"/>
                <a:gd name="T2" fmla="*/ 0 w 48"/>
                <a:gd name="T3" fmla="*/ 22 h 41"/>
                <a:gd name="T4" fmla="*/ 36 w 48"/>
                <a:gd name="T5" fmla="*/ 41 h 41"/>
                <a:gd name="T6" fmla="*/ 48 w 48"/>
                <a:gd name="T7" fmla="*/ 19 h 41"/>
                <a:gd name="T8" fmla="*/ 13 w 48"/>
                <a:gd name="T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1">
                  <a:moveTo>
                    <a:pt x="13" y="0"/>
                  </a:moveTo>
                  <a:lnTo>
                    <a:pt x="0" y="22"/>
                  </a:lnTo>
                  <a:lnTo>
                    <a:pt x="36" y="41"/>
                  </a:lnTo>
                  <a:lnTo>
                    <a:pt x="48" y="19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21" name="Freeform 98"/>
            <p:cNvSpPr>
              <a:spLocks/>
            </p:cNvSpPr>
            <p:nvPr userDrawn="1"/>
          </p:nvSpPr>
          <p:spPr bwMode="gray">
            <a:xfrm>
              <a:off x="10312401" y="3505200"/>
              <a:ext cx="49213" cy="50800"/>
            </a:xfrm>
            <a:custGeom>
              <a:avLst/>
              <a:gdLst>
                <a:gd name="T0" fmla="*/ 31 w 31"/>
                <a:gd name="T1" fmla="*/ 10 h 32"/>
                <a:gd name="T2" fmla="*/ 18 w 31"/>
                <a:gd name="T3" fmla="*/ 32 h 32"/>
                <a:gd name="T4" fmla="*/ 0 w 31"/>
                <a:gd name="T5" fmla="*/ 22 h 32"/>
                <a:gd name="T6" fmla="*/ 12 w 31"/>
                <a:gd name="T7" fmla="*/ 0 h 32"/>
                <a:gd name="T8" fmla="*/ 31 w 31"/>
                <a:gd name="T9" fmla="*/ 1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2">
                  <a:moveTo>
                    <a:pt x="31" y="10"/>
                  </a:moveTo>
                  <a:lnTo>
                    <a:pt x="18" y="32"/>
                  </a:lnTo>
                  <a:lnTo>
                    <a:pt x="0" y="22"/>
                  </a:lnTo>
                  <a:lnTo>
                    <a:pt x="12" y="0"/>
                  </a:lnTo>
                  <a:lnTo>
                    <a:pt x="31" y="10"/>
                  </a:lnTo>
                  <a:close/>
                </a:path>
              </a:pathLst>
            </a:custGeom>
            <a:solidFill>
              <a:srgbClr val="D2D2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22" name="Freeform 99"/>
            <p:cNvSpPr>
              <a:spLocks/>
            </p:cNvSpPr>
            <p:nvPr userDrawn="1"/>
          </p:nvSpPr>
          <p:spPr bwMode="gray">
            <a:xfrm>
              <a:off x="10328276" y="3449638"/>
              <a:ext cx="117475" cy="106363"/>
            </a:xfrm>
            <a:custGeom>
              <a:avLst/>
              <a:gdLst>
                <a:gd name="T0" fmla="*/ 63 w 65"/>
                <a:gd name="T1" fmla="*/ 31 h 59"/>
                <a:gd name="T2" fmla="*/ 60 w 65"/>
                <a:gd name="T3" fmla="*/ 21 h 59"/>
                <a:gd name="T4" fmla="*/ 42 w 65"/>
                <a:gd name="T5" fmla="*/ 11 h 59"/>
                <a:gd name="T6" fmla="*/ 35 w 65"/>
                <a:gd name="T7" fmla="*/ 7 h 59"/>
                <a:gd name="T8" fmla="*/ 28 w 65"/>
                <a:gd name="T9" fmla="*/ 3 h 59"/>
                <a:gd name="T10" fmla="*/ 26 w 65"/>
                <a:gd name="T11" fmla="*/ 2 h 59"/>
                <a:gd name="T12" fmla="*/ 15 w 65"/>
                <a:gd name="T13" fmla="*/ 6 h 59"/>
                <a:gd name="T14" fmla="*/ 0 w 65"/>
                <a:gd name="T15" fmla="*/ 33 h 59"/>
                <a:gd name="T16" fmla="*/ 16 w 65"/>
                <a:gd name="T17" fmla="*/ 42 h 59"/>
                <a:gd name="T18" fmla="*/ 48 w 65"/>
                <a:gd name="T19" fmla="*/ 59 h 59"/>
                <a:gd name="T20" fmla="*/ 63 w 65"/>
                <a:gd name="T21" fmla="*/ 3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5" h="59">
                  <a:moveTo>
                    <a:pt x="63" y="31"/>
                  </a:moveTo>
                  <a:cubicBezTo>
                    <a:pt x="65" y="27"/>
                    <a:pt x="64" y="23"/>
                    <a:pt x="60" y="21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40" y="10"/>
                    <a:pt x="37" y="9"/>
                    <a:pt x="35" y="7"/>
                  </a:cubicBezTo>
                  <a:cubicBezTo>
                    <a:pt x="32" y="6"/>
                    <a:pt x="30" y="5"/>
                    <a:pt x="28" y="3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2" y="0"/>
                    <a:pt x="17" y="2"/>
                    <a:pt x="15" y="6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48" y="59"/>
                    <a:pt x="48" y="59"/>
                    <a:pt x="48" y="59"/>
                  </a:cubicBezTo>
                  <a:lnTo>
                    <a:pt x="63" y="31"/>
                  </a:lnTo>
                  <a:close/>
                </a:path>
              </a:pathLst>
            </a:custGeom>
            <a:solidFill>
              <a:srgbClr val="107C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23" name="Freeform 100"/>
            <p:cNvSpPr>
              <a:spLocks/>
            </p:cNvSpPr>
            <p:nvPr userDrawn="1"/>
          </p:nvSpPr>
          <p:spPr bwMode="gray">
            <a:xfrm>
              <a:off x="10328276" y="3449638"/>
              <a:ext cx="63500" cy="74613"/>
            </a:xfrm>
            <a:custGeom>
              <a:avLst/>
              <a:gdLst>
                <a:gd name="T0" fmla="*/ 16 w 35"/>
                <a:gd name="T1" fmla="*/ 42 h 42"/>
                <a:gd name="T2" fmla="*/ 35 w 35"/>
                <a:gd name="T3" fmla="*/ 7 h 42"/>
                <a:gd name="T4" fmla="*/ 28 w 35"/>
                <a:gd name="T5" fmla="*/ 3 h 42"/>
                <a:gd name="T6" fmla="*/ 26 w 35"/>
                <a:gd name="T7" fmla="*/ 2 h 42"/>
                <a:gd name="T8" fmla="*/ 15 w 35"/>
                <a:gd name="T9" fmla="*/ 6 h 42"/>
                <a:gd name="T10" fmla="*/ 0 w 35"/>
                <a:gd name="T11" fmla="*/ 33 h 42"/>
                <a:gd name="T12" fmla="*/ 16 w 35"/>
                <a:gd name="T13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42">
                  <a:moveTo>
                    <a:pt x="16" y="42"/>
                  </a:moveTo>
                  <a:cubicBezTo>
                    <a:pt x="35" y="7"/>
                    <a:pt x="35" y="7"/>
                    <a:pt x="35" y="7"/>
                  </a:cubicBezTo>
                  <a:cubicBezTo>
                    <a:pt x="32" y="6"/>
                    <a:pt x="30" y="5"/>
                    <a:pt x="28" y="3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2" y="0"/>
                    <a:pt x="17" y="2"/>
                    <a:pt x="15" y="6"/>
                  </a:cubicBezTo>
                  <a:cubicBezTo>
                    <a:pt x="0" y="33"/>
                    <a:pt x="0" y="33"/>
                    <a:pt x="0" y="33"/>
                  </a:cubicBezTo>
                  <a:lnTo>
                    <a:pt x="16" y="42"/>
                  </a:lnTo>
                  <a:close/>
                </a:path>
              </a:pathLst>
            </a:custGeom>
            <a:solidFill>
              <a:srgbClr val="0D5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24" name="Freeform 101"/>
            <p:cNvSpPr>
              <a:spLocks/>
            </p:cNvSpPr>
            <p:nvPr userDrawn="1"/>
          </p:nvSpPr>
          <p:spPr bwMode="gray">
            <a:xfrm>
              <a:off x="9872663" y="3540125"/>
              <a:ext cx="468313" cy="830263"/>
            </a:xfrm>
            <a:custGeom>
              <a:avLst/>
              <a:gdLst>
                <a:gd name="T0" fmla="*/ 277 w 295"/>
                <a:gd name="T1" fmla="*/ 0 h 523"/>
                <a:gd name="T2" fmla="*/ 0 w 295"/>
                <a:gd name="T3" fmla="*/ 513 h 523"/>
                <a:gd name="T4" fmla="*/ 19 w 295"/>
                <a:gd name="T5" fmla="*/ 523 h 523"/>
                <a:gd name="T6" fmla="*/ 295 w 295"/>
                <a:gd name="T7" fmla="*/ 10 h 523"/>
                <a:gd name="T8" fmla="*/ 277 w 295"/>
                <a:gd name="T9" fmla="*/ 0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5" h="523">
                  <a:moveTo>
                    <a:pt x="277" y="0"/>
                  </a:moveTo>
                  <a:lnTo>
                    <a:pt x="0" y="513"/>
                  </a:lnTo>
                  <a:lnTo>
                    <a:pt x="19" y="523"/>
                  </a:lnTo>
                  <a:lnTo>
                    <a:pt x="295" y="10"/>
                  </a:lnTo>
                  <a:lnTo>
                    <a:pt x="277" y="0"/>
                  </a:lnTo>
                  <a:close/>
                </a:path>
              </a:pathLst>
            </a:custGeom>
            <a:solidFill>
              <a:srgbClr val="0D5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25" name="Freeform 102"/>
            <p:cNvSpPr>
              <a:spLocks/>
            </p:cNvSpPr>
            <p:nvPr userDrawn="1"/>
          </p:nvSpPr>
          <p:spPr bwMode="gray">
            <a:xfrm>
              <a:off x="9855201" y="3914775"/>
              <a:ext cx="155575" cy="368300"/>
            </a:xfrm>
            <a:custGeom>
              <a:avLst/>
              <a:gdLst>
                <a:gd name="T0" fmla="*/ 56 w 86"/>
                <a:gd name="T1" fmla="*/ 203 h 205"/>
                <a:gd name="T2" fmla="*/ 21 w 86"/>
                <a:gd name="T3" fmla="*/ 175 h 205"/>
                <a:gd name="T4" fmla="*/ 2 w 86"/>
                <a:gd name="T5" fmla="*/ 37 h 205"/>
                <a:gd name="T6" fmla="*/ 30 w 86"/>
                <a:gd name="T7" fmla="*/ 2 h 205"/>
                <a:gd name="T8" fmla="*/ 65 w 86"/>
                <a:gd name="T9" fmla="*/ 30 h 205"/>
                <a:gd name="T10" fmla="*/ 84 w 86"/>
                <a:gd name="T11" fmla="*/ 168 h 205"/>
                <a:gd name="T12" fmla="*/ 56 w 86"/>
                <a:gd name="T13" fmla="*/ 203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205">
                  <a:moveTo>
                    <a:pt x="56" y="203"/>
                  </a:moveTo>
                  <a:cubicBezTo>
                    <a:pt x="38" y="205"/>
                    <a:pt x="23" y="193"/>
                    <a:pt x="21" y="175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0" y="20"/>
                    <a:pt x="12" y="4"/>
                    <a:pt x="30" y="2"/>
                  </a:cubicBezTo>
                  <a:cubicBezTo>
                    <a:pt x="47" y="0"/>
                    <a:pt x="63" y="13"/>
                    <a:pt x="65" y="30"/>
                  </a:cubicBezTo>
                  <a:cubicBezTo>
                    <a:pt x="84" y="168"/>
                    <a:pt x="84" y="168"/>
                    <a:pt x="84" y="168"/>
                  </a:cubicBezTo>
                  <a:cubicBezTo>
                    <a:pt x="86" y="186"/>
                    <a:pt x="73" y="201"/>
                    <a:pt x="56" y="203"/>
                  </a:cubicBezTo>
                  <a:close/>
                </a:path>
              </a:pathLst>
            </a:custGeom>
            <a:solidFill>
              <a:srgbClr val="F6CA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26" name="Freeform 103"/>
            <p:cNvSpPr>
              <a:spLocks/>
            </p:cNvSpPr>
            <p:nvPr userDrawn="1"/>
          </p:nvSpPr>
          <p:spPr bwMode="gray">
            <a:xfrm>
              <a:off x="9996488" y="4116388"/>
              <a:ext cx="479425" cy="258763"/>
            </a:xfrm>
            <a:custGeom>
              <a:avLst/>
              <a:gdLst>
                <a:gd name="T0" fmla="*/ 6 w 266"/>
                <a:gd name="T1" fmla="*/ 109 h 144"/>
                <a:gd name="T2" fmla="*/ 35 w 266"/>
                <a:gd name="T3" fmla="*/ 58 h 144"/>
                <a:gd name="T4" fmla="*/ 209 w 266"/>
                <a:gd name="T5" fmla="*/ 6 h 144"/>
                <a:gd name="T6" fmla="*/ 260 w 266"/>
                <a:gd name="T7" fmla="*/ 35 h 144"/>
                <a:gd name="T8" fmla="*/ 231 w 266"/>
                <a:gd name="T9" fmla="*/ 86 h 144"/>
                <a:gd name="T10" fmla="*/ 57 w 266"/>
                <a:gd name="T11" fmla="*/ 138 h 144"/>
                <a:gd name="T12" fmla="*/ 6 w 266"/>
                <a:gd name="T13" fmla="*/ 10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144">
                  <a:moveTo>
                    <a:pt x="6" y="109"/>
                  </a:moveTo>
                  <a:cubicBezTo>
                    <a:pt x="0" y="87"/>
                    <a:pt x="13" y="64"/>
                    <a:pt x="35" y="58"/>
                  </a:cubicBezTo>
                  <a:cubicBezTo>
                    <a:pt x="209" y="6"/>
                    <a:pt x="209" y="6"/>
                    <a:pt x="209" y="6"/>
                  </a:cubicBezTo>
                  <a:cubicBezTo>
                    <a:pt x="231" y="0"/>
                    <a:pt x="254" y="13"/>
                    <a:pt x="260" y="35"/>
                  </a:cubicBezTo>
                  <a:cubicBezTo>
                    <a:pt x="266" y="57"/>
                    <a:pt x="253" y="79"/>
                    <a:pt x="231" y="86"/>
                  </a:cubicBezTo>
                  <a:cubicBezTo>
                    <a:pt x="57" y="138"/>
                    <a:pt x="57" y="138"/>
                    <a:pt x="57" y="138"/>
                  </a:cubicBezTo>
                  <a:cubicBezTo>
                    <a:pt x="35" y="144"/>
                    <a:pt x="12" y="131"/>
                    <a:pt x="6" y="109"/>
                  </a:cubicBezTo>
                  <a:close/>
                </a:path>
              </a:pathLst>
            </a:custGeom>
            <a:solidFill>
              <a:srgbClr val="F6CA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27" name="Freeform 104"/>
            <p:cNvSpPr>
              <a:spLocks/>
            </p:cNvSpPr>
            <p:nvPr userDrawn="1"/>
          </p:nvSpPr>
          <p:spPr bwMode="gray">
            <a:xfrm>
              <a:off x="10028238" y="4011613"/>
              <a:ext cx="627063" cy="358775"/>
            </a:xfrm>
            <a:custGeom>
              <a:avLst/>
              <a:gdLst>
                <a:gd name="T0" fmla="*/ 120 w 347"/>
                <a:gd name="T1" fmla="*/ 151 h 200"/>
                <a:gd name="T2" fmla="*/ 0 w 347"/>
                <a:gd name="T3" fmla="*/ 187 h 200"/>
                <a:gd name="T4" fmla="*/ 39 w 347"/>
                <a:gd name="T5" fmla="*/ 196 h 200"/>
                <a:gd name="T6" fmla="*/ 213 w 347"/>
                <a:gd name="T7" fmla="*/ 144 h 200"/>
                <a:gd name="T8" fmla="*/ 340 w 347"/>
                <a:gd name="T9" fmla="*/ 0 h 200"/>
                <a:gd name="T10" fmla="*/ 120 w 347"/>
                <a:gd name="T11" fmla="*/ 15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7" h="200">
                  <a:moveTo>
                    <a:pt x="120" y="151"/>
                  </a:moveTo>
                  <a:cubicBezTo>
                    <a:pt x="0" y="187"/>
                    <a:pt x="0" y="187"/>
                    <a:pt x="0" y="187"/>
                  </a:cubicBezTo>
                  <a:cubicBezTo>
                    <a:pt x="10" y="196"/>
                    <a:pt x="25" y="200"/>
                    <a:pt x="39" y="196"/>
                  </a:cubicBezTo>
                  <a:cubicBezTo>
                    <a:pt x="213" y="144"/>
                    <a:pt x="213" y="144"/>
                    <a:pt x="213" y="144"/>
                  </a:cubicBezTo>
                  <a:cubicBezTo>
                    <a:pt x="347" y="103"/>
                    <a:pt x="341" y="8"/>
                    <a:pt x="340" y="0"/>
                  </a:cubicBezTo>
                  <a:cubicBezTo>
                    <a:pt x="340" y="0"/>
                    <a:pt x="321" y="97"/>
                    <a:pt x="120" y="151"/>
                  </a:cubicBezTo>
                  <a:close/>
                </a:path>
              </a:pathLst>
            </a:custGeom>
            <a:solidFill>
              <a:srgbClr val="DEB6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28" name="Freeform 105"/>
            <p:cNvSpPr>
              <a:spLocks/>
            </p:cNvSpPr>
            <p:nvPr userDrawn="1"/>
          </p:nvSpPr>
          <p:spPr bwMode="gray">
            <a:xfrm>
              <a:off x="10750551" y="3465513"/>
              <a:ext cx="938213" cy="588963"/>
            </a:xfrm>
            <a:custGeom>
              <a:avLst/>
              <a:gdLst>
                <a:gd name="T0" fmla="*/ 519 w 519"/>
                <a:gd name="T1" fmla="*/ 0 h 328"/>
                <a:gd name="T2" fmla="*/ 0 w 519"/>
                <a:gd name="T3" fmla="*/ 83 h 328"/>
                <a:gd name="T4" fmla="*/ 12 w 519"/>
                <a:gd name="T5" fmla="*/ 328 h 328"/>
                <a:gd name="T6" fmla="*/ 519 w 519"/>
                <a:gd name="T7" fmla="*/ 323 h 328"/>
                <a:gd name="T8" fmla="*/ 519 w 519"/>
                <a:gd name="T9" fmla="*/ 0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9" h="328">
                  <a:moveTo>
                    <a:pt x="519" y="0"/>
                  </a:moveTo>
                  <a:cubicBezTo>
                    <a:pt x="382" y="22"/>
                    <a:pt x="0" y="83"/>
                    <a:pt x="0" y="83"/>
                  </a:cubicBezTo>
                  <a:cubicBezTo>
                    <a:pt x="12" y="328"/>
                    <a:pt x="12" y="328"/>
                    <a:pt x="12" y="328"/>
                  </a:cubicBezTo>
                  <a:cubicBezTo>
                    <a:pt x="12" y="328"/>
                    <a:pt x="391" y="326"/>
                    <a:pt x="519" y="323"/>
                  </a:cubicBezTo>
                  <a:cubicBezTo>
                    <a:pt x="519" y="0"/>
                    <a:pt x="519" y="0"/>
                    <a:pt x="519" y="0"/>
                  </a:cubicBezTo>
                </a:path>
              </a:pathLst>
            </a:custGeom>
            <a:solidFill>
              <a:srgbClr val="737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29" name="Freeform 106"/>
            <p:cNvSpPr>
              <a:spLocks/>
            </p:cNvSpPr>
            <p:nvPr userDrawn="1"/>
          </p:nvSpPr>
          <p:spPr bwMode="gray">
            <a:xfrm>
              <a:off x="10898188" y="3973513"/>
              <a:ext cx="790575" cy="80963"/>
            </a:xfrm>
            <a:custGeom>
              <a:avLst/>
              <a:gdLst>
                <a:gd name="T0" fmla="*/ 437 w 437"/>
                <a:gd name="T1" fmla="*/ 0 h 45"/>
                <a:gd name="T2" fmla="*/ 437 w 437"/>
                <a:gd name="T3" fmla="*/ 0 h 45"/>
                <a:gd name="T4" fmla="*/ 437 w 437"/>
                <a:gd name="T5" fmla="*/ 40 h 45"/>
                <a:gd name="T6" fmla="*/ 0 w 437"/>
                <a:gd name="T7" fmla="*/ 45 h 45"/>
                <a:gd name="T8" fmla="*/ 0 w 437"/>
                <a:gd name="T9" fmla="*/ 45 h 45"/>
                <a:gd name="T10" fmla="*/ 437 w 437"/>
                <a:gd name="T11" fmla="*/ 43 h 45"/>
                <a:gd name="T12" fmla="*/ 437 w 437"/>
                <a:gd name="T13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7" h="45">
                  <a:moveTo>
                    <a:pt x="437" y="0"/>
                  </a:moveTo>
                  <a:cubicBezTo>
                    <a:pt x="437" y="0"/>
                    <a:pt x="437" y="0"/>
                    <a:pt x="437" y="0"/>
                  </a:cubicBezTo>
                  <a:cubicBezTo>
                    <a:pt x="437" y="40"/>
                    <a:pt x="437" y="40"/>
                    <a:pt x="437" y="40"/>
                  </a:cubicBezTo>
                  <a:cubicBezTo>
                    <a:pt x="344" y="42"/>
                    <a:pt x="116" y="44"/>
                    <a:pt x="0" y="4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437" y="43"/>
                    <a:pt x="437" y="43"/>
                    <a:pt x="437" y="43"/>
                  </a:cubicBezTo>
                  <a:cubicBezTo>
                    <a:pt x="437" y="0"/>
                    <a:pt x="437" y="0"/>
                    <a:pt x="437" y="0"/>
                  </a:cubicBezTo>
                </a:path>
              </a:pathLst>
            </a:custGeom>
            <a:solidFill>
              <a:srgbClr val="3291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30" name="Freeform 107"/>
            <p:cNvSpPr>
              <a:spLocks/>
            </p:cNvSpPr>
            <p:nvPr userDrawn="1"/>
          </p:nvSpPr>
          <p:spPr bwMode="gray">
            <a:xfrm>
              <a:off x="10804526" y="4054475"/>
              <a:ext cx="93663" cy="0"/>
            </a:xfrm>
            <a:custGeom>
              <a:avLst/>
              <a:gdLst>
                <a:gd name="T0" fmla="*/ 52 w 52"/>
                <a:gd name="T1" fmla="*/ 0 w 52"/>
                <a:gd name="T2" fmla="*/ 0 w 52"/>
                <a:gd name="T3" fmla="*/ 52 w 52"/>
                <a:gd name="T4" fmla="*/ 52 w 5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2">
                  <a:moveTo>
                    <a:pt x="52" y="0"/>
                  </a:moveTo>
                  <a:cubicBezTo>
                    <a:pt x="30" y="0"/>
                    <a:pt x="12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2" y="0"/>
                    <a:pt x="52" y="0"/>
                    <a:pt x="52" y="0"/>
                  </a:cubicBezTo>
                </a:path>
              </a:pathLst>
            </a:custGeom>
            <a:solidFill>
              <a:srgbClr val="A7C2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31" name="Freeform 108"/>
            <p:cNvSpPr>
              <a:spLocks/>
            </p:cNvSpPr>
            <p:nvPr userDrawn="1"/>
          </p:nvSpPr>
          <p:spPr bwMode="gray">
            <a:xfrm>
              <a:off x="10771188" y="4025900"/>
              <a:ext cx="33338" cy="28575"/>
            </a:xfrm>
            <a:custGeom>
              <a:avLst/>
              <a:gdLst>
                <a:gd name="T0" fmla="*/ 0 w 19"/>
                <a:gd name="T1" fmla="*/ 0 h 16"/>
                <a:gd name="T2" fmla="*/ 0 w 19"/>
                <a:gd name="T3" fmla="*/ 0 h 16"/>
                <a:gd name="T4" fmla="*/ 1 w 19"/>
                <a:gd name="T5" fmla="*/ 16 h 16"/>
                <a:gd name="T6" fmla="*/ 19 w 19"/>
                <a:gd name="T7" fmla="*/ 16 h 16"/>
                <a:gd name="T8" fmla="*/ 19 w 19"/>
                <a:gd name="T9" fmla="*/ 16 h 16"/>
                <a:gd name="T10" fmla="*/ 1 w 19"/>
                <a:gd name="T11" fmla="*/ 16 h 16"/>
                <a:gd name="T12" fmla="*/ 0 w 19"/>
                <a:gd name="T1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1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7" y="16"/>
                    <a:pt x="1" y="16"/>
                    <a:pt x="1" y="16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32" name="Rectangle 109"/>
            <p:cNvSpPr>
              <a:spLocks noChangeArrowheads="1"/>
            </p:cNvSpPr>
            <p:nvPr userDrawn="1"/>
          </p:nvSpPr>
          <p:spPr bwMode="gray">
            <a:xfrm>
              <a:off x="10771188" y="3998913"/>
              <a:ext cx="1588" cy="26988"/>
            </a:xfrm>
            <a:prstGeom prst="rect">
              <a:avLst/>
            </a:pr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33" name="Rectangle 110"/>
            <p:cNvSpPr>
              <a:spLocks noChangeArrowheads="1"/>
            </p:cNvSpPr>
            <p:nvPr userDrawn="1"/>
          </p:nvSpPr>
          <p:spPr bwMode="gray">
            <a:xfrm>
              <a:off x="10771188" y="3998913"/>
              <a:ext cx="1588" cy="26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34" name="Freeform 111"/>
            <p:cNvSpPr>
              <a:spLocks/>
            </p:cNvSpPr>
            <p:nvPr userDrawn="1"/>
          </p:nvSpPr>
          <p:spPr bwMode="gray">
            <a:xfrm>
              <a:off x="10771188" y="3973513"/>
              <a:ext cx="917575" cy="80963"/>
            </a:xfrm>
            <a:custGeom>
              <a:avLst/>
              <a:gdLst>
                <a:gd name="T0" fmla="*/ 508 w 508"/>
                <a:gd name="T1" fmla="*/ 0 h 45"/>
                <a:gd name="T2" fmla="*/ 0 w 508"/>
                <a:gd name="T3" fmla="*/ 14 h 45"/>
                <a:gd name="T4" fmla="*/ 0 w 508"/>
                <a:gd name="T5" fmla="*/ 29 h 45"/>
                <a:gd name="T6" fmla="*/ 1 w 508"/>
                <a:gd name="T7" fmla="*/ 45 h 45"/>
                <a:gd name="T8" fmla="*/ 19 w 508"/>
                <a:gd name="T9" fmla="*/ 45 h 45"/>
                <a:gd name="T10" fmla="*/ 71 w 508"/>
                <a:gd name="T11" fmla="*/ 45 h 45"/>
                <a:gd name="T12" fmla="*/ 508 w 508"/>
                <a:gd name="T13" fmla="*/ 40 h 45"/>
                <a:gd name="T14" fmla="*/ 508 w 508"/>
                <a:gd name="T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8" h="45">
                  <a:moveTo>
                    <a:pt x="508" y="0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7" y="45"/>
                    <a:pt x="19" y="45"/>
                  </a:cubicBezTo>
                  <a:cubicBezTo>
                    <a:pt x="31" y="45"/>
                    <a:pt x="49" y="45"/>
                    <a:pt x="71" y="45"/>
                  </a:cubicBezTo>
                  <a:cubicBezTo>
                    <a:pt x="187" y="44"/>
                    <a:pt x="415" y="42"/>
                    <a:pt x="508" y="40"/>
                  </a:cubicBezTo>
                  <a:cubicBezTo>
                    <a:pt x="508" y="0"/>
                    <a:pt x="508" y="0"/>
                    <a:pt x="508" y="0"/>
                  </a:cubicBezTo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35" name="Freeform 112"/>
            <p:cNvSpPr>
              <a:spLocks noEditPoints="1"/>
            </p:cNvSpPr>
            <p:nvPr userDrawn="1"/>
          </p:nvSpPr>
          <p:spPr bwMode="gray">
            <a:xfrm>
              <a:off x="8372476" y="3252788"/>
              <a:ext cx="1403350" cy="1035050"/>
            </a:xfrm>
            <a:custGeom>
              <a:avLst/>
              <a:gdLst>
                <a:gd name="T0" fmla="*/ 884 w 884"/>
                <a:gd name="T1" fmla="*/ 226 h 652"/>
                <a:gd name="T2" fmla="*/ 228 w 884"/>
                <a:gd name="T3" fmla="*/ 0 h 652"/>
                <a:gd name="T4" fmla="*/ 0 w 884"/>
                <a:gd name="T5" fmla="*/ 652 h 652"/>
                <a:gd name="T6" fmla="*/ 884 w 884"/>
                <a:gd name="T7" fmla="*/ 226 h 652"/>
                <a:gd name="T8" fmla="*/ 297 w 884"/>
                <a:gd name="T9" fmla="*/ 136 h 652"/>
                <a:gd name="T10" fmla="*/ 605 w 884"/>
                <a:gd name="T11" fmla="*/ 243 h 652"/>
                <a:gd name="T12" fmla="*/ 190 w 884"/>
                <a:gd name="T13" fmla="*/ 443 h 652"/>
                <a:gd name="T14" fmla="*/ 297 w 884"/>
                <a:gd name="T15" fmla="*/ 136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4" h="652">
                  <a:moveTo>
                    <a:pt x="884" y="226"/>
                  </a:moveTo>
                  <a:lnTo>
                    <a:pt x="228" y="0"/>
                  </a:lnTo>
                  <a:lnTo>
                    <a:pt x="0" y="652"/>
                  </a:lnTo>
                  <a:lnTo>
                    <a:pt x="884" y="226"/>
                  </a:lnTo>
                  <a:close/>
                  <a:moveTo>
                    <a:pt x="297" y="136"/>
                  </a:moveTo>
                  <a:lnTo>
                    <a:pt x="605" y="243"/>
                  </a:lnTo>
                  <a:lnTo>
                    <a:pt x="190" y="443"/>
                  </a:lnTo>
                  <a:lnTo>
                    <a:pt x="297" y="136"/>
                  </a:lnTo>
                  <a:close/>
                </a:path>
              </a:pathLst>
            </a:custGeom>
            <a:solidFill>
              <a:srgbClr val="107C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36" name="Freeform 113"/>
            <p:cNvSpPr>
              <a:spLocks noEditPoints="1"/>
            </p:cNvSpPr>
            <p:nvPr userDrawn="1"/>
          </p:nvSpPr>
          <p:spPr bwMode="gray">
            <a:xfrm>
              <a:off x="8372476" y="3252788"/>
              <a:ext cx="1403350" cy="1035050"/>
            </a:xfrm>
            <a:custGeom>
              <a:avLst/>
              <a:gdLst>
                <a:gd name="T0" fmla="*/ 884 w 884"/>
                <a:gd name="T1" fmla="*/ 226 h 652"/>
                <a:gd name="T2" fmla="*/ 228 w 884"/>
                <a:gd name="T3" fmla="*/ 0 h 652"/>
                <a:gd name="T4" fmla="*/ 0 w 884"/>
                <a:gd name="T5" fmla="*/ 652 h 652"/>
                <a:gd name="T6" fmla="*/ 884 w 884"/>
                <a:gd name="T7" fmla="*/ 226 h 652"/>
                <a:gd name="T8" fmla="*/ 297 w 884"/>
                <a:gd name="T9" fmla="*/ 136 h 652"/>
                <a:gd name="T10" fmla="*/ 605 w 884"/>
                <a:gd name="T11" fmla="*/ 243 h 652"/>
                <a:gd name="T12" fmla="*/ 190 w 884"/>
                <a:gd name="T13" fmla="*/ 443 h 652"/>
                <a:gd name="T14" fmla="*/ 297 w 884"/>
                <a:gd name="T15" fmla="*/ 136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4" h="652">
                  <a:moveTo>
                    <a:pt x="884" y="226"/>
                  </a:moveTo>
                  <a:lnTo>
                    <a:pt x="228" y="0"/>
                  </a:lnTo>
                  <a:lnTo>
                    <a:pt x="0" y="652"/>
                  </a:lnTo>
                  <a:lnTo>
                    <a:pt x="884" y="226"/>
                  </a:lnTo>
                  <a:moveTo>
                    <a:pt x="297" y="136"/>
                  </a:moveTo>
                  <a:lnTo>
                    <a:pt x="605" y="243"/>
                  </a:lnTo>
                  <a:lnTo>
                    <a:pt x="190" y="443"/>
                  </a:lnTo>
                  <a:lnTo>
                    <a:pt x="297" y="13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37" name="Freeform 114"/>
            <p:cNvSpPr>
              <a:spLocks/>
            </p:cNvSpPr>
            <p:nvPr userDrawn="1"/>
          </p:nvSpPr>
          <p:spPr bwMode="gray">
            <a:xfrm>
              <a:off x="8405813" y="4202113"/>
              <a:ext cx="52388" cy="58738"/>
            </a:xfrm>
            <a:custGeom>
              <a:avLst/>
              <a:gdLst>
                <a:gd name="T0" fmla="*/ 33 w 33"/>
                <a:gd name="T1" fmla="*/ 28 h 37"/>
                <a:gd name="T2" fmla="*/ 13 w 33"/>
                <a:gd name="T3" fmla="*/ 37 h 37"/>
                <a:gd name="T4" fmla="*/ 0 w 33"/>
                <a:gd name="T5" fmla="*/ 9 h 37"/>
                <a:gd name="T6" fmla="*/ 18 w 33"/>
                <a:gd name="T7" fmla="*/ 0 h 37"/>
                <a:gd name="T8" fmla="*/ 33 w 33"/>
                <a:gd name="T9" fmla="*/ 2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7">
                  <a:moveTo>
                    <a:pt x="33" y="28"/>
                  </a:moveTo>
                  <a:lnTo>
                    <a:pt x="13" y="37"/>
                  </a:lnTo>
                  <a:lnTo>
                    <a:pt x="0" y="9"/>
                  </a:lnTo>
                  <a:lnTo>
                    <a:pt x="18" y="0"/>
                  </a:lnTo>
                  <a:lnTo>
                    <a:pt x="33" y="28"/>
                  </a:lnTo>
                  <a:close/>
                </a:path>
              </a:pathLst>
            </a:custGeom>
            <a:solidFill>
              <a:srgbClr val="0D5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38" name="Freeform 115"/>
            <p:cNvSpPr>
              <a:spLocks/>
            </p:cNvSpPr>
            <p:nvPr userDrawn="1"/>
          </p:nvSpPr>
          <p:spPr bwMode="gray">
            <a:xfrm>
              <a:off x="8464551" y="4173538"/>
              <a:ext cx="52388" cy="58738"/>
            </a:xfrm>
            <a:custGeom>
              <a:avLst/>
              <a:gdLst>
                <a:gd name="T0" fmla="*/ 33 w 33"/>
                <a:gd name="T1" fmla="*/ 28 h 37"/>
                <a:gd name="T2" fmla="*/ 15 w 33"/>
                <a:gd name="T3" fmla="*/ 37 h 37"/>
                <a:gd name="T4" fmla="*/ 0 w 33"/>
                <a:gd name="T5" fmla="*/ 9 h 37"/>
                <a:gd name="T6" fmla="*/ 20 w 33"/>
                <a:gd name="T7" fmla="*/ 0 h 37"/>
                <a:gd name="T8" fmla="*/ 33 w 33"/>
                <a:gd name="T9" fmla="*/ 2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7">
                  <a:moveTo>
                    <a:pt x="33" y="28"/>
                  </a:moveTo>
                  <a:lnTo>
                    <a:pt x="15" y="37"/>
                  </a:lnTo>
                  <a:lnTo>
                    <a:pt x="0" y="9"/>
                  </a:lnTo>
                  <a:lnTo>
                    <a:pt x="20" y="0"/>
                  </a:lnTo>
                  <a:lnTo>
                    <a:pt x="33" y="28"/>
                  </a:lnTo>
                  <a:close/>
                </a:path>
              </a:pathLst>
            </a:custGeom>
            <a:solidFill>
              <a:srgbClr val="0D5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39" name="Freeform 116"/>
            <p:cNvSpPr>
              <a:spLocks/>
            </p:cNvSpPr>
            <p:nvPr userDrawn="1"/>
          </p:nvSpPr>
          <p:spPr bwMode="gray">
            <a:xfrm>
              <a:off x="8526463" y="4144963"/>
              <a:ext cx="50800" cy="58738"/>
            </a:xfrm>
            <a:custGeom>
              <a:avLst/>
              <a:gdLst>
                <a:gd name="T0" fmla="*/ 32 w 32"/>
                <a:gd name="T1" fmla="*/ 28 h 37"/>
                <a:gd name="T2" fmla="*/ 14 w 32"/>
                <a:gd name="T3" fmla="*/ 37 h 37"/>
                <a:gd name="T4" fmla="*/ 0 w 32"/>
                <a:gd name="T5" fmla="*/ 9 h 37"/>
                <a:gd name="T6" fmla="*/ 18 w 32"/>
                <a:gd name="T7" fmla="*/ 0 h 37"/>
                <a:gd name="T8" fmla="*/ 32 w 32"/>
                <a:gd name="T9" fmla="*/ 2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7">
                  <a:moveTo>
                    <a:pt x="32" y="28"/>
                  </a:moveTo>
                  <a:lnTo>
                    <a:pt x="14" y="37"/>
                  </a:lnTo>
                  <a:lnTo>
                    <a:pt x="0" y="9"/>
                  </a:lnTo>
                  <a:lnTo>
                    <a:pt x="18" y="0"/>
                  </a:lnTo>
                  <a:lnTo>
                    <a:pt x="32" y="28"/>
                  </a:lnTo>
                  <a:close/>
                </a:path>
              </a:pathLst>
            </a:custGeom>
            <a:solidFill>
              <a:srgbClr val="0D5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40" name="Freeform 117"/>
            <p:cNvSpPr>
              <a:spLocks/>
            </p:cNvSpPr>
            <p:nvPr userDrawn="1"/>
          </p:nvSpPr>
          <p:spPr bwMode="gray">
            <a:xfrm>
              <a:off x="8585201" y="4116388"/>
              <a:ext cx="52388" cy="58738"/>
            </a:xfrm>
            <a:custGeom>
              <a:avLst/>
              <a:gdLst>
                <a:gd name="T0" fmla="*/ 33 w 33"/>
                <a:gd name="T1" fmla="*/ 28 h 37"/>
                <a:gd name="T2" fmla="*/ 14 w 33"/>
                <a:gd name="T3" fmla="*/ 37 h 37"/>
                <a:gd name="T4" fmla="*/ 0 w 33"/>
                <a:gd name="T5" fmla="*/ 9 h 37"/>
                <a:gd name="T6" fmla="*/ 19 w 33"/>
                <a:gd name="T7" fmla="*/ 0 h 37"/>
                <a:gd name="T8" fmla="*/ 33 w 33"/>
                <a:gd name="T9" fmla="*/ 2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7">
                  <a:moveTo>
                    <a:pt x="33" y="28"/>
                  </a:moveTo>
                  <a:lnTo>
                    <a:pt x="14" y="37"/>
                  </a:lnTo>
                  <a:lnTo>
                    <a:pt x="0" y="9"/>
                  </a:lnTo>
                  <a:lnTo>
                    <a:pt x="19" y="0"/>
                  </a:lnTo>
                  <a:lnTo>
                    <a:pt x="33" y="28"/>
                  </a:lnTo>
                  <a:close/>
                </a:path>
              </a:pathLst>
            </a:custGeom>
            <a:solidFill>
              <a:srgbClr val="0D5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41" name="Freeform 118"/>
            <p:cNvSpPr>
              <a:spLocks/>
            </p:cNvSpPr>
            <p:nvPr userDrawn="1"/>
          </p:nvSpPr>
          <p:spPr bwMode="gray">
            <a:xfrm>
              <a:off x="8645526" y="4084638"/>
              <a:ext cx="52388" cy="61913"/>
            </a:xfrm>
            <a:custGeom>
              <a:avLst/>
              <a:gdLst>
                <a:gd name="T0" fmla="*/ 33 w 33"/>
                <a:gd name="T1" fmla="*/ 30 h 39"/>
                <a:gd name="T2" fmla="*/ 14 w 33"/>
                <a:gd name="T3" fmla="*/ 39 h 39"/>
                <a:gd name="T4" fmla="*/ 0 w 33"/>
                <a:gd name="T5" fmla="*/ 9 h 39"/>
                <a:gd name="T6" fmla="*/ 19 w 33"/>
                <a:gd name="T7" fmla="*/ 0 h 39"/>
                <a:gd name="T8" fmla="*/ 33 w 33"/>
                <a:gd name="T9" fmla="*/ 3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9">
                  <a:moveTo>
                    <a:pt x="33" y="30"/>
                  </a:moveTo>
                  <a:lnTo>
                    <a:pt x="14" y="39"/>
                  </a:lnTo>
                  <a:lnTo>
                    <a:pt x="0" y="9"/>
                  </a:lnTo>
                  <a:lnTo>
                    <a:pt x="19" y="0"/>
                  </a:lnTo>
                  <a:lnTo>
                    <a:pt x="33" y="30"/>
                  </a:lnTo>
                  <a:close/>
                </a:path>
              </a:pathLst>
            </a:custGeom>
            <a:solidFill>
              <a:srgbClr val="0D5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42" name="Freeform 119"/>
            <p:cNvSpPr>
              <a:spLocks/>
            </p:cNvSpPr>
            <p:nvPr userDrawn="1"/>
          </p:nvSpPr>
          <p:spPr bwMode="gray">
            <a:xfrm>
              <a:off x="8707438" y="4056063"/>
              <a:ext cx="49213" cy="60325"/>
            </a:xfrm>
            <a:custGeom>
              <a:avLst/>
              <a:gdLst>
                <a:gd name="T0" fmla="*/ 31 w 31"/>
                <a:gd name="T1" fmla="*/ 29 h 38"/>
                <a:gd name="T2" fmla="*/ 13 w 31"/>
                <a:gd name="T3" fmla="*/ 38 h 38"/>
                <a:gd name="T4" fmla="*/ 0 w 31"/>
                <a:gd name="T5" fmla="*/ 9 h 38"/>
                <a:gd name="T6" fmla="*/ 18 w 31"/>
                <a:gd name="T7" fmla="*/ 0 h 38"/>
                <a:gd name="T8" fmla="*/ 31 w 31"/>
                <a:gd name="T9" fmla="*/ 2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8">
                  <a:moveTo>
                    <a:pt x="31" y="29"/>
                  </a:moveTo>
                  <a:lnTo>
                    <a:pt x="13" y="38"/>
                  </a:lnTo>
                  <a:lnTo>
                    <a:pt x="0" y="9"/>
                  </a:lnTo>
                  <a:lnTo>
                    <a:pt x="18" y="0"/>
                  </a:lnTo>
                  <a:lnTo>
                    <a:pt x="31" y="29"/>
                  </a:lnTo>
                  <a:close/>
                </a:path>
              </a:pathLst>
            </a:custGeom>
            <a:solidFill>
              <a:srgbClr val="0D5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43" name="Freeform 120"/>
            <p:cNvSpPr>
              <a:spLocks/>
            </p:cNvSpPr>
            <p:nvPr userDrawn="1"/>
          </p:nvSpPr>
          <p:spPr bwMode="gray">
            <a:xfrm>
              <a:off x="8766176" y="4027488"/>
              <a:ext cx="52388" cy="60325"/>
            </a:xfrm>
            <a:custGeom>
              <a:avLst/>
              <a:gdLst>
                <a:gd name="T0" fmla="*/ 33 w 33"/>
                <a:gd name="T1" fmla="*/ 28 h 38"/>
                <a:gd name="T2" fmla="*/ 14 w 33"/>
                <a:gd name="T3" fmla="*/ 38 h 38"/>
                <a:gd name="T4" fmla="*/ 0 w 33"/>
                <a:gd name="T5" fmla="*/ 9 h 38"/>
                <a:gd name="T6" fmla="*/ 18 w 33"/>
                <a:gd name="T7" fmla="*/ 0 h 38"/>
                <a:gd name="T8" fmla="*/ 33 w 33"/>
                <a:gd name="T9" fmla="*/ 2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8">
                  <a:moveTo>
                    <a:pt x="33" y="28"/>
                  </a:moveTo>
                  <a:lnTo>
                    <a:pt x="14" y="38"/>
                  </a:lnTo>
                  <a:lnTo>
                    <a:pt x="0" y="9"/>
                  </a:lnTo>
                  <a:lnTo>
                    <a:pt x="18" y="0"/>
                  </a:lnTo>
                  <a:lnTo>
                    <a:pt x="33" y="28"/>
                  </a:lnTo>
                  <a:close/>
                </a:path>
              </a:pathLst>
            </a:custGeom>
            <a:solidFill>
              <a:srgbClr val="0D5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44" name="Freeform 121"/>
            <p:cNvSpPr>
              <a:spLocks/>
            </p:cNvSpPr>
            <p:nvPr userDrawn="1"/>
          </p:nvSpPr>
          <p:spPr bwMode="gray">
            <a:xfrm>
              <a:off x="8826501" y="3998913"/>
              <a:ext cx="52388" cy="58738"/>
            </a:xfrm>
            <a:custGeom>
              <a:avLst/>
              <a:gdLst>
                <a:gd name="T0" fmla="*/ 33 w 33"/>
                <a:gd name="T1" fmla="*/ 28 h 37"/>
                <a:gd name="T2" fmla="*/ 13 w 33"/>
                <a:gd name="T3" fmla="*/ 37 h 37"/>
                <a:gd name="T4" fmla="*/ 0 w 33"/>
                <a:gd name="T5" fmla="*/ 9 h 37"/>
                <a:gd name="T6" fmla="*/ 19 w 33"/>
                <a:gd name="T7" fmla="*/ 0 h 37"/>
                <a:gd name="T8" fmla="*/ 33 w 33"/>
                <a:gd name="T9" fmla="*/ 2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7">
                  <a:moveTo>
                    <a:pt x="33" y="28"/>
                  </a:moveTo>
                  <a:lnTo>
                    <a:pt x="13" y="37"/>
                  </a:lnTo>
                  <a:lnTo>
                    <a:pt x="0" y="9"/>
                  </a:lnTo>
                  <a:lnTo>
                    <a:pt x="19" y="0"/>
                  </a:lnTo>
                  <a:lnTo>
                    <a:pt x="33" y="28"/>
                  </a:lnTo>
                  <a:close/>
                </a:path>
              </a:pathLst>
            </a:custGeom>
            <a:solidFill>
              <a:srgbClr val="0D5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45" name="Freeform 122"/>
            <p:cNvSpPr>
              <a:spLocks/>
            </p:cNvSpPr>
            <p:nvPr userDrawn="1"/>
          </p:nvSpPr>
          <p:spPr bwMode="gray">
            <a:xfrm>
              <a:off x="8886826" y="3970338"/>
              <a:ext cx="50800" cy="58738"/>
            </a:xfrm>
            <a:custGeom>
              <a:avLst/>
              <a:gdLst>
                <a:gd name="T0" fmla="*/ 32 w 32"/>
                <a:gd name="T1" fmla="*/ 28 h 37"/>
                <a:gd name="T2" fmla="*/ 14 w 32"/>
                <a:gd name="T3" fmla="*/ 37 h 37"/>
                <a:gd name="T4" fmla="*/ 0 w 32"/>
                <a:gd name="T5" fmla="*/ 9 h 37"/>
                <a:gd name="T6" fmla="*/ 19 w 32"/>
                <a:gd name="T7" fmla="*/ 0 h 37"/>
                <a:gd name="T8" fmla="*/ 32 w 32"/>
                <a:gd name="T9" fmla="*/ 2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7">
                  <a:moveTo>
                    <a:pt x="32" y="28"/>
                  </a:moveTo>
                  <a:lnTo>
                    <a:pt x="14" y="37"/>
                  </a:lnTo>
                  <a:lnTo>
                    <a:pt x="0" y="9"/>
                  </a:lnTo>
                  <a:lnTo>
                    <a:pt x="19" y="0"/>
                  </a:lnTo>
                  <a:lnTo>
                    <a:pt x="32" y="28"/>
                  </a:lnTo>
                  <a:close/>
                </a:path>
              </a:pathLst>
            </a:custGeom>
            <a:solidFill>
              <a:srgbClr val="0D5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46" name="Freeform 123"/>
            <p:cNvSpPr>
              <a:spLocks/>
            </p:cNvSpPr>
            <p:nvPr userDrawn="1"/>
          </p:nvSpPr>
          <p:spPr bwMode="gray">
            <a:xfrm>
              <a:off x="8947151" y="3941763"/>
              <a:ext cx="50800" cy="58738"/>
            </a:xfrm>
            <a:custGeom>
              <a:avLst/>
              <a:gdLst>
                <a:gd name="T0" fmla="*/ 32 w 32"/>
                <a:gd name="T1" fmla="*/ 28 h 37"/>
                <a:gd name="T2" fmla="*/ 14 w 32"/>
                <a:gd name="T3" fmla="*/ 37 h 37"/>
                <a:gd name="T4" fmla="*/ 0 w 32"/>
                <a:gd name="T5" fmla="*/ 9 h 37"/>
                <a:gd name="T6" fmla="*/ 18 w 32"/>
                <a:gd name="T7" fmla="*/ 0 h 37"/>
                <a:gd name="T8" fmla="*/ 32 w 32"/>
                <a:gd name="T9" fmla="*/ 2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7">
                  <a:moveTo>
                    <a:pt x="32" y="28"/>
                  </a:moveTo>
                  <a:lnTo>
                    <a:pt x="14" y="37"/>
                  </a:lnTo>
                  <a:lnTo>
                    <a:pt x="0" y="9"/>
                  </a:lnTo>
                  <a:lnTo>
                    <a:pt x="18" y="0"/>
                  </a:lnTo>
                  <a:lnTo>
                    <a:pt x="32" y="28"/>
                  </a:lnTo>
                  <a:close/>
                </a:path>
              </a:pathLst>
            </a:custGeom>
            <a:solidFill>
              <a:srgbClr val="0D5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47" name="Freeform 124"/>
            <p:cNvSpPr>
              <a:spLocks/>
            </p:cNvSpPr>
            <p:nvPr userDrawn="1"/>
          </p:nvSpPr>
          <p:spPr bwMode="gray">
            <a:xfrm>
              <a:off x="9005888" y="3913188"/>
              <a:ext cx="52388" cy="58738"/>
            </a:xfrm>
            <a:custGeom>
              <a:avLst/>
              <a:gdLst>
                <a:gd name="T0" fmla="*/ 33 w 33"/>
                <a:gd name="T1" fmla="*/ 28 h 37"/>
                <a:gd name="T2" fmla="*/ 14 w 33"/>
                <a:gd name="T3" fmla="*/ 37 h 37"/>
                <a:gd name="T4" fmla="*/ 0 w 33"/>
                <a:gd name="T5" fmla="*/ 9 h 37"/>
                <a:gd name="T6" fmla="*/ 20 w 33"/>
                <a:gd name="T7" fmla="*/ 0 h 37"/>
                <a:gd name="T8" fmla="*/ 33 w 33"/>
                <a:gd name="T9" fmla="*/ 2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7">
                  <a:moveTo>
                    <a:pt x="33" y="28"/>
                  </a:moveTo>
                  <a:lnTo>
                    <a:pt x="14" y="37"/>
                  </a:lnTo>
                  <a:lnTo>
                    <a:pt x="0" y="9"/>
                  </a:lnTo>
                  <a:lnTo>
                    <a:pt x="20" y="0"/>
                  </a:lnTo>
                  <a:lnTo>
                    <a:pt x="33" y="28"/>
                  </a:lnTo>
                  <a:close/>
                </a:path>
              </a:pathLst>
            </a:custGeom>
            <a:solidFill>
              <a:srgbClr val="0D5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48" name="Freeform 125"/>
            <p:cNvSpPr>
              <a:spLocks/>
            </p:cNvSpPr>
            <p:nvPr userDrawn="1"/>
          </p:nvSpPr>
          <p:spPr bwMode="gray">
            <a:xfrm>
              <a:off x="9067801" y="3883025"/>
              <a:ext cx="50800" cy="60325"/>
            </a:xfrm>
            <a:custGeom>
              <a:avLst/>
              <a:gdLst>
                <a:gd name="T0" fmla="*/ 32 w 32"/>
                <a:gd name="T1" fmla="*/ 29 h 38"/>
                <a:gd name="T2" fmla="*/ 14 w 32"/>
                <a:gd name="T3" fmla="*/ 38 h 38"/>
                <a:gd name="T4" fmla="*/ 0 w 32"/>
                <a:gd name="T5" fmla="*/ 9 h 38"/>
                <a:gd name="T6" fmla="*/ 18 w 32"/>
                <a:gd name="T7" fmla="*/ 0 h 38"/>
                <a:gd name="T8" fmla="*/ 32 w 32"/>
                <a:gd name="T9" fmla="*/ 2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8">
                  <a:moveTo>
                    <a:pt x="32" y="29"/>
                  </a:moveTo>
                  <a:lnTo>
                    <a:pt x="14" y="38"/>
                  </a:lnTo>
                  <a:lnTo>
                    <a:pt x="0" y="9"/>
                  </a:lnTo>
                  <a:lnTo>
                    <a:pt x="18" y="0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rgbClr val="0D5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49" name="Freeform 126"/>
            <p:cNvSpPr>
              <a:spLocks/>
            </p:cNvSpPr>
            <p:nvPr userDrawn="1"/>
          </p:nvSpPr>
          <p:spPr bwMode="gray">
            <a:xfrm>
              <a:off x="9128126" y="3852863"/>
              <a:ext cx="50800" cy="60325"/>
            </a:xfrm>
            <a:custGeom>
              <a:avLst/>
              <a:gdLst>
                <a:gd name="T0" fmla="*/ 32 w 32"/>
                <a:gd name="T1" fmla="*/ 29 h 38"/>
                <a:gd name="T2" fmla="*/ 13 w 32"/>
                <a:gd name="T3" fmla="*/ 38 h 38"/>
                <a:gd name="T4" fmla="*/ 0 w 32"/>
                <a:gd name="T5" fmla="*/ 10 h 38"/>
                <a:gd name="T6" fmla="*/ 18 w 32"/>
                <a:gd name="T7" fmla="*/ 0 h 38"/>
                <a:gd name="T8" fmla="*/ 32 w 32"/>
                <a:gd name="T9" fmla="*/ 2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8">
                  <a:moveTo>
                    <a:pt x="32" y="29"/>
                  </a:moveTo>
                  <a:lnTo>
                    <a:pt x="13" y="38"/>
                  </a:lnTo>
                  <a:lnTo>
                    <a:pt x="0" y="10"/>
                  </a:lnTo>
                  <a:lnTo>
                    <a:pt x="18" y="0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rgbClr val="0D5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50" name="Freeform 127"/>
            <p:cNvSpPr>
              <a:spLocks/>
            </p:cNvSpPr>
            <p:nvPr userDrawn="1"/>
          </p:nvSpPr>
          <p:spPr bwMode="gray">
            <a:xfrm>
              <a:off x="9186863" y="3824288"/>
              <a:ext cx="52388" cy="60325"/>
            </a:xfrm>
            <a:custGeom>
              <a:avLst/>
              <a:gdLst>
                <a:gd name="T0" fmla="*/ 33 w 33"/>
                <a:gd name="T1" fmla="*/ 29 h 38"/>
                <a:gd name="T2" fmla="*/ 14 w 33"/>
                <a:gd name="T3" fmla="*/ 38 h 38"/>
                <a:gd name="T4" fmla="*/ 0 w 33"/>
                <a:gd name="T5" fmla="*/ 9 h 38"/>
                <a:gd name="T6" fmla="*/ 20 w 33"/>
                <a:gd name="T7" fmla="*/ 0 h 38"/>
                <a:gd name="T8" fmla="*/ 33 w 33"/>
                <a:gd name="T9" fmla="*/ 2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8">
                  <a:moveTo>
                    <a:pt x="33" y="29"/>
                  </a:moveTo>
                  <a:lnTo>
                    <a:pt x="14" y="38"/>
                  </a:lnTo>
                  <a:lnTo>
                    <a:pt x="0" y="9"/>
                  </a:lnTo>
                  <a:lnTo>
                    <a:pt x="20" y="0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rgbClr val="0D5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51" name="Freeform 128"/>
            <p:cNvSpPr>
              <a:spLocks/>
            </p:cNvSpPr>
            <p:nvPr userDrawn="1"/>
          </p:nvSpPr>
          <p:spPr bwMode="gray">
            <a:xfrm>
              <a:off x="9247188" y="3795713"/>
              <a:ext cx="52388" cy="60325"/>
            </a:xfrm>
            <a:custGeom>
              <a:avLst/>
              <a:gdLst>
                <a:gd name="T0" fmla="*/ 33 w 33"/>
                <a:gd name="T1" fmla="*/ 29 h 38"/>
                <a:gd name="T2" fmla="*/ 15 w 33"/>
                <a:gd name="T3" fmla="*/ 38 h 38"/>
                <a:gd name="T4" fmla="*/ 0 w 33"/>
                <a:gd name="T5" fmla="*/ 9 h 38"/>
                <a:gd name="T6" fmla="*/ 19 w 33"/>
                <a:gd name="T7" fmla="*/ 0 h 38"/>
                <a:gd name="T8" fmla="*/ 33 w 33"/>
                <a:gd name="T9" fmla="*/ 2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8">
                  <a:moveTo>
                    <a:pt x="33" y="29"/>
                  </a:moveTo>
                  <a:lnTo>
                    <a:pt x="15" y="38"/>
                  </a:lnTo>
                  <a:lnTo>
                    <a:pt x="0" y="9"/>
                  </a:lnTo>
                  <a:lnTo>
                    <a:pt x="19" y="0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rgbClr val="0D5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52" name="Freeform 129"/>
            <p:cNvSpPr>
              <a:spLocks/>
            </p:cNvSpPr>
            <p:nvPr userDrawn="1"/>
          </p:nvSpPr>
          <p:spPr bwMode="gray">
            <a:xfrm>
              <a:off x="9307513" y="3767138"/>
              <a:ext cx="50800" cy="60325"/>
            </a:xfrm>
            <a:custGeom>
              <a:avLst/>
              <a:gdLst>
                <a:gd name="T0" fmla="*/ 32 w 32"/>
                <a:gd name="T1" fmla="*/ 28 h 38"/>
                <a:gd name="T2" fmla="*/ 14 w 32"/>
                <a:gd name="T3" fmla="*/ 38 h 38"/>
                <a:gd name="T4" fmla="*/ 0 w 32"/>
                <a:gd name="T5" fmla="*/ 9 h 38"/>
                <a:gd name="T6" fmla="*/ 19 w 32"/>
                <a:gd name="T7" fmla="*/ 0 h 38"/>
                <a:gd name="T8" fmla="*/ 32 w 32"/>
                <a:gd name="T9" fmla="*/ 2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8">
                  <a:moveTo>
                    <a:pt x="32" y="28"/>
                  </a:moveTo>
                  <a:lnTo>
                    <a:pt x="14" y="38"/>
                  </a:lnTo>
                  <a:lnTo>
                    <a:pt x="0" y="9"/>
                  </a:lnTo>
                  <a:lnTo>
                    <a:pt x="19" y="0"/>
                  </a:lnTo>
                  <a:lnTo>
                    <a:pt x="32" y="28"/>
                  </a:lnTo>
                  <a:close/>
                </a:path>
              </a:pathLst>
            </a:custGeom>
            <a:solidFill>
              <a:srgbClr val="0D5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53" name="Freeform 130"/>
            <p:cNvSpPr>
              <a:spLocks/>
            </p:cNvSpPr>
            <p:nvPr userDrawn="1"/>
          </p:nvSpPr>
          <p:spPr bwMode="gray">
            <a:xfrm>
              <a:off x="9367838" y="3738563"/>
              <a:ext cx="52388" cy="58738"/>
            </a:xfrm>
            <a:custGeom>
              <a:avLst/>
              <a:gdLst>
                <a:gd name="T0" fmla="*/ 33 w 33"/>
                <a:gd name="T1" fmla="*/ 28 h 37"/>
                <a:gd name="T2" fmla="*/ 14 w 33"/>
                <a:gd name="T3" fmla="*/ 37 h 37"/>
                <a:gd name="T4" fmla="*/ 0 w 33"/>
                <a:gd name="T5" fmla="*/ 9 h 37"/>
                <a:gd name="T6" fmla="*/ 19 w 33"/>
                <a:gd name="T7" fmla="*/ 0 h 37"/>
                <a:gd name="T8" fmla="*/ 33 w 33"/>
                <a:gd name="T9" fmla="*/ 2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7">
                  <a:moveTo>
                    <a:pt x="33" y="28"/>
                  </a:moveTo>
                  <a:lnTo>
                    <a:pt x="14" y="37"/>
                  </a:lnTo>
                  <a:lnTo>
                    <a:pt x="0" y="9"/>
                  </a:lnTo>
                  <a:lnTo>
                    <a:pt x="19" y="0"/>
                  </a:lnTo>
                  <a:lnTo>
                    <a:pt x="33" y="28"/>
                  </a:lnTo>
                  <a:close/>
                </a:path>
              </a:pathLst>
            </a:custGeom>
            <a:solidFill>
              <a:srgbClr val="0D5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54" name="Freeform 131"/>
            <p:cNvSpPr>
              <a:spLocks/>
            </p:cNvSpPr>
            <p:nvPr userDrawn="1"/>
          </p:nvSpPr>
          <p:spPr bwMode="gray">
            <a:xfrm>
              <a:off x="9426576" y="3709988"/>
              <a:ext cx="52388" cy="58738"/>
            </a:xfrm>
            <a:custGeom>
              <a:avLst/>
              <a:gdLst>
                <a:gd name="T0" fmla="*/ 33 w 33"/>
                <a:gd name="T1" fmla="*/ 28 h 37"/>
                <a:gd name="T2" fmla="*/ 15 w 33"/>
                <a:gd name="T3" fmla="*/ 37 h 37"/>
                <a:gd name="T4" fmla="*/ 0 w 33"/>
                <a:gd name="T5" fmla="*/ 9 h 37"/>
                <a:gd name="T6" fmla="*/ 20 w 33"/>
                <a:gd name="T7" fmla="*/ 0 h 37"/>
                <a:gd name="T8" fmla="*/ 33 w 33"/>
                <a:gd name="T9" fmla="*/ 2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7">
                  <a:moveTo>
                    <a:pt x="33" y="28"/>
                  </a:moveTo>
                  <a:lnTo>
                    <a:pt x="15" y="37"/>
                  </a:lnTo>
                  <a:lnTo>
                    <a:pt x="0" y="9"/>
                  </a:lnTo>
                  <a:lnTo>
                    <a:pt x="20" y="0"/>
                  </a:lnTo>
                  <a:lnTo>
                    <a:pt x="33" y="28"/>
                  </a:lnTo>
                  <a:close/>
                </a:path>
              </a:pathLst>
            </a:custGeom>
            <a:solidFill>
              <a:srgbClr val="0D5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55" name="Freeform 132"/>
            <p:cNvSpPr>
              <a:spLocks/>
            </p:cNvSpPr>
            <p:nvPr userDrawn="1"/>
          </p:nvSpPr>
          <p:spPr bwMode="gray">
            <a:xfrm>
              <a:off x="9488488" y="3681413"/>
              <a:ext cx="50800" cy="58738"/>
            </a:xfrm>
            <a:custGeom>
              <a:avLst/>
              <a:gdLst>
                <a:gd name="T0" fmla="*/ 32 w 32"/>
                <a:gd name="T1" fmla="*/ 28 h 37"/>
                <a:gd name="T2" fmla="*/ 14 w 32"/>
                <a:gd name="T3" fmla="*/ 37 h 37"/>
                <a:gd name="T4" fmla="*/ 0 w 32"/>
                <a:gd name="T5" fmla="*/ 8 h 37"/>
                <a:gd name="T6" fmla="*/ 18 w 32"/>
                <a:gd name="T7" fmla="*/ 0 h 37"/>
                <a:gd name="T8" fmla="*/ 32 w 32"/>
                <a:gd name="T9" fmla="*/ 2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7">
                  <a:moveTo>
                    <a:pt x="32" y="28"/>
                  </a:moveTo>
                  <a:lnTo>
                    <a:pt x="14" y="37"/>
                  </a:lnTo>
                  <a:lnTo>
                    <a:pt x="0" y="8"/>
                  </a:lnTo>
                  <a:lnTo>
                    <a:pt x="18" y="0"/>
                  </a:lnTo>
                  <a:lnTo>
                    <a:pt x="32" y="28"/>
                  </a:lnTo>
                  <a:close/>
                </a:path>
              </a:pathLst>
            </a:custGeom>
            <a:solidFill>
              <a:srgbClr val="0D5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56" name="Freeform 133"/>
            <p:cNvSpPr>
              <a:spLocks/>
            </p:cNvSpPr>
            <p:nvPr userDrawn="1"/>
          </p:nvSpPr>
          <p:spPr bwMode="gray">
            <a:xfrm>
              <a:off x="9548813" y="3651250"/>
              <a:ext cx="52388" cy="58738"/>
            </a:xfrm>
            <a:custGeom>
              <a:avLst/>
              <a:gdLst>
                <a:gd name="T0" fmla="*/ 33 w 33"/>
                <a:gd name="T1" fmla="*/ 29 h 37"/>
                <a:gd name="T2" fmla="*/ 13 w 33"/>
                <a:gd name="T3" fmla="*/ 37 h 37"/>
                <a:gd name="T4" fmla="*/ 0 w 33"/>
                <a:gd name="T5" fmla="*/ 9 h 37"/>
                <a:gd name="T6" fmla="*/ 18 w 33"/>
                <a:gd name="T7" fmla="*/ 0 h 37"/>
                <a:gd name="T8" fmla="*/ 33 w 33"/>
                <a:gd name="T9" fmla="*/ 2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7">
                  <a:moveTo>
                    <a:pt x="33" y="29"/>
                  </a:moveTo>
                  <a:lnTo>
                    <a:pt x="13" y="37"/>
                  </a:lnTo>
                  <a:lnTo>
                    <a:pt x="0" y="9"/>
                  </a:lnTo>
                  <a:lnTo>
                    <a:pt x="18" y="0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rgbClr val="0D5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57" name="Freeform 134"/>
            <p:cNvSpPr>
              <a:spLocks/>
            </p:cNvSpPr>
            <p:nvPr userDrawn="1"/>
          </p:nvSpPr>
          <p:spPr bwMode="gray">
            <a:xfrm>
              <a:off x="9607551" y="3622675"/>
              <a:ext cx="52388" cy="58738"/>
            </a:xfrm>
            <a:custGeom>
              <a:avLst/>
              <a:gdLst>
                <a:gd name="T0" fmla="*/ 33 w 33"/>
                <a:gd name="T1" fmla="*/ 28 h 37"/>
                <a:gd name="T2" fmla="*/ 15 w 33"/>
                <a:gd name="T3" fmla="*/ 37 h 37"/>
                <a:gd name="T4" fmla="*/ 0 w 33"/>
                <a:gd name="T5" fmla="*/ 9 h 37"/>
                <a:gd name="T6" fmla="*/ 20 w 33"/>
                <a:gd name="T7" fmla="*/ 0 h 37"/>
                <a:gd name="T8" fmla="*/ 33 w 33"/>
                <a:gd name="T9" fmla="*/ 2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7">
                  <a:moveTo>
                    <a:pt x="33" y="28"/>
                  </a:moveTo>
                  <a:lnTo>
                    <a:pt x="15" y="37"/>
                  </a:lnTo>
                  <a:lnTo>
                    <a:pt x="0" y="9"/>
                  </a:lnTo>
                  <a:lnTo>
                    <a:pt x="20" y="0"/>
                  </a:lnTo>
                  <a:lnTo>
                    <a:pt x="33" y="28"/>
                  </a:lnTo>
                  <a:close/>
                </a:path>
              </a:pathLst>
            </a:custGeom>
            <a:solidFill>
              <a:srgbClr val="0D5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58" name="Freeform 135"/>
            <p:cNvSpPr>
              <a:spLocks/>
            </p:cNvSpPr>
            <p:nvPr userDrawn="1"/>
          </p:nvSpPr>
          <p:spPr bwMode="gray">
            <a:xfrm>
              <a:off x="9669463" y="3592513"/>
              <a:ext cx="50800" cy="60325"/>
            </a:xfrm>
            <a:custGeom>
              <a:avLst/>
              <a:gdLst>
                <a:gd name="T0" fmla="*/ 32 w 32"/>
                <a:gd name="T1" fmla="*/ 29 h 38"/>
                <a:gd name="T2" fmla="*/ 14 w 32"/>
                <a:gd name="T3" fmla="*/ 38 h 38"/>
                <a:gd name="T4" fmla="*/ 0 w 32"/>
                <a:gd name="T5" fmla="*/ 10 h 38"/>
                <a:gd name="T6" fmla="*/ 18 w 32"/>
                <a:gd name="T7" fmla="*/ 0 h 38"/>
                <a:gd name="T8" fmla="*/ 32 w 32"/>
                <a:gd name="T9" fmla="*/ 2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8">
                  <a:moveTo>
                    <a:pt x="32" y="29"/>
                  </a:moveTo>
                  <a:lnTo>
                    <a:pt x="14" y="38"/>
                  </a:lnTo>
                  <a:lnTo>
                    <a:pt x="0" y="10"/>
                  </a:lnTo>
                  <a:lnTo>
                    <a:pt x="18" y="0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rgbClr val="0D5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59" name="Freeform 136"/>
            <p:cNvSpPr>
              <a:spLocks/>
            </p:cNvSpPr>
            <p:nvPr userDrawn="1"/>
          </p:nvSpPr>
          <p:spPr bwMode="gray">
            <a:xfrm>
              <a:off x="8372476" y="3711575"/>
              <a:ext cx="1233488" cy="590550"/>
            </a:xfrm>
            <a:custGeom>
              <a:avLst/>
              <a:gdLst>
                <a:gd name="T0" fmla="*/ 5 w 777"/>
                <a:gd name="T1" fmla="*/ 372 h 372"/>
                <a:gd name="T2" fmla="*/ 0 w 777"/>
                <a:gd name="T3" fmla="*/ 363 h 372"/>
                <a:gd name="T4" fmla="*/ 752 w 777"/>
                <a:gd name="T5" fmla="*/ 0 h 372"/>
                <a:gd name="T6" fmla="*/ 777 w 777"/>
                <a:gd name="T7" fmla="*/ 0 h 372"/>
                <a:gd name="T8" fmla="*/ 5 w 777"/>
                <a:gd name="T9" fmla="*/ 372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7" h="372">
                  <a:moveTo>
                    <a:pt x="5" y="372"/>
                  </a:moveTo>
                  <a:lnTo>
                    <a:pt x="0" y="363"/>
                  </a:lnTo>
                  <a:lnTo>
                    <a:pt x="752" y="0"/>
                  </a:lnTo>
                  <a:lnTo>
                    <a:pt x="777" y="0"/>
                  </a:lnTo>
                  <a:lnTo>
                    <a:pt x="5" y="372"/>
                  </a:lnTo>
                  <a:close/>
                </a:path>
              </a:pathLst>
            </a:custGeom>
            <a:solidFill>
              <a:srgbClr val="9AB2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60" name="Freeform 137"/>
            <p:cNvSpPr>
              <a:spLocks/>
            </p:cNvSpPr>
            <p:nvPr userDrawn="1"/>
          </p:nvSpPr>
          <p:spPr bwMode="gray">
            <a:xfrm>
              <a:off x="8734426" y="3252788"/>
              <a:ext cx="109538" cy="36513"/>
            </a:xfrm>
            <a:custGeom>
              <a:avLst/>
              <a:gdLst>
                <a:gd name="T0" fmla="*/ 0 w 69"/>
                <a:gd name="T1" fmla="*/ 0 h 23"/>
                <a:gd name="T2" fmla="*/ 0 w 69"/>
                <a:gd name="T3" fmla="*/ 0 h 23"/>
                <a:gd name="T4" fmla="*/ 69 w 69"/>
                <a:gd name="T5" fmla="*/ 23 h 23"/>
                <a:gd name="T6" fmla="*/ 69 w 69"/>
                <a:gd name="T7" fmla="*/ 23 h 23"/>
                <a:gd name="T8" fmla="*/ 0 w 69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23">
                  <a:moveTo>
                    <a:pt x="0" y="0"/>
                  </a:moveTo>
                  <a:lnTo>
                    <a:pt x="0" y="0"/>
                  </a:lnTo>
                  <a:lnTo>
                    <a:pt x="69" y="23"/>
                  </a:lnTo>
                  <a:lnTo>
                    <a:pt x="69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291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61" name="Freeform 138"/>
            <p:cNvSpPr>
              <a:spLocks/>
            </p:cNvSpPr>
            <p:nvPr userDrawn="1"/>
          </p:nvSpPr>
          <p:spPr bwMode="gray">
            <a:xfrm>
              <a:off x="8734426" y="3252788"/>
              <a:ext cx="109538" cy="36513"/>
            </a:xfrm>
            <a:custGeom>
              <a:avLst/>
              <a:gdLst>
                <a:gd name="T0" fmla="*/ 0 w 69"/>
                <a:gd name="T1" fmla="*/ 0 h 23"/>
                <a:gd name="T2" fmla="*/ 0 w 69"/>
                <a:gd name="T3" fmla="*/ 0 h 23"/>
                <a:gd name="T4" fmla="*/ 69 w 69"/>
                <a:gd name="T5" fmla="*/ 23 h 23"/>
                <a:gd name="T6" fmla="*/ 69 w 69"/>
                <a:gd name="T7" fmla="*/ 23 h 23"/>
                <a:gd name="T8" fmla="*/ 0 w 69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23">
                  <a:moveTo>
                    <a:pt x="0" y="0"/>
                  </a:moveTo>
                  <a:lnTo>
                    <a:pt x="0" y="0"/>
                  </a:lnTo>
                  <a:lnTo>
                    <a:pt x="69" y="23"/>
                  </a:lnTo>
                  <a:lnTo>
                    <a:pt x="69" y="2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62" name="Freeform 139"/>
            <p:cNvSpPr>
              <a:spLocks/>
            </p:cNvSpPr>
            <p:nvPr userDrawn="1"/>
          </p:nvSpPr>
          <p:spPr bwMode="gray">
            <a:xfrm>
              <a:off x="8734426" y="3252788"/>
              <a:ext cx="134938" cy="211138"/>
            </a:xfrm>
            <a:custGeom>
              <a:avLst/>
              <a:gdLst>
                <a:gd name="T0" fmla="*/ 0 w 85"/>
                <a:gd name="T1" fmla="*/ 0 h 133"/>
                <a:gd name="T2" fmla="*/ 74 w 85"/>
                <a:gd name="T3" fmla="*/ 133 h 133"/>
                <a:gd name="T4" fmla="*/ 85 w 85"/>
                <a:gd name="T5" fmla="*/ 75 h 133"/>
                <a:gd name="T6" fmla="*/ 69 w 85"/>
                <a:gd name="T7" fmla="*/ 23 h 133"/>
                <a:gd name="T8" fmla="*/ 0 w 85"/>
                <a:gd name="T9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133">
                  <a:moveTo>
                    <a:pt x="0" y="0"/>
                  </a:moveTo>
                  <a:lnTo>
                    <a:pt x="74" y="133"/>
                  </a:lnTo>
                  <a:lnTo>
                    <a:pt x="85" y="75"/>
                  </a:lnTo>
                  <a:lnTo>
                    <a:pt x="69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6F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63" name="Freeform 140"/>
            <p:cNvSpPr>
              <a:spLocks/>
            </p:cNvSpPr>
            <p:nvPr userDrawn="1"/>
          </p:nvSpPr>
          <p:spPr bwMode="gray">
            <a:xfrm>
              <a:off x="8734426" y="3252788"/>
              <a:ext cx="134938" cy="211138"/>
            </a:xfrm>
            <a:custGeom>
              <a:avLst/>
              <a:gdLst>
                <a:gd name="T0" fmla="*/ 0 w 85"/>
                <a:gd name="T1" fmla="*/ 0 h 133"/>
                <a:gd name="T2" fmla="*/ 74 w 85"/>
                <a:gd name="T3" fmla="*/ 133 h 133"/>
                <a:gd name="T4" fmla="*/ 85 w 85"/>
                <a:gd name="T5" fmla="*/ 75 h 133"/>
                <a:gd name="T6" fmla="*/ 69 w 85"/>
                <a:gd name="T7" fmla="*/ 23 h 133"/>
                <a:gd name="T8" fmla="*/ 0 w 85"/>
                <a:gd name="T9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133">
                  <a:moveTo>
                    <a:pt x="0" y="0"/>
                  </a:moveTo>
                  <a:lnTo>
                    <a:pt x="74" y="133"/>
                  </a:lnTo>
                  <a:lnTo>
                    <a:pt x="85" y="75"/>
                  </a:lnTo>
                  <a:lnTo>
                    <a:pt x="69" y="2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64" name="Freeform 150"/>
            <p:cNvSpPr>
              <a:spLocks/>
            </p:cNvSpPr>
            <p:nvPr userDrawn="1"/>
          </p:nvSpPr>
          <p:spPr bwMode="gray">
            <a:xfrm>
              <a:off x="8634413" y="5446713"/>
              <a:ext cx="463550" cy="623888"/>
            </a:xfrm>
            <a:custGeom>
              <a:avLst/>
              <a:gdLst>
                <a:gd name="T0" fmla="*/ 201 w 257"/>
                <a:gd name="T1" fmla="*/ 3 h 348"/>
                <a:gd name="T2" fmla="*/ 171 w 257"/>
                <a:gd name="T3" fmla="*/ 43 h 348"/>
                <a:gd name="T4" fmla="*/ 245 w 257"/>
                <a:gd name="T5" fmla="*/ 322 h 348"/>
                <a:gd name="T6" fmla="*/ 257 w 257"/>
                <a:gd name="T7" fmla="*/ 329 h 348"/>
                <a:gd name="T8" fmla="*/ 109 w 257"/>
                <a:gd name="T9" fmla="*/ 318 h 348"/>
                <a:gd name="T10" fmla="*/ 47 w 257"/>
                <a:gd name="T11" fmla="*/ 87 h 348"/>
                <a:gd name="T12" fmla="*/ 201 w 257"/>
                <a:gd name="T13" fmla="*/ 3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7" h="348">
                  <a:moveTo>
                    <a:pt x="201" y="3"/>
                  </a:moveTo>
                  <a:cubicBezTo>
                    <a:pt x="190" y="15"/>
                    <a:pt x="179" y="28"/>
                    <a:pt x="171" y="43"/>
                  </a:cubicBezTo>
                  <a:cubicBezTo>
                    <a:pt x="114" y="141"/>
                    <a:pt x="147" y="266"/>
                    <a:pt x="245" y="322"/>
                  </a:cubicBezTo>
                  <a:cubicBezTo>
                    <a:pt x="249" y="325"/>
                    <a:pt x="253" y="327"/>
                    <a:pt x="257" y="329"/>
                  </a:cubicBezTo>
                  <a:cubicBezTo>
                    <a:pt x="210" y="348"/>
                    <a:pt x="156" y="346"/>
                    <a:pt x="109" y="318"/>
                  </a:cubicBezTo>
                  <a:cubicBezTo>
                    <a:pt x="28" y="271"/>
                    <a:pt x="0" y="168"/>
                    <a:pt x="47" y="87"/>
                  </a:cubicBezTo>
                  <a:cubicBezTo>
                    <a:pt x="80" y="30"/>
                    <a:pt x="140" y="0"/>
                    <a:pt x="201" y="3"/>
                  </a:cubicBezTo>
                </a:path>
              </a:pathLst>
            </a:custGeom>
            <a:solidFill>
              <a:srgbClr val="9AB2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65" name="Freeform 151"/>
            <p:cNvSpPr>
              <a:spLocks noEditPoints="1"/>
            </p:cNvSpPr>
            <p:nvPr userDrawn="1"/>
          </p:nvSpPr>
          <p:spPr bwMode="gray">
            <a:xfrm>
              <a:off x="8702676" y="5491163"/>
              <a:ext cx="561975" cy="528638"/>
            </a:xfrm>
            <a:custGeom>
              <a:avLst/>
              <a:gdLst>
                <a:gd name="T0" fmla="*/ 160 w 311"/>
                <a:gd name="T1" fmla="*/ 63 h 294"/>
                <a:gd name="T2" fmla="*/ 137 w 311"/>
                <a:gd name="T3" fmla="*/ 9 h 294"/>
                <a:gd name="T4" fmla="*/ 133 w 311"/>
                <a:gd name="T5" fmla="*/ 67 h 294"/>
                <a:gd name="T6" fmla="*/ 178 w 311"/>
                <a:gd name="T7" fmla="*/ 44 h 294"/>
                <a:gd name="T8" fmla="*/ 133 w 311"/>
                <a:gd name="T9" fmla="*/ 120 h 294"/>
                <a:gd name="T10" fmla="*/ 178 w 311"/>
                <a:gd name="T11" fmla="*/ 174 h 294"/>
                <a:gd name="T12" fmla="*/ 142 w 311"/>
                <a:gd name="T13" fmla="*/ 174 h 294"/>
                <a:gd name="T14" fmla="*/ 236 w 311"/>
                <a:gd name="T15" fmla="*/ 0 h 294"/>
                <a:gd name="T16" fmla="*/ 208 w 311"/>
                <a:gd name="T17" fmla="*/ 72 h 294"/>
                <a:gd name="T18" fmla="*/ 236 w 311"/>
                <a:gd name="T19" fmla="*/ 0 h 294"/>
                <a:gd name="T20" fmla="*/ 236 w 311"/>
                <a:gd name="T21" fmla="*/ 9 h 294"/>
                <a:gd name="T22" fmla="*/ 199 w 311"/>
                <a:gd name="T23" fmla="*/ 120 h 294"/>
                <a:gd name="T24" fmla="*/ 245 w 311"/>
                <a:gd name="T25" fmla="*/ 174 h 294"/>
                <a:gd name="T26" fmla="*/ 208 w 311"/>
                <a:gd name="T27" fmla="*/ 174 h 294"/>
                <a:gd name="T28" fmla="*/ 240 w 311"/>
                <a:gd name="T29" fmla="*/ 261 h 294"/>
                <a:gd name="T30" fmla="*/ 227 w 311"/>
                <a:gd name="T31" fmla="*/ 222 h 294"/>
                <a:gd name="T32" fmla="*/ 217 w 311"/>
                <a:gd name="T33" fmla="*/ 231 h 294"/>
                <a:gd name="T34" fmla="*/ 204 w 311"/>
                <a:gd name="T35" fmla="*/ 294 h 294"/>
                <a:gd name="T36" fmla="*/ 244 w 311"/>
                <a:gd name="T37" fmla="*/ 291 h 294"/>
                <a:gd name="T38" fmla="*/ 302 w 311"/>
                <a:gd name="T39" fmla="*/ 62 h 294"/>
                <a:gd name="T40" fmla="*/ 284 w 311"/>
                <a:gd name="T41" fmla="*/ 36 h 294"/>
                <a:gd name="T42" fmla="*/ 270 w 311"/>
                <a:gd name="T43" fmla="*/ 72 h 294"/>
                <a:gd name="T44" fmla="*/ 307 w 311"/>
                <a:gd name="T45" fmla="*/ 150 h 294"/>
                <a:gd name="T46" fmla="*/ 293 w 311"/>
                <a:gd name="T47" fmla="*/ 111 h 294"/>
                <a:gd name="T48" fmla="*/ 284 w 311"/>
                <a:gd name="T49" fmla="*/ 120 h 294"/>
                <a:gd name="T50" fmla="*/ 270 w 311"/>
                <a:gd name="T51" fmla="*/ 183 h 294"/>
                <a:gd name="T52" fmla="*/ 307 w 311"/>
                <a:gd name="T53" fmla="*/ 150 h 294"/>
                <a:gd name="T54" fmla="*/ 266 w 311"/>
                <a:gd name="T55" fmla="*/ 231 h 294"/>
                <a:gd name="T56" fmla="*/ 302 w 311"/>
                <a:gd name="T57" fmla="*/ 231 h 294"/>
                <a:gd name="T58" fmla="*/ 36 w 311"/>
                <a:gd name="T59" fmla="*/ 44 h 294"/>
                <a:gd name="T60" fmla="*/ 18 w 311"/>
                <a:gd name="T61" fmla="*/ 48 h 294"/>
                <a:gd name="T62" fmla="*/ 4 w 311"/>
                <a:gd name="T63" fmla="*/ 72 h 294"/>
                <a:gd name="T64" fmla="*/ 41 w 311"/>
                <a:gd name="T65" fmla="*/ 39 h 294"/>
                <a:gd name="T66" fmla="*/ 0 w 311"/>
                <a:gd name="T67" fmla="*/ 174 h 294"/>
                <a:gd name="T68" fmla="*/ 45 w 311"/>
                <a:gd name="T69" fmla="*/ 120 h 294"/>
                <a:gd name="T70" fmla="*/ 9 w 311"/>
                <a:gd name="T71" fmla="*/ 120 h 294"/>
                <a:gd name="T72" fmla="*/ 9 w 311"/>
                <a:gd name="T73" fmla="*/ 222 h 294"/>
                <a:gd name="T74" fmla="*/ 36 w 311"/>
                <a:gd name="T75" fmla="*/ 231 h 294"/>
                <a:gd name="T76" fmla="*/ 36 w 311"/>
                <a:gd name="T77" fmla="*/ 222 h 294"/>
                <a:gd name="T78" fmla="*/ 66 w 311"/>
                <a:gd name="T79" fmla="*/ 63 h 294"/>
                <a:gd name="T80" fmla="*/ 112 w 311"/>
                <a:gd name="T81" fmla="*/ 9 h 294"/>
                <a:gd name="T82" fmla="*/ 75 w 311"/>
                <a:gd name="T83" fmla="*/ 9 h 294"/>
                <a:gd name="T84" fmla="*/ 103 w 311"/>
                <a:gd name="T85" fmla="*/ 155 h 294"/>
                <a:gd name="T86" fmla="*/ 71 w 311"/>
                <a:gd name="T87" fmla="*/ 111 h 294"/>
                <a:gd name="T88" fmla="*/ 84 w 311"/>
                <a:gd name="T89" fmla="*/ 174 h 294"/>
                <a:gd name="T90" fmla="*/ 107 w 311"/>
                <a:gd name="T91" fmla="*/ 183 h 294"/>
                <a:gd name="T92" fmla="*/ 103 w 311"/>
                <a:gd name="T93" fmla="*/ 222 h 294"/>
                <a:gd name="T94" fmla="*/ 75 w 311"/>
                <a:gd name="T95" fmla="*/ 294 h 294"/>
                <a:gd name="T96" fmla="*/ 103 w 311"/>
                <a:gd name="T97" fmla="*/ 222 h 294"/>
                <a:gd name="T98" fmla="*/ 103 w 311"/>
                <a:gd name="T99" fmla="*/ 231 h 294"/>
                <a:gd name="T100" fmla="*/ 169 w 311"/>
                <a:gd name="T101" fmla="*/ 284 h 294"/>
                <a:gd name="T102" fmla="*/ 133 w 311"/>
                <a:gd name="T103" fmla="*/ 226 h 294"/>
                <a:gd name="T104" fmla="*/ 137 w 311"/>
                <a:gd name="T105" fmla="*/ 284 h 294"/>
                <a:gd name="T106" fmla="*/ 178 w 311"/>
                <a:gd name="T107" fmla="*/ 289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11" h="294">
                  <a:moveTo>
                    <a:pt x="174" y="39"/>
                  </a:moveTo>
                  <a:cubicBezTo>
                    <a:pt x="170" y="39"/>
                    <a:pt x="169" y="41"/>
                    <a:pt x="169" y="44"/>
                  </a:cubicBezTo>
                  <a:cubicBezTo>
                    <a:pt x="169" y="63"/>
                    <a:pt x="169" y="63"/>
                    <a:pt x="169" y="63"/>
                  </a:cubicBezTo>
                  <a:cubicBezTo>
                    <a:pt x="160" y="63"/>
                    <a:pt x="160" y="63"/>
                    <a:pt x="160" y="63"/>
                  </a:cubicBezTo>
                  <a:cubicBezTo>
                    <a:pt x="160" y="0"/>
                    <a:pt x="160" y="0"/>
                    <a:pt x="160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35" y="0"/>
                    <a:pt x="133" y="1"/>
                    <a:pt x="133" y="5"/>
                  </a:cubicBezTo>
                  <a:cubicBezTo>
                    <a:pt x="133" y="8"/>
                    <a:pt x="135" y="9"/>
                    <a:pt x="137" y="9"/>
                  </a:cubicBezTo>
                  <a:cubicBezTo>
                    <a:pt x="151" y="9"/>
                    <a:pt x="151" y="9"/>
                    <a:pt x="151" y="9"/>
                  </a:cubicBezTo>
                  <a:cubicBezTo>
                    <a:pt x="151" y="63"/>
                    <a:pt x="151" y="63"/>
                    <a:pt x="151" y="63"/>
                  </a:cubicBezTo>
                  <a:cubicBezTo>
                    <a:pt x="137" y="63"/>
                    <a:pt x="137" y="63"/>
                    <a:pt x="137" y="63"/>
                  </a:cubicBezTo>
                  <a:cubicBezTo>
                    <a:pt x="135" y="63"/>
                    <a:pt x="133" y="64"/>
                    <a:pt x="133" y="67"/>
                  </a:cubicBezTo>
                  <a:cubicBezTo>
                    <a:pt x="133" y="71"/>
                    <a:pt x="135" y="72"/>
                    <a:pt x="137" y="72"/>
                  </a:cubicBezTo>
                  <a:cubicBezTo>
                    <a:pt x="174" y="72"/>
                    <a:pt x="174" y="72"/>
                    <a:pt x="174" y="72"/>
                  </a:cubicBezTo>
                  <a:cubicBezTo>
                    <a:pt x="176" y="72"/>
                    <a:pt x="178" y="71"/>
                    <a:pt x="178" y="67"/>
                  </a:cubicBezTo>
                  <a:cubicBezTo>
                    <a:pt x="178" y="44"/>
                    <a:pt x="178" y="44"/>
                    <a:pt x="178" y="44"/>
                  </a:cubicBezTo>
                  <a:cubicBezTo>
                    <a:pt x="178" y="41"/>
                    <a:pt x="177" y="39"/>
                    <a:pt x="174" y="39"/>
                  </a:cubicBezTo>
                  <a:close/>
                  <a:moveTo>
                    <a:pt x="169" y="111"/>
                  </a:moveTo>
                  <a:cubicBezTo>
                    <a:pt x="142" y="111"/>
                    <a:pt x="142" y="111"/>
                    <a:pt x="142" y="111"/>
                  </a:cubicBezTo>
                  <a:cubicBezTo>
                    <a:pt x="137" y="111"/>
                    <a:pt x="133" y="115"/>
                    <a:pt x="133" y="120"/>
                  </a:cubicBezTo>
                  <a:cubicBezTo>
                    <a:pt x="133" y="174"/>
                    <a:pt x="133" y="174"/>
                    <a:pt x="133" y="174"/>
                  </a:cubicBezTo>
                  <a:cubicBezTo>
                    <a:pt x="133" y="179"/>
                    <a:pt x="137" y="183"/>
                    <a:pt x="142" y="183"/>
                  </a:cubicBezTo>
                  <a:cubicBezTo>
                    <a:pt x="169" y="183"/>
                    <a:pt x="169" y="183"/>
                    <a:pt x="169" y="183"/>
                  </a:cubicBezTo>
                  <a:cubicBezTo>
                    <a:pt x="174" y="183"/>
                    <a:pt x="178" y="179"/>
                    <a:pt x="178" y="174"/>
                  </a:cubicBezTo>
                  <a:cubicBezTo>
                    <a:pt x="178" y="120"/>
                    <a:pt x="178" y="120"/>
                    <a:pt x="178" y="120"/>
                  </a:cubicBezTo>
                  <a:cubicBezTo>
                    <a:pt x="178" y="115"/>
                    <a:pt x="174" y="111"/>
                    <a:pt x="169" y="111"/>
                  </a:cubicBezTo>
                  <a:close/>
                  <a:moveTo>
                    <a:pt x="169" y="174"/>
                  </a:moveTo>
                  <a:cubicBezTo>
                    <a:pt x="142" y="174"/>
                    <a:pt x="142" y="174"/>
                    <a:pt x="142" y="174"/>
                  </a:cubicBezTo>
                  <a:cubicBezTo>
                    <a:pt x="142" y="120"/>
                    <a:pt x="142" y="120"/>
                    <a:pt x="142" y="120"/>
                  </a:cubicBezTo>
                  <a:cubicBezTo>
                    <a:pt x="169" y="120"/>
                    <a:pt x="169" y="120"/>
                    <a:pt x="169" y="120"/>
                  </a:cubicBezTo>
                  <a:lnTo>
                    <a:pt x="169" y="174"/>
                  </a:lnTo>
                  <a:close/>
                  <a:moveTo>
                    <a:pt x="236" y="0"/>
                  </a:moveTo>
                  <a:cubicBezTo>
                    <a:pt x="208" y="0"/>
                    <a:pt x="208" y="0"/>
                    <a:pt x="208" y="0"/>
                  </a:cubicBezTo>
                  <a:cubicBezTo>
                    <a:pt x="203" y="0"/>
                    <a:pt x="199" y="4"/>
                    <a:pt x="199" y="9"/>
                  </a:cubicBezTo>
                  <a:cubicBezTo>
                    <a:pt x="199" y="63"/>
                    <a:pt x="199" y="63"/>
                    <a:pt x="199" y="63"/>
                  </a:cubicBezTo>
                  <a:cubicBezTo>
                    <a:pt x="199" y="68"/>
                    <a:pt x="203" y="72"/>
                    <a:pt x="208" y="72"/>
                  </a:cubicBezTo>
                  <a:cubicBezTo>
                    <a:pt x="236" y="72"/>
                    <a:pt x="236" y="72"/>
                    <a:pt x="236" y="72"/>
                  </a:cubicBezTo>
                  <a:cubicBezTo>
                    <a:pt x="241" y="72"/>
                    <a:pt x="245" y="68"/>
                    <a:pt x="245" y="63"/>
                  </a:cubicBezTo>
                  <a:cubicBezTo>
                    <a:pt x="245" y="9"/>
                    <a:pt x="245" y="9"/>
                    <a:pt x="245" y="9"/>
                  </a:cubicBezTo>
                  <a:cubicBezTo>
                    <a:pt x="245" y="4"/>
                    <a:pt x="241" y="0"/>
                    <a:pt x="236" y="0"/>
                  </a:cubicBezTo>
                  <a:close/>
                  <a:moveTo>
                    <a:pt x="236" y="63"/>
                  </a:moveTo>
                  <a:cubicBezTo>
                    <a:pt x="208" y="63"/>
                    <a:pt x="208" y="63"/>
                    <a:pt x="208" y="63"/>
                  </a:cubicBezTo>
                  <a:cubicBezTo>
                    <a:pt x="208" y="9"/>
                    <a:pt x="208" y="9"/>
                    <a:pt x="208" y="9"/>
                  </a:cubicBezTo>
                  <a:cubicBezTo>
                    <a:pt x="236" y="9"/>
                    <a:pt x="236" y="9"/>
                    <a:pt x="236" y="9"/>
                  </a:cubicBezTo>
                  <a:lnTo>
                    <a:pt x="236" y="63"/>
                  </a:lnTo>
                  <a:close/>
                  <a:moveTo>
                    <a:pt x="236" y="111"/>
                  </a:moveTo>
                  <a:cubicBezTo>
                    <a:pt x="208" y="111"/>
                    <a:pt x="208" y="111"/>
                    <a:pt x="208" y="111"/>
                  </a:cubicBezTo>
                  <a:cubicBezTo>
                    <a:pt x="203" y="111"/>
                    <a:pt x="199" y="115"/>
                    <a:pt x="199" y="120"/>
                  </a:cubicBezTo>
                  <a:cubicBezTo>
                    <a:pt x="199" y="174"/>
                    <a:pt x="199" y="174"/>
                    <a:pt x="199" y="174"/>
                  </a:cubicBezTo>
                  <a:cubicBezTo>
                    <a:pt x="199" y="179"/>
                    <a:pt x="203" y="183"/>
                    <a:pt x="208" y="183"/>
                  </a:cubicBezTo>
                  <a:cubicBezTo>
                    <a:pt x="236" y="183"/>
                    <a:pt x="236" y="183"/>
                    <a:pt x="236" y="183"/>
                  </a:cubicBezTo>
                  <a:cubicBezTo>
                    <a:pt x="241" y="183"/>
                    <a:pt x="245" y="179"/>
                    <a:pt x="245" y="174"/>
                  </a:cubicBezTo>
                  <a:cubicBezTo>
                    <a:pt x="245" y="120"/>
                    <a:pt x="245" y="120"/>
                    <a:pt x="245" y="120"/>
                  </a:cubicBezTo>
                  <a:cubicBezTo>
                    <a:pt x="245" y="115"/>
                    <a:pt x="241" y="111"/>
                    <a:pt x="236" y="111"/>
                  </a:cubicBezTo>
                  <a:close/>
                  <a:moveTo>
                    <a:pt x="236" y="174"/>
                  </a:moveTo>
                  <a:cubicBezTo>
                    <a:pt x="208" y="174"/>
                    <a:pt x="208" y="174"/>
                    <a:pt x="208" y="174"/>
                  </a:cubicBezTo>
                  <a:cubicBezTo>
                    <a:pt x="208" y="120"/>
                    <a:pt x="208" y="120"/>
                    <a:pt x="208" y="120"/>
                  </a:cubicBezTo>
                  <a:cubicBezTo>
                    <a:pt x="236" y="120"/>
                    <a:pt x="236" y="120"/>
                    <a:pt x="236" y="120"/>
                  </a:cubicBezTo>
                  <a:lnTo>
                    <a:pt x="236" y="174"/>
                  </a:lnTo>
                  <a:close/>
                  <a:moveTo>
                    <a:pt x="240" y="261"/>
                  </a:moveTo>
                  <a:cubicBezTo>
                    <a:pt x="237" y="261"/>
                    <a:pt x="236" y="263"/>
                    <a:pt x="236" y="266"/>
                  </a:cubicBezTo>
                  <a:cubicBezTo>
                    <a:pt x="235" y="284"/>
                    <a:pt x="235" y="284"/>
                    <a:pt x="235" y="284"/>
                  </a:cubicBezTo>
                  <a:cubicBezTo>
                    <a:pt x="227" y="284"/>
                    <a:pt x="227" y="284"/>
                    <a:pt x="227" y="284"/>
                  </a:cubicBezTo>
                  <a:cubicBezTo>
                    <a:pt x="227" y="222"/>
                    <a:pt x="227" y="222"/>
                    <a:pt x="227" y="222"/>
                  </a:cubicBezTo>
                  <a:cubicBezTo>
                    <a:pt x="204" y="222"/>
                    <a:pt x="204" y="222"/>
                    <a:pt x="204" y="222"/>
                  </a:cubicBezTo>
                  <a:cubicBezTo>
                    <a:pt x="201" y="222"/>
                    <a:pt x="199" y="223"/>
                    <a:pt x="199" y="226"/>
                  </a:cubicBezTo>
                  <a:cubicBezTo>
                    <a:pt x="199" y="230"/>
                    <a:pt x="201" y="231"/>
                    <a:pt x="204" y="231"/>
                  </a:cubicBezTo>
                  <a:cubicBezTo>
                    <a:pt x="217" y="231"/>
                    <a:pt x="217" y="231"/>
                    <a:pt x="217" y="231"/>
                  </a:cubicBezTo>
                  <a:cubicBezTo>
                    <a:pt x="217" y="284"/>
                    <a:pt x="217" y="284"/>
                    <a:pt x="217" y="284"/>
                  </a:cubicBezTo>
                  <a:cubicBezTo>
                    <a:pt x="204" y="284"/>
                    <a:pt x="204" y="284"/>
                    <a:pt x="204" y="284"/>
                  </a:cubicBezTo>
                  <a:cubicBezTo>
                    <a:pt x="201" y="284"/>
                    <a:pt x="199" y="286"/>
                    <a:pt x="199" y="289"/>
                  </a:cubicBezTo>
                  <a:cubicBezTo>
                    <a:pt x="199" y="292"/>
                    <a:pt x="201" y="294"/>
                    <a:pt x="204" y="294"/>
                  </a:cubicBezTo>
                  <a:cubicBezTo>
                    <a:pt x="240" y="294"/>
                    <a:pt x="240" y="294"/>
                    <a:pt x="240" y="294"/>
                  </a:cubicBezTo>
                  <a:cubicBezTo>
                    <a:pt x="240" y="294"/>
                    <a:pt x="240" y="294"/>
                    <a:pt x="240" y="294"/>
                  </a:cubicBezTo>
                  <a:cubicBezTo>
                    <a:pt x="242" y="294"/>
                    <a:pt x="244" y="293"/>
                    <a:pt x="244" y="291"/>
                  </a:cubicBezTo>
                  <a:cubicBezTo>
                    <a:pt x="244" y="291"/>
                    <a:pt x="244" y="291"/>
                    <a:pt x="244" y="291"/>
                  </a:cubicBezTo>
                  <a:cubicBezTo>
                    <a:pt x="245" y="290"/>
                    <a:pt x="245" y="290"/>
                    <a:pt x="245" y="289"/>
                  </a:cubicBezTo>
                  <a:cubicBezTo>
                    <a:pt x="245" y="266"/>
                    <a:pt x="245" y="266"/>
                    <a:pt x="245" y="266"/>
                  </a:cubicBezTo>
                  <a:cubicBezTo>
                    <a:pt x="245" y="263"/>
                    <a:pt x="243" y="261"/>
                    <a:pt x="240" y="261"/>
                  </a:cubicBezTo>
                  <a:close/>
                  <a:moveTo>
                    <a:pt x="302" y="62"/>
                  </a:moveTo>
                  <a:cubicBezTo>
                    <a:pt x="302" y="63"/>
                    <a:pt x="302" y="63"/>
                    <a:pt x="302" y="63"/>
                  </a:cubicBezTo>
                  <a:cubicBezTo>
                    <a:pt x="293" y="63"/>
                    <a:pt x="293" y="63"/>
                    <a:pt x="293" y="63"/>
                  </a:cubicBezTo>
                  <a:cubicBezTo>
                    <a:pt x="293" y="48"/>
                    <a:pt x="293" y="48"/>
                    <a:pt x="293" y="48"/>
                  </a:cubicBezTo>
                  <a:cubicBezTo>
                    <a:pt x="290" y="44"/>
                    <a:pt x="287" y="40"/>
                    <a:pt x="284" y="36"/>
                  </a:cubicBezTo>
                  <a:cubicBezTo>
                    <a:pt x="284" y="63"/>
                    <a:pt x="284" y="63"/>
                    <a:pt x="284" y="63"/>
                  </a:cubicBezTo>
                  <a:cubicBezTo>
                    <a:pt x="270" y="63"/>
                    <a:pt x="270" y="63"/>
                    <a:pt x="270" y="63"/>
                  </a:cubicBezTo>
                  <a:cubicBezTo>
                    <a:pt x="268" y="63"/>
                    <a:pt x="266" y="64"/>
                    <a:pt x="266" y="67"/>
                  </a:cubicBezTo>
                  <a:cubicBezTo>
                    <a:pt x="266" y="71"/>
                    <a:pt x="268" y="72"/>
                    <a:pt x="270" y="72"/>
                  </a:cubicBezTo>
                  <a:cubicBezTo>
                    <a:pt x="307" y="72"/>
                    <a:pt x="307" y="72"/>
                    <a:pt x="307" y="72"/>
                  </a:cubicBezTo>
                  <a:cubicBezTo>
                    <a:pt x="307" y="72"/>
                    <a:pt x="307" y="72"/>
                    <a:pt x="307" y="72"/>
                  </a:cubicBezTo>
                  <a:cubicBezTo>
                    <a:pt x="306" y="69"/>
                    <a:pt x="304" y="65"/>
                    <a:pt x="302" y="62"/>
                  </a:cubicBezTo>
                  <a:close/>
                  <a:moveTo>
                    <a:pt x="307" y="150"/>
                  </a:moveTo>
                  <a:cubicBezTo>
                    <a:pt x="303" y="150"/>
                    <a:pt x="302" y="152"/>
                    <a:pt x="302" y="155"/>
                  </a:cubicBezTo>
                  <a:cubicBezTo>
                    <a:pt x="302" y="174"/>
                    <a:pt x="302" y="174"/>
                    <a:pt x="302" y="174"/>
                  </a:cubicBezTo>
                  <a:cubicBezTo>
                    <a:pt x="293" y="174"/>
                    <a:pt x="293" y="174"/>
                    <a:pt x="293" y="174"/>
                  </a:cubicBezTo>
                  <a:cubicBezTo>
                    <a:pt x="293" y="111"/>
                    <a:pt x="293" y="111"/>
                    <a:pt x="293" y="111"/>
                  </a:cubicBezTo>
                  <a:cubicBezTo>
                    <a:pt x="270" y="111"/>
                    <a:pt x="270" y="111"/>
                    <a:pt x="270" y="111"/>
                  </a:cubicBezTo>
                  <a:cubicBezTo>
                    <a:pt x="268" y="111"/>
                    <a:pt x="266" y="112"/>
                    <a:pt x="266" y="116"/>
                  </a:cubicBezTo>
                  <a:cubicBezTo>
                    <a:pt x="266" y="119"/>
                    <a:pt x="268" y="120"/>
                    <a:pt x="270" y="120"/>
                  </a:cubicBezTo>
                  <a:cubicBezTo>
                    <a:pt x="284" y="120"/>
                    <a:pt x="284" y="120"/>
                    <a:pt x="284" y="120"/>
                  </a:cubicBezTo>
                  <a:cubicBezTo>
                    <a:pt x="284" y="174"/>
                    <a:pt x="284" y="174"/>
                    <a:pt x="284" y="174"/>
                  </a:cubicBezTo>
                  <a:cubicBezTo>
                    <a:pt x="270" y="174"/>
                    <a:pt x="270" y="174"/>
                    <a:pt x="270" y="174"/>
                  </a:cubicBezTo>
                  <a:cubicBezTo>
                    <a:pt x="268" y="174"/>
                    <a:pt x="266" y="175"/>
                    <a:pt x="266" y="178"/>
                  </a:cubicBezTo>
                  <a:cubicBezTo>
                    <a:pt x="266" y="182"/>
                    <a:pt x="268" y="183"/>
                    <a:pt x="270" y="183"/>
                  </a:cubicBezTo>
                  <a:cubicBezTo>
                    <a:pt x="307" y="183"/>
                    <a:pt x="307" y="183"/>
                    <a:pt x="307" y="183"/>
                  </a:cubicBezTo>
                  <a:cubicBezTo>
                    <a:pt x="309" y="183"/>
                    <a:pt x="311" y="182"/>
                    <a:pt x="311" y="178"/>
                  </a:cubicBezTo>
                  <a:cubicBezTo>
                    <a:pt x="311" y="155"/>
                    <a:pt x="311" y="155"/>
                    <a:pt x="311" y="155"/>
                  </a:cubicBezTo>
                  <a:cubicBezTo>
                    <a:pt x="311" y="152"/>
                    <a:pt x="310" y="150"/>
                    <a:pt x="307" y="150"/>
                  </a:cubicBezTo>
                  <a:close/>
                  <a:moveTo>
                    <a:pt x="307" y="223"/>
                  </a:moveTo>
                  <a:cubicBezTo>
                    <a:pt x="305" y="222"/>
                    <a:pt x="304" y="222"/>
                    <a:pt x="302" y="222"/>
                  </a:cubicBezTo>
                  <a:cubicBezTo>
                    <a:pt x="275" y="222"/>
                    <a:pt x="275" y="222"/>
                    <a:pt x="275" y="222"/>
                  </a:cubicBezTo>
                  <a:cubicBezTo>
                    <a:pt x="270" y="222"/>
                    <a:pt x="266" y="226"/>
                    <a:pt x="266" y="231"/>
                  </a:cubicBezTo>
                  <a:cubicBezTo>
                    <a:pt x="266" y="276"/>
                    <a:pt x="266" y="276"/>
                    <a:pt x="266" y="276"/>
                  </a:cubicBezTo>
                  <a:cubicBezTo>
                    <a:pt x="269" y="273"/>
                    <a:pt x="272" y="270"/>
                    <a:pt x="275" y="267"/>
                  </a:cubicBezTo>
                  <a:cubicBezTo>
                    <a:pt x="275" y="231"/>
                    <a:pt x="275" y="231"/>
                    <a:pt x="275" y="231"/>
                  </a:cubicBezTo>
                  <a:cubicBezTo>
                    <a:pt x="302" y="231"/>
                    <a:pt x="302" y="231"/>
                    <a:pt x="302" y="231"/>
                  </a:cubicBezTo>
                  <a:cubicBezTo>
                    <a:pt x="302" y="232"/>
                    <a:pt x="302" y="232"/>
                    <a:pt x="302" y="232"/>
                  </a:cubicBezTo>
                  <a:cubicBezTo>
                    <a:pt x="304" y="229"/>
                    <a:pt x="305" y="226"/>
                    <a:pt x="307" y="223"/>
                  </a:cubicBezTo>
                  <a:close/>
                  <a:moveTo>
                    <a:pt x="41" y="39"/>
                  </a:moveTo>
                  <a:cubicBezTo>
                    <a:pt x="37" y="39"/>
                    <a:pt x="36" y="41"/>
                    <a:pt x="36" y="44"/>
                  </a:cubicBezTo>
                  <a:cubicBezTo>
                    <a:pt x="36" y="63"/>
                    <a:pt x="36" y="63"/>
                    <a:pt x="36" y="63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27" y="37"/>
                    <a:pt x="27" y="37"/>
                    <a:pt x="27" y="37"/>
                  </a:cubicBezTo>
                  <a:cubicBezTo>
                    <a:pt x="24" y="40"/>
                    <a:pt x="21" y="44"/>
                    <a:pt x="18" y="48"/>
                  </a:cubicBezTo>
                  <a:cubicBezTo>
                    <a:pt x="18" y="63"/>
                    <a:pt x="18" y="63"/>
                    <a:pt x="18" y="63"/>
                  </a:cubicBezTo>
                  <a:cubicBezTo>
                    <a:pt x="9" y="63"/>
                    <a:pt x="9" y="63"/>
                    <a:pt x="9" y="63"/>
                  </a:cubicBezTo>
                  <a:cubicBezTo>
                    <a:pt x="7" y="66"/>
                    <a:pt x="5" y="69"/>
                    <a:pt x="4" y="72"/>
                  </a:cubicBezTo>
                  <a:cubicBezTo>
                    <a:pt x="4" y="72"/>
                    <a:pt x="4" y="72"/>
                    <a:pt x="4" y="72"/>
                  </a:cubicBezTo>
                  <a:cubicBezTo>
                    <a:pt x="41" y="72"/>
                    <a:pt x="41" y="72"/>
                    <a:pt x="41" y="72"/>
                  </a:cubicBezTo>
                  <a:cubicBezTo>
                    <a:pt x="43" y="72"/>
                    <a:pt x="45" y="71"/>
                    <a:pt x="45" y="67"/>
                  </a:cubicBezTo>
                  <a:cubicBezTo>
                    <a:pt x="45" y="44"/>
                    <a:pt x="45" y="44"/>
                    <a:pt x="45" y="44"/>
                  </a:cubicBezTo>
                  <a:cubicBezTo>
                    <a:pt x="45" y="41"/>
                    <a:pt x="44" y="39"/>
                    <a:pt x="41" y="39"/>
                  </a:cubicBezTo>
                  <a:close/>
                  <a:moveTo>
                    <a:pt x="36" y="111"/>
                  </a:moveTo>
                  <a:cubicBezTo>
                    <a:pt x="9" y="111"/>
                    <a:pt x="9" y="111"/>
                    <a:pt x="9" y="111"/>
                  </a:cubicBezTo>
                  <a:cubicBezTo>
                    <a:pt x="4" y="111"/>
                    <a:pt x="0" y="115"/>
                    <a:pt x="0" y="120"/>
                  </a:cubicBezTo>
                  <a:cubicBezTo>
                    <a:pt x="0" y="174"/>
                    <a:pt x="0" y="174"/>
                    <a:pt x="0" y="174"/>
                  </a:cubicBezTo>
                  <a:cubicBezTo>
                    <a:pt x="0" y="179"/>
                    <a:pt x="4" y="183"/>
                    <a:pt x="9" y="183"/>
                  </a:cubicBezTo>
                  <a:cubicBezTo>
                    <a:pt x="36" y="183"/>
                    <a:pt x="36" y="183"/>
                    <a:pt x="36" y="183"/>
                  </a:cubicBezTo>
                  <a:cubicBezTo>
                    <a:pt x="41" y="183"/>
                    <a:pt x="45" y="179"/>
                    <a:pt x="45" y="174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45" y="115"/>
                    <a:pt x="41" y="111"/>
                    <a:pt x="36" y="111"/>
                  </a:cubicBezTo>
                  <a:close/>
                  <a:moveTo>
                    <a:pt x="36" y="174"/>
                  </a:moveTo>
                  <a:cubicBezTo>
                    <a:pt x="9" y="174"/>
                    <a:pt x="9" y="174"/>
                    <a:pt x="9" y="174"/>
                  </a:cubicBezTo>
                  <a:cubicBezTo>
                    <a:pt x="9" y="120"/>
                    <a:pt x="9" y="120"/>
                    <a:pt x="9" y="120"/>
                  </a:cubicBezTo>
                  <a:cubicBezTo>
                    <a:pt x="36" y="120"/>
                    <a:pt x="36" y="120"/>
                    <a:pt x="36" y="120"/>
                  </a:cubicBezTo>
                  <a:lnTo>
                    <a:pt x="36" y="174"/>
                  </a:lnTo>
                  <a:close/>
                  <a:moveTo>
                    <a:pt x="36" y="222"/>
                  </a:moveTo>
                  <a:cubicBezTo>
                    <a:pt x="9" y="222"/>
                    <a:pt x="9" y="222"/>
                    <a:pt x="9" y="222"/>
                  </a:cubicBezTo>
                  <a:cubicBezTo>
                    <a:pt x="7" y="222"/>
                    <a:pt x="6" y="222"/>
                    <a:pt x="4" y="223"/>
                  </a:cubicBezTo>
                  <a:cubicBezTo>
                    <a:pt x="6" y="226"/>
                    <a:pt x="7" y="229"/>
                    <a:pt x="9" y="232"/>
                  </a:cubicBezTo>
                  <a:cubicBezTo>
                    <a:pt x="9" y="231"/>
                    <a:pt x="9" y="231"/>
                    <a:pt x="9" y="231"/>
                  </a:cubicBezTo>
                  <a:cubicBezTo>
                    <a:pt x="36" y="231"/>
                    <a:pt x="36" y="231"/>
                    <a:pt x="36" y="231"/>
                  </a:cubicBezTo>
                  <a:cubicBezTo>
                    <a:pt x="36" y="267"/>
                    <a:pt x="36" y="267"/>
                    <a:pt x="36" y="267"/>
                  </a:cubicBezTo>
                  <a:cubicBezTo>
                    <a:pt x="39" y="270"/>
                    <a:pt x="42" y="273"/>
                    <a:pt x="45" y="275"/>
                  </a:cubicBezTo>
                  <a:cubicBezTo>
                    <a:pt x="45" y="231"/>
                    <a:pt x="45" y="231"/>
                    <a:pt x="45" y="231"/>
                  </a:cubicBezTo>
                  <a:cubicBezTo>
                    <a:pt x="45" y="226"/>
                    <a:pt x="41" y="222"/>
                    <a:pt x="36" y="222"/>
                  </a:cubicBezTo>
                  <a:close/>
                  <a:moveTo>
                    <a:pt x="103" y="0"/>
                  </a:moveTo>
                  <a:cubicBezTo>
                    <a:pt x="75" y="0"/>
                    <a:pt x="75" y="0"/>
                    <a:pt x="75" y="0"/>
                  </a:cubicBezTo>
                  <a:cubicBezTo>
                    <a:pt x="70" y="0"/>
                    <a:pt x="66" y="4"/>
                    <a:pt x="66" y="9"/>
                  </a:cubicBezTo>
                  <a:cubicBezTo>
                    <a:pt x="66" y="63"/>
                    <a:pt x="66" y="63"/>
                    <a:pt x="66" y="63"/>
                  </a:cubicBezTo>
                  <a:cubicBezTo>
                    <a:pt x="66" y="68"/>
                    <a:pt x="70" y="72"/>
                    <a:pt x="75" y="72"/>
                  </a:cubicBezTo>
                  <a:cubicBezTo>
                    <a:pt x="103" y="72"/>
                    <a:pt x="103" y="72"/>
                    <a:pt x="103" y="72"/>
                  </a:cubicBezTo>
                  <a:cubicBezTo>
                    <a:pt x="108" y="72"/>
                    <a:pt x="112" y="68"/>
                    <a:pt x="112" y="63"/>
                  </a:cubicBezTo>
                  <a:cubicBezTo>
                    <a:pt x="112" y="9"/>
                    <a:pt x="112" y="9"/>
                    <a:pt x="112" y="9"/>
                  </a:cubicBezTo>
                  <a:cubicBezTo>
                    <a:pt x="112" y="4"/>
                    <a:pt x="108" y="0"/>
                    <a:pt x="103" y="0"/>
                  </a:cubicBezTo>
                  <a:close/>
                  <a:moveTo>
                    <a:pt x="103" y="63"/>
                  </a:moveTo>
                  <a:cubicBezTo>
                    <a:pt x="75" y="63"/>
                    <a:pt x="75" y="63"/>
                    <a:pt x="75" y="63"/>
                  </a:cubicBezTo>
                  <a:cubicBezTo>
                    <a:pt x="75" y="9"/>
                    <a:pt x="75" y="9"/>
                    <a:pt x="75" y="9"/>
                  </a:cubicBezTo>
                  <a:cubicBezTo>
                    <a:pt x="103" y="9"/>
                    <a:pt x="103" y="9"/>
                    <a:pt x="103" y="9"/>
                  </a:cubicBezTo>
                  <a:lnTo>
                    <a:pt x="103" y="63"/>
                  </a:lnTo>
                  <a:close/>
                  <a:moveTo>
                    <a:pt x="107" y="150"/>
                  </a:moveTo>
                  <a:cubicBezTo>
                    <a:pt x="104" y="150"/>
                    <a:pt x="103" y="152"/>
                    <a:pt x="103" y="155"/>
                  </a:cubicBezTo>
                  <a:cubicBezTo>
                    <a:pt x="103" y="174"/>
                    <a:pt x="103" y="174"/>
                    <a:pt x="103" y="174"/>
                  </a:cubicBezTo>
                  <a:cubicBezTo>
                    <a:pt x="94" y="174"/>
                    <a:pt x="94" y="174"/>
                    <a:pt x="94" y="174"/>
                  </a:cubicBezTo>
                  <a:cubicBezTo>
                    <a:pt x="94" y="111"/>
                    <a:pt x="94" y="111"/>
                    <a:pt x="94" y="111"/>
                  </a:cubicBezTo>
                  <a:cubicBezTo>
                    <a:pt x="71" y="111"/>
                    <a:pt x="71" y="111"/>
                    <a:pt x="71" y="111"/>
                  </a:cubicBezTo>
                  <a:cubicBezTo>
                    <a:pt x="68" y="111"/>
                    <a:pt x="66" y="112"/>
                    <a:pt x="66" y="116"/>
                  </a:cubicBezTo>
                  <a:cubicBezTo>
                    <a:pt x="66" y="119"/>
                    <a:pt x="68" y="120"/>
                    <a:pt x="71" y="120"/>
                  </a:cubicBezTo>
                  <a:cubicBezTo>
                    <a:pt x="84" y="120"/>
                    <a:pt x="84" y="120"/>
                    <a:pt x="84" y="120"/>
                  </a:cubicBezTo>
                  <a:cubicBezTo>
                    <a:pt x="84" y="174"/>
                    <a:pt x="84" y="174"/>
                    <a:pt x="84" y="174"/>
                  </a:cubicBezTo>
                  <a:cubicBezTo>
                    <a:pt x="71" y="174"/>
                    <a:pt x="71" y="174"/>
                    <a:pt x="71" y="174"/>
                  </a:cubicBezTo>
                  <a:cubicBezTo>
                    <a:pt x="68" y="174"/>
                    <a:pt x="66" y="175"/>
                    <a:pt x="66" y="178"/>
                  </a:cubicBezTo>
                  <a:cubicBezTo>
                    <a:pt x="66" y="181"/>
                    <a:pt x="68" y="183"/>
                    <a:pt x="71" y="183"/>
                  </a:cubicBezTo>
                  <a:cubicBezTo>
                    <a:pt x="107" y="183"/>
                    <a:pt x="107" y="183"/>
                    <a:pt x="107" y="183"/>
                  </a:cubicBezTo>
                  <a:cubicBezTo>
                    <a:pt x="110" y="183"/>
                    <a:pt x="112" y="181"/>
                    <a:pt x="112" y="178"/>
                  </a:cubicBezTo>
                  <a:cubicBezTo>
                    <a:pt x="112" y="155"/>
                    <a:pt x="112" y="155"/>
                    <a:pt x="112" y="155"/>
                  </a:cubicBezTo>
                  <a:cubicBezTo>
                    <a:pt x="112" y="152"/>
                    <a:pt x="111" y="150"/>
                    <a:pt x="107" y="150"/>
                  </a:cubicBezTo>
                  <a:close/>
                  <a:moveTo>
                    <a:pt x="103" y="222"/>
                  </a:moveTo>
                  <a:cubicBezTo>
                    <a:pt x="75" y="222"/>
                    <a:pt x="75" y="222"/>
                    <a:pt x="75" y="222"/>
                  </a:cubicBezTo>
                  <a:cubicBezTo>
                    <a:pt x="70" y="222"/>
                    <a:pt x="66" y="226"/>
                    <a:pt x="66" y="231"/>
                  </a:cubicBezTo>
                  <a:cubicBezTo>
                    <a:pt x="66" y="284"/>
                    <a:pt x="66" y="284"/>
                    <a:pt x="66" y="284"/>
                  </a:cubicBezTo>
                  <a:cubicBezTo>
                    <a:pt x="66" y="290"/>
                    <a:pt x="70" y="294"/>
                    <a:pt x="75" y="294"/>
                  </a:cubicBezTo>
                  <a:cubicBezTo>
                    <a:pt x="103" y="294"/>
                    <a:pt x="103" y="294"/>
                    <a:pt x="103" y="294"/>
                  </a:cubicBezTo>
                  <a:cubicBezTo>
                    <a:pt x="108" y="294"/>
                    <a:pt x="112" y="290"/>
                    <a:pt x="112" y="284"/>
                  </a:cubicBezTo>
                  <a:cubicBezTo>
                    <a:pt x="112" y="231"/>
                    <a:pt x="112" y="231"/>
                    <a:pt x="112" y="231"/>
                  </a:cubicBezTo>
                  <a:cubicBezTo>
                    <a:pt x="112" y="226"/>
                    <a:pt x="108" y="222"/>
                    <a:pt x="103" y="222"/>
                  </a:cubicBezTo>
                  <a:close/>
                  <a:moveTo>
                    <a:pt x="103" y="284"/>
                  </a:moveTo>
                  <a:cubicBezTo>
                    <a:pt x="75" y="284"/>
                    <a:pt x="75" y="284"/>
                    <a:pt x="75" y="284"/>
                  </a:cubicBezTo>
                  <a:cubicBezTo>
                    <a:pt x="75" y="231"/>
                    <a:pt x="75" y="231"/>
                    <a:pt x="75" y="231"/>
                  </a:cubicBezTo>
                  <a:cubicBezTo>
                    <a:pt x="103" y="231"/>
                    <a:pt x="103" y="231"/>
                    <a:pt x="103" y="231"/>
                  </a:cubicBezTo>
                  <a:lnTo>
                    <a:pt x="103" y="284"/>
                  </a:lnTo>
                  <a:close/>
                  <a:moveTo>
                    <a:pt x="174" y="261"/>
                  </a:moveTo>
                  <a:cubicBezTo>
                    <a:pt x="170" y="261"/>
                    <a:pt x="169" y="263"/>
                    <a:pt x="169" y="266"/>
                  </a:cubicBezTo>
                  <a:cubicBezTo>
                    <a:pt x="169" y="284"/>
                    <a:pt x="169" y="284"/>
                    <a:pt x="169" y="284"/>
                  </a:cubicBezTo>
                  <a:cubicBezTo>
                    <a:pt x="160" y="284"/>
                    <a:pt x="160" y="284"/>
                    <a:pt x="160" y="284"/>
                  </a:cubicBezTo>
                  <a:cubicBezTo>
                    <a:pt x="160" y="222"/>
                    <a:pt x="160" y="222"/>
                    <a:pt x="160" y="222"/>
                  </a:cubicBezTo>
                  <a:cubicBezTo>
                    <a:pt x="137" y="222"/>
                    <a:pt x="137" y="222"/>
                    <a:pt x="137" y="222"/>
                  </a:cubicBezTo>
                  <a:cubicBezTo>
                    <a:pt x="135" y="222"/>
                    <a:pt x="133" y="223"/>
                    <a:pt x="133" y="226"/>
                  </a:cubicBezTo>
                  <a:cubicBezTo>
                    <a:pt x="133" y="230"/>
                    <a:pt x="135" y="231"/>
                    <a:pt x="137" y="231"/>
                  </a:cubicBezTo>
                  <a:cubicBezTo>
                    <a:pt x="151" y="231"/>
                    <a:pt x="151" y="231"/>
                    <a:pt x="151" y="231"/>
                  </a:cubicBezTo>
                  <a:cubicBezTo>
                    <a:pt x="151" y="284"/>
                    <a:pt x="151" y="284"/>
                    <a:pt x="151" y="284"/>
                  </a:cubicBezTo>
                  <a:cubicBezTo>
                    <a:pt x="137" y="284"/>
                    <a:pt x="137" y="284"/>
                    <a:pt x="137" y="284"/>
                  </a:cubicBezTo>
                  <a:cubicBezTo>
                    <a:pt x="135" y="284"/>
                    <a:pt x="133" y="286"/>
                    <a:pt x="133" y="289"/>
                  </a:cubicBezTo>
                  <a:cubicBezTo>
                    <a:pt x="133" y="292"/>
                    <a:pt x="135" y="294"/>
                    <a:pt x="137" y="294"/>
                  </a:cubicBezTo>
                  <a:cubicBezTo>
                    <a:pt x="174" y="294"/>
                    <a:pt x="174" y="294"/>
                    <a:pt x="174" y="294"/>
                  </a:cubicBezTo>
                  <a:cubicBezTo>
                    <a:pt x="176" y="294"/>
                    <a:pt x="178" y="292"/>
                    <a:pt x="178" y="289"/>
                  </a:cubicBezTo>
                  <a:cubicBezTo>
                    <a:pt x="178" y="266"/>
                    <a:pt x="178" y="266"/>
                    <a:pt x="178" y="266"/>
                  </a:cubicBezTo>
                  <a:cubicBezTo>
                    <a:pt x="178" y="263"/>
                    <a:pt x="177" y="261"/>
                    <a:pt x="174" y="26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66" name="Freeform 152"/>
            <p:cNvSpPr>
              <a:spLocks noEditPoints="1"/>
            </p:cNvSpPr>
            <p:nvPr userDrawn="1"/>
          </p:nvSpPr>
          <p:spPr bwMode="gray">
            <a:xfrm>
              <a:off x="8702676" y="5491163"/>
              <a:ext cx="322263" cy="528638"/>
            </a:xfrm>
            <a:custGeom>
              <a:avLst/>
              <a:gdLst>
                <a:gd name="T0" fmla="*/ 133 w 178"/>
                <a:gd name="T1" fmla="*/ 5 h 294"/>
                <a:gd name="T2" fmla="*/ 138 w 178"/>
                <a:gd name="T3" fmla="*/ 9 h 294"/>
                <a:gd name="T4" fmla="*/ 137 w 178"/>
                <a:gd name="T5" fmla="*/ 0 h 294"/>
                <a:gd name="T6" fmla="*/ 36 w 178"/>
                <a:gd name="T7" fmla="*/ 44 h 294"/>
                <a:gd name="T8" fmla="*/ 27 w 178"/>
                <a:gd name="T9" fmla="*/ 63 h 294"/>
                <a:gd name="T10" fmla="*/ 22 w 178"/>
                <a:gd name="T11" fmla="*/ 43 h 294"/>
                <a:gd name="T12" fmla="*/ 18 w 178"/>
                <a:gd name="T13" fmla="*/ 48 h 294"/>
                <a:gd name="T14" fmla="*/ 9 w 178"/>
                <a:gd name="T15" fmla="*/ 63 h 294"/>
                <a:gd name="T16" fmla="*/ 4 w 178"/>
                <a:gd name="T17" fmla="*/ 72 h 294"/>
                <a:gd name="T18" fmla="*/ 4 w 178"/>
                <a:gd name="T19" fmla="*/ 72 h 294"/>
                <a:gd name="T20" fmla="*/ 45 w 178"/>
                <a:gd name="T21" fmla="*/ 67 h 294"/>
                <a:gd name="T22" fmla="*/ 41 w 178"/>
                <a:gd name="T23" fmla="*/ 39 h 294"/>
                <a:gd name="T24" fmla="*/ 9 w 178"/>
                <a:gd name="T25" fmla="*/ 111 h 294"/>
                <a:gd name="T26" fmla="*/ 0 w 178"/>
                <a:gd name="T27" fmla="*/ 174 h 294"/>
                <a:gd name="T28" fmla="*/ 36 w 178"/>
                <a:gd name="T29" fmla="*/ 183 h 294"/>
                <a:gd name="T30" fmla="*/ 45 w 178"/>
                <a:gd name="T31" fmla="*/ 120 h 294"/>
                <a:gd name="T32" fmla="*/ 36 w 178"/>
                <a:gd name="T33" fmla="*/ 174 h 294"/>
                <a:gd name="T34" fmla="*/ 9 w 178"/>
                <a:gd name="T35" fmla="*/ 120 h 294"/>
                <a:gd name="T36" fmla="*/ 36 w 178"/>
                <a:gd name="T37" fmla="*/ 174 h 294"/>
                <a:gd name="T38" fmla="*/ 9 w 178"/>
                <a:gd name="T39" fmla="*/ 222 h 294"/>
                <a:gd name="T40" fmla="*/ 4 w 178"/>
                <a:gd name="T41" fmla="*/ 223 h 294"/>
                <a:gd name="T42" fmla="*/ 9 w 178"/>
                <a:gd name="T43" fmla="*/ 231 h 294"/>
                <a:gd name="T44" fmla="*/ 36 w 178"/>
                <a:gd name="T45" fmla="*/ 267 h 294"/>
                <a:gd name="T46" fmla="*/ 45 w 178"/>
                <a:gd name="T47" fmla="*/ 275 h 294"/>
                <a:gd name="T48" fmla="*/ 36 w 178"/>
                <a:gd name="T49" fmla="*/ 222 h 294"/>
                <a:gd name="T50" fmla="*/ 75 w 178"/>
                <a:gd name="T51" fmla="*/ 0 h 294"/>
                <a:gd name="T52" fmla="*/ 66 w 178"/>
                <a:gd name="T53" fmla="*/ 63 h 294"/>
                <a:gd name="T54" fmla="*/ 103 w 178"/>
                <a:gd name="T55" fmla="*/ 72 h 294"/>
                <a:gd name="T56" fmla="*/ 112 w 178"/>
                <a:gd name="T57" fmla="*/ 9 h 294"/>
                <a:gd name="T58" fmla="*/ 103 w 178"/>
                <a:gd name="T59" fmla="*/ 63 h 294"/>
                <a:gd name="T60" fmla="*/ 75 w 178"/>
                <a:gd name="T61" fmla="*/ 9 h 294"/>
                <a:gd name="T62" fmla="*/ 103 w 178"/>
                <a:gd name="T63" fmla="*/ 63 h 294"/>
                <a:gd name="T64" fmla="*/ 107 w 178"/>
                <a:gd name="T65" fmla="*/ 150 h 294"/>
                <a:gd name="T66" fmla="*/ 103 w 178"/>
                <a:gd name="T67" fmla="*/ 174 h 294"/>
                <a:gd name="T68" fmla="*/ 94 w 178"/>
                <a:gd name="T69" fmla="*/ 111 h 294"/>
                <a:gd name="T70" fmla="*/ 66 w 178"/>
                <a:gd name="T71" fmla="*/ 115 h 294"/>
                <a:gd name="T72" fmla="*/ 84 w 178"/>
                <a:gd name="T73" fmla="*/ 120 h 294"/>
                <a:gd name="T74" fmla="*/ 71 w 178"/>
                <a:gd name="T75" fmla="*/ 174 h 294"/>
                <a:gd name="T76" fmla="*/ 71 w 178"/>
                <a:gd name="T77" fmla="*/ 183 h 294"/>
                <a:gd name="T78" fmla="*/ 112 w 178"/>
                <a:gd name="T79" fmla="*/ 178 h 294"/>
                <a:gd name="T80" fmla="*/ 107 w 178"/>
                <a:gd name="T81" fmla="*/ 150 h 294"/>
                <a:gd name="T82" fmla="*/ 75 w 178"/>
                <a:gd name="T83" fmla="*/ 222 h 294"/>
                <a:gd name="T84" fmla="*/ 66 w 178"/>
                <a:gd name="T85" fmla="*/ 284 h 294"/>
                <a:gd name="T86" fmla="*/ 103 w 178"/>
                <a:gd name="T87" fmla="*/ 294 h 294"/>
                <a:gd name="T88" fmla="*/ 112 w 178"/>
                <a:gd name="T89" fmla="*/ 231 h 294"/>
                <a:gd name="T90" fmla="*/ 103 w 178"/>
                <a:gd name="T91" fmla="*/ 284 h 294"/>
                <a:gd name="T92" fmla="*/ 75 w 178"/>
                <a:gd name="T93" fmla="*/ 231 h 294"/>
                <a:gd name="T94" fmla="*/ 103 w 178"/>
                <a:gd name="T95" fmla="*/ 284 h 294"/>
                <a:gd name="T96" fmla="*/ 133 w 178"/>
                <a:gd name="T97" fmla="*/ 226 h 294"/>
                <a:gd name="T98" fmla="*/ 138 w 178"/>
                <a:gd name="T99" fmla="*/ 231 h 294"/>
                <a:gd name="T100" fmla="*/ 169 w 178"/>
                <a:gd name="T101" fmla="*/ 269 h 294"/>
                <a:gd name="T102" fmla="*/ 160 w 178"/>
                <a:gd name="T103" fmla="*/ 284 h 294"/>
                <a:gd name="T104" fmla="*/ 151 w 178"/>
                <a:gd name="T105" fmla="*/ 249 h 294"/>
                <a:gd name="T106" fmla="*/ 137 w 178"/>
                <a:gd name="T107" fmla="*/ 284 h 294"/>
                <a:gd name="T108" fmla="*/ 137 w 178"/>
                <a:gd name="T109" fmla="*/ 294 h 294"/>
                <a:gd name="T110" fmla="*/ 178 w 178"/>
                <a:gd name="T111" fmla="*/ 289 h 294"/>
                <a:gd name="T112" fmla="*/ 169 w 178"/>
                <a:gd name="T113" fmla="*/ 269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78" h="294">
                  <a:moveTo>
                    <a:pt x="137" y="0"/>
                  </a:moveTo>
                  <a:cubicBezTo>
                    <a:pt x="135" y="0"/>
                    <a:pt x="133" y="1"/>
                    <a:pt x="133" y="5"/>
                  </a:cubicBezTo>
                  <a:cubicBezTo>
                    <a:pt x="133" y="8"/>
                    <a:pt x="135" y="9"/>
                    <a:pt x="137" y="9"/>
                  </a:cubicBezTo>
                  <a:cubicBezTo>
                    <a:pt x="138" y="9"/>
                    <a:pt x="138" y="9"/>
                    <a:pt x="138" y="9"/>
                  </a:cubicBezTo>
                  <a:cubicBezTo>
                    <a:pt x="140" y="6"/>
                    <a:pt x="142" y="3"/>
                    <a:pt x="144" y="0"/>
                  </a:cubicBezTo>
                  <a:lnTo>
                    <a:pt x="137" y="0"/>
                  </a:lnTo>
                  <a:close/>
                  <a:moveTo>
                    <a:pt x="41" y="39"/>
                  </a:moveTo>
                  <a:cubicBezTo>
                    <a:pt x="37" y="39"/>
                    <a:pt x="36" y="41"/>
                    <a:pt x="36" y="44"/>
                  </a:cubicBezTo>
                  <a:cubicBezTo>
                    <a:pt x="36" y="63"/>
                    <a:pt x="36" y="63"/>
                    <a:pt x="36" y="63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27" y="36"/>
                    <a:pt x="27" y="36"/>
                    <a:pt x="27" y="36"/>
                  </a:cubicBezTo>
                  <a:cubicBezTo>
                    <a:pt x="25" y="38"/>
                    <a:pt x="24" y="40"/>
                    <a:pt x="22" y="43"/>
                  </a:cubicBezTo>
                  <a:cubicBezTo>
                    <a:pt x="22" y="43"/>
                    <a:pt x="21" y="43"/>
                    <a:pt x="21" y="44"/>
                  </a:cubicBezTo>
                  <a:cubicBezTo>
                    <a:pt x="20" y="45"/>
                    <a:pt x="19" y="47"/>
                    <a:pt x="18" y="48"/>
                  </a:cubicBezTo>
                  <a:cubicBezTo>
                    <a:pt x="18" y="63"/>
                    <a:pt x="18" y="63"/>
                    <a:pt x="18" y="63"/>
                  </a:cubicBezTo>
                  <a:cubicBezTo>
                    <a:pt x="9" y="63"/>
                    <a:pt x="9" y="63"/>
                    <a:pt x="9" y="63"/>
                  </a:cubicBezTo>
                  <a:cubicBezTo>
                    <a:pt x="8" y="63"/>
                    <a:pt x="8" y="63"/>
                    <a:pt x="8" y="63"/>
                  </a:cubicBezTo>
                  <a:cubicBezTo>
                    <a:pt x="7" y="66"/>
                    <a:pt x="5" y="69"/>
                    <a:pt x="4" y="72"/>
                  </a:cubicBezTo>
                  <a:cubicBezTo>
                    <a:pt x="4" y="72"/>
                    <a:pt x="4" y="72"/>
                    <a:pt x="4" y="72"/>
                  </a:cubicBezTo>
                  <a:cubicBezTo>
                    <a:pt x="4" y="72"/>
                    <a:pt x="4" y="72"/>
                    <a:pt x="4" y="72"/>
                  </a:cubicBezTo>
                  <a:cubicBezTo>
                    <a:pt x="41" y="72"/>
                    <a:pt x="41" y="72"/>
                    <a:pt x="41" y="72"/>
                  </a:cubicBezTo>
                  <a:cubicBezTo>
                    <a:pt x="43" y="72"/>
                    <a:pt x="45" y="71"/>
                    <a:pt x="45" y="67"/>
                  </a:cubicBezTo>
                  <a:cubicBezTo>
                    <a:pt x="45" y="44"/>
                    <a:pt x="45" y="44"/>
                    <a:pt x="45" y="44"/>
                  </a:cubicBezTo>
                  <a:cubicBezTo>
                    <a:pt x="45" y="41"/>
                    <a:pt x="44" y="39"/>
                    <a:pt x="41" y="39"/>
                  </a:cubicBezTo>
                  <a:close/>
                  <a:moveTo>
                    <a:pt x="36" y="111"/>
                  </a:moveTo>
                  <a:cubicBezTo>
                    <a:pt x="9" y="111"/>
                    <a:pt x="9" y="111"/>
                    <a:pt x="9" y="111"/>
                  </a:cubicBezTo>
                  <a:cubicBezTo>
                    <a:pt x="4" y="111"/>
                    <a:pt x="0" y="115"/>
                    <a:pt x="0" y="120"/>
                  </a:cubicBezTo>
                  <a:cubicBezTo>
                    <a:pt x="0" y="174"/>
                    <a:pt x="0" y="174"/>
                    <a:pt x="0" y="174"/>
                  </a:cubicBezTo>
                  <a:cubicBezTo>
                    <a:pt x="0" y="179"/>
                    <a:pt x="4" y="183"/>
                    <a:pt x="9" y="183"/>
                  </a:cubicBezTo>
                  <a:cubicBezTo>
                    <a:pt x="36" y="183"/>
                    <a:pt x="36" y="183"/>
                    <a:pt x="36" y="183"/>
                  </a:cubicBezTo>
                  <a:cubicBezTo>
                    <a:pt x="41" y="183"/>
                    <a:pt x="45" y="179"/>
                    <a:pt x="45" y="174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45" y="115"/>
                    <a:pt x="41" y="111"/>
                    <a:pt x="36" y="111"/>
                  </a:cubicBezTo>
                  <a:close/>
                  <a:moveTo>
                    <a:pt x="36" y="174"/>
                  </a:moveTo>
                  <a:cubicBezTo>
                    <a:pt x="9" y="174"/>
                    <a:pt x="9" y="174"/>
                    <a:pt x="9" y="174"/>
                  </a:cubicBezTo>
                  <a:cubicBezTo>
                    <a:pt x="9" y="120"/>
                    <a:pt x="9" y="120"/>
                    <a:pt x="9" y="120"/>
                  </a:cubicBezTo>
                  <a:cubicBezTo>
                    <a:pt x="36" y="120"/>
                    <a:pt x="36" y="120"/>
                    <a:pt x="36" y="120"/>
                  </a:cubicBezTo>
                  <a:lnTo>
                    <a:pt x="36" y="174"/>
                  </a:lnTo>
                  <a:close/>
                  <a:moveTo>
                    <a:pt x="36" y="222"/>
                  </a:moveTo>
                  <a:cubicBezTo>
                    <a:pt x="9" y="222"/>
                    <a:pt x="9" y="222"/>
                    <a:pt x="9" y="222"/>
                  </a:cubicBezTo>
                  <a:cubicBezTo>
                    <a:pt x="7" y="222"/>
                    <a:pt x="6" y="222"/>
                    <a:pt x="4" y="223"/>
                  </a:cubicBezTo>
                  <a:cubicBezTo>
                    <a:pt x="4" y="223"/>
                    <a:pt x="4" y="223"/>
                    <a:pt x="4" y="223"/>
                  </a:cubicBezTo>
                  <a:cubicBezTo>
                    <a:pt x="6" y="226"/>
                    <a:pt x="7" y="229"/>
                    <a:pt x="9" y="232"/>
                  </a:cubicBezTo>
                  <a:cubicBezTo>
                    <a:pt x="9" y="231"/>
                    <a:pt x="9" y="231"/>
                    <a:pt x="9" y="231"/>
                  </a:cubicBezTo>
                  <a:cubicBezTo>
                    <a:pt x="36" y="231"/>
                    <a:pt x="36" y="231"/>
                    <a:pt x="36" y="231"/>
                  </a:cubicBezTo>
                  <a:cubicBezTo>
                    <a:pt x="36" y="267"/>
                    <a:pt x="36" y="267"/>
                    <a:pt x="36" y="267"/>
                  </a:cubicBezTo>
                  <a:cubicBezTo>
                    <a:pt x="38" y="269"/>
                    <a:pt x="40" y="271"/>
                    <a:pt x="42" y="273"/>
                  </a:cubicBezTo>
                  <a:cubicBezTo>
                    <a:pt x="43" y="274"/>
                    <a:pt x="44" y="274"/>
                    <a:pt x="45" y="275"/>
                  </a:cubicBezTo>
                  <a:cubicBezTo>
                    <a:pt x="45" y="231"/>
                    <a:pt x="45" y="231"/>
                    <a:pt x="45" y="231"/>
                  </a:cubicBezTo>
                  <a:cubicBezTo>
                    <a:pt x="45" y="226"/>
                    <a:pt x="41" y="222"/>
                    <a:pt x="36" y="222"/>
                  </a:cubicBezTo>
                  <a:close/>
                  <a:moveTo>
                    <a:pt x="103" y="0"/>
                  </a:moveTo>
                  <a:cubicBezTo>
                    <a:pt x="75" y="0"/>
                    <a:pt x="75" y="0"/>
                    <a:pt x="75" y="0"/>
                  </a:cubicBezTo>
                  <a:cubicBezTo>
                    <a:pt x="70" y="0"/>
                    <a:pt x="66" y="4"/>
                    <a:pt x="66" y="9"/>
                  </a:cubicBezTo>
                  <a:cubicBezTo>
                    <a:pt x="66" y="63"/>
                    <a:pt x="66" y="63"/>
                    <a:pt x="66" y="63"/>
                  </a:cubicBezTo>
                  <a:cubicBezTo>
                    <a:pt x="66" y="68"/>
                    <a:pt x="70" y="72"/>
                    <a:pt x="75" y="72"/>
                  </a:cubicBezTo>
                  <a:cubicBezTo>
                    <a:pt x="103" y="72"/>
                    <a:pt x="103" y="72"/>
                    <a:pt x="103" y="72"/>
                  </a:cubicBezTo>
                  <a:cubicBezTo>
                    <a:pt x="108" y="72"/>
                    <a:pt x="112" y="68"/>
                    <a:pt x="112" y="63"/>
                  </a:cubicBezTo>
                  <a:cubicBezTo>
                    <a:pt x="112" y="9"/>
                    <a:pt x="112" y="9"/>
                    <a:pt x="112" y="9"/>
                  </a:cubicBezTo>
                  <a:cubicBezTo>
                    <a:pt x="112" y="4"/>
                    <a:pt x="108" y="0"/>
                    <a:pt x="103" y="0"/>
                  </a:cubicBezTo>
                  <a:close/>
                  <a:moveTo>
                    <a:pt x="103" y="63"/>
                  </a:moveTo>
                  <a:cubicBezTo>
                    <a:pt x="75" y="63"/>
                    <a:pt x="75" y="63"/>
                    <a:pt x="75" y="63"/>
                  </a:cubicBezTo>
                  <a:cubicBezTo>
                    <a:pt x="75" y="9"/>
                    <a:pt x="75" y="9"/>
                    <a:pt x="75" y="9"/>
                  </a:cubicBezTo>
                  <a:cubicBezTo>
                    <a:pt x="103" y="9"/>
                    <a:pt x="103" y="9"/>
                    <a:pt x="103" y="9"/>
                  </a:cubicBezTo>
                  <a:lnTo>
                    <a:pt x="103" y="63"/>
                  </a:lnTo>
                  <a:close/>
                  <a:moveTo>
                    <a:pt x="107" y="150"/>
                  </a:moveTo>
                  <a:cubicBezTo>
                    <a:pt x="107" y="150"/>
                    <a:pt x="107" y="150"/>
                    <a:pt x="107" y="150"/>
                  </a:cubicBezTo>
                  <a:cubicBezTo>
                    <a:pt x="104" y="150"/>
                    <a:pt x="103" y="152"/>
                    <a:pt x="103" y="155"/>
                  </a:cubicBezTo>
                  <a:cubicBezTo>
                    <a:pt x="103" y="174"/>
                    <a:pt x="103" y="174"/>
                    <a:pt x="103" y="174"/>
                  </a:cubicBezTo>
                  <a:cubicBezTo>
                    <a:pt x="94" y="174"/>
                    <a:pt x="94" y="174"/>
                    <a:pt x="94" y="174"/>
                  </a:cubicBezTo>
                  <a:cubicBezTo>
                    <a:pt x="94" y="111"/>
                    <a:pt x="94" y="111"/>
                    <a:pt x="94" y="111"/>
                  </a:cubicBezTo>
                  <a:cubicBezTo>
                    <a:pt x="71" y="111"/>
                    <a:pt x="71" y="111"/>
                    <a:pt x="71" y="111"/>
                  </a:cubicBezTo>
                  <a:cubicBezTo>
                    <a:pt x="68" y="111"/>
                    <a:pt x="66" y="112"/>
                    <a:pt x="66" y="115"/>
                  </a:cubicBezTo>
                  <a:cubicBezTo>
                    <a:pt x="66" y="119"/>
                    <a:pt x="68" y="120"/>
                    <a:pt x="71" y="120"/>
                  </a:cubicBezTo>
                  <a:cubicBezTo>
                    <a:pt x="84" y="120"/>
                    <a:pt x="84" y="120"/>
                    <a:pt x="84" y="120"/>
                  </a:cubicBezTo>
                  <a:cubicBezTo>
                    <a:pt x="84" y="174"/>
                    <a:pt x="84" y="174"/>
                    <a:pt x="84" y="174"/>
                  </a:cubicBezTo>
                  <a:cubicBezTo>
                    <a:pt x="71" y="174"/>
                    <a:pt x="71" y="174"/>
                    <a:pt x="71" y="174"/>
                  </a:cubicBezTo>
                  <a:cubicBezTo>
                    <a:pt x="68" y="174"/>
                    <a:pt x="66" y="175"/>
                    <a:pt x="66" y="178"/>
                  </a:cubicBezTo>
                  <a:cubicBezTo>
                    <a:pt x="66" y="181"/>
                    <a:pt x="68" y="183"/>
                    <a:pt x="71" y="183"/>
                  </a:cubicBezTo>
                  <a:cubicBezTo>
                    <a:pt x="107" y="183"/>
                    <a:pt x="107" y="183"/>
                    <a:pt x="107" y="183"/>
                  </a:cubicBezTo>
                  <a:cubicBezTo>
                    <a:pt x="110" y="183"/>
                    <a:pt x="112" y="181"/>
                    <a:pt x="112" y="178"/>
                  </a:cubicBezTo>
                  <a:cubicBezTo>
                    <a:pt x="112" y="172"/>
                    <a:pt x="112" y="172"/>
                    <a:pt x="112" y="172"/>
                  </a:cubicBezTo>
                  <a:cubicBezTo>
                    <a:pt x="110" y="165"/>
                    <a:pt x="108" y="158"/>
                    <a:pt x="107" y="150"/>
                  </a:cubicBezTo>
                  <a:close/>
                  <a:moveTo>
                    <a:pt x="103" y="222"/>
                  </a:moveTo>
                  <a:cubicBezTo>
                    <a:pt x="75" y="222"/>
                    <a:pt x="75" y="222"/>
                    <a:pt x="75" y="222"/>
                  </a:cubicBezTo>
                  <a:cubicBezTo>
                    <a:pt x="70" y="222"/>
                    <a:pt x="66" y="226"/>
                    <a:pt x="66" y="231"/>
                  </a:cubicBezTo>
                  <a:cubicBezTo>
                    <a:pt x="66" y="284"/>
                    <a:pt x="66" y="284"/>
                    <a:pt x="66" y="284"/>
                  </a:cubicBezTo>
                  <a:cubicBezTo>
                    <a:pt x="66" y="289"/>
                    <a:pt x="70" y="294"/>
                    <a:pt x="75" y="294"/>
                  </a:cubicBezTo>
                  <a:cubicBezTo>
                    <a:pt x="103" y="294"/>
                    <a:pt x="103" y="294"/>
                    <a:pt x="103" y="294"/>
                  </a:cubicBezTo>
                  <a:cubicBezTo>
                    <a:pt x="108" y="294"/>
                    <a:pt x="112" y="289"/>
                    <a:pt x="112" y="284"/>
                  </a:cubicBezTo>
                  <a:cubicBezTo>
                    <a:pt x="112" y="231"/>
                    <a:pt x="112" y="231"/>
                    <a:pt x="112" y="231"/>
                  </a:cubicBezTo>
                  <a:cubicBezTo>
                    <a:pt x="112" y="226"/>
                    <a:pt x="108" y="222"/>
                    <a:pt x="103" y="222"/>
                  </a:cubicBezTo>
                  <a:close/>
                  <a:moveTo>
                    <a:pt x="103" y="284"/>
                  </a:moveTo>
                  <a:cubicBezTo>
                    <a:pt x="75" y="284"/>
                    <a:pt x="75" y="284"/>
                    <a:pt x="75" y="284"/>
                  </a:cubicBezTo>
                  <a:cubicBezTo>
                    <a:pt x="75" y="231"/>
                    <a:pt x="75" y="231"/>
                    <a:pt x="75" y="231"/>
                  </a:cubicBezTo>
                  <a:cubicBezTo>
                    <a:pt x="103" y="231"/>
                    <a:pt x="103" y="231"/>
                    <a:pt x="103" y="231"/>
                  </a:cubicBezTo>
                  <a:lnTo>
                    <a:pt x="103" y="284"/>
                  </a:lnTo>
                  <a:close/>
                  <a:moveTo>
                    <a:pt x="133" y="224"/>
                  </a:moveTo>
                  <a:cubicBezTo>
                    <a:pt x="133" y="224"/>
                    <a:pt x="133" y="225"/>
                    <a:pt x="133" y="226"/>
                  </a:cubicBezTo>
                  <a:cubicBezTo>
                    <a:pt x="133" y="230"/>
                    <a:pt x="135" y="231"/>
                    <a:pt x="137" y="231"/>
                  </a:cubicBezTo>
                  <a:cubicBezTo>
                    <a:pt x="138" y="231"/>
                    <a:pt x="138" y="231"/>
                    <a:pt x="138" y="231"/>
                  </a:cubicBezTo>
                  <a:cubicBezTo>
                    <a:pt x="136" y="229"/>
                    <a:pt x="135" y="226"/>
                    <a:pt x="133" y="224"/>
                  </a:cubicBezTo>
                  <a:close/>
                  <a:moveTo>
                    <a:pt x="169" y="269"/>
                  </a:moveTo>
                  <a:cubicBezTo>
                    <a:pt x="169" y="284"/>
                    <a:pt x="169" y="284"/>
                    <a:pt x="169" y="284"/>
                  </a:cubicBezTo>
                  <a:cubicBezTo>
                    <a:pt x="160" y="284"/>
                    <a:pt x="160" y="284"/>
                    <a:pt x="160" y="284"/>
                  </a:cubicBezTo>
                  <a:cubicBezTo>
                    <a:pt x="160" y="260"/>
                    <a:pt x="160" y="260"/>
                    <a:pt x="160" y="260"/>
                  </a:cubicBezTo>
                  <a:cubicBezTo>
                    <a:pt x="157" y="256"/>
                    <a:pt x="154" y="253"/>
                    <a:pt x="151" y="249"/>
                  </a:cubicBezTo>
                  <a:cubicBezTo>
                    <a:pt x="151" y="284"/>
                    <a:pt x="151" y="284"/>
                    <a:pt x="151" y="284"/>
                  </a:cubicBezTo>
                  <a:cubicBezTo>
                    <a:pt x="137" y="284"/>
                    <a:pt x="137" y="284"/>
                    <a:pt x="137" y="284"/>
                  </a:cubicBezTo>
                  <a:cubicBezTo>
                    <a:pt x="135" y="284"/>
                    <a:pt x="133" y="286"/>
                    <a:pt x="133" y="289"/>
                  </a:cubicBezTo>
                  <a:cubicBezTo>
                    <a:pt x="133" y="292"/>
                    <a:pt x="135" y="294"/>
                    <a:pt x="137" y="294"/>
                  </a:cubicBezTo>
                  <a:cubicBezTo>
                    <a:pt x="174" y="294"/>
                    <a:pt x="174" y="294"/>
                    <a:pt x="174" y="294"/>
                  </a:cubicBezTo>
                  <a:cubicBezTo>
                    <a:pt x="176" y="294"/>
                    <a:pt x="178" y="292"/>
                    <a:pt x="178" y="289"/>
                  </a:cubicBezTo>
                  <a:cubicBezTo>
                    <a:pt x="178" y="277"/>
                    <a:pt x="178" y="277"/>
                    <a:pt x="178" y="277"/>
                  </a:cubicBezTo>
                  <a:cubicBezTo>
                    <a:pt x="175" y="274"/>
                    <a:pt x="172" y="272"/>
                    <a:pt x="169" y="269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67" name="Freeform 153"/>
            <p:cNvSpPr>
              <a:spLocks/>
            </p:cNvSpPr>
            <p:nvPr userDrawn="1"/>
          </p:nvSpPr>
          <p:spPr bwMode="gray">
            <a:xfrm>
              <a:off x="11164888" y="5548313"/>
              <a:ext cx="73025" cy="74613"/>
            </a:xfrm>
            <a:custGeom>
              <a:avLst/>
              <a:gdLst>
                <a:gd name="T0" fmla="*/ 40 w 41"/>
                <a:gd name="T1" fmla="*/ 23 h 41"/>
                <a:gd name="T2" fmla="*/ 19 w 41"/>
                <a:gd name="T3" fmla="*/ 40 h 41"/>
                <a:gd name="T4" fmla="*/ 2 w 41"/>
                <a:gd name="T5" fmla="*/ 18 h 41"/>
                <a:gd name="T6" fmla="*/ 23 w 41"/>
                <a:gd name="T7" fmla="*/ 1 h 41"/>
                <a:gd name="T8" fmla="*/ 40 w 41"/>
                <a:gd name="T9" fmla="*/ 2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41">
                  <a:moveTo>
                    <a:pt x="40" y="23"/>
                  </a:moveTo>
                  <a:cubicBezTo>
                    <a:pt x="39" y="33"/>
                    <a:pt x="29" y="41"/>
                    <a:pt x="19" y="40"/>
                  </a:cubicBezTo>
                  <a:cubicBezTo>
                    <a:pt x="8" y="39"/>
                    <a:pt x="0" y="29"/>
                    <a:pt x="2" y="18"/>
                  </a:cubicBezTo>
                  <a:cubicBezTo>
                    <a:pt x="3" y="8"/>
                    <a:pt x="12" y="0"/>
                    <a:pt x="23" y="1"/>
                  </a:cubicBezTo>
                  <a:cubicBezTo>
                    <a:pt x="34" y="2"/>
                    <a:pt x="41" y="12"/>
                    <a:pt x="40" y="23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68" name="Freeform 154"/>
            <p:cNvSpPr>
              <a:spLocks/>
            </p:cNvSpPr>
            <p:nvPr userDrawn="1"/>
          </p:nvSpPr>
          <p:spPr bwMode="gray">
            <a:xfrm>
              <a:off x="11156951" y="5618163"/>
              <a:ext cx="74613" cy="73025"/>
            </a:xfrm>
            <a:custGeom>
              <a:avLst/>
              <a:gdLst>
                <a:gd name="T0" fmla="*/ 40 w 41"/>
                <a:gd name="T1" fmla="*/ 22 h 40"/>
                <a:gd name="T2" fmla="*/ 19 w 41"/>
                <a:gd name="T3" fmla="*/ 39 h 40"/>
                <a:gd name="T4" fmla="*/ 1 w 41"/>
                <a:gd name="T5" fmla="*/ 18 h 40"/>
                <a:gd name="T6" fmla="*/ 23 w 41"/>
                <a:gd name="T7" fmla="*/ 1 h 40"/>
                <a:gd name="T8" fmla="*/ 40 w 41"/>
                <a:gd name="T9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40">
                  <a:moveTo>
                    <a:pt x="40" y="22"/>
                  </a:moveTo>
                  <a:cubicBezTo>
                    <a:pt x="39" y="33"/>
                    <a:pt x="29" y="40"/>
                    <a:pt x="19" y="39"/>
                  </a:cubicBezTo>
                  <a:cubicBezTo>
                    <a:pt x="8" y="38"/>
                    <a:pt x="0" y="29"/>
                    <a:pt x="1" y="18"/>
                  </a:cubicBezTo>
                  <a:cubicBezTo>
                    <a:pt x="3" y="7"/>
                    <a:pt x="12" y="0"/>
                    <a:pt x="23" y="1"/>
                  </a:cubicBezTo>
                  <a:cubicBezTo>
                    <a:pt x="33" y="2"/>
                    <a:pt x="41" y="11"/>
                    <a:pt x="40" y="22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69" name="Freeform 155"/>
            <p:cNvSpPr>
              <a:spLocks/>
            </p:cNvSpPr>
            <p:nvPr userDrawn="1"/>
          </p:nvSpPr>
          <p:spPr bwMode="gray">
            <a:xfrm>
              <a:off x="11150601" y="5686425"/>
              <a:ext cx="73025" cy="74613"/>
            </a:xfrm>
            <a:custGeom>
              <a:avLst/>
              <a:gdLst>
                <a:gd name="T0" fmla="*/ 40 w 41"/>
                <a:gd name="T1" fmla="*/ 23 h 41"/>
                <a:gd name="T2" fmla="*/ 18 w 41"/>
                <a:gd name="T3" fmla="*/ 40 h 41"/>
                <a:gd name="T4" fmla="*/ 1 w 41"/>
                <a:gd name="T5" fmla="*/ 18 h 41"/>
                <a:gd name="T6" fmla="*/ 23 w 41"/>
                <a:gd name="T7" fmla="*/ 1 h 41"/>
                <a:gd name="T8" fmla="*/ 40 w 41"/>
                <a:gd name="T9" fmla="*/ 2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41">
                  <a:moveTo>
                    <a:pt x="40" y="23"/>
                  </a:moveTo>
                  <a:cubicBezTo>
                    <a:pt x="39" y="33"/>
                    <a:pt x="29" y="41"/>
                    <a:pt x="18" y="40"/>
                  </a:cubicBezTo>
                  <a:cubicBezTo>
                    <a:pt x="8" y="39"/>
                    <a:pt x="0" y="29"/>
                    <a:pt x="1" y="18"/>
                  </a:cubicBezTo>
                  <a:cubicBezTo>
                    <a:pt x="2" y="8"/>
                    <a:pt x="12" y="0"/>
                    <a:pt x="23" y="1"/>
                  </a:cubicBezTo>
                  <a:cubicBezTo>
                    <a:pt x="33" y="2"/>
                    <a:pt x="41" y="12"/>
                    <a:pt x="40" y="23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70" name="Freeform 156"/>
            <p:cNvSpPr>
              <a:spLocks/>
            </p:cNvSpPr>
            <p:nvPr userDrawn="1"/>
          </p:nvSpPr>
          <p:spPr bwMode="gray">
            <a:xfrm>
              <a:off x="11142663" y="5757863"/>
              <a:ext cx="74613" cy="71438"/>
            </a:xfrm>
            <a:custGeom>
              <a:avLst/>
              <a:gdLst>
                <a:gd name="T0" fmla="*/ 40 w 41"/>
                <a:gd name="T1" fmla="*/ 22 h 40"/>
                <a:gd name="T2" fmla="*/ 18 w 41"/>
                <a:gd name="T3" fmla="*/ 39 h 40"/>
                <a:gd name="T4" fmla="*/ 1 w 41"/>
                <a:gd name="T5" fmla="*/ 18 h 40"/>
                <a:gd name="T6" fmla="*/ 22 w 41"/>
                <a:gd name="T7" fmla="*/ 1 h 40"/>
                <a:gd name="T8" fmla="*/ 40 w 41"/>
                <a:gd name="T9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40">
                  <a:moveTo>
                    <a:pt x="40" y="22"/>
                  </a:moveTo>
                  <a:cubicBezTo>
                    <a:pt x="38" y="33"/>
                    <a:pt x="29" y="40"/>
                    <a:pt x="18" y="39"/>
                  </a:cubicBezTo>
                  <a:cubicBezTo>
                    <a:pt x="8" y="38"/>
                    <a:pt x="0" y="29"/>
                    <a:pt x="1" y="18"/>
                  </a:cubicBezTo>
                  <a:cubicBezTo>
                    <a:pt x="2" y="7"/>
                    <a:pt x="12" y="0"/>
                    <a:pt x="22" y="1"/>
                  </a:cubicBezTo>
                  <a:cubicBezTo>
                    <a:pt x="33" y="2"/>
                    <a:pt x="41" y="11"/>
                    <a:pt x="40" y="22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71" name="Freeform 157"/>
            <p:cNvSpPr>
              <a:spLocks/>
            </p:cNvSpPr>
            <p:nvPr userDrawn="1"/>
          </p:nvSpPr>
          <p:spPr bwMode="gray">
            <a:xfrm>
              <a:off x="11136313" y="5826125"/>
              <a:ext cx="73025" cy="73025"/>
            </a:xfrm>
            <a:custGeom>
              <a:avLst/>
              <a:gdLst>
                <a:gd name="T0" fmla="*/ 39 w 41"/>
                <a:gd name="T1" fmla="*/ 23 h 41"/>
                <a:gd name="T2" fmla="*/ 18 w 41"/>
                <a:gd name="T3" fmla="*/ 40 h 41"/>
                <a:gd name="T4" fmla="*/ 1 w 41"/>
                <a:gd name="T5" fmla="*/ 18 h 41"/>
                <a:gd name="T6" fmla="*/ 22 w 41"/>
                <a:gd name="T7" fmla="*/ 1 h 41"/>
                <a:gd name="T8" fmla="*/ 39 w 41"/>
                <a:gd name="T9" fmla="*/ 2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41">
                  <a:moveTo>
                    <a:pt x="39" y="23"/>
                  </a:moveTo>
                  <a:cubicBezTo>
                    <a:pt x="38" y="33"/>
                    <a:pt x="29" y="41"/>
                    <a:pt x="18" y="40"/>
                  </a:cubicBezTo>
                  <a:cubicBezTo>
                    <a:pt x="7" y="39"/>
                    <a:pt x="0" y="29"/>
                    <a:pt x="1" y="18"/>
                  </a:cubicBezTo>
                  <a:cubicBezTo>
                    <a:pt x="2" y="8"/>
                    <a:pt x="12" y="0"/>
                    <a:pt x="22" y="1"/>
                  </a:cubicBezTo>
                  <a:cubicBezTo>
                    <a:pt x="33" y="2"/>
                    <a:pt x="41" y="12"/>
                    <a:pt x="39" y="23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72" name="Freeform 158"/>
            <p:cNvSpPr>
              <a:spLocks/>
            </p:cNvSpPr>
            <p:nvPr userDrawn="1"/>
          </p:nvSpPr>
          <p:spPr bwMode="gray">
            <a:xfrm>
              <a:off x="11128376" y="5895975"/>
              <a:ext cx="71438" cy="71438"/>
            </a:xfrm>
            <a:custGeom>
              <a:avLst/>
              <a:gdLst>
                <a:gd name="T0" fmla="*/ 39 w 40"/>
                <a:gd name="T1" fmla="*/ 22 h 40"/>
                <a:gd name="T2" fmla="*/ 18 w 40"/>
                <a:gd name="T3" fmla="*/ 39 h 40"/>
                <a:gd name="T4" fmla="*/ 1 w 40"/>
                <a:gd name="T5" fmla="*/ 18 h 40"/>
                <a:gd name="T6" fmla="*/ 22 w 40"/>
                <a:gd name="T7" fmla="*/ 1 h 40"/>
                <a:gd name="T8" fmla="*/ 39 w 40"/>
                <a:gd name="T9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39" y="22"/>
                  </a:moveTo>
                  <a:cubicBezTo>
                    <a:pt x="38" y="33"/>
                    <a:pt x="29" y="40"/>
                    <a:pt x="18" y="39"/>
                  </a:cubicBezTo>
                  <a:cubicBezTo>
                    <a:pt x="7" y="38"/>
                    <a:pt x="0" y="29"/>
                    <a:pt x="1" y="18"/>
                  </a:cubicBezTo>
                  <a:cubicBezTo>
                    <a:pt x="2" y="7"/>
                    <a:pt x="11" y="0"/>
                    <a:pt x="22" y="1"/>
                  </a:cubicBezTo>
                  <a:cubicBezTo>
                    <a:pt x="33" y="2"/>
                    <a:pt x="40" y="11"/>
                    <a:pt x="39" y="22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73" name="Freeform 159"/>
            <p:cNvSpPr>
              <a:spLocks/>
            </p:cNvSpPr>
            <p:nvPr userDrawn="1"/>
          </p:nvSpPr>
          <p:spPr bwMode="gray">
            <a:xfrm>
              <a:off x="8037513" y="5781675"/>
              <a:ext cx="649288" cy="263525"/>
            </a:xfrm>
            <a:custGeom>
              <a:avLst/>
              <a:gdLst>
                <a:gd name="T0" fmla="*/ 39 w 360"/>
                <a:gd name="T1" fmla="*/ 142 h 146"/>
                <a:gd name="T2" fmla="*/ 360 w 360"/>
                <a:gd name="T3" fmla="*/ 55 h 146"/>
                <a:gd name="T4" fmla="*/ 345 w 360"/>
                <a:gd name="T5" fmla="*/ 0 h 146"/>
                <a:gd name="T6" fmla="*/ 25 w 360"/>
                <a:gd name="T7" fmla="*/ 87 h 146"/>
                <a:gd name="T8" fmla="*/ 4 w 360"/>
                <a:gd name="T9" fmla="*/ 121 h 146"/>
                <a:gd name="T10" fmla="*/ 39 w 360"/>
                <a:gd name="T11" fmla="*/ 142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0" h="146">
                  <a:moveTo>
                    <a:pt x="39" y="142"/>
                  </a:moveTo>
                  <a:cubicBezTo>
                    <a:pt x="360" y="55"/>
                    <a:pt x="360" y="55"/>
                    <a:pt x="360" y="55"/>
                  </a:cubicBezTo>
                  <a:cubicBezTo>
                    <a:pt x="345" y="0"/>
                    <a:pt x="345" y="0"/>
                    <a:pt x="345" y="0"/>
                  </a:cubicBezTo>
                  <a:cubicBezTo>
                    <a:pt x="25" y="87"/>
                    <a:pt x="25" y="87"/>
                    <a:pt x="25" y="87"/>
                  </a:cubicBezTo>
                  <a:cubicBezTo>
                    <a:pt x="9" y="91"/>
                    <a:pt x="0" y="106"/>
                    <a:pt x="4" y="121"/>
                  </a:cubicBezTo>
                  <a:cubicBezTo>
                    <a:pt x="9" y="137"/>
                    <a:pt x="24" y="146"/>
                    <a:pt x="39" y="142"/>
                  </a:cubicBezTo>
                </a:path>
              </a:pathLst>
            </a:custGeom>
            <a:solidFill>
              <a:srgbClr val="107C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74" name="Freeform 160"/>
            <p:cNvSpPr>
              <a:spLocks/>
            </p:cNvSpPr>
            <p:nvPr userDrawn="1"/>
          </p:nvSpPr>
          <p:spPr bwMode="gray">
            <a:xfrm>
              <a:off x="8070851" y="5924550"/>
              <a:ext cx="90488" cy="114300"/>
            </a:xfrm>
            <a:custGeom>
              <a:avLst/>
              <a:gdLst>
                <a:gd name="T0" fmla="*/ 33 w 50"/>
                <a:gd name="T1" fmla="*/ 0 h 64"/>
                <a:gd name="T2" fmla="*/ 6 w 50"/>
                <a:gd name="T3" fmla="*/ 8 h 64"/>
                <a:gd name="T4" fmla="*/ 3 w 50"/>
                <a:gd name="T5" fmla="*/ 8 h 64"/>
                <a:gd name="T6" fmla="*/ 3 w 50"/>
                <a:gd name="T7" fmla="*/ 8 h 64"/>
                <a:gd name="T8" fmla="*/ 0 w 50"/>
                <a:gd name="T9" fmla="*/ 10 h 64"/>
                <a:gd name="T10" fmla="*/ 10 w 50"/>
                <a:gd name="T11" fmla="*/ 63 h 64"/>
                <a:gd name="T12" fmla="*/ 15 w 50"/>
                <a:gd name="T13" fmla="*/ 64 h 64"/>
                <a:gd name="T14" fmla="*/ 16 w 50"/>
                <a:gd name="T15" fmla="*/ 63 h 64"/>
                <a:gd name="T16" fmla="*/ 18 w 50"/>
                <a:gd name="T17" fmla="*/ 63 h 64"/>
                <a:gd name="T18" fmla="*/ 20 w 50"/>
                <a:gd name="T19" fmla="*/ 63 h 64"/>
                <a:gd name="T20" fmla="*/ 50 w 50"/>
                <a:gd name="T21" fmla="*/ 55 h 64"/>
                <a:gd name="T22" fmla="*/ 33 w 50"/>
                <a:gd name="T23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0" h="64">
                  <a:moveTo>
                    <a:pt x="33" y="0"/>
                  </a:moveTo>
                  <a:cubicBezTo>
                    <a:pt x="6" y="8"/>
                    <a:pt x="6" y="8"/>
                    <a:pt x="6" y="8"/>
                  </a:cubicBezTo>
                  <a:cubicBezTo>
                    <a:pt x="5" y="8"/>
                    <a:pt x="4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9"/>
                    <a:pt x="1" y="9"/>
                    <a:pt x="0" y="10"/>
                  </a:cubicBezTo>
                  <a:cubicBezTo>
                    <a:pt x="10" y="63"/>
                    <a:pt x="10" y="63"/>
                    <a:pt x="10" y="63"/>
                  </a:cubicBezTo>
                  <a:cubicBezTo>
                    <a:pt x="12" y="64"/>
                    <a:pt x="13" y="64"/>
                    <a:pt x="15" y="64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63"/>
                    <a:pt x="17" y="63"/>
                    <a:pt x="18" y="63"/>
                  </a:cubicBezTo>
                  <a:cubicBezTo>
                    <a:pt x="19" y="63"/>
                    <a:pt x="19" y="63"/>
                    <a:pt x="20" y="63"/>
                  </a:cubicBezTo>
                  <a:cubicBezTo>
                    <a:pt x="50" y="55"/>
                    <a:pt x="50" y="55"/>
                    <a:pt x="50" y="55"/>
                  </a:cubicBezTo>
                  <a:lnTo>
                    <a:pt x="33" y="0"/>
                  </a:lnTo>
                  <a:close/>
                </a:path>
              </a:pathLst>
            </a:custGeom>
            <a:solidFill>
              <a:srgbClr val="0D5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75" name="Freeform 161"/>
            <p:cNvSpPr>
              <a:spLocks/>
            </p:cNvSpPr>
            <p:nvPr userDrawn="1"/>
          </p:nvSpPr>
          <p:spPr bwMode="gray">
            <a:xfrm>
              <a:off x="8091488" y="5668963"/>
              <a:ext cx="554038" cy="960438"/>
            </a:xfrm>
            <a:custGeom>
              <a:avLst/>
              <a:gdLst>
                <a:gd name="T0" fmla="*/ 238 w 307"/>
                <a:gd name="T1" fmla="*/ 303 h 535"/>
                <a:gd name="T2" fmla="*/ 278 w 307"/>
                <a:gd name="T3" fmla="*/ 206 h 535"/>
                <a:gd name="T4" fmla="*/ 281 w 307"/>
                <a:gd name="T5" fmla="*/ 159 h 535"/>
                <a:gd name="T6" fmla="*/ 244 w 307"/>
                <a:gd name="T7" fmla="*/ 27 h 535"/>
                <a:gd name="T8" fmla="*/ 243 w 307"/>
                <a:gd name="T9" fmla="*/ 27 h 535"/>
                <a:gd name="T10" fmla="*/ 206 w 307"/>
                <a:gd name="T11" fmla="*/ 3 h 535"/>
                <a:gd name="T12" fmla="*/ 177 w 307"/>
                <a:gd name="T13" fmla="*/ 41 h 535"/>
                <a:gd name="T14" fmla="*/ 178 w 307"/>
                <a:gd name="T15" fmla="*/ 43 h 535"/>
                <a:gd name="T16" fmla="*/ 178 w 307"/>
                <a:gd name="T17" fmla="*/ 43 h 535"/>
                <a:gd name="T18" fmla="*/ 142 w 307"/>
                <a:gd name="T19" fmla="*/ 23 h 535"/>
                <a:gd name="T20" fmla="*/ 113 w 307"/>
                <a:gd name="T21" fmla="*/ 59 h 535"/>
                <a:gd name="T22" fmla="*/ 78 w 307"/>
                <a:gd name="T23" fmla="*/ 41 h 535"/>
                <a:gd name="T24" fmla="*/ 49 w 307"/>
                <a:gd name="T25" fmla="*/ 80 h 535"/>
                <a:gd name="T26" fmla="*/ 55 w 307"/>
                <a:gd name="T27" fmla="*/ 95 h 535"/>
                <a:gd name="T28" fmla="*/ 32 w 307"/>
                <a:gd name="T29" fmla="*/ 90 h 535"/>
                <a:gd name="T30" fmla="*/ 3 w 307"/>
                <a:gd name="T31" fmla="*/ 128 h 535"/>
                <a:gd name="T32" fmla="*/ 3 w 307"/>
                <a:gd name="T33" fmla="*/ 129 h 535"/>
                <a:gd name="T34" fmla="*/ 3 w 307"/>
                <a:gd name="T35" fmla="*/ 129 h 535"/>
                <a:gd name="T36" fmla="*/ 46 w 307"/>
                <a:gd name="T37" fmla="*/ 364 h 535"/>
                <a:gd name="T38" fmla="*/ 94 w 307"/>
                <a:gd name="T39" fmla="*/ 535 h 535"/>
                <a:gd name="T40" fmla="*/ 307 w 307"/>
                <a:gd name="T41" fmla="*/ 528 h 535"/>
                <a:gd name="T42" fmla="*/ 238 w 307"/>
                <a:gd name="T43" fmla="*/ 303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7" h="535">
                  <a:moveTo>
                    <a:pt x="238" y="303"/>
                  </a:moveTo>
                  <a:cubicBezTo>
                    <a:pt x="278" y="206"/>
                    <a:pt x="278" y="206"/>
                    <a:pt x="278" y="206"/>
                  </a:cubicBezTo>
                  <a:cubicBezTo>
                    <a:pt x="285" y="192"/>
                    <a:pt x="286" y="175"/>
                    <a:pt x="281" y="159"/>
                  </a:cubicBezTo>
                  <a:cubicBezTo>
                    <a:pt x="244" y="27"/>
                    <a:pt x="244" y="27"/>
                    <a:pt x="244" y="27"/>
                  </a:cubicBezTo>
                  <a:cubicBezTo>
                    <a:pt x="243" y="27"/>
                    <a:pt x="243" y="27"/>
                    <a:pt x="243" y="27"/>
                  </a:cubicBezTo>
                  <a:cubicBezTo>
                    <a:pt x="239" y="11"/>
                    <a:pt x="223" y="0"/>
                    <a:pt x="206" y="3"/>
                  </a:cubicBezTo>
                  <a:cubicBezTo>
                    <a:pt x="188" y="5"/>
                    <a:pt x="175" y="22"/>
                    <a:pt x="177" y="41"/>
                  </a:cubicBezTo>
                  <a:cubicBezTo>
                    <a:pt x="177" y="42"/>
                    <a:pt x="178" y="42"/>
                    <a:pt x="178" y="43"/>
                  </a:cubicBezTo>
                  <a:cubicBezTo>
                    <a:pt x="178" y="43"/>
                    <a:pt x="178" y="43"/>
                    <a:pt x="178" y="43"/>
                  </a:cubicBezTo>
                  <a:cubicBezTo>
                    <a:pt x="172" y="29"/>
                    <a:pt x="157" y="20"/>
                    <a:pt x="142" y="23"/>
                  </a:cubicBezTo>
                  <a:cubicBezTo>
                    <a:pt x="124" y="25"/>
                    <a:pt x="111" y="41"/>
                    <a:pt x="113" y="59"/>
                  </a:cubicBezTo>
                  <a:cubicBezTo>
                    <a:pt x="106" y="47"/>
                    <a:pt x="93" y="39"/>
                    <a:pt x="78" y="41"/>
                  </a:cubicBezTo>
                  <a:cubicBezTo>
                    <a:pt x="59" y="44"/>
                    <a:pt x="47" y="61"/>
                    <a:pt x="49" y="80"/>
                  </a:cubicBezTo>
                  <a:cubicBezTo>
                    <a:pt x="50" y="86"/>
                    <a:pt x="52" y="91"/>
                    <a:pt x="55" y="95"/>
                  </a:cubicBezTo>
                  <a:cubicBezTo>
                    <a:pt x="49" y="91"/>
                    <a:pt x="40" y="88"/>
                    <a:pt x="32" y="90"/>
                  </a:cubicBezTo>
                  <a:cubicBezTo>
                    <a:pt x="13" y="92"/>
                    <a:pt x="0" y="109"/>
                    <a:pt x="3" y="128"/>
                  </a:cubicBezTo>
                  <a:cubicBezTo>
                    <a:pt x="3" y="128"/>
                    <a:pt x="3" y="129"/>
                    <a:pt x="3" y="129"/>
                  </a:cubicBezTo>
                  <a:cubicBezTo>
                    <a:pt x="3" y="129"/>
                    <a:pt x="3" y="129"/>
                    <a:pt x="3" y="129"/>
                  </a:cubicBezTo>
                  <a:cubicBezTo>
                    <a:pt x="46" y="364"/>
                    <a:pt x="46" y="364"/>
                    <a:pt x="46" y="364"/>
                  </a:cubicBezTo>
                  <a:cubicBezTo>
                    <a:pt x="49" y="368"/>
                    <a:pt x="94" y="535"/>
                    <a:pt x="94" y="535"/>
                  </a:cubicBezTo>
                  <a:cubicBezTo>
                    <a:pt x="307" y="528"/>
                    <a:pt x="307" y="528"/>
                    <a:pt x="307" y="528"/>
                  </a:cubicBezTo>
                  <a:cubicBezTo>
                    <a:pt x="238" y="303"/>
                    <a:pt x="238" y="303"/>
                    <a:pt x="238" y="303"/>
                  </a:cubicBezTo>
                </a:path>
              </a:pathLst>
            </a:custGeom>
            <a:solidFill>
              <a:srgbClr val="BB91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76" name="Freeform 162"/>
            <p:cNvSpPr>
              <a:spLocks/>
            </p:cNvSpPr>
            <p:nvPr userDrawn="1"/>
          </p:nvSpPr>
          <p:spPr bwMode="gray">
            <a:xfrm>
              <a:off x="8091488" y="5829300"/>
              <a:ext cx="295275" cy="823913"/>
            </a:xfrm>
            <a:custGeom>
              <a:avLst/>
              <a:gdLst>
                <a:gd name="T0" fmla="*/ 164 w 164"/>
                <a:gd name="T1" fmla="*/ 453 h 459"/>
                <a:gd name="T2" fmla="*/ 34 w 164"/>
                <a:gd name="T3" fmla="*/ 30 h 459"/>
                <a:gd name="T4" fmla="*/ 34 w 164"/>
                <a:gd name="T5" fmla="*/ 30 h 459"/>
                <a:gd name="T6" fmla="*/ 33 w 164"/>
                <a:gd name="T7" fmla="*/ 29 h 459"/>
                <a:gd name="T8" fmla="*/ 43 w 164"/>
                <a:gd name="T9" fmla="*/ 1 h 459"/>
                <a:gd name="T10" fmla="*/ 32 w 164"/>
                <a:gd name="T11" fmla="*/ 1 h 459"/>
                <a:gd name="T12" fmla="*/ 3 w 164"/>
                <a:gd name="T13" fmla="*/ 39 h 459"/>
                <a:gd name="T14" fmla="*/ 3 w 164"/>
                <a:gd name="T15" fmla="*/ 40 h 459"/>
                <a:gd name="T16" fmla="*/ 3 w 164"/>
                <a:gd name="T17" fmla="*/ 40 h 459"/>
                <a:gd name="T18" fmla="*/ 46 w 164"/>
                <a:gd name="T19" fmla="*/ 275 h 459"/>
                <a:gd name="T20" fmla="*/ 97 w 164"/>
                <a:gd name="T21" fmla="*/ 459 h 459"/>
                <a:gd name="T22" fmla="*/ 164 w 164"/>
                <a:gd name="T23" fmla="*/ 453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4" h="459">
                  <a:moveTo>
                    <a:pt x="164" y="453"/>
                  </a:moveTo>
                  <a:cubicBezTo>
                    <a:pt x="34" y="30"/>
                    <a:pt x="34" y="30"/>
                    <a:pt x="34" y="30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4" y="30"/>
                    <a:pt x="34" y="30"/>
                    <a:pt x="33" y="29"/>
                  </a:cubicBezTo>
                  <a:cubicBezTo>
                    <a:pt x="32" y="18"/>
                    <a:pt x="36" y="8"/>
                    <a:pt x="43" y="1"/>
                  </a:cubicBezTo>
                  <a:cubicBezTo>
                    <a:pt x="39" y="0"/>
                    <a:pt x="35" y="0"/>
                    <a:pt x="32" y="1"/>
                  </a:cubicBezTo>
                  <a:cubicBezTo>
                    <a:pt x="13" y="3"/>
                    <a:pt x="0" y="20"/>
                    <a:pt x="3" y="39"/>
                  </a:cubicBezTo>
                  <a:cubicBezTo>
                    <a:pt x="3" y="39"/>
                    <a:pt x="3" y="40"/>
                    <a:pt x="3" y="40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46" y="275"/>
                    <a:pt x="46" y="275"/>
                    <a:pt x="46" y="275"/>
                  </a:cubicBezTo>
                  <a:cubicBezTo>
                    <a:pt x="49" y="279"/>
                    <a:pt x="97" y="459"/>
                    <a:pt x="97" y="459"/>
                  </a:cubicBezTo>
                  <a:cubicBezTo>
                    <a:pt x="164" y="453"/>
                    <a:pt x="164" y="453"/>
                    <a:pt x="164" y="453"/>
                  </a:cubicBezTo>
                </a:path>
              </a:pathLst>
            </a:custGeom>
            <a:solidFill>
              <a:srgbClr val="AB84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77" name="Freeform 163"/>
            <p:cNvSpPr>
              <a:spLocks/>
            </p:cNvSpPr>
            <p:nvPr userDrawn="1"/>
          </p:nvSpPr>
          <p:spPr bwMode="gray">
            <a:xfrm>
              <a:off x="8150226" y="6272213"/>
              <a:ext cx="477838" cy="203200"/>
            </a:xfrm>
            <a:custGeom>
              <a:avLst/>
              <a:gdLst>
                <a:gd name="T0" fmla="*/ 263 w 264"/>
                <a:gd name="T1" fmla="*/ 58 h 113"/>
                <a:gd name="T2" fmla="*/ 256 w 264"/>
                <a:gd name="T3" fmla="*/ 69 h 113"/>
                <a:gd name="T4" fmla="*/ 21 w 264"/>
                <a:gd name="T5" fmla="*/ 112 h 113"/>
                <a:gd name="T6" fmla="*/ 10 w 264"/>
                <a:gd name="T7" fmla="*/ 105 h 113"/>
                <a:gd name="T8" fmla="*/ 1 w 264"/>
                <a:gd name="T9" fmla="*/ 55 h 113"/>
                <a:gd name="T10" fmla="*/ 8 w 264"/>
                <a:gd name="T11" fmla="*/ 44 h 113"/>
                <a:gd name="T12" fmla="*/ 243 w 264"/>
                <a:gd name="T13" fmla="*/ 1 h 113"/>
                <a:gd name="T14" fmla="*/ 254 w 264"/>
                <a:gd name="T15" fmla="*/ 8 h 113"/>
                <a:gd name="T16" fmla="*/ 263 w 264"/>
                <a:gd name="T17" fmla="*/ 58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4" h="113">
                  <a:moveTo>
                    <a:pt x="263" y="58"/>
                  </a:moveTo>
                  <a:cubicBezTo>
                    <a:pt x="264" y="63"/>
                    <a:pt x="261" y="68"/>
                    <a:pt x="256" y="69"/>
                  </a:cubicBezTo>
                  <a:cubicBezTo>
                    <a:pt x="21" y="112"/>
                    <a:pt x="21" y="112"/>
                    <a:pt x="21" y="112"/>
                  </a:cubicBezTo>
                  <a:cubicBezTo>
                    <a:pt x="16" y="113"/>
                    <a:pt x="11" y="110"/>
                    <a:pt x="10" y="105"/>
                  </a:cubicBezTo>
                  <a:cubicBezTo>
                    <a:pt x="1" y="55"/>
                    <a:pt x="1" y="55"/>
                    <a:pt x="1" y="55"/>
                  </a:cubicBezTo>
                  <a:cubicBezTo>
                    <a:pt x="0" y="50"/>
                    <a:pt x="3" y="45"/>
                    <a:pt x="8" y="44"/>
                  </a:cubicBezTo>
                  <a:cubicBezTo>
                    <a:pt x="243" y="1"/>
                    <a:pt x="243" y="1"/>
                    <a:pt x="243" y="1"/>
                  </a:cubicBezTo>
                  <a:cubicBezTo>
                    <a:pt x="248" y="0"/>
                    <a:pt x="253" y="3"/>
                    <a:pt x="254" y="8"/>
                  </a:cubicBezTo>
                  <a:cubicBezTo>
                    <a:pt x="263" y="58"/>
                    <a:pt x="263" y="58"/>
                    <a:pt x="263" y="58"/>
                  </a:cubicBezTo>
                </a:path>
              </a:pathLst>
            </a:custGeom>
            <a:solidFill>
              <a:srgbClr val="737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78" name="Freeform 164"/>
            <p:cNvSpPr>
              <a:spLocks/>
            </p:cNvSpPr>
            <p:nvPr userDrawn="1"/>
          </p:nvSpPr>
          <p:spPr bwMode="gray">
            <a:xfrm>
              <a:off x="8151813" y="6272213"/>
              <a:ext cx="473075" cy="203200"/>
            </a:xfrm>
            <a:custGeom>
              <a:avLst/>
              <a:gdLst>
                <a:gd name="T0" fmla="*/ 244 w 262"/>
                <a:gd name="T1" fmla="*/ 0 h 113"/>
                <a:gd name="T2" fmla="*/ 242 w 262"/>
                <a:gd name="T3" fmla="*/ 1 h 113"/>
                <a:gd name="T4" fmla="*/ 76 w 262"/>
                <a:gd name="T5" fmla="*/ 31 h 113"/>
                <a:gd name="T6" fmla="*/ 16 w 262"/>
                <a:gd name="T7" fmla="*/ 42 h 113"/>
                <a:gd name="T8" fmla="*/ 7 w 262"/>
                <a:gd name="T9" fmla="*/ 44 h 113"/>
                <a:gd name="T10" fmla="*/ 0 w 262"/>
                <a:gd name="T11" fmla="*/ 53 h 113"/>
                <a:gd name="T12" fmla="*/ 0 w 262"/>
                <a:gd name="T13" fmla="*/ 55 h 113"/>
                <a:gd name="T14" fmla="*/ 9 w 262"/>
                <a:gd name="T15" fmla="*/ 105 h 113"/>
                <a:gd name="T16" fmla="*/ 18 w 262"/>
                <a:gd name="T17" fmla="*/ 113 h 113"/>
                <a:gd name="T18" fmla="*/ 20 w 262"/>
                <a:gd name="T19" fmla="*/ 112 h 113"/>
                <a:gd name="T20" fmla="*/ 255 w 262"/>
                <a:gd name="T21" fmla="*/ 69 h 113"/>
                <a:gd name="T22" fmla="*/ 262 w 262"/>
                <a:gd name="T23" fmla="*/ 60 h 113"/>
                <a:gd name="T24" fmla="*/ 262 w 262"/>
                <a:gd name="T25" fmla="*/ 58 h 113"/>
                <a:gd name="T26" fmla="*/ 253 w 262"/>
                <a:gd name="T27" fmla="*/ 8 h 113"/>
                <a:gd name="T28" fmla="*/ 244 w 262"/>
                <a:gd name="T29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2" h="113">
                  <a:moveTo>
                    <a:pt x="244" y="0"/>
                  </a:moveTo>
                  <a:cubicBezTo>
                    <a:pt x="243" y="0"/>
                    <a:pt x="243" y="1"/>
                    <a:pt x="242" y="1"/>
                  </a:cubicBezTo>
                  <a:cubicBezTo>
                    <a:pt x="76" y="31"/>
                    <a:pt x="76" y="31"/>
                    <a:pt x="76" y="31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3" y="45"/>
                    <a:pt x="0" y="49"/>
                    <a:pt x="0" y="53"/>
                  </a:cubicBezTo>
                  <a:cubicBezTo>
                    <a:pt x="0" y="54"/>
                    <a:pt x="0" y="54"/>
                    <a:pt x="0" y="55"/>
                  </a:cubicBezTo>
                  <a:cubicBezTo>
                    <a:pt x="9" y="105"/>
                    <a:pt x="9" y="105"/>
                    <a:pt x="9" y="105"/>
                  </a:cubicBezTo>
                  <a:cubicBezTo>
                    <a:pt x="10" y="109"/>
                    <a:pt x="14" y="113"/>
                    <a:pt x="18" y="113"/>
                  </a:cubicBezTo>
                  <a:cubicBezTo>
                    <a:pt x="19" y="113"/>
                    <a:pt x="19" y="113"/>
                    <a:pt x="20" y="112"/>
                  </a:cubicBezTo>
                  <a:cubicBezTo>
                    <a:pt x="255" y="69"/>
                    <a:pt x="255" y="69"/>
                    <a:pt x="255" y="69"/>
                  </a:cubicBezTo>
                  <a:cubicBezTo>
                    <a:pt x="259" y="68"/>
                    <a:pt x="262" y="64"/>
                    <a:pt x="262" y="60"/>
                  </a:cubicBezTo>
                  <a:cubicBezTo>
                    <a:pt x="262" y="59"/>
                    <a:pt x="262" y="59"/>
                    <a:pt x="262" y="58"/>
                  </a:cubicBezTo>
                  <a:cubicBezTo>
                    <a:pt x="253" y="8"/>
                    <a:pt x="253" y="8"/>
                    <a:pt x="253" y="8"/>
                  </a:cubicBezTo>
                  <a:cubicBezTo>
                    <a:pt x="252" y="4"/>
                    <a:pt x="248" y="0"/>
                    <a:pt x="244" y="0"/>
                  </a:cubicBezTo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79" name="Freeform 165"/>
            <p:cNvSpPr>
              <a:spLocks/>
            </p:cNvSpPr>
            <p:nvPr userDrawn="1"/>
          </p:nvSpPr>
          <p:spPr bwMode="gray">
            <a:xfrm>
              <a:off x="8235951" y="6286500"/>
              <a:ext cx="306388" cy="174625"/>
            </a:xfrm>
            <a:custGeom>
              <a:avLst/>
              <a:gdLst>
                <a:gd name="T0" fmla="*/ 193 w 193"/>
                <a:gd name="T1" fmla="*/ 77 h 110"/>
                <a:gd name="T2" fmla="*/ 13 w 193"/>
                <a:gd name="T3" fmla="*/ 110 h 110"/>
                <a:gd name="T4" fmla="*/ 0 w 193"/>
                <a:gd name="T5" fmla="*/ 33 h 110"/>
                <a:gd name="T6" fmla="*/ 179 w 193"/>
                <a:gd name="T7" fmla="*/ 0 h 110"/>
                <a:gd name="T8" fmla="*/ 193 w 193"/>
                <a:gd name="T9" fmla="*/ 77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10">
                  <a:moveTo>
                    <a:pt x="193" y="77"/>
                  </a:moveTo>
                  <a:lnTo>
                    <a:pt x="13" y="110"/>
                  </a:lnTo>
                  <a:lnTo>
                    <a:pt x="0" y="33"/>
                  </a:lnTo>
                  <a:lnTo>
                    <a:pt x="179" y="0"/>
                  </a:lnTo>
                  <a:lnTo>
                    <a:pt x="193" y="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80" name="Freeform 166"/>
            <p:cNvSpPr>
              <a:spLocks/>
            </p:cNvSpPr>
            <p:nvPr userDrawn="1"/>
          </p:nvSpPr>
          <p:spPr bwMode="gray">
            <a:xfrm>
              <a:off x="8421688" y="6315075"/>
              <a:ext cx="84138" cy="90488"/>
            </a:xfrm>
            <a:custGeom>
              <a:avLst/>
              <a:gdLst>
                <a:gd name="T0" fmla="*/ 53 w 53"/>
                <a:gd name="T1" fmla="*/ 49 h 57"/>
                <a:gd name="T2" fmla="*/ 9 w 53"/>
                <a:gd name="T3" fmla="*/ 57 h 57"/>
                <a:gd name="T4" fmla="*/ 0 w 53"/>
                <a:gd name="T5" fmla="*/ 8 h 57"/>
                <a:gd name="T6" fmla="*/ 44 w 53"/>
                <a:gd name="T7" fmla="*/ 0 h 57"/>
                <a:gd name="T8" fmla="*/ 53 w 53"/>
                <a:gd name="T9" fmla="*/ 4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7">
                  <a:moveTo>
                    <a:pt x="53" y="49"/>
                  </a:moveTo>
                  <a:lnTo>
                    <a:pt x="9" y="57"/>
                  </a:lnTo>
                  <a:lnTo>
                    <a:pt x="0" y="8"/>
                  </a:lnTo>
                  <a:lnTo>
                    <a:pt x="44" y="0"/>
                  </a:lnTo>
                  <a:lnTo>
                    <a:pt x="53" y="49"/>
                  </a:lnTo>
                  <a:close/>
                </a:path>
              </a:pathLst>
            </a:custGeom>
            <a:solidFill>
              <a:srgbClr val="BAD8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81" name="Freeform 167"/>
            <p:cNvSpPr>
              <a:spLocks/>
            </p:cNvSpPr>
            <p:nvPr userDrawn="1"/>
          </p:nvSpPr>
          <p:spPr bwMode="gray">
            <a:xfrm>
              <a:off x="8447088" y="6346825"/>
              <a:ext cx="36513" cy="36513"/>
            </a:xfrm>
            <a:custGeom>
              <a:avLst/>
              <a:gdLst>
                <a:gd name="T0" fmla="*/ 15 w 23"/>
                <a:gd name="T1" fmla="*/ 1 h 23"/>
                <a:gd name="T2" fmla="*/ 4 w 23"/>
                <a:gd name="T3" fmla="*/ 0 h 23"/>
                <a:gd name="T4" fmla="*/ 4 w 23"/>
                <a:gd name="T5" fmla="*/ 7 h 23"/>
                <a:gd name="T6" fmla="*/ 7 w 23"/>
                <a:gd name="T7" fmla="*/ 7 h 23"/>
                <a:gd name="T8" fmla="*/ 7 w 23"/>
                <a:gd name="T9" fmla="*/ 4 h 23"/>
                <a:gd name="T10" fmla="*/ 10 w 23"/>
                <a:gd name="T11" fmla="*/ 4 h 23"/>
                <a:gd name="T12" fmla="*/ 8 w 23"/>
                <a:gd name="T13" fmla="*/ 12 h 23"/>
                <a:gd name="T14" fmla="*/ 7 w 23"/>
                <a:gd name="T15" fmla="*/ 18 h 23"/>
                <a:gd name="T16" fmla="*/ 0 w 23"/>
                <a:gd name="T17" fmla="*/ 21 h 23"/>
                <a:gd name="T18" fmla="*/ 1 w 23"/>
                <a:gd name="T19" fmla="*/ 23 h 23"/>
                <a:gd name="T20" fmla="*/ 9 w 23"/>
                <a:gd name="T21" fmla="*/ 20 h 23"/>
                <a:gd name="T22" fmla="*/ 11 w 23"/>
                <a:gd name="T23" fmla="*/ 12 h 23"/>
                <a:gd name="T24" fmla="*/ 16 w 23"/>
                <a:gd name="T25" fmla="*/ 15 h 23"/>
                <a:gd name="T26" fmla="*/ 13 w 23"/>
                <a:gd name="T27" fmla="*/ 22 h 23"/>
                <a:gd name="T28" fmla="*/ 16 w 23"/>
                <a:gd name="T29" fmla="*/ 22 h 23"/>
                <a:gd name="T30" fmla="*/ 19 w 23"/>
                <a:gd name="T31" fmla="*/ 14 h 23"/>
                <a:gd name="T32" fmla="*/ 13 w 23"/>
                <a:gd name="T33" fmla="*/ 11 h 23"/>
                <a:gd name="T34" fmla="*/ 15 w 23"/>
                <a:gd name="T35" fmla="*/ 5 h 23"/>
                <a:gd name="T36" fmla="*/ 18 w 23"/>
                <a:gd name="T37" fmla="*/ 9 h 23"/>
                <a:gd name="T38" fmla="*/ 23 w 23"/>
                <a:gd name="T39" fmla="*/ 6 h 23"/>
                <a:gd name="T40" fmla="*/ 20 w 23"/>
                <a:gd name="T41" fmla="*/ 4 h 23"/>
                <a:gd name="T42" fmla="*/ 18 w 23"/>
                <a:gd name="T43" fmla="*/ 5 h 23"/>
                <a:gd name="T44" fmla="*/ 15 w 23"/>
                <a:gd name="T45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3" h="23">
                  <a:moveTo>
                    <a:pt x="15" y="1"/>
                  </a:moveTo>
                  <a:lnTo>
                    <a:pt x="4" y="0"/>
                  </a:lnTo>
                  <a:lnTo>
                    <a:pt x="4" y="7"/>
                  </a:lnTo>
                  <a:lnTo>
                    <a:pt x="7" y="7"/>
                  </a:lnTo>
                  <a:lnTo>
                    <a:pt x="7" y="4"/>
                  </a:lnTo>
                  <a:lnTo>
                    <a:pt x="10" y="4"/>
                  </a:lnTo>
                  <a:lnTo>
                    <a:pt x="8" y="12"/>
                  </a:lnTo>
                  <a:lnTo>
                    <a:pt x="7" y="18"/>
                  </a:lnTo>
                  <a:lnTo>
                    <a:pt x="0" y="21"/>
                  </a:lnTo>
                  <a:lnTo>
                    <a:pt x="1" y="23"/>
                  </a:lnTo>
                  <a:lnTo>
                    <a:pt x="9" y="20"/>
                  </a:lnTo>
                  <a:lnTo>
                    <a:pt x="11" y="12"/>
                  </a:lnTo>
                  <a:lnTo>
                    <a:pt x="16" y="15"/>
                  </a:lnTo>
                  <a:lnTo>
                    <a:pt x="13" y="22"/>
                  </a:lnTo>
                  <a:lnTo>
                    <a:pt x="16" y="22"/>
                  </a:lnTo>
                  <a:lnTo>
                    <a:pt x="19" y="14"/>
                  </a:lnTo>
                  <a:lnTo>
                    <a:pt x="13" y="11"/>
                  </a:lnTo>
                  <a:lnTo>
                    <a:pt x="15" y="5"/>
                  </a:lnTo>
                  <a:lnTo>
                    <a:pt x="18" y="9"/>
                  </a:lnTo>
                  <a:lnTo>
                    <a:pt x="23" y="6"/>
                  </a:lnTo>
                  <a:lnTo>
                    <a:pt x="20" y="4"/>
                  </a:lnTo>
                  <a:lnTo>
                    <a:pt x="18" y="5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82" name="Freeform 168"/>
            <p:cNvSpPr>
              <a:spLocks/>
            </p:cNvSpPr>
            <p:nvPr userDrawn="1"/>
          </p:nvSpPr>
          <p:spPr bwMode="gray">
            <a:xfrm>
              <a:off x="8462963" y="6335713"/>
              <a:ext cx="11113" cy="11113"/>
            </a:xfrm>
            <a:custGeom>
              <a:avLst/>
              <a:gdLst>
                <a:gd name="T0" fmla="*/ 6 w 6"/>
                <a:gd name="T1" fmla="*/ 3 h 6"/>
                <a:gd name="T2" fmla="*/ 3 w 6"/>
                <a:gd name="T3" fmla="*/ 6 h 6"/>
                <a:gd name="T4" fmla="*/ 0 w 6"/>
                <a:gd name="T5" fmla="*/ 3 h 6"/>
                <a:gd name="T6" fmla="*/ 3 w 6"/>
                <a:gd name="T7" fmla="*/ 0 h 6"/>
                <a:gd name="T8" fmla="*/ 6 w 6"/>
                <a:gd name="T9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6" y="3"/>
                  </a:moveTo>
                  <a:cubicBezTo>
                    <a:pt x="5" y="5"/>
                    <a:pt x="4" y="6"/>
                    <a:pt x="3" y="6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5" y="0"/>
                    <a:pt x="6" y="2"/>
                    <a:pt x="6" y="3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83" name="Freeform 169"/>
            <p:cNvSpPr>
              <a:spLocks/>
            </p:cNvSpPr>
            <p:nvPr userDrawn="1"/>
          </p:nvSpPr>
          <p:spPr bwMode="gray">
            <a:xfrm>
              <a:off x="8347076" y="6327775"/>
              <a:ext cx="85725" cy="92075"/>
            </a:xfrm>
            <a:custGeom>
              <a:avLst/>
              <a:gdLst>
                <a:gd name="T0" fmla="*/ 54 w 54"/>
                <a:gd name="T1" fmla="*/ 49 h 58"/>
                <a:gd name="T2" fmla="*/ 8 w 54"/>
                <a:gd name="T3" fmla="*/ 58 h 58"/>
                <a:gd name="T4" fmla="*/ 0 w 54"/>
                <a:gd name="T5" fmla="*/ 9 h 58"/>
                <a:gd name="T6" fmla="*/ 45 w 54"/>
                <a:gd name="T7" fmla="*/ 0 h 58"/>
                <a:gd name="T8" fmla="*/ 54 w 54"/>
                <a:gd name="T9" fmla="*/ 49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8">
                  <a:moveTo>
                    <a:pt x="54" y="49"/>
                  </a:moveTo>
                  <a:lnTo>
                    <a:pt x="8" y="58"/>
                  </a:lnTo>
                  <a:lnTo>
                    <a:pt x="0" y="9"/>
                  </a:lnTo>
                  <a:lnTo>
                    <a:pt x="45" y="0"/>
                  </a:lnTo>
                  <a:lnTo>
                    <a:pt x="54" y="49"/>
                  </a:lnTo>
                  <a:close/>
                </a:path>
              </a:pathLst>
            </a:custGeom>
            <a:solidFill>
              <a:srgbClr val="BAD8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84" name="Freeform 170"/>
            <p:cNvSpPr>
              <a:spLocks/>
            </p:cNvSpPr>
            <p:nvPr userDrawn="1"/>
          </p:nvSpPr>
          <p:spPr bwMode="gray">
            <a:xfrm>
              <a:off x="8366126" y="6361113"/>
              <a:ext cx="46038" cy="31750"/>
            </a:xfrm>
            <a:custGeom>
              <a:avLst/>
              <a:gdLst>
                <a:gd name="T0" fmla="*/ 0 w 29"/>
                <a:gd name="T1" fmla="*/ 4 h 20"/>
                <a:gd name="T2" fmla="*/ 3 w 29"/>
                <a:gd name="T3" fmla="*/ 20 h 20"/>
                <a:gd name="T4" fmla="*/ 29 w 29"/>
                <a:gd name="T5" fmla="*/ 15 h 20"/>
                <a:gd name="T6" fmla="*/ 27 w 29"/>
                <a:gd name="T7" fmla="*/ 0 h 20"/>
                <a:gd name="T8" fmla="*/ 16 w 29"/>
                <a:gd name="T9" fmla="*/ 12 h 20"/>
                <a:gd name="T10" fmla="*/ 0 w 29"/>
                <a:gd name="T11" fmla="*/ 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0">
                  <a:moveTo>
                    <a:pt x="0" y="4"/>
                  </a:moveTo>
                  <a:lnTo>
                    <a:pt x="3" y="20"/>
                  </a:lnTo>
                  <a:lnTo>
                    <a:pt x="29" y="15"/>
                  </a:lnTo>
                  <a:lnTo>
                    <a:pt x="27" y="0"/>
                  </a:lnTo>
                  <a:lnTo>
                    <a:pt x="16" y="12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85" name="Freeform 171"/>
            <p:cNvSpPr>
              <a:spLocks/>
            </p:cNvSpPr>
            <p:nvPr userDrawn="1"/>
          </p:nvSpPr>
          <p:spPr bwMode="gray">
            <a:xfrm>
              <a:off x="8366126" y="6354763"/>
              <a:ext cx="41275" cy="22225"/>
            </a:xfrm>
            <a:custGeom>
              <a:avLst/>
              <a:gdLst>
                <a:gd name="T0" fmla="*/ 0 w 26"/>
                <a:gd name="T1" fmla="*/ 5 h 14"/>
                <a:gd name="T2" fmla="*/ 0 w 26"/>
                <a:gd name="T3" fmla="*/ 6 h 14"/>
                <a:gd name="T4" fmla="*/ 14 w 26"/>
                <a:gd name="T5" fmla="*/ 14 h 14"/>
                <a:gd name="T6" fmla="*/ 26 w 26"/>
                <a:gd name="T7" fmla="*/ 1 h 14"/>
                <a:gd name="T8" fmla="*/ 26 w 26"/>
                <a:gd name="T9" fmla="*/ 0 h 14"/>
                <a:gd name="T10" fmla="*/ 0 w 26"/>
                <a:gd name="T11" fmla="*/ 5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14">
                  <a:moveTo>
                    <a:pt x="0" y="5"/>
                  </a:moveTo>
                  <a:lnTo>
                    <a:pt x="0" y="6"/>
                  </a:lnTo>
                  <a:lnTo>
                    <a:pt x="14" y="14"/>
                  </a:lnTo>
                  <a:lnTo>
                    <a:pt x="26" y="1"/>
                  </a:lnTo>
                  <a:lnTo>
                    <a:pt x="26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86" name="Freeform 172"/>
            <p:cNvSpPr>
              <a:spLocks/>
            </p:cNvSpPr>
            <p:nvPr userDrawn="1"/>
          </p:nvSpPr>
          <p:spPr bwMode="gray">
            <a:xfrm>
              <a:off x="8272463" y="6342063"/>
              <a:ext cx="84138" cy="90488"/>
            </a:xfrm>
            <a:custGeom>
              <a:avLst/>
              <a:gdLst>
                <a:gd name="T0" fmla="*/ 53 w 53"/>
                <a:gd name="T1" fmla="*/ 49 h 57"/>
                <a:gd name="T2" fmla="*/ 9 w 53"/>
                <a:gd name="T3" fmla="*/ 57 h 57"/>
                <a:gd name="T4" fmla="*/ 0 w 53"/>
                <a:gd name="T5" fmla="*/ 8 h 57"/>
                <a:gd name="T6" fmla="*/ 45 w 53"/>
                <a:gd name="T7" fmla="*/ 0 h 57"/>
                <a:gd name="T8" fmla="*/ 53 w 53"/>
                <a:gd name="T9" fmla="*/ 4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7">
                  <a:moveTo>
                    <a:pt x="53" y="49"/>
                  </a:moveTo>
                  <a:lnTo>
                    <a:pt x="9" y="57"/>
                  </a:lnTo>
                  <a:lnTo>
                    <a:pt x="0" y="8"/>
                  </a:lnTo>
                  <a:lnTo>
                    <a:pt x="45" y="0"/>
                  </a:lnTo>
                  <a:lnTo>
                    <a:pt x="53" y="49"/>
                  </a:lnTo>
                  <a:close/>
                </a:path>
              </a:pathLst>
            </a:custGeom>
            <a:solidFill>
              <a:srgbClr val="BAD8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87" name="Freeform 173"/>
            <p:cNvSpPr>
              <a:spLocks/>
            </p:cNvSpPr>
            <p:nvPr userDrawn="1"/>
          </p:nvSpPr>
          <p:spPr bwMode="gray">
            <a:xfrm>
              <a:off x="8293101" y="6367463"/>
              <a:ext cx="41275" cy="38100"/>
            </a:xfrm>
            <a:custGeom>
              <a:avLst/>
              <a:gdLst>
                <a:gd name="T0" fmla="*/ 22 w 23"/>
                <a:gd name="T1" fmla="*/ 5 h 21"/>
                <a:gd name="T2" fmla="*/ 15 w 23"/>
                <a:gd name="T3" fmla="*/ 1 h 21"/>
                <a:gd name="T4" fmla="*/ 11 w 23"/>
                <a:gd name="T5" fmla="*/ 4 h 21"/>
                <a:gd name="T6" fmla="*/ 5 w 23"/>
                <a:gd name="T7" fmla="*/ 2 h 21"/>
                <a:gd name="T8" fmla="*/ 0 w 23"/>
                <a:gd name="T9" fmla="*/ 9 h 21"/>
                <a:gd name="T10" fmla="*/ 14 w 23"/>
                <a:gd name="T11" fmla="*/ 21 h 21"/>
                <a:gd name="T12" fmla="*/ 22 w 23"/>
                <a:gd name="T13" fmla="*/ 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1">
                  <a:moveTo>
                    <a:pt x="22" y="5"/>
                  </a:moveTo>
                  <a:cubicBezTo>
                    <a:pt x="22" y="2"/>
                    <a:pt x="19" y="0"/>
                    <a:pt x="15" y="1"/>
                  </a:cubicBezTo>
                  <a:cubicBezTo>
                    <a:pt x="13" y="1"/>
                    <a:pt x="11" y="2"/>
                    <a:pt x="11" y="4"/>
                  </a:cubicBezTo>
                  <a:cubicBezTo>
                    <a:pt x="9" y="3"/>
                    <a:pt x="8" y="2"/>
                    <a:pt x="5" y="2"/>
                  </a:cubicBezTo>
                  <a:cubicBezTo>
                    <a:pt x="2" y="3"/>
                    <a:pt x="0" y="6"/>
                    <a:pt x="0" y="9"/>
                  </a:cubicBezTo>
                  <a:cubicBezTo>
                    <a:pt x="1" y="15"/>
                    <a:pt x="10" y="19"/>
                    <a:pt x="14" y="21"/>
                  </a:cubicBezTo>
                  <a:cubicBezTo>
                    <a:pt x="17" y="17"/>
                    <a:pt x="23" y="11"/>
                    <a:pt x="22" y="5"/>
                  </a:cubicBezTo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88" name="Freeform 174"/>
            <p:cNvSpPr>
              <a:spLocks/>
            </p:cNvSpPr>
            <p:nvPr userDrawn="1"/>
          </p:nvSpPr>
          <p:spPr bwMode="gray">
            <a:xfrm>
              <a:off x="8240713" y="6521450"/>
              <a:ext cx="466725" cy="266700"/>
            </a:xfrm>
            <a:custGeom>
              <a:avLst/>
              <a:gdLst>
                <a:gd name="T0" fmla="*/ 294 w 294"/>
                <a:gd name="T1" fmla="*/ 168 h 168"/>
                <a:gd name="T2" fmla="*/ 245 w 294"/>
                <a:gd name="T3" fmla="*/ 0 h 168"/>
                <a:gd name="T4" fmla="*/ 0 w 294"/>
                <a:gd name="T5" fmla="*/ 38 h 168"/>
                <a:gd name="T6" fmla="*/ 18 w 294"/>
                <a:gd name="T7" fmla="*/ 168 h 168"/>
                <a:gd name="T8" fmla="*/ 294 w 294"/>
                <a:gd name="T9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4" h="168">
                  <a:moveTo>
                    <a:pt x="294" y="168"/>
                  </a:moveTo>
                  <a:lnTo>
                    <a:pt x="245" y="0"/>
                  </a:lnTo>
                  <a:lnTo>
                    <a:pt x="0" y="38"/>
                  </a:lnTo>
                  <a:lnTo>
                    <a:pt x="18" y="168"/>
                  </a:lnTo>
                  <a:lnTo>
                    <a:pt x="294" y="168"/>
                  </a:lnTo>
                  <a:close/>
                </a:path>
              </a:pathLst>
            </a:custGeom>
            <a:solidFill>
              <a:srgbClr val="BAD8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89" name="Freeform 175"/>
            <p:cNvSpPr>
              <a:spLocks/>
            </p:cNvSpPr>
            <p:nvPr userDrawn="1"/>
          </p:nvSpPr>
          <p:spPr bwMode="gray">
            <a:xfrm>
              <a:off x="8240713" y="6562725"/>
              <a:ext cx="198438" cy="225425"/>
            </a:xfrm>
            <a:custGeom>
              <a:avLst/>
              <a:gdLst>
                <a:gd name="T0" fmla="*/ 125 w 125"/>
                <a:gd name="T1" fmla="*/ 142 h 142"/>
                <a:gd name="T2" fmla="*/ 18 w 125"/>
                <a:gd name="T3" fmla="*/ 142 h 142"/>
                <a:gd name="T4" fmla="*/ 0 w 125"/>
                <a:gd name="T5" fmla="*/ 12 h 142"/>
                <a:gd name="T6" fmla="*/ 76 w 125"/>
                <a:gd name="T7" fmla="*/ 0 h 142"/>
                <a:gd name="T8" fmla="*/ 125 w 125"/>
                <a:gd name="T9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42">
                  <a:moveTo>
                    <a:pt x="125" y="142"/>
                  </a:moveTo>
                  <a:lnTo>
                    <a:pt x="18" y="142"/>
                  </a:lnTo>
                  <a:lnTo>
                    <a:pt x="0" y="12"/>
                  </a:lnTo>
                  <a:lnTo>
                    <a:pt x="76" y="0"/>
                  </a:lnTo>
                  <a:lnTo>
                    <a:pt x="125" y="142"/>
                  </a:lnTo>
                  <a:close/>
                </a:path>
              </a:pathLst>
            </a:custGeom>
            <a:solidFill>
              <a:srgbClr val="9AB2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90" name="Rectangle 176"/>
            <p:cNvSpPr>
              <a:spLocks noChangeArrowheads="1"/>
            </p:cNvSpPr>
            <p:nvPr userDrawn="1"/>
          </p:nvSpPr>
          <p:spPr bwMode="gray">
            <a:xfrm>
              <a:off x="8091488" y="3802063"/>
              <a:ext cx="168275" cy="33338"/>
            </a:xfrm>
            <a:prstGeom prst="rect">
              <a:avLst/>
            </a:prstGeom>
            <a:solidFill>
              <a:srgbClr val="BAD8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91" name="Freeform 177"/>
            <p:cNvSpPr>
              <a:spLocks/>
            </p:cNvSpPr>
            <p:nvPr userDrawn="1"/>
          </p:nvSpPr>
          <p:spPr bwMode="gray">
            <a:xfrm>
              <a:off x="7681913" y="5969000"/>
              <a:ext cx="88900" cy="34925"/>
            </a:xfrm>
            <a:custGeom>
              <a:avLst/>
              <a:gdLst>
                <a:gd name="T0" fmla="*/ 50 w 50"/>
                <a:gd name="T1" fmla="*/ 0 h 19"/>
                <a:gd name="T2" fmla="*/ 42 w 50"/>
                <a:gd name="T3" fmla="*/ 19 h 19"/>
                <a:gd name="T4" fmla="*/ 8 w 50"/>
                <a:gd name="T5" fmla="*/ 19 h 19"/>
                <a:gd name="T6" fmla="*/ 0 w 50"/>
                <a:gd name="T7" fmla="*/ 0 h 19"/>
                <a:gd name="T8" fmla="*/ 50 w 50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19">
                  <a:moveTo>
                    <a:pt x="50" y="0"/>
                  </a:moveTo>
                  <a:cubicBezTo>
                    <a:pt x="47" y="6"/>
                    <a:pt x="44" y="12"/>
                    <a:pt x="42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5" y="13"/>
                    <a:pt x="2" y="7"/>
                    <a:pt x="0" y="0"/>
                  </a:cubicBezTo>
                  <a:lnTo>
                    <a:pt x="50" y="0"/>
                  </a:lnTo>
                  <a:close/>
                </a:path>
              </a:pathLst>
            </a:custGeom>
            <a:solidFill>
              <a:srgbClr val="BAD8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92" name="Freeform 178"/>
            <p:cNvSpPr>
              <a:spLocks/>
            </p:cNvSpPr>
            <p:nvPr userDrawn="1"/>
          </p:nvSpPr>
          <p:spPr bwMode="gray">
            <a:xfrm>
              <a:off x="7681913" y="5969000"/>
              <a:ext cx="88900" cy="34925"/>
            </a:xfrm>
            <a:custGeom>
              <a:avLst/>
              <a:gdLst>
                <a:gd name="T0" fmla="*/ 50 w 50"/>
                <a:gd name="T1" fmla="*/ 0 h 19"/>
                <a:gd name="T2" fmla="*/ 42 w 50"/>
                <a:gd name="T3" fmla="*/ 19 h 19"/>
                <a:gd name="T4" fmla="*/ 8 w 50"/>
                <a:gd name="T5" fmla="*/ 19 h 19"/>
                <a:gd name="T6" fmla="*/ 0 w 50"/>
                <a:gd name="T7" fmla="*/ 0 h 19"/>
                <a:gd name="T8" fmla="*/ 50 w 50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19">
                  <a:moveTo>
                    <a:pt x="50" y="0"/>
                  </a:moveTo>
                  <a:cubicBezTo>
                    <a:pt x="47" y="6"/>
                    <a:pt x="44" y="12"/>
                    <a:pt x="42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5" y="13"/>
                    <a:pt x="2" y="7"/>
                    <a:pt x="0" y="0"/>
                  </a:cubicBezTo>
                  <a:lnTo>
                    <a:pt x="50" y="0"/>
                  </a:lnTo>
                  <a:close/>
                </a:path>
              </a:pathLst>
            </a:custGeom>
            <a:solidFill>
              <a:srgbClr val="BAD8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93" name="Freeform 179"/>
            <p:cNvSpPr>
              <a:spLocks/>
            </p:cNvSpPr>
            <p:nvPr userDrawn="1"/>
          </p:nvSpPr>
          <p:spPr bwMode="gray">
            <a:xfrm>
              <a:off x="9932988" y="4840288"/>
              <a:ext cx="995363" cy="1466850"/>
            </a:xfrm>
            <a:custGeom>
              <a:avLst/>
              <a:gdLst>
                <a:gd name="T0" fmla="*/ 26 w 627"/>
                <a:gd name="T1" fmla="*/ 0 h 924"/>
                <a:gd name="T2" fmla="*/ 0 w 627"/>
                <a:gd name="T3" fmla="*/ 18 h 924"/>
                <a:gd name="T4" fmla="*/ 248 w 627"/>
                <a:gd name="T5" fmla="*/ 393 h 924"/>
                <a:gd name="T6" fmla="*/ 599 w 627"/>
                <a:gd name="T7" fmla="*/ 924 h 924"/>
                <a:gd name="T8" fmla="*/ 627 w 627"/>
                <a:gd name="T9" fmla="*/ 907 h 924"/>
                <a:gd name="T10" fmla="*/ 26 w 627"/>
                <a:gd name="T11" fmla="*/ 0 h 9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7" h="924">
                  <a:moveTo>
                    <a:pt x="26" y="0"/>
                  </a:moveTo>
                  <a:lnTo>
                    <a:pt x="0" y="18"/>
                  </a:lnTo>
                  <a:lnTo>
                    <a:pt x="248" y="393"/>
                  </a:lnTo>
                  <a:lnTo>
                    <a:pt x="599" y="924"/>
                  </a:lnTo>
                  <a:lnTo>
                    <a:pt x="627" y="907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94" name="Freeform 180"/>
            <p:cNvSpPr>
              <a:spLocks/>
            </p:cNvSpPr>
            <p:nvPr userDrawn="1"/>
          </p:nvSpPr>
          <p:spPr bwMode="gray">
            <a:xfrm>
              <a:off x="10814051" y="6172200"/>
              <a:ext cx="57150" cy="47625"/>
            </a:xfrm>
            <a:custGeom>
              <a:avLst/>
              <a:gdLst>
                <a:gd name="T0" fmla="*/ 36 w 36"/>
                <a:gd name="T1" fmla="*/ 13 h 30"/>
                <a:gd name="T2" fmla="*/ 9 w 36"/>
                <a:gd name="T3" fmla="*/ 30 h 30"/>
                <a:gd name="T4" fmla="*/ 9 w 36"/>
                <a:gd name="T5" fmla="*/ 30 h 30"/>
                <a:gd name="T6" fmla="*/ 0 w 36"/>
                <a:gd name="T7" fmla="*/ 18 h 30"/>
                <a:gd name="T8" fmla="*/ 27 w 36"/>
                <a:gd name="T9" fmla="*/ 0 h 30"/>
                <a:gd name="T10" fmla="*/ 36 w 36"/>
                <a:gd name="T11" fmla="*/ 1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30">
                  <a:moveTo>
                    <a:pt x="36" y="13"/>
                  </a:moveTo>
                  <a:lnTo>
                    <a:pt x="9" y="30"/>
                  </a:lnTo>
                  <a:lnTo>
                    <a:pt x="9" y="30"/>
                  </a:lnTo>
                  <a:lnTo>
                    <a:pt x="0" y="18"/>
                  </a:lnTo>
                  <a:lnTo>
                    <a:pt x="27" y="0"/>
                  </a:lnTo>
                  <a:lnTo>
                    <a:pt x="36" y="13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95" name="Freeform 181"/>
            <p:cNvSpPr>
              <a:spLocks/>
            </p:cNvSpPr>
            <p:nvPr userDrawn="1"/>
          </p:nvSpPr>
          <p:spPr bwMode="gray">
            <a:xfrm>
              <a:off x="10785476" y="6127750"/>
              <a:ext cx="55563" cy="49213"/>
            </a:xfrm>
            <a:custGeom>
              <a:avLst/>
              <a:gdLst>
                <a:gd name="T0" fmla="*/ 35 w 35"/>
                <a:gd name="T1" fmla="*/ 13 h 31"/>
                <a:gd name="T2" fmla="*/ 8 w 35"/>
                <a:gd name="T3" fmla="*/ 31 h 31"/>
                <a:gd name="T4" fmla="*/ 8 w 35"/>
                <a:gd name="T5" fmla="*/ 31 h 31"/>
                <a:gd name="T6" fmla="*/ 0 w 35"/>
                <a:gd name="T7" fmla="*/ 18 h 31"/>
                <a:gd name="T8" fmla="*/ 26 w 35"/>
                <a:gd name="T9" fmla="*/ 0 h 31"/>
                <a:gd name="T10" fmla="*/ 35 w 35"/>
                <a:gd name="T11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31">
                  <a:moveTo>
                    <a:pt x="35" y="13"/>
                  </a:moveTo>
                  <a:lnTo>
                    <a:pt x="8" y="31"/>
                  </a:lnTo>
                  <a:lnTo>
                    <a:pt x="8" y="31"/>
                  </a:lnTo>
                  <a:lnTo>
                    <a:pt x="0" y="18"/>
                  </a:lnTo>
                  <a:lnTo>
                    <a:pt x="26" y="0"/>
                  </a:lnTo>
                  <a:lnTo>
                    <a:pt x="35" y="13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96" name="Freeform 182"/>
            <p:cNvSpPr>
              <a:spLocks/>
            </p:cNvSpPr>
            <p:nvPr userDrawn="1"/>
          </p:nvSpPr>
          <p:spPr bwMode="gray">
            <a:xfrm>
              <a:off x="10753726" y="6081713"/>
              <a:ext cx="58738" cy="50800"/>
            </a:xfrm>
            <a:custGeom>
              <a:avLst/>
              <a:gdLst>
                <a:gd name="T0" fmla="*/ 37 w 37"/>
                <a:gd name="T1" fmla="*/ 14 h 32"/>
                <a:gd name="T2" fmla="*/ 10 w 37"/>
                <a:gd name="T3" fmla="*/ 32 h 32"/>
                <a:gd name="T4" fmla="*/ 0 w 37"/>
                <a:gd name="T5" fmla="*/ 18 h 32"/>
                <a:gd name="T6" fmla="*/ 28 w 37"/>
                <a:gd name="T7" fmla="*/ 0 h 32"/>
                <a:gd name="T8" fmla="*/ 37 w 37"/>
                <a:gd name="T9" fmla="*/ 1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2">
                  <a:moveTo>
                    <a:pt x="37" y="14"/>
                  </a:moveTo>
                  <a:lnTo>
                    <a:pt x="10" y="32"/>
                  </a:lnTo>
                  <a:lnTo>
                    <a:pt x="0" y="18"/>
                  </a:lnTo>
                  <a:lnTo>
                    <a:pt x="28" y="0"/>
                  </a:lnTo>
                  <a:lnTo>
                    <a:pt x="37" y="14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20" name="Freeform 183"/>
            <p:cNvSpPr>
              <a:spLocks/>
            </p:cNvSpPr>
            <p:nvPr userDrawn="1"/>
          </p:nvSpPr>
          <p:spPr bwMode="gray">
            <a:xfrm>
              <a:off x="10725151" y="6037263"/>
              <a:ext cx="58738" cy="50800"/>
            </a:xfrm>
            <a:custGeom>
              <a:avLst/>
              <a:gdLst>
                <a:gd name="T0" fmla="*/ 37 w 37"/>
                <a:gd name="T1" fmla="*/ 14 h 32"/>
                <a:gd name="T2" fmla="*/ 9 w 37"/>
                <a:gd name="T3" fmla="*/ 32 h 32"/>
                <a:gd name="T4" fmla="*/ 9 w 37"/>
                <a:gd name="T5" fmla="*/ 32 h 32"/>
                <a:gd name="T6" fmla="*/ 0 w 37"/>
                <a:gd name="T7" fmla="*/ 18 h 32"/>
                <a:gd name="T8" fmla="*/ 0 w 37"/>
                <a:gd name="T9" fmla="*/ 18 h 32"/>
                <a:gd name="T10" fmla="*/ 28 w 37"/>
                <a:gd name="T11" fmla="*/ 0 h 32"/>
                <a:gd name="T12" fmla="*/ 37 w 37"/>
                <a:gd name="T13" fmla="*/ 1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32">
                  <a:moveTo>
                    <a:pt x="37" y="14"/>
                  </a:moveTo>
                  <a:lnTo>
                    <a:pt x="9" y="32"/>
                  </a:lnTo>
                  <a:lnTo>
                    <a:pt x="9" y="32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8" y="0"/>
                  </a:lnTo>
                  <a:lnTo>
                    <a:pt x="37" y="14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21" name="Freeform 184"/>
            <p:cNvSpPr>
              <a:spLocks/>
            </p:cNvSpPr>
            <p:nvPr userDrawn="1"/>
          </p:nvSpPr>
          <p:spPr bwMode="gray">
            <a:xfrm>
              <a:off x="10696576" y="5994400"/>
              <a:ext cx="55563" cy="47625"/>
            </a:xfrm>
            <a:custGeom>
              <a:avLst/>
              <a:gdLst>
                <a:gd name="T0" fmla="*/ 35 w 35"/>
                <a:gd name="T1" fmla="*/ 13 h 30"/>
                <a:gd name="T2" fmla="*/ 8 w 35"/>
                <a:gd name="T3" fmla="*/ 30 h 30"/>
                <a:gd name="T4" fmla="*/ 0 w 35"/>
                <a:gd name="T5" fmla="*/ 17 h 30"/>
                <a:gd name="T6" fmla="*/ 27 w 35"/>
                <a:gd name="T7" fmla="*/ 0 h 30"/>
                <a:gd name="T8" fmla="*/ 35 w 35"/>
                <a:gd name="T9" fmla="*/ 1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0">
                  <a:moveTo>
                    <a:pt x="35" y="13"/>
                  </a:moveTo>
                  <a:lnTo>
                    <a:pt x="8" y="30"/>
                  </a:lnTo>
                  <a:lnTo>
                    <a:pt x="0" y="17"/>
                  </a:lnTo>
                  <a:lnTo>
                    <a:pt x="27" y="0"/>
                  </a:lnTo>
                  <a:lnTo>
                    <a:pt x="35" y="13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22" name="Freeform 185"/>
            <p:cNvSpPr>
              <a:spLocks/>
            </p:cNvSpPr>
            <p:nvPr userDrawn="1"/>
          </p:nvSpPr>
          <p:spPr bwMode="gray">
            <a:xfrm>
              <a:off x="10666413" y="5949950"/>
              <a:ext cx="57150" cy="49213"/>
            </a:xfrm>
            <a:custGeom>
              <a:avLst/>
              <a:gdLst>
                <a:gd name="T0" fmla="*/ 36 w 36"/>
                <a:gd name="T1" fmla="*/ 13 h 31"/>
                <a:gd name="T2" fmla="*/ 9 w 36"/>
                <a:gd name="T3" fmla="*/ 31 h 31"/>
                <a:gd name="T4" fmla="*/ 9 w 36"/>
                <a:gd name="T5" fmla="*/ 31 h 31"/>
                <a:gd name="T6" fmla="*/ 0 w 36"/>
                <a:gd name="T7" fmla="*/ 18 h 31"/>
                <a:gd name="T8" fmla="*/ 0 w 36"/>
                <a:gd name="T9" fmla="*/ 18 h 31"/>
                <a:gd name="T10" fmla="*/ 27 w 36"/>
                <a:gd name="T11" fmla="*/ 0 h 31"/>
                <a:gd name="T12" fmla="*/ 36 w 36"/>
                <a:gd name="T13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36" y="13"/>
                  </a:moveTo>
                  <a:lnTo>
                    <a:pt x="9" y="31"/>
                  </a:lnTo>
                  <a:lnTo>
                    <a:pt x="9" y="31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7" y="0"/>
                  </a:lnTo>
                  <a:lnTo>
                    <a:pt x="36" y="13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23" name="Freeform 186"/>
            <p:cNvSpPr>
              <a:spLocks/>
            </p:cNvSpPr>
            <p:nvPr userDrawn="1"/>
          </p:nvSpPr>
          <p:spPr bwMode="gray">
            <a:xfrm>
              <a:off x="10637838" y="5903913"/>
              <a:ext cx="57150" cy="50800"/>
            </a:xfrm>
            <a:custGeom>
              <a:avLst/>
              <a:gdLst>
                <a:gd name="T0" fmla="*/ 36 w 36"/>
                <a:gd name="T1" fmla="*/ 14 h 32"/>
                <a:gd name="T2" fmla="*/ 9 w 36"/>
                <a:gd name="T3" fmla="*/ 32 h 32"/>
                <a:gd name="T4" fmla="*/ 0 w 36"/>
                <a:gd name="T5" fmla="*/ 18 h 32"/>
                <a:gd name="T6" fmla="*/ 27 w 36"/>
                <a:gd name="T7" fmla="*/ 0 h 32"/>
                <a:gd name="T8" fmla="*/ 36 w 36"/>
                <a:gd name="T9" fmla="*/ 1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2">
                  <a:moveTo>
                    <a:pt x="36" y="14"/>
                  </a:moveTo>
                  <a:lnTo>
                    <a:pt x="9" y="32"/>
                  </a:lnTo>
                  <a:lnTo>
                    <a:pt x="0" y="18"/>
                  </a:lnTo>
                  <a:lnTo>
                    <a:pt x="27" y="0"/>
                  </a:lnTo>
                  <a:lnTo>
                    <a:pt x="36" y="14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24" name="Freeform 187"/>
            <p:cNvSpPr>
              <a:spLocks/>
            </p:cNvSpPr>
            <p:nvPr userDrawn="1"/>
          </p:nvSpPr>
          <p:spPr bwMode="gray">
            <a:xfrm>
              <a:off x="10607676" y="5859463"/>
              <a:ext cx="57150" cy="50800"/>
            </a:xfrm>
            <a:custGeom>
              <a:avLst/>
              <a:gdLst>
                <a:gd name="T0" fmla="*/ 36 w 36"/>
                <a:gd name="T1" fmla="*/ 14 h 32"/>
                <a:gd name="T2" fmla="*/ 8 w 36"/>
                <a:gd name="T3" fmla="*/ 32 h 32"/>
                <a:gd name="T4" fmla="*/ 0 w 36"/>
                <a:gd name="T5" fmla="*/ 18 h 32"/>
                <a:gd name="T6" fmla="*/ 0 w 36"/>
                <a:gd name="T7" fmla="*/ 18 h 32"/>
                <a:gd name="T8" fmla="*/ 28 w 36"/>
                <a:gd name="T9" fmla="*/ 0 h 32"/>
                <a:gd name="T10" fmla="*/ 36 w 36"/>
                <a:gd name="T11" fmla="*/ 1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32">
                  <a:moveTo>
                    <a:pt x="36" y="14"/>
                  </a:moveTo>
                  <a:lnTo>
                    <a:pt x="8" y="32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8" y="0"/>
                  </a:lnTo>
                  <a:lnTo>
                    <a:pt x="36" y="14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25" name="Freeform 188"/>
            <p:cNvSpPr>
              <a:spLocks/>
            </p:cNvSpPr>
            <p:nvPr userDrawn="1"/>
          </p:nvSpPr>
          <p:spPr bwMode="gray">
            <a:xfrm>
              <a:off x="10577513" y="5815013"/>
              <a:ext cx="57150" cy="49213"/>
            </a:xfrm>
            <a:custGeom>
              <a:avLst/>
              <a:gdLst>
                <a:gd name="T0" fmla="*/ 36 w 36"/>
                <a:gd name="T1" fmla="*/ 13 h 31"/>
                <a:gd name="T2" fmla="*/ 9 w 36"/>
                <a:gd name="T3" fmla="*/ 31 h 31"/>
                <a:gd name="T4" fmla="*/ 9 w 36"/>
                <a:gd name="T5" fmla="*/ 31 h 31"/>
                <a:gd name="T6" fmla="*/ 0 w 36"/>
                <a:gd name="T7" fmla="*/ 18 h 31"/>
                <a:gd name="T8" fmla="*/ 27 w 36"/>
                <a:gd name="T9" fmla="*/ 0 h 31"/>
                <a:gd name="T10" fmla="*/ 36 w 36"/>
                <a:gd name="T11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31">
                  <a:moveTo>
                    <a:pt x="36" y="13"/>
                  </a:moveTo>
                  <a:lnTo>
                    <a:pt x="9" y="31"/>
                  </a:lnTo>
                  <a:lnTo>
                    <a:pt x="9" y="31"/>
                  </a:lnTo>
                  <a:lnTo>
                    <a:pt x="0" y="18"/>
                  </a:lnTo>
                  <a:lnTo>
                    <a:pt x="27" y="0"/>
                  </a:lnTo>
                  <a:lnTo>
                    <a:pt x="36" y="13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26" name="Freeform 189"/>
            <p:cNvSpPr>
              <a:spLocks/>
            </p:cNvSpPr>
            <p:nvPr userDrawn="1"/>
          </p:nvSpPr>
          <p:spPr bwMode="gray">
            <a:xfrm>
              <a:off x="10548938" y="5772150"/>
              <a:ext cx="57150" cy="47625"/>
            </a:xfrm>
            <a:custGeom>
              <a:avLst/>
              <a:gdLst>
                <a:gd name="T0" fmla="*/ 36 w 36"/>
                <a:gd name="T1" fmla="*/ 13 h 30"/>
                <a:gd name="T2" fmla="*/ 9 w 36"/>
                <a:gd name="T3" fmla="*/ 30 h 30"/>
                <a:gd name="T4" fmla="*/ 0 w 36"/>
                <a:gd name="T5" fmla="*/ 17 h 30"/>
                <a:gd name="T6" fmla="*/ 27 w 36"/>
                <a:gd name="T7" fmla="*/ 0 h 30"/>
                <a:gd name="T8" fmla="*/ 36 w 36"/>
                <a:gd name="T9" fmla="*/ 1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0">
                  <a:moveTo>
                    <a:pt x="36" y="13"/>
                  </a:moveTo>
                  <a:lnTo>
                    <a:pt x="9" y="30"/>
                  </a:lnTo>
                  <a:lnTo>
                    <a:pt x="0" y="17"/>
                  </a:lnTo>
                  <a:lnTo>
                    <a:pt x="27" y="0"/>
                  </a:lnTo>
                  <a:lnTo>
                    <a:pt x="36" y="13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27" name="Freeform 190"/>
            <p:cNvSpPr>
              <a:spLocks/>
            </p:cNvSpPr>
            <p:nvPr userDrawn="1"/>
          </p:nvSpPr>
          <p:spPr bwMode="gray">
            <a:xfrm>
              <a:off x="10520363" y="5726113"/>
              <a:ext cx="55563" cy="50800"/>
            </a:xfrm>
            <a:custGeom>
              <a:avLst/>
              <a:gdLst>
                <a:gd name="T0" fmla="*/ 35 w 35"/>
                <a:gd name="T1" fmla="*/ 14 h 32"/>
                <a:gd name="T2" fmla="*/ 8 w 35"/>
                <a:gd name="T3" fmla="*/ 32 h 32"/>
                <a:gd name="T4" fmla="*/ 0 w 35"/>
                <a:gd name="T5" fmla="*/ 18 h 32"/>
                <a:gd name="T6" fmla="*/ 27 w 35"/>
                <a:gd name="T7" fmla="*/ 0 h 32"/>
                <a:gd name="T8" fmla="*/ 35 w 35"/>
                <a:gd name="T9" fmla="*/ 1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2">
                  <a:moveTo>
                    <a:pt x="35" y="14"/>
                  </a:moveTo>
                  <a:lnTo>
                    <a:pt x="8" y="32"/>
                  </a:lnTo>
                  <a:lnTo>
                    <a:pt x="0" y="18"/>
                  </a:lnTo>
                  <a:lnTo>
                    <a:pt x="27" y="0"/>
                  </a:lnTo>
                  <a:lnTo>
                    <a:pt x="35" y="14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28" name="Freeform 191"/>
            <p:cNvSpPr>
              <a:spLocks/>
            </p:cNvSpPr>
            <p:nvPr userDrawn="1"/>
          </p:nvSpPr>
          <p:spPr bwMode="gray">
            <a:xfrm>
              <a:off x="10488613" y="5681663"/>
              <a:ext cx="58738" cy="50800"/>
            </a:xfrm>
            <a:custGeom>
              <a:avLst/>
              <a:gdLst>
                <a:gd name="T0" fmla="*/ 37 w 37"/>
                <a:gd name="T1" fmla="*/ 14 h 32"/>
                <a:gd name="T2" fmla="*/ 9 w 37"/>
                <a:gd name="T3" fmla="*/ 32 h 32"/>
                <a:gd name="T4" fmla="*/ 9 w 37"/>
                <a:gd name="T5" fmla="*/ 32 h 32"/>
                <a:gd name="T6" fmla="*/ 0 w 37"/>
                <a:gd name="T7" fmla="*/ 18 h 32"/>
                <a:gd name="T8" fmla="*/ 0 w 37"/>
                <a:gd name="T9" fmla="*/ 18 h 32"/>
                <a:gd name="T10" fmla="*/ 28 w 37"/>
                <a:gd name="T11" fmla="*/ 0 h 32"/>
                <a:gd name="T12" fmla="*/ 37 w 37"/>
                <a:gd name="T13" fmla="*/ 1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32">
                  <a:moveTo>
                    <a:pt x="37" y="14"/>
                  </a:moveTo>
                  <a:lnTo>
                    <a:pt x="9" y="32"/>
                  </a:lnTo>
                  <a:lnTo>
                    <a:pt x="9" y="32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8" y="0"/>
                  </a:lnTo>
                  <a:lnTo>
                    <a:pt x="37" y="14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29" name="Freeform 192"/>
            <p:cNvSpPr>
              <a:spLocks/>
            </p:cNvSpPr>
            <p:nvPr userDrawn="1"/>
          </p:nvSpPr>
          <p:spPr bwMode="gray">
            <a:xfrm>
              <a:off x="10460038" y="5637213"/>
              <a:ext cx="57150" cy="49213"/>
            </a:xfrm>
            <a:custGeom>
              <a:avLst/>
              <a:gdLst>
                <a:gd name="T0" fmla="*/ 36 w 36"/>
                <a:gd name="T1" fmla="*/ 13 h 31"/>
                <a:gd name="T2" fmla="*/ 9 w 36"/>
                <a:gd name="T3" fmla="*/ 31 h 31"/>
                <a:gd name="T4" fmla="*/ 0 w 36"/>
                <a:gd name="T5" fmla="*/ 18 h 31"/>
                <a:gd name="T6" fmla="*/ 27 w 36"/>
                <a:gd name="T7" fmla="*/ 0 h 31"/>
                <a:gd name="T8" fmla="*/ 36 w 36"/>
                <a:gd name="T9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1">
                  <a:moveTo>
                    <a:pt x="36" y="13"/>
                  </a:moveTo>
                  <a:lnTo>
                    <a:pt x="9" y="31"/>
                  </a:lnTo>
                  <a:lnTo>
                    <a:pt x="0" y="18"/>
                  </a:lnTo>
                  <a:lnTo>
                    <a:pt x="27" y="0"/>
                  </a:lnTo>
                  <a:lnTo>
                    <a:pt x="36" y="13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30" name="Freeform 193"/>
            <p:cNvSpPr>
              <a:spLocks/>
            </p:cNvSpPr>
            <p:nvPr userDrawn="1"/>
          </p:nvSpPr>
          <p:spPr bwMode="gray">
            <a:xfrm>
              <a:off x="10431463" y="5594350"/>
              <a:ext cx="55563" cy="47625"/>
            </a:xfrm>
            <a:custGeom>
              <a:avLst/>
              <a:gdLst>
                <a:gd name="T0" fmla="*/ 35 w 35"/>
                <a:gd name="T1" fmla="*/ 12 h 30"/>
                <a:gd name="T2" fmla="*/ 9 w 35"/>
                <a:gd name="T3" fmla="*/ 30 h 30"/>
                <a:gd name="T4" fmla="*/ 9 w 35"/>
                <a:gd name="T5" fmla="*/ 30 h 30"/>
                <a:gd name="T6" fmla="*/ 0 w 35"/>
                <a:gd name="T7" fmla="*/ 17 h 30"/>
                <a:gd name="T8" fmla="*/ 0 w 35"/>
                <a:gd name="T9" fmla="*/ 17 h 30"/>
                <a:gd name="T10" fmla="*/ 27 w 35"/>
                <a:gd name="T11" fmla="*/ 0 h 30"/>
                <a:gd name="T12" fmla="*/ 35 w 35"/>
                <a:gd name="T13" fmla="*/ 1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30">
                  <a:moveTo>
                    <a:pt x="35" y="12"/>
                  </a:moveTo>
                  <a:lnTo>
                    <a:pt x="9" y="30"/>
                  </a:lnTo>
                  <a:lnTo>
                    <a:pt x="9" y="30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27" y="0"/>
                  </a:lnTo>
                  <a:lnTo>
                    <a:pt x="35" y="12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31" name="Freeform 194"/>
            <p:cNvSpPr>
              <a:spLocks/>
            </p:cNvSpPr>
            <p:nvPr userDrawn="1"/>
          </p:nvSpPr>
          <p:spPr bwMode="gray">
            <a:xfrm>
              <a:off x="10401301" y="5548313"/>
              <a:ext cx="57150" cy="49213"/>
            </a:xfrm>
            <a:custGeom>
              <a:avLst/>
              <a:gdLst>
                <a:gd name="T0" fmla="*/ 36 w 36"/>
                <a:gd name="T1" fmla="*/ 14 h 31"/>
                <a:gd name="T2" fmla="*/ 9 w 36"/>
                <a:gd name="T3" fmla="*/ 31 h 31"/>
                <a:gd name="T4" fmla="*/ 0 w 36"/>
                <a:gd name="T5" fmla="*/ 18 h 31"/>
                <a:gd name="T6" fmla="*/ 27 w 36"/>
                <a:gd name="T7" fmla="*/ 0 h 31"/>
                <a:gd name="T8" fmla="*/ 36 w 36"/>
                <a:gd name="T9" fmla="*/ 1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1">
                  <a:moveTo>
                    <a:pt x="36" y="14"/>
                  </a:moveTo>
                  <a:lnTo>
                    <a:pt x="9" y="31"/>
                  </a:lnTo>
                  <a:lnTo>
                    <a:pt x="0" y="18"/>
                  </a:lnTo>
                  <a:lnTo>
                    <a:pt x="27" y="0"/>
                  </a:lnTo>
                  <a:lnTo>
                    <a:pt x="36" y="14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32" name="Freeform 195"/>
            <p:cNvSpPr>
              <a:spLocks/>
            </p:cNvSpPr>
            <p:nvPr userDrawn="1"/>
          </p:nvSpPr>
          <p:spPr bwMode="gray">
            <a:xfrm>
              <a:off x="10371138" y="5503863"/>
              <a:ext cx="58738" cy="50800"/>
            </a:xfrm>
            <a:custGeom>
              <a:avLst/>
              <a:gdLst>
                <a:gd name="T0" fmla="*/ 37 w 37"/>
                <a:gd name="T1" fmla="*/ 14 h 32"/>
                <a:gd name="T2" fmla="*/ 9 w 37"/>
                <a:gd name="T3" fmla="*/ 32 h 32"/>
                <a:gd name="T4" fmla="*/ 0 w 37"/>
                <a:gd name="T5" fmla="*/ 18 h 32"/>
                <a:gd name="T6" fmla="*/ 0 w 37"/>
                <a:gd name="T7" fmla="*/ 18 h 32"/>
                <a:gd name="T8" fmla="*/ 28 w 37"/>
                <a:gd name="T9" fmla="*/ 0 h 32"/>
                <a:gd name="T10" fmla="*/ 37 w 37"/>
                <a:gd name="T11" fmla="*/ 1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32">
                  <a:moveTo>
                    <a:pt x="37" y="14"/>
                  </a:moveTo>
                  <a:lnTo>
                    <a:pt x="9" y="32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8" y="0"/>
                  </a:lnTo>
                  <a:lnTo>
                    <a:pt x="37" y="14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33" name="Freeform 196"/>
            <p:cNvSpPr>
              <a:spLocks/>
            </p:cNvSpPr>
            <p:nvPr userDrawn="1"/>
          </p:nvSpPr>
          <p:spPr bwMode="gray">
            <a:xfrm>
              <a:off x="10342563" y="5459413"/>
              <a:ext cx="58738" cy="49213"/>
            </a:xfrm>
            <a:custGeom>
              <a:avLst/>
              <a:gdLst>
                <a:gd name="T0" fmla="*/ 37 w 37"/>
                <a:gd name="T1" fmla="*/ 13 h 31"/>
                <a:gd name="T2" fmla="*/ 9 w 37"/>
                <a:gd name="T3" fmla="*/ 31 h 31"/>
                <a:gd name="T4" fmla="*/ 9 w 37"/>
                <a:gd name="T5" fmla="*/ 31 h 31"/>
                <a:gd name="T6" fmla="*/ 0 w 37"/>
                <a:gd name="T7" fmla="*/ 18 h 31"/>
                <a:gd name="T8" fmla="*/ 27 w 37"/>
                <a:gd name="T9" fmla="*/ 0 h 31"/>
                <a:gd name="T10" fmla="*/ 37 w 37"/>
                <a:gd name="T11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31">
                  <a:moveTo>
                    <a:pt x="37" y="13"/>
                  </a:moveTo>
                  <a:lnTo>
                    <a:pt x="9" y="31"/>
                  </a:lnTo>
                  <a:lnTo>
                    <a:pt x="9" y="31"/>
                  </a:lnTo>
                  <a:lnTo>
                    <a:pt x="0" y="18"/>
                  </a:lnTo>
                  <a:lnTo>
                    <a:pt x="27" y="0"/>
                  </a:lnTo>
                  <a:lnTo>
                    <a:pt x="37" y="13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34" name="Freeform 197"/>
            <p:cNvSpPr>
              <a:spLocks/>
            </p:cNvSpPr>
            <p:nvPr userDrawn="1"/>
          </p:nvSpPr>
          <p:spPr bwMode="gray">
            <a:xfrm>
              <a:off x="10313988" y="5413375"/>
              <a:ext cx="55563" cy="50800"/>
            </a:xfrm>
            <a:custGeom>
              <a:avLst/>
              <a:gdLst>
                <a:gd name="T0" fmla="*/ 35 w 35"/>
                <a:gd name="T1" fmla="*/ 14 h 32"/>
                <a:gd name="T2" fmla="*/ 8 w 35"/>
                <a:gd name="T3" fmla="*/ 32 h 32"/>
                <a:gd name="T4" fmla="*/ 0 w 35"/>
                <a:gd name="T5" fmla="*/ 19 h 32"/>
                <a:gd name="T6" fmla="*/ 26 w 35"/>
                <a:gd name="T7" fmla="*/ 0 h 32"/>
                <a:gd name="T8" fmla="*/ 35 w 35"/>
                <a:gd name="T9" fmla="*/ 1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2">
                  <a:moveTo>
                    <a:pt x="35" y="14"/>
                  </a:moveTo>
                  <a:lnTo>
                    <a:pt x="8" y="32"/>
                  </a:lnTo>
                  <a:lnTo>
                    <a:pt x="0" y="19"/>
                  </a:lnTo>
                  <a:lnTo>
                    <a:pt x="26" y="0"/>
                  </a:lnTo>
                  <a:lnTo>
                    <a:pt x="35" y="14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35" name="Freeform 198"/>
            <p:cNvSpPr>
              <a:spLocks/>
            </p:cNvSpPr>
            <p:nvPr userDrawn="1"/>
          </p:nvSpPr>
          <p:spPr bwMode="gray">
            <a:xfrm>
              <a:off x="10283826" y="5370513"/>
              <a:ext cx="57150" cy="49213"/>
            </a:xfrm>
            <a:custGeom>
              <a:avLst/>
              <a:gdLst>
                <a:gd name="T0" fmla="*/ 36 w 36"/>
                <a:gd name="T1" fmla="*/ 13 h 31"/>
                <a:gd name="T2" fmla="*/ 9 w 36"/>
                <a:gd name="T3" fmla="*/ 31 h 31"/>
                <a:gd name="T4" fmla="*/ 0 w 36"/>
                <a:gd name="T5" fmla="*/ 17 h 31"/>
                <a:gd name="T6" fmla="*/ 27 w 36"/>
                <a:gd name="T7" fmla="*/ 0 h 31"/>
                <a:gd name="T8" fmla="*/ 36 w 36"/>
                <a:gd name="T9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1">
                  <a:moveTo>
                    <a:pt x="36" y="13"/>
                  </a:moveTo>
                  <a:lnTo>
                    <a:pt x="9" y="31"/>
                  </a:lnTo>
                  <a:lnTo>
                    <a:pt x="0" y="17"/>
                  </a:lnTo>
                  <a:lnTo>
                    <a:pt x="27" y="0"/>
                  </a:lnTo>
                  <a:lnTo>
                    <a:pt x="36" y="13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36" name="Freeform 199"/>
            <p:cNvSpPr>
              <a:spLocks/>
            </p:cNvSpPr>
            <p:nvPr userDrawn="1"/>
          </p:nvSpPr>
          <p:spPr bwMode="gray">
            <a:xfrm>
              <a:off x="10253663" y="5326063"/>
              <a:ext cx="58738" cy="49213"/>
            </a:xfrm>
            <a:custGeom>
              <a:avLst/>
              <a:gdLst>
                <a:gd name="T0" fmla="*/ 37 w 37"/>
                <a:gd name="T1" fmla="*/ 14 h 31"/>
                <a:gd name="T2" fmla="*/ 10 w 37"/>
                <a:gd name="T3" fmla="*/ 31 h 31"/>
                <a:gd name="T4" fmla="*/ 0 w 37"/>
                <a:gd name="T5" fmla="*/ 18 h 31"/>
                <a:gd name="T6" fmla="*/ 28 w 37"/>
                <a:gd name="T7" fmla="*/ 0 h 31"/>
                <a:gd name="T8" fmla="*/ 37 w 37"/>
                <a:gd name="T9" fmla="*/ 1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1">
                  <a:moveTo>
                    <a:pt x="37" y="14"/>
                  </a:moveTo>
                  <a:lnTo>
                    <a:pt x="10" y="31"/>
                  </a:lnTo>
                  <a:lnTo>
                    <a:pt x="0" y="18"/>
                  </a:lnTo>
                  <a:lnTo>
                    <a:pt x="28" y="0"/>
                  </a:lnTo>
                  <a:lnTo>
                    <a:pt x="37" y="14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37" name="Freeform 200"/>
            <p:cNvSpPr>
              <a:spLocks/>
            </p:cNvSpPr>
            <p:nvPr userDrawn="1"/>
          </p:nvSpPr>
          <p:spPr bwMode="gray">
            <a:xfrm>
              <a:off x="10225088" y="5281613"/>
              <a:ext cx="55563" cy="49213"/>
            </a:xfrm>
            <a:custGeom>
              <a:avLst/>
              <a:gdLst>
                <a:gd name="T0" fmla="*/ 35 w 35"/>
                <a:gd name="T1" fmla="*/ 13 h 31"/>
                <a:gd name="T2" fmla="*/ 8 w 35"/>
                <a:gd name="T3" fmla="*/ 31 h 31"/>
                <a:gd name="T4" fmla="*/ 0 w 35"/>
                <a:gd name="T5" fmla="*/ 18 h 31"/>
                <a:gd name="T6" fmla="*/ 28 w 35"/>
                <a:gd name="T7" fmla="*/ 0 h 31"/>
                <a:gd name="T8" fmla="*/ 35 w 35"/>
                <a:gd name="T9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1">
                  <a:moveTo>
                    <a:pt x="35" y="13"/>
                  </a:moveTo>
                  <a:lnTo>
                    <a:pt x="8" y="31"/>
                  </a:lnTo>
                  <a:lnTo>
                    <a:pt x="0" y="18"/>
                  </a:lnTo>
                  <a:lnTo>
                    <a:pt x="28" y="0"/>
                  </a:lnTo>
                  <a:lnTo>
                    <a:pt x="35" y="13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38" name="Freeform 201"/>
            <p:cNvSpPr>
              <a:spLocks/>
            </p:cNvSpPr>
            <p:nvPr userDrawn="1"/>
          </p:nvSpPr>
          <p:spPr bwMode="gray">
            <a:xfrm>
              <a:off x="10194926" y="5235575"/>
              <a:ext cx="57150" cy="50800"/>
            </a:xfrm>
            <a:custGeom>
              <a:avLst/>
              <a:gdLst>
                <a:gd name="T0" fmla="*/ 36 w 36"/>
                <a:gd name="T1" fmla="*/ 14 h 32"/>
                <a:gd name="T2" fmla="*/ 9 w 36"/>
                <a:gd name="T3" fmla="*/ 32 h 32"/>
                <a:gd name="T4" fmla="*/ 9 w 36"/>
                <a:gd name="T5" fmla="*/ 32 h 32"/>
                <a:gd name="T6" fmla="*/ 0 w 36"/>
                <a:gd name="T7" fmla="*/ 19 h 32"/>
                <a:gd name="T8" fmla="*/ 0 w 36"/>
                <a:gd name="T9" fmla="*/ 19 h 32"/>
                <a:gd name="T10" fmla="*/ 27 w 36"/>
                <a:gd name="T11" fmla="*/ 0 h 32"/>
                <a:gd name="T12" fmla="*/ 36 w 36"/>
                <a:gd name="T13" fmla="*/ 1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2">
                  <a:moveTo>
                    <a:pt x="36" y="14"/>
                  </a:moveTo>
                  <a:lnTo>
                    <a:pt x="9" y="32"/>
                  </a:lnTo>
                  <a:lnTo>
                    <a:pt x="9" y="32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27" y="0"/>
                  </a:lnTo>
                  <a:lnTo>
                    <a:pt x="36" y="14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39" name="Freeform 202"/>
            <p:cNvSpPr>
              <a:spLocks/>
            </p:cNvSpPr>
            <p:nvPr userDrawn="1"/>
          </p:nvSpPr>
          <p:spPr bwMode="gray">
            <a:xfrm>
              <a:off x="10166351" y="5191125"/>
              <a:ext cx="57150" cy="50800"/>
            </a:xfrm>
            <a:custGeom>
              <a:avLst/>
              <a:gdLst>
                <a:gd name="T0" fmla="*/ 36 w 36"/>
                <a:gd name="T1" fmla="*/ 14 h 32"/>
                <a:gd name="T2" fmla="*/ 9 w 36"/>
                <a:gd name="T3" fmla="*/ 32 h 32"/>
                <a:gd name="T4" fmla="*/ 0 w 36"/>
                <a:gd name="T5" fmla="*/ 18 h 32"/>
                <a:gd name="T6" fmla="*/ 27 w 36"/>
                <a:gd name="T7" fmla="*/ 0 h 32"/>
                <a:gd name="T8" fmla="*/ 36 w 36"/>
                <a:gd name="T9" fmla="*/ 1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2">
                  <a:moveTo>
                    <a:pt x="36" y="14"/>
                  </a:moveTo>
                  <a:lnTo>
                    <a:pt x="9" y="32"/>
                  </a:lnTo>
                  <a:lnTo>
                    <a:pt x="0" y="18"/>
                  </a:lnTo>
                  <a:lnTo>
                    <a:pt x="27" y="0"/>
                  </a:lnTo>
                  <a:lnTo>
                    <a:pt x="36" y="14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40" name="Freeform 203"/>
            <p:cNvSpPr>
              <a:spLocks/>
            </p:cNvSpPr>
            <p:nvPr userDrawn="1"/>
          </p:nvSpPr>
          <p:spPr bwMode="gray">
            <a:xfrm>
              <a:off x="10136188" y="5148263"/>
              <a:ext cx="57150" cy="49213"/>
            </a:xfrm>
            <a:custGeom>
              <a:avLst/>
              <a:gdLst>
                <a:gd name="T0" fmla="*/ 36 w 36"/>
                <a:gd name="T1" fmla="*/ 14 h 31"/>
                <a:gd name="T2" fmla="*/ 8 w 36"/>
                <a:gd name="T3" fmla="*/ 31 h 31"/>
                <a:gd name="T4" fmla="*/ 0 w 36"/>
                <a:gd name="T5" fmla="*/ 17 h 31"/>
                <a:gd name="T6" fmla="*/ 28 w 36"/>
                <a:gd name="T7" fmla="*/ 0 h 31"/>
                <a:gd name="T8" fmla="*/ 36 w 36"/>
                <a:gd name="T9" fmla="*/ 1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1">
                  <a:moveTo>
                    <a:pt x="36" y="14"/>
                  </a:moveTo>
                  <a:lnTo>
                    <a:pt x="8" y="31"/>
                  </a:lnTo>
                  <a:lnTo>
                    <a:pt x="0" y="17"/>
                  </a:lnTo>
                  <a:lnTo>
                    <a:pt x="28" y="0"/>
                  </a:lnTo>
                  <a:lnTo>
                    <a:pt x="36" y="14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41" name="Freeform 204"/>
            <p:cNvSpPr>
              <a:spLocks/>
            </p:cNvSpPr>
            <p:nvPr userDrawn="1"/>
          </p:nvSpPr>
          <p:spPr bwMode="gray">
            <a:xfrm>
              <a:off x="10106026" y="5103813"/>
              <a:ext cx="58738" cy="49213"/>
            </a:xfrm>
            <a:custGeom>
              <a:avLst/>
              <a:gdLst>
                <a:gd name="T0" fmla="*/ 37 w 37"/>
                <a:gd name="T1" fmla="*/ 13 h 31"/>
                <a:gd name="T2" fmla="*/ 9 w 37"/>
                <a:gd name="T3" fmla="*/ 31 h 31"/>
                <a:gd name="T4" fmla="*/ 0 w 37"/>
                <a:gd name="T5" fmla="*/ 18 h 31"/>
                <a:gd name="T6" fmla="*/ 27 w 37"/>
                <a:gd name="T7" fmla="*/ 0 h 31"/>
                <a:gd name="T8" fmla="*/ 37 w 37"/>
                <a:gd name="T9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1">
                  <a:moveTo>
                    <a:pt x="37" y="13"/>
                  </a:moveTo>
                  <a:lnTo>
                    <a:pt x="9" y="31"/>
                  </a:lnTo>
                  <a:lnTo>
                    <a:pt x="0" y="18"/>
                  </a:lnTo>
                  <a:lnTo>
                    <a:pt x="27" y="0"/>
                  </a:lnTo>
                  <a:lnTo>
                    <a:pt x="37" y="13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42" name="Freeform 206"/>
            <p:cNvSpPr>
              <a:spLocks/>
            </p:cNvSpPr>
            <p:nvPr userDrawn="1"/>
          </p:nvSpPr>
          <p:spPr bwMode="gray">
            <a:xfrm>
              <a:off x="10077450" y="5059363"/>
              <a:ext cx="57150" cy="49213"/>
            </a:xfrm>
            <a:custGeom>
              <a:avLst/>
              <a:gdLst>
                <a:gd name="T0" fmla="*/ 36 w 36"/>
                <a:gd name="T1" fmla="*/ 13 h 31"/>
                <a:gd name="T2" fmla="*/ 9 w 36"/>
                <a:gd name="T3" fmla="*/ 31 h 31"/>
                <a:gd name="T4" fmla="*/ 0 w 36"/>
                <a:gd name="T5" fmla="*/ 18 h 31"/>
                <a:gd name="T6" fmla="*/ 27 w 36"/>
                <a:gd name="T7" fmla="*/ 0 h 31"/>
                <a:gd name="T8" fmla="*/ 36 w 36"/>
                <a:gd name="T9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1">
                  <a:moveTo>
                    <a:pt x="36" y="13"/>
                  </a:moveTo>
                  <a:lnTo>
                    <a:pt x="9" y="31"/>
                  </a:lnTo>
                  <a:lnTo>
                    <a:pt x="0" y="18"/>
                  </a:lnTo>
                  <a:lnTo>
                    <a:pt x="27" y="0"/>
                  </a:lnTo>
                  <a:lnTo>
                    <a:pt x="36" y="13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43" name="Freeform 207"/>
            <p:cNvSpPr>
              <a:spLocks/>
            </p:cNvSpPr>
            <p:nvPr userDrawn="1"/>
          </p:nvSpPr>
          <p:spPr bwMode="gray">
            <a:xfrm>
              <a:off x="10048875" y="5013325"/>
              <a:ext cx="55562" cy="50800"/>
            </a:xfrm>
            <a:custGeom>
              <a:avLst/>
              <a:gdLst>
                <a:gd name="T0" fmla="*/ 35 w 35"/>
                <a:gd name="T1" fmla="*/ 14 h 32"/>
                <a:gd name="T2" fmla="*/ 9 w 35"/>
                <a:gd name="T3" fmla="*/ 32 h 32"/>
                <a:gd name="T4" fmla="*/ 0 w 35"/>
                <a:gd name="T5" fmla="*/ 18 h 32"/>
                <a:gd name="T6" fmla="*/ 27 w 35"/>
                <a:gd name="T7" fmla="*/ 0 h 32"/>
                <a:gd name="T8" fmla="*/ 35 w 35"/>
                <a:gd name="T9" fmla="*/ 1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2">
                  <a:moveTo>
                    <a:pt x="35" y="14"/>
                  </a:moveTo>
                  <a:lnTo>
                    <a:pt x="9" y="32"/>
                  </a:lnTo>
                  <a:lnTo>
                    <a:pt x="0" y="18"/>
                  </a:lnTo>
                  <a:lnTo>
                    <a:pt x="27" y="0"/>
                  </a:lnTo>
                  <a:lnTo>
                    <a:pt x="35" y="14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44" name="Freeform 208"/>
            <p:cNvSpPr>
              <a:spLocks/>
            </p:cNvSpPr>
            <p:nvPr userDrawn="1"/>
          </p:nvSpPr>
          <p:spPr bwMode="gray">
            <a:xfrm>
              <a:off x="10017125" y="4970463"/>
              <a:ext cx="58737" cy="49213"/>
            </a:xfrm>
            <a:custGeom>
              <a:avLst/>
              <a:gdLst>
                <a:gd name="T0" fmla="*/ 37 w 37"/>
                <a:gd name="T1" fmla="*/ 13 h 31"/>
                <a:gd name="T2" fmla="*/ 10 w 37"/>
                <a:gd name="T3" fmla="*/ 31 h 31"/>
                <a:gd name="T4" fmla="*/ 0 w 37"/>
                <a:gd name="T5" fmla="*/ 17 h 31"/>
                <a:gd name="T6" fmla="*/ 28 w 37"/>
                <a:gd name="T7" fmla="*/ 0 h 31"/>
                <a:gd name="T8" fmla="*/ 37 w 37"/>
                <a:gd name="T9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1">
                  <a:moveTo>
                    <a:pt x="37" y="13"/>
                  </a:moveTo>
                  <a:lnTo>
                    <a:pt x="10" y="31"/>
                  </a:lnTo>
                  <a:lnTo>
                    <a:pt x="0" y="17"/>
                  </a:lnTo>
                  <a:lnTo>
                    <a:pt x="28" y="0"/>
                  </a:lnTo>
                  <a:lnTo>
                    <a:pt x="37" y="13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45" name="Freeform 209"/>
            <p:cNvSpPr>
              <a:spLocks/>
            </p:cNvSpPr>
            <p:nvPr userDrawn="1"/>
          </p:nvSpPr>
          <p:spPr bwMode="gray">
            <a:xfrm>
              <a:off x="9988550" y="4926013"/>
              <a:ext cx="58737" cy="47625"/>
            </a:xfrm>
            <a:custGeom>
              <a:avLst/>
              <a:gdLst>
                <a:gd name="T0" fmla="*/ 37 w 37"/>
                <a:gd name="T1" fmla="*/ 13 h 30"/>
                <a:gd name="T2" fmla="*/ 9 w 37"/>
                <a:gd name="T3" fmla="*/ 30 h 30"/>
                <a:gd name="T4" fmla="*/ 0 w 37"/>
                <a:gd name="T5" fmla="*/ 18 h 30"/>
                <a:gd name="T6" fmla="*/ 28 w 37"/>
                <a:gd name="T7" fmla="*/ 0 h 30"/>
                <a:gd name="T8" fmla="*/ 37 w 37"/>
                <a:gd name="T9" fmla="*/ 1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0">
                  <a:moveTo>
                    <a:pt x="37" y="13"/>
                  </a:moveTo>
                  <a:lnTo>
                    <a:pt x="9" y="30"/>
                  </a:lnTo>
                  <a:lnTo>
                    <a:pt x="0" y="18"/>
                  </a:lnTo>
                  <a:lnTo>
                    <a:pt x="28" y="0"/>
                  </a:lnTo>
                  <a:lnTo>
                    <a:pt x="37" y="13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46" name="Freeform 210"/>
            <p:cNvSpPr>
              <a:spLocks/>
            </p:cNvSpPr>
            <p:nvPr userDrawn="1"/>
          </p:nvSpPr>
          <p:spPr bwMode="gray">
            <a:xfrm>
              <a:off x="10856913" y="6146800"/>
              <a:ext cx="50800" cy="46038"/>
            </a:xfrm>
            <a:custGeom>
              <a:avLst/>
              <a:gdLst>
                <a:gd name="T0" fmla="*/ 32 w 32"/>
                <a:gd name="T1" fmla="*/ 14 h 29"/>
                <a:gd name="T2" fmla="*/ 9 w 32"/>
                <a:gd name="T3" fmla="*/ 29 h 29"/>
                <a:gd name="T4" fmla="*/ 0 w 32"/>
                <a:gd name="T5" fmla="*/ 16 h 29"/>
                <a:gd name="T6" fmla="*/ 24 w 32"/>
                <a:gd name="T7" fmla="*/ 0 h 29"/>
                <a:gd name="T8" fmla="*/ 32 w 32"/>
                <a:gd name="T9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29">
                  <a:moveTo>
                    <a:pt x="32" y="14"/>
                  </a:moveTo>
                  <a:lnTo>
                    <a:pt x="9" y="29"/>
                  </a:lnTo>
                  <a:lnTo>
                    <a:pt x="0" y="16"/>
                  </a:lnTo>
                  <a:lnTo>
                    <a:pt x="24" y="0"/>
                  </a:lnTo>
                  <a:lnTo>
                    <a:pt x="32" y="14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47" name="Freeform 211"/>
            <p:cNvSpPr>
              <a:spLocks/>
            </p:cNvSpPr>
            <p:nvPr userDrawn="1"/>
          </p:nvSpPr>
          <p:spPr bwMode="gray">
            <a:xfrm>
              <a:off x="10826750" y="6102350"/>
              <a:ext cx="52387" cy="46038"/>
            </a:xfrm>
            <a:custGeom>
              <a:avLst/>
              <a:gdLst>
                <a:gd name="T0" fmla="*/ 33 w 33"/>
                <a:gd name="T1" fmla="*/ 13 h 29"/>
                <a:gd name="T2" fmla="*/ 9 w 33"/>
                <a:gd name="T3" fmla="*/ 29 h 29"/>
                <a:gd name="T4" fmla="*/ 0 w 33"/>
                <a:gd name="T5" fmla="*/ 16 h 29"/>
                <a:gd name="T6" fmla="*/ 24 w 33"/>
                <a:gd name="T7" fmla="*/ 0 h 29"/>
                <a:gd name="T8" fmla="*/ 33 w 33"/>
                <a:gd name="T9" fmla="*/ 1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9">
                  <a:moveTo>
                    <a:pt x="33" y="13"/>
                  </a:moveTo>
                  <a:lnTo>
                    <a:pt x="9" y="29"/>
                  </a:lnTo>
                  <a:lnTo>
                    <a:pt x="0" y="16"/>
                  </a:lnTo>
                  <a:lnTo>
                    <a:pt x="24" y="0"/>
                  </a:lnTo>
                  <a:lnTo>
                    <a:pt x="33" y="13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48" name="Freeform 212"/>
            <p:cNvSpPr>
              <a:spLocks/>
            </p:cNvSpPr>
            <p:nvPr userDrawn="1"/>
          </p:nvSpPr>
          <p:spPr bwMode="gray">
            <a:xfrm>
              <a:off x="10798175" y="6056313"/>
              <a:ext cx="52387" cy="47625"/>
            </a:xfrm>
            <a:custGeom>
              <a:avLst/>
              <a:gdLst>
                <a:gd name="T0" fmla="*/ 33 w 33"/>
                <a:gd name="T1" fmla="*/ 14 h 30"/>
                <a:gd name="T2" fmla="*/ 9 w 33"/>
                <a:gd name="T3" fmla="*/ 30 h 30"/>
                <a:gd name="T4" fmla="*/ 0 w 33"/>
                <a:gd name="T5" fmla="*/ 16 h 30"/>
                <a:gd name="T6" fmla="*/ 24 w 33"/>
                <a:gd name="T7" fmla="*/ 0 h 30"/>
                <a:gd name="T8" fmla="*/ 33 w 33"/>
                <a:gd name="T9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0">
                  <a:moveTo>
                    <a:pt x="33" y="14"/>
                  </a:moveTo>
                  <a:lnTo>
                    <a:pt x="9" y="30"/>
                  </a:lnTo>
                  <a:lnTo>
                    <a:pt x="0" y="16"/>
                  </a:lnTo>
                  <a:lnTo>
                    <a:pt x="24" y="0"/>
                  </a:lnTo>
                  <a:lnTo>
                    <a:pt x="33" y="14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49" name="Freeform 213"/>
            <p:cNvSpPr>
              <a:spLocks/>
            </p:cNvSpPr>
            <p:nvPr userDrawn="1"/>
          </p:nvSpPr>
          <p:spPr bwMode="gray">
            <a:xfrm>
              <a:off x="10769600" y="6013450"/>
              <a:ext cx="52387" cy="46038"/>
            </a:xfrm>
            <a:custGeom>
              <a:avLst/>
              <a:gdLst>
                <a:gd name="T0" fmla="*/ 33 w 33"/>
                <a:gd name="T1" fmla="*/ 14 h 29"/>
                <a:gd name="T2" fmla="*/ 9 w 33"/>
                <a:gd name="T3" fmla="*/ 29 h 29"/>
                <a:gd name="T4" fmla="*/ 0 w 33"/>
                <a:gd name="T5" fmla="*/ 15 h 29"/>
                <a:gd name="T6" fmla="*/ 23 w 33"/>
                <a:gd name="T7" fmla="*/ 0 h 29"/>
                <a:gd name="T8" fmla="*/ 33 w 33"/>
                <a:gd name="T9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9">
                  <a:moveTo>
                    <a:pt x="33" y="14"/>
                  </a:moveTo>
                  <a:lnTo>
                    <a:pt x="9" y="29"/>
                  </a:lnTo>
                  <a:lnTo>
                    <a:pt x="0" y="15"/>
                  </a:lnTo>
                  <a:lnTo>
                    <a:pt x="23" y="0"/>
                  </a:lnTo>
                  <a:lnTo>
                    <a:pt x="33" y="14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50" name="Freeform 214"/>
            <p:cNvSpPr>
              <a:spLocks/>
            </p:cNvSpPr>
            <p:nvPr userDrawn="1"/>
          </p:nvSpPr>
          <p:spPr bwMode="gray">
            <a:xfrm>
              <a:off x="10739438" y="5946775"/>
              <a:ext cx="84137" cy="68263"/>
            </a:xfrm>
            <a:custGeom>
              <a:avLst/>
              <a:gdLst>
                <a:gd name="T0" fmla="*/ 53 w 53"/>
                <a:gd name="T1" fmla="*/ 14 h 43"/>
                <a:gd name="T2" fmla="*/ 8 w 53"/>
                <a:gd name="T3" fmla="*/ 43 h 43"/>
                <a:gd name="T4" fmla="*/ 0 w 53"/>
                <a:gd name="T5" fmla="*/ 30 h 43"/>
                <a:gd name="T6" fmla="*/ 45 w 53"/>
                <a:gd name="T7" fmla="*/ 0 h 43"/>
                <a:gd name="T8" fmla="*/ 53 w 53"/>
                <a:gd name="T9" fmla="*/ 14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43">
                  <a:moveTo>
                    <a:pt x="53" y="14"/>
                  </a:moveTo>
                  <a:lnTo>
                    <a:pt x="8" y="43"/>
                  </a:lnTo>
                  <a:lnTo>
                    <a:pt x="0" y="30"/>
                  </a:lnTo>
                  <a:lnTo>
                    <a:pt x="45" y="0"/>
                  </a:lnTo>
                  <a:lnTo>
                    <a:pt x="53" y="14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51" name="Freeform 215"/>
            <p:cNvSpPr>
              <a:spLocks/>
            </p:cNvSpPr>
            <p:nvPr userDrawn="1"/>
          </p:nvSpPr>
          <p:spPr bwMode="gray">
            <a:xfrm>
              <a:off x="10709275" y="5924550"/>
              <a:ext cx="52387" cy="46038"/>
            </a:xfrm>
            <a:custGeom>
              <a:avLst/>
              <a:gdLst>
                <a:gd name="T0" fmla="*/ 33 w 33"/>
                <a:gd name="T1" fmla="*/ 13 h 29"/>
                <a:gd name="T2" fmla="*/ 9 w 33"/>
                <a:gd name="T3" fmla="*/ 29 h 29"/>
                <a:gd name="T4" fmla="*/ 0 w 33"/>
                <a:gd name="T5" fmla="*/ 16 h 29"/>
                <a:gd name="T6" fmla="*/ 24 w 33"/>
                <a:gd name="T7" fmla="*/ 0 h 29"/>
                <a:gd name="T8" fmla="*/ 33 w 33"/>
                <a:gd name="T9" fmla="*/ 1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9">
                  <a:moveTo>
                    <a:pt x="33" y="13"/>
                  </a:moveTo>
                  <a:lnTo>
                    <a:pt x="9" y="29"/>
                  </a:lnTo>
                  <a:lnTo>
                    <a:pt x="0" y="16"/>
                  </a:lnTo>
                  <a:lnTo>
                    <a:pt x="24" y="0"/>
                  </a:lnTo>
                  <a:lnTo>
                    <a:pt x="33" y="13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52" name="Freeform 216"/>
            <p:cNvSpPr>
              <a:spLocks/>
            </p:cNvSpPr>
            <p:nvPr userDrawn="1"/>
          </p:nvSpPr>
          <p:spPr bwMode="gray">
            <a:xfrm>
              <a:off x="10680700" y="5878513"/>
              <a:ext cx="52387" cy="47625"/>
            </a:xfrm>
            <a:custGeom>
              <a:avLst/>
              <a:gdLst>
                <a:gd name="T0" fmla="*/ 33 w 33"/>
                <a:gd name="T1" fmla="*/ 14 h 30"/>
                <a:gd name="T2" fmla="*/ 9 w 33"/>
                <a:gd name="T3" fmla="*/ 30 h 30"/>
                <a:gd name="T4" fmla="*/ 0 w 33"/>
                <a:gd name="T5" fmla="*/ 16 h 30"/>
                <a:gd name="T6" fmla="*/ 24 w 33"/>
                <a:gd name="T7" fmla="*/ 0 h 30"/>
                <a:gd name="T8" fmla="*/ 33 w 33"/>
                <a:gd name="T9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0">
                  <a:moveTo>
                    <a:pt x="33" y="14"/>
                  </a:moveTo>
                  <a:lnTo>
                    <a:pt x="9" y="30"/>
                  </a:lnTo>
                  <a:lnTo>
                    <a:pt x="0" y="16"/>
                  </a:lnTo>
                  <a:lnTo>
                    <a:pt x="24" y="0"/>
                  </a:lnTo>
                  <a:lnTo>
                    <a:pt x="33" y="14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53" name="Freeform 217"/>
            <p:cNvSpPr>
              <a:spLocks/>
            </p:cNvSpPr>
            <p:nvPr userDrawn="1"/>
          </p:nvSpPr>
          <p:spPr bwMode="gray">
            <a:xfrm>
              <a:off x="10652125" y="5835650"/>
              <a:ext cx="50800" cy="46038"/>
            </a:xfrm>
            <a:custGeom>
              <a:avLst/>
              <a:gdLst>
                <a:gd name="T0" fmla="*/ 32 w 32"/>
                <a:gd name="T1" fmla="*/ 13 h 29"/>
                <a:gd name="T2" fmla="*/ 8 w 32"/>
                <a:gd name="T3" fmla="*/ 29 h 29"/>
                <a:gd name="T4" fmla="*/ 0 w 32"/>
                <a:gd name="T5" fmla="*/ 15 h 29"/>
                <a:gd name="T6" fmla="*/ 24 w 32"/>
                <a:gd name="T7" fmla="*/ 0 h 29"/>
                <a:gd name="T8" fmla="*/ 32 w 32"/>
                <a:gd name="T9" fmla="*/ 1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29">
                  <a:moveTo>
                    <a:pt x="32" y="13"/>
                  </a:moveTo>
                  <a:lnTo>
                    <a:pt x="8" y="29"/>
                  </a:lnTo>
                  <a:lnTo>
                    <a:pt x="0" y="15"/>
                  </a:lnTo>
                  <a:lnTo>
                    <a:pt x="24" y="0"/>
                  </a:lnTo>
                  <a:lnTo>
                    <a:pt x="32" y="13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54" name="Freeform 218"/>
            <p:cNvSpPr>
              <a:spLocks/>
            </p:cNvSpPr>
            <p:nvPr userDrawn="1"/>
          </p:nvSpPr>
          <p:spPr bwMode="gray">
            <a:xfrm>
              <a:off x="10620375" y="5791200"/>
              <a:ext cx="52387" cy="44450"/>
            </a:xfrm>
            <a:custGeom>
              <a:avLst/>
              <a:gdLst>
                <a:gd name="T0" fmla="*/ 33 w 33"/>
                <a:gd name="T1" fmla="*/ 14 h 28"/>
                <a:gd name="T2" fmla="*/ 9 w 33"/>
                <a:gd name="T3" fmla="*/ 28 h 28"/>
                <a:gd name="T4" fmla="*/ 0 w 33"/>
                <a:gd name="T5" fmla="*/ 15 h 28"/>
                <a:gd name="T6" fmla="*/ 24 w 33"/>
                <a:gd name="T7" fmla="*/ 0 h 28"/>
                <a:gd name="T8" fmla="*/ 33 w 33"/>
                <a:gd name="T9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8">
                  <a:moveTo>
                    <a:pt x="33" y="14"/>
                  </a:moveTo>
                  <a:lnTo>
                    <a:pt x="9" y="28"/>
                  </a:lnTo>
                  <a:lnTo>
                    <a:pt x="0" y="15"/>
                  </a:lnTo>
                  <a:lnTo>
                    <a:pt x="24" y="0"/>
                  </a:lnTo>
                  <a:lnTo>
                    <a:pt x="33" y="14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55" name="Freeform 219"/>
            <p:cNvSpPr>
              <a:spLocks/>
            </p:cNvSpPr>
            <p:nvPr userDrawn="1"/>
          </p:nvSpPr>
          <p:spPr bwMode="gray">
            <a:xfrm>
              <a:off x="10591800" y="5724525"/>
              <a:ext cx="85725" cy="68263"/>
            </a:xfrm>
            <a:custGeom>
              <a:avLst/>
              <a:gdLst>
                <a:gd name="T0" fmla="*/ 54 w 54"/>
                <a:gd name="T1" fmla="*/ 14 h 43"/>
                <a:gd name="T2" fmla="*/ 9 w 54"/>
                <a:gd name="T3" fmla="*/ 43 h 43"/>
                <a:gd name="T4" fmla="*/ 0 w 54"/>
                <a:gd name="T5" fmla="*/ 30 h 43"/>
                <a:gd name="T6" fmla="*/ 44 w 54"/>
                <a:gd name="T7" fmla="*/ 0 h 43"/>
                <a:gd name="T8" fmla="*/ 54 w 54"/>
                <a:gd name="T9" fmla="*/ 14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3">
                  <a:moveTo>
                    <a:pt x="54" y="14"/>
                  </a:moveTo>
                  <a:lnTo>
                    <a:pt x="9" y="43"/>
                  </a:lnTo>
                  <a:lnTo>
                    <a:pt x="0" y="30"/>
                  </a:lnTo>
                  <a:lnTo>
                    <a:pt x="44" y="0"/>
                  </a:lnTo>
                  <a:lnTo>
                    <a:pt x="54" y="14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56" name="Freeform 220"/>
            <p:cNvSpPr>
              <a:spLocks/>
            </p:cNvSpPr>
            <p:nvPr userDrawn="1"/>
          </p:nvSpPr>
          <p:spPr bwMode="gray">
            <a:xfrm>
              <a:off x="10563225" y="5700713"/>
              <a:ext cx="50800" cy="47625"/>
            </a:xfrm>
            <a:custGeom>
              <a:avLst/>
              <a:gdLst>
                <a:gd name="T0" fmla="*/ 32 w 32"/>
                <a:gd name="T1" fmla="*/ 14 h 30"/>
                <a:gd name="T2" fmla="*/ 8 w 32"/>
                <a:gd name="T3" fmla="*/ 30 h 30"/>
                <a:gd name="T4" fmla="*/ 0 w 32"/>
                <a:gd name="T5" fmla="*/ 16 h 30"/>
                <a:gd name="T6" fmla="*/ 24 w 32"/>
                <a:gd name="T7" fmla="*/ 0 h 30"/>
                <a:gd name="T8" fmla="*/ 32 w 32"/>
                <a:gd name="T9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0">
                  <a:moveTo>
                    <a:pt x="32" y="14"/>
                  </a:moveTo>
                  <a:lnTo>
                    <a:pt x="8" y="30"/>
                  </a:lnTo>
                  <a:lnTo>
                    <a:pt x="0" y="16"/>
                  </a:lnTo>
                  <a:lnTo>
                    <a:pt x="24" y="0"/>
                  </a:lnTo>
                  <a:lnTo>
                    <a:pt x="32" y="14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57" name="Freeform 221"/>
            <p:cNvSpPr>
              <a:spLocks/>
            </p:cNvSpPr>
            <p:nvPr userDrawn="1"/>
          </p:nvSpPr>
          <p:spPr bwMode="gray">
            <a:xfrm>
              <a:off x="10533063" y="5656263"/>
              <a:ext cx="52387" cy="47625"/>
            </a:xfrm>
            <a:custGeom>
              <a:avLst/>
              <a:gdLst>
                <a:gd name="T0" fmla="*/ 33 w 33"/>
                <a:gd name="T1" fmla="*/ 14 h 30"/>
                <a:gd name="T2" fmla="*/ 9 w 33"/>
                <a:gd name="T3" fmla="*/ 30 h 30"/>
                <a:gd name="T4" fmla="*/ 0 w 33"/>
                <a:gd name="T5" fmla="*/ 16 h 30"/>
                <a:gd name="T6" fmla="*/ 23 w 33"/>
                <a:gd name="T7" fmla="*/ 0 h 30"/>
                <a:gd name="T8" fmla="*/ 33 w 33"/>
                <a:gd name="T9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0">
                  <a:moveTo>
                    <a:pt x="33" y="14"/>
                  </a:moveTo>
                  <a:lnTo>
                    <a:pt x="9" y="30"/>
                  </a:lnTo>
                  <a:lnTo>
                    <a:pt x="0" y="16"/>
                  </a:lnTo>
                  <a:lnTo>
                    <a:pt x="23" y="0"/>
                  </a:lnTo>
                  <a:lnTo>
                    <a:pt x="33" y="14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58" name="Freeform 222"/>
            <p:cNvSpPr>
              <a:spLocks/>
            </p:cNvSpPr>
            <p:nvPr userDrawn="1"/>
          </p:nvSpPr>
          <p:spPr bwMode="gray">
            <a:xfrm>
              <a:off x="10502900" y="5613400"/>
              <a:ext cx="52387" cy="44450"/>
            </a:xfrm>
            <a:custGeom>
              <a:avLst/>
              <a:gdLst>
                <a:gd name="T0" fmla="*/ 33 w 33"/>
                <a:gd name="T1" fmla="*/ 12 h 28"/>
                <a:gd name="T2" fmla="*/ 9 w 33"/>
                <a:gd name="T3" fmla="*/ 28 h 28"/>
                <a:gd name="T4" fmla="*/ 0 w 33"/>
                <a:gd name="T5" fmla="*/ 15 h 28"/>
                <a:gd name="T6" fmla="*/ 24 w 33"/>
                <a:gd name="T7" fmla="*/ 0 h 28"/>
                <a:gd name="T8" fmla="*/ 33 w 33"/>
                <a:gd name="T9" fmla="*/ 1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8">
                  <a:moveTo>
                    <a:pt x="33" y="12"/>
                  </a:moveTo>
                  <a:lnTo>
                    <a:pt x="9" y="28"/>
                  </a:lnTo>
                  <a:lnTo>
                    <a:pt x="0" y="15"/>
                  </a:lnTo>
                  <a:lnTo>
                    <a:pt x="24" y="0"/>
                  </a:lnTo>
                  <a:lnTo>
                    <a:pt x="33" y="12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59" name="Freeform 223"/>
            <p:cNvSpPr>
              <a:spLocks/>
            </p:cNvSpPr>
            <p:nvPr userDrawn="1"/>
          </p:nvSpPr>
          <p:spPr bwMode="gray">
            <a:xfrm>
              <a:off x="10474325" y="5568950"/>
              <a:ext cx="50800" cy="44450"/>
            </a:xfrm>
            <a:custGeom>
              <a:avLst/>
              <a:gdLst>
                <a:gd name="T0" fmla="*/ 32 w 32"/>
                <a:gd name="T1" fmla="*/ 13 h 28"/>
                <a:gd name="T2" fmla="*/ 8 w 32"/>
                <a:gd name="T3" fmla="*/ 28 h 28"/>
                <a:gd name="T4" fmla="*/ 0 w 32"/>
                <a:gd name="T5" fmla="*/ 16 h 28"/>
                <a:gd name="T6" fmla="*/ 24 w 32"/>
                <a:gd name="T7" fmla="*/ 0 h 28"/>
                <a:gd name="T8" fmla="*/ 32 w 32"/>
                <a:gd name="T9" fmla="*/ 1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28">
                  <a:moveTo>
                    <a:pt x="32" y="13"/>
                  </a:moveTo>
                  <a:lnTo>
                    <a:pt x="8" y="28"/>
                  </a:lnTo>
                  <a:lnTo>
                    <a:pt x="0" y="16"/>
                  </a:lnTo>
                  <a:lnTo>
                    <a:pt x="24" y="0"/>
                  </a:lnTo>
                  <a:lnTo>
                    <a:pt x="32" y="13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60" name="Freeform 224"/>
            <p:cNvSpPr>
              <a:spLocks/>
            </p:cNvSpPr>
            <p:nvPr userDrawn="1"/>
          </p:nvSpPr>
          <p:spPr bwMode="gray">
            <a:xfrm>
              <a:off x="10444163" y="5502275"/>
              <a:ext cx="84137" cy="68263"/>
            </a:xfrm>
            <a:custGeom>
              <a:avLst/>
              <a:gdLst>
                <a:gd name="T0" fmla="*/ 53 w 53"/>
                <a:gd name="T1" fmla="*/ 13 h 43"/>
                <a:gd name="T2" fmla="*/ 9 w 53"/>
                <a:gd name="T3" fmla="*/ 43 h 43"/>
                <a:gd name="T4" fmla="*/ 0 w 53"/>
                <a:gd name="T5" fmla="*/ 29 h 43"/>
                <a:gd name="T6" fmla="*/ 44 w 53"/>
                <a:gd name="T7" fmla="*/ 0 h 43"/>
                <a:gd name="T8" fmla="*/ 53 w 53"/>
                <a:gd name="T9" fmla="*/ 1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43">
                  <a:moveTo>
                    <a:pt x="53" y="13"/>
                  </a:moveTo>
                  <a:lnTo>
                    <a:pt x="9" y="43"/>
                  </a:lnTo>
                  <a:lnTo>
                    <a:pt x="0" y="29"/>
                  </a:lnTo>
                  <a:lnTo>
                    <a:pt x="44" y="0"/>
                  </a:lnTo>
                  <a:lnTo>
                    <a:pt x="53" y="13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61" name="Freeform 225"/>
            <p:cNvSpPr>
              <a:spLocks/>
            </p:cNvSpPr>
            <p:nvPr userDrawn="1"/>
          </p:nvSpPr>
          <p:spPr bwMode="gray">
            <a:xfrm>
              <a:off x="10415588" y="5478463"/>
              <a:ext cx="52387" cy="47625"/>
            </a:xfrm>
            <a:custGeom>
              <a:avLst/>
              <a:gdLst>
                <a:gd name="T0" fmla="*/ 33 w 33"/>
                <a:gd name="T1" fmla="*/ 14 h 30"/>
                <a:gd name="T2" fmla="*/ 9 w 33"/>
                <a:gd name="T3" fmla="*/ 30 h 30"/>
                <a:gd name="T4" fmla="*/ 0 w 33"/>
                <a:gd name="T5" fmla="*/ 16 h 30"/>
                <a:gd name="T6" fmla="*/ 24 w 33"/>
                <a:gd name="T7" fmla="*/ 0 h 30"/>
                <a:gd name="T8" fmla="*/ 33 w 33"/>
                <a:gd name="T9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0">
                  <a:moveTo>
                    <a:pt x="33" y="14"/>
                  </a:moveTo>
                  <a:lnTo>
                    <a:pt x="9" y="30"/>
                  </a:lnTo>
                  <a:lnTo>
                    <a:pt x="0" y="16"/>
                  </a:lnTo>
                  <a:lnTo>
                    <a:pt x="24" y="0"/>
                  </a:lnTo>
                  <a:lnTo>
                    <a:pt x="33" y="14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62" name="Freeform 226"/>
            <p:cNvSpPr>
              <a:spLocks/>
            </p:cNvSpPr>
            <p:nvPr userDrawn="1"/>
          </p:nvSpPr>
          <p:spPr bwMode="gray">
            <a:xfrm>
              <a:off x="10385425" y="5434013"/>
              <a:ext cx="52387" cy="46038"/>
            </a:xfrm>
            <a:custGeom>
              <a:avLst/>
              <a:gdLst>
                <a:gd name="T0" fmla="*/ 33 w 33"/>
                <a:gd name="T1" fmla="*/ 13 h 29"/>
                <a:gd name="T2" fmla="*/ 10 w 33"/>
                <a:gd name="T3" fmla="*/ 29 h 29"/>
                <a:gd name="T4" fmla="*/ 0 w 33"/>
                <a:gd name="T5" fmla="*/ 16 h 29"/>
                <a:gd name="T6" fmla="*/ 24 w 33"/>
                <a:gd name="T7" fmla="*/ 0 h 29"/>
                <a:gd name="T8" fmla="*/ 33 w 33"/>
                <a:gd name="T9" fmla="*/ 1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9">
                  <a:moveTo>
                    <a:pt x="33" y="13"/>
                  </a:moveTo>
                  <a:lnTo>
                    <a:pt x="10" y="29"/>
                  </a:lnTo>
                  <a:lnTo>
                    <a:pt x="0" y="16"/>
                  </a:lnTo>
                  <a:lnTo>
                    <a:pt x="24" y="0"/>
                  </a:lnTo>
                  <a:lnTo>
                    <a:pt x="33" y="13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63" name="Freeform 227"/>
            <p:cNvSpPr>
              <a:spLocks/>
            </p:cNvSpPr>
            <p:nvPr userDrawn="1"/>
          </p:nvSpPr>
          <p:spPr bwMode="gray">
            <a:xfrm>
              <a:off x="10355263" y="5391150"/>
              <a:ext cx="52387" cy="44450"/>
            </a:xfrm>
            <a:custGeom>
              <a:avLst/>
              <a:gdLst>
                <a:gd name="T0" fmla="*/ 33 w 33"/>
                <a:gd name="T1" fmla="*/ 13 h 28"/>
                <a:gd name="T2" fmla="*/ 9 w 33"/>
                <a:gd name="T3" fmla="*/ 28 h 28"/>
                <a:gd name="T4" fmla="*/ 0 w 33"/>
                <a:gd name="T5" fmla="*/ 14 h 28"/>
                <a:gd name="T6" fmla="*/ 24 w 33"/>
                <a:gd name="T7" fmla="*/ 0 h 28"/>
                <a:gd name="T8" fmla="*/ 33 w 33"/>
                <a:gd name="T9" fmla="*/ 1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8">
                  <a:moveTo>
                    <a:pt x="33" y="13"/>
                  </a:moveTo>
                  <a:lnTo>
                    <a:pt x="9" y="28"/>
                  </a:lnTo>
                  <a:lnTo>
                    <a:pt x="0" y="14"/>
                  </a:lnTo>
                  <a:lnTo>
                    <a:pt x="24" y="0"/>
                  </a:lnTo>
                  <a:lnTo>
                    <a:pt x="33" y="13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64" name="Freeform 228"/>
            <p:cNvSpPr>
              <a:spLocks/>
            </p:cNvSpPr>
            <p:nvPr userDrawn="1"/>
          </p:nvSpPr>
          <p:spPr bwMode="gray">
            <a:xfrm>
              <a:off x="10326688" y="5345113"/>
              <a:ext cx="52387" cy="47625"/>
            </a:xfrm>
            <a:custGeom>
              <a:avLst/>
              <a:gdLst>
                <a:gd name="T0" fmla="*/ 33 w 33"/>
                <a:gd name="T1" fmla="*/ 14 h 30"/>
                <a:gd name="T2" fmla="*/ 9 w 33"/>
                <a:gd name="T3" fmla="*/ 30 h 30"/>
                <a:gd name="T4" fmla="*/ 0 w 33"/>
                <a:gd name="T5" fmla="*/ 16 h 30"/>
                <a:gd name="T6" fmla="*/ 24 w 33"/>
                <a:gd name="T7" fmla="*/ 0 h 30"/>
                <a:gd name="T8" fmla="*/ 33 w 33"/>
                <a:gd name="T9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0">
                  <a:moveTo>
                    <a:pt x="33" y="14"/>
                  </a:moveTo>
                  <a:lnTo>
                    <a:pt x="9" y="30"/>
                  </a:lnTo>
                  <a:lnTo>
                    <a:pt x="0" y="16"/>
                  </a:lnTo>
                  <a:lnTo>
                    <a:pt x="24" y="0"/>
                  </a:lnTo>
                  <a:lnTo>
                    <a:pt x="33" y="14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65" name="Freeform 229"/>
            <p:cNvSpPr>
              <a:spLocks/>
            </p:cNvSpPr>
            <p:nvPr userDrawn="1"/>
          </p:nvSpPr>
          <p:spPr bwMode="gray">
            <a:xfrm>
              <a:off x="10298113" y="5280025"/>
              <a:ext cx="84137" cy="68263"/>
            </a:xfrm>
            <a:custGeom>
              <a:avLst/>
              <a:gdLst>
                <a:gd name="T0" fmla="*/ 53 w 53"/>
                <a:gd name="T1" fmla="*/ 13 h 43"/>
                <a:gd name="T2" fmla="*/ 9 w 53"/>
                <a:gd name="T3" fmla="*/ 43 h 43"/>
                <a:gd name="T4" fmla="*/ 0 w 53"/>
                <a:gd name="T5" fmla="*/ 29 h 43"/>
                <a:gd name="T6" fmla="*/ 44 w 53"/>
                <a:gd name="T7" fmla="*/ 0 h 43"/>
                <a:gd name="T8" fmla="*/ 53 w 53"/>
                <a:gd name="T9" fmla="*/ 1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43">
                  <a:moveTo>
                    <a:pt x="53" y="13"/>
                  </a:moveTo>
                  <a:lnTo>
                    <a:pt x="9" y="43"/>
                  </a:lnTo>
                  <a:lnTo>
                    <a:pt x="0" y="29"/>
                  </a:lnTo>
                  <a:lnTo>
                    <a:pt x="44" y="0"/>
                  </a:lnTo>
                  <a:lnTo>
                    <a:pt x="53" y="13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66" name="Freeform 230"/>
            <p:cNvSpPr>
              <a:spLocks/>
            </p:cNvSpPr>
            <p:nvPr userDrawn="1"/>
          </p:nvSpPr>
          <p:spPr bwMode="gray">
            <a:xfrm>
              <a:off x="10269538" y="5256213"/>
              <a:ext cx="49212" cy="46038"/>
            </a:xfrm>
            <a:custGeom>
              <a:avLst/>
              <a:gdLst>
                <a:gd name="T0" fmla="*/ 31 w 31"/>
                <a:gd name="T1" fmla="*/ 14 h 29"/>
                <a:gd name="T2" fmla="*/ 7 w 31"/>
                <a:gd name="T3" fmla="*/ 29 h 29"/>
                <a:gd name="T4" fmla="*/ 0 w 31"/>
                <a:gd name="T5" fmla="*/ 16 h 29"/>
                <a:gd name="T6" fmla="*/ 23 w 31"/>
                <a:gd name="T7" fmla="*/ 0 h 29"/>
                <a:gd name="T8" fmla="*/ 31 w 31"/>
                <a:gd name="T9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9">
                  <a:moveTo>
                    <a:pt x="31" y="14"/>
                  </a:moveTo>
                  <a:lnTo>
                    <a:pt x="7" y="29"/>
                  </a:lnTo>
                  <a:lnTo>
                    <a:pt x="0" y="16"/>
                  </a:lnTo>
                  <a:lnTo>
                    <a:pt x="23" y="0"/>
                  </a:lnTo>
                  <a:lnTo>
                    <a:pt x="31" y="14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67" name="Freeform 231"/>
            <p:cNvSpPr>
              <a:spLocks/>
            </p:cNvSpPr>
            <p:nvPr userDrawn="1"/>
          </p:nvSpPr>
          <p:spPr bwMode="gray">
            <a:xfrm>
              <a:off x="10237788" y="5213350"/>
              <a:ext cx="52387" cy="44450"/>
            </a:xfrm>
            <a:custGeom>
              <a:avLst/>
              <a:gdLst>
                <a:gd name="T0" fmla="*/ 33 w 33"/>
                <a:gd name="T1" fmla="*/ 12 h 28"/>
                <a:gd name="T2" fmla="*/ 9 w 33"/>
                <a:gd name="T3" fmla="*/ 28 h 28"/>
                <a:gd name="T4" fmla="*/ 0 w 33"/>
                <a:gd name="T5" fmla="*/ 14 h 28"/>
                <a:gd name="T6" fmla="*/ 24 w 33"/>
                <a:gd name="T7" fmla="*/ 0 h 28"/>
                <a:gd name="T8" fmla="*/ 33 w 33"/>
                <a:gd name="T9" fmla="*/ 1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8">
                  <a:moveTo>
                    <a:pt x="33" y="12"/>
                  </a:moveTo>
                  <a:lnTo>
                    <a:pt x="9" y="28"/>
                  </a:lnTo>
                  <a:lnTo>
                    <a:pt x="0" y="14"/>
                  </a:lnTo>
                  <a:lnTo>
                    <a:pt x="24" y="0"/>
                  </a:lnTo>
                  <a:lnTo>
                    <a:pt x="33" y="12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68" name="Freeform 232"/>
            <p:cNvSpPr>
              <a:spLocks/>
            </p:cNvSpPr>
            <p:nvPr userDrawn="1"/>
          </p:nvSpPr>
          <p:spPr bwMode="gray">
            <a:xfrm>
              <a:off x="10209213" y="5168900"/>
              <a:ext cx="52387" cy="44450"/>
            </a:xfrm>
            <a:custGeom>
              <a:avLst/>
              <a:gdLst>
                <a:gd name="T0" fmla="*/ 33 w 33"/>
                <a:gd name="T1" fmla="*/ 13 h 28"/>
                <a:gd name="T2" fmla="*/ 9 w 33"/>
                <a:gd name="T3" fmla="*/ 28 h 28"/>
                <a:gd name="T4" fmla="*/ 0 w 33"/>
                <a:gd name="T5" fmla="*/ 15 h 28"/>
                <a:gd name="T6" fmla="*/ 24 w 33"/>
                <a:gd name="T7" fmla="*/ 0 h 28"/>
                <a:gd name="T8" fmla="*/ 33 w 33"/>
                <a:gd name="T9" fmla="*/ 1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8">
                  <a:moveTo>
                    <a:pt x="33" y="13"/>
                  </a:moveTo>
                  <a:lnTo>
                    <a:pt x="9" y="28"/>
                  </a:lnTo>
                  <a:lnTo>
                    <a:pt x="0" y="15"/>
                  </a:lnTo>
                  <a:lnTo>
                    <a:pt x="24" y="0"/>
                  </a:lnTo>
                  <a:lnTo>
                    <a:pt x="33" y="13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69" name="Freeform 233"/>
            <p:cNvSpPr>
              <a:spLocks/>
            </p:cNvSpPr>
            <p:nvPr userDrawn="1"/>
          </p:nvSpPr>
          <p:spPr bwMode="gray">
            <a:xfrm>
              <a:off x="10180638" y="5122863"/>
              <a:ext cx="50800" cy="47625"/>
            </a:xfrm>
            <a:custGeom>
              <a:avLst/>
              <a:gdLst>
                <a:gd name="T0" fmla="*/ 32 w 32"/>
                <a:gd name="T1" fmla="*/ 14 h 30"/>
                <a:gd name="T2" fmla="*/ 8 w 32"/>
                <a:gd name="T3" fmla="*/ 30 h 30"/>
                <a:gd name="T4" fmla="*/ 0 w 32"/>
                <a:gd name="T5" fmla="*/ 16 h 30"/>
                <a:gd name="T6" fmla="*/ 24 w 32"/>
                <a:gd name="T7" fmla="*/ 0 h 30"/>
                <a:gd name="T8" fmla="*/ 32 w 32"/>
                <a:gd name="T9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0">
                  <a:moveTo>
                    <a:pt x="32" y="14"/>
                  </a:moveTo>
                  <a:lnTo>
                    <a:pt x="8" y="30"/>
                  </a:lnTo>
                  <a:lnTo>
                    <a:pt x="0" y="16"/>
                  </a:lnTo>
                  <a:lnTo>
                    <a:pt x="24" y="0"/>
                  </a:lnTo>
                  <a:lnTo>
                    <a:pt x="32" y="14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70" name="Freeform 234"/>
            <p:cNvSpPr>
              <a:spLocks/>
            </p:cNvSpPr>
            <p:nvPr userDrawn="1"/>
          </p:nvSpPr>
          <p:spPr bwMode="gray">
            <a:xfrm>
              <a:off x="10148888" y="5056188"/>
              <a:ext cx="85725" cy="68263"/>
            </a:xfrm>
            <a:custGeom>
              <a:avLst/>
              <a:gdLst>
                <a:gd name="T0" fmla="*/ 54 w 54"/>
                <a:gd name="T1" fmla="*/ 14 h 43"/>
                <a:gd name="T2" fmla="*/ 10 w 54"/>
                <a:gd name="T3" fmla="*/ 43 h 43"/>
                <a:gd name="T4" fmla="*/ 0 w 54"/>
                <a:gd name="T5" fmla="*/ 30 h 43"/>
                <a:gd name="T6" fmla="*/ 45 w 54"/>
                <a:gd name="T7" fmla="*/ 0 h 43"/>
                <a:gd name="T8" fmla="*/ 54 w 54"/>
                <a:gd name="T9" fmla="*/ 14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3">
                  <a:moveTo>
                    <a:pt x="54" y="14"/>
                  </a:moveTo>
                  <a:lnTo>
                    <a:pt x="10" y="43"/>
                  </a:lnTo>
                  <a:lnTo>
                    <a:pt x="0" y="30"/>
                  </a:lnTo>
                  <a:lnTo>
                    <a:pt x="45" y="0"/>
                  </a:lnTo>
                  <a:lnTo>
                    <a:pt x="54" y="14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71" name="Freeform 235"/>
            <p:cNvSpPr>
              <a:spLocks/>
            </p:cNvSpPr>
            <p:nvPr userDrawn="1"/>
          </p:nvSpPr>
          <p:spPr bwMode="gray">
            <a:xfrm>
              <a:off x="10120313" y="5033963"/>
              <a:ext cx="52387" cy="46038"/>
            </a:xfrm>
            <a:custGeom>
              <a:avLst/>
              <a:gdLst>
                <a:gd name="T0" fmla="*/ 33 w 33"/>
                <a:gd name="T1" fmla="*/ 13 h 29"/>
                <a:gd name="T2" fmla="*/ 9 w 33"/>
                <a:gd name="T3" fmla="*/ 29 h 29"/>
                <a:gd name="T4" fmla="*/ 0 w 33"/>
                <a:gd name="T5" fmla="*/ 16 h 29"/>
                <a:gd name="T6" fmla="*/ 24 w 33"/>
                <a:gd name="T7" fmla="*/ 0 h 29"/>
                <a:gd name="T8" fmla="*/ 33 w 33"/>
                <a:gd name="T9" fmla="*/ 1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9">
                  <a:moveTo>
                    <a:pt x="33" y="13"/>
                  </a:moveTo>
                  <a:lnTo>
                    <a:pt x="9" y="29"/>
                  </a:lnTo>
                  <a:lnTo>
                    <a:pt x="0" y="16"/>
                  </a:lnTo>
                  <a:lnTo>
                    <a:pt x="24" y="0"/>
                  </a:lnTo>
                  <a:lnTo>
                    <a:pt x="33" y="13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72" name="Freeform 236"/>
            <p:cNvSpPr>
              <a:spLocks/>
            </p:cNvSpPr>
            <p:nvPr userDrawn="1"/>
          </p:nvSpPr>
          <p:spPr bwMode="gray">
            <a:xfrm>
              <a:off x="10091738" y="4991100"/>
              <a:ext cx="50800" cy="44450"/>
            </a:xfrm>
            <a:custGeom>
              <a:avLst/>
              <a:gdLst>
                <a:gd name="T0" fmla="*/ 32 w 32"/>
                <a:gd name="T1" fmla="*/ 12 h 28"/>
                <a:gd name="T2" fmla="*/ 8 w 32"/>
                <a:gd name="T3" fmla="*/ 28 h 28"/>
                <a:gd name="T4" fmla="*/ 0 w 32"/>
                <a:gd name="T5" fmla="*/ 14 h 28"/>
                <a:gd name="T6" fmla="*/ 24 w 32"/>
                <a:gd name="T7" fmla="*/ 0 h 28"/>
                <a:gd name="T8" fmla="*/ 32 w 32"/>
                <a:gd name="T9" fmla="*/ 1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28">
                  <a:moveTo>
                    <a:pt x="32" y="12"/>
                  </a:moveTo>
                  <a:lnTo>
                    <a:pt x="8" y="28"/>
                  </a:lnTo>
                  <a:lnTo>
                    <a:pt x="0" y="14"/>
                  </a:lnTo>
                  <a:lnTo>
                    <a:pt x="24" y="0"/>
                  </a:lnTo>
                  <a:lnTo>
                    <a:pt x="32" y="12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73" name="Freeform 237"/>
            <p:cNvSpPr>
              <a:spLocks/>
            </p:cNvSpPr>
            <p:nvPr userDrawn="1"/>
          </p:nvSpPr>
          <p:spPr bwMode="gray">
            <a:xfrm>
              <a:off x="10061575" y="4945063"/>
              <a:ext cx="52387" cy="46038"/>
            </a:xfrm>
            <a:custGeom>
              <a:avLst/>
              <a:gdLst>
                <a:gd name="T0" fmla="*/ 33 w 33"/>
                <a:gd name="T1" fmla="*/ 14 h 29"/>
                <a:gd name="T2" fmla="*/ 9 w 33"/>
                <a:gd name="T3" fmla="*/ 29 h 29"/>
                <a:gd name="T4" fmla="*/ 0 w 33"/>
                <a:gd name="T5" fmla="*/ 16 h 29"/>
                <a:gd name="T6" fmla="*/ 24 w 33"/>
                <a:gd name="T7" fmla="*/ 0 h 29"/>
                <a:gd name="T8" fmla="*/ 33 w 33"/>
                <a:gd name="T9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9">
                  <a:moveTo>
                    <a:pt x="33" y="14"/>
                  </a:moveTo>
                  <a:lnTo>
                    <a:pt x="9" y="29"/>
                  </a:lnTo>
                  <a:lnTo>
                    <a:pt x="0" y="16"/>
                  </a:lnTo>
                  <a:lnTo>
                    <a:pt x="24" y="0"/>
                  </a:lnTo>
                  <a:lnTo>
                    <a:pt x="33" y="14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74" name="Freeform 238"/>
            <p:cNvSpPr>
              <a:spLocks/>
            </p:cNvSpPr>
            <p:nvPr userDrawn="1"/>
          </p:nvSpPr>
          <p:spPr bwMode="gray">
            <a:xfrm>
              <a:off x="10033000" y="4900613"/>
              <a:ext cx="52387" cy="46038"/>
            </a:xfrm>
            <a:custGeom>
              <a:avLst/>
              <a:gdLst>
                <a:gd name="T0" fmla="*/ 33 w 33"/>
                <a:gd name="T1" fmla="*/ 14 h 29"/>
                <a:gd name="T2" fmla="*/ 9 w 33"/>
                <a:gd name="T3" fmla="*/ 29 h 29"/>
                <a:gd name="T4" fmla="*/ 0 w 33"/>
                <a:gd name="T5" fmla="*/ 16 h 29"/>
                <a:gd name="T6" fmla="*/ 23 w 33"/>
                <a:gd name="T7" fmla="*/ 0 h 29"/>
                <a:gd name="T8" fmla="*/ 33 w 33"/>
                <a:gd name="T9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9">
                  <a:moveTo>
                    <a:pt x="33" y="14"/>
                  </a:moveTo>
                  <a:lnTo>
                    <a:pt x="9" y="29"/>
                  </a:lnTo>
                  <a:lnTo>
                    <a:pt x="0" y="16"/>
                  </a:lnTo>
                  <a:lnTo>
                    <a:pt x="23" y="0"/>
                  </a:lnTo>
                  <a:lnTo>
                    <a:pt x="33" y="14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</p:grpSp>
    </p:spTree>
    <p:extLst>
      <p:ext uri="{BB962C8B-B14F-4D97-AF65-F5344CB8AC3E}">
        <p14:creationId xmlns:p14="http://schemas.microsoft.com/office/powerpoint/2010/main" val="11994724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pos="3427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69302" y="2084187"/>
            <a:ext cx="7171399" cy="1793090"/>
          </a:xfrm>
          <a:noFill/>
        </p:spPr>
        <p:txBody>
          <a:bodyPr lIns="146304" tIns="91440" rIns="146304" bIns="91440" anchor="t" anchorCtr="0"/>
          <a:lstStyle>
            <a:lvl1pPr>
              <a:defRPr sz="5294" spc="-98" baseline="0"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69301" y="3878574"/>
            <a:ext cx="6274974" cy="1792326"/>
          </a:xfrm>
          <a:noFill/>
        </p:spPr>
        <p:txBody>
          <a:bodyPr lIns="164592" tIns="109728" rIns="164592" bIns="109728">
            <a:noAutofit/>
          </a:bodyPr>
          <a:lstStyle>
            <a:lvl1pPr marL="0" indent="0">
              <a:spcBef>
                <a:spcPts val="0"/>
              </a:spcBef>
              <a:buNone/>
              <a:defRPr sz="3137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black">
          <a:xfrm>
            <a:off x="448212" y="470067"/>
            <a:ext cx="1454257" cy="304828"/>
          </a:xfrm>
          <a:prstGeom prst="rect">
            <a:avLst/>
          </a:prstGeom>
        </p:spPr>
      </p:pic>
      <p:grpSp>
        <p:nvGrpSpPr>
          <p:cNvPr id="393" name="Group 392"/>
          <p:cNvGrpSpPr>
            <a:grpSpLocks noChangeAspect="1"/>
          </p:cNvGrpSpPr>
          <p:nvPr/>
        </p:nvGrpSpPr>
        <p:grpSpPr bwMode="gray">
          <a:xfrm>
            <a:off x="7440701" y="2676791"/>
            <a:ext cx="4751298" cy="4181209"/>
            <a:chOff x="7670801" y="3252788"/>
            <a:chExt cx="4017963" cy="3535362"/>
          </a:xfrm>
        </p:grpSpPr>
        <p:sp>
          <p:nvSpPr>
            <p:cNvPr id="394" name="Freeform 7"/>
            <p:cNvSpPr>
              <a:spLocks/>
            </p:cNvSpPr>
            <p:nvPr userDrawn="1"/>
          </p:nvSpPr>
          <p:spPr bwMode="gray">
            <a:xfrm>
              <a:off x="8091488" y="5829300"/>
              <a:ext cx="295275" cy="823913"/>
            </a:xfrm>
            <a:custGeom>
              <a:avLst/>
              <a:gdLst>
                <a:gd name="T0" fmla="*/ 164 w 164"/>
                <a:gd name="T1" fmla="*/ 453 h 459"/>
                <a:gd name="T2" fmla="*/ 34 w 164"/>
                <a:gd name="T3" fmla="*/ 30 h 459"/>
                <a:gd name="T4" fmla="*/ 34 w 164"/>
                <a:gd name="T5" fmla="*/ 30 h 459"/>
                <a:gd name="T6" fmla="*/ 33 w 164"/>
                <a:gd name="T7" fmla="*/ 29 h 459"/>
                <a:gd name="T8" fmla="*/ 43 w 164"/>
                <a:gd name="T9" fmla="*/ 1 h 459"/>
                <a:gd name="T10" fmla="*/ 32 w 164"/>
                <a:gd name="T11" fmla="*/ 1 h 459"/>
                <a:gd name="T12" fmla="*/ 3 w 164"/>
                <a:gd name="T13" fmla="*/ 39 h 459"/>
                <a:gd name="T14" fmla="*/ 3 w 164"/>
                <a:gd name="T15" fmla="*/ 40 h 459"/>
                <a:gd name="T16" fmla="*/ 3 w 164"/>
                <a:gd name="T17" fmla="*/ 40 h 459"/>
                <a:gd name="T18" fmla="*/ 46 w 164"/>
                <a:gd name="T19" fmla="*/ 275 h 459"/>
                <a:gd name="T20" fmla="*/ 97 w 164"/>
                <a:gd name="T21" fmla="*/ 459 h 459"/>
                <a:gd name="T22" fmla="*/ 164 w 164"/>
                <a:gd name="T23" fmla="*/ 453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4" h="459">
                  <a:moveTo>
                    <a:pt x="164" y="453"/>
                  </a:moveTo>
                  <a:cubicBezTo>
                    <a:pt x="34" y="30"/>
                    <a:pt x="34" y="30"/>
                    <a:pt x="34" y="30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4" y="30"/>
                    <a:pt x="34" y="30"/>
                    <a:pt x="33" y="29"/>
                  </a:cubicBezTo>
                  <a:cubicBezTo>
                    <a:pt x="32" y="18"/>
                    <a:pt x="36" y="8"/>
                    <a:pt x="43" y="1"/>
                  </a:cubicBezTo>
                  <a:cubicBezTo>
                    <a:pt x="39" y="0"/>
                    <a:pt x="35" y="0"/>
                    <a:pt x="32" y="1"/>
                  </a:cubicBezTo>
                  <a:cubicBezTo>
                    <a:pt x="13" y="3"/>
                    <a:pt x="0" y="20"/>
                    <a:pt x="3" y="39"/>
                  </a:cubicBezTo>
                  <a:cubicBezTo>
                    <a:pt x="3" y="39"/>
                    <a:pt x="3" y="40"/>
                    <a:pt x="3" y="40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46" y="275"/>
                    <a:pt x="46" y="275"/>
                    <a:pt x="46" y="275"/>
                  </a:cubicBezTo>
                  <a:cubicBezTo>
                    <a:pt x="49" y="279"/>
                    <a:pt x="97" y="459"/>
                    <a:pt x="97" y="459"/>
                  </a:cubicBezTo>
                  <a:cubicBezTo>
                    <a:pt x="164" y="453"/>
                    <a:pt x="164" y="453"/>
                    <a:pt x="164" y="453"/>
                  </a:cubicBezTo>
                </a:path>
              </a:pathLst>
            </a:custGeom>
            <a:solidFill>
              <a:srgbClr val="BA8C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95" name="Freeform 8"/>
            <p:cNvSpPr>
              <a:spLocks/>
            </p:cNvSpPr>
            <p:nvPr userDrawn="1"/>
          </p:nvSpPr>
          <p:spPr bwMode="gray">
            <a:xfrm>
              <a:off x="10744201" y="6092825"/>
              <a:ext cx="139700" cy="214313"/>
            </a:xfrm>
            <a:custGeom>
              <a:avLst/>
              <a:gdLst>
                <a:gd name="T0" fmla="*/ 0 w 88"/>
                <a:gd name="T1" fmla="*/ 0 h 135"/>
                <a:gd name="T2" fmla="*/ 0 w 88"/>
                <a:gd name="T3" fmla="*/ 0 h 135"/>
                <a:gd name="T4" fmla="*/ 88 w 88"/>
                <a:gd name="T5" fmla="*/ 135 h 135"/>
                <a:gd name="T6" fmla="*/ 0 w 88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8" h="135">
                  <a:moveTo>
                    <a:pt x="0" y="0"/>
                  </a:moveTo>
                  <a:lnTo>
                    <a:pt x="0" y="0"/>
                  </a:lnTo>
                  <a:lnTo>
                    <a:pt x="88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DB1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96" name="Freeform 9"/>
            <p:cNvSpPr>
              <a:spLocks/>
            </p:cNvSpPr>
            <p:nvPr userDrawn="1"/>
          </p:nvSpPr>
          <p:spPr bwMode="gray">
            <a:xfrm>
              <a:off x="10744201" y="6092825"/>
              <a:ext cx="139700" cy="214313"/>
            </a:xfrm>
            <a:custGeom>
              <a:avLst/>
              <a:gdLst>
                <a:gd name="T0" fmla="*/ 0 w 88"/>
                <a:gd name="T1" fmla="*/ 0 h 135"/>
                <a:gd name="T2" fmla="*/ 0 w 88"/>
                <a:gd name="T3" fmla="*/ 0 h 135"/>
                <a:gd name="T4" fmla="*/ 88 w 88"/>
                <a:gd name="T5" fmla="*/ 135 h 135"/>
                <a:gd name="T6" fmla="*/ 0 w 88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8" h="135">
                  <a:moveTo>
                    <a:pt x="0" y="0"/>
                  </a:moveTo>
                  <a:lnTo>
                    <a:pt x="0" y="0"/>
                  </a:lnTo>
                  <a:lnTo>
                    <a:pt x="88" y="13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97" name="Freeform 10"/>
            <p:cNvSpPr>
              <a:spLocks/>
            </p:cNvSpPr>
            <p:nvPr userDrawn="1"/>
          </p:nvSpPr>
          <p:spPr bwMode="gray">
            <a:xfrm>
              <a:off x="8637588" y="5445125"/>
              <a:ext cx="465138" cy="623888"/>
            </a:xfrm>
            <a:custGeom>
              <a:avLst/>
              <a:gdLst>
                <a:gd name="T0" fmla="*/ 202 w 257"/>
                <a:gd name="T1" fmla="*/ 3 h 348"/>
                <a:gd name="T2" fmla="*/ 171 w 257"/>
                <a:gd name="T3" fmla="*/ 43 h 348"/>
                <a:gd name="T4" fmla="*/ 245 w 257"/>
                <a:gd name="T5" fmla="*/ 323 h 348"/>
                <a:gd name="T6" fmla="*/ 257 w 257"/>
                <a:gd name="T7" fmla="*/ 329 h 348"/>
                <a:gd name="T8" fmla="*/ 109 w 257"/>
                <a:gd name="T9" fmla="*/ 319 h 348"/>
                <a:gd name="T10" fmla="*/ 47 w 257"/>
                <a:gd name="T11" fmla="*/ 87 h 348"/>
                <a:gd name="T12" fmla="*/ 202 w 257"/>
                <a:gd name="T13" fmla="*/ 3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7" h="348">
                  <a:moveTo>
                    <a:pt x="202" y="3"/>
                  </a:moveTo>
                  <a:cubicBezTo>
                    <a:pt x="190" y="15"/>
                    <a:pt x="180" y="28"/>
                    <a:pt x="171" y="43"/>
                  </a:cubicBezTo>
                  <a:cubicBezTo>
                    <a:pt x="114" y="141"/>
                    <a:pt x="148" y="266"/>
                    <a:pt x="245" y="323"/>
                  </a:cubicBezTo>
                  <a:cubicBezTo>
                    <a:pt x="249" y="325"/>
                    <a:pt x="253" y="327"/>
                    <a:pt x="257" y="329"/>
                  </a:cubicBezTo>
                  <a:cubicBezTo>
                    <a:pt x="210" y="348"/>
                    <a:pt x="156" y="346"/>
                    <a:pt x="109" y="319"/>
                  </a:cubicBezTo>
                  <a:cubicBezTo>
                    <a:pt x="28" y="272"/>
                    <a:pt x="0" y="168"/>
                    <a:pt x="47" y="87"/>
                  </a:cubicBezTo>
                  <a:cubicBezTo>
                    <a:pt x="80" y="31"/>
                    <a:pt x="140" y="0"/>
                    <a:pt x="202" y="3"/>
                  </a:cubicBezTo>
                </a:path>
              </a:pathLst>
            </a:custGeom>
            <a:solidFill>
              <a:srgbClr val="0075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98" name="Freeform 11"/>
            <p:cNvSpPr>
              <a:spLocks/>
            </p:cNvSpPr>
            <p:nvPr userDrawn="1"/>
          </p:nvSpPr>
          <p:spPr bwMode="gray">
            <a:xfrm>
              <a:off x="7670801" y="3711575"/>
              <a:ext cx="3227388" cy="2381250"/>
            </a:xfrm>
            <a:custGeom>
              <a:avLst/>
              <a:gdLst>
                <a:gd name="T0" fmla="*/ 0 w 1788"/>
                <a:gd name="T1" fmla="*/ 0 h 1326"/>
                <a:gd name="T2" fmla="*/ 1788 w 1788"/>
                <a:gd name="T3" fmla="*/ 0 h 1326"/>
                <a:gd name="T4" fmla="*/ 1788 w 1788"/>
                <a:gd name="T5" fmla="*/ 1326 h 1326"/>
                <a:gd name="T6" fmla="*/ 101 w 1788"/>
                <a:gd name="T7" fmla="*/ 1326 h 1326"/>
                <a:gd name="T8" fmla="*/ 0 w 1788"/>
                <a:gd name="T9" fmla="*/ 1225 h 1326"/>
                <a:gd name="T10" fmla="*/ 0 w 1788"/>
                <a:gd name="T11" fmla="*/ 0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88" h="1326">
                  <a:moveTo>
                    <a:pt x="0" y="0"/>
                  </a:moveTo>
                  <a:cubicBezTo>
                    <a:pt x="1788" y="0"/>
                    <a:pt x="1788" y="0"/>
                    <a:pt x="1788" y="0"/>
                  </a:cubicBezTo>
                  <a:cubicBezTo>
                    <a:pt x="1788" y="1326"/>
                    <a:pt x="1788" y="1326"/>
                    <a:pt x="1788" y="1326"/>
                  </a:cubicBezTo>
                  <a:cubicBezTo>
                    <a:pt x="101" y="1326"/>
                    <a:pt x="101" y="1326"/>
                    <a:pt x="101" y="1326"/>
                  </a:cubicBezTo>
                  <a:cubicBezTo>
                    <a:pt x="45" y="1326"/>
                    <a:pt x="0" y="1281"/>
                    <a:pt x="0" y="1225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00BC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 dirty="0"/>
            </a:p>
          </p:txBody>
        </p:sp>
        <p:sp>
          <p:nvSpPr>
            <p:cNvPr id="399" name="Freeform 12"/>
            <p:cNvSpPr>
              <a:spLocks/>
            </p:cNvSpPr>
            <p:nvPr userDrawn="1"/>
          </p:nvSpPr>
          <p:spPr bwMode="gray">
            <a:xfrm>
              <a:off x="7681913" y="3802063"/>
              <a:ext cx="3122613" cy="2201863"/>
            </a:xfrm>
            <a:custGeom>
              <a:avLst/>
              <a:gdLst>
                <a:gd name="T0" fmla="*/ 1730 w 1730"/>
                <a:gd name="T1" fmla="*/ 0 h 1226"/>
                <a:gd name="T2" fmla="*/ 320 w 1730"/>
                <a:gd name="T3" fmla="*/ 0 h 1226"/>
                <a:gd name="T4" fmla="*/ 320 w 1730"/>
                <a:gd name="T5" fmla="*/ 19 h 1226"/>
                <a:gd name="T6" fmla="*/ 1711 w 1730"/>
                <a:gd name="T7" fmla="*/ 19 h 1226"/>
                <a:gd name="T8" fmla="*/ 1711 w 1730"/>
                <a:gd name="T9" fmla="*/ 1207 h 1226"/>
                <a:gd name="T10" fmla="*/ 0 w 1730"/>
                <a:gd name="T11" fmla="*/ 1207 h 1226"/>
                <a:gd name="T12" fmla="*/ 8 w 1730"/>
                <a:gd name="T13" fmla="*/ 1226 h 1226"/>
                <a:gd name="T14" fmla="*/ 1730 w 1730"/>
                <a:gd name="T15" fmla="*/ 1226 h 1226"/>
                <a:gd name="T16" fmla="*/ 1730 w 1730"/>
                <a:gd name="T17" fmla="*/ 0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30" h="1226">
                  <a:moveTo>
                    <a:pt x="1730" y="0"/>
                  </a:moveTo>
                  <a:cubicBezTo>
                    <a:pt x="320" y="0"/>
                    <a:pt x="320" y="0"/>
                    <a:pt x="320" y="0"/>
                  </a:cubicBezTo>
                  <a:cubicBezTo>
                    <a:pt x="320" y="19"/>
                    <a:pt x="320" y="19"/>
                    <a:pt x="320" y="19"/>
                  </a:cubicBezTo>
                  <a:cubicBezTo>
                    <a:pt x="1711" y="19"/>
                    <a:pt x="1711" y="19"/>
                    <a:pt x="1711" y="19"/>
                  </a:cubicBezTo>
                  <a:cubicBezTo>
                    <a:pt x="1711" y="1207"/>
                    <a:pt x="1711" y="1207"/>
                    <a:pt x="1711" y="1207"/>
                  </a:cubicBezTo>
                  <a:cubicBezTo>
                    <a:pt x="0" y="1207"/>
                    <a:pt x="0" y="1207"/>
                    <a:pt x="0" y="1207"/>
                  </a:cubicBezTo>
                  <a:cubicBezTo>
                    <a:pt x="2" y="1214"/>
                    <a:pt x="5" y="1220"/>
                    <a:pt x="8" y="1226"/>
                  </a:cubicBezTo>
                  <a:cubicBezTo>
                    <a:pt x="1730" y="1226"/>
                    <a:pt x="1730" y="1226"/>
                    <a:pt x="1730" y="1226"/>
                  </a:cubicBezTo>
                  <a:cubicBezTo>
                    <a:pt x="1730" y="0"/>
                    <a:pt x="1730" y="0"/>
                    <a:pt x="1730" y="0"/>
                  </a:cubicBezTo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00" name="Freeform 13"/>
            <p:cNvSpPr>
              <a:spLocks/>
            </p:cNvSpPr>
            <p:nvPr userDrawn="1"/>
          </p:nvSpPr>
          <p:spPr bwMode="gray">
            <a:xfrm>
              <a:off x="7670801" y="3711575"/>
              <a:ext cx="585788" cy="2347913"/>
            </a:xfrm>
            <a:custGeom>
              <a:avLst/>
              <a:gdLst>
                <a:gd name="T0" fmla="*/ 325 w 325"/>
                <a:gd name="T1" fmla="*/ 0 h 1307"/>
                <a:gd name="T2" fmla="*/ 325 w 325"/>
                <a:gd name="T3" fmla="*/ 1202 h 1307"/>
                <a:gd name="T4" fmla="*/ 155 w 325"/>
                <a:gd name="T5" fmla="*/ 1202 h 1307"/>
                <a:gd name="T6" fmla="*/ 43 w 325"/>
                <a:gd name="T7" fmla="*/ 1307 h 1307"/>
                <a:gd name="T8" fmla="*/ 1 w 325"/>
                <a:gd name="T9" fmla="*/ 1235 h 1307"/>
                <a:gd name="T10" fmla="*/ 0 w 325"/>
                <a:gd name="T11" fmla="*/ 0 h 1307"/>
                <a:gd name="T12" fmla="*/ 325 w 325"/>
                <a:gd name="T13" fmla="*/ 0 h 1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5" h="1307">
                  <a:moveTo>
                    <a:pt x="325" y="0"/>
                  </a:moveTo>
                  <a:cubicBezTo>
                    <a:pt x="325" y="1202"/>
                    <a:pt x="325" y="1202"/>
                    <a:pt x="325" y="1202"/>
                  </a:cubicBezTo>
                  <a:cubicBezTo>
                    <a:pt x="155" y="1202"/>
                    <a:pt x="155" y="1202"/>
                    <a:pt x="155" y="1202"/>
                  </a:cubicBezTo>
                  <a:cubicBezTo>
                    <a:pt x="93" y="1202"/>
                    <a:pt x="43" y="1245"/>
                    <a:pt x="43" y="1307"/>
                  </a:cubicBezTo>
                  <a:cubicBezTo>
                    <a:pt x="43" y="1307"/>
                    <a:pt x="1" y="1281"/>
                    <a:pt x="1" y="1235"/>
                  </a:cubicBezTo>
                  <a:cubicBezTo>
                    <a:pt x="1" y="1103"/>
                    <a:pt x="0" y="0"/>
                    <a:pt x="0" y="0"/>
                  </a:cubicBezTo>
                  <a:lnTo>
                    <a:pt x="325" y="0"/>
                  </a:lnTo>
                  <a:close/>
                </a:path>
              </a:pathLst>
            </a:custGeom>
            <a:solidFill>
              <a:srgbClr val="15A2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 dirty="0"/>
            </a:p>
          </p:txBody>
        </p:sp>
        <p:sp>
          <p:nvSpPr>
            <p:cNvPr id="401" name="Freeform 14"/>
            <p:cNvSpPr>
              <a:spLocks/>
            </p:cNvSpPr>
            <p:nvPr userDrawn="1"/>
          </p:nvSpPr>
          <p:spPr bwMode="gray">
            <a:xfrm>
              <a:off x="7670801" y="3490913"/>
              <a:ext cx="420688" cy="2432050"/>
            </a:xfrm>
            <a:custGeom>
              <a:avLst/>
              <a:gdLst>
                <a:gd name="T0" fmla="*/ 112 w 233"/>
                <a:gd name="T1" fmla="*/ 0 h 1354"/>
                <a:gd name="T2" fmla="*/ 0 w 233"/>
                <a:gd name="T3" fmla="*/ 112 h 1354"/>
                <a:gd name="T4" fmla="*/ 0 w 233"/>
                <a:gd name="T5" fmla="*/ 1354 h 1354"/>
                <a:gd name="T6" fmla="*/ 1 w 233"/>
                <a:gd name="T7" fmla="*/ 1354 h 1354"/>
                <a:gd name="T8" fmla="*/ 112 w 233"/>
                <a:gd name="T9" fmla="*/ 1251 h 1354"/>
                <a:gd name="T10" fmla="*/ 233 w 233"/>
                <a:gd name="T11" fmla="*/ 1251 h 1354"/>
                <a:gd name="T12" fmla="*/ 233 w 233"/>
                <a:gd name="T13" fmla="*/ 0 h 1354"/>
                <a:gd name="T14" fmla="*/ 112 w 233"/>
                <a:gd name="T15" fmla="*/ 0 h 1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3" h="1354">
                  <a:moveTo>
                    <a:pt x="112" y="0"/>
                  </a:moveTo>
                  <a:cubicBezTo>
                    <a:pt x="50" y="0"/>
                    <a:pt x="0" y="50"/>
                    <a:pt x="0" y="112"/>
                  </a:cubicBezTo>
                  <a:cubicBezTo>
                    <a:pt x="0" y="1354"/>
                    <a:pt x="0" y="1354"/>
                    <a:pt x="0" y="1354"/>
                  </a:cubicBezTo>
                  <a:cubicBezTo>
                    <a:pt x="1" y="1354"/>
                    <a:pt x="1" y="1354"/>
                    <a:pt x="1" y="1354"/>
                  </a:cubicBezTo>
                  <a:cubicBezTo>
                    <a:pt x="5" y="1296"/>
                    <a:pt x="53" y="1251"/>
                    <a:pt x="112" y="1251"/>
                  </a:cubicBezTo>
                  <a:cubicBezTo>
                    <a:pt x="233" y="1251"/>
                    <a:pt x="233" y="1251"/>
                    <a:pt x="233" y="1251"/>
                  </a:cubicBezTo>
                  <a:cubicBezTo>
                    <a:pt x="233" y="0"/>
                    <a:pt x="233" y="0"/>
                    <a:pt x="233" y="0"/>
                  </a:cubicBezTo>
                  <a:lnTo>
                    <a:pt x="112" y="0"/>
                  </a:lnTo>
                  <a:close/>
                </a:path>
              </a:pathLst>
            </a:cu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02" name="Freeform 15"/>
            <p:cNvSpPr>
              <a:spLocks noEditPoints="1"/>
            </p:cNvSpPr>
            <p:nvPr userDrawn="1"/>
          </p:nvSpPr>
          <p:spPr bwMode="gray">
            <a:xfrm>
              <a:off x="8848726" y="3952875"/>
              <a:ext cx="1244600" cy="1892300"/>
            </a:xfrm>
            <a:custGeom>
              <a:avLst/>
              <a:gdLst>
                <a:gd name="T0" fmla="*/ 597 w 689"/>
                <a:gd name="T1" fmla="*/ 579 h 1054"/>
                <a:gd name="T2" fmla="*/ 624 w 689"/>
                <a:gd name="T3" fmla="*/ 548 h 1054"/>
                <a:gd name="T4" fmla="*/ 689 w 689"/>
                <a:gd name="T5" fmla="*/ 345 h 1054"/>
                <a:gd name="T6" fmla="*/ 0 w 689"/>
                <a:gd name="T7" fmla="*/ 345 h 1054"/>
                <a:gd name="T8" fmla="*/ 66 w 689"/>
                <a:gd name="T9" fmla="*/ 548 h 1054"/>
                <a:gd name="T10" fmla="*/ 93 w 689"/>
                <a:gd name="T11" fmla="*/ 579 h 1054"/>
                <a:gd name="T12" fmla="*/ 159 w 689"/>
                <a:gd name="T13" fmla="*/ 791 h 1054"/>
                <a:gd name="T14" fmla="*/ 171 w 689"/>
                <a:gd name="T15" fmla="*/ 834 h 1054"/>
                <a:gd name="T16" fmla="*/ 159 w 689"/>
                <a:gd name="T17" fmla="*/ 877 h 1054"/>
                <a:gd name="T18" fmla="*/ 159 w 689"/>
                <a:gd name="T19" fmla="*/ 918 h 1054"/>
                <a:gd name="T20" fmla="*/ 184 w 689"/>
                <a:gd name="T21" fmla="*/ 965 h 1054"/>
                <a:gd name="T22" fmla="*/ 345 w 689"/>
                <a:gd name="T23" fmla="*/ 1054 h 1054"/>
                <a:gd name="T24" fmla="*/ 506 w 689"/>
                <a:gd name="T25" fmla="*/ 965 h 1054"/>
                <a:gd name="T26" fmla="*/ 530 w 689"/>
                <a:gd name="T27" fmla="*/ 918 h 1054"/>
                <a:gd name="T28" fmla="*/ 530 w 689"/>
                <a:gd name="T29" fmla="*/ 877 h 1054"/>
                <a:gd name="T30" fmla="*/ 519 w 689"/>
                <a:gd name="T31" fmla="*/ 834 h 1054"/>
                <a:gd name="T32" fmla="*/ 530 w 689"/>
                <a:gd name="T33" fmla="*/ 791 h 1054"/>
                <a:gd name="T34" fmla="*/ 675 w 689"/>
                <a:gd name="T35" fmla="*/ 345 h 1054"/>
                <a:gd name="T36" fmla="*/ 606 w 689"/>
                <a:gd name="T37" fmla="*/ 546 h 1054"/>
                <a:gd name="T38" fmla="*/ 586 w 689"/>
                <a:gd name="T39" fmla="*/ 570 h 1054"/>
                <a:gd name="T40" fmla="*/ 442 w 689"/>
                <a:gd name="T41" fmla="*/ 767 h 1054"/>
                <a:gd name="T42" fmla="*/ 551 w 689"/>
                <a:gd name="T43" fmla="*/ 555 h 1054"/>
                <a:gd name="T44" fmla="*/ 556 w 689"/>
                <a:gd name="T45" fmla="*/ 549 h 1054"/>
                <a:gd name="T46" fmla="*/ 616 w 689"/>
                <a:gd name="T47" fmla="*/ 412 h 1054"/>
                <a:gd name="T48" fmla="*/ 630 w 689"/>
                <a:gd name="T49" fmla="*/ 398 h 1054"/>
                <a:gd name="T50" fmla="*/ 623 w 689"/>
                <a:gd name="T51" fmla="*/ 345 h 1054"/>
                <a:gd name="T52" fmla="*/ 382 w 689"/>
                <a:gd name="T53" fmla="*/ 16 h 1054"/>
                <a:gd name="T54" fmla="*/ 103 w 689"/>
                <a:gd name="T55" fmla="*/ 570 h 1054"/>
                <a:gd name="T56" fmla="*/ 83 w 689"/>
                <a:gd name="T57" fmla="*/ 546 h 1054"/>
                <a:gd name="T58" fmla="*/ 312 w 689"/>
                <a:gd name="T59" fmla="*/ 16 h 1054"/>
                <a:gd name="T60" fmla="*/ 609 w 689"/>
                <a:gd name="T61" fmla="*/ 345 h 1054"/>
                <a:gd name="T62" fmla="*/ 540 w 689"/>
                <a:gd name="T63" fmla="*/ 546 h 1054"/>
                <a:gd name="T64" fmla="*/ 520 w 689"/>
                <a:gd name="T65" fmla="*/ 570 h 1054"/>
                <a:gd name="T66" fmla="*/ 195 w 689"/>
                <a:gd name="T67" fmla="*/ 767 h 1054"/>
                <a:gd name="T68" fmla="*/ 173 w 689"/>
                <a:gd name="T69" fmla="*/ 791 h 1054"/>
                <a:gd name="T70" fmla="*/ 506 w 689"/>
                <a:gd name="T71" fmla="*/ 781 h 1054"/>
                <a:gd name="T72" fmla="*/ 516 w 689"/>
                <a:gd name="T73" fmla="*/ 813 h 1054"/>
                <a:gd name="T74" fmla="*/ 184 w 689"/>
                <a:gd name="T75" fmla="*/ 823 h 1054"/>
                <a:gd name="T76" fmla="*/ 173 w 689"/>
                <a:gd name="T77" fmla="*/ 791 h 1054"/>
                <a:gd name="T78" fmla="*/ 516 w 689"/>
                <a:gd name="T79" fmla="*/ 855 h 1054"/>
                <a:gd name="T80" fmla="*/ 506 w 689"/>
                <a:gd name="T81" fmla="*/ 887 h 1054"/>
                <a:gd name="T82" fmla="*/ 173 w 689"/>
                <a:gd name="T83" fmla="*/ 877 h 1054"/>
                <a:gd name="T84" fmla="*/ 184 w 689"/>
                <a:gd name="T85" fmla="*/ 844 h 1054"/>
                <a:gd name="T86" fmla="*/ 345 w 689"/>
                <a:gd name="T87" fmla="*/ 1040 h 1054"/>
                <a:gd name="T88" fmla="*/ 463 w 689"/>
                <a:gd name="T89" fmla="*/ 965 h 1054"/>
                <a:gd name="T90" fmla="*/ 516 w 689"/>
                <a:gd name="T91" fmla="*/ 940 h 1054"/>
                <a:gd name="T92" fmla="*/ 184 w 689"/>
                <a:gd name="T93" fmla="*/ 951 h 1054"/>
                <a:gd name="T94" fmla="*/ 173 w 689"/>
                <a:gd name="T95" fmla="*/ 918 h 1054"/>
                <a:gd name="T96" fmla="*/ 506 w 689"/>
                <a:gd name="T97" fmla="*/ 908 h 1054"/>
                <a:gd name="T98" fmla="*/ 516 w 689"/>
                <a:gd name="T99" fmla="*/ 940 h 10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89" h="1054">
                  <a:moveTo>
                    <a:pt x="509" y="767"/>
                  </a:moveTo>
                  <a:cubicBezTo>
                    <a:pt x="514" y="693"/>
                    <a:pt x="566" y="618"/>
                    <a:pt x="597" y="579"/>
                  </a:cubicBezTo>
                  <a:cubicBezTo>
                    <a:pt x="604" y="571"/>
                    <a:pt x="611" y="563"/>
                    <a:pt x="617" y="555"/>
                  </a:cubicBezTo>
                  <a:cubicBezTo>
                    <a:pt x="624" y="548"/>
                    <a:pt x="624" y="548"/>
                    <a:pt x="624" y="548"/>
                  </a:cubicBezTo>
                  <a:cubicBezTo>
                    <a:pt x="623" y="548"/>
                    <a:pt x="623" y="548"/>
                    <a:pt x="623" y="548"/>
                  </a:cubicBezTo>
                  <a:cubicBezTo>
                    <a:pt x="666" y="488"/>
                    <a:pt x="689" y="418"/>
                    <a:pt x="689" y="345"/>
                  </a:cubicBezTo>
                  <a:cubicBezTo>
                    <a:pt x="689" y="155"/>
                    <a:pt x="535" y="0"/>
                    <a:pt x="345" y="0"/>
                  </a:cubicBezTo>
                  <a:cubicBezTo>
                    <a:pt x="155" y="0"/>
                    <a:pt x="0" y="155"/>
                    <a:pt x="0" y="345"/>
                  </a:cubicBezTo>
                  <a:cubicBezTo>
                    <a:pt x="0" y="418"/>
                    <a:pt x="23" y="488"/>
                    <a:pt x="67" y="547"/>
                  </a:cubicBezTo>
                  <a:cubicBezTo>
                    <a:pt x="66" y="548"/>
                    <a:pt x="66" y="548"/>
                    <a:pt x="66" y="548"/>
                  </a:cubicBezTo>
                  <a:cubicBezTo>
                    <a:pt x="72" y="555"/>
                    <a:pt x="72" y="555"/>
                    <a:pt x="72" y="555"/>
                  </a:cubicBezTo>
                  <a:cubicBezTo>
                    <a:pt x="79" y="563"/>
                    <a:pt x="85" y="571"/>
                    <a:pt x="93" y="579"/>
                  </a:cubicBezTo>
                  <a:cubicBezTo>
                    <a:pt x="123" y="618"/>
                    <a:pt x="175" y="693"/>
                    <a:pt x="181" y="767"/>
                  </a:cubicBezTo>
                  <a:cubicBezTo>
                    <a:pt x="165" y="768"/>
                    <a:pt x="159" y="782"/>
                    <a:pt x="159" y="791"/>
                  </a:cubicBezTo>
                  <a:cubicBezTo>
                    <a:pt x="159" y="813"/>
                    <a:pt x="159" y="813"/>
                    <a:pt x="159" y="813"/>
                  </a:cubicBezTo>
                  <a:cubicBezTo>
                    <a:pt x="159" y="824"/>
                    <a:pt x="164" y="830"/>
                    <a:pt x="171" y="834"/>
                  </a:cubicBezTo>
                  <a:cubicBezTo>
                    <a:pt x="163" y="839"/>
                    <a:pt x="159" y="848"/>
                    <a:pt x="159" y="855"/>
                  </a:cubicBezTo>
                  <a:cubicBezTo>
                    <a:pt x="159" y="877"/>
                    <a:pt x="159" y="877"/>
                    <a:pt x="159" y="877"/>
                  </a:cubicBezTo>
                  <a:cubicBezTo>
                    <a:pt x="159" y="887"/>
                    <a:pt x="164" y="894"/>
                    <a:pt x="171" y="897"/>
                  </a:cubicBezTo>
                  <a:cubicBezTo>
                    <a:pt x="163" y="902"/>
                    <a:pt x="159" y="911"/>
                    <a:pt x="159" y="918"/>
                  </a:cubicBezTo>
                  <a:cubicBezTo>
                    <a:pt x="159" y="940"/>
                    <a:pt x="159" y="940"/>
                    <a:pt x="159" y="940"/>
                  </a:cubicBezTo>
                  <a:cubicBezTo>
                    <a:pt x="159" y="958"/>
                    <a:pt x="174" y="965"/>
                    <a:pt x="184" y="965"/>
                  </a:cubicBezTo>
                  <a:cubicBezTo>
                    <a:pt x="212" y="965"/>
                    <a:pt x="212" y="965"/>
                    <a:pt x="212" y="965"/>
                  </a:cubicBezTo>
                  <a:cubicBezTo>
                    <a:pt x="226" y="1022"/>
                    <a:pt x="273" y="1054"/>
                    <a:pt x="345" y="1054"/>
                  </a:cubicBezTo>
                  <a:cubicBezTo>
                    <a:pt x="417" y="1054"/>
                    <a:pt x="464" y="1022"/>
                    <a:pt x="478" y="965"/>
                  </a:cubicBezTo>
                  <a:cubicBezTo>
                    <a:pt x="506" y="965"/>
                    <a:pt x="506" y="965"/>
                    <a:pt x="506" y="965"/>
                  </a:cubicBezTo>
                  <a:cubicBezTo>
                    <a:pt x="524" y="965"/>
                    <a:pt x="530" y="950"/>
                    <a:pt x="530" y="940"/>
                  </a:cubicBezTo>
                  <a:cubicBezTo>
                    <a:pt x="530" y="918"/>
                    <a:pt x="530" y="918"/>
                    <a:pt x="530" y="918"/>
                  </a:cubicBezTo>
                  <a:cubicBezTo>
                    <a:pt x="530" y="908"/>
                    <a:pt x="525" y="901"/>
                    <a:pt x="519" y="898"/>
                  </a:cubicBezTo>
                  <a:cubicBezTo>
                    <a:pt x="527" y="893"/>
                    <a:pt x="530" y="883"/>
                    <a:pt x="530" y="877"/>
                  </a:cubicBezTo>
                  <a:cubicBezTo>
                    <a:pt x="530" y="855"/>
                    <a:pt x="530" y="855"/>
                    <a:pt x="530" y="855"/>
                  </a:cubicBezTo>
                  <a:cubicBezTo>
                    <a:pt x="530" y="844"/>
                    <a:pt x="525" y="838"/>
                    <a:pt x="519" y="834"/>
                  </a:cubicBezTo>
                  <a:cubicBezTo>
                    <a:pt x="527" y="829"/>
                    <a:pt x="530" y="820"/>
                    <a:pt x="530" y="813"/>
                  </a:cubicBezTo>
                  <a:cubicBezTo>
                    <a:pt x="530" y="791"/>
                    <a:pt x="530" y="791"/>
                    <a:pt x="530" y="791"/>
                  </a:cubicBezTo>
                  <a:cubicBezTo>
                    <a:pt x="530" y="775"/>
                    <a:pt x="518" y="768"/>
                    <a:pt x="509" y="767"/>
                  </a:cubicBezTo>
                  <a:close/>
                  <a:moveTo>
                    <a:pt x="675" y="345"/>
                  </a:moveTo>
                  <a:cubicBezTo>
                    <a:pt x="675" y="418"/>
                    <a:pt x="652" y="487"/>
                    <a:pt x="607" y="546"/>
                  </a:cubicBezTo>
                  <a:cubicBezTo>
                    <a:pt x="606" y="546"/>
                    <a:pt x="606" y="546"/>
                    <a:pt x="606" y="546"/>
                  </a:cubicBezTo>
                  <a:cubicBezTo>
                    <a:pt x="600" y="554"/>
                    <a:pt x="594" y="562"/>
                    <a:pt x="587" y="570"/>
                  </a:cubicBezTo>
                  <a:cubicBezTo>
                    <a:pt x="586" y="570"/>
                    <a:pt x="586" y="570"/>
                    <a:pt x="586" y="570"/>
                  </a:cubicBezTo>
                  <a:cubicBezTo>
                    <a:pt x="554" y="610"/>
                    <a:pt x="500" y="689"/>
                    <a:pt x="495" y="767"/>
                  </a:cubicBezTo>
                  <a:cubicBezTo>
                    <a:pt x="442" y="767"/>
                    <a:pt x="442" y="767"/>
                    <a:pt x="442" y="767"/>
                  </a:cubicBezTo>
                  <a:cubicBezTo>
                    <a:pt x="448" y="693"/>
                    <a:pt x="499" y="618"/>
                    <a:pt x="530" y="579"/>
                  </a:cubicBezTo>
                  <a:cubicBezTo>
                    <a:pt x="537" y="571"/>
                    <a:pt x="544" y="563"/>
                    <a:pt x="551" y="555"/>
                  </a:cubicBezTo>
                  <a:cubicBezTo>
                    <a:pt x="551" y="555"/>
                    <a:pt x="551" y="554"/>
                    <a:pt x="551" y="554"/>
                  </a:cubicBezTo>
                  <a:cubicBezTo>
                    <a:pt x="556" y="549"/>
                    <a:pt x="556" y="549"/>
                    <a:pt x="556" y="549"/>
                  </a:cubicBezTo>
                  <a:cubicBezTo>
                    <a:pt x="555" y="549"/>
                    <a:pt x="555" y="549"/>
                    <a:pt x="555" y="549"/>
                  </a:cubicBezTo>
                  <a:cubicBezTo>
                    <a:pt x="586" y="508"/>
                    <a:pt x="606" y="461"/>
                    <a:pt x="616" y="412"/>
                  </a:cubicBezTo>
                  <a:cubicBezTo>
                    <a:pt x="630" y="412"/>
                    <a:pt x="630" y="412"/>
                    <a:pt x="630" y="412"/>
                  </a:cubicBezTo>
                  <a:cubicBezTo>
                    <a:pt x="630" y="398"/>
                    <a:pt x="630" y="398"/>
                    <a:pt x="630" y="398"/>
                  </a:cubicBezTo>
                  <a:cubicBezTo>
                    <a:pt x="619" y="398"/>
                    <a:pt x="619" y="398"/>
                    <a:pt x="619" y="398"/>
                  </a:cubicBezTo>
                  <a:cubicBezTo>
                    <a:pt x="621" y="380"/>
                    <a:pt x="623" y="363"/>
                    <a:pt x="623" y="345"/>
                  </a:cubicBezTo>
                  <a:cubicBezTo>
                    <a:pt x="623" y="259"/>
                    <a:pt x="591" y="176"/>
                    <a:pt x="533" y="113"/>
                  </a:cubicBezTo>
                  <a:cubicBezTo>
                    <a:pt x="492" y="67"/>
                    <a:pt x="440" y="35"/>
                    <a:pt x="382" y="16"/>
                  </a:cubicBezTo>
                  <a:cubicBezTo>
                    <a:pt x="547" y="35"/>
                    <a:pt x="675" y="175"/>
                    <a:pt x="675" y="345"/>
                  </a:cubicBezTo>
                  <a:close/>
                  <a:moveTo>
                    <a:pt x="103" y="570"/>
                  </a:moveTo>
                  <a:cubicBezTo>
                    <a:pt x="96" y="562"/>
                    <a:pt x="89" y="554"/>
                    <a:pt x="83" y="546"/>
                  </a:cubicBezTo>
                  <a:cubicBezTo>
                    <a:pt x="83" y="546"/>
                    <a:pt x="83" y="546"/>
                    <a:pt x="83" y="546"/>
                  </a:cubicBezTo>
                  <a:cubicBezTo>
                    <a:pt x="38" y="487"/>
                    <a:pt x="14" y="418"/>
                    <a:pt x="14" y="345"/>
                  </a:cubicBezTo>
                  <a:cubicBezTo>
                    <a:pt x="14" y="174"/>
                    <a:pt x="145" y="33"/>
                    <a:pt x="312" y="16"/>
                  </a:cubicBezTo>
                  <a:cubicBezTo>
                    <a:pt x="392" y="24"/>
                    <a:pt x="467" y="62"/>
                    <a:pt x="522" y="122"/>
                  </a:cubicBezTo>
                  <a:cubicBezTo>
                    <a:pt x="578" y="183"/>
                    <a:pt x="609" y="262"/>
                    <a:pt x="609" y="345"/>
                  </a:cubicBezTo>
                  <a:cubicBezTo>
                    <a:pt x="609" y="418"/>
                    <a:pt x="585" y="487"/>
                    <a:pt x="541" y="546"/>
                  </a:cubicBezTo>
                  <a:cubicBezTo>
                    <a:pt x="540" y="546"/>
                    <a:pt x="540" y="546"/>
                    <a:pt x="540" y="546"/>
                  </a:cubicBezTo>
                  <a:cubicBezTo>
                    <a:pt x="534" y="554"/>
                    <a:pt x="527" y="562"/>
                    <a:pt x="520" y="570"/>
                  </a:cubicBezTo>
                  <a:cubicBezTo>
                    <a:pt x="520" y="570"/>
                    <a:pt x="520" y="570"/>
                    <a:pt x="520" y="570"/>
                  </a:cubicBezTo>
                  <a:cubicBezTo>
                    <a:pt x="487" y="611"/>
                    <a:pt x="434" y="689"/>
                    <a:pt x="428" y="767"/>
                  </a:cubicBezTo>
                  <a:cubicBezTo>
                    <a:pt x="195" y="767"/>
                    <a:pt x="195" y="767"/>
                    <a:pt x="195" y="767"/>
                  </a:cubicBezTo>
                  <a:cubicBezTo>
                    <a:pt x="189" y="689"/>
                    <a:pt x="135" y="610"/>
                    <a:pt x="103" y="570"/>
                  </a:cubicBezTo>
                  <a:close/>
                  <a:moveTo>
                    <a:pt x="173" y="791"/>
                  </a:moveTo>
                  <a:cubicBezTo>
                    <a:pt x="173" y="789"/>
                    <a:pt x="174" y="781"/>
                    <a:pt x="184" y="781"/>
                  </a:cubicBezTo>
                  <a:cubicBezTo>
                    <a:pt x="506" y="781"/>
                    <a:pt x="506" y="781"/>
                    <a:pt x="506" y="781"/>
                  </a:cubicBezTo>
                  <a:cubicBezTo>
                    <a:pt x="508" y="781"/>
                    <a:pt x="516" y="781"/>
                    <a:pt x="516" y="791"/>
                  </a:cubicBezTo>
                  <a:cubicBezTo>
                    <a:pt x="516" y="813"/>
                    <a:pt x="516" y="813"/>
                    <a:pt x="516" y="813"/>
                  </a:cubicBezTo>
                  <a:cubicBezTo>
                    <a:pt x="516" y="816"/>
                    <a:pt x="515" y="823"/>
                    <a:pt x="506" y="823"/>
                  </a:cubicBezTo>
                  <a:cubicBezTo>
                    <a:pt x="184" y="823"/>
                    <a:pt x="184" y="823"/>
                    <a:pt x="184" y="823"/>
                  </a:cubicBezTo>
                  <a:cubicBezTo>
                    <a:pt x="182" y="823"/>
                    <a:pt x="173" y="823"/>
                    <a:pt x="173" y="813"/>
                  </a:cubicBezTo>
                  <a:lnTo>
                    <a:pt x="173" y="791"/>
                  </a:lnTo>
                  <a:close/>
                  <a:moveTo>
                    <a:pt x="506" y="844"/>
                  </a:moveTo>
                  <a:cubicBezTo>
                    <a:pt x="509" y="844"/>
                    <a:pt x="516" y="845"/>
                    <a:pt x="516" y="855"/>
                  </a:cubicBezTo>
                  <a:cubicBezTo>
                    <a:pt x="516" y="877"/>
                    <a:pt x="516" y="877"/>
                    <a:pt x="516" y="877"/>
                  </a:cubicBezTo>
                  <a:cubicBezTo>
                    <a:pt x="516" y="878"/>
                    <a:pt x="516" y="887"/>
                    <a:pt x="506" y="887"/>
                  </a:cubicBezTo>
                  <a:cubicBezTo>
                    <a:pt x="184" y="887"/>
                    <a:pt x="184" y="887"/>
                    <a:pt x="184" y="887"/>
                  </a:cubicBezTo>
                  <a:cubicBezTo>
                    <a:pt x="182" y="887"/>
                    <a:pt x="173" y="887"/>
                    <a:pt x="173" y="877"/>
                  </a:cubicBezTo>
                  <a:cubicBezTo>
                    <a:pt x="173" y="855"/>
                    <a:pt x="173" y="855"/>
                    <a:pt x="173" y="855"/>
                  </a:cubicBezTo>
                  <a:cubicBezTo>
                    <a:pt x="173" y="852"/>
                    <a:pt x="174" y="844"/>
                    <a:pt x="184" y="844"/>
                  </a:cubicBezTo>
                  <a:lnTo>
                    <a:pt x="506" y="844"/>
                  </a:lnTo>
                  <a:close/>
                  <a:moveTo>
                    <a:pt x="345" y="1040"/>
                  </a:moveTo>
                  <a:cubicBezTo>
                    <a:pt x="280" y="1040"/>
                    <a:pt x="240" y="1014"/>
                    <a:pt x="226" y="965"/>
                  </a:cubicBezTo>
                  <a:cubicBezTo>
                    <a:pt x="463" y="965"/>
                    <a:pt x="463" y="965"/>
                    <a:pt x="463" y="965"/>
                  </a:cubicBezTo>
                  <a:cubicBezTo>
                    <a:pt x="450" y="1014"/>
                    <a:pt x="409" y="1040"/>
                    <a:pt x="345" y="1040"/>
                  </a:cubicBezTo>
                  <a:close/>
                  <a:moveTo>
                    <a:pt x="516" y="940"/>
                  </a:moveTo>
                  <a:cubicBezTo>
                    <a:pt x="516" y="942"/>
                    <a:pt x="516" y="951"/>
                    <a:pt x="506" y="951"/>
                  </a:cubicBezTo>
                  <a:cubicBezTo>
                    <a:pt x="184" y="951"/>
                    <a:pt x="184" y="951"/>
                    <a:pt x="184" y="951"/>
                  </a:cubicBezTo>
                  <a:cubicBezTo>
                    <a:pt x="182" y="951"/>
                    <a:pt x="173" y="950"/>
                    <a:pt x="173" y="940"/>
                  </a:cubicBezTo>
                  <a:cubicBezTo>
                    <a:pt x="173" y="918"/>
                    <a:pt x="173" y="918"/>
                    <a:pt x="173" y="918"/>
                  </a:cubicBezTo>
                  <a:cubicBezTo>
                    <a:pt x="173" y="917"/>
                    <a:pt x="174" y="908"/>
                    <a:pt x="184" y="908"/>
                  </a:cubicBezTo>
                  <a:cubicBezTo>
                    <a:pt x="506" y="908"/>
                    <a:pt x="506" y="908"/>
                    <a:pt x="506" y="908"/>
                  </a:cubicBezTo>
                  <a:cubicBezTo>
                    <a:pt x="508" y="908"/>
                    <a:pt x="516" y="908"/>
                    <a:pt x="516" y="918"/>
                  </a:cubicBezTo>
                  <a:lnTo>
                    <a:pt x="516" y="94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03" name="Rectangle 16"/>
            <p:cNvSpPr>
              <a:spLocks noChangeArrowheads="1"/>
            </p:cNvSpPr>
            <p:nvPr userDrawn="1"/>
          </p:nvSpPr>
          <p:spPr bwMode="gray">
            <a:xfrm>
              <a:off x="9882188" y="5368925"/>
              <a:ext cx="161925" cy="254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04" name="Rectangle 17"/>
            <p:cNvSpPr>
              <a:spLocks noChangeArrowheads="1"/>
            </p:cNvSpPr>
            <p:nvPr userDrawn="1"/>
          </p:nvSpPr>
          <p:spPr bwMode="gray">
            <a:xfrm>
              <a:off x="9950451" y="5494338"/>
              <a:ext cx="25400" cy="33338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05" name="Rectangle 18"/>
            <p:cNvSpPr>
              <a:spLocks noChangeArrowheads="1"/>
            </p:cNvSpPr>
            <p:nvPr userDrawn="1"/>
          </p:nvSpPr>
          <p:spPr bwMode="gray">
            <a:xfrm>
              <a:off x="9950451" y="5561013"/>
              <a:ext cx="25400" cy="33338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06" name="Rectangle 19"/>
            <p:cNvSpPr>
              <a:spLocks noChangeArrowheads="1"/>
            </p:cNvSpPr>
            <p:nvPr userDrawn="1"/>
          </p:nvSpPr>
          <p:spPr bwMode="gray">
            <a:xfrm>
              <a:off x="9950451" y="5426075"/>
              <a:ext cx="25400" cy="34925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07" name="Rectangle 20"/>
            <p:cNvSpPr>
              <a:spLocks noChangeArrowheads="1"/>
            </p:cNvSpPr>
            <p:nvPr userDrawn="1"/>
          </p:nvSpPr>
          <p:spPr bwMode="gray">
            <a:xfrm>
              <a:off x="9950451" y="5627688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08" name="Rectangle 21"/>
            <p:cNvSpPr>
              <a:spLocks noChangeArrowheads="1"/>
            </p:cNvSpPr>
            <p:nvPr userDrawn="1"/>
          </p:nvSpPr>
          <p:spPr bwMode="gray">
            <a:xfrm>
              <a:off x="9950451" y="5761038"/>
              <a:ext cx="25400" cy="33338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09" name="Rectangle 22"/>
            <p:cNvSpPr>
              <a:spLocks noChangeArrowheads="1"/>
            </p:cNvSpPr>
            <p:nvPr userDrawn="1"/>
          </p:nvSpPr>
          <p:spPr bwMode="gray">
            <a:xfrm>
              <a:off x="9950451" y="5694363"/>
              <a:ext cx="25400" cy="33338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10" name="Rectangle 23"/>
            <p:cNvSpPr>
              <a:spLocks noChangeArrowheads="1"/>
            </p:cNvSpPr>
            <p:nvPr userDrawn="1"/>
          </p:nvSpPr>
          <p:spPr bwMode="gray">
            <a:xfrm>
              <a:off x="9882188" y="5827713"/>
              <a:ext cx="161925" cy="23813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11" name="Rectangle 24"/>
            <p:cNvSpPr>
              <a:spLocks noChangeArrowheads="1"/>
            </p:cNvSpPr>
            <p:nvPr userDrawn="1"/>
          </p:nvSpPr>
          <p:spPr bwMode="gray">
            <a:xfrm>
              <a:off x="8451851" y="4108450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12" name="Rectangle 25"/>
            <p:cNvSpPr>
              <a:spLocks noChangeArrowheads="1"/>
            </p:cNvSpPr>
            <p:nvPr userDrawn="1"/>
          </p:nvSpPr>
          <p:spPr bwMode="gray">
            <a:xfrm>
              <a:off x="8451851" y="4818063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13" name="Rectangle 26"/>
            <p:cNvSpPr>
              <a:spLocks noChangeArrowheads="1"/>
            </p:cNvSpPr>
            <p:nvPr userDrawn="1"/>
          </p:nvSpPr>
          <p:spPr bwMode="gray">
            <a:xfrm>
              <a:off x="8451851" y="4624388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14" name="Rectangle 27"/>
            <p:cNvSpPr>
              <a:spLocks noChangeArrowheads="1"/>
            </p:cNvSpPr>
            <p:nvPr userDrawn="1"/>
          </p:nvSpPr>
          <p:spPr bwMode="gray">
            <a:xfrm>
              <a:off x="8451851" y="4752975"/>
              <a:ext cx="25400" cy="33338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15" name="Rectangle 28"/>
            <p:cNvSpPr>
              <a:spLocks noChangeArrowheads="1"/>
            </p:cNvSpPr>
            <p:nvPr userDrawn="1"/>
          </p:nvSpPr>
          <p:spPr bwMode="gray">
            <a:xfrm>
              <a:off x="8451851" y="4687888"/>
              <a:ext cx="25400" cy="33338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16" name="Rectangle 29"/>
            <p:cNvSpPr>
              <a:spLocks noChangeArrowheads="1"/>
            </p:cNvSpPr>
            <p:nvPr userDrawn="1"/>
          </p:nvSpPr>
          <p:spPr bwMode="gray">
            <a:xfrm>
              <a:off x="8451851" y="4560888"/>
              <a:ext cx="25400" cy="30163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17" name="Rectangle 30"/>
            <p:cNvSpPr>
              <a:spLocks noChangeArrowheads="1"/>
            </p:cNvSpPr>
            <p:nvPr userDrawn="1"/>
          </p:nvSpPr>
          <p:spPr bwMode="gray">
            <a:xfrm>
              <a:off x="8451851" y="4302125"/>
              <a:ext cx="25400" cy="33338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18" name="Rectangle 31"/>
            <p:cNvSpPr>
              <a:spLocks noChangeArrowheads="1"/>
            </p:cNvSpPr>
            <p:nvPr userDrawn="1"/>
          </p:nvSpPr>
          <p:spPr bwMode="gray">
            <a:xfrm>
              <a:off x="8451851" y="4173538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19" name="Rectangle 32"/>
            <p:cNvSpPr>
              <a:spLocks noChangeArrowheads="1"/>
            </p:cNvSpPr>
            <p:nvPr userDrawn="1"/>
          </p:nvSpPr>
          <p:spPr bwMode="gray">
            <a:xfrm>
              <a:off x="8451851" y="4495800"/>
              <a:ext cx="25400" cy="33338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20" name="Rectangle 33"/>
            <p:cNvSpPr>
              <a:spLocks noChangeArrowheads="1"/>
            </p:cNvSpPr>
            <p:nvPr userDrawn="1"/>
          </p:nvSpPr>
          <p:spPr bwMode="gray">
            <a:xfrm>
              <a:off x="8451851" y="4238625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21" name="Rectangle 34"/>
            <p:cNvSpPr>
              <a:spLocks noChangeArrowheads="1"/>
            </p:cNvSpPr>
            <p:nvPr userDrawn="1"/>
          </p:nvSpPr>
          <p:spPr bwMode="gray">
            <a:xfrm>
              <a:off x="8451851" y="4367213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22" name="Rectangle 35"/>
            <p:cNvSpPr>
              <a:spLocks noChangeArrowheads="1"/>
            </p:cNvSpPr>
            <p:nvPr userDrawn="1"/>
          </p:nvSpPr>
          <p:spPr bwMode="gray">
            <a:xfrm>
              <a:off x="8451851" y="4883150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23" name="Rectangle 36"/>
            <p:cNvSpPr>
              <a:spLocks noChangeArrowheads="1"/>
            </p:cNvSpPr>
            <p:nvPr userDrawn="1"/>
          </p:nvSpPr>
          <p:spPr bwMode="gray">
            <a:xfrm>
              <a:off x="8451851" y="4432300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24" name="Rectangle 37"/>
            <p:cNvSpPr>
              <a:spLocks noChangeArrowheads="1"/>
            </p:cNvSpPr>
            <p:nvPr userDrawn="1"/>
          </p:nvSpPr>
          <p:spPr bwMode="gray">
            <a:xfrm>
              <a:off x="8451851" y="5464175"/>
              <a:ext cx="25400" cy="33338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25" name="Rectangle 38"/>
            <p:cNvSpPr>
              <a:spLocks noChangeArrowheads="1"/>
            </p:cNvSpPr>
            <p:nvPr userDrawn="1"/>
          </p:nvSpPr>
          <p:spPr bwMode="gray">
            <a:xfrm>
              <a:off x="8451851" y="5399088"/>
              <a:ext cx="25400" cy="33338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26" name="Rectangle 39"/>
            <p:cNvSpPr>
              <a:spLocks noChangeArrowheads="1"/>
            </p:cNvSpPr>
            <p:nvPr userDrawn="1"/>
          </p:nvSpPr>
          <p:spPr bwMode="gray">
            <a:xfrm>
              <a:off x="8451851" y="5529263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27" name="Rectangle 40"/>
            <p:cNvSpPr>
              <a:spLocks noChangeArrowheads="1"/>
            </p:cNvSpPr>
            <p:nvPr userDrawn="1"/>
          </p:nvSpPr>
          <p:spPr bwMode="gray">
            <a:xfrm>
              <a:off x="8451851" y="5594350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28" name="Rectangle 41"/>
            <p:cNvSpPr>
              <a:spLocks noChangeArrowheads="1"/>
            </p:cNvSpPr>
            <p:nvPr userDrawn="1"/>
          </p:nvSpPr>
          <p:spPr bwMode="gray">
            <a:xfrm>
              <a:off x="8451851" y="4946650"/>
              <a:ext cx="25400" cy="33338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29" name="Rectangle 42"/>
            <p:cNvSpPr>
              <a:spLocks noChangeArrowheads="1"/>
            </p:cNvSpPr>
            <p:nvPr userDrawn="1"/>
          </p:nvSpPr>
          <p:spPr bwMode="gray">
            <a:xfrm>
              <a:off x="8451851" y="5335588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30" name="Rectangle 43"/>
            <p:cNvSpPr>
              <a:spLocks noChangeArrowheads="1"/>
            </p:cNvSpPr>
            <p:nvPr userDrawn="1"/>
          </p:nvSpPr>
          <p:spPr bwMode="gray">
            <a:xfrm>
              <a:off x="8451851" y="5657850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31" name="Rectangle 44"/>
            <p:cNvSpPr>
              <a:spLocks noChangeArrowheads="1"/>
            </p:cNvSpPr>
            <p:nvPr userDrawn="1"/>
          </p:nvSpPr>
          <p:spPr bwMode="gray">
            <a:xfrm>
              <a:off x="8451851" y="5270500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32" name="Rectangle 45"/>
            <p:cNvSpPr>
              <a:spLocks noChangeArrowheads="1"/>
            </p:cNvSpPr>
            <p:nvPr userDrawn="1"/>
          </p:nvSpPr>
          <p:spPr bwMode="gray">
            <a:xfrm>
              <a:off x="8451851" y="5076825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33" name="Rectangle 46"/>
            <p:cNvSpPr>
              <a:spLocks noChangeArrowheads="1"/>
            </p:cNvSpPr>
            <p:nvPr userDrawn="1"/>
          </p:nvSpPr>
          <p:spPr bwMode="gray">
            <a:xfrm>
              <a:off x="8451851" y="5011738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34" name="Rectangle 47"/>
            <p:cNvSpPr>
              <a:spLocks noChangeArrowheads="1"/>
            </p:cNvSpPr>
            <p:nvPr userDrawn="1"/>
          </p:nvSpPr>
          <p:spPr bwMode="gray">
            <a:xfrm>
              <a:off x="8451851" y="5141913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35" name="Rectangle 48"/>
            <p:cNvSpPr>
              <a:spLocks noChangeArrowheads="1"/>
            </p:cNvSpPr>
            <p:nvPr userDrawn="1"/>
          </p:nvSpPr>
          <p:spPr bwMode="gray">
            <a:xfrm>
              <a:off x="8451851" y="5205413"/>
              <a:ext cx="25400" cy="33338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36" name="Rectangle 49"/>
            <p:cNvSpPr>
              <a:spLocks noChangeArrowheads="1"/>
            </p:cNvSpPr>
            <p:nvPr userDrawn="1"/>
          </p:nvSpPr>
          <p:spPr bwMode="gray">
            <a:xfrm>
              <a:off x="8383588" y="5721350"/>
              <a:ext cx="161925" cy="254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37" name="Rectangle 50"/>
            <p:cNvSpPr>
              <a:spLocks noChangeArrowheads="1"/>
            </p:cNvSpPr>
            <p:nvPr userDrawn="1"/>
          </p:nvSpPr>
          <p:spPr bwMode="gray">
            <a:xfrm>
              <a:off x="8383588" y="4051300"/>
              <a:ext cx="161925" cy="254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38" name="Rectangle 51"/>
            <p:cNvSpPr>
              <a:spLocks noChangeArrowheads="1"/>
            </p:cNvSpPr>
            <p:nvPr userDrawn="1"/>
          </p:nvSpPr>
          <p:spPr bwMode="gray">
            <a:xfrm>
              <a:off x="9818688" y="4667250"/>
              <a:ext cx="34925" cy="254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39" name="Rectangle 52"/>
            <p:cNvSpPr>
              <a:spLocks noChangeArrowheads="1"/>
            </p:cNvSpPr>
            <p:nvPr userDrawn="1"/>
          </p:nvSpPr>
          <p:spPr bwMode="gray">
            <a:xfrm>
              <a:off x="9885363" y="4667250"/>
              <a:ext cx="34925" cy="254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40" name="Rectangle 53"/>
            <p:cNvSpPr>
              <a:spLocks noChangeArrowheads="1"/>
            </p:cNvSpPr>
            <p:nvPr userDrawn="1"/>
          </p:nvSpPr>
          <p:spPr bwMode="gray">
            <a:xfrm>
              <a:off x="9752013" y="4667250"/>
              <a:ext cx="34925" cy="254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41" name="Rectangle 54"/>
            <p:cNvSpPr>
              <a:spLocks noChangeArrowheads="1"/>
            </p:cNvSpPr>
            <p:nvPr userDrawn="1"/>
          </p:nvSpPr>
          <p:spPr bwMode="gray">
            <a:xfrm>
              <a:off x="9551988" y="4667250"/>
              <a:ext cx="31750" cy="254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42" name="Rectangle 55"/>
            <p:cNvSpPr>
              <a:spLocks noChangeArrowheads="1"/>
            </p:cNvSpPr>
            <p:nvPr userDrawn="1"/>
          </p:nvSpPr>
          <p:spPr bwMode="gray">
            <a:xfrm>
              <a:off x="9685338" y="4667250"/>
              <a:ext cx="34925" cy="254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43" name="Rectangle 56"/>
            <p:cNvSpPr>
              <a:spLocks noChangeArrowheads="1"/>
            </p:cNvSpPr>
            <p:nvPr userDrawn="1"/>
          </p:nvSpPr>
          <p:spPr bwMode="gray">
            <a:xfrm>
              <a:off x="9618663" y="4667250"/>
              <a:ext cx="33338" cy="254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44" name="Rectangle 57"/>
            <p:cNvSpPr>
              <a:spLocks noChangeArrowheads="1"/>
            </p:cNvSpPr>
            <p:nvPr userDrawn="1"/>
          </p:nvSpPr>
          <p:spPr bwMode="gray">
            <a:xfrm>
              <a:off x="10288588" y="4667250"/>
              <a:ext cx="34925" cy="254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45" name="Rectangle 58"/>
            <p:cNvSpPr>
              <a:spLocks noChangeArrowheads="1"/>
            </p:cNvSpPr>
            <p:nvPr userDrawn="1"/>
          </p:nvSpPr>
          <p:spPr bwMode="gray">
            <a:xfrm>
              <a:off x="10356851" y="4667250"/>
              <a:ext cx="33338" cy="254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46" name="Rectangle 59"/>
            <p:cNvSpPr>
              <a:spLocks noChangeArrowheads="1"/>
            </p:cNvSpPr>
            <p:nvPr userDrawn="1"/>
          </p:nvSpPr>
          <p:spPr bwMode="gray">
            <a:xfrm>
              <a:off x="10021888" y="4667250"/>
              <a:ext cx="31750" cy="254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47" name="Rectangle 60"/>
            <p:cNvSpPr>
              <a:spLocks noChangeArrowheads="1"/>
            </p:cNvSpPr>
            <p:nvPr userDrawn="1"/>
          </p:nvSpPr>
          <p:spPr bwMode="gray">
            <a:xfrm>
              <a:off x="10221913" y="4667250"/>
              <a:ext cx="34925" cy="254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48" name="Rectangle 61"/>
            <p:cNvSpPr>
              <a:spLocks noChangeArrowheads="1"/>
            </p:cNvSpPr>
            <p:nvPr userDrawn="1"/>
          </p:nvSpPr>
          <p:spPr bwMode="gray">
            <a:xfrm>
              <a:off x="10155238" y="4667250"/>
              <a:ext cx="33338" cy="254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49" name="Rectangle 62"/>
            <p:cNvSpPr>
              <a:spLocks noChangeArrowheads="1"/>
            </p:cNvSpPr>
            <p:nvPr userDrawn="1"/>
          </p:nvSpPr>
          <p:spPr bwMode="gray">
            <a:xfrm>
              <a:off x="10088563" y="4667250"/>
              <a:ext cx="33338" cy="254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50" name="Rectangle 63"/>
            <p:cNvSpPr>
              <a:spLocks noChangeArrowheads="1"/>
            </p:cNvSpPr>
            <p:nvPr userDrawn="1"/>
          </p:nvSpPr>
          <p:spPr bwMode="gray">
            <a:xfrm>
              <a:off x="9491663" y="4597400"/>
              <a:ext cx="25400" cy="163513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51" name="Rectangle 64"/>
            <p:cNvSpPr>
              <a:spLocks noChangeArrowheads="1"/>
            </p:cNvSpPr>
            <p:nvPr userDrawn="1"/>
          </p:nvSpPr>
          <p:spPr bwMode="gray">
            <a:xfrm>
              <a:off x="10423526" y="4597400"/>
              <a:ext cx="25400" cy="163513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52" name="Freeform 65"/>
            <p:cNvSpPr>
              <a:spLocks/>
            </p:cNvSpPr>
            <p:nvPr userDrawn="1"/>
          </p:nvSpPr>
          <p:spPr bwMode="gray">
            <a:xfrm>
              <a:off x="9024938" y="4117975"/>
              <a:ext cx="474663" cy="471488"/>
            </a:xfrm>
            <a:custGeom>
              <a:avLst/>
              <a:gdLst>
                <a:gd name="T0" fmla="*/ 249 w 263"/>
                <a:gd name="T1" fmla="*/ 14 h 263"/>
                <a:gd name="T2" fmla="*/ 256 w 263"/>
                <a:gd name="T3" fmla="*/ 14 h 263"/>
                <a:gd name="T4" fmla="*/ 263 w 263"/>
                <a:gd name="T5" fmla="*/ 8 h 263"/>
                <a:gd name="T6" fmla="*/ 256 w 263"/>
                <a:gd name="T7" fmla="*/ 0 h 263"/>
                <a:gd name="T8" fmla="*/ 249 w 263"/>
                <a:gd name="T9" fmla="*/ 0 h 263"/>
                <a:gd name="T10" fmla="*/ 0 w 263"/>
                <a:gd name="T11" fmla="*/ 250 h 263"/>
                <a:gd name="T12" fmla="*/ 0 w 263"/>
                <a:gd name="T13" fmla="*/ 256 h 263"/>
                <a:gd name="T14" fmla="*/ 7 w 263"/>
                <a:gd name="T15" fmla="*/ 263 h 263"/>
                <a:gd name="T16" fmla="*/ 7 w 263"/>
                <a:gd name="T17" fmla="*/ 263 h 263"/>
                <a:gd name="T18" fmla="*/ 14 w 263"/>
                <a:gd name="T19" fmla="*/ 255 h 263"/>
                <a:gd name="T20" fmla="*/ 14 w 263"/>
                <a:gd name="T21" fmla="*/ 250 h 263"/>
                <a:gd name="T22" fmla="*/ 249 w 263"/>
                <a:gd name="T23" fmla="*/ 14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3" h="263">
                  <a:moveTo>
                    <a:pt x="249" y="14"/>
                  </a:moveTo>
                  <a:cubicBezTo>
                    <a:pt x="252" y="14"/>
                    <a:pt x="254" y="14"/>
                    <a:pt x="256" y="14"/>
                  </a:cubicBezTo>
                  <a:cubicBezTo>
                    <a:pt x="260" y="14"/>
                    <a:pt x="263" y="11"/>
                    <a:pt x="263" y="8"/>
                  </a:cubicBezTo>
                  <a:cubicBezTo>
                    <a:pt x="263" y="4"/>
                    <a:pt x="260" y="1"/>
                    <a:pt x="256" y="0"/>
                  </a:cubicBezTo>
                  <a:cubicBezTo>
                    <a:pt x="254" y="0"/>
                    <a:pt x="252" y="0"/>
                    <a:pt x="249" y="0"/>
                  </a:cubicBezTo>
                  <a:cubicBezTo>
                    <a:pt x="112" y="0"/>
                    <a:pt x="0" y="112"/>
                    <a:pt x="0" y="250"/>
                  </a:cubicBezTo>
                  <a:cubicBezTo>
                    <a:pt x="0" y="252"/>
                    <a:pt x="0" y="254"/>
                    <a:pt x="0" y="256"/>
                  </a:cubicBezTo>
                  <a:cubicBezTo>
                    <a:pt x="0" y="260"/>
                    <a:pt x="3" y="263"/>
                    <a:pt x="7" y="263"/>
                  </a:cubicBezTo>
                  <a:cubicBezTo>
                    <a:pt x="7" y="263"/>
                    <a:pt x="7" y="263"/>
                    <a:pt x="7" y="263"/>
                  </a:cubicBezTo>
                  <a:cubicBezTo>
                    <a:pt x="11" y="263"/>
                    <a:pt x="14" y="259"/>
                    <a:pt x="14" y="255"/>
                  </a:cubicBezTo>
                  <a:cubicBezTo>
                    <a:pt x="14" y="254"/>
                    <a:pt x="14" y="252"/>
                    <a:pt x="14" y="250"/>
                  </a:cubicBezTo>
                  <a:cubicBezTo>
                    <a:pt x="14" y="120"/>
                    <a:pt x="119" y="14"/>
                    <a:pt x="249" y="14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53" name="Freeform 66"/>
            <p:cNvSpPr>
              <a:spLocks/>
            </p:cNvSpPr>
            <p:nvPr userDrawn="1"/>
          </p:nvSpPr>
          <p:spPr bwMode="gray">
            <a:xfrm>
              <a:off x="8502651" y="5741988"/>
              <a:ext cx="112713" cy="114300"/>
            </a:xfrm>
            <a:custGeom>
              <a:avLst/>
              <a:gdLst>
                <a:gd name="T0" fmla="*/ 53 w 62"/>
                <a:gd name="T1" fmla="*/ 47 h 63"/>
                <a:gd name="T2" fmla="*/ 15 w 62"/>
                <a:gd name="T3" fmla="*/ 54 h 63"/>
                <a:gd name="T4" fmla="*/ 8 w 62"/>
                <a:gd name="T5" fmla="*/ 16 h 63"/>
                <a:gd name="T6" fmla="*/ 46 w 62"/>
                <a:gd name="T7" fmla="*/ 9 h 63"/>
                <a:gd name="T8" fmla="*/ 53 w 62"/>
                <a:gd name="T9" fmla="*/ 47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63">
                  <a:moveTo>
                    <a:pt x="53" y="47"/>
                  </a:moveTo>
                  <a:cubicBezTo>
                    <a:pt x="45" y="60"/>
                    <a:pt x="28" y="63"/>
                    <a:pt x="15" y="54"/>
                  </a:cubicBezTo>
                  <a:cubicBezTo>
                    <a:pt x="3" y="46"/>
                    <a:pt x="0" y="29"/>
                    <a:pt x="8" y="16"/>
                  </a:cubicBezTo>
                  <a:cubicBezTo>
                    <a:pt x="17" y="4"/>
                    <a:pt x="34" y="0"/>
                    <a:pt x="46" y="9"/>
                  </a:cubicBezTo>
                  <a:cubicBezTo>
                    <a:pt x="59" y="18"/>
                    <a:pt x="62" y="35"/>
                    <a:pt x="53" y="47"/>
                  </a:cubicBezTo>
                  <a:close/>
                </a:path>
              </a:pathLst>
            </a:custGeom>
            <a:solidFill>
              <a:srgbClr val="7A5E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54" name="Freeform 67"/>
            <p:cNvSpPr>
              <a:spLocks/>
            </p:cNvSpPr>
            <p:nvPr userDrawn="1"/>
          </p:nvSpPr>
          <p:spPr bwMode="gray">
            <a:xfrm>
              <a:off x="8559801" y="5329238"/>
              <a:ext cx="855663" cy="849313"/>
            </a:xfrm>
            <a:custGeom>
              <a:avLst/>
              <a:gdLst>
                <a:gd name="T0" fmla="*/ 57 w 473"/>
                <a:gd name="T1" fmla="*/ 132 h 473"/>
                <a:gd name="T2" fmla="*/ 133 w 473"/>
                <a:gd name="T3" fmla="*/ 415 h 473"/>
                <a:gd name="T4" fmla="*/ 416 w 473"/>
                <a:gd name="T5" fmla="*/ 340 h 473"/>
                <a:gd name="T6" fmla="*/ 340 w 473"/>
                <a:gd name="T7" fmla="*/ 57 h 473"/>
                <a:gd name="T8" fmla="*/ 57 w 473"/>
                <a:gd name="T9" fmla="*/ 132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3" h="473">
                  <a:moveTo>
                    <a:pt x="57" y="132"/>
                  </a:moveTo>
                  <a:cubicBezTo>
                    <a:pt x="0" y="231"/>
                    <a:pt x="34" y="358"/>
                    <a:pt x="133" y="415"/>
                  </a:cubicBezTo>
                  <a:cubicBezTo>
                    <a:pt x="232" y="473"/>
                    <a:pt x="358" y="439"/>
                    <a:pt x="416" y="340"/>
                  </a:cubicBezTo>
                  <a:cubicBezTo>
                    <a:pt x="473" y="241"/>
                    <a:pt x="439" y="114"/>
                    <a:pt x="340" y="57"/>
                  </a:cubicBezTo>
                  <a:cubicBezTo>
                    <a:pt x="241" y="0"/>
                    <a:pt x="115" y="33"/>
                    <a:pt x="57" y="132"/>
                  </a:cubicBezTo>
                </a:path>
              </a:pathLst>
            </a:cu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55" name="Freeform 68"/>
            <p:cNvSpPr>
              <a:spLocks/>
            </p:cNvSpPr>
            <p:nvPr userDrawn="1"/>
          </p:nvSpPr>
          <p:spPr bwMode="gray">
            <a:xfrm>
              <a:off x="8637588" y="5407025"/>
              <a:ext cx="700088" cy="695325"/>
            </a:xfrm>
            <a:custGeom>
              <a:avLst/>
              <a:gdLst>
                <a:gd name="T0" fmla="*/ 47 w 387"/>
                <a:gd name="T1" fmla="*/ 108 h 387"/>
                <a:gd name="T2" fmla="*/ 109 w 387"/>
                <a:gd name="T3" fmla="*/ 340 h 387"/>
                <a:gd name="T4" fmla="*/ 340 w 387"/>
                <a:gd name="T5" fmla="*/ 278 h 387"/>
                <a:gd name="T6" fmla="*/ 279 w 387"/>
                <a:gd name="T7" fmla="*/ 47 h 387"/>
                <a:gd name="T8" fmla="*/ 47 w 387"/>
                <a:gd name="T9" fmla="*/ 108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7" h="387">
                  <a:moveTo>
                    <a:pt x="47" y="108"/>
                  </a:moveTo>
                  <a:cubicBezTo>
                    <a:pt x="0" y="189"/>
                    <a:pt x="28" y="293"/>
                    <a:pt x="109" y="340"/>
                  </a:cubicBezTo>
                  <a:cubicBezTo>
                    <a:pt x="190" y="387"/>
                    <a:pt x="293" y="359"/>
                    <a:pt x="340" y="278"/>
                  </a:cubicBezTo>
                  <a:cubicBezTo>
                    <a:pt x="387" y="197"/>
                    <a:pt x="359" y="94"/>
                    <a:pt x="279" y="47"/>
                  </a:cubicBezTo>
                  <a:cubicBezTo>
                    <a:pt x="198" y="0"/>
                    <a:pt x="94" y="27"/>
                    <a:pt x="47" y="108"/>
                  </a:cubicBezTo>
                </a:path>
              </a:pathLst>
            </a:custGeom>
            <a:solidFill>
              <a:srgbClr val="40CD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56" name="Freeform 69"/>
            <p:cNvSpPr>
              <a:spLocks/>
            </p:cNvSpPr>
            <p:nvPr userDrawn="1"/>
          </p:nvSpPr>
          <p:spPr bwMode="gray">
            <a:xfrm>
              <a:off x="10661651" y="5519738"/>
              <a:ext cx="396875" cy="409575"/>
            </a:xfrm>
            <a:custGeom>
              <a:avLst/>
              <a:gdLst>
                <a:gd name="T0" fmla="*/ 155 w 219"/>
                <a:gd name="T1" fmla="*/ 228 h 228"/>
                <a:gd name="T2" fmla="*/ 55 w 219"/>
                <a:gd name="T3" fmla="*/ 106 h 228"/>
                <a:gd name="T4" fmla="*/ 73 w 219"/>
                <a:gd name="T5" fmla="*/ 0 h 228"/>
                <a:gd name="T6" fmla="*/ 219 w 219"/>
                <a:gd name="T7" fmla="*/ 186 h 228"/>
                <a:gd name="T8" fmla="*/ 155 w 219"/>
                <a:gd name="T9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9" h="228">
                  <a:moveTo>
                    <a:pt x="155" y="228"/>
                  </a:moveTo>
                  <a:cubicBezTo>
                    <a:pt x="125" y="201"/>
                    <a:pt x="78" y="169"/>
                    <a:pt x="55" y="106"/>
                  </a:cubicBezTo>
                  <a:cubicBezTo>
                    <a:pt x="32" y="43"/>
                    <a:pt x="0" y="27"/>
                    <a:pt x="73" y="0"/>
                  </a:cubicBezTo>
                  <a:cubicBezTo>
                    <a:pt x="149" y="80"/>
                    <a:pt x="187" y="136"/>
                    <a:pt x="219" y="186"/>
                  </a:cubicBezTo>
                  <a:cubicBezTo>
                    <a:pt x="203" y="204"/>
                    <a:pt x="181" y="219"/>
                    <a:pt x="155" y="228"/>
                  </a:cubicBezTo>
                  <a:close/>
                </a:path>
              </a:pathLst>
            </a:custGeom>
            <a:solidFill>
              <a:srgbClr val="7043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57" name="Freeform 70"/>
            <p:cNvSpPr>
              <a:spLocks/>
            </p:cNvSpPr>
            <p:nvPr userDrawn="1"/>
          </p:nvSpPr>
          <p:spPr bwMode="gray">
            <a:xfrm>
              <a:off x="10661651" y="5519738"/>
              <a:ext cx="396875" cy="409575"/>
            </a:xfrm>
            <a:custGeom>
              <a:avLst/>
              <a:gdLst>
                <a:gd name="T0" fmla="*/ 155 w 219"/>
                <a:gd name="T1" fmla="*/ 228 h 228"/>
                <a:gd name="T2" fmla="*/ 55 w 219"/>
                <a:gd name="T3" fmla="*/ 106 h 228"/>
                <a:gd name="T4" fmla="*/ 73 w 219"/>
                <a:gd name="T5" fmla="*/ 0 h 228"/>
                <a:gd name="T6" fmla="*/ 219 w 219"/>
                <a:gd name="T7" fmla="*/ 186 h 228"/>
                <a:gd name="T8" fmla="*/ 155 w 219"/>
                <a:gd name="T9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9" h="228">
                  <a:moveTo>
                    <a:pt x="155" y="228"/>
                  </a:moveTo>
                  <a:cubicBezTo>
                    <a:pt x="125" y="201"/>
                    <a:pt x="78" y="169"/>
                    <a:pt x="55" y="106"/>
                  </a:cubicBezTo>
                  <a:cubicBezTo>
                    <a:pt x="32" y="43"/>
                    <a:pt x="0" y="27"/>
                    <a:pt x="73" y="0"/>
                  </a:cubicBezTo>
                  <a:cubicBezTo>
                    <a:pt x="149" y="80"/>
                    <a:pt x="187" y="136"/>
                    <a:pt x="219" y="186"/>
                  </a:cubicBezTo>
                  <a:cubicBezTo>
                    <a:pt x="203" y="204"/>
                    <a:pt x="181" y="219"/>
                    <a:pt x="155" y="228"/>
                  </a:cubicBezTo>
                  <a:close/>
                </a:path>
              </a:pathLst>
            </a:custGeom>
            <a:solidFill>
              <a:srgbClr val="301D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58" name="Freeform 71"/>
            <p:cNvSpPr>
              <a:spLocks/>
            </p:cNvSpPr>
            <p:nvPr userDrawn="1"/>
          </p:nvSpPr>
          <p:spPr bwMode="gray">
            <a:xfrm>
              <a:off x="10391776" y="5581650"/>
              <a:ext cx="106363" cy="104775"/>
            </a:xfrm>
            <a:custGeom>
              <a:avLst/>
              <a:gdLst>
                <a:gd name="T0" fmla="*/ 4 w 59"/>
                <a:gd name="T1" fmla="*/ 37 h 59"/>
                <a:gd name="T2" fmla="*/ 37 w 59"/>
                <a:gd name="T3" fmla="*/ 55 h 59"/>
                <a:gd name="T4" fmla="*/ 55 w 59"/>
                <a:gd name="T5" fmla="*/ 23 h 59"/>
                <a:gd name="T6" fmla="*/ 23 w 59"/>
                <a:gd name="T7" fmla="*/ 4 h 59"/>
                <a:gd name="T8" fmla="*/ 4 w 59"/>
                <a:gd name="T9" fmla="*/ 37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59">
                  <a:moveTo>
                    <a:pt x="4" y="37"/>
                  </a:moveTo>
                  <a:cubicBezTo>
                    <a:pt x="8" y="51"/>
                    <a:pt x="23" y="59"/>
                    <a:pt x="37" y="55"/>
                  </a:cubicBezTo>
                  <a:cubicBezTo>
                    <a:pt x="51" y="51"/>
                    <a:pt x="59" y="37"/>
                    <a:pt x="55" y="23"/>
                  </a:cubicBezTo>
                  <a:cubicBezTo>
                    <a:pt x="52" y="8"/>
                    <a:pt x="37" y="0"/>
                    <a:pt x="23" y="4"/>
                  </a:cubicBezTo>
                  <a:cubicBezTo>
                    <a:pt x="9" y="8"/>
                    <a:pt x="0" y="23"/>
                    <a:pt x="4" y="37"/>
                  </a:cubicBezTo>
                  <a:close/>
                </a:path>
              </a:pathLst>
            </a:custGeom>
            <a:solidFill>
              <a:srgbClr val="613D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59" name="Freeform 72"/>
            <p:cNvSpPr>
              <a:spLocks/>
            </p:cNvSpPr>
            <p:nvPr userDrawn="1"/>
          </p:nvSpPr>
          <p:spPr bwMode="gray">
            <a:xfrm>
              <a:off x="10474326" y="5751513"/>
              <a:ext cx="111125" cy="107950"/>
            </a:xfrm>
            <a:custGeom>
              <a:avLst/>
              <a:gdLst>
                <a:gd name="T0" fmla="*/ 7 w 61"/>
                <a:gd name="T1" fmla="*/ 42 h 60"/>
                <a:gd name="T2" fmla="*/ 42 w 61"/>
                <a:gd name="T3" fmla="*/ 54 h 60"/>
                <a:gd name="T4" fmla="*/ 55 w 61"/>
                <a:gd name="T5" fmla="*/ 19 h 60"/>
                <a:gd name="T6" fmla="*/ 19 w 61"/>
                <a:gd name="T7" fmla="*/ 6 h 60"/>
                <a:gd name="T8" fmla="*/ 7 w 61"/>
                <a:gd name="T9" fmla="*/ 4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60">
                  <a:moveTo>
                    <a:pt x="7" y="42"/>
                  </a:moveTo>
                  <a:cubicBezTo>
                    <a:pt x="13" y="55"/>
                    <a:pt x="29" y="60"/>
                    <a:pt x="42" y="54"/>
                  </a:cubicBezTo>
                  <a:cubicBezTo>
                    <a:pt x="55" y="48"/>
                    <a:pt x="61" y="32"/>
                    <a:pt x="55" y="19"/>
                  </a:cubicBezTo>
                  <a:cubicBezTo>
                    <a:pt x="48" y="6"/>
                    <a:pt x="33" y="0"/>
                    <a:pt x="19" y="6"/>
                  </a:cubicBezTo>
                  <a:cubicBezTo>
                    <a:pt x="6" y="13"/>
                    <a:pt x="0" y="28"/>
                    <a:pt x="7" y="42"/>
                  </a:cubicBezTo>
                  <a:close/>
                </a:path>
              </a:pathLst>
            </a:custGeom>
            <a:solidFill>
              <a:srgbClr val="613D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60" name="Freeform 73"/>
            <p:cNvSpPr>
              <a:spLocks/>
            </p:cNvSpPr>
            <p:nvPr userDrawn="1"/>
          </p:nvSpPr>
          <p:spPr bwMode="gray">
            <a:xfrm>
              <a:off x="10537826" y="5837238"/>
              <a:ext cx="109538" cy="109538"/>
            </a:xfrm>
            <a:custGeom>
              <a:avLst/>
              <a:gdLst>
                <a:gd name="T0" fmla="*/ 6 w 61"/>
                <a:gd name="T1" fmla="*/ 42 h 61"/>
                <a:gd name="T2" fmla="*/ 42 w 61"/>
                <a:gd name="T3" fmla="*/ 55 h 61"/>
                <a:gd name="T4" fmla="*/ 54 w 61"/>
                <a:gd name="T5" fmla="*/ 19 h 61"/>
                <a:gd name="T6" fmla="*/ 19 w 61"/>
                <a:gd name="T7" fmla="*/ 7 h 61"/>
                <a:gd name="T8" fmla="*/ 6 w 61"/>
                <a:gd name="T9" fmla="*/ 42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61">
                  <a:moveTo>
                    <a:pt x="6" y="42"/>
                  </a:moveTo>
                  <a:cubicBezTo>
                    <a:pt x="13" y="55"/>
                    <a:pt x="28" y="61"/>
                    <a:pt x="42" y="55"/>
                  </a:cubicBezTo>
                  <a:cubicBezTo>
                    <a:pt x="55" y="48"/>
                    <a:pt x="61" y="33"/>
                    <a:pt x="54" y="19"/>
                  </a:cubicBezTo>
                  <a:cubicBezTo>
                    <a:pt x="48" y="6"/>
                    <a:pt x="32" y="0"/>
                    <a:pt x="19" y="7"/>
                  </a:cubicBezTo>
                  <a:cubicBezTo>
                    <a:pt x="6" y="13"/>
                    <a:pt x="0" y="29"/>
                    <a:pt x="6" y="42"/>
                  </a:cubicBezTo>
                  <a:close/>
                </a:path>
              </a:pathLst>
            </a:custGeom>
            <a:solidFill>
              <a:srgbClr val="613D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61" name="Freeform 74"/>
            <p:cNvSpPr>
              <a:spLocks/>
            </p:cNvSpPr>
            <p:nvPr userDrawn="1"/>
          </p:nvSpPr>
          <p:spPr bwMode="gray">
            <a:xfrm>
              <a:off x="10617201" y="5916613"/>
              <a:ext cx="107950" cy="107950"/>
            </a:xfrm>
            <a:custGeom>
              <a:avLst/>
              <a:gdLst>
                <a:gd name="T0" fmla="*/ 6 w 60"/>
                <a:gd name="T1" fmla="*/ 41 h 60"/>
                <a:gd name="T2" fmla="*/ 41 w 60"/>
                <a:gd name="T3" fmla="*/ 54 h 60"/>
                <a:gd name="T4" fmla="*/ 54 w 60"/>
                <a:gd name="T5" fmla="*/ 19 h 60"/>
                <a:gd name="T6" fmla="*/ 18 w 60"/>
                <a:gd name="T7" fmla="*/ 6 h 60"/>
                <a:gd name="T8" fmla="*/ 6 w 60"/>
                <a:gd name="T9" fmla="*/ 41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60">
                  <a:moveTo>
                    <a:pt x="6" y="41"/>
                  </a:moveTo>
                  <a:cubicBezTo>
                    <a:pt x="12" y="55"/>
                    <a:pt x="28" y="60"/>
                    <a:pt x="41" y="54"/>
                  </a:cubicBezTo>
                  <a:cubicBezTo>
                    <a:pt x="54" y="48"/>
                    <a:pt x="60" y="32"/>
                    <a:pt x="54" y="19"/>
                  </a:cubicBezTo>
                  <a:cubicBezTo>
                    <a:pt x="47" y="5"/>
                    <a:pt x="32" y="0"/>
                    <a:pt x="18" y="6"/>
                  </a:cubicBezTo>
                  <a:cubicBezTo>
                    <a:pt x="5" y="12"/>
                    <a:pt x="0" y="28"/>
                    <a:pt x="6" y="41"/>
                  </a:cubicBezTo>
                  <a:close/>
                </a:path>
              </a:pathLst>
            </a:custGeom>
            <a:solidFill>
              <a:srgbClr val="613D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62" name="Freeform 75"/>
            <p:cNvSpPr>
              <a:spLocks/>
            </p:cNvSpPr>
            <p:nvPr userDrawn="1"/>
          </p:nvSpPr>
          <p:spPr bwMode="gray">
            <a:xfrm>
              <a:off x="9932988" y="4719638"/>
              <a:ext cx="1179513" cy="1587500"/>
            </a:xfrm>
            <a:custGeom>
              <a:avLst/>
              <a:gdLst>
                <a:gd name="T0" fmla="*/ 142 w 743"/>
                <a:gd name="T1" fmla="*/ 0 h 1000"/>
                <a:gd name="T2" fmla="*/ 743 w 743"/>
                <a:gd name="T3" fmla="*/ 907 h 1000"/>
                <a:gd name="T4" fmla="*/ 599 w 743"/>
                <a:gd name="T5" fmla="*/ 1000 h 1000"/>
                <a:gd name="T6" fmla="*/ 0 w 743"/>
                <a:gd name="T7" fmla="*/ 94 h 1000"/>
                <a:gd name="T8" fmla="*/ 142 w 743"/>
                <a:gd name="T9" fmla="*/ 0 h 1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3" h="1000">
                  <a:moveTo>
                    <a:pt x="142" y="0"/>
                  </a:moveTo>
                  <a:lnTo>
                    <a:pt x="743" y="907"/>
                  </a:lnTo>
                  <a:lnTo>
                    <a:pt x="599" y="1000"/>
                  </a:lnTo>
                  <a:lnTo>
                    <a:pt x="0" y="94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D2D2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63" name="Freeform 76"/>
            <p:cNvSpPr>
              <a:spLocks/>
            </p:cNvSpPr>
            <p:nvPr userDrawn="1"/>
          </p:nvSpPr>
          <p:spPr bwMode="gray">
            <a:xfrm>
              <a:off x="10506076" y="5421313"/>
              <a:ext cx="739775" cy="496888"/>
            </a:xfrm>
            <a:custGeom>
              <a:avLst/>
              <a:gdLst>
                <a:gd name="T0" fmla="*/ 23 w 410"/>
                <a:gd name="T1" fmla="*/ 0 h 277"/>
                <a:gd name="T2" fmla="*/ 160 w 410"/>
                <a:gd name="T3" fmla="*/ 20 h 277"/>
                <a:gd name="T4" fmla="*/ 378 w 410"/>
                <a:gd name="T5" fmla="*/ 89 h 277"/>
                <a:gd name="T6" fmla="*/ 332 w 410"/>
                <a:gd name="T7" fmla="*/ 269 h 277"/>
                <a:gd name="T8" fmla="*/ 161 w 410"/>
                <a:gd name="T9" fmla="*/ 101 h 277"/>
                <a:gd name="T10" fmla="*/ 105 w 410"/>
                <a:gd name="T11" fmla="*/ 88 h 277"/>
                <a:gd name="T12" fmla="*/ 23 w 410"/>
                <a:gd name="T13" fmla="*/ 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0" h="277">
                  <a:moveTo>
                    <a:pt x="23" y="0"/>
                  </a:moveTo>
                  <a:cubicBezTo>
                    <a:pt x="101" y="20"/>
                    <a:pt x="160" y="20"/>
                    <a:pt x="160" y="20"/>
                  </a:cubicBezTo>
                  <a:cubicBezTo>
                    <a:pt x="378" y="89"/>
                    <a:pt x="378" y="89"/>
                    <a:pt x="378" y="89"/>
                  </a:cubicBezTo>
                  <a:cubicBezTo>
                    <a:pt x="378" y="89"/>
                    <a:pt x="410" y="277"/>
                    <a:pt x="332" y="269"/>
                  </a:cubicBezTo>
                  <a:cubicBezTo>
                    <a:pt x="254" y="260"/>
                    <a:pt x="161" y="101"/>
                    <a:pt x="161" y="101"/>
                  </a:cubicBezTo>
                  <a:cubicBezTo>
                    <a:pt x="161" y="101"/>
                    <a:pt x="130" y="88"/>
                    <a:pt x="105" y="88"/>
                  </a:cubicBezTo>
                  <a:cubicBezTo>
                    <a:pt x="36" y="96"/>
                    <a:pt x="0" y="30"/>
                    <a:pt x="23" y="0"/>
                  </a:cubicBezTo>
                  <a:close/>
                </a:path>
              </a:pathLst>
            </a:custGeom>
            <a:solidFill>
              <a:srgbClr val="613D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64" name="Freeform 77"/>
            <p:cNvSpPr>
              <a:spLocks/>
            </p:cNvSpPr>
            <p:nvPr userDrawn="1"/>
          </p:nvSpPr>
          <p:spPr bwMode="gray">
            <a:xfrm>
              <a:off x="10795001" y="5457825"/>
              <a:ext cx="825500" cy="633413"/>
            </a:xfrm>
            <a:custGeom>
              <a:avLst/>
              <a:gdLst>
                <a:gd name="T0" fmla="*/ 520 w 520"/>
                <a:gd name="T1" fmla="*/ 160 h 399"/>
                <a:gd name="T2" fmla="*/ 0 w 520"/>
                <a:gd name="T3" fmla="*/ 0 h 399"/>
                <a:gd name="T4" fmla="*/ 186 w 520"/>
                <a:gd name="T5" fmla="*/ 279 h 399"/>
                <a:gd name="T6" fmla="*/ 495 w 520"/>
                <a:gd name="T7" fmla="*/ 399 h 399"/>
                <a:gd name="T8" fmla="*/ 520 w 520"/>
                <a:gd name="T9" fmla="*/ 160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0" h="399">
                  <a:moveTo>
                    <a:pt x="520" y="160"/>
                  </a:moveTo>
                  <a:lnTo>
                    <a:pt x="0" y="0"/>
                  </a:lnTo>
                  <a:lnTo>
                    <a:pt x="186" y="279"/>
                  </a:lnTo>
                  <a:lnTo>
                    <a:pt x="495" y="399"/>
                  </a:lnTo>
                  <a:lnTo>
                    <a:pt x="520" y="160"/>
                  </a:lnTo>
                  <a:close/>
                </a:path>
              </a:pathLst>
            </a:custGeom>
            <a:solidFill>
              <a:srgbClr val="613D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65" name="Freeform 78"/>
            <p:cNvSpPr>
              <a:spLocks/>
            </p:cNvSpPr>
            <p:nvPr userDrawn="1"/>
          </p:nvSpPr>
          <p:spPr bwMode="gray">
            <a:xfrm>
              <a:off x="10795001" y="5457825"/>
              <a:ext cx="825500" cy="633413"/>
            </a:xfrm>
            <a:custGeom>
              <a:avLst/>
              <a:gdLst>
                <a:gd name="T0" fmla="*/ 520 w 520"/>
                <a:gd name="T1" fmla="*/ 160 h 399"/>
                <a:gd name="T2" fmla="*/ 0 w 520"/>
                <a:gd name="T3" fmla="*/ 0 h 399"/>
                <a:gd name="T4" fmla="*/ 186 w 520"/>
                <a:gd name="T5" fmla="*/ 279 h 399"/>
                <a:gd name="T6" fmla="*/ 495 w 520"/>
                <a:gd name="T7" fmla="*/ 399 h 399"/>
                <a:gd name="T8" fmla="*/ 520 w 520"/>
                <a:gd name="T9" fmla="*/ 160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0" h="399">
                  <a:moveTo>
                    <a:pt x="520" y="160"/>
                  </a:moveTo>
                  <a:lnTo>
                    <a:pt x="0" y="0"/>
                  </a:lnTo>
                  <a:lnTo>
                    <a:pt x="186" y="279"/>
                  </a:lnTo>
                  <a:lnTo>
                    <a:pt x="495" y="399"/>
                  </a:lnTo>
                  <a:lnTo>
                    <a:pt x="520" y="16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66" name="Freeform 79"/>
            <p:cNvSpPr>
              <a:spLocks/>
            </p:cNvSpPr>
            <p:nvPr userDrawn="1"/>
          </p:nvSpPr>
          <p:spPr bwMode="gray">
            <a:xfrm>
              <a:off x="11279191" y="5591948"/>
              <a:ext cx="409572" cy="582655"/>
            </a:xfrm>
            <a:custGeom>
              <a:avLst/>
              <a:gdLst>
                <a:gd name="T0" fmla="*/ 232 w 232"/>
                <a:gd name="T1" fmla="*/ 67 h 354"/>
                <a:gd name="T2" fmla="*/ 32 w 232"/>
                <a:gd name="T3" fmla="*/ 0 h 354"/>
                <a:gd name="T4" fmla="*/ 0 w 232"/>
                <a:gd name="T5" fmla="*/ 257 h 354"/>
                <a:gd name="T6" fmla="*/ 232 w 232"/>
                <a:gd name="T7" fmla="*/ 354 h 354"/>
                <a:gd name="T8" fmla="*/ 232 w 232"/>
                <a:gd name="T9" fmla="*/ 67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354">
                  <a:moveTo>
                    <a:pt x="232" y="67"/>
                  </a:moveTo>
                  <a:lnTo>
                    <a:pt x="32" y="0"/>
                  </a:lnTo>
                  <a:lnTo>
                    <a:pt x="0" y="257"/>
                  </a:lnTo>
                  <a:lnTo>
                    <a:pt x="232" y="354"/>
                  </a:lnTo>
                  <a:lnTo>
                    <a:pt x="232" y="67"/>
                  </a:lnTo>
                  <a:close/>
                </a:path>
              </a:pathLst>
            </a:cu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67" name="Freeform 80"/>
            <p:cNvSpPr>
              <a:spLocks/>
            </p:cNvSpPr>
            <p:nvPr userDrawn="1"/>
          </p:nvSpPr>
          <p:spPr bwMode="gray">
            <a:xfrm>
              <a:off x="11291888" y="5602288"/>
              <a:ext cx="368300" cy="561975"/>
            </a:xfrm>
            <a:custGeom>
              <a:avLst/>
              <a:gdLst>
                <a:gd name="T0" fmla="*/ 232 w 232"/>
                <a:gd name="T1" fmla="*/ 67 h 354"/>
                <a:gd name="T2" fmla="*/ 32 w 232"/>
                <a:gd name="T3" fmla="*/ 0 h 354"/>
                <a:gd name="T4" fmla="*/ 0 w 232"/>
                <a:gd name="T5" fmla="*/ 257 h 354"/>
                <a:gd name="T6" fmla="*/ 232 w 232"/>
                <a:gd name="T7" fmla="*/ 354 h 354"/>
                <a:gd name="T8" fmla="*/ 232 w 232"/>
                <a:gd name="T9" fmla="*/ 67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354">
                  <a:moveTo>
                    <a:pt x="232" y="67"/>
                  </a:moveTo>
                  <a:lnTo>
                    <a:pt x="32" y="0"/>
                  </a:lnTo>
                  <a:lnTo>
                    <a:pt x="0" y="257"/>
                  </a:lnTo>
                  <a:lnTo>
                    <a:pt x="232" y="354"/>
                  </a:lnTo>
                  <a:lnTo>
                    <a:pt x="232" y="6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68" name="Freeform 81"/>
            <p:cNvSpPr>
              <a:spLocks/>
            </p:cNvSpPr>
            <p:nvPr userDrawn="1"/>
          </p:nvSpPr>
          <p:spPr bwMode="gray">
            <a:xfrm>
              <a:off x="11291888" y="5980113"/>
              <a:ext cx="4763" cy="30163"/>
            </a:xfrm>
            <a:custGeom>
              <a:avLst/>
              <a:gdLst>
                <a:gd name="T0" fmla="*/ 3 w 3"/>
                <a:gd name="T1" fmla="*/ 0 h 19"/>
                <a:gd name="T2" fmla="*/ 0 w 3"/>
                <a:gd name="T3" fmla="*/ 19 h 19"/>
                <a:gd name="T4" fmla="*/ 3 w 3"/>
                <a:gd name="T5" fmla="*/ 0 h 19"/>
                <a:gd name="T6" fmla="*/ 3 w 3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9">
                  <a:moveTo>
                    <a:pt x="3" y="0"/>
                  </a:moveTo>
                  <a:lnTo>
                    <a:pt x="0" y="19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3291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69" name="Freeform 82"/>
            <p:cNvSpPr>
              <a:spLocks/>
            </p:cNvSpPr>
            <p:nvPr userDrawn="1"/>
          </p:nvSpPr>
          <p:spPr bwMode="gray">
            <a:xfrm>
              <a:off x="11291888" y="5980113"/>
              <a:ext cx="4763" cy="30163"/>
            </a:xfrm>
            <a:custGeom>
              <a:avLst/>
              <a:gdLst>
                <a:gd name="T0" fmla="*/ 3 w 3"/>
                <a:gd name="T1" fmla="*/ 0 h 19"/>
                <a:gd name="T2" fmla="*/ 0 w 3"/>
                <a:gd name="T3" fmla="*/ 19 h 19"/>
                <a:gd name="T4" fmla="*/ 3 w 3"/>
                <a:gd name="T5" fmla="*/ 0 h 19"/>
                <a:gd name="T6" fmla="*/ 3 w 3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9">
                  <a:moveTo>
                    <a:pt x="3" y="0"/>
                  </a:moveTo>
                  <a:lnTo>
                    <a:pt x="0" y="19"/>
                  </a:lnTo>
                  <a:lnTo>
                    <a:pt x="3" y="0"/>
                  </a:ln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70" name="Freeform 83"/>
            <p:cNvSpPr>
              <a:spLocks/>
            </p:cNvSpPr>
            <p:nvPr userDrawn="1"/>
          </p:nvSpPr>
          <p:spPr bwMode="gray">
            <a:xfrm>
              <a:off x="11296651" y="5905500"/>
              <a:ext cx="7938" cy="74613"/>
            </a:xfrm>
            <a:custGeom>
              <a:avLst/>
              <a:gdLst>
                <a:gd name="T0" fmla="*/ 5 w 5"/>
                <a:gd name="T1" fmla="*/ 0 h 47"/>
                <a:gd name="T2" fmla="*/ 0 w 5"/>
                <a:gd name="T3" fmla="*/ 47 h 47"/>
                <a:gd name="T4" fmla="*/ 0 w 5"/>
                <a:gd name="T5" fmla="*/ 47 h 47"/>
                <a:gd name="T6" fmla="*/ 5 w 5"/>
                <a:gd name="T7" fmla="*/ 0 h 47"/>
                <a:gd name="T8" fmla="*/ 5 w 5"/>
                <a:gd name="T9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7">
                  <a:moveTo>
                    <a:pt x="5" y="0"/>
                  </a:moveTo>
                  <a:lnTo>
                    <a:pt x="0" y="47"/>
                  </a:lnTo>
                  <a:lnTo>
                    <a:pt x="0" y="47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5737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71" name="Freeform 84"/>
            <p:cNvSpPr>
              <a:spLocks/>
            </p:cNvSpPr>
            <p:nvPr userDrawn="1"/>
          </p:nvSpPr>
          <p:spPr bwMode="gray">
            <a:xfrm>
              <a:off x="11296651" y="5905500"/>
              <a:ext cx="7938" cy="74613"/>
            </a:xfrm>
            <a:custGeom>
              <a:avLst/>
              <a:gdLst>
                <a:gd name="T0" fmla="*/ 5 w 5"/>
                <a:gd name="T1" fmla="*/ 0 h 47"/>
                <a:gd name="T2" fmla="*/ 0 w 5"/>
                <a:gd name="T3" fmla="*/ 47 h 47"/>
                <a:gd name="T4" fmla="*/ 0 w 5"/>
                <a:gd name="T5" fmla="*/ 47 h 47"/>
                <a:gd name="T6" fmla="*/ 5 w 5"/>
                <a:gd name="T7" fmla="*/ 0 h 47"/>
                <a:gd name="T8" fmla="*/ 5 w 5"/>
                <a:gd name="T9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7">
                  <a:moveTo>
                    <a:pt x="5" y="0"/>
                  </a:moveTo>
                  <a:lnTo>
                    <a:pt x="0" y="47"/>
                  </a:lnTo>
                  <a:lnTo>
                    <a:pt x="0" y="47"/>
                  </a:lnTo>
                  <a:lnTo>
                    <a:pt x="5" y="0"/>
                  </a:lnTo>
                  <a:lnTo>
                    <a:pt x="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72" name="Freeform 85"/>
            <p:cNvSpPr>
              <a:spLocks/>
            </p:cNvSpPr>
            <p:nvPr userDrawn="1"/>
          </p:nvSpPr>
          <p:spPr bwMode="gray">
            <a:xfrm>
              <a:off x="11294610" y="5905501"/>
              <a:ext cx="362859" cy="258762"/>
            </a:xfrm>
            <a:custGeom>
              <a:avLst/>
              <a:gdLst>
                <a:gd name="T0" fmla="*/ 8 w 232"/>
                <a:gd name="T1" fmla="*/ 0 h 163"/>
                <a:gd name="T2" fmla="*/ 3 w 232"/>
                <a:gd name="T3" fmla="*/ 47 h 163"/>
                <a:gd name="T4" fmla="*/ 0 w 232"/>
                <a:gd name="T5" fmla="*/ 66 h 163"/>
                <a:gd name="T6" fmla="*/ 232 w 232"/>
                <a:gd name="T7" fmla="*/ 163 h 163"/>
                <a:gd name="T8" fmla="*/ 232 w 232"/>
                <a:gd name="T9" fmla="*/ 93 h 163"/>
                <a:gd name="T10" fmla="*/ 8 w 232"/>
                <a:gd name="T11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2" h="163">
                  <a:moveTo>
                    <a:pt x="8" y="0"/>
                  </a:moveTo>
                  <a:lnTo>
                    <a:pt x="3" y="47"/>
                  </a:lnTo>
                  <a:lnTo>
                    <a:pt x="0" y="66"/>
                  </a:lnTo>
                  <a:lnTo>
                    <a:pt x="232" y="163"/>
                  </a:lnTo>
                  <a:lnTo>
                    <a:pt x="232" y="93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5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73" name="Freeform 86"/>
            <p:cNvSpPr>
              <a:spLocks/>
            </p:cNvSpPr>
            <p:nvPr userDrawn="1"/>
          </p:nvSpPr>
          <p:spPr bwMode="gray">
            <a:xfrm>
              <a:off x="11291888" y="5905500"/>
              <a:ext cx="368300" cy="258763"/>
            </a:xfrm>
            <a:custGeom>
              <a:avLst/>
              <a:gdLst>
                <a:gd name="T0" fmla="*/ 8 w 232"/>
                <a:gd name="T1" fmla="*/ 0 h 163"/>
                <a:gd name="T2" fmla="*/ 3 w 232"/>
                <a:gd name="T3" fmla="*/ 47 h 163"/>
                <a:gd name="T4" fmla="*/ 0 w 232"/>
                <a:gd name="T5" fmla="*/ 66 h 163"/>
                <a:gd name="T6" fmla="*/ 232 w 232"/>
                <a:gd name="T7" fmla="*/ 163 h 163"/>
                <a:gd name="T8" fmla="*/ 232 w 232"/>
                <a:gd name="T9" fmla="*/ 93 h 163"/>
                <a:gd name="T10" fmla="*/ 8 w 232"/>
                <a:gd name="T11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2" h="163">
                  <a:moveTo>
                    <a:pt x="8" y="0"/>
                  </a:moveTo>
                  <a:lnTo>
                    <a:pt x="3" y="47"/>
                  </a:lnTo>
                  <a:lnTo>
                    <a:pt x="0" y="66"/>
                  </a:lnTo>
                  <a:lnTo>
                    <a:pt x="232" y="163"/>
                  </a:lnTo>
                  <a:lnTo>
                    <a:pt x="232" y="93"/>
                  </a:lnTo>
                  <a:lnTo>
                    <a:pt x="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74" name="Freeform 87"/>
            <p:cNvSpPr>
              <a:spLocks/>
            </p:cNvSpPr>
            <p:nvPr userDrawn="1"/>
          </p:nvSpPr>
          <p:spPr bwMode="gray">
            <a:xfrm>
              <a:off x="9963151" y="3878263"/>
              <a:ext cx="217488" cy="387350"/>
            </a:xfrm>
            <a:custGeom>
              <a:avLst/>
              <a:gdLst>
                <a:gd name="T0" fmla="*/ 120 w 120"/>
                <a:gd name="T1" fmla="*/ 186 h 215"/>
                <a:gd name="T2" fmla="*/ 105 w 120"/>
                <a:gd name="T3" fmla="*/ 0 h 215"/>
                <a:gd name="T4" fmla="*/ 0 w 120"/>
                <a:gd name="T5" fmla="*/ 81 h 215"/>
                <a:gd name="T6" fmla="*/ 17 w 120"/>
                <a:gd name="T7" fmla="*/ 215 h 215"/>
                <a:gd name="T8" fmla="*/ 120 w 120"/>
                <a:gd name="T9" fmla="*/ 186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215">
                  <a:moveTo>
                    <a:pt x="120" y="186"/>
                  </a:moveTo>
                  <a:cubicBezTo>
                    <a:pt x="120" y="186"/>
                    <a:pt x="64" y="85"/>
                    <a:pt x="105" y="0"/>
                  </a:cubicBezTo>
                  <a:cubicBezTo>
                    <a:pt x="4" y="67"/>
                    <a:pt x="0" y="81"/>
                    <a:pt x="0" y="81"/>
                  </a:cubicBezTo>
                  <a:cubicBezTo>
                    <a:pt x="17" y="215"/>
                    <a:pt x="17" y="215"/>
                    <a:pt x="17" y="215"/>
                  </a:cubicBezTo>
                  <a:lnTo>
                    <a:pt x="120" y="186"/>
                  </a:lnTo>
                  <a:close/>
                </a:path>
              </a:pathLst>
            </a:custGeom>
            <a:solidFill>
              <a:srgbClr val="F8D5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75" name="Freeform 88"/>
            <p:cNvSpPr>
              <a:spLocks/>
            </p:cNvSpPr>
            <p:nvPr userDrawn="1"/>
          </p:nvSpPr>
          <p:spPr bwMode="gray">
            <a:xfrm>
              <a:off x="9963151" y="3878263"/>
              <a:ext cx="217488" cy="387350"/>
            </a:xfrm>
            <a:custGeom>
              <a:avLst/>
              <a:gdLst>
                <a:gd name="T0" fmla="*/ 120 w 120"/>
                <a:gd name="T1" fmla="*/ 186 h 215"/>
                <a:gd name="T2" fmla="*/ 105 w 120"/>
                <a:gd name="T3" fmla="*/ 0 h 215"/>
                <a:gd name="T4" fmla="*/ 0 w 120"/>
                <a:gd name="T5" fmla="*/ 81 h 215"/>
                <a:gd name="T6" fmla="*/ 17 w 120"/>
                <a:gd name="T7" fmla="*/ 215 h 215"/>
                <a:gd name="T8" fmla="*/ 120 w 120"/>
                <a:gd name="T9" fmla="*/ 186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215">
                  <a:moveTo>
                    <a:pt x="120" y="186"/>
                  </a:moveTo>
                  <a:cubicBezTo>
                    <a:pt x="120" y="186"/>
                    <a:pt x="64" y="85"/>
                    <a:pt x="105" y="0"/>
                  </a:cubicBezTo>
                  <a:cubicBezTo>
                    <a:pt x="4" y="67"/>
                    <a:pt x="0" y="81"/>
                    <a:pt x="0" y="81"/>
                  </a:cubicBezTo>
                  <a:cubicBezTo>
                    <a:pt x="17" y="215"/>
                    <a:pt x="17" y="215"/>
                    <a:pt x="17" y="215"/>
                  </a:cubicBezTo>
                  <a:lnTo>
                    <a:pt x="120" y="186"/>
                  </a:lnTo>
                  <a:close/>
                </a:path>
              </a:pathLst>
            </a:custGeom>
            <a:solidFill>
              <a:srgbClr val="DEB6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76" name="Freeform 89"/>
            <p:cNvSpPr>
              <a:spLocks/>
            </p:cNvSpPr>
            <p:nvPr userDrawn="1"/>
          </p:nvSpPr>
          <p:spPr bwMode="gray">
            <a:xfrm>
              <a:off x="9871076" y="3697288"/>
              <a:ext cx="849313" cy="573088"/>
            </a:xfrm>
            <a:custGeom>
              <a:avLst/>
              <a:gdLst>
                <a:gd name="T0" fmla="*/ 0 w 470"/>
                <a:gd name="T1" fmla="*/ 134 h 319"/>
                <a:gd name="T2" fmla="*/ 42 w 470"/>
                <a:gd name="T3" fmla="*/ 197 h 319"/>
                <a:gd name="T4" fmla="*/ 147 w 470"/>
                <a:gd name="T5" fmla="*/ 123 h 319"/>
                <a:gd name="T6" fmla="*/ 221 w 470"/>
                <a:gd name="T7" fmla="*/ 270 h 319"/>
                <a:gd name="T8" fmla="*/ 300 w 470"/>
                <a:gd name="T9" fmla="*/ 319 h 319"/>
                <a:gd name="T10" fmla="*/ 427 w 470"/>
                <a:gd name="T11" fmla="*/ 174 h 319"/>
                <a:gd name="T12" fmla="*/ 470 w 470"/>
                <a:gd name="T13" fmla="*/ 171 h 319"/>
                <a:gd name="T14" fmla="*/ 468 w 470"/>
                <a:gd name="T15" fmla="*/ 2 h 319"/>
                <a:gd name="T16" fmla="*/ 312 w 470"/>
                <a:gd name="T17" fmla="*/ 30 h 319"/>
                <a:gd name="T18" fmla="*/ 127 w 470"/>
                <a:gd name="T19" fmla="*/ 20 h 319"/>
                <a:gd name="T20" fmla="*/ 0 w 470"/>
                <a:gd name="T21" fmla="*/ 134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0" h="319">
                  <a:moveTo>
                    <a:pt x="0" y="134"/>
                  </a:moveTo>
                  <a:cubicBezTo>
                    <a:pt x="0" y="134"/>
                    <a:pt x="13" y="192"/>
                    <a:pt x="42" y="197"/>
                  </a:cubicBezTo>
                  <a:cubicBezTo>
                    <a:pt x="68" y="201"/>
                    <a:pt x="146" y="130"/>
                    <a:pt x="147" y="123"/>
                  </a:cubicBezTo>
                  <a:cubicBezTo>
                    <a:pt x="261" y="161"/>
                    <a:pt x="221" y="270"/>
                    <a:pt x="221" y="270"/>
                  </a:cubicBezTo>
                  <a:cubicBezTo>
                    <a:pt x="221" y="270"/>
                    <a:pt x="227" y="279"/>
                    <a:pt x="300" y="319"/>
                  </a:cubicBezTo>
                  <a:cubicBezTo>
                    <a:pt x="440" y="276"/>
                    <a:pt x="427" y="174"/>
                    <a:pt x="427" y="174"/>
                  </a:cubicBezTo>
                  <a:cubicBezTo>
                    <a:pt x="470" y="171"/>
                    <a:pt x="470" y="171"/>
                    <a:pt x="470" y="171"/>
                  </a:cubicBezTo>
                  <a:cubicBezTo>
                    <a:pt x="468" y="2"/>
                    <a:pt x="468" y="2"/>
                    <a:pt x="468" y="2"/>
                  </a:cubicBezTo>
                  <a:cubicBezTo>
                    <a:pt x="312" y="30"/>
                    <a:pt x="312" y="30"/>
                    <a:pt x="312" y="30"/>
                  </a:cubicBezTo>
                  <a:cubicBezTo>
                    <a:pt x="312" y="30"/>
                    <a:pt x="145" y="0"/>
                    <a:pt x="127" y="20"/>
                  </a:cubicBezTo>
                  <a:cubicBezTo>
                    <a:pt x="116" y="33"/>
                    <a:pt x="0" y="134"/>
                    <a:pt x="0" y="134"/>
                  </a:cubicBezTo>
                  <a:close/>
                </a:path>
              </a:pathLst>
            </a:custGeom>
            <a:solidFill>
              <a:srgbClr val="F6CA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77" name="Freeform 90"/>
            <p:cNvSpPr>
              <a:spLocks/>
            </p:cNvSpPr>
            <p:nvPr userDrawn="1"/>
          </p:nvSpPr>
          <p:spPr bwMode="gray">
            <a:xfrm>
              <a:off x="10674351" y="3640138"/>
              <a:ext cx="192088" cy="387350"/>
            </a:xfrm>
            <a:custGeom>
              <a:avLst/>
              <a:gdLst>
                <a:gd name="T0" fmla="*/ 0 w 121"/>
                <a:gd name="T1" fmla="*/ 15 h 244"/>
                <a:gd name="T2" fmla="*/ 12 w 121"/>
                <a:gd name="T3" fmla="*/ 244 h 244"/>
                <a:gd name="T4" fmla="*/ 121 w 121"/>
                <a:gd name="T5" fmla="*/ 240 h 244"/>
                <a:gd name="T6" fmla="*/ 110 w 121"/>
                <a:gd name="T7" fmla="*/ 0 h 244"/>
                <a:gd name="T8" fmla="*/ 0 w 121"/>
                <a:gd name="T9" fmla="*/ 15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44">
                  <a:moveTo>
                    <a:pt x="0" y="15"/>
                  </a:moveTo>
                  <a:lnTo>
                    <a:pt x="12" y="244"/>
                  </a:lnTo>
                  <a:lnTo>
                    <a:pt x="121" y="240"/>
                  </a:lnTo>
                  <a:lnTo>
                    <a:pt x="110" y="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78" name="Freeform 91"/>
            <p:cNvSpPr>
              <a:spLocks/>
            </p:cNvSpPr>
            <p:nvPr userDrawn="1"/>
          </p:nvSpPr>
          <p:spPr bwMode="gray">
            <a:xfrm>
              <a:off x="10674351" y="3640138"/>
              <a:ext cx="192088" cy="387350"/>
            </a:xfrm>
            <a:custGeom>
              <a:avLst/>
              <a:gdLst>
                <a:gd name="T0" fmla="*/ 0 w 121"/>
                <a:gd name="T1" fmla="*/ 15 h 244"/>
                <a:gd name="T2" fmla="*/ 12 w 121"/>
                <a:gd name="T3" fmla="*/ 244 h 244"/>
                <a:gd name="T4" fmla="*/ 121 w 121"/>
                <a:gd name="T5" fmla="*/ 240 h 244"/>
                <a:gd name="T6" fmla="*/ 110 w 121"/>
                <a:gd name="T7" fmla="*/ 0 h 244"/>
                <a:gd name="T8" fmla="*/ 0 w 121"/>
                <a:gd name="T9" fmla="*/ 15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44">
                  <a:moveTo>
                    <a:pt x="0" y="15"/>
                  </a:moveTo>
                  <a:lnTo>
                    <a:pt x="12" y="244"/>
                  </a:lnTo>
                  <a:lnTo>
                    <a:pt x="121" y="240"/>
                  </a:lnTo>
                  <a:lnTo>
                    <a:pt x="110" y="0"/>
                  </a:lnTo>
                  <a:lnTo>
                    <a:pt x="0" y="1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79" name="Freeform 92"/>
            <p:cNvSpPr>
              <a:spLocks/>
            </p:cNvSpPr>
            <p:nvPr userDrawn="1"/>
          </p:nvSpPr>
          <p:spPr bwMode="gray">
            <a:xfrm>
              <a:off x="10188576" y="3733800"/>
              <a:ext cx="176213" cy="254000"/>
            </a:xfrm>
            <a:custGeom>
              <a:avLst/>
              <a:gdLst>
                <a:gd name="T0" fmla="*/ 31 w 97"/>
                <a:gd name="T1" fmla="*/ 142 h 142"/>
                <a:gd name="T2" fmla="*/ 97 w 97"/>
                <a:gd name="T3" fmla="*/ 4 h 142"/>
                <a:gd name="T4" fmla="*/ 72 w 97"/>
                <a:gd name="T5" fmla="*/ 0 h 142"/>
                <a:gd name="T6" fmla="*/ 3 w 97"/>
                <a:gd name="T7" fmla="*/ 118 h 142"/>
                <a:gd name="T8" fmla="*/ 31 w 97"/>
                <a:gd name="T9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142">
                  <a:moveTo>
                    <a:pt x="31" y="142"/>
                  </a:moveTo>
                  <a:cubicBezTo>
                    <a:pt x="97" y="4"/>
                    <a:pt x="97" y="4"/>
                    <a:pt x="97" y="4"/>
                  </a:cubicBezTo>
                  <a:cubicBezTo>
                    <a:pt x="90" y="2"/>
                    <a:pt x="81" y="1"/>
                    <a:pt x="72" y="0"/>
                  </a:cubicBezTo>
                  <a:cubicBezTo>
                    <a:pt x="72" y="0"/>
                    <a:pt x="0" y="115"/>
                    <a:pt x="3" y="118"/>
                  </a:cubicBezTo>
                  <a:cubicBezTo>
                    <a:pt x="15" y="125"/>
                    <a:pt x="24" y="134"/>
                    <a:pt x="31" y="142"/>
                  </a:cubicBezTo>
                  <a:close/>
                </a:path>
              </a:pathLst>
            </a:custGeom>
            <a:solidFill>
              <a:srgbClr val="DEB6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80" name="Freeform 93"/>
            <p:cNvSpPr>
              <a:spLocks/>
            </p:cNvSpPr>
            <p:nvPr userDrawn="1"/>
          </p:nvSpPr>
          <p:spPr bwMode="gray">
            <a:xfrm>
              <a:off x="9872663" y="3540125"/>
              <a:ext cx="468313" cy="830263"/>
            </a:xfrm>
            <a:custGeom>
              <a:avLst/>
              <a:gdLst>
                <a:gd name="T0" fmla="*/ 277 w 295"/>
                <a:gd name="T1" fmla="*/ 0 h 523"/>
                <a:gd name="T2" fmla="*/ 0 w 295"/>
                <a:gd name="T3" fmla="*/ 513 h 523"/>
                <a:gd name="T4" fmla="*/ 19 w 295"/>
                <a:gd name="T5" fmla="*/ 523 h 523"/>
                <a:gd name="T6" fmla="*/ 295 w 295"/>
                <a:gd name="T7" fmla="*/ 10 h 523"/>
                <a:gd name="T8" fmla="*/ 277 w 295"/>
                <a:gd name="T9" fmla="*/ 0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5" h="523">
                  <a:moveTo>
                    <a:pt x="277" y="0"/>
                  </a:moveTo>
                  <a:lnTo>
                    <a:pt x="0" y="513"/>
                  </a:lnTo>
                  <a:lnTo>
                    <a:pt x="19" y="523"/>
                  </a:lnTo>
                  <a:lnTo>
                    <a:pt x="295" y="10"/>
                  </a:lnTo>
                  <a:lnTo>
                    <a:pt x="277" y="0"/>
                  </a:lnTo>
                  <a:close/>
                </a:path>
              </a:pathLst>
            </a:custGeom>
            <a:solidFill>
              <a:srgbClr val="5C00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81" name="Freeform 94"/>
            <p:cNvSpPr>
              <a:spLocks/>
            </p:cNvSpPr>
            <p:nvPr userDrawn="1"/>
          </p:nvSpPr>
          <p:spPr bwMode="gray">
            <a:xfrm>
              <a:off x="9872663" y="3540125"/>
              <a:ext cx="525463" cy="860425"/>
            </a:xfrm>
            <a:custGeom>
              <a:avLst/>
              <a:gdLst>
                <a:gd name="T0" fmla="*/ 331 w 331"/>
                <a:gd name="T1" fmla="*/ 29 h 542"/>
                <a:gd name="T2" fmla="*/ 295 w 331"/>
                <a:gd name="T3" fmla="*/ 10 h 542"/>
                <a:gd name="T4" fmla="*/ 277 w 331"/>
                <a:gd name="T5" fmla="*/ 0 h 542"/>
                <a:gd name="T6" fmla="*/ 0 w 331"/>
                <a:gd name="T7" fmla="*/ 513 h 542"/>
                <a:gd name="T8" fmla="*/ 19 w 331"/>
                <a:gd name="T9" fmla="*/ 523 h 542"/>
                <a:gd name="T10" fmla="*/ 55 w 331"/>
                <a:gd name="T11" fmla="*/ 542 h 542"/>
                <a:gd name="T12" fmla="*/ 331 w 331"/>
                <a:gd name="T13" fmla="*/ 29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1" h="542">
                  <a:moveTo>
                    <a:pt x="331" y="29"/>
                  </a:moveTo>
                  <a:lnTo>
                    <a:pt x="295" y="10"/>
                  </a:lnTo>
                  <a:lnTo>
                    <a:pt x="277" y="0"/>
                  </a:lnTo>
                  <a:lnTo>
                    <a:pt x="0" y="513"/>
                  </a:lnTo>
                  <a:lnTo>
                    <a:pt x="19" y="523"/>
                  </a:lnTo>
                  <a:lnTo>
                    <a:pt x="55" y="542"/>
                  </a:lnTo>
                  <a:lnTo>
                    <a:pt x="331" y="29"/>
                  </a:lnTo>
                  <a:close/>
                </a:path>
              </a:pathLst>
            </a:cu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82" name="Freeform 95"/>
            <p:cNvSpPr>
              <a:spLocks/>
            </p:cNvSpPr>
            <p:nvPr userDrawn="1"/>
          </p:nvSpPr>
          <p:spPr bwMode="gray">
            <a:xfrm>
              <a:off x="9869488" y="4354513"/>
              <a:ext cx="90488" cy="111125"/>
            </a:xfrm>
            <a:custGeom>
              <a:avLst/>
              <a:gdLst>
                <a:gd name="T0" fmla="*/ 2 w 57"/>
                <a:gd name="T1" fmla="*/ 0 h 70"/>
                <a:gd name="T2" fmla="*/ 0 w 57"/>
                <a:gd name="T3" fmla="*/ 70 h 70"/>
                <a:gd name="T4" fmla="*/ 57 w 57"/>
                <a:gd name="T5" fmla="*/ 29 h 70"/>
                <a:gd name="T6" fmla="*/ 2 w 57"/>
                <a:gd name="T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" h="70">
                  <a:moveTo>
                    <a:pt x="2" y="0"/>
                  </a:moveTo>
                  <a:lnTo>
                    <a:pt x="0" y="70"/>
                  </a:lnTo>
                  <a:lnTo>
                    <a:pt x="57" y="29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83" name="Freeform 96"/>
            <p:cNvSpPr>
              <a:spLocks/>
            </p:cNvSpPr>
            <p:nvPr userDrawn="1"/>
          </p:nvSpPr>
          <p:spPr bwMode="gray">
            <a:xfrm>
              <a:off x="9869488" y="4410075"/>
              <a:ext cx="46038" cy="55563"/>
            </a:xfrm>
            <a:custGeom>
              <a:avLst/>
              <a:gdLst>
                <a:gd name="T0" fmla="*/ 29 w 29"/>
                <a:gd name="T1" fmla="*/ 15 h 35"/>
                <a:gd name="T2" fmla="*/ 0 w 29"/>
                <a:gd name="T3" fmla="*/ 35 h 35"/>
                <a:gd name="T4" fmla="*/ 1 w 29"/>
                <a:gd name="T5" fmla="*/ 0 h 35"/>
                <a:gd name="T6" fmla="*/ 29 w 29"/>
                <a:gd name="T7" fmla="*/ 1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35">
                  <a:moveTo>
                    <a:pt x="29" y="15"/>
                  </a:moveTo>
                  <a:lnTo>
                    <a:pt x="0" y="35"/>
                  </a:lnTo>
                  <a:lnTo>
                    <a:pt x="1" y="0"/>
                  </a:lnTo>
                  <a:lnTo>
                    <a:pt x="29" y="15"/>
                  </a:lnTo>
                  <a:close/>
                </a:path>
              </a:pathLst>
            </a:custGeom>
            <a:solidFill>
              <a:srgbClr val="798C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84" name="Freeform 97"/>
            <p:cNvSpPr>
              <a:spLocks/>
            </p:cNvSpPr>
            <p:nvPr userDrawn="1"/>
          </p:nvSpPr>
          <p:spPr bwMode="gray">
            <a:xfrm>
              <a:off x="10340976" y="3521075"/>
              <a:ext cx="76200" cy="65088"/>
            </a:xfrm>
            <a:custGeom>
              <a:avLst/>
              <a:gdLst>
                <a:gd name="T0" fmla="*/ 13 w 48"/>
                <a:gd name="T1" fmla="*/ 0 h 41"/>
                <a:gd name="T2" fmla="*/ 0 w 48"/>
                <a:gd name="T3" fmla="*/ 22 h 41"/>
                <a:gd name="T4" fmla="*/ 36 w 48"/>
                <a:gd name="T5" fmla="*/ 41 h 41"/>
                <a:gd name="T6" fmla="*/ 48 w 48"/>
                <a:gd name="T7" fmla="*/ 19 h 41"/>
                <a:gd name="T8" fmla="*/ 13 w 48"/>
                <a:gd name="T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1">
                  <a:moveTo>
                    <a:pt x="13" y="0"/>
                  </a:moveTo>
                  <a:lnTo>
                    <a:pt x="0" y="22"/>
                  </a:lnTo>
                  <a:lnTo>
                    <a:pt x="36" y="41"/>
                  </a:lnTo>
                  <a:lnTo>
                    <a:pt x="48" y="19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85" name="Freeform 98"/>
            <p:cNvSpPr>
              <a:spLocks/>
            </p:cNvSpPr>
            <p:nvPr userDrawn="1"/>
          </p:nvSpPr>
          <p:spPr bwMode="gray">
            <a:xfrm>
              <a:off x="10312401" y="3505200"/>
              <a:ext cx="49213" cy="50800"/>
            </a:xfrm>
            <a:custGeom>
              <a:avLst/>
              <a:gdLst>
                <a:gd name="T0" fmla="*/ 31 w 31"/>
                <a:gd name="T1" fmla="*/ 10 h 32"/>
                <a:gd name="T2" fmla="*/ 18 w 31"/>
                <a:gd name="T3" fmla="*/ 32 h 32"/>
                <a:gd name="T4" fmla="*/ 0 w 31"/>
                <a:gd name="T5" fmla="*/ 22 h 32"/>
                <a:gd name="T6" fmla="*/ 12 w 31"/>
                <a:gd name="T7" fmla="*/ 0 h 32"/>
                <a:gd name="T8" fmla="*/ 31 w 31"/>
                <a:gd name="T9" fmla="*/ 1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2">
                  <a:moveTo>
                    <a:pt x="31" y="10"/>
                  </a:moveTo>
                  <a:lnTo>
                    <a:pt x="18" y="32"/>
                  </a:lnTo>
                  <a:lnTo>
                    <a:pt x="0" y="22"/>
                  </a:lnTo>
                  <a:lnTo>
                    <a:pt x="12" y="0"/>
                  </a:lnTo>
                  <a:lnTo>
                    <a:pt x="31" y="10"/>
                  </a:lnTo>
                  <a:close/>
                </a:path>
              </a:pathLst>
            </a:custGeom>
            <a:solidFill>
              <a:srgbClr val="D2D2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86" name="Freeform 99"/>
            <p:cNvSpPr>
              <a:spLocks/>
            </p:cNvSpPr>
            <p:nvPr userDrawn="1"/>
          </p:nvSpPr>
          <p:spPr bwMode="gray">
            <a:xfrm>
              <a:off x="10328276" y="3449638"/>
              <a:ext cx="117475" cy="106363"/>
            </a:xfrm>
            <a:custGeom>
              <a:avLst/>
              <a:gdLst>
                <a:gd name="T0" fmla="*/ 63 w 65"/>
                <a:gd name="T1" fmla="*/ 31 h 59"/>
                <a:gd name="T2" fmla="*/ 60 w 65"/>
                <a:gd name="T3" fmla="*/ 21 h 59"/>
                <a:gd name="T4" fmla="*/ 42 w 65"/>
                <a:gd name="T5" fmla="*/ 11 h 59"/>
                <a:gd name="T6" fmla="*/ 35 w 65"/>
                <a:gd name="T7" fmla="*/ 7 h 59"/>
                <a:gd name="T8" fmla="*/ 28 w 65"/>
                <a:gd name="T9" fmla="*/ 3 h 59"/>
                <a:gd name="T10" fmla="*/ 26 w 65"/>
                <a:gd name="T11" fmla="*/ 2 h 59"/>
                <a:gd name="T12" fmla="*/ 15 w 65"/>
                <a:gd name="T13" fmla="*/ 6 h 59"/>
                <a:gd name="T14" fmla="*/ 0 w 65"/>
                <a:gd name="T15" fmla="*/ 33 h 59"/>
                <a:gd name="T16" fmla="*/ 16 w 65"/>
                <a:gd name="T17" fmla="*/ 42 h 59"/>
                <a:gd name="T18" fmla="*/ 48 w 65"/>
                <a:gd name="T19" fmla="*/ 59 h 59"/>
                <a:gd name="T20" fmla="*/ 63 w 65"/>
                <a:gd name="T21" fmla="*/ 3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5" h="59">
                  <a:moveTo>
                    <a:pt x="63" y="31"/>
                  </a:moveTo>
                  <a:cubicBezTo>
                    <a:pt x="65" y="27"/>
                    <a:pt x="64" y="23"/>
                    <a:pt x="60" y="21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40" y="10"/>
                    <a:pt x="37" y="9"/>
                    <a:pt x="35" y="7"/>
                  </a:cubicBezTo>
                  <a:cubicBezTo>
                    <a:pt x="32" y="6"/>
                    <a:pt x="30" y="5"/>
                    <a:pt x="28" y="3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2" y="0"/>
                    <a:pt x="17" y="2"/>
                    <a:pt x="15" y="6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48" y="59"/>
                    <a:pt x="48" y="59"/>
                    <a:pt x="48" y="59"/>
                  </a:cubicBezTo>
                  <a:lnTo>
                    <a:pt x="63" y="31"/>
                  </a:lnTo>
                  <a:close/>
                </a:path>
              </a:pathLst>
            </a:cu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87" name="Freeform 100"/>
            <p:cNvSpPr>
              <a:spLocks/>
            </p:cNvSpPr>
            <p:nvPr userDrawn="1"/>
          </p:nvSpPr>
          <p:spPr bwMode="gray">
            <a:xfrm>
              <a:off x="10328276" y="3449638"/>
              <a:ext cx="63500" cy="74613"/>
            </a:xfrm>
            <a:custGeom>
              <a:avLst/>
              <a:gdLst>
                <a:gd name="T0" fmla="*/ 16 w 35"/>
                <a:gd name="T1" fmla="*/ 42 h 42"/>
                <a:gd name="T2" fmla="*/ 35 w 35"/>
                <a:gd name="T3" fmla="*/ 7 h 42"/>
                <a:gd name="T4" fmla="*/ 28 w 35"/>
                <a:gd name="T5" fmla="*/ 3 h 42"/>
                <a:gd name="T6" fmla="*/ 26 w 35"/>
                <a:gd name="T7" fmla="*/ 2 h 42"/>
                <a:gd name="T8" fmla="*/ 15 w 35"/>
                <a:gd name="T9" fmla="*/ 6 h 42"/>
                <a:gd name="T10" fmla="*/ 0 w 35"/>
                <a:gd name="T11" fmla="*/ 33 h 42"/>
                <a:gd name="T12" fmla="*/ 16 w 35"/>
                <a:gd name="T13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42">
                  <a:moveTo>
                    <a:pt x="16" y="42"/>
                  </a:moveTo>
                  <a:cubicBezTo>
                    <a:pt x="35" y="7"/>
                    <a:pt x="35" y="7"/>
                    <a:pt x="35" y="7"/>
                  </a:cubicBezTo>
                  <a:cubicBezTo>
                    <a:pt x="32" y="6"/>
                    <a:pt x="30" y="5"/>
                    <a:pt x="28" y="3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2" y="0"/>
                    <a:pt x="17" y="2"/>
                    <a:pt x="15" y="6"/>
                  </a:cubicBezTo>
                  <a:cubicBezTo>
                    <a:pt x="0" y="33"/>
                    <a:pt x="0" y="33"/>
                    <a:pt x="0" y="33"/>
                  </a:cubicBezTo>
                  <a:lnTo>
                    <a:pt x="16" y="42"/>
                  </a:lnTo>
                  <a:close/>
                </a:path>
              </a:pathLst>
            </a:custGeom>
            <a:solidFill>
              <a:srgbClr val="005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88" name="Freeform 101"/>
            <p:cNvSpPr>
              <a:spLocks/>
            </p:cNvSpPr>
            <p:nvPr userDrawn="1"/>
          </p:nvSpPr>
          <p:spPr bwMode="gray">
            <a:xfrm>
              <a:off x="9872663" y="3540125"/>
              <a:ext cx="468313" cy="830263"/>
            </a:xfrm>
            <a:custGeom>
              <a:avLst/>
              <a:gdLst>
                <a:gd name="T0" fmla="*/ 277 w 295"/>
                <a:gd name="T1" fmla="*/ 0 h 523"/>
                <a:gd name="T2" fmla="*/ 0 w 295"/>
                <a:gd name="T3" fmla="*/ 513 h 523"/>
                <a:gd name="T4" fmla="*/ 19 w 295"/>
                <a:gd name="T5" fmla="*/ 523 h 523"/>
                <a:gd name="T6" fmla="*/ 295 w 295"/>
                <a:gd name="T7" fmla="*/ 10 h 523"/>
                <a:gd name="T8" fmla="*/ 277 w 295"/>
                <a:gd name="T9" fmla="*/ 0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5" h="523">
                  <a:moveTo>
                    <a:pt x="277" y="0"/>
                  </a:moveTo>
                  <a:lnTo>
                    <a:pt x="0" y="513"/>
                  </a:lnTo>
                  <a:lnTo>
                    <a:pt x="19" y="523"/>
                  </a:lnTo>
                  <a:lnTo>
                    <a:pt x="295" y="10"/>
                  </a:lnTo>
                  <a:lnTo>
                    <a:pt x="277" y="0"/>
                  </a:lnTo>
                  <a:close/>
                </a:path>
              </a:pathLst>
            </a:custGeom>
            <a:solidFill>
              <a:srgbClr val="005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89" name="Freeform 102"/>
            <p:cNvSpPr>
              <a:spLocks/>
            </p:cNvSpPr>
            <p:nvPr userDrawn="1"/>
          </p:nvSpPr>
          <p:spPr bwMode="gray">
            <a:xfrm>
              <a:off x="9855201" y="3914775"/>
              <a:ext cx="155575" cy="368300"/>
            </a:xfrm>
            <a:custGeom>
              <a:avLst/>
              <a:gdLst>
                <a:gd name="T0" fmla="*/ 56 w 86"/>
                <a:gd name="T1" fmla="*/ 203 h 205"/>
                <a:gd name="T2" fmla="*/ 21 w 86"/>
                <a:gd name="T3" fmla="*/ 175 h 205"/>
                <a:gd name="T4" fmla="*/ 2 w 86"/>
                <a:gd name="T5" fmla="*/ 37 h 205"/>
                <a:gd name="T6" fmla="*/ 30 w 86"/>
                <a:gd name="T7" fmla="*/ 2 h 205"/>
                <a:gd name="T8" fmla="*/ 65 w 86"/>
                <a:gd name="T9" fmla="*/ 30 h 205"/>
                <a:gd name="T10" fmla="*/ 84 w 86"/>
                <a:gd name="T11" fmla="*/ 168 h 205"/>
                <a:gd name="T12" fmla="*/ 56 w 86"/>
                <a:gd name="T13" fmla="*/ 203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205">
                  <a:moveTo>
                    <a:pt x="56" y="203"/>
                  </a:moveTo>
                  <a:cubicBezTo>
                    <a:pt x="38" y="205"/>
                    <a:pt x="23" y="193"/>
                    <a:pt x="21" y="175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0" y="20"/>
                    <a:pt x="12" y="4"/>
                    <a:pt x="30" y="2"/>
                  </a:cubicBezTo>
                  <a:cubicBezTo>
                    <a:pt x="47" y="0"/>
                    <a:pt x="63" y="13"/>
                    <a:pt x="65" y="30"/>
                  </a:cubicBezTo>
                  <a:cubicBezTo>
                    <a:pt x="84" y="168"/>
                    <a:pt x="84" y="168"/>
                    <a:pt x="84" y="168"/>
                  </a:cubicBezTo>
                  <a:cubicBezTo>
                    <a:pt x="86" y="186"/>
                    <a:pt x="73" y="201"/>
                    <a:pt x="56" y="203"/>
                  </a:cubicBezTo>
                  <a:close/>
                </a:path>
              </a:pathLst>
            </a:custGeom>
            <a:solidFill>
              <a:srgbClr val="F6CA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90" name="Freeform 103"/>
            <p:cNvSpPr>
              <a:spLocks/>
            </p:cNvSpPr>
            <p:nvPr userDrawn="1"/>
          </p:nvSpPr>
          <p:spPr bwMode="gray">
            <a:xfrm>
              <a:off x="9996488" y="4116388"/>
              <a:ext cx="479425" cy="258763"/>
            </a:xfrm>
            <a:custGeom>
              <a:avLst/>
              <a:gdLst>
                <a:gd name="T0" fmla="*/ 6 w 266"/>
                <a:gd name="T1" fmla="*/ 109 h 144"/>
                <a:gd name="T2" fmla="*/ 35 w 266"/>
                <a:gd name="T3" fmla="*/ 58 h 144"/>
                <a:gd name="T4" fmla="*/ 209 w 266"/>
                <a:gd name="T5" fmla="*/ 6 h 144"/>
                <a:gd name="T6" fmla="*/ 260 w 266"/>
                <a:gd name="T7" fmla="*/ 35 h 144"/>
                <a:gd name="T8" fmla="*/ 231 w 266"/>
                <a:gd name="T9" fmla="*/ 86 h 144"/>
                <a:gd name="T10" fmla="*/ 57 w 266"/>
                <a:gd name="T11" fmla="*/ 138 h 144"/>
                <a:gd name="T12" fmla="*/ 6 w 266"/>
                <a:gd name="T13" fmla="*/ 10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144">
                  <a:moveTo>
                    <a:pt x="6" y="109"/>
                  </a:moveTo>
                  <a:cubicBezTo>
                    <a:pt x="0" y="87"/>
                    <a:pt x="13" y="64"/>
                    <a:pt x="35" y="58"/>
                  </a:cubicBezTo>
                  <a:cubicBezTo>
                    <a:pt x="209" y="6"/>
                    <a:pt x="209" y="6"/>
                    <a:pt x="209" y="6"/>
                  </a:cubicBezTo>
                  <a:cubicBezTo>
                    <a:pt x="231" y="0"/>
                    <a:pt x="254" y="13"/>
                    <a:pt x="260" y="35"/>
                  </a:cubicBezTo>
                  <a:cubicBezTo>
                    <a:pt x="266" y="57"/>
                    <a:pt x="253" y="79"/>
                    <a:pt x="231" y="86"/>
                  </a:cubicBezTo>
                  <a:cubicBezTo>
                    <a:pt x="57" y="138"/>
                    <a:pt x="57" y="138"/>
                    <a:pt x="57" y="138"/>
                  </a:cubicBezTo>
                  <a:cubicBezTo>
                    <a:pt x="35" y="144"/>
                    <a:pt x="12" y="131"/>
                    <a:pt x="6" y="109"/>
                  </a:cubicBezTo>
                  <a:close/>
                </a:path>
              </a:pathLst>
            </a:custGeom>
            <a:solidFill>
              <a:srgbClr val="F6CA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91" name="Freeform 104"/>
            <p:cNvSpPr>
              <a:spLocks/>
            </p:cNvSpPr>
            <p:nvPr userDrawn="1"/>
          </p:nvSpPr>
          <p:spPr bwMode="gray">
            <a:xfrm>
              <a:off x="10028238" y="4011613"/>
              <a:ext cx="627063" cy="358775"/>
            </a:xfrm>
            <a:custGeom>
              <a:avLst/>
              <a:gdLst>
                <a:gd name="T0" fmla="*/ 120 w 347"/>
                <a:gd name="T1" fmla="*/ 151 h 200"/>
                <a:gd name="T2" fmla="*/ 0 w 347"/>
                <a:gd name="T3" fmla="*/ 187 h 200"/>
                <a:gd name="T4" fmla="*/ 39 w 347"/>
                <a:gd name="T5" fmla="*/ 196 h 200"/>
                <a:gd name="T6" fmla="*/ 213 w 347"/>
                <a:gd name="T7" fmla="*/ 144 h 200"/>
                <a:gd name="T8" fmla="*/ 340 w 347"/>
                <a:gd name="T9" fmla="*/ 0 h 200"/>
                <a:gd name="T10" fmla="*/ 120 w 347"/>
                <a:gd name="T11" fmla="*/ 15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7" h="200">
                  <a:moveTo>
                    <a:pt x="120" y="151"/>
                  </a:moveTo>
                  <a:cubicBezTo>
                    <a:pt x="0" y="187"/>
                    <a:pt x="0" y="187"/>
                    <a:pt x="0" y="187"/>
                  </a:cubicBezTo>
                  <a:cubicBezTo>
                    <a:pt x="10" y="196"/>
                    <a:pt x="25" y="200"/>
                    <a:pt x="39" y="196"/>
                  </a:cubicBezTo>
                  <a:cubicBezTo>
                    <a:pt x="213" y="144"/>
                    <a:pt x="213" y="144"/>
                    <a:pt x="213" y="144"/>
                  </a:cubicBezTo>
                  <a:cubicBezTo>
                    <a:pt x="347" y="103"/>
                    <a:pt x="341" y="8"/>
                    <a:pt x="340" y="0"/>
                  </a:cubicBezTo>
                  <a:cubicBezTo>
                    <a:pt x="340" y="0"/>
                    <a:pt x="321" y="97"/>
                    <a:pt x="120" y="151"/>
                  </a:cubicBezTo>
                  <a:close/>
                </a:path>
              </a:pathLst>
            </a:custGeom>
            <a:solidFill>
              <a:srgbClr val="DEB6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92" name="Freeform 105"/>
            <p:cNvSpPr>
              <a:spLocks/>
            </p:cNvSpPr>
            <p:nvPr userDrawn="1"/>
          </p:nvSpPr>
          <p:spPr bwMode="gray">
            <a:xfrm>
              <a:off x="10750551" y="3465513"/>
              <a:ext cx="938213" cy="588963"/>
            </a:xfrm>
            <a:custGeom>
              <a:avLst/>
              <a:gdLst>
                <a:gd name="T0" fmla="*/ 519 w 519"/>
                <a:gd name="T1" fmla="*/ 0 h 328"/>
                <a:gd name="T2" fmla="*/ 0 w 519"/>
                <a:gd name="T3" fmla="*/ 83 h 328"/>
                <a:gd name="T4" fmla="*/ 12 w 519"/>
                <a:gd name="T5" fmla="*/ 328 h 328"/>
                <a:gd name="T6" fmla="*/ 519 w 519"/>
                <a:gd name="T7" fmla="*/ 323 h 328"/>
                <a:gd name="T8" fmla="*/ 519 w 519"/>
                <a:gd name="T9" fmla="*/ 0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9" h="328">
                  <a:moveTo>
                    <a:pt x="519" y="0"/>
                  </a:moveTo>
                  <a:cubicBezTo>
                    <a:pt x="382" y="22"/>
                    <a:pt x="0" y="83"/>
                    <a:pt x="0" y="83"/>
                  </a:cubicBezTo>
                  <a:cubicBezTo>
                    <a:pt x="12" y="328"/>
                    <a:pt x="12" y="328"/>
                    <a:pt x="12" y="328"/>
                  </a:cubicBezTo>
                  <a:cubicBezTo>
                    <a:pt x="12" y="328"/>
                    <a:pt x="391" y="326"/>
                    <a:pt x="519" y="323"/>
                  </a:cubicBezTo>
                  <a:cubicBezTo>
                    <a:pt x="519" y="0"/>
                    <a:pt x="519" y="0"/>
                    <a:pt x="519" y="0"/>
                  </a:cubicBezTo>
                </a:path>
              </a:pathLst>
            </a:custGeom>
            <a:solidFill>
              <a:srgbClr val="737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93" name="Freeform 106"/>
            <p:cNvSpPr>
              <a:spLocks/>
            </p:cNvSpPr>
            <p:nvPr userDrawn="1"/>
          </p:nvSpPr>
          <p:spPr bwMode="gray">
            <a:xfrm>
              <a:off x="10898188" y="3973513"/>
              <a:ext cx="790575" cy="80963"/>
            </a:xfrm>
            <a:custGeom>
              <a:avLst/>
              <a:gdLst>
                <a:gd name="T0" fmla="*/ 437 w 437"/>
                <a:gd name="T1" fmla="*/ 0 h 45"/>
                <a:gd name="T2" fmla="*/ 437 w 437"/>
                <a:gd name="T3" fmla="*/ 0 h 45"/>
                <a:gd name="T4" fmla="*/ 437 w 437"/>
                <a:gd name="T5" fmla="*/ 40 h 45"/>
                <a:gd name="T6" fmla="*/ 0 w 437"/>
                <a:gd name="T7" fmla="*/ 45 h 45"/>
                <a:gd name="T8" fmla="*/ 0 w 437"/>
                <a:gd name="T9" fmla="*/ 45 h 45"/>
                <a:gd name="T10" fmla="*/ 437 w 437"/>
                <a:gd name="T11" fmla="*/ 43 h 45"/>
                <a:gd name="T12" fmla="*/ 437 w 437"/>
                <a:gd name="T13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7" h="45">
                  <a:moveTo>
                    <a:pt x="437" y="0"/>
                  </a:moveTo>
                  <a:cubicBezTo>
                    <a:pt x="437" y="0"/>
                    <a:pt x="437" y="0"/>
                    <a:pt x="437" y="0"/>
                  </a:cubicBezTo>
                  <a:cubicBezTo>
                    <a:pt x="437" y="40"/>
                    <a:pt x="437" y="40"/>
                    <a:pt x="437" y="40"/>
                  </a:cubicBezTo>
                  <a:cubicBezTo>
                    <a:pt x="344" y="42"/>
                    <a:pt x="116" y="44"/>
                    <a:pt x="0" y="4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437" y="43"/>
                    <a:pt x="437" y="43"/>
                    <a:pt x="437" y="43"/>
                  </a:cubicBezTo>
                  <a:cubicBezTo>
                    <a:pt x="437" y="0"/>
                    <a:pt x="437" y="0"/>
                    <a:pt x="437" y="0"/>
                  </a:cubicBezTo>
                </a:path>
              </a:pathLst>
            </a:custGeom>
            <a:solidFill>
              <a:srgbClr val="3291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94" name="Freeform 107"/>
            <p:cNvSpPr>
              <a:spLocks/>
            </p:cNvSpPr>
            <p:nvPr userDrawn="1"/>
          </p:nvSpPr>
          <p:spPr bwMode="gray">
            <a:xfrm>
              <a:off x="10804526" y="4054475"/>
              <a:ext cx="93663" cy="0"/>
            </a:xfrm>
            <a:custGeom>
              <a:avLst/>
              <a:gdLst>
                <a:gd name="T0" fmla="*/ 52 w 52"/>
                <a:gd name="T1" fmla="*/ 0 w 52"/>
                <a:gd name="T2" fmla="*/ 0 w 52"/>
                <a:gd name="T3" fmla="*/ 52 w 52"/>
                <a:gd name="T4" fmla="*/ 52 w 5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2">
                  <a:moveTo>
                    <a:pt x="52" y="0"/>
                  </a:moveTo>
                  <a:cubicBezTo>
                    <a:pt x="30" y="0"/>
                    <a:pt x="12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2" y="0"/>
                    <a:pt x="52" y="0"/>
                    <a:pt x="52" y="0"/>
                  </a:cubicBezTo>
                </a:path>
              </a:pathLst>
            </a:custGeom>
            <a:solidFill>
              <a:srgbClr val="A7C2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95" name="Freeform 108"/>
            <p:cNvSpPr>
              <a:spLocks/>
            </p:cNvSpPr>
            <p:nvPr userDrawn="1"/>
          </p:nvSpPr>
          <p:spPr bwMode="gray">
            <a:xfrm>
              <a:off x="10771188" y="4025900"/>
              <a:ext cx="33338" cy="28575"/>
            </a:xfrm>
            <a:custGeom>
              <a:avLst/>
              <a:gdLst>
                <a:gd name="T0" fmla="*/ 0 w 19"/>
                <a:gd name="T1" fmla="*/ 0 h 16"/>
                <a:gd name="T2" fmla="*/ 0 w 19"/>
                <a:gd name="T3" fmla="*/ 0 h 16"/>
                <a:gd name="T4" fmla="*/ 1 w 19"/>
                <a:gd name="T5" fmla="*/ 16 h 16"/>
                <a:gd name="T6" fmla="*/ 19 w 19"/>
                <a:gd name="T7" fmla="*/ 16 h 16"/>
                <a:gd name="T8" fmla="*/ 19 w 19"/>
                <a:gd name="T9" fmla="*/ 16 h 16"/>
                <a:gd name="T10" fmla="*/ 1 w 19"/>
                <a:gd name="T11" fmla="*/ 16 h 16"/>
                <a:gd name="T12" fmla="*/ 0 w 19"/>
                <a:gd name="T1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1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7" y="16"/>
                    <a:pt x="1" y="16"/>
                    <a:pt x="1" y="16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96" name="Rectangle 109"/>
            <p:cNvSpPr>
              <a:spLocks noChangeArrowheads="1"/>
            </p:cNvSpPr>
            <p:nvPr userDrawn="1"/>
          </p:nvSpPr>
          <p:spPr bwMode="gray">
            <a:xfrm>
              <a:off x="10771188" y="3998913"/>
              <a:ext cx="1588" cy="26988"/>
            </a:xfrm>
            <a:prstGeom prst="rect">
              <a:avLst/>
            </a:pr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97" name="Rectangle 110"/>
            <p:cNvSpPr>
              <a:spLocks noChangeArrowheads="1"/>
            </p:cNvSpPr>
            <p:nvPr userDrawn="1"/>
          </p:nvSpPr>
          <p:spPr bwMode="gray">
            <a:xfrm>
              <a:off x="10771188" y="3998913"/>
              <a:ext cx="1588" cy="26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98" name="Freeform 111"/>
            <p:cNvSpPr>
              <a:spLocks/>
            </p:cNvSpPr>
            <p:nvPr userDrawn="1"/>
          </p:nvSpPr>
          <p:spPr bwMode="gray">
            <a:xfrm>
              <a:off x="10771188" y="3973513"/>
              <a:ext cx="917575" cy="80963"/>
            </a:xfrm>
            <a:custGeom>
              <a:avLst/>
              <a:gdLst>
                <a:gd name="T0" fmla="*/ 508 w 508"/>
                <a:gd name="T1" fmla="*/ 0 h 45"/>
                <a:gd name="T2" fmla="*/ 0 w 508"/>
                <a:gd name="T3" fmla="*/ 14 h 45"/>
                <a:gd name="T4" fmla="*/ 0 w 508"/>
                <a:gd name="T5" fmla="*/ 29 h 45"/>
                <a:gd name="T6" fmla="*/ 1 w 508"/>
                <a:gd name="T7" fmla="*/ 45 h 45"/>
                <a:gd name="T8" fmla="*/ 19 w 508"/>
                <a:gd name="T9" fmla="*/ 45 h 45"/>
                <a:gd name="T10" fmla="*/ 71 w 508"/>
                <a:gd name="T11" fmla="*/ 45 h 45"/>
                <a:gd name="T12" fmla="*/ 508 w 508"/>
                <a:gd name="T13" fmla="*/ 40 h 45"/>
                <a:gd name="T14" fmla="*/ 508 w 508"/>
                <a:gd name="T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8" h="45">
                  <a:moveTo>
                    <a:pt x="508" y="0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7" y="45"/>
                    <a:pt x="19" y="45"/>
                  </a:cubicBezTo>
                  <a:cubicBezTo>
                    <a:pt x="31" y="45"/>
                    <a:pt x="49" y="45"/>
                    <a:pt x="71" y="45"/>
                  </a:cubicBezTo>
                  <a:cubicBezTo>
                    <a:pt x="187" y="44"/>
                    <a:pt x="415" y="42"/>
                    <a:pt x="508" y="40"/>
                  </a:cubicBezTo>
                  <a:cubicBezTo>
                    <a:pt x="508" y="0"/>
                    <a:pt x="508" y="0"/>
                    <a:pt x="508" y="0"/>
                  </a:cubicBezTo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99" name="Freeform 112"/>
            <p:cNvSpPr>
              <a:spLocks noEditPoints="1"/>
            </p:cNvSpPr>
            <p:nvPr userDrawn="1"/>
          </p:nvSpPr>
          <p:spPr bwMode="gray">
            <a:xfrm>
              <a:off x="8372476" y="3252788"/>
              <a:ext cx="1403350" cy="1035050"/>
            </a:xfrm>
            <a:custGeom>
              <a:avLst/>
              <a:gdLst>
                <a:gd name="T0" fmla="*/ 884 w 884"/>
                <a:gd name="T1" fmla="*/ 226 h 652"/>
                <a:gd name="T2" fmla="*/ 228 w 884"/>
                <a:gd name="T3" fmla="*/ 0 h 652"/>
                <a:gd name="T4" fmla="*/ 0 w 884"/>
                <a:gd name="T5" fmla="*/ 652 h 652"/>
                <a:gd name="T6" fmla="*/ 884 w 884"/>
                <a:gd name="T7" fmla="*/ 226 h 652"/>
                <a:gd name="T8" fmla="*/ 297 w 884"/>
                <a:gd name="T9" fmla="*/ 136 h 652"/>
                <a:gd name="T10" fmla="*/ 605 w 884"/>
                <a:gd name="T11" fmla="*/ 243 h 652"/>
                <a:gd name="T12" fmla="*/ 190 w 884"/>
                <a:gd name="T13" fmla="*/ 443 h 652"/>
                <a:gd name="T14" fmla="*/ 297 w 884"/>
                <a:gd name="T15" fmla="*/ 136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4" h="652">
                  <a:moveTo>
                    <a:pt x="884" y="226"/>
                  </a:moveTo>
                  <a:lnTo>
                    <a:pt x="228" y="0"/>
                  </a:lnTo>
                  <a:lnTo>
                    <a:pt x="0" y="652"/>
                  </a:lnTo>
                  <a:lnTo>
                    <a:pt x="884" y="226"/>
                  </a:lnTo>
                  <a:close/>
                  <a:moveTo>
                    <a:pt x="297" y="136"/>
                  </a:moveTo>
                  <a:lnTo>
                    <a:pt x="605" y="243"/>
                  </a:lnTo>
                  <a:lnTo>
                    <a:pt x="190" y="443"/>
                  </a:lnTo>
                  <a:lnTo>
                    <a:pt x="297" y="136"/>
                  </a:lnTo>
                  <a:close/>
                </a:path>
              </a:pathLst>
            </a:cu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 dirty="0"/>
            </a:p>
          </p:txBody>
        </p:sp>
        <p:sp>
          <p:nvSpPr>
            <p:cNvPr id="500" name="Freeform 113"/>
            <p:cNvSpPr>
              <a:spLocks noEditPoints="1"/>
            </p:cNvSpPr>
            <p:nvPr userDrawn="1"/>
          </p:nvSpPr>
          <p:spPr bwMode="gray">
            <a:xfrm>
              <a:off x="8372476" y="3252788"/>
              <a:ext cx="1403350" cy="1035050"/>
            </a:xfrm>
            <a:custGeom>
              <a:avLst/>
              <a:gdLst>
                <a:gd name="T0" fmla="*/ 884 w 884"/>
                <a:gd name="T1" fmla="*/ 226 h 652"/>
                <a:gd name="T2" fmla="*/ 228 w 884"/>
                <a:gd name="T3" fmla="*/ 0 h 652"/>
                <a:gd name="T4" fmla="*/ 0 w 884"/>
                <a:gd name="T5" fmla="*/ 652 h 652"/>
                <a:gd name="T6" fmla="*/ 884 w 884"/>
                <a:gd name="T7" fmla="*/ 226 h 652"/>
                <a:gd name="T8" fmla="*/ 297 w 884"/>
                <a:gd name="T9" fmla="*/ 136 h 652"/>
                <a:gd name="T10" fmla="*/ 605 w 884"/>
                <a:gd name="T11" fmla="*/ 243 h 652"/>
                <a:gd name="T12" fmla="*/ 190 w 884"/>
                <a:gd name="T13" fmla="*/ 443 h 652"/>
                <a:gd name="T14" fmla="*/ 297 w 884"/>
                <a:gd name="T15" fmla="*/ 136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4" h="652">
                  <a:moveTo>
                    <a:pt x="884" y="226"/>
                  </a:moveTo>
                  <a:lnTo>
                    <a:pt x="228" y="0"/>
                  </a:lnTo>
                  <a:lnTo>
                    <a:pt x="0" y="652"/>
                  </a:lnTo>
                  <a:lnTo>
                    <a:pt x="884" y="226"/>
                  </a:lnTo>
                  <a:moveTo>
                    <a:pt x="297" y="136"/>
                  </a:moveTo>
                  <a:lnTo>
                    <a:pt x="605" y="243"/>
                  </a:lnTo>
                  <a:lnTo>
                    <a:pt x="190" y="443"/>
                  </a:lnTo>
                  <a:lnTo>
                    <a:pt x="297" y="13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01" name="Freeform 114"/>
            <p:cNvSpPr>
              <a:spLocks/>
            </p:cNvSpPr>
            <p:nvPr userDrawn="1"/>
          </p:nvSpPr>
          <p:spPr bwMode="gray">
            <a:xfrm>
              <a:off x="8405813" y="4202113"/>
              <a:ext cx="52388" cy="58738"/>
            </a:xfrm>
            <a:custGeom>
              <a:avLst/>
              <a:gdLst>
                <a:gd name="T0" fmla="*/ 33 w 33"/>
                <a:gd name="T1" fmla="*/ 28 h 37"/>
                <a:gd name="T2" fmla="*/ 13 w 33"/>
                <a:gd name="T3" fmla="*/ 37 h 37"/>
                <a:gd name="T4" fmla="*/ 0 w 33"/>
                <a:gd name="T5" fmla="*/ 9 h 37"/>
                <a:gd name="T6" fmla="*/ 18 w 33"/>
                <a:gd name="T7" fmla="*/ 0 h 37"/>
                <a:gd name="T8" fmla="*/ 33 w 33"/>
                <a:gd name="T9" fmla="*/ 2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7">
                  <a:moveTo>
                    <a:pt x="33" y="28"/>
                  </a:moveTo>
                  <a:lnTo>
                    <a:pt x="13" y="37"/>
                  </a:lnTo>
                  <a:lnTo>
                    <a:pt x="0" y="9"/>
                  </a:lnTo>
                  <a:lnTo>
                    <a:pt x="18" y="0"/>
                  </a:lnTo>
                  <a:lnTo>
                    <a:pt x="33" y="28"/>
                  </a:lnTo>
                  <a:close/>
                </a:path>
              </a:pathLst>
            </a:custGeom>
            <a:solidFill>
              <a:srgbClr val="005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02" name="Freeform 115"/>
            <p:cNvSpPr>
              <a:spLocks/>
            </p:cNvSpPr>
            <p:nvPr userDrawn="1"/>
          </p:nvSpPr>
          <p:spPr bwMode="gray">
            <a:xfrm>
              <a:off x="8464551" y="4173538"/>
              <a:ext cx="52388" cy="58738"/>
            </a:xfrm>
            <a:custGeom>
              <a:avLst/>
              <a:gdLst>
                <a:gd name="T0" fmla="*/ 33 w 33"/>
                <a:gd name="T1" fmla="*/ 28 h 37"/>
                <a:gd name="T2" fmla="*/ 15 w 33"/>
                <a:gd name="T3" fmla="*/ 37 h 37"/>
                <a:gd name="T4" fmla="*/ 0 w 33"/>
                <a:gd name="T5" fmla="*/ 9 h 37"/>
                <a:gd name="T6" fmla="*/ 20 w 33"/>
                <a:gd name="T7" fmla="*/ 0 h 37"/>
                <a:gd name="T8" fmla="*/ 33 w 33"/>
                <a:gd name="T9" fmla="*/ 2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7">
                  <a:moveTo>
                    <a:pt x="33" y="28"/>
                  </a:moveTo>
                  <a:lnTo>
                    <a:pt x="15" y="37"/>
                  </a:lnTo>
                  <a:lnTo>
                    <a:pt x="0" y="9"/>
                  </a:lnTo>
                  <a:lnTo>
                    <a:pt x="20" y="0"/>
                  </a:lnTo>
                  <a:lnTo>
                    <a:pt x="33" y="28"/>
                  </a:lnTo>
                  <a:close/>
                </a:path>
              </a:pathLst>
            </a:custGeom>
            <a:solidFill>
              <a:srgbClr val="005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03" name="Freeform 116"/>
            <p:cNvSpPr>
              <a:spLocks/>
            </p:cNvSpPr>
            <p:nvPr userDrawn="1"/>
          </p:nvSpPr>
          <p:spPr bwMode="gray">
            <a:xfrm>
              <a:off x="8526463" y="4144963"/>
              <a:ext cx="50800" cy="58738"/>
            </a:xfrm>
            <a:custGeom>
              <a:avLst/>
              <a:gdLst>
                <a:gd name="T0" fmla="*/ 32 w 32"/>
                <a:gd name="T1" fmla="*/ 28 h 37"/>
                <a:gd name="T2" fmla="*/ 14 w 32"/>
                <a:gd name="T3" fmla="*/ 37 h 37"/>
                <a:gd name="T4" fmla="*/ 0 w 32"/>
                <a:gd name="T5" fmla="*/ 9 h 37"/>
                <a:gd name="T6" fmla="*/ 18 w 32"/>
                <a:gd name="T7" fmla="*/ 0 h 37"/>
                <a:gd name="T8" fmla="*/ 32 w 32"/>
                <a:gd name="T9" fmla="*/ 2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7">
                  <a:moveTo>
                    <a:pt x="32" y="28"/>
                  </a:moveTo>
                  <a:lnTo>
                    <a:pt x="14" y="37"/>
                  </a:lnTo>
                  <a:lnTo>
                    <a:pt x="0" y="9"/>
                  </a:lnTo>
                  <a:lnTo>
                    <a:pt x="18" y="0"/>
                  </a:lnTo>
                  <a:lnTo>
                    <a:pt x="32" y="28"/>
                  </a:lnTo>
                  <a:close/>
                </a:path>
              </a:pathLst>
            </a:custGeom>
            <a:solidFill>
              <a:srgbClr val="005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04" name="Freeform 117"/>
            <p:cNvSpPr>
              <a:spLocks/>
            </p:cNvSpPr>
            <p:nvPr userDrawn="1"/>
          </p:nvSpPr>
          <p:spPr bwMode="gray">
            <a:xfrm>
              <a:off x="8585201" y="4116388"/>
              <a:ext cx="52388" cy="58738"/>
            </a:xfrm>
            <a:custGeom>
              <a:avLst/>
              <a:gdLst>
                <a:gd name="T0" fmla="*/ 33 w 33"/>
                <a:gd name="T1" fmla="*/ 28 h 37"/>
                <a:gd name="T2" fmla="*/ 14 w 33"/>
                <a:gd name="T3" fmla="*/ 37 h 37"/>
                <a:gd name="T4" fmla="*/ 0 w 33"/>
                <a:gd name="T5" fmla="*/ 9 h 37"/>
                <a:gd name="T6" fmla="*/ 19 w 33"/>
                <a:gd name="T7" fmla="*/ 0 h 37"/>
                <a:gd name="T8" fmla="*/ 33 w 33"/>
                <a:gd name="T9" fmla="*/ 2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7">
                  <a:moveTo>
                    <a:pt x="33" y="28"/>
                  </a:moveTo>
                  <a:lnTo>
                    <a:pt x="14" y="37"/>
                  </a:lnTo>
                  <a:lnTo>
                    <a:pt x="0" y="9"/>
                  </a:lnTo>
                  <a:lnTo>
                    <a:pt x="19" y="0"/>
                  </a:lnTo>
                  <a:lnTo>
                    <a:pt x="33" y="28"/>
                  </a:lnTo>
                  <a:close/>
                </a:path>
              </a:pathLst>
            </a:custGeom>
            <a:solidFill>
              <a:srgbClr val="005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05" name="Freeform 118"/>
            <p:cNvSpPr>
              <a:spLocks/>
            </p:cNvSpPr>
            <p:nvPr userDrawn="1"/>
          </p:nvSpPr>
          <p:spPr bwMode="gray">
            <a:xfrm>
              <a:off x="8645526" y="4084638"/>
              <a:ext cx="52388" cy="61913"/>
            </a:xfrm>
            <a:custGeom>
              <a:avLst/>
              <a:gdLst>
                <a:gd name="T0" fmla="*/ 33 w 33"/>
                <a:gd name="T1" fmla="*/ 30 h 39"/>
                <a:gd name="T2" fmla="*/ 14 w 33"/>
                <a:gd name="T3" fmla="*/ 39 h 39"/>
                <a:gd name="T4" fmla="*/ 0 w 33"/>
                <a:gd name="T5" fmla="*/ 9 h 39"/>
                <a:gd name="T6" fmla="*/ 19 w 33"/>
                <a:gd name="T7" fmla="*/ 0 h 39"/>
                <a:gd name="T8" fmla="*/ 33 w 33"/>
                <a:gd name="T9" fmla="*/ 3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9">
                  <a:moveTo>
                    <a:pt x="33" y="30"/>
                  </a:moveTo>
                  <a:lnTo>
                    <a:pt x="14" y="39"/>
                  </a:lnTo>
                  <a:lnTo>
                    <a:pt x="0" y="9"/>
                  </a:lnTo>
                  <a:lnTo>
                    <a:pt x="19" y="0"/>
                  </a:lnTo>
                  <a:lnTo>
                    <a:pt x="33" y="30"/>
                  </a:lnTo>
                  <a:close/>
                </a:path>
              </a:pathLst>
            </a:custGeom>
            <a:solidFill>
              <a:srgbClr val="005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06" name="Freeform 119"/>
            <p:cNvSpPr>
              <a:spLocks/>
            </p:cNvSpPr>
            <p:nvPr userDrawn="1"/>
          </p:nvSpPr>
          <p:spPr bwMode="gray">
            <a:xfrm>
              <a:off x="8707438" y="4056063"/>
              <a:ext cx="49213" cy="60325"/>
            </a:xfrm>
            <a:custGeom>
              <a:avLst/>
              <a:gdLst>
                <a:gd name="T0" fmla="*/ 31 w 31"/>
                <a:gd name="T1" fmla="*/ 29 h 38"/>
                <a:gd name="T2" fmla="*/ 13 w 31"/>
                <a:gd name="T3" fmla="*/ 38 h 38"/>
                <a:gd name="T4" fmla="*/ 0 w 31"/>
                <a:gd name="T5" fmla="*/ 9 h 38"/>
                <a:gd name="T6" fmla="*/ 18 w 31"/>
                <a:gd name="T7" fmla="*/ 0 h 38"/>
                <a:gd name="T8" fmla="*/ 31 w 31"/>
                <a:gd name="T9" fmla="*/ 2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8">
                  <a:moveTo>
                    <a:pt x="31" y="29"/>
                  </a:moveTo>
                  <a:lnTo>
                    <a:pt x="13" y="38"/>
                  </a:lnTo>
                  <a:lnTo>
                    <a:pt x="0" y="9"/>
                  </a:lnTo>
                  <a:lnTo>
                    <a:pt x="18" y="0"/>
                  </a:lnTo>
                  <a:lnTo>
                    <a:pt x="31" y="29"/>
                  </a:lnTo>
                  <a:close/>
                </a:path>
              </a:pathLst>
            </a:custGeom>
            <a:solidFill>
              <a:srgbClr val="005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07" name="Freeform 120"/>
            <p:cNvSpPr>
              <a:spLocks/>
            </p:cNvSpPr>
            <p:nvPr userDrawn="1"/>
          </p:nvSpPr>
          <p:spPr bwMode="gray">
            <a:xfrm>
              <a:off x="8766176" y="4027488"/>
              <a:ext cx="52388" cy="60325"/>
            </a:xfrm>
            <a:custGeom>
              <a:avLst/>
              <a:gdLst>
                <a:gd name="T0" fmla="*/ 33 w 33"/>
                <a:gd name="T1" fmla="*/ 28 h 38"/>
                <a:gd name="T2" fmla="*/ 14 w 33"/>
                <a:gd name="T3" fmla="*/ 38 h 38"/>
                <a:gd name="T4" fmla="*/ 0 w 33"/>
                <a:gd name="T5" fmla="*/ 9 h 38"/>
                <a:gd name="T6" fmla="*/ 18 w 33"/>
                <a:gd name="T7" fmla="*/ 0 h 38"/>
                <a:gd name="T8" fmla="*/ 33 w 33"/>
                <a:gd name="T9" fmla="*/ 2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8">
                  <a:moveTo>
                    <a:pt x="33" y="28"/>
                  </a:moveTo>
                  <a:lnTo>
                    <a:pt x="14" y="38"/>
                  </a:lnTo>
                  <a:lnTo>
                    <a:pt x="0" y="9"/>
                  </a:lnTo>
                  <a:lnTo>
                    <a:pt x="18" y="0"/>
                  </a:lnTo>
                  <a:lnTo>
                    <a:pt x="33" y="28"/>
                  </a:lnTo>
                  <a:close/>
                </a:path>
              </a:pathLst>
            </a:custGeom>
            <a:solidFill>
              <a:srgbClr val="005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08" name="Freeform 121"/>
            <p:cNvSpPr>
              <a:spLocks/>
            </p:cNvSpPr>
            <p:nvPr userDrawn="1"/>
          </p:nvSpPr>
          <p:spPr bwMode="gray">
            <a:xfrm>
              <a:off x="8826501" y="3998913"/>
              <a:ext cx="52388" cy="58738"/>
            </a:xfrm>
            <a:custGeom>
              <a:avLst/>
              <a:gdLst>
                <a:gd name="T0" fmla="*/ 33 w 33"/>
                <a:gd name="T1" fmla="*/ 28 h 37"/>
                <a:gd name="T2" fmla="*/ 13 w 33"/>
                <a:gd name="T3" fmla="*/ 37 h 37"/>
                <a:gd name="T4" fmla="*/ 0 w 33"/>
                <a:gd name="T5" fmla="*/ 9 h 37"/>
                <a:gd name="T6" fmla="*/ 19 w 33"/>
                <a:gd name="T7" fmla="*/ 0 h 37"/>
                <a:gd name="T8" fmla="*/ 33 w 33"/>
                <a:gd name="T9" fmla="*/ 2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7">
                  <a:moveTo>
                    <a:pt x="33" y="28"/>
                  </a:moveTo>
                  <a:lnTo>
                    <a:pt x="13" y="37"/>
                  </a:lnTo>
                  <a:lnTo>
                    <a:pt x="0" y="9"/>
                  </a:lnTo>
                  <a:lnTo>
                    <a:pt x="19" y="0"/>
                  </a:lnTo>
                  <a:lnTo>
                    <a:pt x="33" y="28"/>
                  </a:lnTo>
                  <a:close/>
                </a:path>
              </a:pathLst>
            </a:custGeom>
            <a:solidFill>
              <a:srgbClr val="005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09" name="Freeform 122"/>
            <p:cNvSpPr>
              <a:spLocks/>
            </p:cNvSpPr>
            <p:nvPr userDrawn="1"/>
          </p:nvSpPr>
          <p:spPr bwMode="gray">
            <a:xfrm>
              <a:off x="8886826" y="3970338"/>
              <a:ext cx="50800" cy="58738"/>
            </a:xfrm>
            <a:custGeom>
              <a:avLst/>
              <a:gdLst>
                <a:gd name="T0" fmla="*/ 32 w 32"/>
                <a:gd name="T1" fmla="*/ 28 h 37"/>
                <a:gd name="T2" fmla="*/ 14 w 32"/>
                <a:gd name="T3" fmla="*/ 37 h 37"/>
                <a:gd name="T4" fmla="*/ 0 w 32"/>
                <a:gd name="T5" fmla="*/ 9 h 37"/>
                <a:gd name="T6" fmla="*/ 19 w 32"/>
                <a:gd name="T7" fmla="*/ 0 h 37"/>
                <a:gd name="T8" fmla="*/ 32 w 32"/>
                <a:gd name="T9" fmla="*/ 2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7">
                  <a:moveTo>
                    <a:pt x="32" y="28"/>
                  </a:moveTo>
                  <a:lnTo>
                    <a:pt x="14" y="37"/>
                  </a:lnTo>
                  <a:lnTo>
                    <a:pt x="0" y="9"/>
                  </a:lnTo>
                  <a:lnTo>
                    <a:pt x="19" y="0"/>
                  </a:lnTo>
                  <a:lnTo>
                    <a:pt x="32" y="28"/>
                  </a:lnTo>
                  <a:close/>
                </a:path>
              </a:pathLst>
            </a:custGeom>
            <a:solidFill>
              <a:srgbClr val="005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10" name="Freeform 123"/>
            <p:cNvSpPr>
              <a:spLocks/>
            </p:cNvSpPr>
            <p:nvPr userDrawn="1"/>
          </p:nvSpPr>
          <p:spPr bwMode="gray">
            <a:xfrm>
              <a:off x="8947151" y="3941763"/>
              <a:ext cx="50800" cy="58738"/>
            </a:xfrm>
            <a:custGeom>
              <a:avLst/>
              <a:gdLst>
                <a:gd name="T0" fmla="*/ 32 w 32"/>
                <a:gd name="T1" fmla="*/ 28 h 37"/>
                <a:gd name="T2" fmla="*/ 14 w 32"/>
                <a:gd name="T3" fmla="*/ 37 h 37"/>
                <a:gd name="T4" fmla="*/ 0 w 32"/>
                <a:gd name="T5" fmla="*/ 9 h 37"/>
                <a:gd name="T6" fmla="*/ 18 w 32"/>
                <a:gd name="T7" fmla="*/ 0 h 37"/>
                <a:gd name="T8" fmla="*/ 32 w 32"/>
                <a:gd name="T9" fmla="*/ 2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7">
                  <a:moveTo>
                    <a:pt x="32" y="28"/>
                  </a:moveTo>
                  <a:lnTo>
                    <a:pt x="14" y="37"/>
                  </a:lnTo>
                  <a:lnTo>
                    <a:pt x="0" y="9"/>
                  </a:lnTo>
                  <a:lnTo>
                    <a:pt x="18" y="0"/>
                  </a:lnTo>
                  <a:lnTo>
                    <a:pt x="32" y="28"/>
                  </a:lnTo>
                  <a:close/>
                </a:path>
              </a:pathLst>
            </a:custGeom>
            <a:solidFill>
              <a:srgbClr val="005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11" name="Freeform 124"/>
            <p:cNvSpPr>
              <a:spLocks/>
            </p:cNvSpPr>
            <p:nvPr userDrawn="1"/>
          </p:nvSpPr>
          <p:spPr bwMode="gray">
            <a:xfrm>
              <a:off x="9005888" y="3913188"/>
              <a:ext cx="52388" cy="58738"/>
            </a:xfrm>
            <a:custGeom>
              <a:avLst/>
              <a:gdLst>
                <a:gd name="T0" fmla="*/ 33 w 33"/>
                <a:gd name="T1" fmla="*/ 28 h 37"/>
                <a:gd name="T2" fmla="*/ 14 w 33"/>
                <a:gd name="T3" fmla="*/ 37 h 37"/>
                <a:gd name="T4" fmla="*/ 0 w 33"/>
                <a:gd name="T5" fmla="*/ 9 h 37"/>
                <a:gd name="T6" fmla="*/ 20 w 33"/>
                <a:gd name="T7" fmla="*/ 0 h 37"/>
                <a:gd name="T8" fmla="*/ 33 w 33"/>
                <a:gd name="T9" fmla="*/ 2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7">
                  <a:moveTo>
                    <a:pt x="33" y="28"/>
                  </a:moveTo>
                  <a:lnTo>
                    <a:pt x="14" y="37"/>
                  </a:lnTo>
                  <a:lnTo>
                    <a:pt x="0" y="9"/>
                  </a:lnTo>
                  <a:lnTo>
                    <a:pt x="20" y="0"/>
                  </a:lnTo>
                  <a:lnTo>
                    <a:pt x="33" y="28"/>
                  </a:lnTo>
                  <a:close/>
                </a:path>
              </a:pathLst>
            </a:custGeom>
            <a:solidFill>
              <a:srgbClr val="005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12" name="Freeform 125"/>
            <p:cNvSpPr>
              <a:spLocks/>
            </p:cNvSpPr>
            <p:nvPr userDrawn="1"/>
          </p:nvSpPr>
          <p:spPr bwMode="gray">
            <a:xfrm>
              <a:off x="9067801" y="3883025"/>
              <a:ext cx="50800" cy="60325"/>
            </a:xfrm>
            <a:custGeom>
              <a:avLst/>
              <a:gdLst>
                <a:gd name="T0" fmla="*/ 32 w 32"/>
                <a:gd name="T1" fmla="*/ 29 h 38"/>
                <a:gd name="T2" fmla="*/ 14 w 32"/>
                <a:gd name="T3" fmla="*/ 38 h 38"/>
                <a:gd name="T4" fmla="*/ 0 w 32"/>
                <a:gd name="T5" fmla="*/ 9 h 38"/>
                <a:gd name="T6" fmla="*/ 18 w 32"/>
                <a:gd name="T7" fmla="*/ 0 h 38"/>
                <a:gd name="T8" fmla="*/ 32 w 32"/>
                <a:gd name="T9" fmla="*/ 2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8">
                  <a:moveTo>
                    <a:pt x="32" y="29"/>
                  </a:moveTo>
                  <a:lnTo>
                    <a:pt x="14" y="38"/>
                  </a:lnTo>
                  <a:lnTo>
                    <a:pt x="0" y="9"/>
                  </a:lnTo>
                  <a:lnTo>
                    <a:pt x="18" y="0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rgbClr val="005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13" name="Freeform 126"/>
            <p:cNvSpPr>
              <a:spLocks/>
            </p:cNvSpPr>
            <p:nvPr userDrawn="1"/>
          </p:nvSpPr>
          <p:spPr bwMode="gray">
            <a:xfrm>
              <a:off x="9128126" y="3852863"/>
              <a:ext cx="50800" cy="60325"/>
            </a:xfrm>
            <a:custGeom>
              <a:avLst/>
              <a:gdLst>
                <a:gd name="T0" fmla="*/ 32 w 32"/>
                <a:gd name="T1" fmla="*/ 29 h 38"/>
                <a:gd name="T2" fmla="*/ 13 w 32"/>
                <a:gd name="T3" fmla="*/ 38 h 38"/>
                <a:gd name="T4" fmla="*/ 0 w 32"/>
                <a:gd name="T5" fmla="*/ 10 h 38"/>
                <a:gd name="T6" fmla="*/ 18 w 32"/>
                <a:gd name="T7" fmla="*/ 0 h 38"/>
                <a:gd name="T8" fmla="*/ 32 w 32"/>
                <a:gd name="T9" fmla="*/ 2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8">
                  <a:moveTo>
                    <a:pt x="32" y="29"/>
                  </a:moveTo>
                  <a:lnTo>
                    <a:pt x="13" y="38"/>
                  </a:lnTo>
                  <a:lnTo>
                    <a:pt x="0" y="10"/>
                  </a:lnTo>
                  <a:lnTo>
                    <a:pt x="18" y="0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rgbClr val="005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14" name="Freeform 127"/>
            <p:cNvSpPr>
              <a:spLocks/>
            </p:cNvSpPr>
            <p:nvPr userDrawn="1"/>
          </p:nvSpPr>
          <p:spPr bwMode="gray">
            <a:xfrm>
              <a:off x="9186863" y="3824288"/>
              <a:ext cx="52388" cy="60325"/>
            </a:xfrm>
            <a:custGeom>
              <a:avLst/>
              <a:gdLst>
                <a:gd name="T0" fmla="*/ 33 w 33"/>
                <a:gd name="T1" fmla="*/ 29 h 38"/>
                <a:gd name="T2" fmla="*/ 14 w 33"/>
                <a:gd name="T3" fmla="*/ 38 h 38"/>
                <a:gd name="T4" fmla="*/ 0 w 33"/>
                <a:gd name="T5" fmla="*/ 9 h 38"/>
                <a:gd name="T6" fmla="*/ 20 w 33"/>
                <a:gd name="T7" fmla="*/ 0 h 38"/>
                <a:gd name="T8" fmla="*/ 33 w 33"/>
                <a:gd name="T9" fmla="*/ 2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8">
                  <a:moveTo>
                    <a:pt x="33" y="29"/>
                  </a:moveTo>
                  <a:lnTo>
                    <a:pt x="14" y="38"/>
                  </a:lnTo>
                  <a:lnTo>
                    <a:pt x="0" y="9"/>
                  </a:lnTo>
                  <a:lnTo>
                    <a:pt x="20" y="0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rgbClr val="005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15" name="Freeform 128"/>
            <p:cNvSpPr>
              <a:spLocks/>
            </p:cNvSpPr>
            <p:nvPr userDrawn="1"/>
          </p:nvSpPr>
          <p:spPr bwMode="gray">
            <a:xfrm>
              <a:off x="9247188" y="3795713"/>
              <a:ext cx="52388" cy="60325"/>
            </a:xfrm>
            <a:custGeom>
              <a:avLst/>
              <a:gdLst>
                <a:gd name="T0" fmla="*/ 33 w 33"/>
                <a:gd name="T1" fmla="*/ 29 h 38"/>
                <a:gd name="T2" fmla="*/ 15 w 33"/>
                <a:gd name="T3" fmla="*/ 38 h 38"/>
                <a:gd name="T4" fmla="*/ 0 w 33"/>
                <a:gd name="T5" fmla="*/ 9 h 38"/>
                <a:gd name="T6" fmla="*/ 19 w 33"/>
                <a:gd name="T7" fmla="*/ 0 h 38"/>
                <a:gd name="T8" fmla="*/ 33 w 33"/>
                <a:gd name="T9" fmla="*/ 2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8">
                  <a:moveTo>
                    <a:pt x="33" y="29"/>
                  </a:moveTo>
                  <a:lnTo>
                    <a:pt x="15" y="38"/>
                  </a:lnTo>
                  <a:lnTo>
                    <a:pt x="0" y="9"/>
                  </a:lnTo>
                  <a:lnTo>
                    <a:pt x="19" y="0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rgbClr val="005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16" name="Freeform 129"/>
            <p:cNvSpPr>
              <a:spLocks/>
            </p:cNvSpPr>
            <p:nvPr userDrawn="1"/>
          </p:nvSpPr>
          <p:spPr bwMode="gray">
            <a:xfrm>
              <a:off x="9307513" y="3767138"/>
              <a:ext cx="50800" cy="60325"/>
            </a:xfrm>
            <a:custGeom>
              <a:avLst/>
              <a:gdLst>
                <a:gd name="T0" fmla="*/ 32 w 32"/>
                <a:gd name="T1" fmla="*/ 28 h 38"/>
                <a:gd name="T2" fmla="*/ 14 w 32"/>
                <a:gd name="T3" fmla="*/ 38 h 38"/>
                <a:gd name="T4" fmla="*/ 0 w 32"/>
                <a:gd name="T5" fmla="*/ 9 h 38"/>
                <a:gd name="T6" fmla="*/ 19 w 32"/>
                <a:gd name="T7" fmla="*/ 0 h 38"/>
                <a:gd name="T8" fmla="*/ 32 w 32"/>
                <a:gd name="T9" fmla="*/ 2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8">
                  <a:moveTo>
                    <a:pt x="32" y="28"/>
                  </a:moveTo>
                  <a:lnTo>
                    <a:pt x="14" y="38"/>
                  </a:lnTo>
                  <a:lnTo>
                    <a:pt x="0" y="9"/>
                  </a:lnTo>
                  <a:lnTo>
                    <a:pt x="19" y="0"/>
                  </a:lnTo>
                  <a:lnTo>
                    <a:pt x="32" y="28"/>
                  </a:lnTo>
                  <a:close/>
                </a:path>
              </a:pathLst>
            </a:custGeom>
            <a:solidFill>
              <a:srgbClr val="005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17" name="Freeform 130"/>
            <p:cNvSpPr>
              <a:spLocks/>
            </p:cNvSpPr>
            <p:nvPr userDrawn="1"/>
          </p:nvSpPr>
          <p:spPr bwMode="gray">
            <a:xfrm>
              <a:off x="9367838" y="3738563"/>
              <a:ext cx="52388" cy="58738"/>
            </a:xfrm>
            <a:custGeom>
              <a:avLst/>
              <a:gdLst>
                <a:gd name="T0" fmla="*/ 33 w 33"/>
                <a:gd name="T1" fmla="*/ 28 h 37"/>
                <a:gd name="T2" fmla="*/ 14 w 33"/>
                <a:gd name="T3" fmla="*/ 37 h 37"/>
                <a:gd name="T4" fmla="*/ 0 w 33"/>
                <a:gd name="T5" fmla="*/ 9 h 37"/>
                <a:gd name="T6" fmla="*/ 19 w 33"/>
                <a:gd name="T7" fmla="*/ 0 h 37"/>
                <a:gd name="T8" fmla="*/ 33 w 33"/>
                <a:gd name="T9" fmla="*/ 2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7">
                  <a:moveTo>
                    <a:pt x="33" y="28"/>
                  </a:moveTo>
                  <a:lnTo>
                    <a:pt x="14" y="37"/>
                  </a:lnTo>
                  <a:lnTo>
                    <a:pt x="0" y="9"/>
                  </a:lnTo>
                  <a:lnTo>
                    <a:pt x="19" y="0"/>
                  </a:lnTo>
                  <a:lnTo>
                    <a:pt x="33" y="28"/>
                  </a:lnTo>
                  <a:close/>
                </a:path>
              </a:pathLst>
            </a:custGeom>
            <a:solidFill>
              <a:srgbClr val="005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18" name="Freeform 131"/>
            <p:cNvSpPr>
              <a:spLocks/>
            </p:cNvSpPr>
            <p:nvPr userDrawn="1"/>
          </p:nvSpPr>
          <p:spPr bwMode="gray">
            <a:xfrm>
              <a:off x="9426576" y="3709988"/>
              <a:ext cx="52388" cy="58738"/>
            </a:xfrm>
            <a:custGeom>
              <a:avLst/>
              <a:gdLst>
                <a:gd name="T0" fmla="*/ 33 w 33"/>
                <a:gd name="T1" fmla="*/ 28 h 37"/>
                <a:gd name="T2" fmla="*/ 15 w 33"/>
                <a:gd name="T3" fmla="*/ 37 h 37"/>
                <a:gd name="T4" fmla="*/ 0 w 33"/>
                <a:gd name="T5" fmla="*/ 9 h 37"/>
                <a:gd name="T6" fmla="*/ 20 w 33"/>
                <a:gd name="T7" fmla="*/ 0 h 37"/>
                <a:gd name="T8" fmla="*/ 33 w 33"/>
                <a:gd name="T9" fmla="*/ 2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7">
                  <a:moveTo>
                    <a:pt x="33" y="28"/>
                  </a:moveTo>
                  <a:lnTo>
                    <a:pt x="15" y="37"/>
                  </a:lnTo>
                  <a:lnTo>
                    <a:pt x="0" y="9"/>
                  </a:lnTo>
                  <a:lnTo>
                    <a:pt x="20" y="0"/>
                  </a:lnTo>
                  <a:lnTo>
                    <a:pt x="33" y="28"/>
                  </a:lnTo>
                  <a:close/>
                </a:path>
              </a:pathLst>
            </a:custGeom>
            <a:solidFill>
              <a:srgbClr val="005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19" name="Freeform 132"/>
            <p:cNvSpPr>
              <a:spLocks/>
            </p:cNvSpPr>
            <p:nvPr userDrawn="1"/>
          </p:nvSpPr>
          <p:spPr bwMode="gray">
            <a:xfrm>
              <a:off x="9488488" y="3681413"/>
              <a:ext cx="50800" cy="58738"/>
            </a:xfrm>
            <a:custGeom>
              <a:avLst/>
              <a:gdLst>
                <a:gd name="T0" fmla="*/ 32 w 32"/>
                <a:gd name="T1" fmla="*/ 28 h 37"/>
                <a:gd name="T2" fmla="*/ 14 w 32"/>
                <a:gd name="T3" fmla="*/ 37 h 37"/>
                <a:gd name="T4" fmla="*/ 0 w 32"/>
                <a:gd name="T5" fmla="*/ 8 h 37"/>
                <a:gd name="T6" fmla="*/ 18 w 32"/>
                <a:gd name="T7" fmla="*/ 0 h 37"/>
                <a:gd name="T8" fmla="*/ 32 w 32"/>
                <a:gd name="T9" fmla="*/ 2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7">
                  <a:moveTo>
                    <a:pt x="32" y="28"/>
                  </a:moveTo>
                  <a:lnTo>
                    <a:pt x="14" y="37"/>
                  </a:lnTo>
                  <a:lnTo>
                    <a:pt x="0" y="8"/>
                  </a:lnTo>
                  <a:lnTo>
                    <a:pt x="18" y="0"/>
                  </a:lnTo>
                  <a:lnTo>
                    <a:pt x="32" y="28"/>
                  </a:lnTo>
                  <a:close/>
                </a:path>
              </a:pathLst>
            </a:custGeom>
            <a:solidFill>
              <a:srgbClr val="005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20" name="Freeform 133"/>
            <p:cNvSpPr>
              <a:spLocks/>
            </p:cNvSpPr>
            <p:nvPr userDrawn="1"/>
          </p:nvSpPr>
          <p:spPr bwMode="gray">
            <a:xfrm>
              <a:off x="9548813" y="3651250"/>
              <a:ext cx="52388" cy="58738"/>
            </a:xfrm>
            <a:custGeom>
              <a:avLst/>
              <a:gdLst>
                <a:gd name="T0" fmla="*/ 33 w 33"/>
                <a:gd name="T1" fmla="*/ 29 h 37"/>
                <a:gd name="T2" fmla="*/ 13 w 33"/>
                <a:gd name="T3" fmla="*/ 37 h 37"/>
                <a:gd name="T4" fmla="*/ 0 w 33"/>
                <a:gd name="T5" fmla="*/ 9 h 37"/>
                <a:gd name="T6" fmla="*/ 18 w 33"/>
                <a:gd name="T7" fmla="*/ 0 h 37"/>
                <a:gd name="T8" fmla="*/ 33 w 33"/>
                <a:gd name="T9" fmla="*/ 2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7">
                  <a:moveTo>
                    <a:pt x="33" y="29"/>
                  </a:moveTo>
                  <a:lnTo>
                    <a:pt x="13" y="37"/>
                  </a:lnTo>
                  <a:lnTo>
                    <a:pt x="0" y="9"/>
                  </a:lnTo>
                  <a:lnTo>
                    <a:pt x="18" y="0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rgbClr val="005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21" name="Freeform 134"/>
            <p:cNvSpPr>
              <a:spLocks/>
            </p:cNvSpPr>
            <p:nvPr userDrawn="1"/>
          </p:nvSpPr>
          <p:spPr bwMode="gray">
            <a:xfrm>
              <a:off x="9607551" y="3622675"/>
              <a:ext cx="52388" cy="58738"/>
            </a:xfrm>
            <a:custGeom>
              <a:avLst/>
              <a:gdLst>
                <a:gd name="T0" fmla="*/ 33 w 33"/>
                <a:gd name="T1" fmla="*/ 28 h 37"/>
                <a:gd name="T2" fmla="*/ 15 w 33"/>
                <a:gd name="T3" fmla="*/ 37 h 37"/>
                <a:gd name="T4" fmla="*/ 0 w 33"/>
                <a:gd name="T5" fmla="*/ 9 h 37"/>
                <a:gd name="T6" fmla="*/ 20 w 33"/>
                <a:gd name="T7" fmla="*/ 0 h 37"/>
                <a:gd name="T8" fmla="*/ 33 w 33"/>
                <a:gd name="T9" fmla="*/ 2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7">
                  <a:moveTo>
                    <a:pt x="33" y="28"/>
                  </a:moveTo>
                  <a:lnTo>
                    <a:pt x="15" y="37"/>
                  </a:lnTo>
                  <a:lnTo>
                    <a:pt x="0" y="9"/>
                  </a:lnTo>
                  <a:lnTo>
                    <a:pt x="20" y="0"/>
                  </a:lnTo>
                  <a:lnTo>
                    <a:pt x="33" y="28"/>
                  </a:lnTo>
                  <a:close/>
                </a:path>
              </a:pathLst>
            </a:custGeom>
            <a:solidFill>
              <a:srgbClr val="005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22" name="Freeform 135"/>
            <p:cNvSpPr>
              <a:spLocks/>
            </p:cNvSpPr>
            <p:nvPr userDrawn="1"/>
          </p:nvSpPr>
          <p:spPr bwMode="gray">
            <a:xfrm>
              <a:off x="9669463" y="3592513"/>
              <a:ext cx="50800" cy="60325"/>
            </a:xfrm>
            <a:custGeom>
              <a:avLst/>
              <a:gdLst>
                <a:gd name="T0" fmla="*/ 32 w 32"/>
                <a:gd name="T1" fmla="*/ 29 h 38"/>
                <a:gd name="T2" fmla="*/ 14 w 32"/>
                <a:gd name="T3" fmla="*/ 38 h 38"/>
                <a:gd name="T4" fmla="*/ 0 w 32"/>
                <a:gd name="T5" fmla="*/ 10 h 38"/>
                <a:gd name="T6" fmla="*/ 18 w 32"/>
                <a:gd name="T7" fmla="*/ 0 h 38"/>
                <a:gd name="T8" fmla="*/ 32 w 32"/>
                <a:gd name="T9" fmla="*/ 2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8">
                  <a:moveTo>
                    <a:pt x="32" y="29"/>
                  </a:moveTo>
                  <a:lnTo>
                    <a:pt x="14" y="38"/>
                  </a:lnTo>
                  <a:lnTo>
                    <a:pt x="0" y="10"/>
                  </a:lnTo>
                  <a:lnTo>
                    <a:pt x="18" y="0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rgbClr val="005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23" name="Freeform 136"/>
            <p:cNvSpPr>
              <a:spLocks/>
            </p:cNvSpPr>
            <p:nvPr userDrawn="1"/>
          </p:nvSpPr>
          <p:spPr bwMode="gray">
            <a:xfrm>
              <a:off x="8372476" y="3711575"/>
              <a:ext cx="1233488" cy="590550"/>
            </a:xfrm>
            <a:custGeom>
              <a:avLst/>
              <a:gdLst>
                <a:gd name="T0" fmla="*/ 5 w 777"/>
                <a:gd name="T1" fmla="*/ 372 h 372"/>
                <a:gd name="T2" fmla="*/ 0 w 777"/>
                <a:gd name="T3" fmla="*/ 363 h 372"/>
                <a:gd name="T4" fmla="*/ 752 w 777"/>
                <a:gd name="T5" fmla="*/ 0 h 372"/>
                <a:gd name="T6" fmla="*/ 777 w 777"/>
                <a:gd name="T7" fmla="*/ 0 h 372"/>
                <a:gd name="T8" fmla="*/ 5 w 777"/>
                <a:gd name="T9" fmla="*/ 372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7" h="372">
                  <a:moveTo>
                    <a:pt x="5" y="372"/>
                  </a:moveTo>
                  <a:lnTo>
                    <a:pt x="0" y="363"/>
                  </a:lnTo>
                  <a:lnTo>
                    <a:pt x="752" y="0"/>
                  </a:lnTo>
                  <a:lnTo>
                    <a:pt x="777" y="0"/>
                  </a:lnTo>
                  <a:lnTo>
                    <a:pt x="5" y="372"/>
                  </a:lnTo>
                  <a:close/>
                </a:path>
              </a:pathLst>
            </a:custGeom>
            <a:solidFill>
              <a:srgbClr val="0086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24" name="Freeform 137"/>
            <p:cNvSpPr>
              <a:spLocks/>
            </p:cNvSpPr>
            <p:nvPr userDrawn="1"/>
          </p:nvSpPr>
          <p:spPr bwMode="gray">
            <a:xfrm>
              <a:off x="8734426" y="3252788"/>
              <a:ext cx="109538" cy="36513"/>
            </a:xfrm>
            <a:custGeom>
              <a:avLst/>
              <a:gdLst>
                <a:gd name="T0" fmla="*/ 0 w 69"/>
                <a:gd name="T1" fmla="*/ 0 h 23"/>
                <a:gd name="T2" fmla="*/ 0 w 69"/>
                <a:gd name="T3" fmla="*/ 0 h 23"/>
                <a:gd name="T4" fmla="*/ 69 w 69"/>
                <a:gd name="T5" fmla="*/ 23 h 23"/>
                <a:gd name="T6" fmla="*/ 69 w 69"/>
                <a:gd name="T7" fmla="*/ 23 h 23"/>
                <a:gd name="T8" fmla="*/ 0 w 69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23">
                  <a:moveTo>
                    <a:pt x="0" y="0"/>
                  </a:moveTo>
                  <a:lnTo>
                    <a:pt x="0" y="0"/>
                  </a:lnTo>
                  <a:lnTo>
                    <a:pt x="69" y="23"/>
                  </a:lnTo>
                  <a:lnTo>
                    <a:pt x="69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291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25" name="Freeform 138"/>
            <p:cNvSpPr>
              <a:spLocks/>
            </p:cNvSpPr>
            <p:nvPr userDrawn="1"/>
          </p:nvSpPr>
          <p:spPr bwMode="gray">
            <a:xfrm>
              <a:off x="8734426" y="3252788"/>
              <a:ext cx="109538" cy="36513"/>
            </a:xfrm>
            <a:custGeom>
              <a:avLst/>
              <a:gdLst>
                <a:gd name="T0" fmla="*/ 0 w 69"/>
                <a:gd name="T1" fmla="*/ 0 h 23"/>
                <a:gd name="T2" fmla="*/ 0 w 69"/>
                <a:gd name="T3" fmla="*/ 0 h 23"/>
                <a:gd name="T4" fmla="*/ 69 w 69"/>
                <a:gd name="T5" fmla="*/ 23 h 23"/>
                <a:gd name="T6" fmla="*/ 69 w 69"/>
                <a:gd name="T7" fmla="*/ 23 h 23"/>
                <a:gd name="T8" fmla="*/ 0 w 69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23">
                  <a:moveTo>
                    <a:pt x="0" y="0"/>
                  </a:moveTo>
                  <a:lnTo>
                    <a:pt x="0" y="0"/>
                  </a:lnTo>
                  <a:lnTo>
                    <a:pt x="69" y="23"/>
                  </a:lnTo>
                  <a:lnTo>
                    <a:pt x="69" y="2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26" name="Freeform 139"/>
            <p:cNvSpPr>
              <a:spLocks/>
            </p:cNvSpPr>
            <p:nvPr userDrawn="1"/>
          </p:nvSpPr>
          <p:spPr bwMode="gray">
            <a:xfrm>
              <a:off x="8734426" y="3252788"/>
              <a:ext cx="134938" cy="211138"/>
            </a:xfrm>
            <a:custGeom>
              <a:avLst/>
              <a:gdLst>
                <a:gd name="T0" fmla="*/ 0 w 85"/>
                <a:gd name="T1" fmla="*/ 0 h 133"/>
                <a:gd name="T2" fmla="*/ 74 w 85"/>
                <a:gd name="T3" fmla="*/ 133 h 133"/>
                <a:gd name="T4" fmla="*/ 85 w 85"/>
                <a:gd name="T5" fmla="*/ 75 h 133"/>
                <a:gd name="T6" fmla="*/ 69 w 85"/>
                <a:gd name="T7" fmla="*/ 23 h 133"/>
                <a:gd name="T8" fmla="*/ 0 w 85"/>
                <a:gd name="T9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133">
                  <a:moveTo>
                    <a:pt x="0" y="0"/>
                  </a:moveTo>
                  <a:lnTo>
                    <a:pt x="74" y="133"/>
                  </a:lnTo>
                  <a:lnTo>
                    <a:pt x="85" y="75"/>
                  </a:lnTo>
                  <a:lnTo>
                    <a:pt x="69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27" name="Freeform 140"/>
            <p:cNvSpPr>
              <a:spLocks/>
            </p:cNvSpPr>
            <p:nvPr userDrawn="1"/>
          </p:nvSpPr>
          <p:spPr bwMode="gray">
            <a:xfrm>
              <a:off x="8734426" y="3252788"/>
              <a:ext cx="134938" cy="211138"/>
            </a:xfrm>
            <a:custGeom>
              <a:avLst/>
              <a:gdLst>
                <a:gd name="T0" fmla="*/ 0 w 85"/>
                <a:gd name="T1" fmla="*/ 0 h 133"/>
                <a:gd name="T2" fmla="*/ 74 w 85"/>
                <a:gd name="T3" fmla="*/ 133 h 133"/>
                <a:gd name="T4" fmla="*/ 85 w 85"/>
                <a:gd name="T5" fmla="*/ 75 h 133"/>
                <a:gd name="T6" fmla="*/ 69 w 85"/>
                <a:gd name="T7" fmla="*/ 23 h 133"/>
                <a:gd name="T8" fmla="*/ 0 w 85"/>
                <a:gd name="T9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133">
                  <a:moveTo>
                    <a:pt x="0" y="0"/>
                  </a:moveTo>
                  <a:lnTo>
                    <a:pt x="74" y="133"/>
                  </a:lnTo>
                  <a:lnTo>
                    <a:pt x="85" y="75"/>
                  </a:lnTo>
                  <a:lnTo>
                    <a:pt x="69" y="2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28" name="Freeform 150"/>
            <p:cNvSpPr>
              <a:spLocks/>
            </p:cNvSpPr>
            <p:nvPr userDrawn="1"/>
          </p:nvSpPr>
          <p:spPr bwMode="gray">
            <a:xfrm>
              <a:off x="8634413" y="5446713"/>
              <a:ext cx="463550" cy="623888"/>
            </a:xfrm>
            <a:custGeom>
              <a:avLst/>
              <a:gdLst>
                <a:gd name="T0" fmla="*/ 201 w 257"/>
                <a:gd name="T1" fmla="*/ 3 h 348"/>
                <a:gd name="T2" fmla="*/ 171 w 257"/>
                <a:gd name="T3" fmla="*/ 43 h 348"/>
                <a:gd name="T4" fmla="*/ 245 w 257"/>
                <a:gd name="T5" fmla="*/ 322 h 348"/>
                <a:gd name="T6" fmla="*/ 257 w 257"/>
                <a:gd name="T7" fmla="*/ 329 h 348"/>
                <a:gd name="T8" fmla="*/ 109 w 257"/>
                <a:gd name="T9" fmla="*/ 318 h 348"/>
                <a:gd name="T10" fmla="*/ 47 w 257"/>
                <a:gd name="T11" fmla="*/ 87 h 348"/>
                <a:gd name="T12" fmla="*/ 201 w 257"/>
                <a:gd name="T13" fmla="*/ 3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7" h="348">
                  <a:moveTo>
                    <a:pt x="201" y="3"/>
                  </a:moveTo>
                  <a:cubicBezTo>
                    <a:pt x="190" y="15"/>
                    <a:pt x="179" y="28"/>
                    <a:pt x="171" y="43"/>
                  </a:cubicBezTo>
                  <a:cubicBezTo>
                    <a:pt x="114" y="141"/>
                    <a:pt x="147" y="266"/>
                    <a:pt x="245" y="322"/>
                  </a:cubicBezTo>
                  <a:cubicBezTo>
                    <a:pt x="249" y="325"/>
                    <a:pt x="253" y="327"/>
                    <a:pt x="257" y="329"/>
                  </a:cubicBezTo>
                  <a:cubicBezTo>
                    <a:pt x="210" y="348"/>
                    <a:pt x="156" y="346"/>
                    <a:pt x="109" y="318"/>
                  </a:cubicBezTo>
                  <a:cubicBezTo>
                    <a:pt x="28" y="271"/>
                    <a:pt x="0" y="168"/>
                    <a:pt x="47" y="87"/>
                  </a:cubicBezTo>
                  <a:cubicBezTo>
                    <a:pt x="80" y="30"/>
                    <a:pt x="140" y="0"/>
                    <a:pt x="201" y="3"/>
                  </a:cubicBezTo>
                </a:path>
              </a:pathLst>
            </a:custGeom>
            <a:solidFill>
              <a:srgbClr val="00A8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29" name="Freeform 151"/>
            <p:cNvSpPr>
              <a:spLocks noEditPoints="1"/>
            </p:cNvSpPr>
            <p:nvPr userDrawn="1"/>
          </p:nvSpPr>
          <p:spPr bwMode="gray">
            <a:xfrm>
              <a:off x="8702676" y="5491163"/>
              <a:ext cx="561975" cy="528638"/>
            </a:xfrm>
            <a:custGeom>
              <a:avLst/>
              <a:gdLst>
                <a:gd name="T0" fmla="*/ 160 w 311"/>
                <a:gd name="T1" fmla="*/ 63 h 294"/>
                <a:gd name="T2" fmla="*/ 137 w 311"/>
                <a:gd name="T3" fmla="*/ 9 h 294"/>
                <a:gd name="T4" fmla="*/ 133 w 311"/>
                <a:gd name="T5" fmla="*/ 67 h 294"/>
                <a:gd name="T6" fmla="*/ 178 w 311"/>
                <a:gd name="T7" fmla="*/ 44 h 294"/>
                <a:gd name="T8" fmla="*/ 133 w 311"/>
                <a:gd name="T9" fmla="*/ 120 h 294"/>
                <a:gd name="T10" fmla="*/ 178 w 311"/>
                <a:gd name="T11" fmla="*/ 174 h 294"/>
                <a:gd name="T12" fmla="*/ 142 w 311"/>
                <a:gd name="T13" fmla="*/ 174 h 294"/>
                <a:gd name="T14" fmla="*/ 236 w 311"/>
                <a:gd name="T15" fmla="*/ 0 h 294"/>
                <a:gd name="T16" fmla="*/ 208 w 311"/>
                <a:gd name="T17" fmla="*/ 72 h 294"/>
                <a:gd name="T18" fmla="*/ 236 w 311"/>
                <a:gd name="T19" fmla="*/ 0 h 294"/>
                <a:gd name="T20" fmla="*/ 236 w 311"/>
                <a:gd name="T21" fmla="*/ 9 h 294"/>
                <a:gd name="T22" fmla="*/ 199 w 311"/>
                <a:gd name="T23" fmla="*/ 120 h 294"/>
                <a:gd name="T24" fmla="*/ 245 w 311"/>
                <a:gd name="T25" fmla="*/ 174 h 294"/>
                <a:gd name="T26" fmla="*/ 208 w 311"/>
                <a:gd name="T27" fmla="*/ 174 h 294"/>
                <a:gd name="T28" fmla="*/ 240 w 311"/>
                <a:gd name="T29" fmla="*/ 261 h 294"/>
                <a:gd name="T30" fmla="*/ 227 w 311"/>
                <a:gd name="T31" fmla="*/ 222 h 294"/>
                <a:gd name="T32" fmla="*/ 217 w 311"/>
                <a:gd name="T33" fmla="*/ 231 h 294"/>
                <a:gd name="T34" fmla="*/ 204 w 311"/>
                <a:gd name="T35" fmla="*/ 294 h 294"/>
                <a:gd name="T36" fmla="*/ 244 w 311"/>
                <a:gd name="T37" fmla="*/ 291 h 294"/>
                <a:gd name="T38" fmla="*/ 302 w 311"/>
                <a:gd name="T39" fmla="*/ 62 h 294"/>
                <a:gd name="T40" fmla="*/ 284 w 311"/>
                <a:gd name="T41" fmla="*/ 36 h 294"/>
                <a:gd name="T42" fmla="*/ 270 w 311"/>
                <a:gd name="T43" fmla="*/ 72 h 294"/>
                <a:gd name="T44" fmla="*/ 307 w 311"/>
                <a:gd name="T45" fmla="*/ 150 h 294"/>
                <a:gd name="T46" fmla="*/ 293 w 311"/>
                <a:gd name="T47" fmla="*/ 111 h 294"/>
                <a:gd name="T48" fmla="*/ 284 w 311"/>
                <a:gd name="T49" fmla="*/ 120 h 294"/>
                <a:gd name="T50" fmla="*/ 270 w 311"/>
                <a:gd name="T51" fmla="*/ 183 h 294"/>
                <a:gd name="T52" fmla="*/ 307 w 311"/>
                <a:gd name="T53" fmla="*/ 150 h 294"/>
                <a:gd name="T54" fmla="*/ 266 w 311"/>
                <a:gd name="T55" fmla="*/ 231 h 294"/>
                <a:gd name="T56" fmla="*/ 302 w 311"/>
                <a:gd name="T57" fmla="*/ 231 h 294"/>
                <a:gd name="T58" fmla="*/ 36 w 311"/>
                <a:gd name="T59" fmla="*/ 44 h 294"/>
                <a:gd name="T60" fmla="*/ 18 w 311"/>
                <a:gd name="T61" fmla="*/ 48 h 294"/>
                <a:gd name="T62" fmla="*/ 4 w 311"/>
                <a:gd name="T63" fmla="*/ 72 h 294"/>
                <a:gd name="T64" fmla="*/ 41 w 311"/>
                <a:gd name="T65" fmla="*/ 39 h 294"/>
                <a:gd name="T66" fmla="*/ 0 w 311"/>
                <a:gd name="T67" fmla="*/ 174 h 294"/>
                <a:gd name="T68" fmla="*/ 45 w 311"/>
                <a:gd name="T69" fmla="*/ 120 h 294"/>
                <a:gd name="T70" fmla="*/ 9 w 311"/>
                <a:gd name="T71" fmla="*/ 120 h 294"/>
                <a:gd name="T72" fmla="*/ 9 w 311"/>
                <a:gd name="T73" fmla="*/ 222 h 294"/>
                <a:gd name="T74" fmla="*/ 36 w 311"/>
                <a:gd name="T75" fmla="*/ 231 h 294"/>
                <a:gd name="T76" fmla="*/ 36 w 311"/>
                <a:gd name="T77" fmla="*/ 222 h 294"/>
                <a:gd name="T78" fmla="*/ 66 w 311"/>
                <a:gd name="T79" fmla="*/ 63 h 294"/>
                <a:gd name="T80" fmla="*/ 112 w 311"/>
                <a:gd name="T81" fmla="*/ 9 h 294"/>
                <a:gd name="T82" fmla="*/ 75 w 311"/>
                <a:gd name="T83" fmla="*/ 9 h 294"/>
                <a:gd name="T84" fmla="*/ 103 w 311"/>
                <a:gd name="T85" fmla="*/ 155 h 294"/>
                <a:gd name="T86" fmla="*/ 71 w 311"/>
                <a:gd name="T87" fmla="*/ 111 h 294"/>
                <a:gd name="T88" fmla="*/ 84 w 311"/>
                <a:gd name="T89" fmla="*/ 174 h 294"/>
                <a:gd name="T90" fmla="*/ 107 w 311"/>
                <a:gd name="T91" fmla="*/ 183 h 294"/>
                <a:gd name="T92" fmla="*/ 103 w 311"/>
                <a:gd name="T93" fmla="*/ 222 h 294"/>
                <a:gd name="T94" fmla="*/ 75 w 311"/>
                <a:gd name="T95" fmla="*/ 294 h 294"/>
                <a:gd name="T96" fmla="*/ 103 w 311"/>
                <a:gd name="T97" fmla="*/ 222 h 294"/>
                <a:gd name="T98" fmla="*/ 103 w 311"/>
                <a:gd name="T99" fmla="*/ 231 h 294"/>
                <a:gd name="T100" fmla="*/ 169 w 311"/>
                <a:gd name="T101" fmla="*/ 284 h 294"/>
                <a:gd name="T102" fmla="*/ 133 w 311"/>
                <a:gd name="T103" fmla="*/ 226 h 294"/>
                <a:gd name="T104" fmla="*/ 137 w 311"/>
                <a:gd name="T105" fmla="*/ 284 h 294"/>
                <a:gd name="T106" fmla="*/ 178 w 311"/>
                <a:gd name="T107" fmla="*/ 289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11" h="294">
                  <a:moveTo>
                    <a:pt x="174" y="39"/>
                  </a:moveTo>
                  <a:cubicBezTo>
                    <a:pt x="170" y="39"/>
                    <a:pt x="169" y="41"/>
                    <a:pt x="169" y="44"/>
                  </a:cubicBezTo>
                  <a:cubicBezTo>
                    <a:pt x="169" y="63"/>
                    <a:pt x="169" y="63"/>
                    <a:pt x="169" y="63"/>
                  </a:cubicBezTo>
                  <a:cubicBezTo>
                    <a:pt x="160" y="63"/>
                    <a:pt x="160" y="63"/>
                    <a:pt x="160" y="63"/>
                  </a:cubicBezTo>
                  <a:cubicBezTo>
                    <a:pt x="160" y="0"/>
                    <a:pt x="160" y="0"/>
                    <a:pt x="160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35" y="0"/>
                    <a:pt x="133" y="1"/>
                    <a:pt x="133" y="5"/>
                  </a:cubicBezTo>
                  <a:cubicBezTo>
                    <a:pt x="133" y="8"/>
                    <a:pt x="135" y="9"/>
                    <a:pt x="137" y="9"/>
                  </a:cubicBezTo>
                  <a:cubicBezTo>
                    <a:pt x="151" y="9"/>
                    <a:pt x="151" y="9"/>
                    <a:pt x="151" y="9"/>
                  </a:cubicBezTo>
                  <a:cubicBezTo>
                    <a:pt x="151" y="63"/>
                    <a:pt x="151" y="63"/>
                    <a:pt x="151" y="63"/>
                  </a:cubicBezTo>
                  <a:cubicBezTo>
                    <a:pt x="137" y="63"/>
                    <a:pt x="137" y="63"/>
                    <a:pt x="137" y="63"/>
                  </a:cubicBezTo>
                  <a:cubicBezTo>
                    <a:pt x="135" y="63"/>
                    <a:pt x="133" y="64"/>
                    <a:pt x="133" y="67"/>
                  </a:cubicBezTo>
                  <a:cubicBezTo>
                    <a:pt x="133" y="71"/>
                    <a:pt x="135" y="72"/>
                    <a:pt x="137" y="72"/>
                  </a:cubicBezTo>
                  <a:cubicBezTo>
                    <a:pt x="174" y="72"/>
                    <a:pt x="174" y="72"/>
                    <a:pt x="174" y="72"/>
                  </a:cubicBezTo>
                  <a:cubicBezTo>
                    <a:pt x="176" y="72"/>
                    <a:pt x="178" y="71"/>
                    <a:pt x="178" y="67"/>
                  </a:cubicBezTo>
                  <a:cubicBezTo>
                    <a:pt x="178" y="44"/>
                    <a:pt x="178" y="44"/>
                    <a:pt x="178" y="44"/>
                  </a:cubicBezTo>
                  <a:cubicBezTo>
                    <a:pt x="178" y="41"/>
                    <a:pt x="177" y="39"/>
                    <a:pt x="174" y="39"/>
                  </a:cubicBezTo>
                  <a:close/>
                  <a:moveTo>
                    <a:pt x="169" y="111"/>
                  </a:moveTo>
                  <a:cubicBezTo>
                    <a:pt x="142" y="111"/>
                    <a:pt x="142" y="111"/>
                    <a:pt x="142" y="111"/>
                  </a:cubicBezTo>
                  <a:cubicBezTo>
                    <a:pt x="137" y="111"/>
                    <a:pt x="133" y="115"/>
                    <a:pt x="133" y="120"/>
                  </a:cubicBezTo>
                  <a:cubicBezTo>
                    <a:pt x="133" y="174"/>
                    <a:pt x="133" y="174"/>
                    <a:pt x="133" y="174"/>
                  </a:cubicBezTo>
                  <a:cubicBezTo>
                    <a:pt x="133" y="179"/>
                    <a:pt x="137" y="183"/>
                    <a:pt x="142" y="183"/>
                  </a:cubicBezTo>
                  <a:cubicBezTo>
                    <a:pt x="169" y="183"/>
                    <a:pt x="169" y="183"/>
                    <a:pt x="169" y="183"/>
                  </a:cubicBezTo>
                  <a:cubicBezTo>
                    <a:pt x="174" y="183"/>
                    <a:pt x="178" y="179"/>
                    <a:pt x="178" y="174"/>
                  </a:cubicBezTo>
                  <a:cubicBezTo>
                    <a:pt x="178" y="120"/>
                    <a:pt x="178" y="120"/>
                    <a:pt x="178" y="120"/>
                  </a:cubicBezTo>
                  <a:cubicBezTo>
                    <a:pt x="178" y="115"/>
                    <a:pt x="174" y="111"/>
                    <a:pt x="169" y="111"/>
                  </a:cubicBezTo>
                  <a:close/>
                  <a:moveTo>
                    <a:pt x="169" y="174"/>
                  </a:moveTo>
                  <a:cubicBezTo>
                    <a:pt x="142" y="174"/>
                    <a:pt x="142" y="174"/>
                    <a:pt x="142" y="174"/>
                  </a:cubicBezTo>
                  <a:cubicBezTo>
                    <a:pt x="142" y="120"/>
                    <a:pt x="142" y="120"/>
                    <a:pt x="142" y="120"/>
                  </a:cubicBezTo>
                  <a:cubicBezTo>
                    <a:pt x="169" y="120"/>
                    <a:pt x="169" y="120"/>
                    <a:pt x="169" y="120"/>
                  </a:cubicBezTo>
                  <a:lnTo>
                    <a:pt x="169" y="174"/>
                  </a:lnTo>
                  <a:close/>
                  <a:moveTo>
                    <a:pt x="236" y="0"/>
                  </a:moveTo>
                  <a:cubicBezTo>
                    <a:pt x="208" y="0"/>
                    <a:pt x="208" y="0"/>
                    <a:pt x="208" y="0"/>
                  </a:cubicBezTo>
                  <a:cubicBezTo>
                    <a:pt x="203" y="0"/>
                    <a:pt x="199" y="4"/>
                    <a:pt x="199" y="9"/>
                  </a:cubicBezTo>
                  <a:cubicBezTo>
                    <a:pt x="199" y="63"/>
                    <a:pt x="199" y="63"/>
                    <a:pt x="199" y="63"/>
                  </a:cubicBezTo>
                  <a:cubicBezTo>
                    <a:pt x="199" y="68"/>
                    <a:pt x="203" y="72"/>
                    <a:pt x="208" y="72"/>
                  </a:cubicBezTo>
                  <a:cubicBezTo>
                    <a:pt x="236" y="72"/>
                    <a:pt x="236" y="72"/>
                    <a:pt x="236" y="72"/>
                  </a:cubicBezTo>
                  <a:cubicBezTo>
                    <a:pt x="241" y="72"/>
                    <a:pt x="245" y="68"/>
                    <a:pt x="245" y="63"/>
                  </a:cubicBezTo>
                  <a:cubicBezTo>
                    <a:pt x="245" y="9"/>
                    <a:pt x="245" y="9"/>
                    <a:pt x="245" y="9"/>
                  </a:cubicBezTo>
                  <a:cubicBezTo>
                    <a:pt x="245" y="4"/>
                    <a:pt x="241" y="0"/>
                    <a:pt x="236" y="0"/>
                  </a:cubicBezTo>
                  <a:close/>
                  <a:moveTo>
                    <a:pt x="236" y="63"/>
                  </a:moveTo>
                  <a:cubicBezTo>
                    <a:pt x="208" y="63"/>
                    <a:pt x="208" y="63"/>
                    <a:pt x="208" y="63"/>
                  </a:cubicBezTo>
                  <a:cubicBezTo>
                    <a:pt x="208" y="9"/>
                    <a:pt x="208" y="9"/>
                    <a:pt x="208" y="9"/>
                  </a:cubicBezTo>
                  <a:cubicBezTo>
                    <a:pt x="236" y="9"/>
                    <a:pt x="236" y="9"/>
                    <a:pt x="236" y="9"/>
                  </a:cubicBezTo>
                  <a:lnTo>
                    <a:pt x="236" y="63"/>
                  </a:lnTo>
                  <a:close/>
                  <a:moveTo>
                    <a:pt x="236" y="111"/>
                  </a:moveTo>
                  <a:cubicBezTo>
                    <a:pt x="208" y="111"/>
                    <a:pt x="208" y="111"/>
                    <a:pt x="208" y="111"/>
                  </a:cubicBezTo>
                  <a:cubicBezTo>
                    <a:pt x="203" y="111"/>
                    <a:pt x="199" y="115"/>
                    <a:pt x="199" y="120"/>
                  </a:cubicBezTo>
                  <a:cubicBezTo>
                    <a:pt x="199" y="174"/>
                    <a:pt x="199" y="174"/>
                    <a:pt x="199" y="174"/>
                  </a:cubicBezTo>
                  <a:cubicBezTo>
                    <a:pt x="199" y="179"/>
                    <a:pt x="203" y="183"/>
                    <a:pt x="208" y="183"/>
                  </a:cubicBezTo>
                  <a:cubicBezTo>
                    <a:pt x="236" y="183"/>
                    <a:pt x="236" y="183"/>
                    <a:pt x="236" y="183"/>
                  </a:cubicBezTo>
                  <a:cubicBezTo>
                    <a:pt x="241" y="183"/>
                    <a:pt x="245" y="179"/>
                    <a:pt x="245" y="174"/>
                  </a:cubicBezTo>
                  <a:cubicBezTo>
                    <a:pt x="245" y="120"/>
                    <a:pt x="245" y="120"/>
                    <a:pt x="245" y="120"/>
                  </a:cubicBezTo>
                  <a:cubicBezTo>
                    <a:pt x="245" y="115"/>
                    <a:pt x="241" y="111"/>
                    <a:pt x="236" y="111"/>
                  </a:cubicBezTo>
                  <a:close/>
                  <a:moveTo>
                    <a:pt x="236" y="174"/>
                  </a:moveTo>
                  <a:cubicBezTo>
                    <a:pt x="208" y="174"/>
                    <a:pt x="208" y="174"/>
                    <a:pt x="208" y="174"/>
                  </a:cubicBezTo>
                  <a:cubicBezTo>
                    <a:pt x="208" y="120"/>
                    <a:pt x="208" y="120"/>
                    <a:pt x="208" y="120"/>
                  </a:cubicBezTo>
                  <a:cubicBezTo>
                    <a:pt x="236" y="120"/>
                    <a:pt x="236" y="120"/>
                    <a:pt x="236" y="120"/>
                  </a:cubicBezTo>
                  <a:lnTo>
                    <a:pt x="236" y="174"/>
                  </a:lnTo>
                  <a:close/>
                  <a:moveTo>
                    <a:pt x="240" y="261"/>
                  </a:moveTo>
                  <a:cubicBezTo>
                    <a:pt x="237" y="261"/>
                    <a:pt x="236" y="263"/>
                    <a:pt x="236" y="266"/>
                  </a:cubicBezTo>
                  <a:cubicBezTo>
                    <a:pt x="235" y="284"/>
                    <a:pt x="235" y="284"/>
                    <a:pt x="235" y="284"/>
                  </a:cubicBezTo>
                  <a:cubicBezTo>
                    <a:pt x="227" y="284"/>
                    <a:pt x="227" y="284"/>
                    <a:pt x="227" y="284"/>
                  </a:cubicBezTo>
                  <a:cubicBezTo>
                    <a:pt x="227" y="222"/>
                    <a:pt x="227" y="222"/>
                    <a:pt x="227" y="222"/>
                  </a:cubicBezTo>
                  <a:cubicBezTo>
                    <a:pt x="204" y="222"/>
                    <a:pt x="204" y="222"/>
                    <a:pt x="204" y="222"/>
                  </a:cubicBezTo>
                  <a:cubicBezTo>
                    <a:pt x="201" y="222"/>
                    <a:pt x="199" y="223"/>
                    <a:pt x="199" y="226"/>
                  </a:cubicBezTo>
                  <a:cubicBezTo>
                    <a:pt x="199" y="230"/>
                    <a:pt x="201" y="231"/>
                    <a:pt x="204" y="231"/>
                  </a:cubicBezTo>
                  <a:cubicBezTo>
                    <a:pt x="217" y="231"/>
                    <a:pt x="217" y="231"/>
                    <a:pt x="217" y="231"/>
                  </a:cubicBezTo>
                  <a:cubicBezTo>
                    <a:pt x="217" y="284"/>
                    <a:pt x="217" y="284"/>
                    <a:pt x="217" y="284"/>
                  </a:cubicBezTo>
                  <a:cubicBezTo>
                    <a:pt x="204" y="284"/>
                    <a:pt x="204" y="284"/>
                    <a:pt x="204" y="284"/>
                  </a:cubicBezTo>
                  <a:cubicBezTo>
                    <a:pt x="201" y="284"/>
                    <a:pt x="199" y="286"/>
                    <a:pt x="199" y="289"/>
                  </a:cubicBezTo>
                  <a:cubicBezTo>
                    <a:pt x="199" y="292"/>
                    <a:pt x="201" y="294"/>
                    <a:pt x="204" y="294"/>
                  </a:cubicBezTo>
                  <a:cubicBezTo>
                    <a:pt x="240" y="294"/>
                    <a:pt x="240" y="294"/>
                    <a:pt x="240" y="294"/>
                  </a:cubicBezTo>
                  <a:cubicBezTo>
                    <a:pt x="240" y="294"/>
                    <a:pt x="240" y="294"/>
                    <a:pt x="240" y="294"/>
                  </a:cubicBezTo>
                  <a:cubicBezTo>
                    <a:pt x="242" y="294"/>
                    <a:pt x="244" y="293"/>
                    <a:pt x="244" y="291"/>
                  </a:cubicBezTo>
                  <a:cubicBezTo>
                    <a:pt x="244" y="291"/>
                    <a:pt x="244" y="291"/>
                    <a:pt x="244" y="291"/>
                  </a:cubicBezTo>
                  <a:cubicBezTo>
                    <a:pt x="245" y="290"/>
                    <a:pt x="245" y="290"/>
                    <a:pt x="245" y="289"/>
                  </a:cubicBezTo>
                  <a:cubicBezTo>
                    <a:pt x="245" y="266"/>
                    <a:pt x="245" y="266"/>
                    <a:pt x="245" y="266"/>
                  </a:cubicBezTo>
                  <a:cubicBezTo>
                    <a:pt x="245" y="263"/>
                    <a:pt x="243" y="261"/>
                    <a:pt x="240" y="261"/>
                  </a:cubicBezTo>
                  <a:close/>
                  <a:moveTo>
                    <a:pt x="302" y="62"/>
                  </a:moveTo>
                  <a:cubicBezTo>
                    <a:pt x="302" y="63"/>
                    <a:pt x="302" y="63"/>
                    <a:pt x="302" y="63"/>
                  </a:cubicBezTo>
                  <a:cubicBezTo>
                    <a:pt x="293" y="63"/>
                    <a:pt x="293" y="63"/>
                    <a:pt x="293" y="63"/>
                  </a:cubicBezTo>
                  <a:cubicBezTo>
                    <a:pt x="293" y="48"/>
                    <a:pt x="293" y="48"/>
                    <a:pt x="293" y="48"/>
                  </a:cubicBezTo>
                  <a:cubicBezTo>
                    <a:pt x="290" y="44"/>
                    <a:pt x="287" y="40"/>
                    <a:pt x="284" y="36"/>
                  </a:cubicBezTo>
                  <a:cubicBezTo>
                    <a:pt x="284" y="63"/>
                    <a:pt x="284" y="63"/>
                    <a:pt x="284" y="63"/>
                  </a:cubicBezTo>
                  <a:cubicBezTo>
                    <a:pt x="270" y="63"/>
                    <a:pt x="270" y="63"/>
                    <a:pt x="270" y="63"/>
                  </a:cubicBezTo>
                  <a:cubicBezTo>
                    <a:pt x="268" y="63"/>
                    <a:pt x="266" y="64"/>
                    <a:pt x="266" y="67"/>
                  </a:cubicBezTo>
                  <a:cubicBezTo>
                    <a:pt x="266" y="71"/>
                    <a:pt x="268" y="72"/>
                    <a:pt x="270" y="72"/>
                  </a:cubicBezTo>
                  <a:cubicBezTo>
                    <a:pt x="307" y="72"/>
                    <a:pt x="307" y="72"/>
                    <a:pt x="307" y="72"/>
                  </a:cubicBezTo>
                  <a:cubicBezTo>
                    <a:pt x="307" y="72"/>
                    <a:pt x="307" y="72"/>
                    <a:pt x="307" y="72"/>
                  </a:cubicBezTo>
                  <a:cubicBezTo>
                    <a:pt x="306" y="69"/>
                    <a:pt x="304" y="65"/>
                    <a:pt x="302" y="62"/>
                  </a:cubicBezTo>
                  <a:close/>
                  <a:moveTo>
                    <a:pt x="307" y="150"/>
                  </a:moveTo>
                  <a:cubicBezTo>
                    <a:pt x="303" y="150"/>
                    <a:pt x="302" y="152"/>
                    <a:pt x="302" y="155"/>
                  </a:cubicBezTo>
                  <a:cubicBezTo>
                    <a:pt x="302" y="174"/>
                    <a:pt x="302" y="174"/>
                    <a:pt x="302" y="174"/>
                  </a:cubicBezTo>
                  <a:cubicBezTo>
                    <a:pt x="293" y="174"/>
                    <a:pt x="293" y="174"/>
                    <a:pt x="293" y="174"/>
                  </a:cubicBezTo>
                  <a:cubicBezTo>
                    <a:pt x="293" y="111"/>
                    <a:pt x="293" y="111"/>
                    <a:pt x="293" y="111"/>
                  </a:cubicBezTo>
                  <a:cubicBezTo>
                    <a:pt x="270" y="111"/>
                    <a:pt x="270" y="111"/>
                    <a:pt x="270" y="111"/>
                  </a:cubicBezTo>
                  <a:cubicBezTo>
                    <a:pt x="268" y="111"/>
                    <a:pt x="266" y="112"/>
                    <a:pt x="266" y="116"/>
                  </a:cubicBezTo>
                  <a:cubicBezTo>
                    <a:pt x="266" y="119"/>
                    <a:pt x="268" y="120"/>
                    <a:pt x="270" y="120"/>
                  </a:cubicBezTo>
                  <a:cubicBezTo>
                    <a:pt x="284" y="120"/>
                    <a:pt x="284" y="120"/>
                    <a:pt x="284" y="120"/>
                  </a:cubicBezTo>
                  <a:cubicBezTo>
                    <a:pt x="284" y="174"/>
                    <a:pt x="284" y="174"/>
                    <a:pt x="284" y="174"/>
                  </a:cubicBezTo>
                  <a:cubicBezTo>
                    <a:pt x="270" y="174"/>
                    <a:pt x="270" y="174"/>
                    <a:pt x="270" y="174"/>
                  </a:cubicBezTo>
                  <a:cubicBezTo>
                    <a:pt x="268" y="174"/>
                    <a:pt x="266" y="175"/>
                    <a:pt x="266" y="178"/>
                  </a:cubicBezTo>
                  <a:cubicBezTo>
                    <a:pt x="266" y="182"/>
                    <a:pt x="268" y="183"/>
                    <a:pt x="270" y="183"/>
                  </a:cubicBezTo>
                  <a:cubicBezTo>
                    <a:pt x="307" y="183"/>
                    <a:pt x="307" y="183"/>
                    <a:pt x="307" y="183"/>
                  </a:cubicBezTo>
                  <a:cubicBezTo>
                    <a:pt x="309" y="183"/>
                    <a:pt x="311" y="182"/>
                    <a:pt x="311" y="178"/>
                  </a:cubicBezTo>
                  <a:cubicBezTo>
                    <a:pt x="311" y="155"/>
                    <a:pt x="311" y="155"/>
                    <a:pt x="311" y="155"/>
                  </a:cubicBezTo>
                  <a:cubicBezTo>
                    <a:pt x="311" y="152"/>
                    <a:pt x="310" y="150"/>
                    <a:pt x="307" y="150"/>
                  </a:cubicBezTo>
                  <a:close/>
                  <a:moveTo>
                    <a:pt x="307" y="223"/>
                  </a:moveTo>
                  <a:cubicBezTo>
                    <a:pt x="305" y="222"/>
                    <a:pt x="304" y="222"/>
                    <a:pt x="302" y="222"/>
                  </a:cubicBezTo>
                  <a:cubicBezTo>
                    <a:pt x="275" y="222"/>
                    <a:pt x="275" y="222"/>
                    <a:pt x="275" y="222"/>
                  </a:cubicBezTo>
                  <a:cubicBezTo>
                    <a:pt x="270" y="222"/>
                    <a:pt x="266" y="226"/>
                    <a:pt x="266" y="231"/>
                  </a:cubicBezTo>
                  <a:cubicBezTo>
                    <a:pt x="266" y="276"/>
                    <a:pt x="266" y="276"/>
                    <a:pt x="266" y="276"/>
                  </a:cubicBezTo>
                  <a:cubicBezTo>
                    <a:pt x="269" y="273"/>
                    <a:pt x="272" y="270"/>
                    <a:pt x="275" y="267"/>
                  </a:cubicBezTo>
                  <a:cubicBezTo>
                    <a:pt x="275" y="231"/>
                    <a:pt x="275" y="231"/>
                    <a:pt x="275" y="231"/>
                  </a:cubicBezTo>
                  <a:cubicBezTo>
                    <a:pt x="302" y="231"/>
                    <a:pt x="302" y="231"/>
                    <a:pt x="302" y="231"/>
                  </a:cubicBezTo>
                  <a:cubicBezTo>
                    <a:pt x="302" y="232"/>
                    <a:pt x="302" y="232"/>
                    <a:pt x="302" y="232"/>
                  </a:cubicBezTo>
                  <a:cubicBezTo>
                    <a:pt x="304" y="229"/>
                    <a:pt x="305" y="226"/>
                    <a:pt x="307" y="223"/>
                  </a:cubicBezTo>
                  <a:close/>
                  <a:moveTo>
                    <a:pt x="41" y="39"/>
                  </a:moveTo>
                  <a:cubicBezTo>
                    <a:pt x="37" y="39"/>
                    <a:pt x="36" y="41"/>
                    <a:pt x="36" y="44"/>
                  </a:cubicBezTo>
                  <a:cubicBezTo>
                    <a:pt x="36" y="63"/>
                    <a:pt x="36" y="63"/>
                    <a:pt x="36" y="63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27" y="37"/>
                    <a:pt x="27" y="37"/>
                    <a:pt x="27" y="37"/>
                  </a:cubicBezTo>
                  <a:cubicBezTo>
                    <a:pt x="24" y="40"/>
                    <a:pt x="21" y="44"/>
                    <a:pt x="18" y="48"/>
                  </a:cubicBezTo>
                  <a:cubicBezTo>
                    <a:pt x="18" y="63"/>
                    <a:pt x="18" y="63"/>
                    <a:pt x="18" y="63"/>
                  </a:cubicBezTo>
                  <a:cubicBezTo>
                    <a:pt x="9" y="63"/>
                    <a:pt x="9" y="63"/>
                    <a:pt x="9" y="63"/>
                  </a:cubicBezTo>
                  <a:cubicBezTo>
                    <a:pt x="7" y="66"/>
                    <a:pt x="5" y="69"/>
                    <a:pt x="4" y="72"/>
                  </a:cubicBezTo>
                  <a:cubicBezTo>
                    <a:pt x="4" y="72"/>
                    <a:pt x="4" y="72"/>
                    <a:pt x="4" y="72"/>
                  </a:cubicBezTo>
                  <a:cubicBezTo>
                    <a:pt x="41" y="72"/>
                    <a:pt x="41" y="72"/>
                    <a:pt x="41" y="72"/>
                  </a:cubicBezTo>
                  <a:cubicBezTo>
                    <a:pt x="43" y="72"/>
                    <a:pt x="45" y="71"/>
                    <a:pt x="45" y="67"/>
                  </a:cubicBezTo>
                  <a:cubicBezTo>
                    <a:pt x="45" y="44"/>
                    <a:pt x="45" y="44"/>
                    <a:pt x="45" y="44"/>
                  </a:cubicBezTo>
                  <a:cubicBezTo>
                    <a:pt x="45" y="41"/>
                    <a:pt x="44" y="39"/>
                    <a:pt x="41" y="39"/>
                  </a:cubicBezTo>
                  <a:close/>
                  <a:moveTo>
                    <a:pt x="36" y="111"/>
                  </a:moveTo>
                  <a:cubicBezTo>
                    <a:pt x="9" y="111"/>
                    <a:pt x="9" y="111"/>
                    <a:pt x="9" y="111"/>
                  </a:cubicBezTo>
                  <a:cubicBezTo>
                    <a:pt x="4" y="111"/>
                    <a:pt x="0" y="115"/>
                    <a:pt x="0" y="120"/>
                  </a:cubicBezTo>
                  <a:cubicBezTo>
                    <a:pt x="0" y="174"/>
                    <a:pt x="0" y="174"/>
                    <a:pt x="0" y="174"/>
                  </a:cubicBezTo>
                  <a:cubicBezTo>
                    <a:pt x="0" y="179"/>
                    <a:pt x="4" y="183"/>
                    <a:pt x="9" y="183"/>
                  </a:cubicBezTo>
                  <a:cubicBezTo>
                    <a:pt x="36" y="183"/>
                    <a:pt x="36" y="183"/>
                    <a:pt x="36" y="183"/>
                  </a:cubicBezTo>
                  <a:cubicBezTo>
                    <a:pt x="41" y="183"/>
                    <a:pt x="45" y="179"/>
                    <a:pt x="45" y="174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45" y="115"/>
                    <a:pt x="41" y="111"/>
                    <a:pt x="36" y="111"/>
                  </a:cubicBezTo>
                  <a:close/>
                  <a:moveTo>
                    <a:pt x="36" y="174"/>
                  </a:moveTo>
                  <a:cubicBezTo>
                    <a:pt x="9" y="174"/>
                    <a:pt x="9" y="174"/>
                    <a:pt x="9" y="174"/>
                  </a:cubicBezTo>
                  <a:cubicBezTo>
                    <a:pt x="9" y="120"/>
                    <a:pt x="9" y="120"/>
                    <a:pt x="9" y="120"/>
                  </a:cubicBezTo>
                  <a:cubicBezTo>
                    <a:pt x="36" y="120"/>
                    <a:pt x="36" y="120"/>
                    <a:pt x="36" y="120"/>
                  </a:cubicBezTo>
                  <a:lnTo>
                    <a:pt x="36" y="174"/>
                  </a:lnTo>
                  <a:close/>
                  <a:moveTo>
                    <a:pt x="36" y="222"/>
                  </a:moveTo>
                  <a:cubicBezTo>
                    <a:pt x="9" y="222"/>
                    <a:pt x="9" y="222"/>
                    <a:pt x="9" y="222"/>
                  </a:cubicBezTo>
                  <a:cubicBezTo>
                    <a:pt x="7" y="222"/>
                    <a:pt x="6" y="222"/>
                    <a:pt x="4" y="223"/>
                  </a:cubicBezTo>
                  <a:cubicBezTo>
                    <a:pt x="6" y="226"/>
                    <a:pt x="7" y="229"/>
                    <a:pt x="9" y="232"/>
                  </a:cubicBezTo>
                  <a:cubicBezTo>
                    <a:pt x="9" y="231"/>
                    <a:pt x="9" y="231"/>
                    <a:pt x="9" y="231"/>
                  </a:cubicBezTo>
                  <a:cubicBezTo>
                    <a:pt x="36" y="231"/>
                    <a:pt x="36" y="231"/>
                    <a:pt x="36" y="231"/>
                  </a:cubicBezTo>
                  <a:cubicBezTo>
                    <a:pt x="36" y="267"/>
                    <a:pt x="36" y="267"/>
                    <a:pt x="36" y="267"/>
                  </a:cubicBezTo>
                  <a:cubicBezTo>
                    <a:pt x="39" y="270"/>
                    <a:pt x="42" y="273"/>
                    <a:pt x="45" y="275"/>
                  </a:cubicBezTo>
                  <a:cubicBezTo>
                    <a:pt x="45" y="231"/>
                    <a:pt x="45" y="231"/>
                    <a:pt x="45" y="231"/>
                  </a:cubicBezTo>
                  <a:cubicBezTo>
                    <a:pt x="45" y="226"/>
                    <a:pt x="41" y="222"/>
                    <a:pt x="36" y="222"/>
                  </a:cubicBezTo>
                  <a:close/>
                  <a:moveTo>
                    <a:pt x="103" y="0"/>
                  </a:moveTo>
                  <a:cubicBezTo>
                    <a:pt x="75" y="0"/>
                    <a:pt x="75" y="0"/>
                    <a:pt x="75" y="0"/>
                  </a:cubicBezTo>
                  <a:cubicBezTo>
                    <a:pt x="70" y="0"/>
                    <a:pt x="66" y="4"/>
                    <a:pt x="66" y="9"/>
                  </a:cubicBezTo>
                  <a:cubicBezTo>
                    <a:pt x="66" y="63"/>
                    <a:pt x="66" y="63"/>
                    <a:pt x="66" y="63"/>
                  </a:cubicBezTo>
                  <a:cubicBezTo>
                    <a:pt x="66" y="68"/>
                    <a:pt x="70" y="72"/>
                    <a:pt x="75" y="72"/>
                  </a:cubicBezTo>
                  <a:cubicBezTo>
                    <a:pt x="103" y="72"/>
                    <a:pt x="103" y="72"/>
                    <a:pt x="103" y="72"/>
                  </a:cubicBezTo>
                  <a:cubicBezTo>
                    <a:pt x="108" y="72"/>
                    <a:pt x="112" y="68"/>
                    <a:pt x="112" y="63"/>
                  </a:cubicBezTo>
                  <a:cubicBezTo>
                    <a:pt x="112" y="9"/>
                    <a:pt x="112" y="9"/>
                    <a:pt x="112" y="9"/>
                  </a:cubicBezTo>
                  <a:cubicBezTo>
                    <a:pt x="112" y="4"/>
                    <a:pt x="108" y="0"/>
                    <a:pt x="103" y="0"/>
                  </a:cubicBezTo>
                  <a:close/>
                  <a:moveTo>
                    <a:pt x="103" y="63"/>
                  </a:moveTo>
                  <a:cubicBezTo>
                    <a:pt x="75" y="63"/>
                    <a:pt x="75" y="63"/>
                    <a:pt x="75" y="63"/>
                  </a:cubicBezTo>
                  <a:cubicBezTo>
                    <a:pt x="75" y="9"/>
                    <a:pt x="75" y="9"/>
                    <a:pt x="75" y="9"/>
                  </a:cubicBezTo>
                  <a:cubicBezTo>
                    <a:pt x="103" y="9"/>
                    <a:pt x="103" y="9"/>
                    <a:pt x="103" y="9"/>
                  </a:cubicBezTo>
                  <a:lnTo>
                    <a:pt x="103" y="63"/>
                  </a:lnTo>
                  <a:close/>
                  <a:moveTo>
                    <a:pt x="107" y="150"/>
                  </a:moveTo>
                  <a:cubicBezTo>
                    <a:pt x="104" y="150"/>
                    <a:pt x="103" y="152"/>
                    <a:pt x="103" y="155"/>
                  </a:cubicBezTo>
                  <a:cubicBezTo>
                    <a:pt x="103" y="174"/>
                    <a:pt x="103" y="174"/>
                    <a:pt x="103" y="174"/>
                  </a:cubicBezTo>
                  <a:cubicBezTo>
                    <a:pt x="94" y="174"/>
                    <a:pt x="94" y="174"/>
                    <a:pt x="94" y="174"/>
                  </a:cubicBezTo>
                  <a:cubicBezTo>
                    <a:pt x="94" y="111"/>
                    <a:pt x="94" y="111"/>
                    <a:pt x="94" y="111"/>
                  </a:cubicBezTo>
                  <a:cubicBezTo>
                    <a:pt x="71" y="111"/>
                    <a:pt x="71" y="111"/>
                    <a:pt x="71" y="111"/>
                  </a:cubicBezTo>
                  <a:cubicBezTo>
                    <a:pt x="68" y="111"/>
                    <a:pt x="66" y="112"/>
                    <a:pt x="66" y="116"/>
                  </a:cubicBezTo>
                  <a:cubicBezTo>
                    <a:pt x="66" y="119"/>
                    <a:pt x="68" y="120"/>
                    <a:pt x="71" y="120"/>
                  </a:cubicBezTo>
                  <a:cubicBezTo>
                    <a:pt x="84" y="120"/>
                    <a:pt x="84" y="120"/>
                    <a:pt x="84" y="120"/>
                  </a:cubicBezTo>
                  <a:cubicBezTo>
                    <a:pt x="84" y="174"/>
                    <a:pt x="84" y="174"/>
                    <a:pt x="84" y="174"/>
                  </a:cubicBezTo>
                  <a:cubicBezTo>
                    <a:pt x="71" y="174"/>
                    <a:pt x="71" y="174"/>
                    <a:pt x="71" y="174"/>
                  </a:cubicBezTo>
                  <a:cubicBezTo>
                    <a:pt x="68" y="174"/>
                    <a:pt x="66" y="175"/>
                    <a:pt x="66" y="178"/>
                  </a:cubicBezTo>
                  <a:cubicBezTo>
                    <a:pt x="66" y="181"/>
                    <a:pt x="68" y="183"/>
                    <a:pt x="71" y="183"/>
                  </a:cubicBezTo>
                  <a:cubicBezTo>
                    <a:pt x="107" y="183"/>
                    <a:pt x="107" y="183"/>
                    <a:pt x="107" y="183"/>
                  </a:cubicBezTo>
                  <a:cubicBezTo>
                    <a:pt x="110" y="183"/>
                    <a:pt x="112" y="181"/>
                    <a:pt x="112" y="178"/>
                  </a:cubicBezTo>
                  <a:cubicBezTo>
                    <a:pt x="112" y="155"/>
                    <a:pt x="112" y="155"/>
                    <a:pt x="112" y="155"/>
                  </a:cubicBezTo>
                  <a:cubicBezTo>
                    <a:pt x="112" y="152"/>
                    <a:pt x="111" y="150"/>
                    <a:pt x="107" y="150"/>
                  </a:cubicBezTo>
                  <a:close/>
                  <a:moveTo>
                    <a:pt x="103" y="222"/>
                  </a:moveTo>
                  <a:cubicBezTo>
                    <a:pt x="75" y="222"/>
                    <a:pt x="75" y="222"/>
                    <a:pt x="75" y="222"/>
                  </a:cubicBezTo>
                  <a:cubicBezTo>
                    <a:pt x="70" y="222"/>
                    <a:pt x="66" y="226"/>
                    <a:pt x="66" y="231"/>
                  </a:cubicBezTo>
                  <a:cubicBezTo>
                    <a:pt x="66" y="284"/>
                    <a:pt x="66" y="284"/>
                    <a:pt x="66" y="284"/>
                  </a:cubicBezTo>
                  <a:cubicBezTo>
                    <a:pt x="66" y="290"/>
                    <a:pt x="70" y="294"/>
                    <a:pt x="75" y="294"/>
                  </a:cubicBezTo>
                  <a:cubicBezTo>
                    <a:pt x="103" y="294"/>
                    <a:pt x="103" y="294"/>
                    <a:pt x="103" y="294"/>
                  </a:cubicBezTo>
                  <a:cubicBezTo>
                    <a:pt x="108" y="294"/>
                    <a:pt x="112" y="290"/>
                    <a:pt x="112" y="284"/>
                  </a:cubicBezTo>
                  <a:cubicBezTo>
                    <a:pt x="112" y="231"/>
                    <a:pt x="112" y="231"/>
                    <a:pt x="112" y="231"/>
                  </a:cubicBezTo>
                  <a:cubicBezTo>
                    <a:pt x="112" y="226"/>
                    <a:pt x="108" y="222"/>
                    <a:pt x="103" y="222"/>
                  </a:cubicBezTo>
                  <a:close/>
                  <a:moveTo>
                    <a:pt x="103" y="284"/>
                  </a:moveTo>
                  <a:cubicBezTo>
                    <a:pt x="75" y="284"/>
                    <a:pt x="75" y="284"/>
                    <a:pt x="75" y="284"/>
                  </a:cubicBezTo>
                  <a:cubicBezTo>
                    <a:pt x="75" y="231"/>
                    <a:pt x="75" y="231"/>
                    <a:pt x="75" y="231"/>
                  </a:cubicBezTo>
                  <a:cubicBezTo>
                    <a:pt x="103" y="231"/>
                    <a:pt x="103" y="231"/>
                    <a:pt x="103" y="231"/>
                  </a:cubicBezTo>
                  <a:lnTo>
                    <a:pt x="103" y="284"/>
                  </a:lnTo>
                  <a:close/>
                  <a:moveTo>
                    <a:pt x="174" y="261"/>
                  </a:moveTo>
                  <a:cubicBezTo>
                    <a:pt x="170" y="261"/>
                    <a:pt x="169" y="263"/>
                    <a:pt x="169" y="266"/>
                  </a:cubicBezTo>
                  <a:cubicBezTo>
                    <a:pt x="169" y="284"/>
                    <a:pt x="169" y="284"/>
                    <a:pt x="169" y="284"/>
                  </a:cubicBezTo>
                  <a:cubicBezTo>
                    <a:pt x="160" y="284"/>
                    <a:pt x="160" y="284"/>
                    <a:pt x="160" y="284"/>
                  </a:cubicBezTo>
                  <a:cubicBezTo>
                    <a:pt x="160" y="222"/>
                    <a:pt x="160" y="222"/>
                    <a:pt x="160" y="222"/>
                  </a:cubicBezTo>
                  <a:cubicBezTo>
                    <a:pt x="137" y="222"/>
                    <a:pt x="137" y="222"/>
                    <a:pt x="137" y="222"/>
                  </a:cubicBezTo>
                  <a:cubicBezTo>
                    <a:pt x="135" y="222"/>
                    <a:pt x="133" y="223"/>
                    <a:pt x="133" y="226"/>
                  </a:cubicBezTo>
                  <a:cubicBezTo>
                    <a:pt x="133" y="230"/>
                    <a:pt x="135" y="231"/>
                    <a:pt x="137" y="231"/>
                  </a:cubicBezTo>
                  <a:cubicBezTo>
                    <a:pt x="151" y="231"/>
                    <a:pt x="151" y="231"/>
                    <a:pt x="151" y="231"/>
                  </a:cubicBezTo>
                  <a:cubicBezTo>
                    <a:pt x="151" y="284"/>
                    <a:pt x="151" y="284"/>
                    <a:pt x="151" y="284"/>
                  </a:cubicBezTo>
                  <a:cubicBezTo>
                    <a:pt x="137" y="284"/>
                    <a:pt x="137" y="284"/>
                    <a:pt x="137" y="284"/>
                  </a:cubicBezTo>
                  <a:cubicBezTo>
                    <a:pt x="135" y="284"/>
                    <a:pt x="133" y="286"/>
                    <a:pt x="133" y="289"/>
                  </a:cubicBezTo>
                  <a:cubicBezTo>
                    <a:pt x="133" y="292"/>
                    <a:pt x="135" y="294"/>
                    <a:pt x="137" y="294"/>
                  </a:cubicBezTo>
                  <a:cubicBezTo>
                    <a:pt x="174" y="294"/>
                    <a:pt x="174" y="294"/>
                    <a:pt x="174" y="294"/>
                  </a:cubicBezTo>
                  <a:cubicBezTo>
                    <a:pt x="176" y="294"/>
                    <a:pt x="178" y="292"/>
                    <a:pt x="178" y="289"/>
                  </a:cubicBezTo>
                  <a:cubicBezTo>
                    <a:pt x="178" y="266"/>
                    <a:pt x="178" y="266"/>
                    <a:pt x="178" y="266"/>
                  </a:cubicBezTo>
                  <a:cubicBezTo>
                    <a:pt x="178" y="263"/>
                    <a:pt x="177" y="261"/>
                    <a:pt x="174" y="26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30" name="Freeform 152"/>
            <p:cNvSpPr>
              <a:spLocks noEditPoints="1"/>
            </p:cNvSpPr>
            <p:nvPr userDrawn="1"/>
          </p:nvSpPr>
          <p:spPr bwMode="gray">
            <a:xfrm>
              <a:off x="8702676" y="5491163"/>
              <a:ext cx="322263" cy="528638"/>
            </a:xfrm>
            <a:custGeom>
              <a:avLst/>
              <a:gdLst>
                <a:gd name="T0" fmla="*/ 133 w 178"/>
                <a:gd name="T1" fmla="*/ 5 h 294"/>
                <a:gd name="T2" fmla="*/ 138 w 178"/>
                <a:gd name="T3" fmla="*/ 9 h 294"/>
                <a:gd name="T4" fmla="*/ 137 w 178"/>
                <a:gd name="T5" fmla="*/ 0 h 294"/>
                <a:gd name="T6" fmla="*/ 36 w 178"/>
                <a:gd name="T7" fmla="*/ 44 h 294"/>
                <a:gd name="T8" fmla="*/ 27 w 178"/>
                <a:gd name="T9" fmla="*/ 63 h 294"/>
                <a:gd name="T10" fmla="*/ 22 w 178"/>
                <a:gd name="T11" fmla="*/ 43 h 294"/>
                <a:gd name="T12" fmla="*/ 18 w 178"/>
                <a:gd name="T13" fmla="*/ 48 h 294"/>
                <a:gd name="T14" fmla="*/ 9 w 178"/>
                <a:gd name="T15" fmla="*/ 63 h 294"/>
                <a:gd name="T16" fmla="*/ 4 w 178"/>
                <a:gd name="T17" fmla="*/ 72 h 294"/>
                <a:gd name="T18" fmla="*/ 4 w 178"/>
                <a:gd name="T19" fmla="*/ 72 h 294"/>
                <a:gd name="T20" fmla="*/ 45 w 178"/>
                <a:gd name="T21" fmla="*/ 67 h 294"/>
                <a:gd name="T22" fmla="*/ 41 w 178"/>
                <a:gd name="T23" fmla="*/ 39 h 294"/>
                <a:gd name="T24" fmla="*/ 9 w 178"/>
                <a:gd name="T25" fmla="*/ 111 h 294"/>
                <a:gd name="T26" fmla="*/ 0 w 178"/>
                <a:gd name="T27" fmla="*/ 174 h 294"/>
                <a:gd name="T28" fmla="*/ 36 w 178"/>
                <a:gd name="T29" fmla="*/ 183 h 294"/>
                <a:gd name="T30" fmla="*/ 45 w 178"/>
                <a:gd name="T31" fmla="*/ 120 h 294"/>
                <a:gd name="T32" fmla="*/ 36 w 178"/>
                <a:gd name="T33" fmla="*/ 174 h 294"/>
                <a:gd name="T34" fmla="*/ 9 w 178"/>
                <a:gd name="T35" fmla="*/ 120 h 294"/>
                <a:gd name="T36" fmla="*/ 36 w 178"/>
                <a:gd name="T37" fmla="*/ 174 h 294"/>
                <a:gd name="T38" fmla="*/ 9 w 178"/>
                <a:gd name="T39" fmla="*/ 222 h 294"/>
                <a:gd name="T40" fmla="*/ 4 w 178"/>
                <a:gd name="T41" fmla="*/ 223 h 294"/>
                <a:gd name="T42" fmla="*/ 9 w 178"/>
                <a:gd name="T43" fmla="*/ 231 h 294"/>
                <a:gd name="T44" fmla="*/ 36 w 178"/>
                <a:gd name="T45" fmla="*/ 267 h 294"/>
                <a:gd name="T46" fmla="*/ 45 w 178"/>
                <a:gd name="T47" fmla="*/ 275 h 294"/>
                <a:gd name="T48" fmla="*/ 36 w 178"/>
                <a:gd name="T49" fmla="*/ 222 h 294"/>
                <a:gd name="T50" fmla="*/ 75 w 178"/>
                <a:gd name="T51" fmla="*/ 0 h 294"/>
                <a:gd name="T52" fmla="*/ 66 w 178"/>
                <a:gd name="T53" fmla="*/ 63 h 294"/>
                <a:gd name="T54" fmla="*/ 103 w 178"/>
                <a:gd name="T55" fmla="*/ 72 h 294"/>
                <a:gd name="T56" fmla="*/ 112 w 178"/>
                <a:gd name="T57" fmla="*/ 9 h 294"/>
                <a:gd name="T58" fmla="*/ 103 w 178"/>
                <a:gd name="T59" fmla="*/ 63 h 294"/>
                <a:gd name="T60" fmla="*/ 75 w 178"/>
                <a:gd name="T61" fmla="*/ 9 h 294"/>
                <a:gd name="T62" fmla="*/ 103 w 178"/>
                <a:gd name="T63" fmla="*/ 63 h 294"/>
                <a:gd name="T64" fmla="*/ 107 w 178"/>
                <a:gd name="T65" fmla="*/ 150 h 294"/>
                <a:gd name="T66" fmla="*/ 103 w 178"/>
                <a:gd name="T67" fmla="*/ 174 h 294"/>
                <a:gd name="T68" fmla="*/ 94 w 178"/>
                <a:gd name="T69" fmla="*/ 111 h 294"/>
                <a:gd name="T70" fmla="*/ 66 w 178"/>
                <a:gd name="T71" fmla="*/ 115 h 294"/>
                <a:gd name="T72" fmla="*/ 84 w 178"/>
                <a:gd name="T73" fmla="*/ 120 h 294"/>
                <a:gd name="T74" fmla="*/ 71 w 178"/>
                <a:gd name="T75" fmla="*/ 174 h 294"/>
                <a:gd name="T76" fmla="*/ 71 w 178"/>
                <a:gd name="T77" fmla="*/ 183 h 294"/>
                <a:gd name="T78" fmla="*/ 112 w 178"/>
                <a:gd name="T79" fmla="*/ 178 h 294"/>
                <a:gd name="T80" fmla="*/ 107 w 178"/>
                <a:gd name="T81" fmla="*/ 150 h 294"/>
                <a:gd name="T82" fmla="*/ 75 w 178"/>
                <a:gd name="T83" fmla="*/ 222 h 294"/>
                <a:gd name="T84" fmla="*/ 66 w 178"/>
                <a:gd name="T85" fmla="*/ 284 h 294"/>
                <a:gd name="T86" fmla="*/ 103 w 178"/>
                <a:gd name="T87" fmla="*/ 294 h 294"/>
                <a:gd name="T88" fmla="*/ 112 w 178"/>
                <a:gd name="T89" fmla="*/ 231 h 294"/>
                <a:gd name="T90" fmla="*/ 103 w 178"/>
                <a:gd name="T91" fmla="*/ 284 h 294"/>
                <a:gd name="T92" fmla="*/ 75 w 178"/>
                <a:gd name="T93" fmla="*/ 231 h 294"/>
                <a:gd name="T94" fmla="*/ 103 w 178"/>
                <a:gd name="T95" fmla="*/ 284 h 294"/>
                <a:gd name="T96" fmla="*/ 133 w 178"/>
                <a:gd name="T97" fmla="*/ 226 h 294"/>
                <a:gd name="T98" fmla="*/ 138 w 178"/>
                <a:gd name="T99" fmla="*/ 231 h 294"/>
                <a:gd name="T100" fmla="*/ 169 w 178"/>
                <a:gd name="T101" fmla="*/ 269 h 294"/>
                <a:gd name="T102" fmla="*/ 160 w 178"/>
                <a:gd name="T103" fmla="*/ 284 h 294"/>
                <a:gd name="T104" fmla="*/ 151 w 178"/>
                <a:gd name="T105" fmla="*/ 249 h 294"/>
                <a:gd name="T106" fmla="*/ 137 w 178"/>
                <a:gd name="T107" fmla="*/ 284 h 294"/>
                <a:gd name="T108" fmla="*/ 137 w 178"/>
                <a:gd name="T109" fmla="*/ 294 h 294"/>
                <a:gd name="T110" fmla="*/ 178 w 178"/>
                <a:gd name="T111" fmla="*/ 289 h 294"/>
                <a:gd name="T112" fmla="*/ 169 w 178"/>
                <a:gd name="T113" fmla="*/ 269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78" h="294">
                  <a:moveTo>
                    <a:pt x="137" y="0"/>
                  </a:moveTo>
                  <a:cubicBezTo>
                    <a:pt x="135" y="0"/>
                    <a:pt x="133" y="1"/>
                    <a:pt x="133" y="5"/>
                  </a:cubicBezTo>
                  <a:cubicBezTo>
                    <a:pt x="133" y="8"/>
                    <a:pt x="135" y="9"/>
                    <a:pt x="137" y="9"/>
                  </a:cubicBezTo>
                  <a:cubicBezTo>
                    <a:pt x="138" y="9"/>
                    <a:pt x="138" y="9"/>
                    <a:pt x="138" y="9"/>
                  </a:cubicBezTo>
                  <a:cubicBezTo>
                    <a:pt x="140" y="6"/>
                    <a:pt x="142" y="3"/>
                    <a:pt x="144" y="0"/>
                  </a:cubicBezTo>
                  <a:lnTo>
                    <a:pt x="137" y="0"/>
                  </a:lnTo>
                  <a:close/>
                  <a:moveTo>
                    <a:pt x="41" y="39"/>
                  </a:moveTo>
                  <a:cubicBezTo>
                    <a:pt x="37" y="39"/>
                    <a:pt x="36" y="41"/>
                    <a:pt x="36" y="44"/>
                  </a:cubicBezTo>
                  <a:cubicBezTo>
                    <a:pt x="36" y="63"/>
                    <a:pt x="36" y="63"/>
                    <a:pt x="36" y="63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27" y="36"/>
                    <a:pt x="27" y="36"/>
                    <a:pt x="27" y="36"/>
                  </a:cubicBezTo>
                  <a:cubicBezTo>
                    <a:pt x="25" y="38"/>
                    <a:pt x="24" y="40"/>
                    <a:pt x="22" y="43"/>
                  </a:cubicBezTo>
                  <a:cubicBezTo>
                    <a:pt x="22" y="43"/>
                    <a:pt x="21" y="43"/>
                    <a:pt x="21" y="44"/>
                  </a:cubicBezTo>
                  <a:cubicBezTo>
                    <a:pt x="20" y="45"/>
                    <a:pt x="19" y="47"/>
                    <a:pt x="18" y="48"/>
                  </a:cubicBezTo>
                  <a:cubicBezTo>
                    <a:pt x="18" y="63"/>
                    <a:pt x="18" y="63"/>
                    <a:pt x="18" y="63"/>
                  </a:cubicBezTo>
                  <a:cubicBezTo>
                    <a:pt x="9" y="63"/>
                    <a:pt x="9" y="63"/>
                    <a:pt x="9" y="63"/>
                  </a:cubicBezTo>
                  <a:cubicBezTo>
                    <a:pt x="8" y="63"/>
                    <a:pt x="8" y="63"/>
                    <a:pt x="8" y="63"/>
                  </a:cubicBezTo>
                  <a:cubicBezTo>
                    <a:pt x="7" y="66"/>
                    <a:pt x="5" y="69"/>
                    <a:pt x="4" y="72"/>
                  </a:cubicBezTo>
                  <a:cubicBezTo>
                    <a:pt x="4" y="72"/>
                    <a:pt x="4" y="72"/>
                    <a:pt x="4" y="72"/>
                  </a:cubicBezTo>
                  <a:cubicBezTo>
                    <a:pt x="4" y="72"/>
                    <a:pt x="4" y="72"/>
                    <a:pt x="4" y="72"/>
                  </a:cubicBezTo>
                  <a:cubicBezTo>
                    <a:pt x="41" y="72"/>
                    <a:pt x="41" y="72"/>
                    <a:pt x="41" y="72"/>
                  </a:cubicBezTo>
                  <a:cubicBezTo>
                    <a:pt x="43" y="72"/>
                    <a:pt x="45" y="71"/>
                    <a:pt x="45" y="67"/>
                  </a:cubicBezTo>
                  <a:cubicBezTo>
                    <a:pt x="45" y="44"/>
                    <a:pt x="45" y="44"/>
                    <a:pt x="45" y="44"/>
                  </a:cubicBezTo>
                  <a:cubicBezTo>
                    <a:pt x="45" y="41"/>
                    <a:pt x="44" y="39"/>
                    <a:pt x="41" y="39"/>
                  </a:cubicBezTo>
                  <a:close/>
                  <a:moveTo>
                    <a:pt x="36" y="111"/>
                  </a:moveTo>
                  <a:cubicBezTo>
                    <a:pt x="9" y="111"/>
                    <a:pt x="9" y="111"/>
                    <a:pt x="9" y="111"/>
                  </a:cubicBezTo>
                  <a:cubicBezTo>
                    <a:pt x="4" y="111"/>
                    <a:pt x="0" y="115"/>
                    <a:pt x="0" y="120"/>
                  </a:cubicBezTo>
                  <a:cubicBezTo>
                    <a:pt x="0" y="174"/>
                    <a:pt x="0" y="174"/>
                    <a:pt x="0" y="174"/>
                  </a:cubicBezTo>
                  <a:cubicBezTo>
                    <a:pt x="0" y="179"/>
                    <a:pt x="4" y="183"/>
                    <a:pt x="9" y="183"/>
                  </a:cubicBezTo>
                  <a:cubicBezTo>
                    <a:pt x="36" y="183"/>
                    <a:pt x="36" y="183"/>
                    <a:pt x="36" y="183"/>
                  </a:cubicBezTo>
                  <a:cubicBezTo>
                    <a:pt x="41" y="183"/>
                    <a:pt x="45" y="179"/>
                    <a:pt x="45" y="174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45" y="115"/>
                    <a:pt x="41" y="111"/>
                    <a:pt x="36" y="111"/>
                  </a:cubicBezTo>
                  <a:close/>
                  <a:moveTo>
                    <a:pt x="36" y="174"/>
                  </a:moveTo>
                  <a:cubicBezTo>
                    <a:pt x="9" y="174"/>
                    <a:pt x="9" y="174"/>
                    <a:pt x="9" y="174"/>
                  </a:cubicBezTo>
                  <a:cubicBezTo>
                    <a:pt x="9" y="120"/>
                    <a:pt x="9" y="120"/>
                    <a:pt x="9" y="120"/>
                  </a:cubicBezTo>
                  <a:cubicBezTo>
                    <a:pt x="36" y="120"/>
                    <a:pt x="36" y="120"/>
                    <a:pt x="36" y="120"/>
                  </a:cubicBezTo>
                  <a:lnTo>
                    <a:pt x="36" y="174"/>
                  </a:lnTo>
                  <a:close/>
                  <a:moveTo>
                    <a:pt x="36" y="222"/>
                  </a:moveTo>
                  <a:cubicBezTo>
                    <a:pt x="9" y="222"/>
                    <a:pt x="9" y="222"/>
                    <a:pt x="9" y="222"/>
                  </a:cubicBezTo>
                  <a:cubicBezTo>
                    <a:pt x="7" y="222"/>
                    <a:pt x="6" y="222"/>
                    <a:pt x="4" y="223"/>
                  </a:cubicBezTo>
                  <a:cubicBezTo>
                    <a:pt x="4" y="223"/>
                    <a:pt x="4" y="223"/>
                    <a:pt x="4" y="223"/>
                  </a:cubicBezTo>
                  <a:cubicBezTo>
                    <a:pt x="6" y="226"/>
                    <a:pt x="7" y="229"/>
                    <a:pt x="9" y="232"/>
                  </a:cubicBezTo>
                  <a:cubicBezTo>
                    <a:pt x="9" y="231"/>
                    <a:pt x="9" y="231"/>
                    <a:pt x="9" y="231"/>
                  </a:cubicBezTo>
                  <a:cubicBezTo>
                    <a:pt x="36" y="231"/>
                    <a:pt x="36" y="231"/>
                    <a:pt x="36" y="231"/>
                  </a:cubicBezTo>
                  <a:cubicBezTo>
                    <a:pt x="36" y="267"/>
                    <a:pt x="36" y="267"/>
                    <a:pt x="36" y="267"/>
                  </a:cubicBezTo>
                  <a:cubicBezTo>
                    <a:pt x="38" y="269"/>
                    <a:pt x="40" y="271"/>
                    <a:pt x="42" y="273"/>
                  </a:cubicBezTo>
                  <a:cubicBezTo>
                    <a:pt x="43" y="274"/>
                    <a:pt x="44" y="274"/>
                    <a:pt x="45" y="275"/>
                  </a:cubicBezTo>
                  <a:cubicBezTo>
                    <a:pt x="45" y="231"/>
                    <a:pt x="45" y="231"/>
                    <a:pt x="45" y="231"/>
                  </a:cubicBezTo>
                  <a:cubicBezTo>
                    <a:pt x="45" y="226"/>
                    <a:pt x="41" y="222"/>
                    <a:pt x="36" y="222"/>
                  </a:cubicBezTo>
                  <a:close/>
                  <a:moveTo>
                    <a:pt x="103" y="0"/>
                  </a:moveTo>
                  <a:cubicBezTo>
                    <a:pt x="75" y="0"/>
                    <a:pt x="75" y="0"/>
                    <a:pt x="75" y="0"/>
                  </a:cubicBezTo>
                  <a:cubicBezTo>
                    <a:pt x="70" y="0"/>
                    <a:pt x="66" y="4"/>
                    <a:pt x="66" y="9"/>
                  </a:cubicBezTo>
                  <a:cubicBezTo>
                    <a:pt x="66" y="63"/>
                    <a:pt x="66" y="63"/>
                    <a:pt x="66" y="63"/>
                  </a:cubicBezTo>
                  <a:cubicBezTo>
                    <a:pt x="66" y="68"/>
                    <a:pt x="70" y="72"/>
                    <a:pt x="75" y="72"/>
                  </a:cubicBezTo>
                  <a:cubicBezTo>
                    <a:pt x="103" y="72"/>
                    <a:pt x="103" y="72"/>
                    <a:pt x="103" y="72"/>
                  </a:cubicBezTo>
                  <a:cubicBezTo>
                    <a:pt x="108" y="72"/>
                    <a:pt x="112" y="68"/>
                    <a:pt x="112" y="63"/>
                  </a:cubicBezTo>
                  <a:cubicBezTo>
                    <a:pt x="112" y="9"/>
                    <a:pt x="112" y="9"/>
                    <a:pt x="112" y="9"/>
                  </a:cubicBezTo>
                  <a:cubicBezTo>
                    <a:pt x="112" y="4"/>
                    <a:pt x="108" y="0"/>
                    <a:pt x="103" y="0"/>
                  </a:cubicBezTo>
                  <a:close/>
                  <a:moveTo>
                    <a:pt x="103" y="63"/>
                  </a:moveTo>
                  <a:cubicBezTo>
                    <a:pt x="75" y="63"/>
                    <a:pt x="75" y="63"/>
                    <a:pt x="75" y="63"/>
                  </a:cubicBezTo>
                  <a:cubicBezTo>
                    <a:pt x="75" y="9"/>
                    <a:pt x="75" y="9"/>
                    <a:pt x="75" y="9"/>
                  </a:cubicBezTo>
                  <a:cubicBezTo>
                    <a:pt x="103" y="9"/>
                    <a:pt x="103" y="9"/>
                    <a:pt x="103" y="9"/>
                  </a:cubicBezTo>
                  <a:lnTo>
                    <a:pt x="103" y="63"/>
                  </a:lnTo>
                  <a:close/>
                  <a:moveTo>
                    <a:pt x="107" y="150"/>
                  </a:moveTo>
                  <a:cubicBezTo>
                    <a:pt x="107" y="150"/>
                    <a:pt x="107" y="150"/>
                    <a:pt x="107" y="150"/>
                  </a:cubicBezTo>
                  <a:cubicBezTo>
                    <a:pt x="104" y="150"/>
                    <a:pt x="103" y="152"/>
                    <a:pt x="103" y="155"/>
                  </a:cubicBezTo>
                  <a:cubicBezTo>
                    <a:pt x="103" y="174"/>
                    <a:pt x="103" y="174"/>
                    <a:pt x="103" y="174"/>
                  </a:cubicBezTo>
                  <a:cubicBezTo>
                    <a:pt x="94" y="174"/>
                    <a:pt x="94" y="174"/>
                    <a:pt x="94" y="174"/>
                  </a:cubicBezTo>
                  <a:cubicBezTo>
                    <a:pt x="94" y="111"/>
                    <a:pt x="94" y="111"/>
                    <a:pt x="94" y="111"/>
                  </a:cubicBezTo>
                  <a:cubicBezTo>
                    <a:pt x="71" y="111"/>
                    <a:pt x="71" y="111"/>
                    <a:pt x="71" y="111"/>
                  </a:cubicBezTo>
                  <a:cubicBezTo>
                    <a:pt x="68" y="111"/>
                    <a:pt x="66" y="112"/>
                    <a:pt x="66" y="115"/>
                  </a:cubicBezTo>
                  <a:cubicBezTo>
                    <a:pt x="66" y="119"/>
                    <a:pt x="68" y="120"/>
                    <a:pt x="71" y="120"/>
                  </a:cubicBezTo>
                  <a:cubicBezTo>
                    <a:pt x="84" y="120"/>
                    <a:pt x="84" y="120"/>
                    <a:pt x="84" y="120"/>
                  </a:cubicBezTo>
                  <a:cubicBezTo>
                    <a:pt x="84" y="174"/>
                    <a:pt x="84" y="174"/>
                    <a:pt x="84" y="174"/>
                  </a:cubicBezTo>
                  <a:cubicBezTo>
                    <a:pt x="71" y="174"/>
                    <a:pt x="71" y="174"/>
                    <a:pt x="71" y="174"/>
                  </a:cubicBezTo>
                  <a:cubicBezTo>
                    <a:pt x="68" y="174"/>
                    <a:pt x="66" y="175"/>
                    <a:pt x="66" y="178"/>
                  </a:cubicBezTo>
                  <a:cubicBezTo>
                    <a:pt x="66" y="181"/>
                    <a:pt x="68" y="183"/>
                    <a:pt x="71" y="183"/>
                  </a:cubicBezTo>
                  <a:cubicBezTo>
                    <a:pt x="107" y="183"/>
                    <a:pt x="107" y="183"/>
                    <a:pt x="107" y="183"/>
                  </a:cubicBezTo>
                  <a:cubicBezTo>
                    <a:pt x="110" y="183"/>
                    <a:pt x="112" y="181"/>
                    <a:pt x="112" y="178"/>
                  </a:cubicBezTo>
                  <a:cubicBezTo>
                    <a:pt x="112" y="172"/>
                    <a:pt x="112" y="172"/>
                    <a:pt x="112" y="172"/>
                  </a:cubicBezTo>
                  <a:cubicBezTo>
                    <a:pt x="110" y="165"/>
                    <a:pt x="108" y="158"/>
                    <a:pt x="107" y="150"/>
                  </a:cubicBezTo>
                  <a:close/>
                  <a:moveTo>
                    <a:pt x="103" y="222"/>
                  </a:moveTo>
                  <a:cubicBezTo>
                    <a:pt x="75" y="222"/>
                    <a:pt x="75" y="222"/>
                    <a:pt x="75" y="222"/>
                  </a:cubicBezTo>
                  <a:cubicBezTo>
                    <a:pt x="70" y="222"/>
                    <a:pt x="66" y="226"/>
                    <a:pt x="66" y="231"/>
                  </a:cubicBezTo>
                  <a:cubicBezTo>
                    <a:pt x="66" y="284"/>
                    <a:pt x="66" y="284"/>
                    <a:pt x="66" y="284"/>
                  </a:cubicBezTo>
                  <a:cubicBezTo>
                    <a:pt x="66" y="289"/>
                    <a:pt x="70" y="294"/>
                    <a:pt x="75" y="294"/>
                  </a:cubicBezTo>
                  <a:cubicBezTo>
                    <a:pt x="103" y="294"/>
                    <a:pt x="103" y="294"/>
                    <a:pt x="103" y="294"/>
                  </a:cubicBezTo>
                  <a:cubicBezTo>
                    <a:pt x="108" y="294"/>
                    <a:pt x="112" y="289"/>
                    <a:pt x="112" y="284"/>
                  </a:cubicBezTo>
                  <a:cubicBezTo>
                    <a:pt x="112" y="231"/>
                    <a:pt x="112" y="231"/>
                    <a:pt x="112" y="231"/>
                  </a:cubicBezTo>
                  <a:cubicBezTo>
                    <a:pt x="112" y="226"/>
                    <a:pt x="108" y="222"/>
                    <a:pt x="103" y="222"/>
                  </a:cubicBezTo>
                  <a:close/>
                  <a:moveTo>
                    <a:pt x="103" y="284"/>
                  </a:moveTo>
                  <a:cubicBezTo>
                    <a:pt x="75" y="284"/>
                    <a:pt x="75" y="284"/>
                    <a:pt x="75" y="284"/>
                  </a:cubicBezTo>
                  <a:cubicBezTo>
                    <a:pt x="75" y="231"/>
                    <a:pt x="75" y="231"/>
                    <a:pt x="75" y="231"/>
                  </a:cubicBezTo>
                  <a:cubicBezTo>
                    <a:pt x="103" y="231"/>
                    <a:pt x="103" y="231"/>
                    <a:pt x="103" y="231"/>
                  </a:cubicBezTo>
                  <a:lnTo>
                    <a:pt x="103" y="284"/>
                  </a:lnTo>
                  <a:close/>
                  <a:moveTo>
                    <a:pt x="133" y="224"/>
                  </a:moveTo>
                  <a:cubicBezTo>
                    <a:pt x="133" y="224"/>
                    <a:pt x="133" y="225"/>
                    <a:pt x="133" y="226"/>
                  </a:cubicBezTo>
                  <a:cubicBezTo>
                    <a:pt x="133" y="230"/>
                    <a:pt x="135" y="231"/>
                    <a:pt x="137" y="231"/>
                  </a:cubicBezTo>
                  <a:cubicBezTo>
                    <a:pt x="138" y="231"/>
                    <a:pt x="138" y="231"/>
                    <a:pt x="138" y="231"/>
                  </a:cubicBezTo>
                  <a:cubicBezTo>
                    <a:pt x="136" y="229"/>
                    <a:pt x="135" y="226"/>
                    <a:pt x="133" y="224"/>
                  </a:cubicBezTo>
                  <a:close/>
                  <a:moveTo>
                    <a:pt x="169" y="269"/>
                  </a:moveTo>
                  <a:cubicBezTo>
                    <a:pt x="169" y="284"/>
                    <a:pt x="169" y="284"/>
                    <a:pt x="169" y="284"/>
                  </a:cubicBezTo>
                  <a:cubicBezTo>
                    <a:pt x="160" y="284"/>
                    <a:pt x="160" y="284"/>
                    <a:pt x="160" y="284"/>
                  </a:cubicBezTo>
                  <a:cubicBezTo>
                    <a:pt x="160" y="260"/>
                    <a:pt x="160" y="260"/>
                    <a:pt x="160" y="260"/>
                  </a:cubicBezTo>
                  <a:cubicBezTo>
                    <a:pt x="157" y="256"/>
                    <a:pt x="154" y="253"/>
                    <a:pt x="151" y="249"/>
                  </a:cubicBezTo>
                  <a:cubicBezTo>
                    <a:pt x="151" y="284"/>
                    <a:pt x="151" y="284"/>
                    <a:pt x="151" y="284"/>
                  </a:cubicBezTo>
                  <a:cubicBezTo>
                    <a:pt x="137" y="284"/>
                    <a:pt x="137" y="284"/>
                    <a:pt x="137" y="284"/>
                  </a:cubicBezTo>
                  <a:cubicBezTo>
                    <a:pt x="135" y="284"/>
                    <a:pt x="133" y="286"/>
                    <a:pt x="133" y="289"/>
                  </a:cubicBezTo>
                  <a:cubicBezTo>
                    <a:pt x="133" y="292"/>
                    <a:pt x="135" y="294"/>
                    <a:pt x="137" y="294"/>
                  </a:cubicBezTo>
                  <a:cubicBezTo>
                    <a:pt x="174" y="294"/>
                    <a:pt x="174" y="294"/>
                    <a:pt x="174" y="294"/>
                  </a:cubicBezTo>
                  <a:cubicBezTo>
                    <a:pt x="176" y="294"/>
                    <a:pt x="178" y="292"/>
                    <a:pt x="178" y="289"/>
                  </a:cubicBezTo>
                  <a:cubicBezTo>
                    <a:pt x="178" y="277"/>
                    <a:pt x="178" y="277"/>
                    <a:pt x="178" y="277"/>
                  </a:cubicBezTo>
                  <a:cubicBezTo>
                    <a:pt x="175" y="274"/>
                    <a:pt x="172" y="272"/>
                    <a:pt x="169" y="269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31" name="Freeform 153"/>
            <p:cNvSpPr>
              <a:spLocks/>
            </p:cNvSpPr>
            <p:nvPr userDrawn="1"/>
          </p:nvSpPr>
          <p:spPr bwMode="gray">
            <a:xfrm>
              <a:off x="11164888" y="5548313"/>
              <a:ext cx="73025" cy="74613"/>
            </a:xfrm>
            <a:custGeom>
              <a:avLst/>
              <a:gdLst>
                <a:gd name="T0" fmla="*/ 40 w 41"/>
                <a:gd name="T1" fmla="*/ 23 h 41"/>
                <a:gd name="T2" fmla="*/ 19 w 41"/>
                <a:gd name="T3" fmla="*/ 40 h 41"/>
                <a:gd name="T4" fmla="*/ 2 w 41"/>
                <a:gd name="T5" fmla="*/ 18 h 41"/>
                <a:gd name="T6" fmla="*/ 23 w 41"/>
                <a:gd name="T7" fmla="*/ 1 h 41"/>
                <a:gd name="T8" fmla="*/ 40 w 41"/>
                <a:gd name="T9" fmla="*/ 2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41">
                  <a:moveTo>
                    <a:pt x="40" y="23"/>
                  </a:moveTo>
                  <a:cubicBezTo>
                    <a:pt x="39" y="33"/>
                    <a:pt x="29" y="41"/>
                    <a:pt x="19" y="40"/>
                  </a:cubicBezTo>
                  <a:cubicBezTo>
                    <a:pt x="8" y="39"/>
                    <a:pt x="0" y="29"/>
                    <a:pt x="2" y="18"/>
                  </a:cubicBezTo>
                  <a:cubicBezTo>
                    <a:pt x="3" y="8"/>
                    <a:pt x="12" y="0"/>
                    <a:pt x="23" y="1"/>
                  </a:cubicBezTo>
                  <a:cubicBezTo>
                    <a:pt x="34" y="2"/>
                    <a:pt x="41" y="12"/>
                    <a:pt x="40" y="23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32" name="Freeform 154"/>
            <p:cNvSpPr>
              <a:spLocks/>
            </p:cNvSpPr>
            <p:nvPr userDrawn="1"/>
          </p:nvSpPr>
          <p:spPr bwMode="gray">
            <a:xfrm>
              <a:off x="11156951" y="5618163"/>
              <a:ext cx="74613" cy="73025"/>
            </a:xfrm>
            <a:custGeom>
              <a:avLst/>
              <a:gdLst>
                <a:gd name="T0" fmla="*/ 40 w 41"/>
                <a:gd name="T1" fmla="*/ 22 h 40"/>
                <a:gd name="T2" fmla="*/ 19 w 41"/>
                <a:gd name="T3" fmla="*/ 39 h 40"/>
                <a:gd name="T4" fmla="*/ 1 w 41"/>
                <a:gd name="T5" fmla="*/ 18 h 40"/>
                <a:gd name="T6" fmla="*/ 23 w 41"/>
                <a:gd name="T7" fmla="*/ 1 h 40"/>
                <a:gd name="T8" fmla="*/ 40 w 41"/>
                <a:gd name="T9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40">
                  <a:moveTo>
                    <a:pt x="40" y="22"/>
                  </a:moveTo>
                  <a:cubicBezTo>
                    <a:pt x="39" y="33"/>
                    <a:pt x="29" y="40"/>
                    <a:pt x="19" y="39"/>
                  </a:cubicBezTo>
                  <a:cubicBezTo>
                    <a:pt x="8" y="38"/>
                    <a:pt x="0" y="29"/>
                    <a:pt x="1" y="18"/>
                  </a:cubicBezTo>
                  <a:cubicBezTo>
                    <a:pt x="3" y="7"/>
                    <a:pt x="12" y="0"/>
                    <a:pt x="23" y="1"/>
                  </a:cubicBezTo>
                  <a:cubicBezTo>
                    <a:pt x="33" y="2"/>
                    <a:pt x="41" y="11"/>
                    <a:pt x="40" y="22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33" name="Freeform 155"/>
            <p:cNvSpPr>
              <a:spLocks/>
            </p:cNvSpPr>
            <p:nvPr userDrawn="1"/>
          </p:nvSpPr>
          <p:spPr bwMode="gray">
            <a:xfrm>
              <a:off x="11150601" y="5686425"/>
              <a:ext cx="73025" cy="74613"/>
            </a:xfrm>
            <a:custGeom>
              <a:avLst/>
              <a:gdLst>
                <a:gd name="T0" fmla="*/ 40 w 41"/>
                <a:gd name="T1" fmla="*/ 23 h 41"/>
                <a:gd name="T2" fmla="*/ 18 w 41"/>
                <a:gd name="T3" fmla="*/ 40 h 41"/>
                <a:gd name="T4" fmla="*/ 1 w 41"/>
                <a:gd name="T5" fmla="*/ 18 h 41"/>
                <a:gd name="T6" fmla="*/ 23 w 41"/>
                <a:gd name="T7" fmla="*/ 1 h 41"/>
                <a:gd name="T8" fmla="*/ 40 w 41"/>
                <a:gd name="T9" fmla="*/ 2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41">
                  <a:moveTo>
                    <a:pt x="40" y="23"/>
                  </a:moveTo>
                  <a:cubicBezTo>
                    <a:pt x="39" y="33"/>
                    <a:pt x="29" y="41"/>
                    <a:pt x="18" y="40"/>
                  </a:cubicBezTo>
                  <a:cubicBezTo>
                    <a:pt x="8" y="39"/>
                    <a:pt x="0" y="29"/>
                    <a:pt x="1" y="18"/>
                  </a:cubicBezTo>
                  <a:cubicBezTo>
                    <a:pt x="2" y="8"/>
                    <a:pt x="12" y="0"/>
                    <a:pt x="23" y="1"/>
                  </a:cubicBezTo>
                  <a:cubicBezTo>
                    <a:pt x="33" y="2"/>
                    <a:pt x="41" y="12"/>
                    <a:pt x="40" y="23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34" name="Freeform 156"/>
            <p:cNvSpPr>
              <a:spLocks/>
            </p:cNvSpPr>
            <p:nvPr userDrawn="1"/>
          </p:nvSpPr>
          <p:spPr bwMode="gray">
            <a:xfrm>
              <a:off x="11142663" y="5757863"/>
              <a:ext cx="74613" cy="71438"/>
            </a:xfrm>
            <a:custGeom>
              <a:avLst/>
              <a:gdLst>
                <a:gd name="T0" fmla="*/ 40 w 41"/>
                <a:gd name="T1" fmla="*/ 22 h 40"/>
                <a:gd name="T2" fmla="*/ 18 w 41"/>
                <a:gd name="T3" fmla="*/ 39 h 40"/>
                <a:gd name="T4" fmla="*/ 1 w 41"/>
                <a:gd name="T5" fmla="*/ 18 h 40"/>
                <a:gd name="T6" fmla="*/ 22 w 41"/>
                <a:gd name="T7" fmla="*/ 1 h 40"/>
                <a:gd name="T8" fmla="*/ 40 w 41"/>
                <a:gd name="T9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40">
                  <a:moveTo>
                    <a:pt x="40" y="22"/>
                  </a:moveTo>
                  <a:cubicBezTo>
                    <a:pt x="38" y="33"/>
                    <a:pt x="29" y="40"/>
                    <a:pt x="18" y="39"/>
                  </a:cubicBezTo>
                  <a:cubicBezTo>
                    <a:pt x="8" y="38"/>
                    <a:pt x="0" y="29"/>
                    <a:pt x="1" y="18"/>
                  </a:cubicBezTo>
                  <a:cubicBezTo>
                    <a:pt x="2" y="7"/>
                    <a:pt x="12" y="0"/>
                    <a:pt x="22" y="1"/>
                  </a:cubicBezTo>
                  <a:cubicBezTo>
                    <a:pt x="33" y="2"/>
                    <a:pt x="41" y="11"/>
                    <a:pt x="40" y="22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35" name="Freeform 157"/>
            <p:cNvSpPr>
              <a:spLocks/>
            </p:cNvSpPr>
            <p:nvPr userDrawn="1"/>
          </p:nvSpPr>
          <p:spPr bwMode="gray">
            <a:xfrm>
              <a:off x="11136313" y="5826125"/>
              <a:ext cx="73025" cy="73025"/>
            </a:xfrm>
            <a:custGeom>
              <a:avLst/>
              <a:gdLst>
                <a:gd name="T0" fmla="*/ 39 w 41"/>
                <a:gd name="T1" fmla="*/ 23 h 41"/>
                <a:gd name="T2" fmla="*/ 18 w 41"/>
                <a:gd name="T3" fmla="*/ 40 h 41"/>
                <a:gd name="T4" fmla="*/ 1 w 41"/>
                <a:gd name="T5" fmla="*/ 18 h 41"/>
                <a:gd name="T6" fmla="*/ 22 w 41"/>
                <a:gd name="T7" fmla="*/ 1 h 41"/>
                <a:gd name="T8" fmla="*/ 39 w 41"/>
                <a:gd name="T9" fmla="*/ 2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41">
                  <a:moveTo>
                    <a:pt x="39" y="23"/>
                  </a:moveTo>
                  <a:cubicBezTo>
                    <a:pt x="38" y="33"/>
                    <a:pt x="29" y="41"/>
                    <a:pt x="18" y="40"/>
                  </a:cubicBezTo>
                  <a:cubicBezTo>
                    <a:pt x="7" y="39"/>
                    <a:pt x="0" y="29"/>
                    <a:pt x="1" y="18"/>
                  </a:cubicBezTo>
                  <a:cubicBezTo>
                    <a:pt x="2" y="8"/>
                    <a:pt x="12" y="0"/>
                    <a:pt x="22" y="1"/>
                  </a:cubicBezTo>
                  <a:cubicBezTo>
                    <a:pt x="33" y="2"/>
                    <a:pt x="41" y="12"/>
                    <a:pt x="39" y="23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36" name="Freeform 158"/>
            <p:cNvSpPr>
              <a:spLocks/>
            </p:cNvSpPr>
            <p:nvPr userDrawn="1"/>
          </p:nvSpPr>
          <p:spPr bwMode="gray">
            <a:xfrm>
              <a:off x="11128376" y="5895975"/>
              <a:ext cx="71438" cy="71438"/>
            </a:xfrm>
            <a:custGeom>
              <a:avLst/>
              <a:gdLst>
                <a:gd name="T0" fmla="*/ 39 w 40"/>
                <a:gd name="T1" fmla="*/ 22 h 40"/>
                <a:gd name="T2" fmla="*/ 18 w 40"/>
                <a:gd name="T3" fmla="*/ 39 h 40"/>
                <a:gd name="T4" fmla="*/ 1 w 40"/>
                <a:gd name="T5" fmla="*/ 18 h 40"/>
                <a:gd name="T6" fmla="*/ 22 w 40"/>
                <a:gd name="T7" fmla="*/ 1 h 40"/>
                <a:gd name="T8" fmla="*/ 39 w 40"/>
                <a:gd name="T9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39" y="22"/>
                  </a:moveTo>
                  <a:cubicBezTo>
                    <a:pt x="38" y="33"/>
                    <a:pt x="29" y="40"/>
                    <a:pt x="18" y="39"/>
                  </a:cubicBezTo>
                  <a:cubicBezTo>
                    <a:pt x="7" y="38"/>
                    <a:pt x="0" y="29"/>
                    <a:pt x="1" y="18"/>
                  </a:cubicBezTo>
                  <a:cubicBezTo>
                    <a:pt x="2" y="7"/>
                    <a:pt x="11" y="0"/>
                    <a:pt x="22" y="1"/>
                  </a:cubicBezTo>
                  <a:cubicBezTo>
                    <a:pt x="33" y="2"/>
                    <a:pt x="40" y="11"/>
                    <a:pt x="39" y="22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37" name="Freeform 159"/>
            <p:cNvSpPr>
              <a:spLocks/>
            </p:cNvSpPr>
            <p:nvPr userDrawn="1"/>
          </p:nvSpPr>
          <p:spPr bwMode="gray">
            <a:xfrm>
              <a:off x="8037513" y="5781675"/>
              <a:ext cx="649288" cy="263525"/>
            </a:xfrm>
            <a:custGeom>
              <a:avLst/>
              <a:gdLst>
                <a:gd name="T0" fmla="*/ 39 w 360"/>
                <a:gd name="T1" fmla="*/ 142 h 146"/>
                <a:gd name="T2" fmla="*/ 360 w 360"/>
                <a:gd name="T3" fmla="*/ 55 h 146"/>
                <a:gd name="T4" fmla="*/ 345 w 360"/>
                <a:gd name="T5" fmla="*/ 0 h 146"/>
                <a:gd name="T6" fmla="*/ 25 w 360"/>
                <a:gd name="T7" fmla="*/ 87 h 146"/>
                <a:gd name="T8" fmla="*/ 4 w 360"/>
                <a:gd name="T9" fmla="*/ 121 h 146"/>
                <a:gd name="T10" fmla="*/ 39 w 360"/>
                <a:gd name="T11" fmla="*/ 142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0" h="146">
                  <a:moveTo>
                    <a:pt x="39" y="142"/>
                  </a:moveTo>
                  <a:cubicBezTo>
                    <a:pt x="360" y="55"/>
                    <a:pt x="360" y="55"/>
                    <a:pt x="360" y="55"/>
                  </a:cubicBezTo>
                  <a:cubicBezTo>
                    <a:pt x="345" y="0"/>
                    <a:pt x="345" y="0"/>
                    <a:pt x="345" y="0"/>
                  </a:cubicBezTo>
                  <a:cubicBezTo>
                    <a:pt x="25" y="87"/>
                    <a:pt x="25" y="87"/>
                    <a:pt x="25" y="87"/>
                  </a:cubicBezTo>
                  <a:cubicBezTo>
                    <a:pt x="9" y="91"/>
                    <a:pt x="0" y="106"/>
                    <a:pt x="4" y="121"/>
                  </a:cubicBezTo>
                  <a:cubicBezTo>
                    <a:pt x="9" y="137"/>
                    <a:pt x="24" y="146"/>
                    <a:pt x="39" y="142"/>
                  </a:cubicBezTo>
                </a:path>
              </a:pathLst>
            </a:cu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38" name="Freeform 160"/>
            <p:cNvSpPr>
              <a:spLocks/>
            </p:cNvSpPr>
            <p:nvPr userDrawn="1"/>
          </p:nvSpPr>
          <p:spPr bwMode="gray">
            <a:xfrm>
              <a:off x="8070851" y="5924550"/>
              <a:ext cx="90488" cy="114300"/>
            </a:xfrm>
            <a:custGeom>
              <a:avLst/>
              <a:gdLst>
                <a:gd name="T0" fmla="*/ 33 w 50"/>
                <a:gd name="T1" fmla="*/ 0 h 64"/>
                <a:gd name="T2" fmla="*/ 6 w 50"/>
                <a:gd name="T3" fmla="*/ 8 h 64"/>
                <a:gd name="T4" fmla="*/ 3 w 50"/>
                <a:gd name="T5" fmla="*/ 8 h 64"/>
                <a:gd name="T6" fmla="*/ 3 w 50"/>
                <a:gd name="T7" fmla="*/ 8 h 64"/>
                <a:gd name="T8" fmla="*/ 0 w 50"/>
                <a:gd name="T9" fmla="*/ 10 h 64"/>
                <a:gd name="T10" fmla="*/ 10 w 50"/>
                <a:gd name="T11" fmla="*/ 63 h 64"/>
                <a:gd name="T12" fmla="*/ 15 w 50"/>
                <a:gd name="T13" fmla="*/ 64 h 64"/>
                <a:gd name="T14" fmla="*/ 16 w 50"/>
                <a:gd name="T15" fmla="*/ 63 h 64"/>
                <a:gd name="T16" fmla="*/ 18 w 50"/>
                <a:gd name="T17" fmla="*/ 63 h 64"/>
                <a:gd name="T18" fmla="*/ 20 w 50"/>
                <a:gd name="T19" fmla="*/ 63 h 64"/>
                <a:gd name="T20" fmla="*/ 50 w 50"/>
                <a:gd name="T21" fmla="*/ 55 h 64"/>
                <a:gd name="T22" fmla="*/ 33 w 50"/>
                <a:gd name="T23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0" h="64">
                  <a:moveTo>
                    <a:pt x="33" y="0"/>
                  </a:moveTo>
                  <a:cubicBezTo>
                    <a:pt x="6" y="8"/>
                    <a:pt x="6" y="8"/>
                    <a:pt x="6" y="8"/>
                  </a:cubicBezTo>
                  <a:cubicBezTo>
                    <a:pt x="5" y="8"/>
                    <a:pt x="4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9"/>
                    <a:pt x="1" y="9"/>
                    <a:pt x="0" y="10"/>
                  </a:cubicBezTo>
                  <a:cubicBezTo>
                    <a:pt x="10" y="63"/>
                    <a:pt x="10" y="63"/>
                    <a:pt x="10" y="63"/>
                  </a:cubicBezTo>
                  <a:cubicBezTo>
                    <a:pt x="12" y="64"/>
                    <a:pt x="13" y="64"/>
                    <a:pt x="15" y="64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63"/>
                    <a:pt x="17" y="63"/>
                    <a:pt x="18" y="63"/>
                  </a:cubicBezTo>
                  <a:cubicBezTo>
                    <a:pt x="19" y="63"/>
                    <a:pt x="19" y="63"/>
                    <a:pt x="20" y="63"/>
                  </a:cubicBezTo>
                  <a:cubicBezTo>
                    <a:pt x="50" y="55"/>
                    <a:pt x="50" y="55"/>
                    <a:pt x="50" y="55"/>
                  </a:cubicBezTo>
                  <a:lnTo>
                    <a:pt x="33" y="0"/>
                  </a:lnTo>
                  <a:close/>
                </a:path>
              </a:pathLst>
            </a:custGeom>
            <a:solidFill>
              <a:srgbClr val="0D5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39" name="Freeform 161"/>
            <p:cNvSpPr>
              <a:spLocks/>
            </p:cNvSpPr>
            <p:nvPr userDrawn="1"/>
          </p:nvSpPr>
          <p:spPr bwMode="gray">
            <a:xfrm>
              <a:off x="8091488" y="5668963"/>
              <a:ext cx="554038" cy="960438"/>
            </a:xfrm>
            <a:custGeom>
              <a:avLst/>
              <a:gdLst>
                <a:gd name="T0" fmla="*/ 238 w 307"/>
                <a:gd name="T1" fmla="*/ 303 h 535"/>
                <a:gd name="T2" fmla="*/ 278 w 307"/>
                <a:gd name="T3" fmla="*/ 206 h 535"/>
                <a:gd name="T4" fmla="*/ 281 w 307"/>
                <a:gd name="T5" fmla="*/ 159 h 535"/>
                <a:gd name="T6" fmla="*/ 244 w 307"/>
                <a:gd name="T7" fmla="*/ 27 h 535"/>
                <a:gd name="T8" fmla="*/ 243 w 307"/>
                <a:gd name="T9" fmla="*/ 27 h 535"/>
                <a:gd name="T10" fmla="*/ 206 w 307"/>
                <a:gd name="T11" fmla="*/ 3 h 535"/>
                <a:gd name="T12" fmla="*/ 177 w 307"/>
                <a:gd name="T13" fmla="*/ 41 h 535"/>
                <a:gd name="T14" fmla="*/ 178 w 307"/>
                <a:gd name="T15" fmla="*/ 43 h 535"/>
                <a:gd name="T16" fmla="*/ 178 w 307"/>
                <a:gd name="T17" fmla="*/ 43 h 535"/>
                <a:gd name="T18" fmla="*/ 142 w 307"/>
                <a:gd name="T19" fmla="*/ 23 h 535"/>
                <a:gd name="T20" fmla="*/ 113 w 307"/>
                <a:gd name="T21" fmla="*/ 59 h 535"/>
                <a:gd name="T22" fmla="*/ 78 w 307"/>
                <a:gd name="T23" fmla="*/ 41 h 535"/>
                <a:gd name="T24" fmla="*/ 49 w 307"/>
                <a:gd name="T25" fmla="*/ 80 h 535"/>
                <a:gd name="T26" fmla="*/ 55 w 307"/>
                <a:gd name="T27" fmla="*/ 95 h 535"/>
                <a:gd name="T28" fmla="*/ 32 w 307"/>
                <a:gd name="T29" fmla="*/ 90 h 535"/>
                <a:gd name="T30" fmla="*/ 3 w 307"/>
                <a:gd name="T31" fmla="*/ 128 h 535"/>
                <a:gd name="T32" fmla="*/ 3 w 307"/>
                <a:gd name="T33" fmla="*/ 129 h 535"/>
                <a:gd name="T34" fmla="*/ 3 w 307"/>
                <a:gd name="T35" fmla="*/ 129 h 535"/>
                <a:gd name="T36" fmla="*/ 46 w 307"/>
                <a:gd name="T37" fmla="*/ 364 h 535"/>
                <a:gd name="T38" fmla="*/ 94 w 307"/>
                <a:gd name="T39" fmla="*/ 535 h 535"/>
                <a:gd name="T40" fmla="*/ 307 w 307"/>
                <a:gd name="T41" fmla="*/ 528 h 535"/>
                <a:gd name="T42" fmla="*/ 238 w 307"/>
                <a:gd name="T43" fmla="*/ 303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7" h="535">
                  <a:moveTo>
                    <a:pt x="238" y="303"/>
                  </a:moveTo>
                  <a:cubicBezTo>
                    <a:pt x="278" y="206"/>
                    <a:pt x="278" y="206"/>
                    <a:pt x="278" y="206"/>
                  </a:cubicBezTo>
                  <a:cubicBezTo>
                    <a:pt x="285" y="192"/>
                    <a:pt x="286" y="175"/>
                    <a:pt x="281" y="159"/>
                  </a:cubicBezTo>
                  <a:cubicBezTo>
                    <a:pt x="244" y="27"/>
                    <a:pt x="244" y="27"/>
                    <a:pt x="244" y="27"/>
                  </a:cubicBezTo>
                  <a:cubicBezTo>
                    <a:pt x="243" y="27"/>
                    <a:pt x="243" y="27"/>
                    <a:pt x="243" y="27"/>
                  </a:cubicBezTo>
                  <a:cubicBezTo>
                    <a:pt x="239" y="11"/>
                    <a:pt x="223" y="0"/>
                    <a:pt x="206" y="3"/>
                  </a:cubicBezTo>
                  <a:cubicBezTo>
                    <a:pt x="188" y="5"/>
                    <a:pt x="175" y="22"/>
                    <a:pt x="177" y="41"/>
                  </a:cubicBezTo>
                  <a:cubicBezTo>
                    <a:pt x="177" y="42"/>
                    <a:pt x="178" y="42"/>
                    <a:pt x="178" y="43"/>
                  </a:cubicBezTo>
                  <a:cubicBezTo>
                    <a:pt x="178" y="43"/>
                    <a:pt x="178" y="43"/>
                    <a:pt x="178" y="43"/>
                  </a:cubicBezTo>
                  <a:cubicBezTo>
                    <a:pt x="172" y="29"/>
                    <a:pt x="157" y="20"/>
                    <a:pt x="142" y="23"/>
                  </a:cubicBezTo>
                  <a:cubicBezTo>
                    <a:pt x="124" y="25"/>
                    <a:pt x="111" y="41"/>
                    <a:pt x="113" y="59"/>
                  </a:cubicBezTo>
                  <a:cubicBezTo>
                    <a:pt x="106" y="47"/>
                    <a:pt x="93" y="39"/>
                    <a:pt x="78" y="41"/>
                  </a:cubicBezTo>
                  <a:cubicBezTo>
                    <a:pt x="59" y="44"/>
                    <a:pt x="47" y="61"/>
                    <a:pt x="49" y="80"/>
                  </a:cubicBezTo>
                  <a:cubicBezTo>
                    <a:pt x="50" y="86"/>
                    <a:pt x="52" y="91"/>
                    <a:pt x="55" y="95"/>
                  </a:cubicBezTo>
                  <a:cubicBezTo>
                    <a:pt x="49" y="91"/>
                    <a:pt x="40" y="88"/>
                    <a:pt x="32" y="90"/>
                  </a:cubicBezTo>
                  <a:cubicBezTo>
                    <a:pt x="13" y="92"/>
                    <a:pt x="0" y="109"/>
                    <a:pt x="3" y="128"/>
                  </a:cubicBezTo>
                  <a:cubicBezTo>
                    <a:pt x="3" y="128"/>
                    <a:pt x="3" y="129"/>
                    <a:pt x="3" y="129"/>
                  </a:cubicBezTo>
                  <a:cubicBezTo>
                    <a:pt x="3" y="129"/>
                    <a:pt x="3" y="129"/>
                    <a:pt x="3" y="129"/>
                  </a:cubicBezTo>
                  <a:cubicBezTo>
                    <a:pt x="46" y="364"/>
                    <a:pt x="46" y="364"/>
                    <a:pt x="46" y="364"/>
                  </a:cubicBezTo>
                  <a:cubicBezTo>
                    <a:pt x="49" y="368"/>
                    <a:pt x="94" y="535"/>
                    <a:pt x="94" y="535"/>
                  </a:cubicBezTo>
                  <a:cubicBezTo>
                    <a:pt x="307" y="528"/>
                    <a:pt x="307" y="528"/>
                    <a:pt x="307" y="528"/>
                  </a:cubicBezTo>
                  <a:cubicBezTo>
                    <a:pt x="238" y="303"/>
                    <a:pt x="238" y="303"/>
                    <a:pt x="238" y="303"/>
                  </a:cubicBezTo>
                </a:path>
              </a:pathLst>
            </a:custGeom>
            <a:solidFill>
              <a:srgbClr val="BB91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40" name="Freeform 162"/>
            <p:cNvSpPr>
              <a:spLocks/>
            </p:cNvSpPr>
            <p:nvPr userDrawn="1"/>
          </p:nvSpPr>
          <p:spPr bwMode="gray">
            <a:xfrm>
              <a:off x="8091488" y="5829300"/>
              <a:ext cx="295275" cy="823913"/>
            </a:xfrm>
            <a:custGeom>
              <a:avLst/>
              <a:gdLst>
                <a:gd name="T0" fmla="*/ 164 w 164"/>
                <a:gd name="T1" fmla="*/ 453 h 459"/>
                <a:gd name="T2" fmla="*/ 34 w 164"/>
                <a:gd name="T3" fmla="*/ 30 h 459"/>
                <a:gd name="T4" fmla="*/ 34 w 164"/>
                <a:gd name="T5" fmla="*/ 30 h 459"/>
                <a:gd name="T6" fmla="*/ 33 w 164"/>
                <a:gd name="T7" fmla="*/ 29 h 459"/>
                <a:gd name="T8" fmla="*/ 43 w 164"/>
                <a:gd name="T9" fmla="*/ 1 h 459"/>
                <a:gd name="T10" fmla="*/ 32 w 164"/>
                <a:gd name="T11" fmla="*/ 1 h 459"/>
                <a:gd name="T12" fmla="*/ 3 w 164"/>
                <a:gd name="T13" fmla="*/ 39 h 459"/>
                <a:gd name="T14" fmla="*/ 3 w 164"/>
                <a:gd name="T15" fmla="*/ 40 h 459"/>
                <a:gd name="T16" fmla="*/ 3 w 164"/>
                <a:gd name="T17" fmla="*/ 40 h 459"/>
                <a:gd name="T18" fmla="*/ 46 w 164"/>
                <a:gd name="T19" fmla="*/ 275 h 459"/>
                <a:gd name="T20" fmla="*/ 97 w 164"/>
                <a:gd name="T21" fmla="*/ 459 h 459"/>
                <a:gd name="T22" fmla="*/ 164 w 164"/>
                <a:gd name="T23" fmla="*/ 453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4" h="459">
                  <a:moveTo>
                    <a:pt x="164" y="453"/>
                  </a:moveTo>
                  <a:cubicBezTo>
                    <a:pt x="34" y="30"/>
                    <a:pt x="34" y="30"/>
                    <a:pt x="34" y="30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4" y="30"/>
                    <a:pt x="34" y="30"/>
                    <a:pt x="33" y="29"/>
                  </a:cubicBezTo>
                  <a:cubicBezTo>
                    <a:pt x="32" y="18"/>
                    <a:pt x="36" y="8"/>
                    <a:pt x="43" y="1"/>
                  </a:cubicBezTo>
                  <a:cubicBezTo>
                    <a:pt x="39" y="0"/>
                    <a:pt x="35" y="0"/>
                    <a:pt x="32" y="1"/>
                  </a:cubicBezTo>
                  <a:cubicBezTo>
                    <a:pt x="13" y="3"/>
                    <a:pt x="0" y="20"/>
                    <a:pt x="3" y="39"/>
                  </a:cubicBezTo>
                  <a:cubicBezTo>
                    <a:pt x="3" y="39"/>
                    <a:pt x="3" y="40"/>
                    <a:pt x="3" y="40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46" y="275"/>
                    <a:pt x="46" y="275"/>
                    <a:pt x="46" y="275"/>
                  </a:cubicBezTo>
                  <a:cubicBezTo>
                    <a:pt x="49" y="279"/>
                    <a:pt x="97" y="459"/>
                    <a:pt x="97" y="459"/>
                  </a:cubicBezTo>
                  <a:cubicBezTo>
                    <a:pt x="164" y="453"/>
                    <a:pt x="164" y="453"/>
                    <a:pt x="164" y="453"/>
                  </a:cubicBezTo>
                </a:path>
              </a:pathLst>
            </a:custGeom>
            <a:solidFill>
              <a:srgbClr val="AB84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41" name="Freeform 163"/>
            <p:cNvSpPr>
              <a:spLocks/>
            </p:cNvSpPr>
            <p:nvPr userDrawn="1"/>
          </p:nvSpPr>
          <p:spPr bwMode="gray">
            <a:xfrm>
              <a:off x="8150226" y="6272213"/>
              <a:ext cx="477838" cy="203200"/>
            </a:xfrm>
            <a:custGeom>
              <a:avLst/>
              <a:gdLst>
                <a:gd name="T0" fmla="*/ 263 w 264"/>
                <a:gd name="T1" fmla="*/ 58 h 113"/>
                <a:gd name="T2" fmla="*/ 256 w 264"/>
                <a:gd name="T3" fmla="*/ 69 h 113"/>
                <a:gd name="T4" fmla="*/ 21 w 264"/>
                <a:gd name="T5" fmla="*/ 112 h 113"/>
                <a:gd name="T6" fmla="*/ 10 w 264"/>
                <a:gd name="T7" fmla="*/ 105 h 113"/>
                <a:gd name="T8" fmla="*/ 1 w 264"/>
                <a:gd name="T9" fmla="*/ 55 h 113"/>
                <a:gd name="T10" fmla="*/ 8 w 264"/>
                <a:gd name="T11" fmla="*/ 44 h 113"/>
                <a:gd name="T12" fmla="*/ 243 w 264"/>
                <a:gd name="T13" fmla="*/ 1 h 113"/>
                <a:gd name="T14" fmla="*/ 254 w 264"/>
                <a:gd name="T15" fmla="*/ 8 h 113"/>
                <a:gd name="T16" fmla="*/ 263 w 264"/>
                <a:gd name="T17" fmla="*/ 58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4" h="113">
                  <a:moveTo>
                    <a:pt x="263" y="58"/>
                  </a:moveTo>
                  <a:cubicBezTo>
                    <a:pt x="264" y="63"/>
                    <a:pt x="261" y="68"/>
                    <a:pt x="256" y="69"/>
                  </a:cubicBezTo>
                  <a:cubicBezTo>
                    <a:pt x="21" y="112"/>
                    <a:pt x="21" y="112"/>
                    <a:pt x="21" y="112"/>
                  </a:cubicBezTo>
                  <a:cubicBezTo>
                    <a:pt x="16" y="113"/>
                    <a:pt x="11" y="110"/>
                    <a:pt x="10" y="105"/>
                  </a:cubicBezTo>
                  <a:cubicBezTo>
                    <a:pt x="1" y="55"/>
                    <a:pt x="1" y="55"/>
                    <a:pt x="1" y="55"/>
                  </a:cubicBezTo>
                  <a:cubicBezTo>
                    <a:pt x="0" y="50"/>
                    <a:pt x="3" y="45"/>
                    <a:pt x="8" y="44"/>
                  </a:cubicBezTo>
                  <a:cubicBezTo>
                    <a:pt x="243" y="1"/>
                    <a:pt x="243" y="1"/>
                    <a:pt x="243" y="1"/>
                  </a:cubicBezTo>
                  <a:cubicBezTo>
                    <a:pt x="248" y="0"/>
                    <a:pt x="253" y="3"/>
                    <a:pt x="254" y="8"/>
                  </a:cubicBezTo>
                  <a:cubicBezTo>
                    <a:pt x="263" y="58"/>
                    <a:pt x="263" y="58"/>
                    <a:pt x="263" y="58"/>
                  </a:cubicBezTo>
                </a:path>
              </a:pathLst>
            </a:custGeom>
            <a:solidFill>
              <a:srgbClr val="737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42" name="Freeform 164"/>
            <p:cNvSpPr>
              <a:spLocks/>
            </p:cNvSpPr>
            <p:nvPr userDrawn="1"/>
          </p:nvSpPr>
          <p:spPr bwMode="gray">
            <a:xfrm>
              <a:off x="8151813" y="6272213"/>
              <a:ext cx="473075" cy="203200"/>
            </a:xfrm>
            <a:custGeom>
              <a:avLst/>
              <a:gdLst>
                <a:gd name="T0" fmla="*/ 244 w 262"/>
                <a:gd name="T1" fmla="*/ 0 h 113"/>
                <a:gd name="T2" fmla="*/ 242 w 262"/>
                <a:gd name="T3" fmla="*/ 1 h 113"/>
                <a:gd name="T4" fmla="*/ 76 w 262"/>
                <a:gd name="T5" fmla="*/ 31 h 113"/>
                <a:gd name="T6" fmla="*/ 16 w 262"/>
                <a:gd name="T7" fmla="*/ 42 h 113"/>
                <a:gd name="T8" fmla="*/ 7 w 262"/>
                <a:gd name="T9" fmla="*/ 44 h 113"/>
                <a:gd name="T10" fmla="*/ 0 w 262"/>
                <a:gd name="T11" fmla="*/ 53 h 113"/>
                <a:gd name="T12" fmla="*/ 0 w 262"/>
                <a:gd name="T13" fmla="*/ 55 h 113"/>
                <a:gd name="T14" fmla="*/ 9 w 262"/>
                <a:gd name="T15" fmla="*/ 105 h 113"/>
                <a:gd name="T16" fmla="*/ 18 w 262"/>
                <a:gd name="T17" fmla="*/ 113 h 113"/>
                <a:gd name="T18" fmla="*/ 20 w 262"/>
                <a:gd name="T19" fmla="*/ 112 h 113"/>
                <a:gd name="T20" fmla="*/ 255 w 262"/>
                <a:gd name="T21" fmla="*/ 69 h 113"/>
                <a:gd name="T22" fmla="*/ 262 w 262"/>
                <a:gd name="T23" fmla="*/ 60 h 113"/>
                <a:gd name="T24" fmla="*/ 262 w 262"/>
                <a:gd name="T25" fmla="*/ 58 h 113"/>
                <a:gd name="T26" fmla="*/ 253 w 262"/>
                <a:gd name="T27" fmla="*/ 8 h 113"/>
                <a:gd name="T28" fmla="*/ 244 w 262"/>
                <a:gd name="T29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2" h="113">
                  <a:moveTo>
                    <a:pt x="244" y="0"/>
                  </a:moveTo>
                  <a:cubicBezTo>
                    <a:pt x="243" y="0"/>
                    <a:pt x="243" y="1"/>
                    <a:pt x="242" y="1"/>
                  </a:cubicBezTo>
                  <a:cubicBezTo>
                    <a:pt x="76" y="31"/>
                    <a:pt x="76" y="31"/>
                    <a:pt x="76" y="31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3" y="45"/>
                    <a:pt x="0" y="49"/>
                    <a:pt x="0" y="53"/>
                  </a:cubicBezTo>
                  <a:cubicBezTo>
                    <a:pt x="0" y="54"/>
                    <a:pt x="0" y="54"/>
                    <a:pt x="0" y="55"/>
                  </a:cubicBezTo>
                  <a:cubicBezTo>
                    <a:pt x="9" y="105"/>
                    <a:pt x="9" y="105"/>
                    <a:pt x="9" y="105"/>
                  </a:cubicBezTo>
                  <a:cubicBezTo>
                    <a:pt x="10" y="109"/>
                    <a:pt x="14" y="113"/>
                    <a:pt x="18" y="113"/>
                  </a:cubicBezTo>
                  <a:cubicBezTo>
                    <a:pt x="19" y="113"/>
                    <a:pt x="19" y="113"/>
                    <a:pt x="20" y="112"/>
                  </a:cubicBezTo>
                  <a:cubicBezTo>
                    <a:pt x="255" y="69"/>
                    <a:pt x="255" y="69"/>
                    <a:pt x="255" y="69"/>
                  </a:cubicBezTo>
                  <a:cubicBezTo>
                    <a:pt x="259" y="68"/>
                    <a:pt x="262" y="64"/>
                    <a:pt x="262" y="60"/>
                  </a:cubicBezTo>
                  <a:cubicBezTo>
                    <a:pt x="262" y="59"/>
                    <a:pt x="262" y="59"/>
                    <a:pt x="262" y="58"/>
                  </a:cubicBezTo>
                  <a:cubicBezTo>
                    <a:pt x="253" y="8"/>
                    <a:pt x="253" y="8"/>
                    <a:pt x="253" y="8"/>
                  </a:cubicBezTo>
                  <a:cubicBezTo>
                    <a:pt x="252" y="4"/>
                    <a:pt x="248" y="0"/>
                    <a:pt x="244" y="0"/>
                  </a:cubicBezTo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43" name="Freeform 165"/>
            <p:cNvSpPr>
              <a:spLocks/>
            </p:cNvSpPr>
            <p:nvPr userDrawn="1"/>
          </p:nvSpPr>
          <p:spPr bwMode="gray">
            <a:xfrm>
              <a:off x="8235951" y="6286500"/>
              <a:ext cx="306388" cy="174625"/>
            </a:xfrm>
            <a:custGeom>
              <a:avLst/>
              <a:gdLst>
                <a:gd name="T0" fmla="*/ 193 w 193"/>
                <a:gd name="T1" fmla="*/ 77 h 110"/>
                <a:gd name="T2" fmla="*/ 13 w 193"/>
                <a:gd name="T3" fmla="*/ 110 h 110"/>
                <a:gd name="T4" fmla="*/ 0 w 193"/>
                <a:gd name="T5" fmla="*/ 33 h 110"/>
                <a:gd name="T6" fmla="*/ 179 w 193"/>
                <a:gd name="T7" fmla="*/ 0 h 110"/>
                <a:gd name="T8" fmla="*/ 193 w 193"/>
                <a:gd name="T9" fmla="*/ 77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10">
                  <a:moveTo>
                    <a:pt x="193" y="77"/>
                  </a:moveTo>
                  <a:lnTo>
                    <a:pt x="13" y="110"/>
                  </a:lnTo>
                  <a:lnTo>
                    <a:pt x="0" y="33"/>
                  </a:lnTo>
                  <a:lnTo>
                    <a:pt x="179" y="0"/>
                  </a:lnTo>
                  <a:lnTo>
                    <a:pt x="193" y="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44" name="Freeform 166"/>
            <p:cNvSpPr>
              <a:spLocks/>
            </p:cNvSpPr>
            <p:nvPr userDrawn="1"/>
          </p:nvSpPr>
          <p:spPr bwMode="gray">
            <a:xfrm>
              <a:off x="8421688" y="6315075"/>
              <a:ext cx="84138" cy="90488"/>
            </a:xfrm>
            <a:custGeom>
              <a:avLst/>
              <a:gdLst>
                <a:gd name="T0" fmla="*/ 53 w 53"/>
                <a:gd name="T1" fmla="*/ 49 h 57"/>
                <a:gd name="T2" fmla="*/ 9 w 53"/>
                <a:gd name="T3" fmla="*/ 57 h 57"/>
                <a:gd name="T4" fmla="*/ 0 w 53"/>
                <a:gd name="T5" fmla="*/ 8 h 57"/>
                <a:gd name="T6" fmla="*/ 44 w 53"/>
                <a:gd name="T7" fmla="*/ 0 h 57"/>
                <a:gd name="T8" fmla="*/ 53 w 53"/>
                <a:gd name="T9" fmla="*/ 4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7">
                  <a:moveTo>
                    <a:pt x="53" y="49"/>
                  </a:moveTo>
                  <a:lnTo>
                    <a:pt x="9" y="57"/>
                  </a:lnTo>
                  <a:lnTo>
                    <a:pt x="0" y="8"/>
                  </a:lnTo>
                  <a:lnTo>
                    <a:pt x="44" y="0"/>
                  </a:lnTo>
                  <a:lnTo>
                    <a:pt x="53" y="49"/>
                  </a:lnTo>
                  <a:close/>
                </a:path>
              </a:pathLst>
            </a:custGeom>
            <a:solidFill>
              <a:srgbClr val="00BC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45" name="Freeform 167"/>
            <p:cNvSpPr>
              <a:spLocks/>
            </p:cNvSpPr>
            <p:nvPr userDrawn="1"/>
          </p:nvSpPr>
          <p:spPr bwMode="gray">
            <a:xfrm>
              <a:off x="8447088" y="6346825"/>
              <a:ext cx="36513" cy="36513"/>
            </a:xfrm>
            <a:custGeom>
              <a:avLst/>
              <a:gdLst>
                <a:gd name="T0" fmla="*/ 15 w 23"/>
                <a:gd name="T1" fmla="*/ 1 h 23"/>
                <a:gd name="T2" fmla="*/ 4 w 23"/>
                <a:gd name="T3" fmla="*/ 0 h 23"/>
                <a:gd name="T4" fmla="*/ 4 w 23"/>
                <a:gd name="T5" fmla="*/ 7 h 23"/>
                <a:gd name="T6" fmla="*/ 7 w 23"/>
                <a:gd name="T7" fmla="*/ 7 h 23"/>
                <a:gd name="T8" fmla="*/ 7 w 23"/>
                <a:gd name="T9" fmla="*/ 4 h 23"/>
                <a:gd name="T10" fmla="*/ 10 w 23"/>
                <a:gd name="T11" fmla="*/ 4 h 23"/>
                <a:gd name="T12" fmla="*/ 8 w 23"/>
                <a:gd name="T13" fmla="*/ 12 h 23"/>
                <a:gd name="T14" fmla="*/ 7 w 23"/>
                <a:gd name="T15" fmla="*/ 18 h 23"/>
                <a:gd name="T16" fmla="*/ 0 w 23"/>
                <a:gd name="T17" fmla="*/ 21 h 23"/>
                <a:gd name="T18" fmla="*/ 1 w 23"/>
                <a:gd name="T19" fmla="*/ 23 h 23"/>
                <a:gd name="T20" fmla="*/ 9 w 23"/>
                <a:gd name="T21" fmla="*/ 20 h 23"/>
                <a:gd name="T22" fmla="*/ 11 w 23"/>
                <a:gd name="T23" fmla="*/ 12 h 23"/>
                <a:gd name="T24" fmla="*/ 16 w 23"/>
                <a:gd name="T25" fmla="*/ 15 h 23"/>
                <a:gd name="T26" fmla="*/ 13 w 23"/>
                <a:gd name="T27" fmla="*/ 22 h 23"/>
                <a:gd name="T28" fmla="*/ 16 w 23"/>
                <a:gd name="T29" fmla="*/ 22 h 23"/>
                <a:gd name="T30" fmla="*/ 19 w 23"/>
                <a:gd name="T31" fmla="*/ 14 h 23"/>
                <a:gd name="T32" fmla="*/ 13 w 23"/>
                <a:gd name="T33" fmla="*/ 11 h 23"/>
                <a:gd name="T34" fmla="*/ 15 w 23"/>
                <a:gd name="T35" fmla="*/ 5 h 23"/>
                <a:gd name="T36" fmla="*/ 18 w 23"/>
                <a:gd name="T37" fmla="*/ 9 h 23"/>
                <a:gd name="T38" fmla="*/ 23 w 23"/>
                <a:gd name="T39" fmla="*/ 6 h 23"/>
                <a:gd name="T40" fmla="*/ 20 w 23"/>
                <a:gd name="T41" fmla="*/ 4 h 23"/>
                <a:gd name="T42" fmla="*/ 18 w 23"/>
                <a:gd name="T43" fmla="*/ 5 h 23"/>
                <a:gd name="T44" fmla="*/ 15 w 23"/>
                <a:gd name="T45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3" h="23">
                  <a:moveTo>
                    <a:pt x="15" y="1"/>
                  </a:moveTo>
                  <a:lnTo>
                    <a:pt x="4" y="0"/>
                  </a:lnTo>
                  <a:lnTo>
                    <a:pt x="4" y="7"/>
                  </a:lnTo>
                  <a:lnTo>
                    <a:pt x="7" y="7"/>
                  </a:lnTo>
                  <a:lnTo>
                    <a:pt x="7" y="4"/>
                  </a:lnTo>
                  <a:lnTo>
                    <a:pt x="10" y="4"/>
                  </a:lnTo>
                  <a:lnTo>
                    <a:pt x="8" y="12"/>
                  </a:lnTo>
                  <a:lnTo>
                    <a:pt x="7" y="18"/>
                  </a:lnTo>
                  <a:lnTo>
                    <a:pt x="0" y="21"/>
                  </a:lnTo>
                  <a:lnTo>
                    <a:pt x="1" y="23"/>
                  </a:lnTo>
                  <a:lnTo>
                    <a:pt x="9" y="20"/>
                  </a:lnTo>
                  <a:lnTo>
                    <a:pt x="11" y="12"/>
                  </a:lnTo>
                  <a:lnTo>
                    <a:pt x="16" y="15"/>
                  </a:lnTo>
                  <a:lnTo>
                    <a:pt x="13" y="22"/>
                  </a:lnTo>
                  <a:lnTo>
                    <a:pt x="16" y="22"/>
                  </a:lnTo>
                  <a:lnTo>
                    <a:pt x="19" y="14"/>
                  </a:lnTo>
                  <a:lnTo>
                    <a:pt x="13" y="11"/>
                  </a:lnTo>
                  <a:lnTo>
                    <a:pt x="15" y="5"/>
                  </a:lnTo>
                  <a:lnTo>
                    <a:pt x="18" y="9"/>
                  </a:lnTo>
                  <a:lnTo>
                    <a:pt x="23" y="6"/>
                  </a:lnTo>
                  <a:lnTo>
                    <a:pt x="20" y="4"/>
                  </a:lnTo>
                  <a:lnTo>
                    <a:pt x="18" y="5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46" name="Freeform 168"/>
            <p:cNvSpPr>
              <a:spLocks/>
            </p:cNvSpPr>
            <p:nvPr userDrawn="1"/>
          </p:nvSpPr>
          <p:spPr bwMode="gray">
            <a:xfrm>
              <a:off x="8462963" y="6335713"/>
              <a:ext cx="11113" cy="11113"/>
            </a:xfrm>
            <a:custGeom>
              <a:avLst/>
              <a:gdLst>
                <a:gd name="T0" fmla="*/ 6 w 6"/>
                <a:gd name="T1" fmla="*/ 3 h 6"/>
                <a:gd name="T2" fmla="*/ 3 w 6"/>
                <a:gd name="T3" fmla="*/ 6 h 6"/>
                <a:gd name="T4" fmla="*/ 0 w 6"/>
                <a:gd name="T5" fmla="*/ 3 h 6"/>
                <a:gd name="T6" fmla="*/ 3 w 6"/>
                <a:gd name="T7" fmla="*/ 0 h 6"/>
                <a:gd name="T8" fmla="*/ 6 w 6"/>
                <a:gd name="T9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6" y="3"/>
                  </a:moveTo>
                  <a:cubicBezTo>
                    <a:pt x="5" y="5"/>
                    <a:pt x="4" y="6"/>
                    <a:pt x="3" y="6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5" y="0"/>
                    <a:pt x="6" y="2"/>
                    <a:pt x="6" y="3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47" name="Freeform 169"/>
            <p:cNvSpPr>
              <a:spLocks/>
            </p:cNvSpPr>
            <p:nvPr userDrawn="1"/>
          </p:nvSpPr>
          <p:spPr bwMode="gray">
            <a:xfrm>
              <a:off x="8347076" y="6327775"/>
              <a:ext cx="85725" cy="92075"/>
            </a:xfrm>
            <a:custGeom>
              <a:avLst/>
              <a:gdLst>
                <a:gd name="T0" fmla="*/ 54 w 54"/>
                <a:gd name="T1" fmla="*/ 49 h 58"/>
                <a:gd name="T2" fmla="*/ 8 w 54"/>
                <a:gd name="T3" fmla="*/ 58 h 58"/>
                <a:gd name="T4" fmla="*/ 0 w 54"/>
                <a:gd name="T5" fmla="*/ 9 h 58"/>
                <a:gd name="T6" fmla="*/ 45 w 54"/>
                <a:gd name="T7" fmla="*/ 0 h 58"/>
                <a:gd name="T8" fmla="*/ 54 w 54"/>
                <a:gd name="T9" fmla="*/ 49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8">
                  <a:moveTo>
                    <a:pt x="54" y="49"/>
                  </a:moveTo>
                  <a:lnTo>
                    <a:pt x="8" y="58"/>
                  </a:lnTo>
                  <a:lnTo>
                    <a:pt x="0" y="9"/>
                  </a:lnTo>
                  <a:lnTo>
                    <a:pt x="45" y="0"/>
                  </a:lnTo>
                  <a:lnTo>
                    <a:pt x="54" y="49"/>
                  </a:lnTo>
                  <a:close/>
                </a:path>
              </a:pathLst>
            </a:custGeom>
            <a:solidFill>
              <a:srgbClr val="00BC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 dirty="0"/>
            </a:p>
          </p:txBody>
        </p:sp>
        <p:sp>
          <p:nvSpPr>
            <p:cNvPr id="548" name="Freeform 170"/>
            <p:cNvSpPr>
              <a:spLocks/>
            </p:cNvSpPr>
            <p:nvPr userDrawn="1"/>
          </p:nvSpPr>
          <p:spPr bwMode="gray">
            <a:xfrm>
              <a:off x="8366126" y="6361113"/>
              <a:ext cx="46038" cy="31750"/>
            </a:xfrm>
            <a:custGeom>
              <a:avLst/>
              <a:gdLst>
                <a:gd name="T0" fmla="*/ 0 w 29"/>
                <a:gd name="T1" fmla="*/ 4 h 20"/>
                <a:gd name="T2" fmla="*/ 3 w 29"/>
                <a:gd name="T3" fmla="*/ 20 h 20"/>
                <a:gd name="T4" fmla="*/ 29 w 29"/>
                <a:gd name="T5" fmla="*/ 15 h 20"/>
                <a:gd name="T6" fmla="*/ 27 w 29"/>
                <a:gd name="T7" fmla="*/ 0 h 20"/>
                <a:gd name="T8" fmla="*/ 16 w 29"/>
                <a:gd name="T9" fmla="*/ 12 h 20"/>
                <a:gd name="T10" fmla="*/ 0 w 29"/>
                <a:gd name="T11" fmla="*/ 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0">
                  <a:moveTo>
                    <a:pt x="0" y="4"/>
                  </a:moveTo>
                  <a:lnTo>
                    <a:pt x="3" y="20"/>
                  </a:lnTo>
                  <a:lnTo>
                    <a:pt x="29" y="15"/>
                  </a:lnTo>
                  <a:lnTo>
                    <a:pt x="27" y="0"/>
                  </a:lnTo>
                  <a:lnTo>
                    <a:pt x="16" y="12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49" name="Freeform 171"/>
            <p:cNvSpPr>
              <a:spLocks/>
            </p:cNvSpPr>
            <p:nvPr userDrawn="1"/>
          </p:nvSpPr>
          <p:spPr bwMode="gray">
            <a:xfrm>
              <a:off x="8366126" y="6354763"/>
              <a:ext cx="41275" cy="22225"/>
            </a:xfrm>
            <a:custGeom>
              <a:avLst/>
              <a:gdLst>
                <a:gd name="T0" fmla="*/ 0 w 26"/>
                <a:gd name="T1" fmla="*/ 5 h 14"/>
                <a:gd name="T2" fmla="*/ 0 w 26"/>
                <a:gd name="T3" fmla="*/ 6 h 14"/>
                <a:gd name="T4" fmla="*/ 14 w 26"/>
                <a:gd name="T5" fmla="*/ 14 h 14"/>
                <a:gd name="T6" fmla="*/ 26 w 26"/>
                <a:gd name="T7" fmla="*/ 1 h 14"/>
                <a:gd name="T8" fmla="*/ 26 w 26"/>
                <a:gd name="T9" fmla="*/ 0 h 14"/>
                <a:gd name="T10" fmla="*/ 0 w 26"/>
                <a:gd name="T11" fmla="*/ 5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14">
                  <a:moveTo>
                    <a:pt x="0" y="5"/>
                  </a:moveTo>
                  <a:lnTo>
                    <a:pt x="0" y="6"/>
                  </a:lnTo>
                  <a:lnTo>
                    <a:pt x="14" y="14"/>
                  </a:lnTo>
                  <a:lnTo>
                    <a:pt x="26" y="1"/>
                  </a:lnTo>
                  <a:lnTo>
                    <a:pt x="26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50" name="Freeform 172"/>
            <p:cNvSpPr>
              <a:spLocks/>
            </p:cNvSpPr>
            <p:nvPr userDrawn="1"/>
          </p:nvSpPr>
          <p:spPr bwMode="gray">
            <a:xfrm>
              <a:off x="8272463" y="6342063"/>
              <a:ext cx="84138" cy="90488"/>
            </a:xfrm>
            <a:custGeom>
              <a:avLst/>
              <a:gdLst>
                <a:gd name="T0" fmla="*/ 53 w 53"/>
                <a:gd name="T1" fmla="*/ 49 h 57"/>
                <a:gd name="T2" fmla="*/ 9 w 53"/>
                <a:gd name="T3" fmla="*/ 57 h 57"/>
                <a:gd name="T4" fmla="*/ 0 w 53"/>
                <a:gd name="T5" fmla="*/ 8 h 57"/>
                <a:gd name="T6" fmla="*/ 45 w 53"/>
                <a:gd name="T7" fmla="*/ 0 h 57"/>
                <a:gd name="T8" fmla="*/ 53 w 53"/>
                <a:gd name="T9" fmla="*/ 4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7">
                  <a:moveTo>
                    <a:pt x="53" y="49"/>
                  </a:moveTo>
                  <a:lnTo>
                    <a:pt x="9" y="57"/>
                  </a:lnTo>
                  <a:lnTo>
                    <a:pt x="0" y="8"/>
                  </a:lnTo>
                  <a:lnTo>
                    <a:pt x="45" y="0"/>
                  </a:lnTo>
                  <a:lnTo>
                    <a:pt x="53" y="49"/>
                  </a:lnTo>
                  <a:close/>
                </a:path>
              </a:pathLst>
            </a:custGeom>
            <a:solidFill>
              <a:srgbClr val="00BC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51" name="Freeform 173"/>
            <p:cNvSpPr>
              <a:spLocks/>
            </p:cNvSpPr>
            <p:nvPr userDrawn="1"/>
          </p:nvSpPr>
          <p:spPr bwMode="gray">
            <a:xfrm>
              <a:off x="8293101" y="6367463"/>
              <a:ext cx="41275" cy="38100"/>
            </a:xfrm>
            <a:custGeom>
              <a:avLst/>
              <a:gdLst>
                <a:gd name="T0" fmla="*/ 22 w 23"/>
                <a:gd name="T1" fmla="*/ 5 h 21"/>
                <a:gd name="T2" fmla="*/ 15 w 23"/>
                <a:gd name="T3" fmla="*/ 1 h 21"/>
                <a:gd name="T4" fmla="*/ 11 w 23"/>
                <a:gd name="T5" fmla="*/ 4 h 21"/>
                <a:gd name="T6" fmla="*/ 5 w 23"/>
                <a:gd name="T7" fmla="*/ 2 h 21"/>
                <a:gd name="T8" fmla="*/ 0 w 23"/>
                <a:gd name="T9" fmla="*/ 9 h 21"/>
                <a:gd name="T10" fmla="*/ 14 w 23"/>
                <a:gd name="T11" fmla="*/ 21 h 21"/>
                <a:gd name="T12" fmla="*/ 22 w 23"/>
                <a:gd name="T13" fmla="*/ 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1">
                  <a:moveTo>
                    <a:pt x="22" y="5"/>
                  </a:moveTo>
                  <a:cubicBezTo>
                    <a:pt x="22" y="2"/>
                    <a:pt x="19" y="0"/>
                    <a:pt x="15" y="1"/>
                  </a:cubicBezTo>
                  <a:cubicBezTo>
                    <a:pt x="13" y="1"/>
                    <a:pt x="11" y="2"/>
                    <a:pt x="11" y="4"/>
                  </a:cubicBezTo>
                  <a:cubicBezTo>
                    <a:pt x="9" y="3"/>
                    <a:pt x="8" y="2"/>
                    <a:pt x="5" y="2"/>
                  </a:cubicBezTo>
                  <a:cubicBezTo>
                    <a:pt x="2" y="3"/>
                    <a:pt x="0" y="6"/>
                    <a:pt x="0" y="9"/>
                  </a:cubicBezTo>
                  <a:cubicBezTo>
                    <a:pt x="1" y="15"/>
                    <a:pt x="10" y="19"/>
                    <a:pt x="14" y="21"/>
                  </a:cubicBezTo>
                  <a:cubicBezTo>
                    <a:pt x="17" y="17"/>
                    <a:pt x="23" y="11"/>
                    <a:pt x="22" y="5"/>
                  </a:cubicBezTo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52" name="Freeform 174"/>
            <p:cNvSpPr>
              <a:spLocks/>
            </p:cNvSpPr>
            <p:nvPr userDrawn="1"/>
          </p:nvSpPr>
          <p:spPr bwMode="gray">
            <a:xfrm>
              <a:off x="8240713" y="6521450"/>
              <a:ext cx="466725" cy="266700"/>
            </a:xfrm>
            <a:custGeom>
              <a:avLst/>
              <a:gdLst>
                <a:gd name="T0" fmla="*/ 294 w 294"/>
                <a:gd name="T1" fmla="*/ 168 h 168"/>
                <a:gd name="T2" fmla="*/ 245 w 294"/>
                <a:gd name="T3" fmla="*/ 0 h 168"/>
                <a:gd name="T4" fmla="*/ 0 w 294"/>
                <a:gd name="T5" fmla="*/ 38 h 168"/>
                <a:gd name="T6" fmla="*/ 18 w 294"/>
                <a:gd name="T7" fmla="*/ 168 h 168"/>
                <a:gd name="T8" fmla="*/ 294 w 294"/>
                <a:gd name="T9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4" h="168">
                  <a:moveTo>
                    <a:pt x="294" y="168"/>
                  </a:moveTo>
                  <a:lnTo>
                    <a:pt x="245" y="0"/>
                  </a:lnTo>
                  <a:lnTo>
                    <a:pt x="0" y="38"/>
                  </a:lnTo>
                  <a:lnTo>
                    <a:pt x="18" y="168"/>
                  </a:lnTo>
                  <a:lnTo>
                    <a:pt x="294" y="168"/>
                  </a:lnTo>
                  <a:close/>
                </a:path>
              </a:pathLst>
            </a:custGeom>
            <a:solidFill>
              <a:srgbClr val="00BC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 dirty="0"/>
            </a:p>
          </p:txBody>
        </p:sp>
        <p:sp>
          <p:nvSpPr>
            <p:cNvPr id="553" name="Freeform 175"/>
            <p:cNvSpPr>
              <a:spLocks/>
            </p:cNvSpPr>
            <p:nvPr userDrawn="1"/>
          </p:nvSpPr>
          <p:spPr bwMode="gray">
            <a:xfrm>
              <a:off x="8240713" y="6562725"/>
              <a:ext cx="198438" cy="225425"/>
            </a:xfrm>
            <a:custGeom>
              <a:avLst/>
              <a:gdLst>
                <a:gd name="T0" fmla="*/ 125 w 125"/>
                <a:gd name="T1" fmla="*/ 142 h 142"/>
                <a:gd name="T2" fmla="*/ 18 w 125"/>
                <a:gd name="T3" fmla="*/ 142 h 142"/>
                <a:gd name="T4" fmla="*/ 0 w 125"/>
                <a:gd name="T5" fmla="*/ 12 h 142"/>
                <a:gd name="T6" fmla="*/ 76 w 125"/>
                <a:gd name="T7" fmla="*/ 0 h 142"/>
                <a:gd name="T8" fmla="*/ 125 w 125"/>
                <a:gd name="T9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42">
                  <a:moveTo>
                    <a:pt x="125" y="142"/>
                  </a:moveTo>
                  <a:lnTo>
                    <a:pt x="18" y="142"/>
                  </a:lnTo>
                  <a:lnTo>
                    <a:pt x="0" y="12"/>
                  </a:lnTo>
                  <a:lnTo>
                    <a:pt x="76" y="0"/>
                  </a:lnTo>
                  <a:lnTo>
                    <a:pt x="125" y="142"/>
                  </a:lnTo>
                  <a:close/>
                </a:path>
              </a:pathLst>
            </a:custGeom>
            <a:solidFill>
              <a:srgbClr val="00A8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54" name="Rectangle 176"/>
            <p:cNvSpPr>
              <a:spLocks noChangeArrowheads="1"/>
            </p:cNvSpPr>
            <p:nvPr userDrawn="1"/>
          </p:nvSpPr>
          <p:spPr bwMode="gray">
            <a:xfrm>
              <a:off x="8091488" y="3802063"/>
              <a:ext cx="168275" cy="33338"/>
            </a:xfrm>
            <a:prstGeom prst="rect">
              <a:avLst/>
            </a:prstGeom>
            <a:solidFill>
              <a:srgbClr val="40CD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55" name="Freeform 177"/>
            <p:cNvSpPr>
              <a:spLocks/>
            </p:cNvSpPr>
            <p:nvPr userDrawn="1"/>
          </p:nvSpPr>
          <p:spPr bwMode="gray">
            <a:xfrm>
              <a:off x="7681913" y="5969000"/>
              <a:ext cx="88900" cy="34925"/>
            </a:xfrm>
            <a:custGeom>
              <a:avLst/>
              <a:gdLst>
                <a:gd name="T0" fmla="*/ 50 w 50"/>
                <a:gd name="T1" fmla="*/ 0 h 19"/>
                <a:gd name="T2" fmla="*/ 42 w 50"/>
                <a:gd name="T3" fmla="*/ 19 h 19"/>
                <a:gd name="T4" fmla="*/ 8 w 50"/>
                <a:gd name="T5" fmla="*/ 19 h 19"/>
                <a:gd name="T6" fmla="*/ 0 w 50"/>
                <a:gd name="T7" fmla="*/ 0 h 19"/>
                <a:gd name="T8" fmla="*/ 50 w 50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19">
                  <a:moveTo>
                    <a:pt x="50" y="0"/>
                  </a:moveTo>
                  <a:cubicBezTo>
                    <a:pt x="47" y="6"/>
                    <a:pt x="44" y="12"/>
                    <a:pt x="42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5" y="13"/>
                    <a:pt x="2" y="7"/>
                    <a:pt x="0" y="0"/>
                  </a:cubicBezTo>
                  <a:lnTo>
                    <a:pt x="50" y="0"/>
                  </a:lnTo>
                  <a:close/>
                </a:path>
              </a:pathLst>
            </a:custGeom>
            <a:solidFill>
              <a:srgbClr val="BAD8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56" name="Freeform 178"/>
            <p:cNvSpPr>
              <a:spLocks/>
            </p:cNvSpPr>
            <p:nvPr userDrawn="1"/>
          </p:nvSpPr>
          <p:spPr bwMode="gray">
            <a:xfrm>
              <a:off x="7681913" y="5969000"/>
              <a:ext cx="88900" cy="34925"/>
            </a:xfrm>
            <a:custGeom>
              <a:avLst/>
              <a:gdLst>
                <a:gd name="T0" fmla="*/ 50 w 50"/>
                <a:gd name="T1" fmla="*/ 0 h 19"/>
                <a:gd name="T2" fmla="*/ 42 w 50"/>
                <a:gd name="T3" fmla="*/ 19 h 19"/>
                <a:gd name="T4" fmla="*/ 8 w 50"/>
                <a:gd name="T5" fmla="*/ 19 h 19"/>
                <a:gd name="T6" fmla="*/ 0 w 50"/>
                <a:gd name="T7" fmla="*/ 0 h 19"/>
                <a:gd name="T8" fmla="*/ 50 w 50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19">
                  <a:moveTo>
                    <a:pt x="50" y="0"/>
                  </a:moveTo>
                  <a:cubicBezTo>
                    <a:pt x="47" y="6"/>
                    <a:pt x="44" y="12"/>
                    <a:pt x="42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5" y="13"/>
                    <a:pt x="2" y="7"/>
                    <a:pt x="0" y="0"/>
                  </a:cubicBezTo>
                  <a:lnTo>
                    <a:pt x="50" y="0"/>
                  </a:lnTo>
                  <a:close/>
                </a:path>
              </a:pathLst>
            </a:custGeom>
            <a:solidFill>
              <a:srgbClr val="40CD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 dirty="0"/>
            </a:p>
          </p:txBody>
        </p:sp>
        <p:sp>
          <p:nvSpPr>
            <p:cNvPr id="557" name="Freeform 179"/>
            <p:cNvSpPr>
              <a:spLocks/>
            </p:cNvSpPr>
            <p:nvPr userDrawn="1"/>
          </p:nvSpPr>
          <p:spPr bwMode="gray">
            <a:xfrm>
              <a:off x="9932988" y="4840288"/>
              <a:ext cx="995363" cy="1466850"/>
            </a:xfrm>
            <a:custGeom>
              <a:avLst/>
              <a:gdLst>
                <a:gd name="T0" fmla="*/ 26 w 627"/>
                <a:gd name="T1" fmla="*/ 0 h 924"/>
                <a:gd name="T2" fmla="*/ 0 w 627"/>
                <a:gd name="T3" fmla="*/ 18 h 924"/>
                <a:gd name="T4" fmla="*/ 248 w 627"/>
                <a:gd name="T5" fmla="*/ 393 h 924"/>
                <a:gd name="T6" fmla="*/ 599 w 627"/>
                <a:gd name="T7" fmla="*/ 924 h 924"/>
                <a:gd name="T8" fmla="*/ 627 w 627"/>
                <a:gd name="T9" fmla="*/ 907 h 924"/>
                <a:gd name="T10" fmla="*/ 26 w 627"/>
                <a:gd name="T11" fmla="*/ 0 h 9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7" h="924">
                  <a:moveTo>
                    <a:pt x="26" y="0"/>
                  </a:moveTo>
                  <a:lnTo>
                    <a:pt x="0" y="18"/>
                  </a:lnTo>
                  <a:lnTo>
                    <a:pt x="248" y="393"/>
                  </a:lnTo>
                  <a:lnTo>
                    <a:pt x="599" y="924"/>
                  </a:lnTo>
                  <a:lnTo>
                    <a:pt x="627" y="907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58" name="Freeform 180"/>
            <p:cNvSpPr>
              <a:spLocks/>
            </p:cNvSpPr>
            <p:nvPr userDrawn="1"/>
          </p:nvSpPr>
          <p:spPr bwMode="gray">
            <a:xfrm>
              <a:off x="10814051" y="6172200"/>
              <a:ext cx="57150" cy="47625"/>
            </a:xfrm>
            <a:custGeom>
              <a:avLst/>
              <a:gdLst>
                <a:gd name="T0" fmla="*/ 36 w 36"/>
                <a:gd name="T1" fmla="*/ 13 h 30"/>
                <a:gd name="T2" fmla="*/ 9 w 36"/>
                <a:gd name="T3" fmla="*/ 30 h 30"/>
                <a:gd name="T4" fmla="*/ 9 w 36"/>
                <a:gd name="T5" fmla="*/ 30 h 30"/>
                <a:gd name="T6" fmla="*/ 0 w 36"/>
                <a:gd name="T7" fmla="*/ 18 h 30"/>
                <a:gd name="T8" fmla="*/ 27 w 36"/>
                <a:gd name="T9" fmla="*/ 0 h 30"/>
                <a:gd name="T10" fmla="*/ 36 w 36"/>
                <a:gd name="T11" fmla="*/ 1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30">
                  <a:moveTo>
                    <a:pt x="36" y="13"/>
                  </a:moveTo>
                  <a:lnTo>
                    <a:pt x="9" y="30"/>
                  </a:lnTo>
                  <a:lnTo>
                    <a:pt x="9" y="30"/>
                  </a:lnTo>
                  <a:lnTo>
                    <a:pt x="0" y="18"/>
                  </a:lnTo>
                  <a:lnTo>
                    <a:pt x="27" y="0"/>
                  </a:lnTo>
                  <a:lnTo>
                    <a:pt x="36" y="13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59" name="Freeform 181"/>
            <p:cNvSpPr>
              <a:spLocks/>
            </p:cNvSpPr>
            <p:nvPr userDrawn="1"/>
          </p:nvSpPr>
          <p:spPr bwMode="gray">
            <a:xfrm>
              <a:off x="10785476" y="6127750"/>
              <a:ext cx="55563" cy="49213"/>
            </a:xfrm>
            <a:custGeom>
              <a:avLst/>
              <a:gdLst>
                <a:gd name="T0" fmla="*/ 35 w 35"/>
                <a:gd name="T1" fmla="*/ 13 h 31"/>
                <a:gd name="T2" fmla="*/ 8 w 35"/>
                <a:gd name="T3" fmla="*/ 31 h 31"/>
                <a:gd name="T4" fmla="*/ 8 w 35"/>
                <a:gd name="T5" fmla="*/ 31 h 31"/>
                <a:gd name="T6" fmla="*/ 0 w 35"/>
                <a:gd name="T7" fmla="*/ 18 h 31"/>
                <a:gd name="T8" fmla="*/ 26 w 35"/>
                <a:gd name="T9" fmla="*/ 0 h 31"/>
                <a:gd name="T10" fmla="*/ 35 w 35"/>
                <a:gd name="T11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31">
                  <a:moveTo>
                    <a:pt x="35" y="13"/>
                  </a:moveTo>
                  <a:lnTo>
                    <a:pt x="8" y="31"/>
                  </a:lnTo>
                  <a:lnTo>
                    <a:pt x="8" y="31"/>
                  </a:lnTo>
                  <a:lnTo>
                    <a:pt x="0" y="18"/>
                  </a:lnTo>
                  <a:lnTo>
                    <a:pt x="26" y="0"/>
                  </a:lnTo>
                  <a:lnTo>
                    <a:pt x="35" y="13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60" name="Freeform 182"/>
            <p:cNvSpPr>
              <a:spLocks/>
            </p:cNvSpPr>
            <p:nvPr userDrawn="1"/>
          </p:nvSpPr>
          <p:spPr bwMode="gray">
            <a:xfrm>
              <a:off x="10753726" y="6081713"/>
              <a:ext cx="58738" cy="50800"/>
            </a:xfrm>
            <a:custGeom>
              <a:avLst/>
              <a:gdLst>
                <a:gd name="T0" fmla="*/ 37 w 37"/>
                <a:gd name="T1" fmla="*/ 14 h 32"/>
                <a:gd name="T2" fmla="*/ 10 w 37"/>
                <a:gd name="T3" fmla="*/ 32 h 32"/>
                <a:gd name="T4" fmla="*/ 0 w 37"/>
                <a:gd name="T5" fmla="*/ 18 h 32"/>
                <a:gd name="T6" fmla="*/ 28 w 37"/>
                <a:gd name="T7" fmla="*/ 0 h 32"/>
                <a:gd name="T8" fmla="*/ 37 w 37"/>
                <a:gd name="T9" fmla="*/ 1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2">
                  <a:moveTo>
                    <a:pt x="37" y="14"/>
                  </a:moveTo>
                  <a:lnTo>
                    <a:pt x="10" y="32"/>
                  </a:lnTo>
                  <a:lnTo>
                    <a:pt x="0" y="18"/>
                  </a:lnTo>
                  <a:lnTo>
                    <a:pt x="28" y="0"/>
                  </a:lnTo>
                  <a:lnTo>
                    <a:pt x="37" y="14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61" name="Freeform 183"/>
            <p:cNvSpPr>
              <a:spLocks/>
            </p:cNvSpPr>
            <p:nvPr userDrawn="1"/>
          </p:nvSpPr>
          <p:spPr bwMode="gray">
            <a:xfrm>
              <a:off x="10725151" y="6037263"/>
              <a:ext cx="58738" cy="50800"/>
            </a:xfrm>
            <a:custGeom>
              <a:avLst/>
              <a:gdLst>
                <a:gd name="T0" fmla="*/ 37 w 37"/>
                <a:gd name="T1" fmla="*/ 14 h 32"/>
                <a:gd name="T2" fmla="*/ 9 w 37"/>
                <a:gd name="T3" fmla="*/ 32 h 32"/>
                <a:gd name="T4" fmla="*/ 9 w 37"/>
                <a:gd name="T5" fmla="*/ 32 h 32"/>
                <a:gd name="T6" fmla="*/ 0 w 37"/>
                <a:gd name="T7" fmla="*/ 18 h 32"/>
                <a:gd name="T8" fmla="*/ 0 w 37"/>
                <a:gd name="T9" fmla="*/ 18 h 32"/>
                <a:gd name="T10" fmla="*/ 28 w 37"/>
                <a:gd name="T11" fmla="*/ 0 h 32"/>
                <a:gd name="T12" fmla="*/ 37 w 37"/>
                <a:gd name="T13" fmla="*/ 1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32">
                  <a:moveTo>
                    <a:pt x="37" y="14"/>
                  </a:moveTo>
                  <a:lnTo>
                    <a:pt x="9" y="32"/>
                  </a:lnTo>
                  <a:lnTo>
                    <a:pt x="9" y="32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8" y="0"/>
                  </a:lnTo>
                  <a:lnTo>
                    <a:pt x="37" y="14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62" name="Freeform 184"/>
            <p:cNvSpPr>
              <a:spLocks/>
            </p:cNvSpPr>
            <p:nvPr userDrawn="1"/>
          </p:nvSpPr>
          <p:spPr bwMode="gray">
            <a:xfrm>
              <a:off x="10696576" y="5994400"/>
              <a:ext cx="55563" cy="47625"/>
            </a:xfrm>
            <a:custGeom>
              <a:avLst/>
              <a:gdLst>
                <a:gd name="T0" fmla="*/ 35 w 35"/>
                <a:gd name="T1" fmla="*/ 13 h 30"/>
                <a:gd name="T2" fmla="*/ 8 w 35"/>
                <a:gd name="T3" fmla="*/ 30 h 30"/>
                <a:gd name="T4" fmla="*/ 0 w 35"/>
                <a:gd name="T5" fmla="*/ 17 h 30"/>
                <a:gd name="T6" fmla="*/ 27 w 35"/>
                <a:gd name="T7" fmla="*/ 0 h 30"/>
                <a:gd name="T8" fmla="*/ 35 w 35"/>
                <a:gd name="T9" fmla="*/ 1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0">
                  <a:moveTo>
                    <a:pt x="35" y="13"/>
                  </a:moveTo>
                  <a:lnTo>
                    <a:pt x="8" y="30"/>
                  </a:lnTo>
                  <a:lnTo>
                    <a:pt x="0" y="17"/>
                  </a:lnTo>
                  <a:lnTo>
                    <a:pt x="27" y="0"/>
                  </a:lnTo>
                  <a:lnTo>
                    <a:pt x="35" y="13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63" name="Freeform 185"/>
            <p:cNvSpPr>
              <a:spLocks/>
            </p:cNvSpPr>
            <p:nvPr userDrawn="1"/>
          </p:nvSpPr>
          <p:spPr bwMode="gray">
            <a:xfrm>
              <a:off x="10666413" y="5949950"/>
              <a:ext cx="57150" cy="49213"/>
            </a:xfrm>
            <a:custGeom>
              <a:avLst/>
              <a:gdLst>
                <a:gd name="T0" fmla="*/ 36 w 36"/>
                <a:gd name="T1" fmla="*/ 13 h 31"/>
                <a:gd name="T2" fmla="*/ 9 w 36"/>
                <a:gd name="T3" fmla="*/ 31 h 31"/>
                <a:gd name="T4" fmla="*/ 9 w 36"/>
                <a:gd name="T5" fmla="*/ 31 h 31"/>
                <a:gd name="T6" fmla="*/ 0 w 36"/>
                <a:gd name="T7" fmla="*/ 18 h 31"/>
                <a:gd name="T8" fmla="*/ 0 w 36"/>
                <a:gd name="T9" fmla="*/ 18 h 31"/>
                <a:gd name="T10" fmla="*/ 27 w 36"/>
                <a:gd name="T11" fmla="*/ 0 h 31"/>
                <a:gd name="T12" fmla="*/ 36 w 36"/>
                <a:gd name="T13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36" y="13"/>
                  </a:moveTo>
                  <a:lnTo>
                    <a:pt x="9" y="31"/>
                  </a:lnTo>
                  <a:lnTo>
                    <a:pt x="9" y="31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7" y="0"/>
                  </a:lnTo>
                  <a:lnTo>
                    <a:pt x="36" y="13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64" name="Freeform 186"/>
            <p:cNvSpPr>
              <a:spLocks/>
            </p:cNvSpPr>
            <p:nvPr userDrawn="1"/>
          </p:nvSpPr>
          <p:spPr bwMode="gray">
            <a:xfrm>
              <a:off x="10637838" y="5903913"/>
              <a:ext cx="57150" cy="50800"/>
            </a:xfrm>
            <a:custGeom>
              <a:avLst/>
              <a:gdLst>
                <a:gd name="T0" fmla="*/ 36 w 36"/>
                <a:gd name="T1" fmla="*/ 14 h 32"/>
                <a:gd name="T2" fmla="*/ 9 w 36"/>
                <a:gd name="T3" fmla="*/ 32 h 32"/>
                <a:gd name="T4" fmla="*/ 0 w 36"/>
                <a:gd name="T5" fmla="*/ 18 h 32"/>
                <a:gd name="T6" fmla="*/ 27 w 36"/>
                <a:gd name="T7" fmla="*/ 0 h 32"/>
                <a:gd name="T8" fmla="*/ 36 w 36"/>
                <a:gd name="T9" fmla="*/ 1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2">
                  <a:moveTo>
                    <a:pt x="36" y="14"/>
                  </a:moveTo>
                  <a:lnTo>
                    <a:pt x="9" y="32"/>
                  </a:lnTo>
                  <a:lnTo>
                    <a:pt x="0" y="18"/>
                  </a:lnTo>
                  <a:lnTo>
                    <a:pt x="27" y="0"/>
                  </a:lnTo>
                  <a:lnTo>
                    <a:pt x="36" y="14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65" name="Freeform 187"/>
            <p:cNvSpPr>
              <a:spLocks/>
            </p:cNvSpPr>
            <p:nvPr userDrawn="1"/>
          </p:nvSpPr>
          <p:spPr bwMode="gray">
            <a:xfrm>
              <a:off x="10607676" y="5859463"/>
              <a:ext cx="57150" cy="50800"/>
            </a:xfrm>
            <a:custGeom>
              <a:avLst/>
              <a:gdLst>
                <a:gd name="T0" fmla="*/ 36 w 36"/>
                <a:gd name="T1" fmla="*/ 14 h 32"/>
                <a:gd name="T2" fmla="*/ 8 w 36"/>
                <a:gd name="T3" fmla="*/ 32 h 32"/>
                <a:gd name="T4" fmla="*/ 0 w 36"/>
                <a:gd name="T5" fmla="*/ 18 h 32"/>
                <a:gd name="T6" fmla="*/ 0 w 36"/>
                <a:gd name="T7" fmla="*/ 18 h 32"/>
                <a:gd name="T8" fmla="*/ 28 w 36"/>
                <a:gd name="T9" fmla="*/ 0 h 32"/>
                <a:gd name="T10" fmla="*/ 36 w 36"/>
                <a:gd name="T11" fmla="*/ 1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32">
                  <a:moveTo>
                    <a:pt x="36" y="14"/>
                  </a:moveTo>
                  <a:lnTo>
                    <a:pt x="8" y="32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8" y="0"/>
                  </a:lnTo>
                  <a:lnTo>
                    <a:pt x="36" y="14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66" name="Freeform 188"/>
            <p:cNvSpPr>
              <a:spLocks/>
            </p:cNvSpPr>
            <p:nvPr userDrawn="1"/>
          </p:nvSpPr>
          <p:spPr bwMode="gray">
            <a:xfrm>
              <a:off x="10577513" y="5815013"/>
              <a:ext cx="57150" cy="49213"/>
            </a:xfrm>
            <a:custGeom>
              <a:avLst/>
              <a:gdLst>
                <a:gd name="T0" fmla="*/ 36 w 36"/>
                <a:gd name="T1" fmla="*/ 13 h 31"/>
                <a:gd name="T2" fmla="*/ 9 w 36"/>
                <a:gd name="T3" fmla="*/ 31 h 31"/>
                <a:gd name="T4" fmla="*/ 9 w 36"/>
                <a:gd name="T5" fmla="*/ 31 h 31"/>
                <a:gd name="T6" fmla="*/ 0 w 36"/>
                <a:gd name="T7" fmla="*/ 18 h 31"/>
                <a:gd name="T8" fmla="*/ 27 w 36"/>
                <a:gd name="T9" fmla="*/ 0 h 31"/>
                <a:gd name="T10" fmla="*/ 36 w 36"/>
                <a:gd name="T11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31">
                  <a:moveTo>
                    <a:pt x="36" y="13"/>
                  </a:moveTo>
                  <a:lnTo>
                    <a:pt x="9" y="31"/>
                  </a:lnTo>
                  <a:lnTo>
                    <a:pt x="9" y="31"/>
                  </a:lnTo>
                  <a:lnTo>
                    <a:pt x="0" y="18"/>
                  </a:lnTo>
                  <a:lnTo>
                    <a:pt x="27" y="0"/>
                  </a:lnTo>
                  <a:lnTo>
                    <a:pt x="36" y="13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67" name="Freeform 189"/>
            <p:cNvSpPr>
              <a:spLocks/>
            </p:cNvSpPr>
            <p:nvPr userDrawn="1"/>
          </p:nvSpPr>
          <p:spPr bwMode="gray">
            <a:xfrm>
              <a:off x="10548938" y="5772150"/>
              <a:ext cx="57150" cy="47625"/>
            </a:xfrm>
            <a:custGeom>
              <a:avLst/>
              <a:gdLst>
                <a:gd name="T0" fmla="*/ 36 w 36"/>
                <a:gd name="T1" fmla="*/ 13 h 30"/>
                <a:gd name="T2" fmla="*/ 9 w 36"/>
                <a:gd name="T3" fmla="*/ 30 h 30"/>
                <a:gd name="T4" fmla="*/ 0 w 36"/>
                <a:gd name="T5" fmla="*/ 17 h 30"/>
                <a:gd name="T6" fmla="*/ 27 w 36"/>
                <a:gd name="T7" fmla="*/ 0 h 30"/>
                <a:gd name="T8" fmla="*/ 36 w 36"/>
                <a:gd name="T9" fmla="*/ 1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0">
                  <a:moveTo>
                    <a:pt x="36" y="13"/>
                  </a:moveTo>
                  <a:lnTo>
                    <a:pt x="9" y="30"/>
                  </a:lnTo>
                  <a:lnTo>
                    <a:pt x="0" y="17"/>
                  </a:lnTo>
                  <a:lnTo>
                    <a:pt x="27" y="0"/>
                  </a:lnTo>
                  <a:lnTo>
                    <a:pt x="36" y="13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68" name="Freeform 190"/>
            <p:cNvSpPr>
              <a:spLocks/>
            </p:cNvSpPr>
            <p:nvPr userDrawn="1"/>
          </p:nvSpPr>
          <p:spPr bwMode="gray">
            <a:xfrm>
              <a:off x="10520363" y="5726113"/>
              <a:ext cx="55563" cy="50800"/>
            </a:xfrm>
            <a:custGeom>
              <a:avLst/>
              <a:gdLst>
                <a:gd name="T0" fmla="*/ 35 w 35"/>
                <a:gd name="T1" fmla="*/ 14 h 32"/>
                <a:gd name="T2" fmla="*/ 8 w 35"/>
                <a:gd name="T3" fmla="*/ 32 h 32"/>
                <a:gd name="T4" fmla="*/ 0 w 35"/>
                <a:gd name="T5" fmla="*/ 18 h 32"/>
                <a:gd name="T6" fmla="*/ 27 w 35"/>
                <a:gd name="T7" fmla="*/ 0 h 32"/>
                <a:gd name="T8" fmla="*/ 35 w 35"/>
                <a:gd name="T9" fmla="*/ 1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2">
                  <a:moveTo>
                    <a:pt x="35" y="14"/>
                  </a:moveTo>
                  <a:lnTo>
                    <a:pt x="8" y="32"/>
                  </a:lnTo>
                  <a:lnTo>
                    <a:pt x="0" y="18"/>
                  </a:lnTo>
                  <a:lnTo>
                    <a:pt x="27" y="0"/>
                  </a:lnTo>
                  <a:lnTo>
                    <a:pt x="35" y="14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69" name="Freeform 191"/>
            <p:cNvSpPr>
              <a:spLocks/>
            </p:cNvSpPr>
            <p:nvPr userDrawn="1"/>
          </p:nvSpPr>
          <p:spPr bwMode="gray">
            <a:xfrm>
              <a:off x="10488613" y="5681663"/>
              <a:ext cx="58738" cy="50800"/>
            </a:xfrm>
            <a:custGeom>
              <a:avLst/>
              <a:gdLst>
                <a:gd name="T0" fmla="*/ 37 w 37"/>
                <a:gd name="T1" fmla="*/ 14 h 32"/>
                <a:gd name="T2" fmla="*/ 9 w 37"/>
                <a:gd name="T3" fmla="*/ 32 h 32"/>
                <a:gd name="T4" fmla="*/ 9 w 37"/>
                <a:gd name="T5" fmla="*/ 32 h 32"/>
                <a:gd name="T6" fmla="*/ 0 w 37"/>
                <a:gd name="T7" fmla="*/ 18 h 32"/>
                <a:gd name="T8" fmla="*/ 0 w 37"/>
                <a:gd name="T9" fmla="*/ 18 h 32"/>
                <a:gd name="T10" fmla="*/ 28 w 37"/>
                <a:gd name="T11" fmla="*/ 0 h 32"/>
                <a:gd name="T12" fmla="*/ 37 w 37"/>
                <a:gd name="T13" fmla="*/ 1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32">
                  <a:moveTo>
                    <a:pt x="37" y="14"/>
                  </a:moveTo>
                  <a:lnTo>
                    <a:pt x="9" y="32"/>
                  </a:lnTo>
                  <a:lnTo>
                    <a:pt x="9" y="32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8" y="0"/>
                  </a:lnTo>
                  <a:lnTo>
                    <a:pt x="37" y="14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70" name="Freeform 192"/>
            <p:cNvSpPr>
              <a:spLocks/>
            </p:cNvSpPr>
            <p:nvPr userDrawn="1"/>
          </p:nvSpPr>
          <p:spPr bwMode="gray">
            <a:xfrm>
              <a:off x="10460038" y="5637213"/>
              <a:ext cx="57150" cy="49213"/>
            </a:xfrm>
            <a:custGeom>
              <a:avLst/>
              <a:gdLst>
                <a:gd name="T0" fmla="*/ 36 w 36"/>
                <a:gd name="T1" fmla="*/ 13 h 31"/>
                <a:gd name="T2" fmla="*/ 9 w 36"/>
                <a:gd name="T3" fmla="*/ 31 h 31"/>
                <a:gd name="T4" fmla="*/ 0 w 36"/>
                <a:gd name="T5" fmla="*/ 18 h 31"/>
                <a:gd name="T6" fmla="*/ 27 w 36"/>
                <a:gd name="T7" fmla="*/ 0 h 31"/>
                <a:gd name="T8" fmla="*/ 36 w 36"/>
                <a:gd name="T9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1">
                  <a:moveTo>
                    <a:pt x="36" y="13"/>
                  </a:moveTo>
                  <a:lnTo>
                    <a:pt x="9" y="31"/>
                  </a:lnTo>
                  <a:lnTo>
                    <a:pt x="0" y="18"/>
                  </a:lnTo>
                  <a:lnTo>
                    <a:pt x="27" y="0"/>
                  </a:lnTo>
                  <a:lnTo>
                    <a:pt x="36" y="13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71" name="Freeform 193"/>
            <p:cNvSpPr>
              <a:spLocks/>
            </p:cNvSpPr>
            <p:nvPr userDrawn="1"/>
          </p:nvSpPr>
          <p:spPr bwMode="gray">
            <a:xfrm>
              <a:off x="10431463" y="5594350"/>
              <a:ext cx="55563" cy="47625"/>
            </a:xfrm>
            <a:custGeom>
              <a:avLst/>
              <a:gdLst>
                <a:gd name="T0" fmla="*/ 35 w 35"/>
                <a:gd name="T1" fmla="*/ 12 h 30"/>
                <a:gd name="T2" fmla="*/ 9 w 35"/>
                <a:gd name="T3" fmla="*/ 30 h 30"/>
                <a:gd name="T4" fmla="*/ 9 w 35"/>
                <a:gd name="T5" fmla="*/ 30 h 30"/>
                <a:gd name="T6" fmla="*/ 0 w 35"/>
                <a:gd name="T7" fmla="*/ 17 h 30"/>
                <a:gd name="T8" fmla="*/ 0 w 35"/>
                <a:gd name="T9" fmla="*/ 17 h 30"/>
                <a:gd name="T10" fmla="*/ 27 w 35"/>
                <a:gd name="T11" fmla="*/ 0 h 30"/>
                <a:gd name="T12" fmla="*/ 35 w 35"/>
                <a:gd name="T13" fmla="*/ 1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30">
                  <a:moveTo>
                    <a:pt x="35" y="12"/>
                  </a:moveTo>
                  <a:lnTo>
                    <a:pt x="9" y="30"/>
                  </a:lnTo>
                  <a:lnTo>
                    <a:pt x="9" y="30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27" y="0"/>
                  </a:lnTo>
                  <a:lnTo>
                    <a:pt x="35" y="12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72" name="Freeform 194"/>
            <p:cNvSpPr>
              <a:spLocks/>
            </p:cNvSpPr>
            <p:nvPr userDrawn="1"/>
          </p:nvSpPr>
          <p:spPr bwMode="gray">
            <a:xfrm>
              <a:off x="10401301" y="5548313"/>
              <a:ext cx="57150" cy="49213"/>
            </a:xfrm>
            <a:custGeom>
              <a:avLst/>
              <a:gdLst>
                <a:gd name="T0" fmla="*/ 36 w 36"/>
                <a:gd name="T1" fmla="*/ 14 h 31"/>
                <a:gd name="T2" fmla="*/ 9 w 36"/>
                <a:gd name="T3" fmla="*/ 31 h 31"/>
                <a:gd name="T4" fmla="*/ 0 w 36"/>
                <a:gd name="T5" fmla="*/ 18 h 31"/>
                <a:gd name="T6" fmla="*/ 27 w 36"/>
                <a:gd name="T7" fmla="*/ 0 h 31"/>
                <a:gd name="T8" fmla="*/ 36 w 36"/>
                <a:gd name="T9" fmla="*/ 1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1">
                  <a:moveTo>
                    <a:pt x="36" y="14"/>
                  </a:moveTo>
                  <a:lnTo>
                    <a:pt x="9" y="31"/>
                  </a:lnTo>
                  <a:lnTo>
                    <a:pt x="0" y="18"/>
                  </a:lnTo>
                  <a:lnTo>
                    <a:pt x="27" y="0"/>
                  </a:lnTo>
                  <a:lnTo>
                    <a:pt x="36" y="14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73" name="Freeform 195"/>
            <p:cNvSpPr>
              <a:spLocks/>
            </p:cNvSpPr>
            <p:nvPr userDrawn="1"/>
          </p:nvSpPr>
          <p:spPr bwMode="gray">
            <a:xfrm>
              <a:off x="10371138" y="5503863"/>
              <a:ext cx="58738" cy="50800"/>
            </a:xfrm>
            <a:custGeom>
              <a:avLst/>
              <a:gdLst>
                <a:gd name="T0" fmla="*/ 37 w 37"/>
                <a:gd name="T1" fmla="*/ 14 h 32"/>
                <a:gd name="T2" fmla="*/ 9 w 37"/>
                <a:gd name="T3" fmla="*/ 32 h 32"/>
                <a:gd name="T4" fmla="*/ 0 w 37"/>
                <a:gd name="T5" fmla="*/ 18 h 32"/>
                <a:gd name="T6" fmla="*/ 0 w 37"/>
                <a:gd name="T7" fmla="*/ 18 h 32"/>
                <a:gd name="T8" fmla="*/ 28 w 37"/>
                <a:gd name="T9" fmla="*/ 0 h 32"/>
                <a:gd name="T10" fmla="*/ 37 w 37"/>
                <a:gd name="T11" fmla="*/ 1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32">
                  <a:moveTo>
                    <a:pt x="37" y="14"/>
                  </a:moveTo>
                  <a:lnTo>
                    <a:pt x="9" y="32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8" y="0"/>
                  </a:lnTo>
                  <a:lnTo>
                    <a:pt x="37" y="14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74" name="Freeform 196"/>
            <p:cNvSpPr>
              <a:spLocks/>
            </p:cNvSpPr>
            <p:nvPr userDrawn="1"/>
          </p:nvSpPr>
          <p:spPr bwMode="gray">
            <a:xfrm>
              <a:off x="10342563" y="5459413"/>
              <a:ext cx="58738" cy="49213"/>
            </a:xfrm>
            <a:custGeom>
              <a:avLst/>
              <a:gdLst>
                <a:gd name="T0" fmla="*/ 37 w 37"/>
                <a:gd name="T1" fmla="*/ 13 h 31"/>
                <a:gd name="T2" fmla="*/ 9 w 37"/>
                <a:gd name="T3" fmla="*/ 31 h 31"/>
                <a:gd name="T4" fmla="*/ 9 w 37"/>
                <a:gd name="T5" fmla="*/ 31 h 31"/>
                <a:gd name="T6" fmla="*/ 0 w 37"/>
                <a:gd name="T7" fmla="*/ 18 h 31"/>
                <a:gd name="T8" fmla="*/ 27 w 37"/>
                <a:gd name="T9" fmla="*/ 0 h 31"/>
                <a:gd name="T10" fmla="*/ 37 w 37"/>
                <a:gd name="T11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31">
                  <a:moveTo>
                    <a:pt x="37" y="13"/>
                  </a:moveTo>
                  <a:lnTo>
                    <a:pt x="9" y="31"/>
                  </a:lnTo>
                  <a:lnTo>
                    <a:pt x="9" y="31"/>
                  </a:lnTo>
                  <a:lnTo>
                    <a:pt x="0" y="18"/>
                  </a:lnTo>
                  <a:lnTo>
                    <a:pt x="27" y="0"/>
                  </a:lnTo>
                  <a:lnTo>
                    <a:pt x="37" y="13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75" name="Freeform 197"/>
            <p:cNvSpPr>
              <a:spLocks/>
            </p:cNvSpPr>
            <p:nvPr userDrawn="1"/>
          </p:nvSpPr>
          <p:spPr bwMode="gray">
            <a:xfrm>
              <a:off x="10313988" y="5413375"/>
              <a:ext cx="55563" cy="50800"/>
            </a:xfrm>
            <a:custGeom>
              <a:avLst/>
              <a:gdLst>
                <a:gd name="T0" fmla="*/ 35 w 35"/>
                <a:gd name="T1" fmla="*/ 14 h 32"/>
                <a:gd name="T2" fmla="*/ 8 w 35"/>
                <a:gd name="T3" fmla="*/ 32 h 32"/>
                <a:gd name="T4" fmla="*/ 0 w 35"/>
                <a:gd name="T5" fmla="*/ 19 h 32"/>
                <a:gd name="T6" fmla="*/ 26 w 35"/>
                <a:gd name="T7" fmla="*/ 0 h 32"/>
                <a:gd name="T8" fmla="*/ 35 w 35"/>
                <a:gd name="T9" fmla="*/ 1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2">
                  <a:moveTo>
                    <a:pt x="35" y="14"/>
                  </a:moveTo>
                  <a:lnTo>
                    <a:pt x="8" y="32"/>
                  </a:lnTo>
                  <a:lnTo>
                    <a:pt x="0" y="19"/>
                  </a:lnTo>
                  <a:lnTo>
                    <a:pt x="26" y="0"/>
                  </a:lnTo>
                  <a:lnTo>
                    <a:pt x="35" y="14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76" name="Freeform 198"/>
            <p:cNvSpPr>
              <a:spLocks/>
            </p:cNvSpPr>
            <p:nvPr userDrawn="1"/>
          </p:nvSpPr>
          <p:spPr bwMode="gray">
            <a:xfrm>
              <a:off x="10283826" y="5370513"/>
              <a:ext cx="57150" cy="49213"/>
            </a:xfrm>
            <a:custGeom>
              <a:avLst/>
              <a:gdLst>
                <a:gd name="T0" fmla="*/ 36 w 36"/>
                <a:gd name="T1" fmla="*/ 13 h 31"/>
                <a:gd name="T2" fmla="*/ 9 w 36"/>
                <a:gd name="T3" fmla="*/ 31 h 31"/>
                <a:gd name="T4" fmla="*/ 0 w 36"/>
                <a:gd name="T5" fmla="*/ 17 h 31"/>
                <a:gd name="T6" fmla="*/ 27 w 36"/>
                <a:gd name="T7" fmla="*/ 0 h 31"/>
                <a:gd name="T8" fmla="*/ 36 w 36"/>
                <a:gd name="T9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1">
                  <a:moveTo>
                    <a:pt x="36" y="13"/>
                  </a:moveTo>
                  <a:lnTo>
                    <a:pt x="9" y="31"/>
                  </a:lnTo>
                  <a:lnTo>
                    <a:pt x="0" y="17"/>
                  </a:lnTo>
                  <a:lnTo>
                    <a:pt x="27" y="0"/>
                  </a:lnTo>
                  <a:lnTo>
                    <a:pt x="36" y="13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77" name="Freeform 199"/>
            <p:cNvSpPr>
              <a:spLocks/>
            </p:cNvSpPr>
            <p:nvPr userDrawn="1"/>
          </p:nvSpPr>
          <p:spPr bwMode="gray">
            <a:xfrm>
              <a:off x="10253663" y="5326063"/>
              <a:ext cx="58738" cy="49213"/>
            </a:xfrm>
            <a:custGeom>
              <a:avLst/>
              <a:gdLst>
                <a:gd name="T0" fmla="*/ 37 w 37"/>
                <a:gd name="T1" fmla="*/ 14 h 31"/>
                <a:gd name="T2" fmla="*/ 10 w 37"/>
                <a:gd name="T3" fmla="*/ 31 h 31"/>
                <a:gd name="T4" fmla="*/ 0 w 37"/>
                <a:gd name="T5" fmla="*/ 18 h 31"/>
                <a:gd name="T6" fmla="*/ 28 w 37"/>
                <a:gd name="T7" fmla="*/ 0 h 31"/>
                <a:gd name="T8" fmla="*/ 37 w 37"/>
                <a:gd name="T9" fmla="*/ 1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1">
                  <a:moveTo>
                    <a:pt x="37" y="14"/>
                  </a:moveTo>
                  <a:lnTo>
                    <a:pt x="10" y="31"/>
                  </a:lnTo>
                  <a:lnTo>
                    <a:pt x="0" y="18"/>
                  </a:lnTo>
                  <a:lnTo>
                    <a:pt x="28" y="0"/>
                  </a:lnTo>
                  <a:lnTo>
                    <a:pt x="37" y="14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78" name="Freeform 200"/>
            <p:cNvSpPr>
              <a:spLocks/>
            </p:cNvSpPr>
            <p:nvPr userDrawn="1"/>
          </p:nvSpPr>
          <p:spPr bwMode="gray">
            <a:xfrm>
              <a:off x="10225088" y="5281613"/>
              <a:ext cx="55563" cy="49213"/>
            </a:xfrm>
            <a:custGeom>
              <a:avLst/>
              <a:gdLst>
                <a:gd name="T0" fmla="*/ 35 w 35"/>
                <a:gd name="T1" fmla="*/ 13 h 31"/>
                <a:gd name="T2" fmla="*/ 8 w 35"/>
                <a:gd name="T3" fmla="*/ 31 h 31"/>
                <a:gd name="T4" fmla="*/ 0 w 35"/>
                <a:gd name="T5" fmla="*/ 18 h 31"/>
                <a:gd name="T6" fmla="*/ 28 w 35"/>
                <a:gd name="T7" fmla="*/ 0 h 31"/>
                <a:gd name="T8" fmla="*/ 35 w 35"/>
                <a:gd name="T9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1">
                  <a:moveTo>
                    <a:pt x="35" y="13"/>
                  </a:moveTo>
                  <a:lnTo>
                    <a:pt x="8" y="31"/>
                  </a:lnTo>
                  <a:lnTo>
                    <a:pt x="0" y="18"/>
                  </a:lnTo>
                  <a:lnTo>
                    <a:pt x="28" y="0"/>
                  </a:lnTo>
                  <a:lnTo>
                    <a:pt x="35" y="13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79" name="Freeform 201"/>
            <p:cNvSpPr>
              <a:spLocks/>
            </p:cNvSpPr>
            <p:nvPr userDrawn="1"/>
          </p:nvSpPr>
          <p:spPr bwMode="gray">
            <a:xfrm>
              <a:off x="10194926" y="5235575"/>
              <a:ext cx="57150" cy="50800"/>
            </a:xfrm>
            <a:custGeom>
              <a:avLst/>
              <a:gdLst>
                <a:gd name="T0" fmla="*/ 36 w 36"/>
                <a:gd name="T1" fmla="*/ 14 h 32"/>
                <a:gd name="T2" fmla="*/ 9 w 36"/>
                <a:gd name="T3" fmla="*/ 32 h 32"/>
                <a:gd name="T4" fmla="*/ 9 w 36"/>
                <a:gd name="T5" fmla="*/ 32 h 32"/>
                <a:gd name="T6" fmla="*/ 0 w 36"/>
                <a:gd name="T7" fmla="*/ 19 h 32"/>
                <a:gd name="T8" fmla="*/ 0 w 36"/>
                <a:gd name="T9" fmla="*/ 19 h 32"/>
                <a:gd name="T10" fmla="*/ 27 w 36"/>
                <a:gd name="T11" fmla="*/ 0 h 32"/>
                <a:gd name="T12" fmla="*/ 36 w 36"/>
                <a:gd name="T13" fmla="*/ 1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2">
                  <a:moveTo>
                    <a:pt x="36" y="14"/>
                  </a:moveTo>
                  <a:lnTo>
                    <a:pt x="9" y="32"/>
                  </a:lnTo>
                  <a:lnTo>
                    <a:pt x="9" y="32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27" y="0"/>
                  </a:lnTo>
                  <a:lnTo>
                    <a:pt x="36" y="14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80" name="Freeform 202"/>
            <p:cNvSpPr>
              <a:spLocks/>
            </p:cNvSpPr>
            <p:nvPr userDrawn="1"/>
          </p:nvSpPr>
          <p:spPr bwMode="gray">
            <a:xfrm>
              <a:off x="10166351" y="5191125"/>
              <a:ext cx="57150" cy="50800"/>
            </a:xfrm>
            <a:custGeom>
              <a:avLst/>
              <a:gdLst>
                <a:gd name="T0" fmla="*/ 36 w 36"/>
                <a:gd name="T1" fmla="*/ 14 h 32"/>
                <a:gd name="T2" fmla="*/ 9 w 36"/>
                <a:gd name="T3" fmla="*/ 32 h 32"/>
                <a:gd name="T4" fmla="*/ 0 w 36"/>
                <a:gd name="T5" fmla="*/ 18 h 32"/>
                <a:gd name="T6" fmla="*/ 27 w 36"/>
                <a:gd name="T7" fmla="*/ 0 h 32"/>
                <a:gd name="T8" fmla="*/ 36 w 36"/>
                <a:gd name="T9" fmla="*/ 1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2">
                  <a:moveTo>
                    <a:pt x="36" y="14"/>
                  </a:moveTo>
                  <a:lnTo>
                    <a:pt x="9" y="32"/>
                  </a:lnTo>
                  <a:lnTo>
                    <a:pt x="0" y="18"/>
                  </a:lnTo>
                  <a:lnTo>
                    <a:pt x="27" y="0"/>
                  </a:lnTo>
                  <a:lnTo>
                    <a:pt x="36" y="14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81" name="Freeform 203"/>
            <p:cNvSpPr>
              <a:spLocks/>
            </p:cNvSpPr>
            <p:nvPr userDrawn="1"/>
          </p:nvSpPr>
          <p:spPr bwMode="gray">
            <a:xfrm>
              <a:off x="10136188" y="5148263"/>
              <a:ext cx="57150" cy="49213"/>
            </a:xfrm>
            <a:custGeom>
              <a:avLst/>
              <a:gdLst>
                <a:gd name="T0" fmla="*/ 36 w 36"/>
                <a:gd name="T1" fmla="*/ 14 h 31"/>
                <a:gd name="T2" fmla="*/ 8 w 36"/>
                <a:gd name="T3" fmla="*/ 31 h 31"/>
                <a:gd name="T4" fmla="*/ 0 w 36"/>
                <a:gd name="T5" fmla="*/ 17 h 31"/>
                <a:gd name="T6" fmla="*/ 28 w 36"/>
                <a:gd name="T7" fmla="*/ 0 h 31"/>
                <a:gd name="T8" fmla="*/ 36 w 36"/>
                <a:gd name="T9" fmla="*/ 1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1">
                  <a:moveTo>
                    <a:pt x="36" y="14"/>
                  </a:moveTo>
                  <a:lnTo>
                    <a:pt x="8" y="31"/>
                  </a:lnTo>
                  <a:lnTo>
                    <a:pt x="0" y="17"/>
                  </a:lnTo>
                  <a:lnTo>
                    <a:pt x="28" y="0"/>
                  </a:lnTo>
                  <a:lnTo>
                    <a:pt x="36" y="14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82" name="Freeform 204"/>
            <p:cNvSpPr>
              <a:spLocks/>
            </p:cNvSpPr>
            <p:nvPr userDrawn="1"/>
          </p:nvSpPr>
          <p:spPr bwMode="gray">
            <a:xfrm>
              <a:off x="10106026" y="5103813"/>
              <a:ext cx="58738" cy="49213"/>
            </a:xfrm>
            <a:custGeom>
              <a:avLst/>
              <a:gdLst>
                <a:gd name="T0" fmla="*/ 37 w 37"/>
                <a:gd name="T1" fmla="*/ 13 h 31"/>
                <a:gd name="T2" fmla="*/ 9 w 37"/>
                <a:gd name="T3" fmla="*/ 31 h 31"/>
                <a:gd name="T4" fmla="*/ 0 w 37"/>
                <a:gd name="T5" fmla="*/ 18 h 31"/>
                <a:gd name="T6" fmla="*/ 27 w 37"/>
                <a:gd name="T7" fmla="*/ 0 h 31"/>
                <a:gd name="T8" fmla="*/ 37 w 37"/>
                <a:gd name="T9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1">
                  <a:moveTo>
                    <a:pt x="37" y="13"/>
                  </a:moveTo>
                  <a:lnTo>
                    <a:pt x="9" y="31"/>
                  </a:lnTo>
                  <a:lnTo>
                    <a:pt x="0" y="18"/>
                  </a:lnTo>
                  <a:lnTo>
                    <a:pt x="27" y="0"/>
                  </a:lnTo>
                  <a:lnTo>
                    <a:pt x="37" y="13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83" name="Freeform 206"/>
            <p:cNvSpPr>
              <a:spLocks/>
            </p:cNvSpPr>
            <p:nvPr userDrawn="1"/>
          </p:nvSpPr>
          <p:spPr bwMode="gray">
            <a:xfrm>
              <a:off x="10077450" y="5059363"/>
              <a:ext cx="57150" cy="49213"/>
            </a:xfrm>
            <a:custGeom>
              <a:avLst/>
              <a:gdLst>
                <a:gd name="T0" fmla="*/ 36 w 36"/>
                <a:gd name="T1" fmla="*/ 13 h 31"/>
                <a:gd name="T2" fmla="*/ 9 w 36"/>
                <a:gd name="T3" fmla="*/ 31 h 31"/>
                <a:gd name="T4" fmla="*/ 0 w 36"/>
                <a:gd name="T5" fmla="*/ 18 h 31"/>
                <a:gd name="T6" fmla="*/ 27 w 36"/>
                <a:gd name="T7" fmla="*/ 0 h 31"/>
                <a:gd name="T8" fmla="*/ 36 w 36"/>
                <a:gd name="T9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1">
                  <a:moveTo>
                    <a:pt x="36" y="13"/>
                  </a:moveTo>
                  <a:lnTo>
                    <a:pt x="9" y="31"/>
                  </a:lnTo>
                  <a:lnTo>
                    <a:pt x="0" y="18"/>
                  </a:lnTo>
                  <a:lnTo>
                    <a:pt x="27" y="0"/>
                  </a:lnTo>
                  <a:lnTo>
                    <a:pt x="36" y="13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84" name="Freeform 207"/>
            <p:cNvSpPr>
              <a:spLocks/>
            </p:cNvSpPr>
            <p:nvPr userDrawn="1"/>
          </p:nvSpPr>
          <p:spPr bwMode="gray">
            <a:xfrm>
              <a:off x="10048875" y="5013325"/>
              <a:ext cx="55562" cy="50800"/>
            </a:xfrm>
            <a:custGeom>
              <a:avLst/>
              <a:gdLst>
                <a:gd name="T0" fmla="*/ 35 w 35"/>
                <a:gd name="T1" fmla="*/ 14 h 32"/>
                <a:gd name="T2" fmla="*/ 9 w 35"/>
                <a:gd name="T3" fmla="*/ 32 h 32"/>
                <a:gd name="T4" fmla="*/ 0 w 35"/>
                <a:gd name="T5" fmla="*/ 18 h 32"/>
                <a:gd name="T6" fmla="*/ 27 w 35"/>
                <a:gd name="T7" fmla="*/ 0 h 32"/>
                <a:gd name="T8" fmla="*/ 35 w 35"/>
                <a:gd name="T9" fmla="*/ 1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2">
                  <a:moveTo>
                    <a:pt x="35" y="14"/>
                  </a:moveTo>
                  <a:lnTo>
                    <a:pt x="9" y="32"/>
                  </a:lnTo>
                  <a:lnTo>
                    <a:pt x="0" y="18"/>
                  </a:lnTo>
                  <a:lnTo>
                    <a:pt x="27" y="0"/>
                  </a:lnTo>
                  <a:lnTo>
                    <a:pt x="35" y="14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85" name="Freeform 208"/>
            <p:cNvSpPr>
              <a:spLocks/>
            </p:cNvSpPr>
            <p:nvPr userDrawn="1"/>
          </p:nvSpPr>
          <p:spPr bwMode="gray">
            <a:xfrm>
              <a:off x="10017125" y="4970463"/>
              <a:ext cx="58737" cy="49213"/>
            </a:xfrm>
            <a:custGeom>
              <a:avLst/>
              <a:gdLst>
                <a:gd name="T0" fmla="*/ 37 w 37"/>
                <a:gd name="T1" fmla="*/ 13 h 31"/>
                <a:gd name="T2" fmla="*/ 10 w 37"/>
                <a:gd name="T3" fmla="*/ 31 h 31"/>
                <a:gd name="T4" fmla="*/ 0 w 37"/>
                <a:gd name="T5" fmla="*/ 17 h 31"/>
                <a:gd name="T6" fmla="*/ 28 w 37"/>
                <a:gd name="T7" fmla="*/ 0 h 31"/>
                <a:gd name="T8" fmla="*/ 37 w 37"/>
                <a:gd name="T9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1">
                  <a:moveTo>
                    <a:pt x="37" y="13"/>
                  </a:moveTo>
                  <a:lnTo>
                    <a:pt x="10" y="31"/>
                  </a:lnTo>
                  <a:lnTo>
                    <a:pt x="0" y="17"/>
                  </a:lnTo>
                  <a:lnTo>
                    <a:pt x="28" y="0"/>
                  </a:lnTo>
                  <a:lnTo>
                    <a:pt x="37" y="13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86" name="Freeform 209"/>
            <p:cNvSpPr>
              <a:spLocks/>
            </p:cNvSpPr>
            <p:nvPr userDrawn="1"/>
          </p:nvSpPr>
          <p:spPr bwMode="gray">
            <a:xfrm>
              <a:off x="9988550" y="4926013"/>
              <a:ext cx="58737" cy="47625"/>
            </a:xfrm>
            <a:custGeom>
              <a:avLst/>
              <a:gdLst>
                <a:gd name="T0" fmla="*/ 37 w 37"/>
                <a:gd name="T1" fmla="*/ 13 h 30"/>
                <a:gd name="T2" fmla="*/ 9 w 37"/>
                <a:gd name="T3" fmla="*/ 30 h 30"/>
                <a:gd name="T4" fmla="*/ 0 w 37"/>
                <a:gd name="T5" fmla="*/ 18 h 30"/>
                <a:gd name="T6" fmla="*/ 28 w 37"/>
                <a:gd name="T7" fmla="*/ 0 h 30"/>
                <a:gd name="T8" fmla="*/ 37 w 37"/>
                <a:gd name="T9" fmla="*/ 1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0">
                  <a:moveTo>
                    <a:pt x="37" y="13"/>
                  </a:moveTo>
                  <a:lnTo>
                    <a:pt x="9" y="30"/>
                  </a:lnTo>
                  <a:lnTo>
                    <a:pt x="0" y="18"/>
                  </a:lnTo>
                  <a:lnTo>
                    <a:pt x="28" y="0"/>
                  </a:lnTo>
                  <a:lnTo>
                    <a:pt x="37" y="13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87" name="Freeform 210"/>
            <p:cNvSpPr>
              <a:spLocks/>
            </p:cNvSpPr>
            <p:nvPr userDrawn="1"/>
          </p:nvSpPr>
          <p:spPr bwMode="gray">
            <a:xfrm>
              <a:off x="10856913" y="6146800"/>
              <a:ext cx="50800" cy="46038"/>
            </a:xfrm>
            <a:custGeom>
              <a:avLst/>
              <a:gdLst>
                <a:gd name="T0" fmla="*/ 32 w 32"/>
                <a:gd name="T1" fmla="*/ 14 h 29"/>
                <a:gd name="T2" fmla="*/ 9 w 32"/>
                <a:gd name="T3" fmla="*/ 29 h 29"/>
                <a:gd name="T4" fmla="*/ 0 w 32"/>
                <a:gd name="T5" fmla="*/ 16 h 29"/>
                <a:gd name="T6" fmla="*/ 24 w 32"/>
                <a:gd name="T7" fmla="*/ 0 h 29"/>
                <a:gd name="T8" fmla="*/ 32 w 32"/>
                <a:gd name="T9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29">
                  <a:moveTo>
                    <a:pt x="32" y="14"/>
                  </a:moveTo>
                  <a:lnTo>
                    <a:pt x="9" y="29"/>
                  </a:lnTo>
                  <a:lnTo>
                    <a:pt x="0" y="16"/>
                  </a:lnTo>
                  <a:lnTo>
                    <a:pt x="24" y="0"/>
                  </a:lnTo>
                  <a:lnTo>
                    <a:pt x="32" y="14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88" name="Freeform 211"/>
            <p:cNvSpPr>
              <a:spLocks/>
            </p:cNvSpPr>
            <p:nvPr userDrawn="1"/>
          </p:nvSpPr>
          <p:spPr bwMode="gray">
            <a:xfrm>
              <a:off x="10826750" y="6102350"/>
              <a:ext cx="52387" cy="46038"/>
            </a:xfrm>
            <a:custGeom>
              <a:avLst/>
              <a:gdLst>
                <a:gd name="T0" fmla="*/ 33 w 33"/>
                <a:gd name="T1" fmla="*/ 13 h 29"/>
                <a:gd name="T2" fmla="*/ 9 w 33"/>
                <a:gd name="T3" fmla="*/ 29 h 29"/>
                <a:gd name="T4" fmla="*/ 0 w 33"/>
                <a:gd name="T5" fmla="*/ 16 h 29"/>
                <a:gd name="T6" fmla="*/ 24 w 33"/>
                <a:gd name="T7" fmla="*/ 0 h 29"/>
                <a:gd name="T8" fmla="*/ 33 w 33"/>
                <a:gd name="T9" fmla="*/ 1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9">
                  <a:moveTo>
                    <a:pt x="33" y="13"/>
                  </a:moveTo>
                  <a:lnTo>
                    <a:pt x="9" y="29"/>
                  </a:lnTo>
                  <a:lnTo>
                    <a:pt x="0" y="16"/>
                  </a:lnTo>
                  <a:lnTo>
                    <a:pt x="24" y="0"/>
                  </a:lnTo>
                  <a:lnTo>
                    <a:pt x="33" y="13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89" name="Freeform 212"/>
            <p:cNvSpPr>
              <a:spLocks/>
            </p:cNvSpPr>
            <p:nvPr userDrawn="1"/>
          </p:nvSpPr>
          <p:spPr bwMode="gray">
            <a:xfrm>
              <a:off x="10798175" y="6056313"/>
              <a:ext cx="52387" cy="47625"/>
            </a:xfrm>
            <a:custGeom>
              <a:avLst/>
              <a:gdLst>
                <a:gd name="T0" fmla="*/ 33 w 33"/>
                <a:gd name="T1" fmla="*/ 14 h 30"/>
                <a:gd name="T2" fmla="*/ 9 w 33"/>
                <a:gd name="T3" fmla="*/ 30 h 30"/>
                <a:gd name="T4" fmla="*/ 0 w 33"/>
                <a:gd name="T5" fmla="*/ 16 h 30"/>
                <a:gd name="T6" fmla="*/ 24 w 33"/>
                <a:gd name="T7" fmla="*/ 0 h 30"/>
                <a:gd name="T8" fmla="*/ 33 w 33"/>
                <a:gd name="T9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0">
                  <a:moveTo>
                    <a:pt x="33" y="14"/>
                  </a:moveTo>
                  <a:lnTo>
                    <a:pt x="9" y="30"/>
                  </a:lnTo>
                  <a:lnTo>
                    <a:pt x="0" y="16"/>
                  </a:lnTo>
                  <a:lnTo>
                    <a:pt x="24" y="0"/>
                  </a:lnTo>
                  <a:lnTo>
                    <a:pt x="33" y="14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90" name="Freeform 213"/>
            <p:cNvSpPr>
              <a:spLocks/>
            </p:cNvSpPr>
            <p:nvPr userDrawn="1"/>
          </p:nvSpPr>
          <p:spPr bwMode="gray">
            <a:xfrm>
              <a:off x="10769600" y="6013450"/>
              <a:ext cx="52387" cy="46038"/>
            </a:xfrm>
            <a:custGeom>
              <a:avLst/>
              <a:gdLst>
                <a:gd name="T0" fmla="*/ 33 w 33"/>
                <a:gd name="T1" fmla="*/ 14 h 29"/>
                <a:gd name="T2" fmla="*/ 9 w 33"/>
                <a:gd name="T3" fmla="*/ 29 h 29"/>
                <a:gd name="T4" fmla="*/ 0 w 33"/>
                <a:gd name="T5" fmla="*/ 15 h 29"/>
                <a:gd name="T6" fmla="*/ 23 w 33"/>
                <a:gd name="T7" fmla="*/ 0 h 29"/>
                <a:gd name="T8" fmla="*/ 33 w 33"/>
                <a:gd name="T9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9">
                  <a:moveTo>
                    <a:pt x="33" y="14"/>
                  </a:moveTo>
                  <a:lnTo>
                    <a:pt x="9" y="29"/>
                  </a:lnTo>
                  <a:lnTo>
                    <a:pt x="0" y="15"/>
                  </a:lnTo>
                  <a:lnTo>
                    <a:pt x="23" y="0"/>
                  </a:lnTo>
                  <a:lnTo>
                    <a:pt x="33" y="14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91" name="Freeform 214"/>
            <p:cNvSpPr>
              <a:spLocks/>
            </p:cNvSpPr>
            <p:nvPr userDrawn="1"/>
          </p:nvSpPr>
          <p:spPr bwMode="gray">
            <a:xfrm>
              <a:off x="10739438" y="5946775"/>
              <a:ext cx="84137" cy="68263"/>
            </a:xfrm>
            <a:custGeom>
              <a:avLst/>
              <a:gdLst>
                <a:gd name="T0" fmla="*/ 53 w 53"/>
                <a:gd name="T1" fmla="*/ 14 h 43"/>
                <a:gd name="T2" fmla="*/ 8 w 53"/>
                <a:gd name="T3" fmla="*/ 43 h 43"/>
                <a:gd name="T4" fmla="*/ 0 w 53"/>
                <a:gd name="T5" fmla="*/ 30 h 43"/>
                <a:gd name="T6" fmla="*/ 45 w 53"/>
                <a:gd name="T7" fmla="*/ 0 h 43"/>
                <a:gd name="T8" fmla="*/ 53 w 53"/>
                <a:gd name="T9" fmla="*/ 14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43">
                  <a:moveTo>
                    <a:pt x="53" y="14"/>
                  </a:moveTo>
                  <a:lnTo>
                    <a:pt x="8" y="43"/>
                  </a:lnTo>
                  <a:lnTo>
                    <a:pt x="0" y="30"/>
                  </a:lnTo>
                  <a:lnTo>
                    <a:pt x="45" y="0"/>
                  </a:lnTo>
                  <a:lnTo>
                    <a:pt x="53" y="14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92" name="Freeform 215"/>
            <p:cNvSpPr>
              <a:spLocks/>
            </p:cNvSpPr>
            <p:nvPr userDrawn="1"/>
          </p:nvSpPr>
          <p:spPr bwMode="gray">
            <a:xfrm>
              <a:off x="10709275" y="5924550"/>
              <a:ext cx="52387" cy="46038"/>
            </a:xfrm>
            <a:custGeom>
              <a:avLst/>
              <a:gdLst>
                <a:gd name="T0" fmla="*/ 33 w 33"/>
                <a:gd name="T1" fmla="*/ 13 h 29"/>
                <a:gd name="T2" fmla="*/ 9 w 33"/>
                <a:gd name="T3" fmla="*/ 29 h 29"/>
                <a:gd name="T4" fmla="*/ 0 w 33"/>
                <a:gd name="T5" fmla="*/ 16 h 29"/>
                <a:gd name="T6" fmla="*/ 24 w 33"/>
                <a:gd name="T7" fmla="*/ 0 h 29"/>
                <a:gd name="T8" fmla="*/ 33 w 33"/>
                <a:gd name="T9" fmla="*/ 1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9">
                  <a:moveTo>
                    <a:pt x="33" y="13"/>
                  </a:moveTo>
                  <a:lnTo>
                    <a:pt x="9" y="29"/>
                  </a:lnTo>
                  <a:lnTo>
                    <a:pt x="0" y="16"/>
                  </a:lnTo>
                  <a:lnTo>
                    <a:pt x="24" y="0"/>
                  </a:lnTo>
                  <a:lnTo>
                    <a:pt x="33" y="13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93" name="Freeform 216"/>
            <p:cNvSpPr>
              <a:spLocks/>
            </p:cNvSpPr>
            <p:nvPr userDrawn="1"/>
          </p:nvSpPr>
          <p:spPr bwMode="gray">
            <a:xfrm>
              <a:off x="10680700" y="5878513"/>
              <a:ext cx="52387" cy="47625"/>
            </a:xfrm>
            <a:custGeom>
              <a:avLst/>
              <a:gdLst>
                <a:gd name="T0" fmla="*/ 33 w 33"/>
                <a:gd name="T1" fmla="*/ 14 h 30"/>
                <a:gd name="T2" fmla="*/ 9 w 33"/>
                <a:gd name="T3" fmla="*/ 30 h 30"/>
                <a:gd name="T4" fmla="*/ 0 w 33"/>
                <a:gd name="T5" fmla="*/ 16 h 30"/>
                <a:gd name="T6" fmla="*/ 24 w 33"/>
                <a:gd name="T7" fmla="*/ 0 h 30"/>
                <a:gd name="T8" fmla="*/ 33 w 33"/>
                <a:gd name="T9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0">
                  <a:moveTo>
                    <a:pt x="33" y="14"/>
                  </a:moveTo>
                  <a:lnTo>
                    <a:pt x="9" y="30"/>
                  </a:lnTo>
                  <a:lnTo>
                    <a:pt x="0" y="16"/>
                  </a:lnTo>
                  <a:lnTo>
                    <a:pt x="24" y="0"/>
                  </a:lnTo>
                  <a:lnTo>
                    <a:pt x="33" y="14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94" name="Freeform 217"/>
            <p:cNvSpPr>
              <a:spLocks/>
            </p:cNvSpPr>
            <p:nvPr userDrawn="1"/>
          </p:nvSpPr>
          <p:spPr bwMode="gray">
            <a:xfrm>
              <a:off x="10652125" y="5835650"/>
              <a:ext cx="50800" cy="46038"/>
            </a:xfrm>
            <a:custGeom>
              <a:avLst/>
              <a:gdLst>
                <a:gd name="T0" fmla="*/ 32 w 32"/>
                <a:gd name="T1" fmla="*/ 13 h 29"/>
                <a:gd name="T2" fmla="*/ 8 w 32"/>
                <a:gd name="T3" fmla="*/ 29 h 29"/>
                <a:gd name="T4" fmla="*/ 0 w 32"/>
                <a:gd name="T5" fmla="*/ 15 h 29"/>
                <a:gd name="T6" fmla="*/ 24 w 32"/>
                <a:gd name="T7" fmla="*/ 0 h 29"/>
                <a:gd name="T8" fmla="*/ 32 w 32"/>
                <a:gd name="T9" fmla="*/ 1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29">
                  <a:moveTo>
                    <a:pt x="32" y="13"/>
                  </a:moveTo>
                  <a:lnTo>
                    <a:pt x="8" y="29"/>
                  </a:lnTo>
                  <a:lnTo>
                    <a:pt x="0" y="15"/>
                  </a:lnTo>
                  <a:lnTo>
                    <a:pt x="24" y="0"/>
                  </a:lnTo>
                  <a:lnTo>
                    <a:pt x="32" y="13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95" name="Freeform 218"/>
            <p:cNvSpPr>
              <a:spLocks/>
            </p:cNvSpPr>
            <p:nvPr userDrawn="1"/>
          </p:nvSpPr>
          <p:spPr bwMode="gray">
            <a:xfrm>
              <a:off x="10620375" y="5791200"/>
              <a:ext cx="52387" cy="44450"/>
            </a:xfrm>
            <a:custGeom>
              <a:avLst/>
              <a:gdLst>
                <a:gd name="T0" fmla="*/ 33 w 33"/>
                <a:gd name="T1" fmla="*/ 14 h 28"/>
                <a:gd name="T2" fmla="*/ 9 w 33"/>
                <a:gd name="T3" fmla="*/ 28 h 28"/>
                <a:gd name="T4" fmla="*/ 0 w 33"/>
                <a:gd name="T5" fmla="*/ 15 h 28"/>
                <a:gd name="T6" fmla="*/ 24 w 33"/>
                <a:gd name="T7" fmla="*/ 0 h 28"/>
                <a:gd name="T8" fmla="*/ 33 w 33"/>
                <a:gd name="T9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8">
                  <a:moveTo>
                    <a:pt x="33" y="14"/>
                  </a:moveTo>
                  <a:lnTo>
                    <a:pt x="9" y="28"/>
                  </a:lnTo>
                  <a:lnTo>
                    <a:pt x="0" y="15"/>
                  </a:lnTo>
                  <a:lnTo>
                    <a:pt x="24" y="0"/>
                  </a:lnTo>
                  <a:lnTo>
                    <a:pt x="33" y="14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96" name="Freeform 219"/>
            <p:cNvSpPr>
              <a:spLocks/>
            </p:cNvSpPr>
            <p:nvPr userDrawn="1"/>
          </p:nvSpPr>
          <p:spPr bwMode="gray">
            <a:xfrm>
              <a:off x="10591800" y="5724525"/>
              <a:ext cx="85725" cy="68263"/>
            </a:xfrm>
            <a:custGeom>
              <a:avLst/>
              <a:gdLst>
                <a:gd name="T0" fmla="*/ 54 w 54"/>
                <a:gd name="T1" fmla="*/ 14 h 43"/>
                <a:gd name="T2" fmla="*/ 9 w 54"/>
                <a:gd name="T3" fmla="*/ 43 h 43"/>
                <a:gd name="T4" fmla="*/ 0 w 54"/>
                <a:gd name="T5" fmla="*/ 30 h 43"/>
                <a:gd name="T6" fmla="*/ 44 w 54"/>
                <a:gd name="T7" fmla="*/ 0 h 43"/>
                <a:gd name="T8" fmla="*/ 54 w 54"/>
                <a:gd name="T9" fmla="*/ 14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3">
                  <a:moveTo>
                    <a:pt x="54" y="14"/>
                  </a:moveTo>
                  <a:lnTo>
                    <a:pt x="9" y="43"/>
                  </a:lnTo>
                  <a:lnTo>
                    <a:pt x="0" y="30"/>
                  </a:lnTo>
                  <a:lnTo>
                    <a:pt x="44" y="0"/>
                  </a:lnTo>
                  <a:lnTo>
                    <a:pt x="54" y="14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97" name="Freeform 220"/>
            <p:cNvSpPr>
              <a:spLocks/>
            </p:cNvSpPr>
            <p:nvPr userDrawn="1"/>
          </p:nvSpPr>
          <p:spPr bwMode="gray">
            <a:xfrm>
              <a:off x="10563225" y="5700713"/>
              <a:ext cx="50800" cy="47625"/>
            </a:xfrm>
            <a:custGeom>
              <a:avLst/>
              <a:gdLst>
                <a:gd name="T0" fmla="*/ 32 w 32"/>
                <a:gd name="T1" fmla="*/ 14 h 30"/>
                <a:gd name="T2" fmla="*/ 8 w 32"/>
                <a:gd name="T3" fmla="*/ 30 h 30"/>
                <a:gd name="T4" fmla="*/ 0 w 32"/>
                <a:gd name="T5" fmla="*/ 16 h 30"/>
                <a:gd name="T6" fmla="*/ 24 w 32"/>
                <a:gd name="T7" fmla="*/ 0 h 30"/>
                <a:gd name="T8" fmla="*/ 32 w 32"/>
                <a:gd name="T9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0">
                  <a:moveTo>
                    <a:pt x="32" y="14"/>
                  </a:moveTo>
                  <a:lnTo>
                    <a:pt x="8" y="30"/>
                  </a:lnTo>
                  <a:lnTo>
                    <a:pt x="0" y="16"/>
                  </a:lnTo>
                  <a:lnTo>
                    <a:pt x="24" y="0"/>
                  </a:lnTo>
                  <a:lnTo>
                    <a:pt x="32" y="14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98" name="Freeform 221"/>
            <p:cNvSpPr>
              <a:spLocks/>
            </p:cNvSpPr>
            <p:nvPr userDrawn="1"/>
          </p:nvSpPr>
          <p:spPr bwMode="gray">
            <a:xfrm>
              <a:off x="10533063" y="5656263"/>
              <a:ext cx="52387" cy="47625"/>
            </a:xfrm>
            <a:custGeom>
              <a:avLst/>
              <a:gdLst>
                <a:gd name="T0" fmla="*/ 33 w 33"/>
                <a:gd name="T1" fmla="*/ 14 h 30"/>
                <a:gd name="T2" fmla="*/ 9 w 33"/>
                <a:gd name="T3" fmla="*/ 30 h 30"/>
                <a:gd name="T4" fmla="*/ 0 w 33"/>
                <a:gd name="T5" fmla="*/ 16 h 30"/>
                <a:gd name="T6" fmla="*/ 23 w 33"/>
                <a:gd name="T7" fmla="*/ 0 h 30"/>
                <a:gd name="T8" fmla="*/ 33 w 33"/>
                <a:gd name="T9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0">
                  <a:moveTo>
                    <a:pt x="33" y="14"/>
                  </a:moveTo>
                  <a:lnTo>
                    <a:pt x="9" y="30"/>
                  </a:lnTo>
                  <a:lnTo>
                    <a:pt x="0" y="16"/>
                  </a:lnTo>
                  <a:lnTo>
                    <a:pt x="23" y="0"/>
                  </a:lnTo>
                  <a:lnTo>
                    <a:pt x="33" y="14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99" name="Freeform 222"/>
            <p:cNvSpPr>
              <a:spLocks/>
            </p:cNvSpPr>
            <p:nvPr userDrawn="1"/>
          </p:nvSpPr>
          <p:spPr bwMode="gray">
            <a:xfrm>
              <a:off x="10502900" y="5613400"/>
              <a:ext cx="52387" cy="44450"/>
            </a:xfrm>
            <a:custGeom>
              <a:avLst/>
              <a:gdLst>
                <a:gd name="T0" fmla="*/ 33 w 33"/>
                <a:gd name="T1" fmla="*/ 12 h 28"/>
                <a:gd name="T2" fmla="*/ 9 w 33"/>
                <a:gd name="T3" fmla="*/ 28 h 28"/>
                <a:gd name="T4" fmla="*/ 0 w 33"/>
                <a:gd name="T5" fmla="*/ 15 h 28"/>
                <a:gd name="T6" fmla="*/ 24 w 33"/>
                <a:gd name="T7" fmla="*/ 0 h 28"/>
                <a:gd name="T8" fmla="*/ 33 w 33"/>
                <a:gd name="T9" fmla="*/ 1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8">
                  <a:moveTo>
                    <a:pt x="33" y="12"/>
                  </a:moveTo>
                  <a:lnTo>
                    <a:pt x="9" y="28"/>
                  </a:lnTo>
                  <a:lnTo>
                    <a:pt x="0" y="15"/>
                  </a:lnTo>
                  <a:lnTo>
                    <a:pt x="24" y="0"/>
                  </a:lnTo>
                  <a:lnTo>
                    <a:pt x="33" y="12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00" name="Freeform 223"/>
            <p:cNvSpPr>
              <a:spLocks/>
            </p:cNvSpPr>
            <p:nvPr userDrawn="1"/>
          </p:nvSpPr>
          <p:spPr bwMode="gray">
            <a:xfrm>
              <a:off x="10474325" y="5568950"/>
              <a:ext cx="50800" cy="44450"/>
            </a:xfrm>
            <a:custGeom>
              <a:avLst/>
              <a:gdLst>
                <a:gd name="T0" fmla="*/ 32 w 32"/>
                <a:gd name="T1" fmla="*/ 13 h 28"/>
                <a:gd name="T2" fmla="*/ 8 w 32"/>
                <a:gd name="T3" fmla="*/ 28 h 28"/>
                <a:gd name="T4" fmla="*/ 0 w 32"/>
                <a:gd name="T5" fmla="*/ 16 h 28"/>
                <a:gd name="T6" fmla="*/ 24 w 32"/>
                <a:gd name="T7" fmla="*/ 0 h 28"/>
                <a:gd name="T8" fmla="*/ 32 w 32"/>
                <a:gd name="T9" fmla="*/ 1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28">
                  <a:moveTo>
                    <a:pt x="32" y="13"/>
                  </a:moveTo>
                  <a:lnTo>
                    <a:pt x="8" y="28"/>
                  </a:lnTo>
                  <a:lnTo>
                    <a:pt x="0" y="16"/>
                  </a:lnTo>
                  <a:lnTo>
                    <a:pt x="24" y="0"/>
                  </a:lnTo>
                  <a:lnTo>
                    <a:pt x="32" y="13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01" name="Freeform 224"/>
            <p:cNvSpPr>
              <a:spLocks/>
            </p:cNvSpPr>
            <p:nvPr userDrawn="1"/>
          </p:nvSpPr>
          <p:spPr bwMode="gray">
            <a:xfrm>
              <a:off x="10444163" y="5502275"/>
              <a:ext cx="84137" cy="68263"/>
            </a:xfrm>
            <a:custGeom>
              <a:avLst/>
              <a:gdLst>
                <a:gd name="T0" fmla="*/ 53 w 53"/>
                <a:gd name="T1" fmla="*/ 13 h 43"/>
                <a:gd name="T2" fmla="*/ 9 w 53"/>
                <a:gd name="T3" fmla="*/ 43 h 43"/>
                <a:gd name="T4" fmla="*/ 0 w 53"/>
                <a:gd name="T5" fmla="*/ 29 h 43"/>
                <a:gd name="T6" fmla="*/ 44 w 53"/>
                <a:gd name="T7" fmla="*/ 0 h 43"/>
                <a:gd name="T8" fmla="*/ 53 w 53"/>
                <a:gd name="T9" fmla="*/ 1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43">
                  <a:moveTo>
                    <a:pt x="53" y="13"/>
                  </a:moveTo>
                  <a:lnTo>
                    <a:pt x="9" y="43"/>
                  </a:lnTo>
                  <a:lnTo>
                    <a:pt x="0" y="29"/>
                  </a:lnTo>
                  <a:lnTo>
                    <a:pt x="44" y="0"/>
                  </a:lnTo>
                  <a:lnTo>
                    <a:pt x="53" y="13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02" name="Freeform 225"/>
            <p:cNvSpPr>
              <a:spLocks/>
            </p:cNvSpPr>
            <p:nvPr userDrawn="1"/>
          </p:nvSpPr>
          <p:spPr bwMode="gray">
            <a:xfrm>
              <a:off x="10415588" y="5478463"/>
              <a:ext cx="52387" cy="47625"/>
            </a:xfrm>
            <a:custGeom>
              <a:avLst/>
              <a:gdLst>
                <a:gd name="T0" fmla="*/ 33 w 33"/>
                <a:gd name="T1" fmla="*/ 14 h 30"/>
                <a:gd name="T2" fmla="*/ 9 w 33"/>
                <a:gd name="T3" fmla="*/ 30 h 30"/>
                <a:gd name="T4" fmla="*/ 0 w 33"/>
                <a:gd name="T5" fmla="*/ 16 h 30"/>
                <a:gd name="T6" fmla="*/ 24 w 33"/>
                <a:gd name="T7" fmla="*/ 0 h 30"/>
                <a:gd name="T8" fmla="*/ 33 w 33"/>
                <a:gd name="T9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0">
                  <a:moveTo>
                    <a:pt x="33" y="14"/>
                  </a:moveTo>
                  <a:lnTo>
                    <a:pt x="9" y="30"/>
                  </a:lnTo>
                  <a:lnTo>
                    <a:pt x="0" y="16"/>
                  </a:lnTo>
                  <a:lnTo>
                    <a:pt x="24" y="0"/>
                  </a:lnTo>
                  <a:lnTo>
                    <a:pt x="33" y="14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03" name="Freeform 226"/>
            <p:cNvSpPr>
              <a:spLocks/>
            </p:cNvSpPr>
            <p:nvPr userDrawn="1"/>
          </p:nvSpPr>
          <p:spPr bwMode="gray">
            <a:xfrm>
              <a:off x="10385425" y="5434013"/>
              <a:ext cx="52387" cy="46038"/>
            </a:xfrm>
            <a:custGeom>
              <a:avLst/>
              <a:gdLst>
                <a:gd name="T0" fmla="*/ 33 w 33"/>
                <a:gd name="T1" fmla="*/ 13 h 29"/>
                <a:gd name="T2" fmla="*/ 10 w 33"/>
                <a:gd name="T3" fmla="*/ 29 h 29"/>
                <a:gd name="T4" fmla="*/ 0 w 33"/>
                <a:gd name="T5" fmla="*/ 16 h 29"/>
                <a:gd name="T6" fmla="*/ 24 w 33"/>
                <a:gd name="T7" fmla="*/ 0 h 29"/>
                <a:gd name="T8" fmla="*/ 33 w 33"/>
                <a:gd name="T9" fmla="*/ 1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9">
                  <a:moveTo>
                    <a:pt x="33" y="13"/>
                  </a:moveTo>
                  <a:lnTo>
                    <a:pt x="10" y="29"/>
                  </a:lnTo>
                  <a:lnTo>
                    <a:pt x="0" y="16"/>
                  </a:lnTo>
                  <a:lnTo>
                    <a:pt x="24" y="0"/>
                  </a:lnTo>
                  <a:lnTo>
                    <a:pt x="33" y="13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04" name="Freeform 227"/>
            <p:cNvSpPr>
              <a:spLocks/>
            </p:cNvSpPr>
            <p:nvPr userDrawn="1"/>
          </p:nvSpPr>
          <p:spPr bwMode="gray">
            <a:xfrm>
              <a:off x="10355263" y="5391150"/>
              <a:ext cx="52387" cy="44450"/>
            </a:xfrm>
            <a:custGeom>
              <a:avLst/>
              <a:gdLst>
                <a:gd name="T0" fmla="*/ 33 w 33"/>
                <a:gd name="T1" fmla="*/ 13 h 28"/>
                <a:gd name="T2" fmla="*/ 9 w 33"/>
                <a:gd name="T3" fmla="*/ 28 h 28"/>
                <a:gd name="T4" fmla="*/ 0 w 33"/>
                <a:gd name="T5" fmla="*/ 14 h 28"/>
                <a:gd name="T6" fmla="*/ 24 w 33"/>
                <a:gd name="T7" fmla="*/ 0 h 28"/>
                <a:gd name="T8" fmla="*/ 33 w 33"/>
                <a:gd name="T9" fmla="*/ 1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8">
                  <a:moveTo>
                    <a:pt x="33" y="13"/>
                  </a:moveTo>
                  <a:lnTo>
                    <a:pt x="9" y="28"/>
                  </a:lnTo>
                  <a:lnTo>
                    <a:pt x="0" y="14"/>
                  </a:lnTo>
                  <a:lnTo>
                    <a:pt x="24" y="0"/>
                  </a:lnTo>
                  <a:lnTo>
                    <a:pt x="33" y="13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05" name="Freeform 228"/>
            <p:cNvSpPr>
              <a:spLocks/>
            </p:cNvSpPr>
            <p:nvPr userDrawn="1"/>
          </p:nvSpPr>
          <p:spPr bwMode="gray">
            <a:xfrm>
              <a:off x="10326688" y="5345113"/>
              <a:ext cx="52387" cy="47625"/>
            </a:xfrm>
            <a:custGeom>
              <a:avLst/>
              <a:gdLst>
                <a:gd name="T0" fmla="*/ 33 w 33"/>
                <a:gd name="T1" fmla="*/ 14 h 30"/>
                <a:gd name="T2" fmla="*/ 9 w 33"/>
                <a:gd name="T3" fmla="*/ 30 h 30"/>
                <a:gd name="T4" fmla="*/ 0 w 33"/>
                <a:gd name="T5" fmla="*/ 16 h 30"/>
                <a:gd name="T6" fmla="*/ 24 w 33"/>
                <a:gd name="T7" fmla="*/ 0 h 30"/>
                <a:gd name="T8" fmla="*/ 33 w 33"/>
                <a:gd name="T9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0">
                  <a:moveTo>
                    <a:pt x="33" y="14"/>
                  </a:moveTo>
                  <a:lnTo>
                    <a:pt x="9" y="30"/>
                  </a:lnTo>
                  <a:lnTo>
                    <a:pt x="0" y="16"/>
                  </a:lnTo>
                  <a:lnTo>
                    <a:pt x="24" y="0"/>
                  </a:lnTo>
                  <a:lnTo>
                    <a:pt x="33" y="14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06" name="Freeform 229"/>
            <p:cNvSpPr>
              <a:spLocks/>
            </p:cNvSpPr>
            <p:nvPr userDrawn="1"/>
          </p:nvSpPr>
          <p:spPr bwMode="gray">
            <a:xfrm>
              <a:off x="10298113" y="5280025"/>
              <a:ext cx="84137" cy="68263"/>
            </a:xfrm>
            <a:custGeom>
              <a:avLst/>
              <a:gdLst>
                <a:gd name="T0" fmla="*/ 53 w 53"/>
                <a:gd name="T1" fmla="*/ 13 h 43"/>
                <a:gd name="T2" fmla="*/ 9 w 53"/>
                <a:gd name="T3" fmla="*/ 43 h 43"/>
                <a:gd name="T4" fmla="*/ 0 w 53"/>
                <a:gd name="T5" fmla="*/ 29 h 43"/>
                <a:gd name="T6" fmla="*/ 44 w 53"/>
                <a:gd name="T7" fmla="*/ 0 h 43"/>
                <a:gd name="T8" fmla="*/ 53 w 53"/>
                <a:gd name="T9" fmla="*/ 1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43">
                  <a:moveTo>
                    <a:pt x="53" y="13"/>
                  </a:moveTo>
                  <a:lnTo>
                    <a:pt x="9" y="43"/>
                  </a:lnTo>
                  <a:lnTo>
                    <a:pt x="0" y="29"/>
                  </a:lnTo>
                  <a:lnTo>
                    <a:pt x="44" y="0"/>
                  </a:lnTo>
                  <a:lnTo>
                    <a:pt x="53" y="13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07" name="Freeform 230"/>
            <p:cNvSpPr>
              <a:spLocks/>
            </p:cNvSpPr>
            <p:nvPr userDrawn="1"/>
          </p:nvSpPr>
          <p:spPr bwMode="gray">
            <a:xfrm>
              <a:off x="10269538" y="5256213"/>
              <a:ext cx="49212" cy="46038"/>
            </a:xfrm>
            <a:custGeom>
              <a:avLst/>
              <a:gdLst>
                <a:gd name="T0" fmla="*/ 31 w 31"/>
                <a:gd name="T1" fmla="*/ 14 h 29"/>
                <a:gd name="T2" fmla="*/ 7 w 31"/>
                <a:gd name="T3" fmla="*/ 29 h 29"/>
                <a:gd name="T4" fmla="*/ 0 w 31"/>
                <a:gd name="T5" fmla="*/ 16 h 29"/>
                <a:gd name="T6" fmla="*/ 23 w 31"/>
                <a:gd name="T7" fmla="*/ 0 h 29"/>
                <a:gd name="T8" fmla="*/ 31 w 31"/>
                <a:gd name="T9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9">
                  <a:moveTo>
                    <a:pt x="31" y="14"/>
                  </a:moveTo>
                  <a:lnTo>
                    <a:pt x="7" y="29"/>
                  </a:lnTo>
                  <a:lnTo>
                    <a:pt x="0" y="16"/>
                  </a:lnTo>
                  <a:lnTo>
                    <a:pt x="23" y="0"/>
                  </a:lnTo>
                  <a:lnTo>
                    <a:pt x="31" y="14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08" name="Freeform 231"/>
            <p:cNvSpPr>
              <a:spLocks/>
            </p:cNvSpPr>
            <p:nvPr userDrawn="1"/>
          </p:nvSpPr>
          <p:spPr bwMode="gray">
            <a:xfrm>
              <a:off x="10237788" y="5213350"/>
              <a:ext cx="52387" cy="44450"/>
            </a:xfrm>
            <a:custGeom>
              <a:avLst/>
              <a:gdLst>
                <a:gd name="T0" fmla="*/ 33 w 33"/>
                <a:gd name="T1" fmla="*/ 12 h 28"/>
                <a:gd name="T2" fmla="*/ 9 w 33"/>
                <a:gd name="T3" fmla="*/ 28 h 28"/>
                <a:gd name="T4" fmla="*/ 0 w 33"/>
                <a:gd name="T5" fmla="*/ 14 h 28"/>
                <a:gd name="T6" fmla="*/ 24 w 33"/>
                <a:gd name="T7" fmla="*/ 0 h 28"/>
                <a:gd name="T8" fmla="*/ 33 w 33"/>
                <a:gd name="T9" fmla="*/ 1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8">
                  <a:moveTo>
                    <a:pt x="33" y="12"/>
                  </a:moveTo>
                  <a:lnTo>
                    <a:pt x="9" y="28"/>
                  </a:lnTo>
                  <a:lnTo>
                    <a:pt x="0" y="14"/>
                  </a:lnTo>
                  <a:lnTo>
                    <a:pt x="24" y="0"/>
                  </a:lnTo>
                  <a:lnTo>
                    <a:pt x="33" y="12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09" name="Freeform 232"/>
            <p:cNvSpPr>
              <a:spLocks/>
            </p:cNvSpPr>
            <p:nvPr userDrawn="1"/>
          </p:nvSpPr>
          <p:spPr bwMode="gray">
            <a:xfrm>
              <a:off x="10209213" y="5168900"/>
              <a:ext cx="52387" cy="44450"/>
            </a:xfrm>
            <a:custGeom>
              <a:avLst/>
              <a:gdLst>
                <a:gd name="T0" fmla="*/ 33 w 33"/>
                <a:gd name="T1" fmla="*/ 13 h 28"/>
                <a:gd name="T2" fmla="*/ 9 w 33"/>
                <a:gd name="T3" fmla="*/ 28 h 28"/>
                <a:gd name="T4" fmla="*/ 0 w 33"/>
                <a:gd name="T5" fmla="*/ 15 h 28"/>
                <a:gd name="T6" fmla="*/ 24 w 33"/>
                <a:gd name="T7" fmla="*/ 0 h 28"/>
                <a:gd name="T8" fmla="*/ 33 w 33"/>
                <a:gd name="T9" fmla="*/ 1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8">
                  <a:moveTo>
                    <a:pt x="33" y="13"/>
                  </a:moveTo>
                  <a:lnTo>
                    <a:pt x="9" y="28"/>
                  </a:lnTo>
                  <a:lnTo>
                    <a:pt x="0" y="15"/>
                  </a:lnTo>
                  <a:lnTo>
                    <a:pt x="24" y="0"/>
                  </a:lnTo>
                  <a:lnTo>
                    <a:pt x="33" y="13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10" name="Freeform 233"/>
            <p:cNvSpPr>
              <a:spLocks/>
            </p:cNvSpPr>
            <p:nvPr userDrawn="1"/>
          </p:nvSpPr>
          <p:spPr bwMode="gray">
            <a:xfrm>
              <a:off x="10180638" y="5122863"/>
              <a:ext cx="50800" cy="47625"/>
            </a:xfrm>
            <a:custGeom>
              <a:avLst/>
              <a:gdLst>
                <a:gd name="T0" fmla="*/ 32 w 32"/>
                <a:gd name="T1" fmla="*/ 14 h 30"/>
                <a:gd name="T2" fmla="*/ 8 w 32"/>
                <a:gd name="T3" fmla="*/ 30 h 30"/>
                <a:gd name="T4" fmla="*/ 0 w 32"/>
                <a:gd name="T5" fmla="*/ 16 h 30"/>
                <a:gd name="T6" fmla="*/ 24 w 32"/>
                <a:gd name="T7" fmla="*/ 0 h 30"/>
                <a:gd name="T8" fmla="*/ 32 w 32"/>
                <a:gd name="T9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0">
                  <a:moveTo>
                    <a:pt x="32" y="14"/>
                  </a:moveTo>
                  <a:lnTo>
                    <a:pt x="8" y="30"/>
                  </a:lnTo>
                  <a:lnTo>
                    <a:pt x="0" y="16"/>
                  </a:lnTo>
                  <a:lnTo>
                    <a:pt x="24" y="0"/>
                  </a:lnTo>
                  <a:lnTo>
                    <a:pt x="32" y="14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11" name="Freeform 234"/>
            <p:cNvSpPr>
              <a:spLocks/>
            </p:cNvSpPr>
            <p:nvPr userDrawn="1"/>
          </p:nvSpPr>
          <p:spPr bwMode="gray">
            <a:xfrm>
              <a:off x="10148888" y="5056188"/>
              <a:ext cx="85725" cy="68263"/>
            </a:xfrm>
            <a:custGeom>
              <a:avLst/>
              <a:gdLst>
                <a:gd name="T0" fmla="*/ 54 w 54"/>
                <a:gd name="T1" fmla="*/ 14 h 43"/>
                <a:gd name="T2" fmla="*/ 10 w 54"/>
                <a:gd name="T3" fmla="*/ 43 h 43"/>
                <a:gd name="T4" fmla="*/ 0 w 54"/>
                <a:gd name="T5" fmla="*/ 30 h 43"/>
                <a:gd name="T6" fmla="*/ 45 w 54"/>
                <a:gd name="T7" fmla="*/ 0 h 43"/>
                <a:gd name="T8" fmla="*/ 54 w 54"/>
                <a:gd name="T9" fmla="*/ 14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3">
                  <a:moveTo>
                    <a:pt x="54" y="14"/>
                  </a:moveTo>
                  <a:lnTo>
                    <a:pt x="10" y="43"/>
                  </a:lnTo>
                  <a:lnTo>
                    <a:pt x="0" y="30"/>
                  </a:lnTo>
                  <a:lnTo>
                    <a:pt x="45" y="0"/>
                  </a:lnTo>
                  <a:lnTo>
                    <a:pt x="54" y="14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12" name="Freeform 235"/>
            <p:cNvSpPr>
              <a:spLocks/>
            </p:cNvSpPr>
            <p:nvPr userDrawn="1"/>
          </p:nvSpPr>
          <p:spPr bwMode="gray">
            <a:xfrm>
              <a:off x="10120313" y="5033963"/>
              <a:ext cx="52387" cy="46038"/>
            </a:xfrm>
            <a:custGeom>
              <a:avLst/>
              <a:gdLst>
                <a:gd name="T0" fmla="*/ 33 w 33"/>
                <a:gd name="T1" fmla="*/ 13 h 29"/>
                <a:gd name="T2" fmla="*/ 9 w 33"/>
                <a:gd name="T3" fmla="*/ 29 h 29"/>
                <a:gd name="T4" fmla="*/ 0 w 33"/>
                <a:gd name="T5" fmla="*/ 16 h 29"/>
                <a:gd name="T6" fmla="*/ 24 w 33"/>
                <a:gd name="T7" fmla="*/ 0 h 29"/>
                <a:gd name="T8" fmla="*/ 33 w 33"/>
                <a:gd name="T9" fmla="*/ 1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9">
                  <a:moveTo>
                    <a:pt x="33" y="13"/>
                  </a:moveTo>
                  <a:lnTo>
                    <a:pt x="9" y="29"/>
                  </a:lnTo>
                  <a:lnTo>
                    <a:pt x="0" y="16"/>
                  </a:lnTo>
                  <a:lnTo>
                    <a:pt x="24" y="0"/>
                  </a:lnTo>
                  <a:lnTo>
                    <a:pt x="33" y="13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13" name="Freeform 236"/>
            <p:cNvSpPr>
              <a:spLocks/>
            </p:cNvSpPr>
            <p:nvPr userDrawn="1"/>
          </p:nvSpPr>
          <p:spPr bwMode="gray">
            <a:xfrm>
              <a:off x="10091738" y="4991100"/>
              <a:ext cx="50800" cy="44450"/>
            </a:xfrm>
            <a:custGeom>
              <a:avLst/>
              <a:gdLst>
                <a:gd name="T0" fmla="*/ 32 w 32"/>
                <a:gd name="T1" fmla="*/ 12 h 28"/>
                <a:gd name="T2" fmla="*/ 8 w 32"/>
                <a:gd name="T3" fmla="*/ 28 h 28"/>
                <a:gd name="T4" fmla="*/ 0 w 32"/>
                <a:gd name="T5" fmla="*/ 14 h 28"/>
                <a:gd name="T6" fmla="*/ 24 w 32"/>
                <a:gd name="T7" fmla="*/ 0 h 28"/>
                <a:gd name="T8" fmla="*/ 32 w 32"/>
                <a:gd name="T9" fmla="*/ 1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28">
                  <a:moveTo>
                    <a:pt x="32" y="12"/>
                  </a:moveTo>
                  <a:lnTo>
                    <a:pt x="8" y="28"/>
                  </a:lnTo>
                  <a:lnTo>
                    <a:pt x="0" y="14"/>
                  </a:lnTo>
                  <a:lnTo>
                    <a:pt x="24" y="0"/>
                  </a:lnTo>
                  <a:lnTo>
                    <a:pt x="32" y="12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14" name="Freeform 237"/>
            <p:cNvSpPr>
              <a:spLocks/>
            </p:cNvSpPr>
            <p:nvPr userDrawn="1"/>
          </p:nvSpPr>
          <p:spPr bwMode="gray">
            <a:xfrm>
              <a:off x="10061575" y="4945063"/>
              <a:ext cx="52387" cy="46038"/>
            </a:xfrm>
            <a:custGeom>
              <a:avLst/>
              <a:gdLst>
                <a:gd name="T0" fmla="*/ 33 w 33"/>
                <a:gd name="T1" fmla="*/ 14 h 29"/>
                <a:gd name="T2" fmla="*/ 9 w 33"/>
                <a:gd name="T3" fmla="*/ 29 h 29"/>
                <a:gd name="T4" fmla="*/ 0 w 33"/>
                <a:gd name="T5" fmla="*/ 16 h 29"/>
                <a:gd name="T6" fmla="*/ 24 w 33"/>
                <a:gd name="T7" fmla="*/ 0 h 29"/>
                <a:gd name="T8" fmla="*/ 33 w 33"/>
                <a:gd name="T9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9">
                  <a:moveTo>
                    <a:pt x="33" y="14"/>
                  </a:moveTo>
                  <a:lnTo>
                    <a:pt x="9" y="29"/>
                  </a:lnTo>
                  <a:lnTo>
                    <a:pt x="0" y="16"/>
                  </a:lnTo>
                  <a:lnTo>
                    <a:pt x="24" y="0"/>
                  </a:lnTo>
                  <a:lnTo>
                    <a:pt x="33" y="14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15" name="Freeform 238"/>
            <p:cNvSpPr>
              <a:spLocks/>
            </p:cNvSpPr>
            <p:nvPr userDrawn="1"/>
          </p:nvSpPr>
          <p:spPr bwMode="gray">
            <a:xfrm>
              <a:off x="10033000" y="4900613"/>
              <a:ext cx="52387" cy="46038"/>
            </a:xfrm>
            <a:custGeom>
              <a:avLst/>
              <a:gdLst>
                <a:gd name="T0" fmla="*/ 33 w 33"/>
                <a:gd name="T1" fmla="*/ 14 h 29"/>
                <a:gd name="T2" fmla="*/ 9 w 33"/>
                <a:gd name="T3" fmla="*/ 29 h 29"/>
                <a:gd name="T4" fmla="*/ 0 w 33"/>
                <a:gd name="T5" fmla="*/ 16 h 29"/>
                <a:gd name="T6" fmla="*/ 23 w 33"/>
                <a:gd name="T7" fmla="*/ 0 h 29"/>
                <a:gd name="T8" fmla="*/ 33 w 33"/>
                <a:gd name="T9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9">
                  <a:moveTo>
                    <a:pt x="33" y="14"/>
                  </a:moveTo>
                  <a:lnTo>
                    <a:pt x="9" y="29"/>
                  </a:lnTo>
                  <a:lnTo>
                    <a:pt x="0" y="16"/>
                  </a:lnTo>
                  <a:lnTo>
                    <a:pt x="23" y="0"/>
                  </a:lnTo>
                  <a:lnTo>
                    <a:pt x="33" y="14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</p:grpSp>
    </p:spTree>
    <p:extLst>
      <p:ext uri="{BB962C8B-B14F-4D97-AF65-F5344CB8AC3E}">
        <p14:creationId xmlns:p14="http://schemas.microsoft.com/office/powerpoint/2010/main" val="1714967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40" y="1189177"/>
            <a:ext cx="11655078" cy="2263268"/>
          </a:xfrm>
        </p:spPr>
        <p:txBody>
          <a:bodyPr>
            <a:spAutoFit/>
          </a:bodyPr>
          <a:lstStyle>
            <a:lvl1pPr marL="0" indent="0">
              <a:buNone/>
              <a:defRPr/>
            </a:lvl1pPr>
            <a:lvl2pPr marL="224097" indent="0">
              <a:buNone/>
              <a:defRPr/>
            </a:lvl2pPr>
            <a:lvl3pPr marL="448193" indent="0">
              <a:buNone/>
              <a:defRPr/>
            </a:lvl3pPr>
            <a:lvl4pPr marL="672290" indent="0">
              <a:buNone/>
              <a:defRPr/>
            </a:lvl4pPr>
            <a:lvl5pPr marL="89638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6875141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69303" y="1187644"/>
            <a:ext cx="11655078" cy="22665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9698611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41" y="1187644"/>
            <a:ext cx="5378548" cy="2115402"/>
          </a:xfrm>
        </p:spPr>
        <p:txBody>
          <a:bodyPr wrap="square">
            <a:spAutoFit/>
          </a:bodyPr>
          <a:lstStyle>
            <a:lvl1pPr marL="0" indent="0">
              <a:spcBef>
                <a:spcPts val="1200"/>
              </a:spcBef>
              <a:buClr>
                <a:schemeClr val="tx1"/>
              </a:buClr>
              <a:buFont typeface="Wingdings" panose="05000000000000000000" pitchFamily="2" charset="2"/>
              <a:buNone/>
              <a:defRPr sz="2941" b="0">
                <a:latin typeface="+mn-lt"/>
              </a:defRPr>
            </a:lvl1pPr>
            <a:lvl2pPr marL="250553" indent="0">
              <a:buFont typeface="Wingdings" panose="05000000000000000000" pitchFamily="2" charset="2"/>
              <a:buNone/>
              <a:defRPr sz="2353" b="0"/>
            </a:lvl2pPr>
            <a:lvl3pPr marL="441968" indent="0">
              <a:buFont typeface="Wingdings" panose="05000000000000000000" pitchFamily="2" charset="2"/>
              <a:buNone/>
              <a:tabLst/>
              <a:defRPr sz="2157" b="0"/>
            </a:lvl3pPr>
            <a:lvl4pPr marL="639608" indent="0">
              <a:buFont typeface="Wingdings" panose="05000000000000000000" pitchFamily="2" charset="2"/>
              <a:buNone/>
              <a:defRPr sz="2157" b="0"/>
            </a:lvl4pPr>
            <a:lvl5pPr marL="837250" indent="0">
              <a:buFont typeface="Wingdings" panose="05000000000000000000" pitchFamily="2" charset="2"/>
              <a:buNone/>
              <a:tabLst/>
              <a:defRPr sz="2157" b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544214" y="1187644"/>
            <a:ext cx="5378548" cy="2429576"/>
          </a:xfrm>
        </p:spPr>
        <p:txBody>
          <a:bodyPr wrap="square">
            <a:spAutoFit/>
          </a:bodyPr>
          <a:lstStyle>
            <a:lvl1pPr marL="0" indent="0">
              <a:spcBef>
                <a:spcPts val="1200"/>
              </a:spcBef>
              <a:buClr>
                <a:schemeClr val="tx1"/>
              </a:buClr>
              <a:buFont typeface="Arial" panose="020B0604020202020204" pitchFamily="34" charset="0"/>
              <a:buNone/>
              <a:defRPr lang="en-US" sz="2941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250553" indent="0">
              <a:buFont typeface="Arial" panose="020B0604020202020204" pitchFamily="34" charset="0"/>
              <a:buNone/>
              <a:defRPr lang="en-US" sz="2353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441968" indent="0">
              <a:buFont typeface="Arial" panose="020B0604020202020204" pitchFamily="34" charset="0"/>
              <a:buNone/>
              <a:tabLst/>
              <a:defRPr lang="en-US" sz="2157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639608" indent="0">
              <a:buFont typeface="Arial" panose="020B0604020202020204" pitchFamily="34" charset="0"/>
              <a:buNone/>
              <a:defRPr lang="en-US" sz="2157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837250" indent="0">
              <a:buFont typeface="Arial" panose="020B0604020202020204" pitchFamily="34" charset="0"/>
              <a:buNone/>
              <a:tabLst/>
              <a:defRPr lang="en-US" sz="2157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504217" marR="0" lvl="0" indent="-504217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tabLst/>
            </a:pPr>
            <a:r>
              <a:rPr lang="en-US"/>
              <a:t>Edit Master text styles</a:t>
            </a:r>
          </a:p>
          <a:p>
            <a:pPr marL="504217" marR="0" lvl="1" indent="-504217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tabLst/>
            </a:pPr>
            <a:r>
              <a:rPr lang="en-US"/>
              <a:t>Second level</a:t>
            </a:r>
          </a:p>
          <a:p>
            <a:pPr marL="504217" marR="0" lvl="2" indent="-504217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tabLst/>
            </a:pPr>
            <a:r>
              <a:rPr lang="en-US"/>
              <a:t>Third level</a:t>
            </a:r>
          </a:p>
          <a:p>
            <a:pPr marL="504217" marR="0" lvl="3" indent="-504217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tabLst/>
            </a:pPr>
            <a:r>
              <a:rPr lang="en-US"/>
              <a:t>Fourth level</a:t>
            </a:r>
          </a:p>
          <a:p>
            <a:pPr marL="504217" marR="0" lvl="4" indent="-504217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tabLst/>
            </a:pPr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398849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41" y="1187644"/>
            <a:ext cx="5378548" cy="2115402"/>
          </a:xfrm>
        </p:spPr>
        <p:txBody>
          <a:bodyPr wrap="square">
            <a:spAutoFit/>
          </a:bodyPr>
          <a:lstStyle>
            <a:lvl1pPr marL="227209" indent="-227209">
              <a:spcBef>
                <a:spcPts val="1200"/>
              </a:spcBef>
              <a:buClr>
                <a:schemeClr val="tx1"/>
              </a:buClr>
              <a:buFont typeface="Wingdings" panose="05000000000000000000" pitchFamily="2" charset="2"/>
              <a:buChar char=""/>
              <a:defRPr sz="2941" b="0">
                <a:latin typeface="+mn-lt"/>
              </a:defRPr>
            </a:lvl1pPr>
            <a:lvl2pPr marL="418625" indent="-168072">
              <a:buFont typeface="Wingdings" panose="05000000000000000000" pitchFamily="2" charset="2"/>
              <a:buChar char=""/>
              <a:defRPr sz="2353" b="0"/>
            </a:lvl2pPr>
            <a:lvl3pPr marL="627160" indent="-185191">
              <a:buFont typeface="Wingdings" panose="05000000000000000000" pitchFamily="2" charset="2"/>
              <a:buChar char=""/>
              <a:tabLst/>
              <a:defRPr sz="2157" b="0"/>
            </a:lvl3pPr>
            <a:lvl4pPr marL="812350" indent="-172742">
              <a:buFont typeface="Wingdings" panose="05000000000000000000" pitchFamily="2" charset="2"/>
              <a:buChar char=""/>
              <a:defRPr sz="2157" b="0"/>
            </a:lvl4pPr>
            <a:lvl5pPr marL="1003766" indent="-166517">
              <a:buFont typeface="Wingdings" panose="05000000000000000000" pitchFamily="2" charset="2"/>
              <a:buChar char=""/>
              <a:tabLst/>
              <a:defRPr sz="2157" b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544214" y="1187644"/>
            <a:ext cx="5378548" cy="2429576"/>
          </a:xfrm>
        </p:spPr>
        <p:txBody>
          <a:bodyPr wrap="square">
            <a:spAutoFit/>
          </a:bodyPr>
          <a:lstStyle>
            <a:lvl1pPr marL="281677" indent="-281677">
              <a:spcBef>
                <a:spcPts val="1200"/>
              </a:spcBef>
              <a:buClr>
                <a:schemeClr val="tx1"/>
              </a:buClr>
              <a:buFont typeface="Arial" pitchFamily="34" charset="0"/>
              <a:buChar char="•"/>
              <a:defRPr lang="en-US" sz="2941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586698" indent="-336145">
              <a:defRPr lang="en-US" sz="2353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778113" indent="-336145">
              <a:tabLst/>
              <a:defRPr lang="en-US" sz="2157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975753" indent="-336145">
              <a:defRPr lang="en-US" sz="2157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1173395" indent="-336145">
              <a:tabLst/>
              <a:defRPr lang="en-US" sz="2157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227209" marR="0" lvl="0" indent="-227209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"/>
              <a:tabLst/>
            </a:pPr>
            <a:r>
              <a:rPr lang="en-US"/>
              <a:t>Edit Master text styles</a:t>
            </a:r>
          </a:p>
          <a:p>
            <a:pPr marL="227209" marR="0" lvl="1" indent="-227209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"/>
              <a:tabLst/>
            </a:pPr>
            <a:r>
              <a:rPr lang="en-US"/>
              <a:t>Second level</a:t>
            </a:r>
          </a:p>
          <a:p>
            <a:pPr marL="227209" marR="0" lvl="2" indent="-227209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"/>
              <a:tabLst/>
            </a:pPr>
            <a:r>
              <a:rPr lang="en-US"/>
              <a:t>Third level</a:t>
            </a:r>
          </a:p>
          <a:p>
            <a:pPr marL="227209" marR="0" lvl="3" indent="-227209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"/>
              <a:tabLst/>
            </a:pPr>
            <a:r>
              <a:rPr lang="en-US"/>
              <a:t>Fourth level</a:t>
            </a:r>
          </a:p>
          <a:p>
            <a:pPr marL="227209" marR="0" lvl="4" indent="-227209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"/>
              <a:tabLst/>
            </a:pPr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08450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48773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39" y="2084186"/>
            <a:ext cx="9859116" cy="1158793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058" spc="-98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69240" y="3877277"/>
            <a:ext cx="9860674" cy="724246"/>
          </a:xfrm>
          <a:noFill/>
        </p:spPr>
        <p:txBody>
          <a:bodyPr lIns="182880" tIns="146304" rIns="182880" bIns="146304">
            <a:spAutoFit/>
          </a:bodyPr>
          <a:lstStyle>
            <a:lvl1pPr marL="0" indent="0">
              <a:spcBef>
                <a:spcPts val="0"/>
              </a:spcBef>
              <a:buNone/>
              <a:defRPr sz="3137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32446721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40" y="2084186"/>
            <a:ext cx="9859116" cy="1158793"/>
          </a:xfrm>
          <a:noFill/>
        </p:spPr>
        <p:txBody>
          <a:bodyPr tIns="91440" bIns="91440" anchor="t" anchorCtr="0">
            <a:spAutoFit/>
          </a:bodyPr>
          <a:lstStyle>
            <a:lvl1pPr>
              <a:defRPr lang="en-US" sz="7058" b="0" kern="1200" cap="none" spc="-98" baseline="0" dirty="0">
                <a:ln w="3175"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Video title</a:t>
            </a:r>
          </a:p>
        </p:txBody>
      </p:sp>
    </p:spTree>
    <p:extLst>
      <p:ext uri="{BB962C8B-B14F-4D97-AF65-F5344CB8AC3E}">
        <p14:creationId xmlns:p14="http://schemas.microsoft.com/office/powerpoint/2010/main" val="21019109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39" y="2084172"/>
            <a:ext cx="11653523" cy="1158793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058" spc="-98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3708938433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39" y="2084172"/>
            <a:ext cx="11653523" cy="1158793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058" spc="-98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grpSp>
        <p:nvGrpSpPr>
          <p:cNvPr id="3" name="Group 2"/>
          <p:cNvGrpSpPr>
            <a:grpSpLocks noChangeAspect="1"/>
          </p:cNvGrpSpPr>
          <p:nvPr userDrawn="1"/>
        </p:nvGrpSpPr>
        <p:grpSpPr bwMode="gray">
          <a:xfrm>
            <a:off x="8702982" y="3787616"/>
            <a:ext cx="3489016" cy="3070384"/>
            <a:chOff x="7670801" y="3252788"/>
            <a:chExt cx="4017963" cy="3535362"/>
          </a:xfrm>
        </p:grpSpPr>
        <p:sp>
          <p:nvSpPr>
            <p:cNvPr id="4" name="Freeform 7"/>
            <p:cNvSpPr>
              <a:spLocks/>
            </p:cNvSpPr>
            <p:nvPr userDrawn="1"/>
          </p:nvSpPr>
          <p:spPr bwMode="gray">
            <a:xfrm>
              <a:off x="8091488" y="5829300"/>
              <a:ext cx="295275" cy="823913"/>
            </a:xfrm>
            <a:custGeom>
              <a:avLst/>
              <a:gdLst>
                <a:gd name="T0" fmla="*/ 164 w 164"/>
                <a:gd name="T1" fmla="*/ 453 h 459"/>
                <a:gd name="T2" fmla="*/ 34 w 164"/>
                <a:gd name="T3" fmla="*/ 30 h 459"/>
                <a:gd name="T4" fmla="*/ 34 w 164"/>
                <a:gd name="T5" fmla="*/ 30 h 459"/>
                <a:gd name="T6" fmla="*/ 33 w 164"/>
                <a:gd name="T7" fmla="*/ 29 h 459"/>
                <a:gd name="T8" fmla="*/ 43 w 164"/>
                <a:gd name="T9" fmla="*/ 1 h 459"/>
                <a:gd name="T10" fmla="*/ 32 w 164"/>
                <a:gd name="T11" fmla="*/ 1 h 459"/>
                <a:gd name="T12" fmla="*/ 3 w 164"/>
                <a:gd name="T13" fmla="*/ 39 h 459"/>
                <a:gd name="T14" fmla="*/ 3 w 164"/>
                <a:gd name="T15" fmla="*/ 40 h 459"/>
                <a:gd name="T16" fmla="*/ 3 w 164"/>
                <a:gd name="T17" fmla="*/ 40 h 459"/>
                <a:gd name="T18" fmla="*/ 46 w 164"/>
                <a:gd name="T19" fmla="*/ 275 h 459"/>
                <a:gd name="T20" fmla="*/ 97 w 164"/>
                <a:gd name="T21" fmla="*/ 459 h 459"/>
                <a:gd name="T22" fmla="*/ 164 w 164"/>
                <a:gd name="T23" fmla="*/ 453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4" h="459">
                  <a:moveTo>
                    <a:pt x="164" y="453"/>
                  </a:moveTo>
                  <a:cubicBezTo>
                    <a:pt x="34" y="30"/>
                    <a:pt x="34" y="30"/>
                    <a:pt x="34" y="30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4" y="30"/>
                    <a:pt x="34" y="30"/>
                    <a:pt x="33" y="29"/>
                  </a:cubicBezTo>
                  <a:cubicBezTo>
                    <a:pt x="32" y="18"/>
                    <a:pt x="36" y="8"/>
                    <a:pt x="43" y="1"/>
                  </a:cubicBezTo>
                  <a:cubicBezTo>
                    <a:pt x="39" y="0"/>
                    <a:pt x="35" y="0"/>
                    <a:pt x="32" y="1"/>
                  </a:cubicBezTo>
                  <a:cubicBezTo>
                    <a:pt x="13" y="3"/>
                    <a:pt x="0" y="20"/>
                    <a:pt x="3" y="39"/>
                  </a:cubicBezTo>
                  <a:cubicBezTo>
                    <a:pt x="3" y="39"/>
                    <a:pt x="3" y="40"/>
                    <a:pt x="3" y="40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46" y="275"/>
                    <a:pt x="46" y="275"/>
                    <a:pt x="46" y="275"/>
                  </a:cubicBezTo>
                  <a:cubicBezTo>
                    <a:pt x="49" y="279"/>
                    <a:pt x="97" y="459"/>
                    <a:pt x="97" y="459"/>
                  </a:cubicBezTo>
                  <a:cubicBezTo>
                    <a:pt x="164" y="453"/>
                    <a:pt x="164" y="453"/>
                    <a:pt x="164" y="453"/>
                  </a:cubicBezTo>
                </a:path>
              </a:pathLst>
            </a:custGeom>
            <a:solidFill>
              <a:srgbClr val="BA8C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" name="Freeform 8"/>
            <p:cNvSpPr>
              <a:spLocks/>
            </p:cNvSpPr>
            <p:nvPr userDrawn="1"/>
          </p:nvSpPr>
          <p:spPr bwMode="gray">
            <a:xfrm>
              <a:off x="10744201" y="6092825"/>
              <a:ext cx="139700" cy="214313"/>
            </a:xfrm>
            <a:custGeom>
              <a:avLst/>
              <a:gdLst>
                <a:gd name="T0" fmla="*/ 0 w 88"/>
                <a:gd name="T1" fmla="*/ 0 h 135"/>
                <a:gd name="T2" fmla="*/ 0 w 88"/>
                <a:gd name="T3" fmla="*/ 0 h 135"/>
                <a:gd name="T4" fmla="*/ 88 w 88"/>
                <a:gd name="T5" fmla="*/ 135 h 135"/>
                <a:gd name="T6" fmla="*/ 0 w 88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8" h="135">
                  <a:moveTo>
                    <a:pt x="0" y="0"/>
                  </a:moveTo>
                  <a:lnTo>
                    <a:pt x="0" y="0"/>
                  </a:lnTo>
                  <a:lnTo>
                    <a:pt x="88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DB1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" name="Freeform 9"/>
            <p:cNvSpPr>
              <a:spLocks/>
            </p:cNvSpPr>
            <p:nvPr userDrawn="1"/>
          </p:nvSpPr>
          <p:spPr bwMode="gray">
            <a:xfrm>
              <a:off x="10744201" y="6092825"/>
              <a:ext cx="139700" cy="214313"/>
            </a:xfrm>
            <a:custGeom>
              <a:avLst/>
              <a:gdLst>
                <a:gd name="T0" fmla="*/ 0 w 88"/>
                <a:gd name="T1" fmla="*/ 0 h 135"/>
                <a:gd name="T2" fmla="*/ 0 w 88"/>
                <a:gd name="T3" fmla="*/ 0 h 135"/>
                <a:gd name="T4" fmla="*/ 88 w 88"/>
                <a:gd name="T5" fmla="*/ 135 h 135"/>
                <a:gd name="T6" fmla="*/ 0 w 88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8" h="135">
                  <a:moveTo>
                    <a:pt x="0" y="0"/>
                  </a:moveTo>
                  <a:lnTo>
                    <a:pt x="0" y="0"/>
                  </a:lnTo>
                  <a:lnTo>
                    <a:pt x="88" y="13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7" name="Freeform 10"/>
            <p:cNvSpPr>
              <a:spLocks/>
            </p:cNvSpPr>
            <p:nvPr userDrawn="1"/>
          </p:nvSpPr>
          <p:spPr bwMode="gray">
            <a:xfrm>
              <a:off x="8637588" y="5445125"/>
              <a:ext cx="465138" cy="623888"/>
            </a:xfrm>
            <a:custGeom>
              <a:avLst/>
              <a:gdLst>
                <a:gd name="T0" fmla="*/ 202 w 257"/>
                <a:gd name="T1" fmla="*/ 3 h 348"/>
                <a:gd name="T2" fmla="*/ 171 w 257"/>
                <a:gd name="T3" fmla="*/ 43 h 348"/>
                <a:gd name="T4" fmla="*/ 245 w 257"/>
                <a:gd name="T5" fmla="*/ 323 h 348"/>
                <a:gd name="T6" fmla="*/ 257 w 257"/>
                <a:gd name="T7" fmla="*/ 329 h 348"/>
                <a:gd name="T8" fmla="*/ 109 w 257"/>
                <a:gd name="T9" fmla="*/ 319 h 348"/>
                <a:gd name="T10" fmla="*/ 47 w 257"/>
                <a:gd name="T11" fmla="*/ 87 h 348"/>
                <a:gd name="T12" fmla="*/ 202 w 257"/>
                <a:gd name="T13" fmla="*/ 3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7" h="348">
                  <a:moveTo>
                    <a:pt x="202" y="3"/>
                  </a:moveTo>
                  <a:cubicBezTo>
                    <a:pt x="190" y="15"/>
                    <a:pt x="180" y="28"/>
                    <a:pt x="171" y="43"/>
                  </a:cubicBezTo>
                  <a:cubicBezTo>
                    <a:pt x="114" y="141"/>
                    <a:pt x="148" y="266"/>
                    <a:pt x="245" y="323"/>
                  </a:cubicBezTo>
                  <a:cubicBezTo>
                    <a:pt x="249" y="325"/>
                    <a:pt x="253" y="327"/>
                    <a:pt x="257" y="329"/>
                  </a:cubicBezTo>
                  <a:cubicBezTo>
                    <a:pt x="210" y="348"/>
                    <a:pt x="156" y="346"/>
                    <a:pt x="109" y="319"/>
                  </a:cubicBezTo>
                  <a:cubicBezTo>
                    <a:pt x="28" y="272"/>
                    <a:pt x="0" y="168"/>
                    <a:pt x="47" y="87"/>
                  </a:cubicBezTo>
                  <a:cubicBezTo>
                    <a:pt x="80" y="31"/>
                    <a:pt x="140" y="0"/>
                    <a:pt x="202" y="3"/>
                  </a:cubicBezTo>
                </a:path>
              </a:pathLst>
            </a:custGeom>
            <a:solidFill>
              <a:srgbClr val="0075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8" name="Freeform 11"/>
            <p:cNvSpPr>
              <a:spLocks/>
            </p:cNvSpPr>
            <p:nvPr userDrawn="1"/>
          </p:nvSpPr>
          <p:spPr bwMode="gray">
            <a:xfrm>
              <a:off x="7670801" y="3711575"/>
              <a:ext cx="3227388" cy="2381250"/>
            </a:xfrm>
            <a:custGeom>
              <a:avLst/>
              <a:gdLst>
                <a:gd name="T0" fmla="*/ 0 w 1788"/>
                <a:gd name="T1" fmla="*/ 0 h 1326"/>
                <a:gd name="T2" fmla="*/ 1788 w 1788"/>
                <a:gd name="T3" fmla="*/ 0 h 1326"/>
                <a:gd name="T4" fmla="*/ 1788 w 1788"/>
                <a:gd name="T5" fmla="*/ 1326 h 1326"/>
                <a:gd name="T6" fmla="*/ 101 w 1788"/>
                <a:gd name="T7" fmla="*/ 1326 h 1326"/>
                <a:gd name="T8" fmla="*/ 0 w 1788"/>
                <a:gd name="T9" fmla="*/ 1225 h 1326"/>
                <a:gd name="T10" fmla="*/ 0 w 1788"/>
                <a:gd name="T11" fmla="*/ 0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88" h="1326">
                  <a:moveTo>
                    <a:pt x="0" y="0"/>
                  </a:moveTo>
                  <a:cubicBezTo>
                    <a:pt x="1788" y="0"/>
                    <a:pt x="1788" y="0"/>
                    <a:pt x="1788" y="0"/>
                  </a:cubicBezTo>
                  <a:cubicBezTo>
                    <a:pt x="1788" y="1326"/>
                    <a:pt x="1788" y="1326"/>
                    <a:pt x="1788" y="1326"/>
                  </a:cubicBezTo>
                  <a:cubicBezTo>
                    <a:pt x="101" y="1326"/>
                    <a:pt x="101" y="1326"/>
                    <a:pt x="101" y="1326"/>
                  </a:cubicBezTo>
                  <a:cubicBezTo>
                    <a:pt x="45" y="1326"/>
                    <a:pt x="0" y="1281"/>
                    <a:pt x="0" y="1225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00BC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 dirty="0"/>
            </a:p>
          </p:txBody>
        </p:sp>
        <p:sp>
          <p:nvSpPr>
            <p:cNvPr id="9" name="Freeform 12"/>
            <p:cNvSpPr>
              <a:spLocks/>
            </p:cNvSpPr>
            <p:nvPr userDrawn="1"/>
          </p:nvSpPr>
          <p:spPr bwMode="gray">
            <a:xfrm>
              <a:off x="7681913" y="3802063"/>
              <a:ext cx="3122613" cy="2201863"/>
            </a:xfrm>
            <a:custGeom>
              <a:avLst/>
              <a:gdLst>
                <a:gd name="T0" fmla="*/ 1730 w 1730"/>
                <a:gd name="T1" fmla="*/ 0 h 1226"/>
                <a:gd name="T2" fmla="*/ 320 w 1730"/>
                <a:gd name="T3" fmla="*/ 0 h 1226"/>
                <a:gd name="T4" fmla="*/ 320 w 1730"/>
                <a:gd name="T5" fmla="*/ 19 h 1226"/>
                <a:gd name="T6" fmla="*/ 1711 w 1730"/>
                <a:gd name="T7" fmla="*/ 19 h 1226"/>
                <a:gd name="T8" fmla="*/ 1711 w 1730"/>
                <a:gd name="T9" fmla="*/ 1207 h 1226"/>
                <a:gd name="T10" fmla="*/ 0 w 1730"/>
                <a:gd name="T11" fmla="*/ 1207 h 1226"/>
                <a:gd name="T12" fmla="*/ 8 w 1730"/>
                <a:gd name="T13" fmla="*/ 1226 h 1226"/>
                <a:gd name="T14" fmla="*/ 1730 w 1730"/>
                <a:gd name="T15" fmla="*/ 1226 h 1226"/>
                <a:gd name="T16" fmla="*/ 1730 w 1730"/>
                <a:gd name="T17" fmla="*/ 0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30" h="1226">
                  <a:moveTo>
                    <a:pt x="1730" y="0"/>
                  </a:moveTo>
                  <a:cubicBezTo>
                    <a:pt x="320" y="0"/>
                    <a:pt x="320" y="0"/>
                    <a:pt x="320" y="0"/>
                  </a:cubicBezTo>
                  <a:cubicBezTo>
                    <a:pt x="320" y="19"/>
                    <a:pt x="320" y="19"/>
                    <a:pt x="320" y="19"/>
                  </a:cubicBezTo>
                  <a:cubicBezTo>
                    <a:pt x="1711" y="19"/>
                    <a:pt x="1711" y="19"/>
                    <a:pt x="1711" y="19"/>
                  </a:cubicBezTo>
                  <a:cubicBezTo>
                    <a:pt x="1711" y="1207"/>
                    <a:pt x="1711" y="1207"/>
                    <a:pt x="1711" y="1207"/>
                  </a:cubicBezTo>
                  <a:cubicBezTo>
                    <a:pt x="0" y="1207"/>
                    <a:pt x="0" y="1207"/>
                    <a:pt x="0" y="1207"/>
                  </a:cubicBezTo>
                  <a:cubicBezTo>
                    <a:pt x="2" y="1214"/>
                    <a:pt x="5" y="1220"/>
                    <a:pt x="8" y="1226"/>
                  </a:cubicBezTo>
                  <a:cubicBezTo>
                    <a:pt x="1730" y="1226"/>
                    <a:pt x="1730" y="1226"/>
                    <a:pt x="1730" y="1226"/>
                  </a:cubicBezTo>
                  <a:cubicBezTo>
                    <a:pt x="1730" y="0"/>
                    <a:pt x="1730" y="0"/>
                    <a:pt x="1730" y="0"/>
                  </a:cubicBezTo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0" name="Freeform 13"/>
            <p:cNvSpPr>
              <a:spLocks/>
            </p:cNvSpPr>
            <p:nvPr userDrawn="1"/>
          </p:nvSpPr>
          <p:spPr bwMode="gray">
            <a:xfrm>
              <a:off x="7670801" y="3711575"/>
              <a:ext cx="585788" cy="2347913"/>
            </a:xfrm>
            <a:custGeom>
              <a:avLst/>
              <a:gdLst>
                <a:gd name="T0" fmla="*/ 325 w 325"/>
                <a:gd name="T1" fmla="*/ 0 h 1307"/>
                <a:gd name="T2" fmla="*/ 325 w 325"/>
                <a:gd name="T3" fmla="*/ 1202 h 1307"/>
                <a:gd name="T4" fmla="*/ 155 w 325"/>
                <a:gd name="T5" fmla="*/ 1202 h 1307"/>
                <a:gd name="T6" fmla="*/ 43 w 325"/>
                <a:gd name="T7" fmla="*/ 1307 h 1307"/>
                <a:gd name="T8" fmla="*/ 1 w 325"/>
                <a:gd name="T9" fmla="*/ 1235 h 1307"/>
                <a:gd name="T10" fmla="*/ 0 w 325"/>
                <a:gd name="T11" fmla="*/ 0 h 1307"/>
                <a:gd name="T12" fmla="*/ 325 w 325"/>
                <a:gd name="T13" fmla="*/ 0 h 1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5" h="1307">
                  <a:moveTo>
                    <a:pt x="325" y="0"/>
                  </a:moveTo>
                  <a:cubicBezTo>
                    <a:pt x="325" y="1202"/>
                    <a:pt x="325" y="1202"/>
                    <a:pt x="325" y="1202"/>
                  </a:cubicBezTo>
                  <a:cubicBezTo>
                    <a:pt x="155" y="1202"/>
                    <a:pt x="155" y="1202"/>
                    <a:pt x="155" y="1202"/>
                  </a:cubicBezTo>
                  <a:cubicBezTo>
                    <a:pt x="93" y="1202"/>
                    <a:pt x="43" y="1245"/>
                    <a:pt x="43" y="1307"/>
                  </a:cubicBezTo>
                  <a:cubicBezTo>
                    <a:pt x="43" y="1307"/>
                    <a:pt x="1" y="1281"/>
                    <a:pt x="1" y="1235"/>
                  </a:cubicBezTo>
                  <a:cubicBezTo>
                    <a:pt x="1" y="1103"/>
                    <a:pt x="0" y="0"/>
                    <a:pt x="0" y="0"/>
                  </a:cubicBezTo>
                  <a:lnTo>
                    <a:pt x="325" y="0"/>
                  </a:lnTo>
                  <a:close/>
                </a:path>
              </a:pathLst>
            </a:custGeom>
            <a:solidFill>
              <a:srgbClr val="15A2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 dirty="0"/>
            </a:p>
          </p:txBody>
        </p:sp>
        <p:sp>
          <p:nvSpPr>
            <p:cNvPr id="11" name="Freeform 14"/>
            <p:cNvSpPr>
              <a:spLocks/>
            </p:cNvSpPr>
            <p:nvPr userDrawn="1"/>
          </p:nvSpPr>
          <p:spPr bwMode="gray">
            <a:xfrm>
              <a:off x="7670801" y="3490913"/>
              <a:ext cx="420688" cy="2432050"/>
            </a:xfrm>
            <a:custGeom>
              <a:avLst/>
              <a:gdLst>
                <a:gd name="T0" fmla="*/ 112 w 233"/>
                <a:gd name="T1" fmla="*/ 0 h 1354"/>
                <a:gd name="T2" fmla="*/ 0 w 233"/>
                <a:gd name="T3" fmla="*/ 112 h 1354"/>
                <a:gd name="T4" fmla="*/ 0 w 233"/>
                <a:gd name="T5" fmla="*/ 1354 h 1354"/>
                <a:gd name="T6" fmla="*/ 1 w 233"/>
                <a:gd name="T7" fmla="*/ 1354 h 1354"/>
                <a:gd name="T8" fmla="*/ 112 w 233"/>
                <a:gd name="T9" fmla="*/ 1251 h 1354"/>
                <a:gd name="T10" fmla="*/ 233 w 233"/>
                <a:gd name="T11" fmla="*/ 1251 h 1354"/>
                <a:gd name="T12" fmla="*/ 233 w 233"/>
                <a:gd name="T13" fmla="*/ 0 h 1354"/>
                <a:gd name="T14" fmla="*/ 112 w 233"/>
                <a:gd name="T15" fmla="*/ 0 h 1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3" h="1354">
                  <a:moveTo>
                    <a:pt x="112" y="0"/>
                  </a:moveTo>
                  <a:cubicBezTo>
                    <a:pt x="50" y="0"/>
                    <a:pt x="0" y="50"/>
                    <a:pt x="0" y="112"/>
                  </a:cubicBezTo>
                  <a:cubicBezTo>
                    <a:pt x="0" y="1354"/>
                    <a:pt x="0" y="1354"/>
                    <a:pt x="0" y="1354"/>
                  </a:cubicBezTo>
                  <a:cubicBezTo>
                    <a:pt x="1" y="1354"/>
                    <a:pt x="1" y="1354"/>
                    <a:pt x="1" y="1354"/>
                  </a:cubicBezTo>
                  <a:cubicBezTo>
                    <a:pt x="5" y="1296"/>
                    <a:pt x="53" y="1251"/>
                    <a:pt x="112" y="1251"/>
                  </a:cubicBezTo>
                  <a:cubicBezTo>
                    <a:pt x="233" y="1251"/>
                    <a:pt x="233" y="1251"/>
                    <a:pt x="233" y="1251"/>
                  </a:cubicBezTo>
                  <a:cubicBezTo>
                    <a:pt x="233" y="0"/>
                    <a:pt x="233" y="0"/>
                    <a:pt x="233" y="0"/>
                  </a:cubicBezTo>
                  <a:lnTo>
                    <a:pt x="112" y="0"/>
                  </a:lnTo>
                  <a:close/>
                </a:path>
              </a:pathLst>
            </a:cu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2" name="Freeform 15"/>
            <p:cNvSpPr>
              <a:spLocks noEditPoints="1"/>
            </p:cNvSpPr>
            <p:nvPr userDrawn="1"/>
          </p:nvSpPr>
          <p:spPr bwMode="gray">
            <a:xfrm>
              <a:off x="8848726" y="3952875"/>
              <a:ext cx="1244600" cy="1892300"/>
            </a:xfrm>
            <a:custGeom>
              <a:avLst/>
              <a:gdLst>
                <a:gd name="T0" fmla="*/ 597 w 689"/>
                <a:gd name="T1" fmla="*/ 579 h 1054"/>
                <a:gd name="T2" fmla="*/ 624 w 689"/>
                <a:gd name="T3" fmla="*/ 548 h 1054"/>
                <a:gd name="T4" fmla="*/ 689 w 689"/>
                <a:gd name="T5" fmla="*/ 345 h 1054"/>
                <a:gd name="T6" fmla="*/ 0 w 689"/>
                <a:gd name="T7" fmla="*/ 345 h 1054"/>
                <a:gd name="T8" fmla="*/ 66 w 689"/>
                <a:gd name="T9" fmla="*/ 548 h 1054"/>
                <a:gd name="T10" fmla="*/ 93 w 689"/>
                <a:gd name="T11" fmla="*/ 579 h 1054"/>
                <a:gd name="T12" fmla="*/ 159 w 689"/>
                <a:gd name="T13" fmla="*/ 791 h 1054"/>
                <a:gd name="T14" fmla="*/ 171 w 689"/>
                <a:gd name="T15" fmla="*/ 834 h 1054"/>
                <a:gd name="T16" fmla="*/ 159 w 689"/>
                <a:gd name="T17" fmla="*/ 877 h 1054"/>
                <a:gd name="T18" fmla="*/ 159 w 689"/>
                <a:gd name="T19" fmla="*/ 918 h 1054"/>
                <a:gd name="T20" fmla="*/ 184 w 689"/>
                <a:gd name="T21" fmla="*/ 965 h 1054"/>
                <a:gd name="T22" fmla="*/ 345 w 689"/>
                <a:gd name="T23" fmla="*/ 1054 h 1054"/>
                <a:gd name="T24" fmla="*/ 506 w 689"/>
                <a:gd name="T25" fmla="*/ 965 h 1054"/>
                <a:gd name="T26" fmla="*/ 530 w 689"/>
                <a:gd name="T27" fmla="*/ 918 h 1054"/>
                <a:gd name="T28" fmla="*/ 530 w 689"/>
                <a:gd name="T29" fmla="*/ 877 h 1054"/>
                <a:gd name="T30" fmla="*/ 519 w 689"/>
                <a:gd name="T31" fmla="*/ 834 h 1054"/>
                <a:gd name="T32" fmla="*/ 530 w 689"/>
                <a:gd name="T33" fmla="*/ 791 h 1054"/>
                <a:gd name="T34" fmla="*/ 675 w 689"/>
                <a:gd name="T35" fmla="*/ 345 h 1054"/>
                <a:gd name="T36" fmla="*/ 606 w 689"/>
                <a:gd name="T37" fmla="*/ 546 h 1054"/>
                <a:gd name="T38" fmla="*/ 586 w 689"/>
                <a:gd name="T39" fmla="*/ 570 h 1054"/>
                <a:gd name="T40" fmla="*/ 442 w 689"/>
                <a:gd name="T41" fmla="*/ 767 h 1054"/>
                <a:gd name="T42" fmla="*/ 551 w 689"/>
                <a:gd name="T43" fmla="*/ 555 h 1054"/>
                <a:gd name="T44" fmla="*/ 556 w 689"/>
                <a:gd name="T45" fmla="*/ 549 h 1054"/>
                <a:gd name="T46" fmla="*/ 616 w 689"/>
                <a:gd name="T47" fmla="*/ 412 h 1054"/>
                <a:gd name="T48" fmla="*/ 630 w 689"/>
                <a:gd name="T49" fmla="*/ 398 h 1054"/>
                <a:gd name="T50" fmla="*/ 623 w 689"/>
                <a:gd name="T51" fmla="*/ 345 h 1054"/>
                <a:gd name="T52" fmla="*/ 382 w 689"/>
                <a:gd name="T53" fmla="*/ 16 h 1054"/>
                <a:gd name="T54" fmla="*/ 103 w 689"/>
                <a:gd name="T55" fmla="*/ 570 h 1054"/>
                <a:gd name="T56" fmla="*/ 83 w 689"/>
                <a:gd name="T57" fmla="*/ 546 h 1054"/>
                <a:gd name="T58" fmla="*/ 312 w 689"/>
                <a:gd name="T59" fmla="*/ 16 h 1054"/>
                <a:gd name="T60" fmla="*/ 609 w 689"/>
                <a:gd name="T61" fmla="*/ 345 h 1054"/>
                <a:gd name="T62" fmla="*/ 540 w 689"/>
                <a:gd name="T63" fmla="*/ 546 h 1054"/>
                <a:gd name="T64" fmla="*/ 520 w 689"/>
                <a:gd name="T65" fmla="*/ 570 h 1054"/>
                <a:gd name="T66" fmla="*/ 195 w 689"/>
                <a:gd name="T67" fmla="*/ 767 h 1054"/>
                <a:gd name="T68" fmla="*/ 173 w 689"/>
                <a:gd name="T69" fmla="*/ 791 h 1054"/>
                <a:gd name="T70" fmla="*/ 506 w 689"/>
                <a:gd name="T71" fmla="*/ 781 h 1054"/>
                <a:gd name="T72" fmla="*/ 516 w 689"/>
                <a:gd name="T73" fmla="*/ 813 h 1054"/>
                <a:gd name="T74" fmla="*/ 184 w 689"/>
                <a:gd name="T75" fmla="*/ 823 h 1054"/>
                <a:gd name="T76" fmla="*/ 173 w 689"/>
                <a:gd name="T77" fmla="*/ 791 h 1054"/>
                <a:gd name="T78" fmla="*/ 516 w 689"/>
                <a:gd name="T79" fmla="*/ 855 h 1054"/>
                <a:gd name="T80" fmla="*/ 506 w 689"/>
                <a:gd name="T81" fmla="*/ 887 h 1054"/>
                <a:gd name="T82" fmla="*/ 173 w 689"/>
                <a:gd name="T83" fmla="*/ 877 h 1054"/>
                <a:gd name="T84" fmla="*/ 184 w 689"/>
                <a:gd name="T85" fmla="*/ 844 h 1054"/>
                <a:gd name="T86" fmla="*/ 345 w 689"/>
                <a:gd name="T87" fmla="*/ 1040 h 1054"/>
                <a:gd name="T88" fmla="*/ 463 w 689"/>
                <a:gd name="T89" fmla="*/ 965 h 1054"/>
                <a:gd name="T90" fmla="*/ 516 w 689"/>
                <a:gd name="T91" fmla="*/ 940 h 1054"/>
                <a:gd name="T92" fmla="*/ 184 w 689"/>
                <a:gd name="T93" fmla="*/ 951 h 1054"/>
                <a:gd name="T94" fmla="*/ 173 w 689"/>
                <a:gd name="T95" fmla="*/ 918 h 1054"/>
                <a:gd name="T96" fmla="*/ 506 w 689"/>
                <a:gd name="T97" fmla="*/ 908 h 1054"/>
                <a:gd name="T98" fmla="*/ 516 w 689"/>
                <a:gd name="T99" fmla="*/ 940 h 10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89" h="1054">
                  <a:moveTo>
                    <a:pt x="509" y="767"/>
                  </a:moveTo>
                  <a:cubicBezTo>
                    <a:pt x="514" y="693"/>
                    <a:pt x="566" y="618"/>
                    <a:pt x="597" y="579"/>
                  </a:cubicBezTo>
                  <a:cubicBezTo>
                    <a:pt x="604" y="571"/>
                    <a:pt x="611" y="563"/>
                    <a:pt x="617" y="555"/>
                  </a:cubicBezTo>
                  <a:cubicBezTo>
                    <a:pt x="624" y="548"/>
                    <a:pt x="624" y="548"/>
                    <a:pt x="624" y="548"/>
                  </a:cubicBezTo>
                  <a:cubicBezTo>
                    <a:pt x="623" y="548"/>
                    <a:pt x="623" y="548"/>
                    <a:pt x="623" y="548"/>
                  </a:cubicBezTo>
                  <a:cubicBezTo>
                    <a:pt x="666" y="488"/>
                    <a:pt x="689" y="418"/>
                    <a:pt x="689" y="345"/>
                  </a:cubicBezTo>
                  <a:cubicBezTo>
                    <a:pt x="689" y="155"/>
                    <a:pt x="535" y="0"/>
                    <a:pt x="345" y="0"/>
                  </a:cubicBezTo>
                  <a:cubicBezTo>
                    <a:pt x="155" y="0"/>
                    <a:pt x="0" y="155"/>
                    <a:pt x="0" y="345"/>
                  </a:cubicBezTo>
                  <a:cubicBezTo>
                    <a:pt x="0" y="418"/>
                    <a:pt x="23" y="488"/>
                    <a:pt x="67" y="547"/>
                  </a:cubicBezTo>
                  <a:cubicBezTo>
                    <a:pt x="66" y="548"/>
                    <a:pt x="66" y="548"/>
                    <a:pt x="66" y="548"/>
                  </a:cubicBezTo>
                  <a:cubicBezTo>
                    <a:pt x="72" y="555"/>
                    <a:pt x="72" y="555"/>
                    <a:pt x="72" y="555"/>
                  </a:cubicBezTo>
                  <a:cubicBezTo>
                    <a:pt x="79" y="563"/>
                    <a:pt x="85" y="571"/>
                    <a:pt x="93" y="579"/>
                  </a:cubicBezTo>
                  <a:cubicBezTo>
                    <a:pt x="123" y="618"/>
                    <a:pt x="175" y="693"/>
                    <a:pt x="181" y="767"/>
                  </a:cubicBezTo>
                  <a:cubicBezTo>
                    <a:pt x="165" y="768"/>
                    <a:pt x="159" y="782"/>
                    <a:pt x="159" y="791"/>
                  </a:cubicBezTo>
                  <a:cubicBezTo>
                    <a:pt x="159" y="813"/>
                    <a:pt x="159" y="813"/>
                    <a:pt x="159" y="813"/>
                  </a:cubicBezTo>
                  <a:cubicBezTo>
                    <a:pt x="159" y="824"/>
                    <a:pt x="164" y="830"/>
                    <a:pt x="171" y="834"/>
                  </a:cubicBezTo>
                  <a:cubicBezTo>
                    <a:pt x="163" y="839"/>
                    <a:pt x="159" y="848"/>
                    <a:pt x="159" y="855"/>
                  </a:cubicBezTo>
                  <a:cubicBezTo>
                    <a:pt x="159" y="877"/>
                    <a:pt x="159" y="877"/>
                    <a:pt x="159" y="877"/>
                  </a:cubicBezTo>
                  <a:cubicBezTo>
                    <a:pt x="159" y="887"/>
                    <a:pt x="164" y="894"/>
                    <a:pt x="171" y="897"/>
                  </a:cubicBezTo>
                  <a:cubicBezTo>
                    <a:pt x="163" y="902"/>
                    <a:pt x="159" y="911"/>
                    <a:pt x="159" y="918"/>
                  </a:cubicBezTo>
                  <a:cubicBezTo>
                    <a:pt x="159" y="940"/>
                    <a:pt x="159" y="940"/>
                    <a:pt x="159" y="940"/>
                  </a:cubicBezTo>
                  <a:cubicBezTo>
                    <a:pt x="159" y="958"/>
                    <a:pt x="174" y="965"/>
                    <a:pt x="184" y="965"/>
                  </a:cubicBezTo>
                  <a:cubicBezTo>
                    <a:pt x="212" y="965"/>
                    <a:pt x="212" y="965"/>
                    <a:pt x="212" y="965"/>
                  </a:cubicBezTo>
                  <a:cubicBezTo>
                    <a:pt x="226" y="1022"/>
                    <a:pt x="273" y="1054"/>
                    <a:pt x="345" y="1054"/>
                  </a:cubicBezTo>
                  <a:cubicBezTo>
                    <a:pt x="417" y="1054"/>
                    <a:pt x="464" y="1022"/>
                    <a:pt x="478" y="965"/>
                  </a:cubicBezTo>
                  <a:cubicBezTo>
                    <a:pt x="506" y="965"/>
                    <a:pt x="506" y="965"/>
                    <a:pt x="506" y="965"/>
                  </a:cubicBezTo>
                  <a:cubicBezTo>
                    <a:pt x="524" y="965"/>
                    <a:pt x="530" y="950"/>
                    <a:pt x="530" y="940"/>
                  </a:cubicBezTo>
                  <a:cubicBezTo>
                    <a:pt x="530" y="918"/>
                    <a:pt x="530" y="918"/>
                    <a:pt x="530" y="918"/>
                  </a:cubicBezTo>
                  <a:cubicBezTo>
                    <a:pt x="530" y="908"/>
                    <a:pt x="525" y="901"/>
                    <a:pt x="519" y="898"/>
                  </a:cubicBezTo>
                  <a:cubicBezTo>
                    <a:pt x="527" y="893"/>
                    <a:pt x="530" y="883"/>
                    <a:pt x="530" y="877"/>
                  </a:cubicBezTo>
                  <a:cubicBezTo>
                    <a:pt x="530" y="855"/>
                    <a:pt x="530" y="855"/>
                    <a:pt x="530" y="855"/>
                  </a:cubicBezTo>
                  <a:cubicBezTo>
                    <a:pt x="530" y="844"/>
                    <a:pt x="525" y="838"/>
                    <a:pt x="519" y="834"/>
                  </a:cubicBezTo>
                  <a:cubicBezTo>
                    <a:pt x="527" y="829"/>
                    <a:pt x="530" y="820"/>
                    <a:pt x="530" y="813"/>
                  </a:cubicBezTo>
                  <a:cubicBezTo>
                    <a:pt x="530" y="791"/>
                    <a:pt x="530" y="791"/>
                    <a:pt x="530" y="791"/>
                  </a:cubicBezTo>
                  <a:cubicBezTo>
                    <a:pt x="530" y="775"/>
                    <a:pt x="518" y="768"/>
                    <a:pt x="509" y="767"/>
                  </a:cubicBezTo>
                  <a:close/>
                  <a:moveTo>
                    <a:pt x="675" y="345"/>
                  </a:moveTo>
                  <a:cubicBezTo>
                    <a:pt x="675" y="418"/>
                    <a:pt x="652" y="487"/>
                    <a:pt x="607" y="546"/>
                  </a:cubicBezTo>
                  <a:cubicBezTo>
                    <a:pt x="606" y="546"/>
                    <a:pt x="606" y="546"/>
                    <a:pt x="606" y="546"/>
                  </a:cubicBezTo>
                  <a:cubicBezTo>
                    <a:pt x="600" y="554"/>
                    <a:pt x="594" y="562"/>
                    <a:pt x="587" y="570"/>
                  </a:cubicBezTo>
                  <a:cubicBezTo>
                    <a:pt x="586" y="570"/>
                    <a:pt x="586" y="570"/>
                    <a:pt x="586" y="570"/>
                  </a:cubicBezTo>
                  <a:cubicBezTo>
                    <a:pt x="554" y="610"/>
                    <a:pt x="500" y="689"/>
                    <a:pt x="495" y="767"/>
                  </a:cubicBezTo>
                  <a:cubicBezTo>
                    <a:pt x="442" y="767"/>
                    <a:pt x="442" y="767"/>
                    <a:pt x="442" y="767"/>
                  </a:cubicBezTo>
                  <a:cubicBezTo>
                    <a:pt x="448" y="693"/>
                    <a:pt x="499" y="618"/>
                    <a:pt x="530" y="579"/>
                  </a:cubicBezTo>
                  <a:cubicBezTo>
                    <a:pt x="537" y="571"/>
                    <a:pt x="544" y="563"/>
                    <a:pt x="551" y="555"/>
                  </a:cubicBezTo>
                  <a:cubicBezTo>
                    <a:pt x="551" y="555"/>
                    <a:pt x="551" y="554"/>
                    <a:pt x="551" y="554"/>
                  </a:cubicBezTo>
                  <a:cubicBezTo>
                    <a:pt x="556" y="549"/>
                    <a:pt x="556" y="549"/>
                    <a:pt x="556" y="549"/>
                  </a:cubicBezTo>
                  <a:cubicBezTo>
                    <a:pt x="555" y="549"/>
                    <a:pt x="555" y="549"/>
                    <a:pt x="555" y="549"/>
                  </a:cubicBezTo>
                  <a:cubicBezTo>
                    <a:pt x="586" y="508"/>
                    <a:pt x="606" y="461"/>
                    <a:pt x="616" y="412"/>
                  </a:cubicBezTo>
                  <a:cubicBezTo>
                    <a:pt x="630" y="412"/>
                    <a:pt x="630" y="412"/>
                    <a:pt x="630" y="412"/>
                  </a:cubicBezTo>
                  <a:cubicBezTo>
                    <a:pt x="630" y="398"/>
                    <a:pt x="630" y="398"/>
                    <a:pt x="630" y="398"/>
                  </a:cubicBezTo>
                  <a:cubicBezTo>
                    <a:pt x="619" y="398"/>
                    <a:pt x="619" y="398"/>
                    <a:pt x="619" y="398"/>
                  </a:cubicBezTo>
                  <a:cubicBezTo>
                    <a:pt x="621" y="380"/>
                    <a:pt x="623" y="363"/>
                    <a:pt x="623" y="345"/>
                  </a:cubicBezTo>
                  <a:cubicBezTo>
                    <a:pt x="623" y="259"/>
                    <a:pt x="591" y="176"/>
                    <a:pt x="533" y="113"/>
                  </a:cubicBezTo>
                  <a:cubicBezTo>
                    <a:pt x="492" y="67"/>
                    <a:pt x="440" y="35"/>
                    <a:pt x="382" y="16"/>
                  </a:cubicBezTo>
                  <a:cubicBezTo>
                    <a:pt x="547" y="35"/>
                    <a:pt x="675" y="175"/>
                    <a:pt x="675" y="345"/>
                  </a:cubicBezTo>
                  <a:close/>
                  <a:moveTo>
                    <a:pt x="103" y="570"/>
                  </a:moveTo>
                  <a:cubicBezTo>
                    <a:pt x="96" y="562"/>
                    <a:pt x="89" y="554"/>
                    <a:pt x="83" y="546"/>
                  </a:cubicBezTo>
                  <a:cubicBezTo>
                    <a:pt x="83" y="546"/>
                    <a:pt x="83" y="546"/>
                    <a:pt x="83" y="546"/>
                  </a:cubicBezTo>
                  <a:cubicBezTo>
                    <a:pt x="38" y="487"/>
                    <a:pt x="14" y="418"/>
                    <a:pt x="14" y="345"/>
                  </a:cubicBezTo>
                  <a:cubicBezTo>
                    <a:pt x="14" y="174"/>
                    <a:pt x="145" y="33"/>
                    <a:pt x="312" y="16"/>
                  </a:cubicBezTo>
                  <a:cubicBezTo>
                    <a:pt x="392" y="24"/>
                    <a:pt x="467" y="62"/>
                    <a:pt x="522" y="122"/>
                  </a:cubicBezTo>
                  <a:cubicBezTo>
                    <a:pt x="578" y="183"/>
                    <a:pt x="609" y="262"/>
                    <a:pt x="609" y="345"/>
                  </a:cubicBezTo>
                  <a:cubicBezTo>
                    <a:pt x="609" y="418"/>
                    <a:pt x="585" y="487"/>
                    <a:pt x="541" y="546"/>
                  </a:cubicBezTo>
                  <a:cubicBezTo>
                    <a:pt x="540" y="546"/>
                    <a:pt x="540" y="546"/>
                    <a:pt x="540" y="546"/>
                  </a:cubicBezTo>
                  <a:cubicBezTo>
                    <a:pt x="534" y="554"/>
                    <a:pt x="527" y="562"/>
                    <a:pt x="520" y="570"/>
                  </a:cubicBezTo>
                  <a:cubicBezTo>
                    <a:pt x="520" y="570"/>
                    <a:pt x="520" y="570"/>
                    <a:pt x="520" y="570"/>
                  </a:cubicBezTo>
                  <a:cubicBezTo>
                    <a:pt x="487" y="611"/>
                    <a:pt x="434" y="689"/>
                    <a:pt x="428" y="767"/>
                  </a:cubicBezTo>
                  <a:cubicBezTo>
                    <a:pt x="195" y="767"/>
                    <a:pt x="195" y="767"/>
                    <a:pt x="195" y="767"/>
                  </a:cubicBezTo>
                  <a:cubicBezTo>
                    <a:pt x="189" y="689"/>
                    <a:pt x="135" y="610"/>
                    <a:pt x="103" y="570"/>
                  </a:cubicBezTo>
                  <a:close/>
                  <a:moveTo>
                    <a:pt x="173" y="791"/>
                  </a:moveTo>
                  <a:cubicBezTo>
                    <a:pt x="173" y="789"/>
                    <a:pt x="174" y="781"/>
                    <a:pt x="184" y="781"/>
                  </a:cubicBezTo>
                  <a:cubicBezTo>
                    <a:pt x="506" y="781"/>
                    <a:pt x="506" y="781"/>
                    <a:pt x="506" y="781"/>
                  </a:cubicBezTo>
                  <a:cubicBezTo>
                    <a:pt x="508" y="781"/>
                    <a:pt x="516" y="781"/>
                    <a:pt x="516" y="791"/>
                  </a:cubicBezTo>
                  <a:cubicBezTo>
                    <a:pt x="516" y="813"/>
                    <a:pt x="516" y="813"/>
                    <a:pt x="516" y="813"/>
                  </a:cubicBezTo>
                  <a:cubicBezTo>
                    <a:pt x="516" y="816"/>
                    <a:pt x="515" y="823"/>
                    <a:pt x="506" y="823"/>
                  </a:cubicBezTo>
                  <a:cubicBezTo>
                    <a:pt x="184" y="823"/>
                    <a:pt x="184" y="823"/>
                    <a:pt x="184" y="823"/>
                  </a:cubicBezTo>
                  <a:cubicBezTo>
                    <a:pt x="182" y="823"/>
                    <a:pt x="173" y="823"/>
                    <a:pt x="173" y="813"/>
                  </a:cubicBezTo>
                  <a:lnTo>
                    <a:pt x="173" y="791"/>
                  </a:lnTo>
                  <a:close/>
                  <a:moveTo>
                    <a:pt x="506" y="844"/>
                  </a:moveTo>
                  <a:cubicBezTo>
                    <a:pt x="509" y="844"/>
                    <a:pt x="516" y="845"/>
                    <a:pt x="516" y="855"/>
                  </a:cubicBezTo>
                  <a:cubicBezTo>
                    <a:pt x="516" y="877"/>
                    <a:pt x="516" y="877"/>
                    <a:pt x="516" y="877"/>
                  </a:cubicBezTo>
                  <a:cubicBezTo>
                    <a:pt x="516" y="878"/>
                    <a:pt x="516" y="887"/>
                    <a:pt x="506" y="887"/>
                  </a:cubicBezTo>
                  <a:cubicBezTo>
                    <a:pt x="184" y="887"/>
                    <a:pt x="184" y="887"/>
                    <a:pt x="184" y="887"/>
                  </a:cubicBezTo>
                  <a:cubicBezTo>
                    <a:pt x="182" y="887"/>
                    <a:pt x="173" y="887"/>
                    <a:pt x="173" y="877"/>
                  </a:cubicBezTo>
                  <a:cubicBezTo>
                    <a:pt x="173" y="855"/>
                    <a:pt x="173" y="855"/>
                    <a:pt x="173" y="855"/>
                  </a:cubicBezTo>
                  <a:cubicBezTo>
                    <a:pt x="173" y="852"/>
                    <a:pt x="174" y="844"/>
                    <a:pt x="184" y="844"/>
                  </a:cubicBezTo>
                  <a:lnTo>
                    <a:pt x="506" y="844"/>
                  </a:lnTo>
                  <a:close/>
                  <a:moveTo>
                    <a:pt x="345" y="1040"/>
                  </a:moveTo>
                  <a:cubicBezTo>
                    <a:pt x="280" y="1040"/>
                    <a:pt x="240" y="1014"/>
                    <a:pt x="226" y="965"/>
                  </a:cubicBezTo>
                  <a:cubicBezTo>
                    <a:pt x="463" y="965"/>
                    <a:pt x="463" y="965"/>
                    <a:pt x="463" y="965"/>
                  </a:cubicBezTo>
                  <a:cubicBezTo>
                    <a:pt x="450" y="1014"/>
                    <a:pt x="409" y="1040"/>
                    <a:pt x="345" y="1040"/>
                  </a:cubicBezTo>
                  <a:close/>
                  <a:moveTo>
                    <a:pt x="516" y="940"/>
                  </a:moveTo>
                  <a:cubicBezTo>
                    <a:pt x="516" y="942"/>
                    <a:pt x="516" y="951"/>
                    <a:pt x="506" y="951"/>
                  </a:cubicBezTo>
                  <a:cubicBezTo>
                    <a:pt x="184" y="951"/>
                    <a:pt x="184" y="951"/>
                    <a:pt x="184" y="951"/>
                  </a:cubicBezTo>
                  <a:cubicBezTo>
                    <a:pt x="182" y="951"/>
                    <a:pt x="173" y="950"/>
                    <a:pt x="173" y="940"/>
                  </a:cubicBezTo>
                  <a:cubicBezTo>
                    <a:pt x="173" y="918"/>
                    <a:pt x="173" y="918"/>
                    <a:pt x="173" y="918"/>
                  </a:cubicBezTo>
                  <a:cubicBezTo>
                    <a:pt x="173" y="917"/>
                    <a:pt x="174" y="908"/>
                    <a:pt x="184" y="908"/>
                  </a:cubicBezTo>
                  <a:cubicBezTo>
                    <a:pt x="506" y="908"/>
                    <a:pt x="506" y="908"/>
                    <a:pt x="506" y="908"/>
                  </a:cubicBezTo>
                  <a:cubicBezTo>
                    <a:pt x="508" y="908"/>
                    <a:pt x="516" y="908"/>
                    <a:pt x="516" y="918"/>
                  </a:cubicBezTo>
                  <a:lnTo>
                    <a:pt x="516" y="94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3" name="Rectangle 16"/>
            <p:cNvSpPr>
              <a:spLocks noChangeArrowheads="1"/>
            </p:cNvSpPr>
            <p:nvPr userDrawn="1"/>
          </p:nvSpPr>
          <p:spPr bwMode="gray">
            <a:xfrm>
              <a:off x="9882188" y="5368925"/>
              <a:ext cx="161925" cy="254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4" name="Rectangle 17"/>
            <p:cNvSpPr>
              <a:spLocks noChangeArrowheads="1"/>
            </p:cNvSpPr>
            <p:nvPr userDrawn="1"/>
          </p:nvSpPr>
          <p:spPr bwMode="gray">
            <a:xfrm>
              <a:off x="9950451" y="5494338"/>
              <a:ext cx="25400" cy="33338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5" name="Rectangle 18"/>
            <p:cNvSpPr>
              <a:spLocks noChangeArrowheads="1"/>
            </p:cNvSpPr>
            <p:nvPr userDrawn="1"/>
          </p:nvSpPr>
          <p:spPr bwMode="gray">
            <a:xfrm>
              <a:off x="9950451" y="5561013"/>
              <a:ext cx="25400" cy="33338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6" name="Rectangle 19"/>
            <p:cNvSpPr>
              <a:spLocks noChangeArrowheads="1"/>
            </p:cNvSpPr>
            <p:nvPr userDrawn="1"/>
          </p:nvSpPr>
          <p:spPr bwMode="gray">
            <a:xfrm>
              <a:off x="9950451" y="5426075"/>
              <a:ext cx="25400" cy="34925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7" name="Rectangle 20"/>
            <p:cNvSpPr>
              <a:spLocks noChangeArrowheads="1"/>
            </p:cNvSpPr>
            <p:nvPr userDrawn="1"/>
          </p:nvSpPr>
          <p:spPr bwMode="gray">
            <a:xfrm>
              <a:off x="9950451" y="5627688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8" name="Rectangle 21"/>
            <p:cNvSpPr>
              <a:spLocks noChangeArrowheads="1"/>
            </p:cNvSpPr>
            <p:nvPr userDrawn="1"/>
          </p:nvSpPr>
          <p:spPr bwMode="gray">
            <a:xfrm>
              <a:off x="9950451" y="5761038"/>
              <a:ext cx="25400" cy="33338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9" name="Rectangle 22"/>
            <p:cNvSpPr>
              <a:spLocks noChangeArrowheads="1"/>
            </p:cNvSpPr>
            <p:nvPr userDrawn="1"/>
          </p:nvSpPr>
          <p:spPr bwMode="gray">
            <a:xfrm>
              <a:off x="9950451" y="5694363"/>
              <a:ext cx="25400" cy="33338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0" name="Rectangle 23"/>
            <p:cNvSpPr>
              <a:spLocks noChangeArrowheads="1"/>
            </p:cNvSpPr>
            <p:nvPr userDrawn="1"/>
          </p:nvSpPr>
          <p:spPr bwMode="gray">
            <a:xfrm>
              <a:off x="9882188" y="5827713"/>
              <a:ext cx="161925" cy="23813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1" name="Rectangle 24"/>
            <p:cNvSpPr>
              <a:spLocks noChangeArrowheads="1"/>
            </p:cNvSpPr>
            <p:nvPr userDrawn="1"/>
          </p:nvSpPr>
          <p:spPr bwMode="gray">
            <a:xfrm>
              <a:off x="8451851" y="4108450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2" name="Rectangle 25"/>
            <p:cNvSpPr>
              <a:spLocks noChangeArrowheads="1"/>
            </p:cNvSpPr>
            <p:nvPr userDrawn="1"/>
          </p:nvSpPr>
          <p:spPr bwMode="gray">
            <a:xfrm>
              <a:off x="8451851" y="4818063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3" name="Rectangle 26"/>
            <p:cNvSpPr>
              <a:spLocks noChangeArrowheads="1"/>
            </p:cNvSpPr>
            <p:nvPr userDrawn="1"/>
          </p:nvSpPr>
          <p:spPr bwMode="gray">
            <a:xfrm>
              <a:off x="8451851" y="4624388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4" name="Rectangle 27"/>
            <p:cNvSpPr>
              <a:spLocks noChangeArrowheads="1"/>
            </p:cNvSpPr>
            <p:nvPr userDrawn="1"/>
          </p:nvSpPr>
          <p:spPr bwMode="gray">
            <a:xfrm>
              <a:off x="8451851" y="4752975"/>
              <a:ext cx="25400" cy="33338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5" name="Rectangle 28"/>
            <p:cNvSpPr>
              <a:spLocks noChangeArrowheads="1"/>
            </p:cNvSpPr>
            <p:nvPr userDrawn="1"/>
          </p:nvSpPr>
          <p:spPr bwMode="gray">
            <a:xfrm>
              <a:off x="8451851" y="4687888"/>
              <a:ext cx="25400" cy="33338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6" name="Rectangle 29"/>
            <p:cNvSpPr>
              <a:spLocks noChangeArrowheads="1"/>
            </p:cNvSpPr>
            <p:nvPr userDrawn="1"/>
          </p:nvSpPr>
          <p:spPr bwMode="gray">
            <a:xfrm>
              <a:off x="8451851" y="4560888"/>
              <a:ext cx="25400" cy="30163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7" name="Rectangle 30"/>
            <p:cNvSpPr>
              <a:spLocks noChangeArrowheads="1"/>
            </p:cNvSpPr>
            <p:nvPr userDrawn="1"/>
          </p:nvSpPr>
          <p:spPr bwMode="gray">
            <a:xfrm>
              <a:off x="8451851" y="4302125"/>
              <a:ext cx="25400" cy="33338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8" name="Rectangle 31"/>
            <p:cNvSpPr>
              <a:spLocks noChangeArrowheads="1"/>
            </p:cNvSpPr>
            <p:nvPr userDrawn="1"/>
          </p:nvSpPr>
          <p:spPr bwMode="gray">
            <a:xfrm>
              <a:off x="8451851" y="4173538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9" name="Rectangle 32"/>
            <p:cNvSpPr>
              <a:spLocks noChangeArrowheads="1"/>
            </p:cNvSpPr>
            <p:nvPr userDrawn="1"/>
          </p:nvSpPr>
          <p:spPr bwMode="gray">
            <a:xfrm>
              <a:off x="8451851" y="4495800"/>
              <a:ext cx="25400" cy="33338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0" name="Rectangle 33"/>
            <p:cNvSpPr>
              <a:spLocks noChangeArrowheads="1"/>
            </p:cNvSpPr>
            <p:nvPr userDrawn="1"/>
          </p:nvSpPr>
          <p:spPr bwMode="gray">
            <a:xfrm>
              <a:off x="8451851" y="4238625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1" name="Rectangle 34"/>
            <p:cNvSpPr>
              <a:spLocks noChangeArrowheads="1"/>
            </p:cNvSpPr>
            <p:nvPr userDrawn="1"/>
          </p:nvSpPr>
          <p:spPr bwMode="gray">
            <a:xfrm>
              <a:off x="8451851" y="4367213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2" name="Rectangle 35"/>
            <p:cNvSpPr>
              <a:spLocks noChangeArrowheads="1"/>
            </p:cNvSpPr>
            <p:nvPr userDrawn="1"/>
          </p:nvSpPr>
          <p:spPr bwMode="gray">
            <a:xfrm>
              <a:off x="8451851" y="4883150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3" name="Rectangle 36"/>
            <p:cNvSpPr>
              <a:spLocks noChangeArrowheads="1"/>
            </p:cNvSpPr>
            <p:nvPr userDrawn="1"/>
          </p:nvSpPr>
          <p:spPr bwMode="gray">
            <a:xfrm>
              <a:off x="8451851" y="4432300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4" name="Rectangle 37"/>
            <p:cNvSpPr>
              <a:spLocks noChangeArrowheads="1"/>
            </p:cNvSpPr>
            <p:nvPr userDrawn="1"/>
          </p:nvSpPr>
          <p:spPr bwMode="gray">
            <a:xfrm>
              <a:off x="8451851" y="5464175"/>
              <a:ext cx="25400" cy="33338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5" name="Rectangle 38"/>
            <p:cNvSpPr>
              <a:spLocks noChangeArrowheads="1"/>
            </p:cNvSpPr>
            <p:nvPr userDrawn="1"/>
          </p:nvSpPr>
          <p:spPr bwMode="gray">
            <a:xfrm>
              <a:off x="8451851" y="5399088"/>
              <a:ext cx="25400" cy="33338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6" name="Rectangle 39"/>
            <p:cNvSpPr>
              <a:spLocks noChangeArrowheads="1"/>
            </p:cNvSpPr>
            <p:nvPr userDrawn="1"/>
          </p:nvSpPr>
          <p:spPr bwMode="gray">
            <a:xfrm>
              <a:off x="8451851" y="5529263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7" name="Rectangle 40"/>
            <p:cNvSpPr>
              <a:spLocks noChangeArrowheads="1"/>
            </p:cNvSpPr>
            <p:nvPr userDrawn="1"/>
          </p:nvSpPr>
          <p:spPr bwMode="gray">
            <a:xfrm>
              <a:off x="8451851" y="5594350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8" name="Rectangle 41"/>
            <p:cNvSpPr>
              <a:spLocks noChangeArrowheads="1"/>
            </p:cNvSpPr>
            <p:nvPr userDrawn="1"/>
          </p:nvSpPr>
          <p:spPr bwMode="gray">
            <a:xfrm>
              <a:off x="8451851" y="4946650"/>
              <a:ext cx="25400" cy="33338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9" name="Rectangle 42"/>
            <p:cNvSpPr>
              <a:spLocks noChangeArrowheads="1"/>
            </p:cNvSpPr>
            <p:nvPr userDrawn="1"/>
          </p:nvSpPr>
          <p:spPr bwMode="gray">
            <a:xfrm>
              <a:off x="8451851" y="5335588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0" name="Rectangle 43"/>
            <p:cNvSpPr>
              <a:spLocks noChangeArrowheads="1"/>
            </p:cNvSpPr>
            <p:nvPr userDrawn="1"/>
          </p:nvSpPr>
          <p:spPr bwMode="gray">
            <a:xfrm>
              <a:off x="8451851" y="5657850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1" name="Rectangle 44"/>
            <p:cNvSpPr>
              <a:spLocks noChangeArrowheads="1"/>
            </p:cNvSpPr>
            <p:nvPr userDrawn="1"/>
          </p:nvSpPr>
          <p:spPr bwMode="gray">
            <a:xfrm>
              <a:off x="8451851" y="5270500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2" name="Rectangle 45"/>
            <p:cNvSpPr>
              <a:spLocks noChangeArrowheads="1"/>
            </p:cNvSpPr>
            <p:nvPr userDrawn="1"/>
          </p:nvSpPr>
          <p:spPr bwMode="gray">
            <a:xfrm>
              <a:off x="8451851" y="5076825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3" name="Rectangle 46"/>
            <p:cNvSpPr>
              <a:spLocks noChangeArrowheads="1"/>
            </p:cNvSpPr>
            <p:nvPr userDrawn="1"/>
          </p:nvSpPr>
          <p:spPr bwMode="gray">
            <a:xfrm>
              <a:off x="8451851" y="5011738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4" name="Rectangle 47"/>
            <p:cNvSpPr>
              <a:spLocks noChangeArrowheads="1"/>
            </p:cNvSpPr>
            <p:nvPr userDrawn="1"/>
          </p:nvSpPr>
          <p:spPr bwMode="gray">
            <a:xfrm>
              <a:off x="8451851" y="5141913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5" name="Rectangle 48"/>
            <p:cNvSpPr>
              <a:spLocks noChangeArrowheads="1"/>
            </p:cNvSpPr>
            <p:nvPr userDrawn="1"/>
          </p:nvSpPr>
          <p:spPr bwMode="gray">
            <a:xfrm>
              <a:off x="8451851" y="5205413"/>
              <a:ext cx="25400" cy="33338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6" name="Rectangle 49"/>
            <p:cNvSpPr>
              <a:spLocks noChangeArrowheads="1"/>
            </p:cNvSpPr>
            <p:nvPr userDrawn="1"/>
          </p:nvSpPr>
          <p:spPr bwMode="gray">
            <a:xfrm>
              <a:off x="8383588" y="5721350"/>
              <a:ext cx="161925" cy="254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7" name="Rectangle 50"/>
            <p:cNvSpPr>
              <a:spLocks noChangeArrowheads="1"/>
            </p:cNvSpPr>
            <p:nvPr userDrawn="1"/>
          </p:nvSpPr>
          <p:spPr bwMode="gray">
            <a:xfrm>
              <a:off x="8383588" y="4051300"/>
              <a:ext cx="161925" cy="254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8" name="Rectangle 51"/>
            <p:cNvSpPr>
              <a:spLocks noChangeArrowheads="1"/>
            </p:cNvSpPr>
            <p:nvPr userDrawn="1"/>
          </p:nvSpPr>
          <p:spPr bwMode="gray">
            <a:xfrm>
              <a:off x="9818688" y="4667250"/>
              <a:ext cx="34925" cy="254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9" name="Rectangle 52"/>
            <p:cNvSpPr>
              <a:spLocks noChangeArrowheads="1"/>
            </p:cNvSpPr>
            <p:nvPr userDrawn="1"/>
          </p:nvSpPr>
          <p:spPr bwMode="gray">
            <a:xfrm>
              <a:off x="9885363" y="4667250"/>
              <a:ext cx="34925" cy="254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0" name="Rectangle 53"/>
            <p:cNvSpPr>
              <a:spLocks noChangeArrowheads="1"/>
            </p:cNvSpPr>
            <p:nvPr userDrawn="1"/>
          </p:nvSpPr>
          <p:spPr bwMode="gray">
            <a:xfrm>
              <a:off x="9752013" y="4667250"/>
              <a:ext cx="34925" cy="254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1" name="Rectangle 54"/>
            <p:cNvSpPr>
              <a:spLocks noChangeArrowheads="1"/>
            </p:cNvSpPr>
            <p:nvPr userDrawn="1"/>
          </p:nvSpPr>
          <p:spPr bwMode="gray">
            <a:xfrm>
              <a:off x="9551988" y="4667250"/>
              <a:ext cx="31750" cy="254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2" name="Rectangle 55"/>
            <p:cNvSpPr>
              <a:spLocks noChangeArrowheads="1"/>
            </p:cNvSpPr>
            <p:nvPr userDrawn="1"/>
          </p:nvSpPr>
          <p:spPr bwMode="gray">
            <a:xfrm>
              <a:off x="9685338" y="4667250"/>
              <a:ext cx="34925" cy="254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3" name="Rectangle 56"/>
            <p:cNvSpPr>
              <a:spLocks noChangeArrowheads="1"/>
            </p:cNvSpPr>
            <p:nvPr userDrawn="1"/>
          </p:nvSpPr>
          <p:spPr bwMode="gray">
            <a:xfrm>
              <a:off x="9618663" y="4667250"/>
              <a:ext cx="33338" cy="254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4" name="Rectangle 57"/>
            <p:cNvSpPr>
              <a:spLocks noChangeArrowheads="1"/>
            </p:cNvSpPr>
            <p:nvPr userDrawn="1"/>
          </p:nvSpPr>
          <p:spPr bwMode="gray">
            <a:xfrm>
              <a:off x="10288588" y="4667250"/>
              <a:ext cx="34925" cy="254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5" name="Rectangle 58"/>
            <p:cNvSpPr>
              <a:spLocks noChangeArrowheads="1"/>
            </p:cNvSpPr>
            <p:nvPr userDrawn="1"/>
          </p:nvSpPr>
          <p:spPr bwMode="gray">
            <a:xfrm>
              <a:off x="10356851" y="4667250"/>
              <a:ext cx="33338" cy="254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6" name="Rectangle 59"/>
            <p:cNvSpPr>
              <a:spLocks noChangeArrowheads="1"/>
            </p:cNvSpPr>
            <p:nvPr userDrawn="1"/>
          </p:nvSpPr>
          <p:spPr bwMode="gray">
            <a:xfrm>
              <a:off x="10021888" y="4667250"/>
              <a:ext cx="31750" cy="254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7" name="Rectangle 60"/>
            <p:cNvSpPr>
              <a:spLocks noChangeArrowheads="1"/>
            </p:cNvSpPr>
            <p:nvPr userDrawn="1"/>
          </p:nvSpPr>
          <p:spPr bwMode="gray">
            <a:xfrm>
              <a:off x="10221913" y="4667250"/>
              <a:ext cx="34925" cy="254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8" name="Rectangle 61"/>
            <p:cNvSpPr>
              <a:spLocks noChangeArrowheads="1"/>
            </p:cNvSpPr>
            <p:nvPr userDrawn="1"/>
          </p:nvSpPr>
          <p:spPr bwMode="gray">
            <a:xfrm>
              <a:off x="10155238" y="4667250"/>
              <a:ext cx="33338" cy="254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9" name="Rectangle 62"/>
            <p:cNvSpPr>
              <a:spLocks noChangeArrowheads="1"/>
            </p:cNvSpPr>
            <p:nvPr userDrawn="1"/>
          </p:nvSpPr>
          <p:spPr bwMode="gray">
            <a:xfrm>
              <a:off x="10088563" y="4667250"/>
              <a:ext cx="33338" cy="254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0" name="Rectangle 63"/>
            <p:cNvSpPr>
              <a:spLocks noChangeArrowheads="1"/>
            </p:cNvSpPr>
            <p:nvPr userDrawn="1"/>
          </p:nvSpPr>
          <p:spPr bwMode="gray">
            <a:xfrm>
              <a:off x="9491663" y="4597400"/>
              <a:ext cx="25400" cy="163513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1" name="Rectangle 64"/>
            <p:cNvSpPr>
              <a:spLocks noChangeArrowheads="1"/>
            </p:cNvSpPr>
            <p:nvPr userDrawn="1"/>
          </p:nvSpPr>
          <p:spPr bwMode="gray">
            <a:xfrm>
              <a:off x="10423526" y="4597400"/>
              <a:ext cx="25400" cy="163513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2" name="Freeform 65"/>
            <p:cNvSpPr>
              <a:spLocks/>
            </p:cNvSpPr>
            <p:nvPr userDrawn="1"/>
          </p:nvSpPr>
          <p:spPr bwMode="gray">
            <a:xfrm>
              <a:off x="9024938" y="4117975"/>
              <a:ext cx="474663" cy="471488"/>
            </a:xfrm>
            <a:custGeom>
              <a:avLst/>
              <a:gdLst>
                <a:gd name="T0" fmla="*/ 249 w 263"/>
                <a:gd name="T1" fmla="*/ 14 h 263"/>
                <a:gd name="T2" fmla="*/ 256 w 263"/>
                <a:gd name="T3" fmla="*/ 14 h 263"/>
                <a:gd name="T4" fmla="*/ 263 w 263"/>
                <a:gd name="T5" fmla="*/ 8 h 263"/>
                <a:gd name="T6" fmla="*/ 256 w 263"/>
                <a:gd name="T7" fmla="*/ 0 h 263"/>
                <a:gd name="T8" fmla="*/ 249 w 263"/>
                <a:gd name="T9" fmla="*/ 0 h 263"/>
                <a:gd name="T10" fmla="*/ 0 w 263"/>
                <a:gd name="T11" fmla="*/ 250 h 263"/>
                <a:gd name="T12" fmla="*/ 0 w 263"/>
                <a:gd name="T13" fmla="*/ 256 h 263"/>
                <a:gd name="T14" fmla="*/ 7 w 263"/>
                <a:gd name="T15" fmla="*/ 263 h 263"/>
                <a:gd name="T16" fmla="*/ 7 w 263"/>
                <a:gd name="T17" fmla="*/ 263 h 263"/>
                <a:gd name="T18" fmla="*/ 14 w 263"/>
                <a:gd name="T19" fmla="*/ 255 h 263"/>
                <a:gd name="T20" fmla="*/ 14 w 263"/>
                <a:gd name="T21" fmla="*/ 250 h 263"/>
                <a:gd name="T22" fmla="*/ 249 w 263"/>
                <a:gd name="T23" fmla="*/ 14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3" h="263">
                  <a:moveTo>
                    <a:pt x="249" y="14"/>
                  </a:moveTo>
                  <a:cubicBezTo>
                    <a:pt x="252" y="14"/>
                    <a:pt x="254" y="14"/>
                    <a:pt x="256" y="14"/>
                  </a:cubicBezTo>
                  <a:cubicBezTo>
                    <a:pt x="260" y="14"/>
                    <a:pt x="263" y="11"/>
                    <a:pt x="263" y="8"/>
                  </a:cubicBezTo>
                  <a:cubicBezTo>
                    <a:pt x="263" y="4"/>
                    <a:pt x="260" y="1"/>
                    <a:pt x="256" y="0"/>
                  </a:cubicBezTo>
                  <a:cubicBezTo>
                    <a:pt x="254" y="0"/>
                    <a:pt x="252" y="0"/>
                    <a:pt x="249" y="0"/>
                  </a:cubicBezTo>
                  <a:cubicBezTo>
                    <a:pt x="112" y="0"/>
                    <a:pt x="0" y="112"/>
                    <a:pt x="0" y="250"/>
                  </a:cubicBezTo>
                  <a:cubicBezTo>
                    <a:pt x="0" y="252"/>
                    <a:pt x="0" y="254"/>
                    <a:pt x="0" y="256"/>
                  </a:cubicBezTo>
                  <a:cubicBezTo>
                    <a:pt x="0" y="260"/>
                    <a:pt x="3" y="263"/>
                    <a:pt x="7" y="263"/>
                  </a:cubicBezTo>
                  <a:cubicBezTo>
                    <a:pt x="7" y="263"/>
                    <a:pt x="7" y="263"/>
                    <a:pt x="7" y="263"/>
                  </a:cubicBezTo>
                  <a:cubicBezTo>
                    <a:pt x="11" y="263"/>
                    <a:pt x="14" y="259"/>
                    <a:pt x="14" y="255"/>
                  </a:cubicBezTo>
                  <a:cubicBezTo>
                    <a:pt x="14" y="254"/>
                    <a:pt x="14" y="252"/>
                    <a:pt x="14" y="250"/>
                  </a:cubicBezTo>
                  <a:cubicBezTo>
                    <a:pt x="14" y="120"/>
                    <a:pt x="119" y="14"/>
                    <a:pt x="249" y="14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3" name="Freeform 66"/>
            <p:cNvSpPr>
              <a:spLocks/>
            </p:cNvSpPr>
            <p:nvPr userDrawn="1"/>
          </p:nvSpPr>
          <p:spPr bwMode="gray">
            <a:xfrm>
              <a:off x="8502651" y="5741988"/>
              <a:ext cx="112713" cy="114300"/>
            </a:xfrm>
            <a:custGeom>
              <a:avLst/>
              <a:gdLst>
                <a:gd name="T0" fmla="*/ 53 w 62"/>
                <a:gd name="T1" fmla="*/ 47 h 63"/>
                <a:gd name="T2" fmla="*/ 15 w 62"/>
                <a:gd name="T3" fmla="*/ 54 h 63"/>
                <a:gd name="T4" fmla="*/ 8 w 62"/>
                <a:gd name="T5" fmla="*/ 16 h 63"/>
                <a:gd name="T6" fmla="*/ 46 w 62"/>
                <a:gd name="T7" fmla="*/ 9 h 63"/>
                <a:gd name="T8" fmla="*/ 53 w 62"/>
                <a:gd name="T9" fmla="*/ 47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63">
                  <a:moveTo>
                    <a:pt x="53" y="47"/>
                  </a:moveTo>
                  <a:cubicBezTo>
                    <a:pt x="45" y="60"/>
                    <a:pt x="28" y="63"/>
                    <a:pt x="15" y="54"/>
                  </a:cubicBezTo>
                  <a:cubicBezTo>
                    <a:pt x="3" y="46"/>
                    <a:pt x="0" y="29"/>
                    <a:pt x="8" y="16"/>
                  </a:cubicBezTo>
                  <a:cubicBezTo>
                    <a:pt x="17" y="4"/>
                    <a:pt x="34" y="0"/>
                    <a:pt x="46" y="9"/>
                  </a:cubicBezTo>
                  <a:cubicBezTo>
                    <a:pt x="59" y="18"/>
                    <a:pt x="62" y="35"/>
                    <a:pt x="53" y="47"/>
                  </a:cubicBezTo>
                  <a:close/>
                </a:path>
              </a:pathLst>
            </a:custGeom>
            <a:solidFill>
              <a:srgbClr val="7A5E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4" name="Freeform 67"/>
            <p:cNvSpPr>
              <a:spLocks/>
            </p:cNvSpPr>
            <p:nvPr userDrawn="1"/>
          </p:nvSpPr>
          <p:spPr bwMode="gray">
            <a:xfrm>
              <a:off x="8559801" y="5329238"/>
              <a:ext cx="855663" cy="849313"/>
            </a:xfrm>
            <a:custGeom>
              <a:avLst/>
              <a:gdLst>
                <a:gd name="T0" fmla="*/ 57 w 473"/>
                <a:gd name="T1" fmla="*/ 132 h 473"/>
                <a:gd name="T2" fmla="*/ 133 w 473"/>
                <a:gd name="T3" fmla="*/ 415 h 473"/>
                <a:gd name="T4" fmla="*/ 416 w 473"/>
                <a:gd name="T5" fmla="*/ 340 h 473"/>
                <a:gd name="T6" fmla="*/ 340 w 473"/>
                <a:gd name="T7" fmla="*/ 57 h 473"/>
                <a:gd name="T8" fmla="*/ 57 w 473"/>
                <a:gd name="T9" fmla="*/ 132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3" h="473">
                  <a:moveTo>
                    <a:pt x="57" y="132"/>
                  </a:moveTo>
                  <a:cubicBezTo>
                    <a:pt x="0" y="231"/>
                    <a:pt x="34" y="358"/>
                    <a:pt x="133" y="415"/>
                  </a:cubicBezTo>
                  <a:cubicBezTo>
                    <a:pt x="232" y="473"/>
                    <a:pt x="358" y="439"/>
                    <a:pt x="416" y="340"/>
                  </a:cubicBezTo>
                  <a:cubicBezTo>
                    <a:pt x="473" y="241"/>
                    <a:pt x="439" y="114"/>
                    <a:pt x="340" y="57"/>
                  </a:cubicBezTo>
                  <a:cubicBezTo>
                    <a:pt x="241" y="0"/>
                    <a:pt x="115" y="33"/>
                    <a:pt x="57" y="132"/>
                  </a:cubicBezTo>
                </a:path>
              </a:pathLst>
            </a:cu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5" name="Freeform 68"/>
            <p:cNvSpPr>
              <a:spLocks/>
            </p:cNvSpPr>
            <p:nvPr userDrawn="1"/>
          </p:nvSpPr>
          <p:spPr bwMode="gray">
            <a:xfrm>
              <a:off x="8637588" y="5407025"/>
              <a:ext cx="700088" cy="695325"/>
            </a:xfrm>
            <a:custGeom>
              <a:avLst/>
              <a:gdLst>
                <a:gd name="T0" fmla="*/ 47 w 387"/>
                <a:gd name="T1" fmla="*/ 108 h 387"/>
                <a:gd name="T2" fmla="*/ 109 w 387"/>
                <a:gd name="T3" fmla="*/ 340 h 387"/>
                <a:gd name="T4" fmla="*/ 340 w 387"/>
                <a:gd name="T5" fmla="*/ 278 h 387"/>
                <a:gd name="T6" fmla="*/ 279 w 387"/>
                <a:gd name="T7" fmla="*/ 47 h 387"/>
                <a:gd name="T8" fmla="*/ 47 w 387"/>
                <a:gd name="T9" fmla="*/ 108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7" h="387">
                  <a:moveTo>
                    <a:pt x="47" y="108"/>
                  </a:moveTo>
                  <a:cubicBezTo>
                    <a:pt x="0" y="189"/>
                    <a:pt x="28" y="293"/>
                    <a:pt x="109" y="340"/>
                  </a:cubicBezTo>
                  <a:cubicBezTo>
                    <a:pt x="190" y="387"/>
                    <a:pt x="293" y="359"/>
                    <a:pt x="340" y="278"/>
                  </a:cubicBezTo>
                  <a:cubicBezTo>
                    <a:pt x="387" y="197"/>
                    <a:pt x="359" y="94"/>
                    <a:pt x="279" y="47"/>
                  </a:cubicBezTo>
                  <a:cubicBezTo>
                    <a:pt x="198" y="0"/>
                    <a:pt x="94" y="27"/>
                    <a:pt x="47" y="108"/>
                  </a:cubicBezTo>
                </a:path>
              </a:pathLst>
            </a:custGeom>
            <a:solidFill>
              <a:srgbClr val="40CD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6" name="Freeform 69"/>
            <p:cNvSpPr>
              <a:spLocks/>
            </p:cNvSpPr>
            <p:nvPr userDrawn="1"/>
          </p:nvSpPr>
          <p:spPr bwMode="gray">
            <a:xfrm>
              <a:off x="10661651" y="5519738"/>
              <a:ext cx="396875" cy="409575"/>
            </a:xfrm>
            <a:custGeom>
              <a:avLst/>
              <a:gdLst>
                <a:gd name="T0" fmla="*/ 155 w 219"/>
                <a:gd name="T1" fmla="*/ 228 h 228"/>
                <a:gd name="T2" fmla="*/ 55 w 219"/>
                <a:gd name="T3" fmla="*/ 106 h 228"/>
                <a:gd name="T4" fmla="*/ 73 w 219"/>
                <a:gd name="T5" fmla="*/ 0 h 228"/>
                <a:gd name="T6" fmla="*/ 219 w 219"/>
                <a:gd name="T7" fmla="*/ 186 h 228"/>
                <a:gd name="T8" fmla="*/ 155 w 219"/>
                <a:gd name="T9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9" h="228">
                  <a:moveTo>
                    <a:pt x="155" y="228"/>
                  </a:moveTo>
                  <a:cubicBezTo>
                    <a:pt x="125" y="201"/>
                    <a:pt x="78" y="169"/>
                    <a:pt x="55" y="106"/>
                  </a:cubicBezTo>
                  <a:cubicBezTo>
                    <a:pt x="32" y="43"/>
                    <a:pt x="0" y="27"/>
                    <a:pt x="73" y="0"/>
                  </a:cubicBezTo>
                  <a:cubicBezTo>
                    <a:pt x="149" y="80"/>
                    <a:pt x="187" y="136"/>
                    <a:pt x="219" y="186"/>
                  </a:cubicBezTo>
                  <a:cubicBezTo>
                    <a:pt x="203" y="204"/>
                    <a:pt x="181" y="219"/>
                    <a:pt x="155" y="228"/>
                  </a:cubicBezTo>
                  <a:close/>
                </a:path>
              </a:pathLst>
            </a:custGeom>
            <a:solidFill>
              <a:srgbClr val="7043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7" name="Freeform 70"/>
            <p:cNvSpPr>
              <a:spLocks/>
            </p:cNvSpPr>
            <p:nvPr userDrawn="1"/>
          </p:nvSpPr>
          <p:spPr bwMode="gray">
            <a:xfrm>
              <a:off x="10661651" y="5519738"/>
              <a:ext cx="396875" cy="409575"/>
            </a:xfrm>
            <a:custGeom>
              <a:avLst/>
              <a:gdLst>
                <a:gd name="T0" fmla="*/ 155 w 219"/>
                <a:gd name="T1" fmla="*/ 228 h 228"/>
                <a:gd name="T2" fmla="*/ 55 w 219"/>
                <a:gd name="T3" fmla="*/ 106 h 228"/>
                <a:gd name="T4" fmla="*/ 73 w 219"/>
                <a:gd name="T5" fmla="*/ 0 h 228"/>
                <a:gd name="T6" fmla="*/ 219 w 219"/>
                <a:gd name="T7" fmla="*/ 186 h 228"/>
                <a:gd name="T8" fmla="*/ 155 w 219"/>
                <a:gd name="T9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9" h="228">
                  <a:moveTo>
                    <a:pt x="155" y="228"/>
                  </a:moveTo>
                  <a:cubicBezTo>
                    <a:pt x="125" y="201"/>
                    <a:pt x="78" y="169"/>
                    <a:pt x="55" y="106"/>
                  </a:cubicBezTo>
                  <a:cubicBezTo>
                    <a:pt x="32" y="43"/>
                    <a:pt x="0" y="27"/>
                    <a:pt x="73" y="0"/>
                  </a:cubicBezTo>
                  <a:cubicBezTo>
                    <a:pt x="149" y="80"/>
                    <a:pt x="187" y="136"/>
                    <a:pt x="219" y="186"/>
                  </a:cubicBezTo>
                  <a:cubicBezTo>
                    <a:pt x="203" y="204"/>
                    <a:pt x="181" y="219"/>
                    <a:pt x="155" y="228"/>
                  </a:cubicBezTo>
                  <a:close/>
                </a:path>
              </a:pathLst>
            </a:custGeom>
            <a:solidFill>
              <a:srgbClr val="301D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8" name="Freeform 71"/>
            <p:cNvSpPr>
              <a:spLocks/>
            </p:cNvSpPr>
            <p:nvPr userDrawn="1"/>
          </p:nvSpPr>
          <p:spPr bwMode="gray">
            <a:xfrm>
              <a:off x="10391776" y="5581650"/>
              <a:ext cx="106363" cy="104775"/>
            </a:xfrm>
            <a:custGeom>
              <a:avLst/>
              <a:gdLst>
                <a:gd name="T0" fmla="*/ 4 w 59"/>
                <a:gd name="T1" fmla="*/ 37 h 59"/>
                <a:gd name="T2" fmla="*/ 37 w 59"/>
                <a:gd name="T3" fmla="*/ 55 h 59"/>
                <a:gd name="T4" fmla="*/ 55 w 59"/>
                <a:gd name="T5" fmla="*/ 23 h 59"/>
                <a:gd name="T6" fmla="*/ 23 w 59"/>
                <a:gd name="T7" fmla="*/ 4 h 59"/>
                <a:gd name="T8" fmla="*/ 4 w 59"/>
                <a:gd name="T9" fmla="*/ 37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59">
                  <a:moveTo>
                    <a:pt x="4" y="37"/>
                  </a:moveTo>
                  <a:cubicBezTo>
                    <a:pt x="8" y="51"/>
                    <a:pt x="23" y="59"/>
                    <a:pt x="37" y="55"/>
                  </a:cubicBezTo>
                  <a:cubicBezTo>
                    <a:pt x="51" y="51"/>
                    <a:pt x="59" y="37"/>
                    <a:pt x="55" y="23"/>
                  </a:cubicBezTo>
                  <a:cubicBezTo>
                    <a:pt x="52" y="8"/>
                    <a:pt x="37" y="0"/>
                    <a:pt x="23" y="4"/>
                  </a:cubicBezTo>
                  <a:cubicBezTo>
                    <a:pt x="9" y="8"/>
                    <a:pt x="0" y="23"/>
                    <a:pt x="4" y="37"/>
                  </a:cubicBezTo>
                  <a:close/>
                </a:path>
              </a:pathLst>
            </a:custGeom>
            <a:solidFill>
              <a:srgbClr val="613D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9" name="Freeform 72"/>
            <p:cNvSpPr>
              <a:spLocks/>
            </p:cNvSpPr>
            <p:nvPr userDrawn="1"/>
          </p:nvSpPr>
          <p:spPr bwMode="gray">
            <a:xfrm>
              <a:off x="10474326" y="5751513"/>
              <a:ext cx="111125" cy="107950"/>
            </a:xfrm>
            <a:custGeom>
              <a:avLst/>
              <a:gdLst>
                <a:gd name="T0" fmla="*/ 7 w 61"/>
                <a:gd name="T1" fmla="*/ 42 h 60"/>
                <a:gd name="T2" fmla="*/ 42 w 61"/>
                <a:gd name="T3" fmla="*/ 54 h 60"/>
                <a:gd name="T4" fmla="*/ 55 w 61"/>
                <a:gd name="T5" fmla="*/ 19 h 60"/>
                <a:gd name="T6" fmla="*/ 19 w 61"/>
                <a:gd name="T7" fmla="*/ 6 h 60"/>
                <a:gd name="T8" fmla="*/ 7 w 61"/>
                <a:gd name="T9" fmla="*/ 4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60">
                  <a:moveTo>
                    <a:pt x="7" y="42"/>
                  </a:moveTo>
                  <a:cubicBezTo>
                    <a:pt x="13" y="55"/>
                    <a:pt x="29" y="60"/>
                    <a:pt x="42" y="54"/>
                  </a:cubicBezTo>
                  <a:cubicBezTo>
                    <a:pt x="55" y="48"/>
                    <a:pt x="61" y="32"/>
                    <a:pt x="55" y="19"/>
                  </a:cubicBezTo>
                  <a:cubicBezTo>
                    <a:pt x="48" y="6"/>
                    <a:pt x="33" y="0"/>
                    <a:pt x="19" y="6"/>
                  </a:cubicBezTo>
                  <a:cubicBezTo>
                    <a:pt x="6" y="13"/>
                    <a:pt x="0" y="28"/>
                    <a:pt x="7" y="42"/>
                  </a:cubicBezTo>
                  <a:close/>
                </a:path>
              </a:pathLst>
            </a:custGeom>
            <a:solidFill>
              <a:srgbClr val="613D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70" name="Freeform 73"/>
            <p:cNvSpPr>
              <a:spLocks/>
            </p:cNvSpPr>
            <p:nvPr userDrawn="1"/>
          </p:nvSpPr>
          <p:spPr bwMode="gray">
            <a:xfrm>
              <a:off x="10537826" y="5837238"/>
              <a:ext cx="109538" cy="109538"/>
            </a:xfrm>
            <a:custGeom>
              <a:avLst/>
              <a:gdLst>
                <a:gd name="T0" fmla="*/ 6 w 61"/>
                <a:gd name="T1" fmla="*/ 42 h 61"/>
                <a:gd name="T2" fmla="*/ 42 w 61"/>
                <a:gd name="T3" fmla="*/ 55 h 61"/>
                <a:gd name="T4" fmla="*/ 54 w 61"/>
                <a:gd name="T5" fmla="*/ 19 h 61"/>
                <a:gd name="T6" fmla="*/ 19 w 61"/>
                <a:gd name="T7" fmla="*/ 7 h 61"/>
                <a:gd name="T8" fmla="*/ 6 w 61"/>
                <a:gd name="T9" fmla="*/ 42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61">
                  <a:moveTo>
                    <a:pt x="6" y="42"/>
                  </a:moveTo>
                  <a:cubicBezTo>
                    <a:pt x="13" y="55"/>
                    <a:pt x="28" y="61"/>
                    <a:pt x="42" y="55"/>
                  </a:cubicBezTo>
                  <a:cubicBezTo>
                    <a:pt x="55" y="48"/>
                    <a:pt x="61" y="33"/>
                    <a:pt x="54" y="19"/>
                  </a:cubicBezTo>
                  <a:cubicBezTo>
                    <a:pt x="48" y="6"/>
                    <a:pt x="32" y="0"/>
                    <a:pt x="19" y="7"/>
                  </a:cubicBezTo>
                  <a:cubicBezTo>
                    <a:pt x="6" y="13"/>
                    <a:pt x="0" y="29"/>
                    <a:pt x="6" y="42"/>
                  </a:cubicBezTo>
                  <a:close/>
                </a:path>
              </a:pathLst>
            </a:custGeom>
            <a:solidFill>
              <a:srgbClr val="613D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71" name="Freeform 74"/>
            <p:cNvSpPr>
              <a:spLocks/>
            </p:cNvSpPr>
            <p:nvPr userDrawn="1"/>
          </p:nvSpPr>
          <p:spPr bwMode="gray">
            <a:xfrm>
              <a:off x="10617201" y="5916613"/>
              <a:ext cx="107950" cy="107950"/>
            </a:xfrm>
            <a:custGeom>
              <a:avLst/>
              <a:gdLst>
                <a:gd name="T0" fmla="*/ 6 w 60"/>
                <a:gd name="T1" fmla="*/ 41 h 60"/>
                <a:gd name="T2" fmla="*/ 41 w 60"/>
                <a:gd name="T3" fmla="*/ 54 h 60"/>
                <a:gd name="T4" fmla="*/ 54 w 60"/>
                <a:gd name="T5" fmla="*/ 19 h 60"/>
                <a:gd name="T6" fmla="*/ 18 w 60"/>
                <a:gd name="T7" fmla="*/ 6 h 60"/>
                <a:gd name="T8" fmla="*/ 6 w 60"/>
                <a:gd name="T9" fmla="*/ 41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60">
                  <a:moveTo>
                    <a:pt x="6" y="41"/>
                  </a:moveTo>
                  <a:cubicBezTo>
                    <a:pt x="12" y="55"/>
                    <a:pt x="28" y="60"/>
                    <a:pt x="41" y="54"/>
                  </a:cubicBezTo>
                  <a:cubicBezTo>
                    <a:pt x="54" y="48"/>
                    <a:pt x="60" y="32"/>
                    <a:pt x="54" y="19"/>
                  </a:cubicBezTo>
                  <a:cubicBezTo>
                    <a:pt x="47" y="5"/>
                    <a:pt x="32" y="0"/>
                    <a:pt x="18" y="6"/>
                  </a:cubicBezTo>
                  <a:cubicBezTo>
                    <a:pt x="5" y="12"/>
                    <a:pt x="0" y="28"/>
                    <a:pt x="6" y="41"/>
                  </a:cubicBezTo>
                  <a:close/>
                </a:path>
              </a:pathLst>
            </a:custGeom>
            <a:solidFill>
              <a:srgbClr val="613D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72" name="Freeform 75"/>
            <p:cNvSpPr>
              <a:spLocks/>
            </p:cNvSpPr>
            <p:nvPr userDrawn="1"/>
          </p:nvSpPr>
          <p:spPr bwMode="gray">
            <a:xfrm>
              <a:off x="9932988" y="4719638"/>
              <a:ext cx="1179513" cy="1587500"/>
            </a:xfrm>
            <a:custGeom>
              <a:avLst/>
              <a:gdLst>
                <a:gd name="T0" fmla="*/ 142 w 743"/>
                <a:gd name="T1" fmla="*/ 0 h 1000"/>
                <a:gd name="T2" fmla="*/ 743 w 743"/>
                <a:gd name="T3" fmla="*/ 907 h 1000"/>
                <a:gd name="T4" fmla="*/ 599 w 743"/>
                <a:gd name="T5" fmla="*/ 1000 h 1000"/>
                <a:gd name="T6" fmla="*/ 0 w 743"/>
                <a:gd name="T7" fmla="*/ 94 h 1000"/>
                <a:gd name="T8" fmla="*/ 142 w 743"/>
                <a:gd name="T9" fmla="*/ 0 h 1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3" h="1000">
                  <a:moveTo>
                    <a:pt x="142" y="0"/>
                  </a:moveTo>
                  <a:lnTo>
                    <a:pt x="743" y="907"/>
                  </a:lnTo>
                  <a:lnTo>
                    <a:pt x="599" y="1000"/>
                  </a:lnTo>
                  <a:lnTo>
                    <a:pt x="0" y="94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D2D2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73" name="Freeform 76"/>
            <p:cNvSpPr>
              <a:spLocks/>
            </p:cNvSpPr>
            <p:nvPr userDrawn="1"/>
          </p:nvSpPr>
          <p:spPr bwMode="gray">
            <a:xfrm>
              <a:off x="10506076" y="5421313"/>
              <a:ext cx="739775" cy="496888"/>
            </a:xfrm>
            <a:custGeom>
              <a:avLst/>
              <a:gdLst>
                <a:gd name="T0" fmla="*/ 23 w 410"/>
                <a:gd name="T1" fmla="*/ 0 h 277"/>
                <a:gd name="T2" fmla="*/ 160 w 410"/>
                <a:gd name="T3" fmla="*/ 20 h 277"/>
                <a:gd name="T4" fmla="*/ 378 w 410"/>
                <a:gd name="T5" fmla="*/ 89 h 277"/>
                <a:gd name="T6" fmla="*/ 332 w 410"/>
                <a:gd name="T7" fmla="*/ 269 h 277"/>
                <a:gd name="T8" fmla="*/ 161 w 410"/>
                <a:gd name="T9" fmla="*/ 101 h 277"/>
                <a:gd name="T10" fmla="*/ 105 w 410"/>
                <a:gd name="T11" fmla="*/ 88 h 277"/>
                <a:gd name="T12" fmla="*/ 23 w 410"/>
                <a:gd name="T13" fmla="*/ 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0" h="277">
                  <a:moveTo>
                    <a:pt x="23" y="0"/>
                  </a:moveTo>
                  <a:cubicBezTo>
                    <a:pt x="101" y="20"/>
                    <a:pt x="160" y="20"/>
                    <a:pt x="160" y="20"/>
                  </a:cubicBezTo>
                  <a:cubicBezTo>
                    <a:pt x="378" y="89"/>
                    <a:pt x="378" y="89"/>
                    <a:pt x="378" y="89"/>
                  </a:cubicBezTo>
                  <a:cubicBezTo>
                    <a:pt x="378" y="89"/>
                    <a:pt x="410" y="277"/>
                    <a:pt x="332" y="269"/>
                  </a:cubicBezTo>
                  <a:cubicBezTo>
                    <a:pt x="254" y="260"/>
                    <a:pt x="161" y="101"/>
                    <a:pt x="161" y="101"/>
                  </a:cubicBezTo>
                  <a:cubicBezTo>
                    <a:pt x="161" y="101"/>
                    <a:pt x="130" y="88"/>
                    <a:pt x="105" y="88"/>
                  </a:cubicBezTo>
                  <a:cubicBezTo>
                    <a:pt x="36" y="96"/>
                    <a:pt x="0" y="30"/>
                    <a:pt x="23" y="0"/>
                  </a:cubicBezTo>
                  <a:close/>
                </a:path>
              </a:pathLst>
            </a:custGeom>
            <a:solidFill>
              <a:srgbClr val="613D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74" name="Freeform 77"/>
            <p:cNvSpPr>
              <a:spLocks/>
            </p:cNvSpPr>
            <p:nvPr userDrawn="1"/>
          </p:nvSpPr>
          <p:spPr bwMode="gray">
            <a:xfrm>
              <a:off x="10795001" y="5457825"/>
              <a:ext cx="825500" cy="633413"/>
            </a:xfrm>
            <a:custGeom>
              <a:avLst/>
              <a:gdLst>
                <a:gd name="T0" fmla="*/ 520 w 520"/>
                <a:gd name="T1" fmla="*/ 160 h 399"/>
                <a:gd name="T2" fmla="*/ 0 w 520"/>
                <a:gd name="T3" fmla="*/ 0 h 399"/>
                <a:gd name="T4" fmla="*/ 186 w 520"/>
                <a:gd name="T5" fmla="*/ 279 h 399"/>
                <a:gd name="T6" fmla="*/ 495 w 520"/>
                <a:gd name="T7" fmla="*/ 399 h 399"/>
                <a:gd name="T8" fmla="*/ 520 w 520"/>
                <a:gd name="T9" fmla="*/ 160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0" h="399">
                  <a:moveTo>
                    <a:pt x="520" y="160"/>
                  </a:moveTo>
                  <a:lnTo>
                    <a:pt x="0" y="0"/>
                  </a:lnTo>
                  <a:lnTo>
                    <a:pt x="186" y="279"/>
                  </a:lnTo>
                  <a:lnTo>
                    <a:pt x="495" y="399"/>
                  </a:lnTo>
                  <a:lnTo>
                    <a:pt x="520" y="160"/>
                  </a:lnTo>
                  <a:close/>
                </a:path>
              </a:pathLst>
            </a:custGeom>
            <a:solidFill>
              <a:srgbClr val="613D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75" name="Freeform 78"/>
            <p:cNvSpPr>
              <a:spLocks/>
            </p:cNvSpPr>
            <p:nvPr userDrawn="1"/>
          </p:nvSpPr>
          <p:spPr bwMode="gray">
            <a:xfrm>
              <a:off x="10795001" y="5457825"/>
              <a:ext cx="825500" cy="633413"/>
            </a:xfrm>
            <a:custGeom>
              <a:avLst/>
              <a:gdLst>
                <a:gd name="T0" fmla="*/ 520 w 520"/>
                <a:gd name="T1" fmla="*/ 160 h 399"/>
                <a:gd name="T2" fmla="*/ 0 w 520"/>
                <a:gd name="T3" fmla="*/ 0 h 399"/>
                <a:gd name="T4" fmla="*/ 186 w 520"/>
                <a:gd name="T5" fmla="*/ 279 h 399"/>
                <a:gd name="T6" fmla="*/ 495 w 520"/>
                <a:gd name="T7" fmla="*/ 399 h 399"/>
                <a:gd name="T8" fmla="*/ 520 w 520"/>
                <a:gd name="T9" fmla="*/ 160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0" h="399">
                  <a:moveTo>
                    <a:pt x="520" y="160"/>
                  </a:moveTo>
                  <a:lnTo>
                    <a:pt x="0" y="0"/>
                  </a:lnTo>
                  <a:lnTo>
                    <a:pt x="186" y="279"/>
                  </a:lnTo>
                  <a:lnTo>
                    <a:pt x="495" y="399"/>
                  </a:lnTo>
                  <a:lnTo>
                    <a:pt x="520" y="16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76" name="Freeform 79"/>
            <p:cNvSpPr>
              <a:spLocks/>
            </p:cNvSpPr>
            <p:nvPr userDrawn="1"/>
          </p:nvSpPr>
          <p:spPr bwMode="gray">
            <a:xfrm>
              <a:off x="11279191" y="5591948"/>
              <a:ext cx="409572" cy="582655"/>
            </a:xfrm>
            <a:custGeom>
              <a:avLst/>
              <a:gdLst>
                <a:gd name="T0" fmla="*/ 232 w 232"/>
                <a:gd name="T1" fmla="*/ 67 h 354"/>
                <a:gd name="T2" fmla="*/ 32 w 232"/>
                <a:gd name="T3" fmla="*/ 0 h 354"/>
                <a:gd name="T4" fmla="*/ 0 w 232"/>
                <a:gd name="T5" fmla="*/ 257 h 354"/>
                <a:gd name="T6" fmla="*/ 232 w 232"/>
                <a:gd name="T7" fmla="*/ 354 h 354"/>
                <a:gd name="T8" fmla="*/ 232 w 232"/>
                <a:gd name="T9" fmla="*/ 67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354">
                  <a:moveTo>
                    <a:pt x="232" y="67"/>
                  </a:moveTo>
                  <a:lnTo>
                    <a:pt x="32" y="0"/>
                  </a:lnTo>
                  <a:lnTo>
                    <a:pt x="0" y="257"/>
                  </a:lnTo>
                  <a:lnTo>
                    <a:pt x="232" y="354"/>
                  </a:lnTo>
                  <a:lnTo>
                    <a:pt x="232" y="67"/>
                  </a:lnTo>
                  <a:close/>
                </a:path>
              </a:pathLst>
            </a:cu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77" name="Freeform 80"/>
            <p:cNvSpPr>
              <a:spLocks/>
            </p:cNvSpPr>
            <p:nvPr userDrawn="1"/>
          </p:nvSpPr>
          <p:spPr bwMode="gray">
            <a:xfrm>
              <a:off x="11291888" y="5602288"/>
              <a:ext cx="368300" cy="561975"/>
            </a:xfrm>
            <a:custGeom>
              <a:avLst/>
              <a:gdLst>
                <a:gd name="T0" fmla="*/ 232 w 232"/>
                <a:gd name="T1" fmla="*/ 67 h 354"/>
                <a:gd name="T2" fmla="*/ 32 w 232"/>
                <a:gd name="T3" fmla="*/ 0 h 354"/>
                <a:gd name="T4" fmla="*/ 0 w 232"/>
                <a:gd name="T5" fmla="*/ 257 h 354"/>
                <a:gd name="T6" fmla="*/ 232 w 232"/>
                <a:gd name="T7" fmla="*/ 354 h 354"/>
                <a:gd name="T8" fmla="*/ 232 w 232"/>
                <a:gd name="T9" fmla="*/ 67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354">
                  <a:moveTo>
                    <a:pt x="232" y="67"/>
                  </a:moveTo>
                  <a:lnTo>
                    <a:pt x="32" y="0"/>
                  </a:lnTo>
                  <a:lnTo>
                    <a:pt x="0" y="257"/>
                  </a:lnTo>
                  <a:lnTo>
                    <a:pt x="232" y="354"/>
                  </a:lnTo>
                  <a:lnTo>
                    <a:pt x="232" y="6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78" name="Freeform 81"/>
            <p:cNvSpPr>
              <a:spLocks/>
            </p:cNvSpPr>
            <p:nvPr userDrawn="1"/>
          </p:nvSpPr>
          <p:spPr bwMode="gray">
            <a:xfrm>
              <a:off x="11291888" y="5980113"/>
              <a:ext cx="4763" cy="30163"/>
            </a:xfrm>
            <a:custGeom>
              <a:avLst/>
              <a:gdLst>
                <a:gd name="T0" fmla="*/ 3 w 3"/>
                <a:gd name="T1" fmla="*/ 0 h 19"/>
                <a:gd name="T2" fmla="*/ 0 w 3"/>
                <a:gd name="T3" fmla="*/ 19 h 19"/>
                <a:gd name="T4" fmla="*/ 3 w 3"/>
                <a:gd name="T5" fmla="*/ 0 h 19"/>
                <a:gd name="T6" fmla="*/ 3 w 3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9">
                  <a:moveTo>
                    <a:pt x="3" y="0"/>
                  </a:moveTo>
                  <a:lnTo>
                    <a:pt x="0" y="19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3291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79" name="Freeform 82"/>
            <p:cNvSpPr>
              <a:spLocks/>
            </p:cNvSpPr>
            <p:nvPr userDrawn="1"/>
          </p:nvSpPr>
          <p:spPr bwMode="gray">
            <a:xfrm>
              <a:off x="11291888" y="5980113"/>
              <a:ext cx="4763" cy="30163"/>
            </a:xfrm>
            <a:custGeom>
              <a:avLst/>
              <a:gdLst>
                <a:gd name="T0" fmla="*/ 3 w 3"/>
                <a:gd name="T1" fmla="*/ 0 h 19"/>
                <a:gd name="T2" fmla="*/ 0 w 3"/>
                <a:gd name="T3" fmla="*/ 19 h 19"/>
                <a:gd name="T4" fmla="*/ 3 w 3"/>
                <a:gd name="T5" fmla="*/ 0 h 19"/>
                <a:gd name="T6" fmla="*/ 3 w 3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9">
                  <a:moveTo>
                    <a:pt x="3" y="0"/>
                  </a:moveTo>
                  <a:lnTo>
                    <a:pt x="0" y="19"/>
                  </a:lnTo>
                  <a:lnTo>
                    <a:pt x="3" y="0"/>
                  </a:ln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80" name="Freeform 83"/>
            <p:cNvSpPr>
              <a:spLocks/>
            </p:cNvSpPr>
            <p:nvPr userDrawn="1"/>
          </p:nvSpPr>
          <p:spPr bwMode="gray">
            <a:xfrm>
              <a:off x="11296651" y="5905500"/>
              <a:ext cx="7938" cy="74613"/>
            </a:xfrm>
            <a:custGeom>
              <a:avLst/>
              <a:gdLst>
                <a:gd name="T0" fmla="*/ 5 w 5"/>
                <a:gd name="T1" fmla="*/ 0 h 47"/>
                <a:gd name="T2" fmla="*/ 0 w 5"/>
                <a:gd name="T3" fmla="*/ 47 h 47"/>
                <a:gd name="T4" fmla="*/ 0 w 5"/>
                <a:gd name="T5" fmla="*/ 47 h 47"/>
                <a:gd name="T6" fmla="*/ 5 w 5"/>
                <a:gd name="T7" fmla="*/ 0 h 47"/>
                <a:gd name="T8" fmla="*/ 5 w 5"/>
                <a:gd name="T9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7">
                  <a:moveTo>
                    <a:pt x="5" y="0"/>
                  </a:moveTo>
                  <a:lnTo>
                    <a:pt x="0" y="47"/>
                  </a:lnTo>
                  <a:lnTo>
                    <a:pt x="0" y="47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5737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81" name="Freeform 84"/>
            <p:cNvSpPr>
              <a:spLocks/>
            </p:cNvSpPr>
            <p:nvPr userDrawn="1"/>
          </p:nvSpPr>
          <p:spPr bwMode="gray">
            <a:xfrm>
              <a:off x="11296651" y="5905500"/>
              <a:ext cx="7938" cy="74613"/>
            </a:xfrm>
            <a:custGeom>
              <a:avLst/>
              <a:gdLst>
                <a:gd name="T0" fmla="*/ 5 w 5"/>
                <a:gd name="T1" fmla="*/ 0 h 47"/>
                <a:gd name="T2" fmla="*/ 0 w 5"/>
                <a:gd name="T3" fmla="*/ 47 h 47"/>
                <a:gd name="T4" fmla="*/ 0 w 5"/>
                <a:gd name="T5" fmla="*/ 47 h 47"/>
                <a:gd name="T6" fmla="*/ 5 w 5"/>
                <a:gd name="T7" fmla="*/ 0 h 47"/>
                <a:gd name="T8" fmla="*/ 5 w 5"/>
                <a:gd name="T9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7">
                  <a:moveTo>
                    <a:pt x="5" y="0"/>
                  </a:moveTo>
                  <a:lnTo>
                    <a:pt x="0" y="47"/>
                  </a:lnTo>
                  <a:lnTo>
                    <a:pt x="0" y="47"/>
                  </a:lnTo>
                  <a:lnTo>
                    <a:pt x="5" y="0"/>
                  </a:lnTo>
                  <a:lnTo>
                    <a:pt x="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82" name="Freeform 85"/>
            <p:cNvSpPr>
              <a:spLocks/>
            </p:cNvSpPr>
            <p:nvPr userDrawn="1"/>
          </p:nvSpPr>
          <p:spPr bwMode="gray">
            <a:xfrm>
              <a:off x="11294610" y="5905501"/>
              <a:ext cx="362859" cy="258762"/>
            </a:xfrm>
            <a:custGeom>
              <a:avLst/>
              <a:gdLst>
                <a:gd name="T0" fmla="*/ 8 w 232"/>
                <a:gd name="T1" fmla="*/ 0 h 163"/>
                <a:gd name="T2" fmla="*/ 3 w 232"/>
                <a:gd name="T3" fmla="*/ 47 h 163"/>
                <a:gd name="T4" fmla="*/ 0 w 232"/>
                <a:gd name="T5" fmla="*/ 66 h 163"/>
                <a:gd name="T6" fmla="*/ 232 w 232"/>
                <a:gd name="T7" fmla="*/ 163 h 163"/>
                <a:gd name="T8" fmla="*/ 232 w 232"/>
                <a:gd name="T9" fmla="*/ 93 h 163"/>
                <a:gd name="T10" fmla="*/ 8 w 232"/>
                <a:gd name="T11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2" h="163">
                  <a:moveTo>
                    <a:pt x="8" y="0"/>
                  </a:moveTo>
                  <a:lnTo>
                    <a:pt x="3" y="47"/>
                  </a:lnTo>
                  <a:lnTo>
                    <a:pt x="0" y="66"/>
                  </a:lnTo>
                  <a:lnTo>
                    <a:pt x="232" y="163"/>
                  </a:lnTo>
                  <a:lnTo>
                    <a:pt x="232" y="93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5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83" name="Freeform 86"/>
            <p:cNvSpPr>
              <a:spLocks/>
            </p:cNvSpPr>
            <p:nvPr userDrawn="1"/>
          </p:nvSpPr>
          <p:spPr bwMode="gray">
            <a:xfrm>
              <a:off x="11291888" y="5905500"/>
              <a:ext cx="368300" cy="258763"/>
            </a:xfrm>
            <a:custGeom>
              <a:avLst/>
              <a:gdLst>
                <a:gd name="T0" fmla="*/ 8 w 232"/>
                <a:gd name="T1" fmla="*/ 0 h 163"/>
                <a:gd name="T2" fmla="*/ 3 w 232"/>
                <a:gd name="T3" fmla="*/ 47 h 163"/>
                <a:gd name="T4" fmla="*/ 0 w 232"/>
                <a:gd name="T5" fmla="*/ 66 h 163"/>
                <a:gd name="T6" fmla="*/ 232 w 232"/>
                <a:gd name="T7" fmla="*/ 163 h 163"/>
                <a:gd name="T8" fmla="*/ 232 w 232"/>
                <a:gd name="T9" fmla="*/ 93 h 163"/>
                <a:gd name="T10" fmla="*/ 8 w 232"/>
                <a:gd name="T11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2" h="163">
                  <a:moveTo>
                    <a:pt x="8" y="0"/>
                  </a:moveTo>
                  <a:lnTo>
                    <a:pt x="3" y="47"/>
                  </a:lnTo>
                  <a:lnTo>
                    <a:pt x="0" y="66"/>
                  </a:lnTo>
                  <a:lnTo>
                    <a:pt x="232" y="163"/>
                  </a:lnTo>
                  <a:lnTo>
                    <a:pt x="232" y="93"/>
                  </a:lnTo>
                  <a:lnTo>
                    <a:pt x="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84" name="Freeform 87"/>
            <p:cNvSpPr>
              <a:spLocks/>
            </p:cNvSpPr>
            <p:nvPr userDrawn="1"/>
          </p:nvSpPr>
          <p:spPr bwMode="gray">
            <a:xfrm>
              <a:off x="9963151" y="3878263"/>
              <a:ext cx="217488" cy="387350"/>
            </a:xfrm>
            <a:custGeom>
              <a:avLst/>
              <a:gdLst>
                <a:gd name="T0" fmla="*/ 120 w 120"/>
                <a:gd name="T1" fmla="*/ 186 h 215"/>
                <a:gd name="T2" fmla="*/ 105 w 120"/>
                <a:gd name="T3" fmla="*/ 0 h 215"/>
                <a:gd name="T4" fmla="*/ 0 w 120"/>
                <a:gd name="T5" fmla="*/ 81 h 215"/>
                <a:gd name="T6" fmla="*/ 17 w 120"/>
                <a:gd name="T7" fmla="*/ 215 h 215"/>
                <a:gd name="T8" fmla="*/ 120 w 120"/>
                <a:gd name="T9" fmla="*/ 186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215">
                  <a:moveTo>
                    <a:pt x="120" y="186"/>
                  </a:moveTo>
                  <a:cubicBezTo>
                    <a:pt x="120" y="186"/>
                    <a:pt x="64" y="85"/>
                    <a:pt x="105" y="0"/>
                  </a:cubicBezTo>
                  <a:cubicBezTo>
                    <a:pt x="4" y="67"/>
                    <a:pt x="0" y="81"/>
                    <a:pt x="0" y="81"/>
                  </a:cubicBezTo>
                  <a:cubicBezTo>
                    <a:pt x="17" y="215"/>
                    <a:pt x="17" y="215"/>
                    <a:pt x="17" y="215"/>
                  </a:cubicBezTo>
                  <a:lnTo>
                    <a:pt x="120" y="186"/>
                  </a:lnTo>
                  <a:close/>
                </a:path>
              </a:pathLst>
            </a:custGeom>
            <a:solidFill>
              <a:srgbClr val="F8D5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85" name="Freeform 88"/>
            <p:cNvSpPr>
              <a:spLocks/>
            </p:cNvSpPr>
            <p:nvPr userDrawn="1"/>
          </p:nvSpPr>
          <p:spPr bwMode="gray">
            <a:xfrm>
              <a:off x="9963151" y="3878263"/>
              <a:ext cx="217488" cy="387350"/>
            </a:xfrm>
            <a:custGeom>
              <a:avLst/>
              <a:gdLst>
                <a:gd name="T0" fmla="*/ 120 w 120"/>
                <a:gd name="T1" fmla="*/ 186 h 215"/>
                <a:gd name="T2" fmla="*/ 105 w 120"/>
                <a:gd name="T3" fmla="*/ 0 h 215"/>
                <a:gd name="T4" fmla="*/ 0 w 120"/>
                <a:gd name="T5" fmla="*/ 81 h 215"/>
                <a:gd name="T6" fmla="*/ 17 w 120"/>
                <a:gd name="T7" fmla="*/ 215 h 215"/>
                <a:gd name="T8" fmla="*/ 120 w 120"/>
                <a:gd name="T9" fmla="*/ 186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215">
                  <a:moveTo>
                    <a:pt x="120" y="186"/>
                  </a:moveTo>
                  <a:cubicBezTo>
                    <a:pt x="120" y="186"/>
                    <a:pt x="64" y="85"/>
                    <a:pt x="105" y="0"/>
                  </a:cubicBezTo>
                  <a:cubicBezTo>
                    <a:pt x="4" y="67"/>
                    <a:pt x="0" y="81"/>
                    <a:pt x="0" y="81"/>
                  </a:cubicBezTo>
                  <a:cubicBezTo>
                    <a:pt x="17" y="215"/>
                    <a:pt x="17" y="215"/>
                    <a:pt x="17" y="215"/>
                  </a:cubicBezTo>
                  <a:lnTo>
                    <a:pt x="120" y="186"/>
                  </a:lnTo>
                  <a:close/>
                </a:path>
              </a:pathLst>
            </a:custGeom>
            <a:solidFill>
              <a:srgbClr val="DEB6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86" name="Freeform 89"/>
            <p:cNvSpPr>
              <a:spLocks/>
            </p:cNvSpPr>
            <p:nvPr userDrawn="1"/>
          </p:nvSpPr>
          <p:spPr bwMode="gray">
            <a:xfrm>
              <a:off x="9871076" y="3697288"/>
              <a:ext cx="849313" cy="573088"/>
            </a:xfrm>
            <a:custGeom>
              <a:avLst/>
              <a:gdLst>
                <a:gd name="T0" fmla="*/ 0 w 470"/>
                <a:gd name="T1" fmla="*/ 134 h 319"/>
                <a:gd name="T2" fmla="*/ 42 w 470"/>
                <a:gd name="T3" fmla="*/ 197 h 319"/>
                <a:gd name="T4" fmla="*/ 147 w 470"/>
                <a:gd name="T5" fmla="*/ 123 h 319"/>
                <a:gd name="T6" fmla="*/ 221 w 470"/>
                <a:gd name="T7" fmla="*/ 270 h 319"/>
                <a:gd name="T8" fmla="*/ 300 w 470"/>
                <a:gd name="T9" fmla="*/ 319 h 319"/>
                <a:gd name="T10" fmla="*/ 427 w 470"/>
                <a:gd name="T11" fmla="*/ 174 h 319"/>
                <a:gd name="T12" fmla="*/ 470 w 470"/>
                <a:gd name="T13" fmla="*/ 171 h 319"/>
                <a:gd name="T14" fmla="*/ 468 w 470"/>
                <a:gd name="T15" fmla="*/ 2 h 319"/>
                <a:gd name="T16" fmla="*/ 312 w 470"/>
                <a:gd name="T17" fmla="*/ 30 h 319"/>
                <a:gd name="T18" fmla="*/ 127 w 470"/>
                <a:gd name="T19" fmla="*/ 20 h 319"/>
                <a:gd name="T20" fmla="*/ 0 w 470"/>
                <a:gd name="T21" fmla="*/ 134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0" h="319">
                  <a:moveTo>
                    <a:pt x="0" y="134"/>
                  </a:moveTo>
                  <a:cubicBezTo>
                    <a:pt x="0" y="134"/>
                    <a:pt x="13" y="192"/>
                    <a:pt x="42" y="197"/>
                  </a:cubicBezTo>
                  <a:cubicBezTo>
                    <a:pt x="68" y="201"/>
                    <a:pt x="146" y="130"/>
                    <a:pt x="147" y="123"/>
                  </a:cubicBezTo>
                  <a:cubicBezTo>
                    <a:pt x="261" y="161"/>
                    <a:pt x="221" y="270"/>
                    <a:pt x="221" y="270"/>
                  </a:cubicBezTo>
                  <a:cubicBezTo>
                    <a:pt x="221" y="270"/>
                    <a:pt x="227" y="279"/>
                    <a:pt x="300" y="319"/>
                  </a:cubicBezTo>
                  <a:cubicBezTo>
                    <a:pt x="440" y="276"/>
                    <a:pt x="427" y="174"/>
                    <a:pt x="427" y="174"/>
                  </a:cubicBezTo>
                  <a:cubicBezTo>
                    <a:pt x="470" y="171"/>
                    <a:pt x="470" y="171"/>
                    <a:pt x="470" y="171"/>
                  </a:cubicBezTo>
                  <a:cubicBezTo>
                    <a:pt x="468" y="2"/>
                    <a:pt x="468" y="2"/>
                    <a:pt x="468" y="2"/>
                  </a:cubicBezTo>
                  <a:cubicBezTo>
                    <a:pt x="312" y="30"/>
                    <a:pt x="312" y="30"/>
                    <a:pt x="312" y="30"/>
                  </a:cubicBezTo>
                  <a:cubicBezTo>
                    <a:pt x="312" y="30"/>
                    <a:pt x="145" y="0"/>
                    <a:pt x="127" y="20"/>
                  </a:cubicBezTo>
                  <a:cubicBezTo>
                    <a:pt x="116" y="33"/>
                    <a:pt x="0" y="134"/>
                    <a:pt x="0" y="134"/>
                  </a:cubicBezTo>
                  <a:close/>
                </a:path>
              </a:pathLst>
            </a:custGeom>
            <a:solidFill>
              <a:srgbClr val="F6CA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87" name="Freeform 90"/>
            <p:cNvSpPr>
              <a:spLocks/>
            </p:cNvSpPr>
            <p:nvPr userDrawn="1"/>
          </p:nvSpPr>
          <p:spPr bwMode="gray">
            <a:xfrm>
              <a:off x="10674351" y="3640138"/>
              <a:ext cx="192088" cy="387350"/>
            </a:xfrm>
            <a:custGeom>
              <a:avLst/>
              <a:gdLst>
                <a:gd name="T0" fmla="*/ 0 w 121"/>
                <a:gd name="T1" fmla="*/ 15 h 244"/>
                <a:gd name="T2" fmla="*/ 12 w 121"/>
                <a:gd name="T3" fmla="*/ 244 h 244"/>
                <a:gd name="T4" fmla="*/ 121 w 121"/>
                <a:gd name="T5" fmla="*/ 240 h 244"/>
                <a:gd name="T6" fmla="*/ 110 w 121"/>
                <a:gd name="T7" fmla="*/ 0 h 244"/>
                <a:gd name="T8" fmla="*/ 0 w 121"/>
                <a:gd name="T9" fmla="*/ 15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44">
                  <a:moveTo>
                    <a:pt x="0" y="15"/>
                  </a:moveTo>
                  <a:lnTo>
                    <a:pt x="12" y="244"/>
                  </a:lnTo>
                  <a:lnTo>
                    <a:pt x="121" y="240"/>
                  </a:lnTo>
                  <a:lnTo>
                    <a:pt x="110" y="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88" name="Freeform 91"/>
            <p:cNvSpPr>
              <a:spLocks/>
            </p:cNvSpPr>
            <p:nvPr userDrawn="1"/>
          </p:nvSpPr>
          <p:spPr bwMode="gray">
            <a:xfrm>
              <a:off x="10674351" y="3640138"/>
              <a:ext cx="192088" cy="387350"/>
            </a:xfrm>
            <a:custGeom>
              <a:avLst/>
              <a:gdLst>
                <a:gd name="T0" fmla="*/ 0 w 121"/>
                <a:gd name="T1" fmla="*/ 15 h 244"/>
                <a:gd name="T2" fmla="*/ 12 w 121"/>
                <a:gd name="T3" fmla="*/ 244 h 244"/>
                <a:gd name="T4" fmla="*/ 121 w 121"/>
                <a:gd name="T5" fmla="*/ 240 h 244"/>
                <a:gd name="T6" fmla="*/ 110 w 121"/>
                <a:gd name="T7" fmla="*/ 0 h 244"/>
                <a:gd name="T8" fmla="*/ 0 w 121"/>
                <a:gd name="T9" fmla="*/ 15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44">
                  <a:moveTo>
                    <a:pt x="0" y="15"/>
                  </a:moveTo>
                  <a:lnTo>
                    <a:pt x="12" y="244"/>
                  </a:lnTo>
                  <a:lnTo>
                    <a:pt x="121" y="240"/>
                  </a:lnTo>
                  <a:lnTo>
                    <a:pt x="110" y="0"/>
                  </a:lnTo>
                  <a:lnTo>
                    <a:pt x="0" y="1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89" name="Freeform 92"/>
            <p:cNvSpPr>
              <a:spLocks/>
            </p:cNvSpPr>
            <p:nvPr userDrawn="1"/>
          </p:nvSpPr>
          <p:spPr bwMode="gray">
            <a:xfrm>
              <a:off x="10188576" y="3733800"/>
              <a:ext cx="176213" cy="254000"/>
            </a:xfrm>
            <a:custGeom>
              <a:avLst/>
              <a:gdLst>
                <a:gd name="T0" fmla="*/ 31 w 97"/>
                <a:gd name="T1" fmla="*/ 142 h 142"/>
                <a:gd name="T2" fmla="*/ 97 w 97"/>
                <a:gd name="T3" fmla="*/ 4 h 142"/>
                <a:gd name="T4" fmla="*/ 72 w 97"/>
                <a:gd name="T5" fmla="*/ 0 h 142"/>
                <a:gd name="T6" fmla="*/ 3 w 97"/>
                <a:gd name="T7" fmla="*/ 118 h 142"/>
                <a:gd name="T8" fmla="*/ 31 w 97"/>
                <a:gd name="T9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142">
                  <a:moveTo>
                    <a:pt x="31" y="142"/>
                  </a:moveTo>
                  <a:cubicBezTo>
                    <a:pt x="97" y="4"/>
                    <a:pt x="97" y="4"/>
                    <a:pt x="97" y="4"/>
                  </a:cubicBezTo>
                  <a:cubicBezTo>
                    <a:pt x="90" y="2"/>
                    <a:pt x="81" y="1"/>
                    <a:pt x="72" y="0"/>
                  </a:cubicBezTo>
                  <a:cubicBezTo>
                    <a:pt x="72" y="0"/>
                    <a:pt x="0" y="115"/>
                    <a:pt x="3" y="118"/>
                  </a:cubicBezTo>
                  <a:cubicBezTo>
                    <a:pt x="15" y="125"/>
                    <a:pt x="24" y="134"/>
                    <a:pt x="31" y="142"/>
                  </a:cubicBezTo>
                  <a:close/>
                </a:path>
              </a:pathLst>
            </a:custGeom>
            <a:solidFill>
              <a:srgbClr val="DEB6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90" name="Freeform 93"/>
            <p:cNvSpPr>
              <a:spLocks/>
            </p:cNvSpPr>
            <p:nvPr userDrawn="1"/>
          </p:nvSpPr>
          <p:spPr bwMode="gray">
            <a:xfrm>
              <a:off x="9872663" y="3540125"/>
              <a:ext cx="468313" cy="830263"/>
            </a:xfrm>
            <a:custGeom>
              <a:avLst/>
              <a:gdLst>
                <a:gd name="T0" fmla="*/ 277 w 295"/>
                <a:gd name="T1" fmla="*/ 0 h 523"/>
                <a:gd name="T2" fmla="*/ 0 w 295"/>
                <a:gd name="T3" fmla="*/ 513 h 523"/>
                <a:gd name="T4" fmla="*/ 19 w 295"/>
                <a:gd name="T5" fmla="*/ 523 h 523"/>
                <a:gd name="T6" fmla="*/ 295 w 295"/>
                <a:gd name="T7" fmla="*/ 10 h 523"/>
                <a:gd name="T8" fmla="*/ 277 w 295"/>
                <a:gd name="T9" fmla="*/ 0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5" h="523">
                  <a:moveTo>
                    <a:pt x="277" y="0"/>
                  </a:moveTo>
                  <a:lnTo>
                    <a:pt x="0" y="513"/>
                  </a:lnTo>
                  <a:lnTo>
                    <a:pt x="19" y="523"/>
                  </a:lnTo>
                  <a:lnTo>
                    <a:pt x="295" y="10"/>
                  </a:lnTo>
                  <a:lnTo>
                    <a:pt x="277" y="0"/>
                  </a:lnTo>
                  <a:close/>
                </a:path>
              </a:pathLst>
            </a:custGeom>
            <a:solidFill>
              <a:srgbClr val="5C00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91" name="Freeform 94"/>
            <p:cNvSpPr>
              <a:spLocks/>
            </p:cNvSpPr>
            <p:nvPr userDrawn="1"/>
          </p:nvSpPr>
          <p:spPr bwMode="gray">
            <a:xfrm>
              <a:off x="9872663" y="3540125"/>
              <a:ext cx="525463" cy="860425"/>
            </a:xfrm>
            <a:custGeom>
              <a:avLst/>
              <a:gdLst>
                <a:gd name="T0" fmla="*/ 331 w 331"/>
                <a:gd name="T1" fmla="*/ 29 h 542"/>
                <a:gd name="T2" fmla="*/ 295 w 331"/>
                <a:gd name="T3" fmla="*/ 10 h 542"/>
                <a:gd name="T4" fmla="*/ 277 w 331"/>
                <a:gd name="T5" fmla="*/ 0 h 542"/>
                <a:gd name="T6" fmla="*/ 0 w 331"/>
                <a:gd name="T7" fmla="*/ 513 h 542"/>
                <a:gd name="T8" fmla="*/ 19 w 331"/>
                <a:gd name="T9" fmla="*/ 523 h 542"/>
                <a:gd name="T10" fmla="*/ 55 w 331"/>
                <a:gd name="T11" fmla="*/ 542 h 542"/>
                <a:gd name="T12" fmla="*/ 331 w 331"/>
                <a:gd name="T13" fmla="*/ 29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1" h="542">
                  <a:moveTo>
                    <a:pt x="331" y="29"/>
                  </a:moveTo>
                  <a:lnTo>
                    <a:pt x="295" y="10"/>
                  </a:lnTo>
                  <a:lnTo>
                    <a:pt x="277" y="0"/>
                  </a:lnTo>
                  <a:lnTo>
                    <a:pt x="0" y="513"/>
                  </a:lnTo>
                  <a:lnTo>
                    <a:pt x="19" y="523"/>
                  </a:lnTo>
                  <a:lnTo>
                    <a:pt x="55" y="542"/>
                  </a:lnTo>
                  <a:lnTo>
                    <a:pt x="331" y="29"/>
                  </a:lnTo>
                  <a:close/>
                </a:path>
              </a:pathLst>
            </a:cu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92" name="Freeform 95"/>
            <p:cNvSpPr>
              <a:spLocks/>
            </p:cNvSpPr>
            <p:nvPr userDrawn="1"/>
          </p:nvSpPr>
          <p:spPr bwMode="gray">
            <a:xfrm>
              <a:off x="9869488" y="4354513"/>
              <a:ext cx="90488" cy="111125"/>
            </a:xfrm>
            <a:custGeom>
              <a:avLst/>
              <a:gdLst>
                <a:gd name="T0" fmla="*/ 2 w 57"/>
                <a:gd name="T1" fmla="*/ 0 h 70"/>
                <a:gd name="T2" fmla="*/ 0 w 57"/>
                <a:gd name="T3" fmla="*/ 70 h 70"/>
                <a:gd name="T4" fmla="*/ 57 w 57"/>
                <a:gd name="T5" fmla="*/ 29 h 70"/>
                <a:gd name="T6" fmla="*/ 2 w 57"/>
                <a:gd name="T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" h="70">
                  <a:moveTo>
                    <a:pt x="2" y="0"/>
                  </a:moveTo>
                  <a:lnTo>
                    <a:pt x="0" y="70"/>
                  </a:lnTo>
                  <a:lnTo>
                    <a:pt x="57" y="29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93" name="Freeform 96"/>
            <p:cNvSpPr>
              <a:spLocks/>
            </p:cNvSpPr>
            <p:nvPr userDrawn="1"/>
          </p:nvSpPr>
          <p:spPr bwMode="gray">
            <a:xfrm>
              <a:off x="9869488" y="4410075"/>
              <a:ext cx="46038" cy="55563"/>
            </a:xfrm>
            <a:custGeom>
              <a:avLst/>
              <a:gdLst>
                <a:gd name="T0" fmla="*/ 29 w 29"/>
                <a:gd name="T1" fmla="*/ 15 h 35"/>
                <a:gd name="T2" fmla="*/ 0 w 29"/>
                <a:gd name="T3" fmla="*/ 35 h 35"/>
                <a:gd name="T4" fmla="*/ 1 w 29"/>
                <a:gd name="T5" fmla="*/ 0 h 35"/>
                <a:gd name="T6" fmla="*/ 29 w 29"/>
                <a:gd name="T7" fmla="*/ 1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35">
                  <a:moveTo>
                    <a:pt x="29" y="15"/>
                  </a:moveTo>
                  <a:lnTo>
                    <a:pt x="0" y="35"/>
                  </a:lnTo>
                  <a:lnTo>
                    <a:pt x="1" y="0"/>
                  </a:lnTo>
                  <a:lnTo>
                    <a:pt x="29" y="15"/>
                  </a:lnTo>
                  <a:close/>
                </a:path>
              </a:pathLst>
            </a:custGeom>
            <a:solidFill>
              <a:srgbClr val="798C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94" name="Freeform 97"/>
            <p:cNvSpPr>
              <a:spLocks/>
            </p:cNvSpPr>
            <p:nvPr userDrawn="1"/>
          </p:nvSpPr>
          <p:spPr bwMode="gray">
            <a:xfrm>
              <a:off x="10340976" y="3521075"/>
              <a:ext cx="76200" cy="65088"/>
            </a:xfrm>
            <a:custGeom>
              <a:avLst/>
              <a:gdLst>
                <a:gd name="T0" fmla="*/ 13 w 48"/>
                <a:gd name="T1" fmla="*/ 0 h 41"/>
                <a:gd name="T2" fmla="*/ 0 w 48"/>
                <a:gd name="T3" fmla="*/ 22 h 41"/>
                <a:gd name="T4" fmla="*/ 36 w 48"/>
                <a:gd name="T5" fmla="*/ 41 h 41"/>
                <a:gd name="T6" fmla="*/ 48 w 48"/>
                <a:gd name="T7" fmla="*/ 19 h 41"/>
                <a:gd name="T8" fmla="*/ 13 w 48"/>
                <a:gd name="T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1">
                  <a:moveTo>
                    <a:pt x="13" y="0"/>
                  </a:moveTo>
                  <a:lnTo>
                    <a:pt x="0" y="22"/>
                  </a:lnTo>
                  <a:lnTo>
                    <a:pt x="36" y="41"/>
                  </a:lnTo>
                  <a:lnTo>
                    <a:pt x="48" y="19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95" name="Freeform 98"/>
            <p:cNvSpPr>
              <a:spLocks/>
            </p:cNvSpPr>
            <p:nvPr userDrawn="1"/>
          </p:nvSpPr>
          <p:spPr bwMode="gray">
            <a:xfrm>
              <a:off x="10312401" y="3505200"/>
              <a:ext cx="49213" cy="50800"/>
            </a:xfrm>
            <a:custGeom>
              <a:avLst/>
              <a:gdLst>
                <a:gd name="T0" fmla="*/ 31 w 31"/>
                <a:gd name="T1" fmla="*/ 10 h 32"/>
                <a:gd name="T2" fmla="*/ 18 w 31"/>
                <a:gd name="T3" fmla="*/ 32 h 32"/>
                <a:gd name="T4" fmla="*/ 0 w 31"/>
                <a:gd name="T5" fmla="*/ 22 h 32"/>
                <a:gd name="T6" fmla="*/ 12 w 31"/>
                <a:gd name="T7" fmla="*/ 0 h 32"/>
                <a:gd name="T8" fmla="*/ 31 w 31"/>
                <a:gd name="T9" fmla="*/ 1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2">
                  <a:moveTo>
                    <a:pt x="31" y="10"/>
                  </a:moveTo>
                  <a:lnTo>
                    <a:pt x="18" y="32"/>
                  </a:lnTo>
                  <a:lnTo>
                    <a:pt x="0" y="22"/>
                  </a:lnTo>
                  <a:lnTo>
                    <a:pt x="12" y="0"/>
                  </a:lnTo>
                  <a:lnTo>
                    <a:pt x="31" y="10"/>
                  </a:lnTo>
                  <a:close/>
                </a:path>
              </a:pathLst>
            </a:custGeom>
            <a:solidFill>
              <a:srgbClr val="D2D2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96" name="Freeform 99"/>
            <p:cNvSpPr>
              <a:spLocks/>
            </p:cNvSpPr>
            <p:nvPr userDrawn="1"/>
          </p:nvSpPr>
          <p:spPr bwMode="gray">
            <a:xfrm>
              <a:off x="10328276" y="3449638"/>
              <a:ext cx="117475" cy="106363"/>
            </a:xfrm>
            <a:custGeom>
              <a:avLst/>
              <a:gdLst>
                <a:gd name="T0" fmla="*/ 63 w 65"/>
                <a:gd name="T1" fmla="*/ 31 h 59"/>
                <a:gd name="T2" fmla="*/ 60 w 65"/>
                <a:gd name="T3" fmla="*/ 21 h 59"/>
                <a:gd name="T4" fmla="*/ 42 w 65"/>
                <a:gd name="T5" fmla="*/ 11 h 59"/>
                <a:gd name="T6" fmla="*/ 35 w 65"/>
                <a:gd name="T7" fmla="*/ 7 h 59"/>
                <a:gd name="T8" fmla="*/ 28 w 65"/>
                <a:gd name="T9" fmla="*/ 3 h 59"/>
                <a:gd name="T10" fmla="*/ 26 w 65"/>
                <a:gd name="T11" fmla="*/ 2 h 59"/>
                <a:gd name="T12" fmla="*/ 15 w 65"/>
                <a:gd name="T13" fmla="*/ 6 h 59"/>
                <a:gd name="T14" fmla="*/ 0 w 65"/>
                <a:gd name="T15" fmla="*/ 33 h 59"/>
                <a:gd name="T16" fmla="*/ 16 w 65"/>
                <a:gd name="T17" fmla="*/ 42 h 59"/>
                <a:gd name="T18" fmla="*/ 48 w 65"/>
                <a:gd name="T19" fmla="*/ 59 h 59"/>
                <a:gd name="T20" fmla="*/ 63 w 65"/>
                <a:gd name="T21" fmla="*/ 3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5" h="59">
                  <a:moveTo>
                    <a:pt x="63" y="31"/>
                  </a:moveTo>
                  <a:cubicBezTo>
                    <a:pt x="65" y="27"/>
                    <a:pt x="64" y="23"/>
                    <a:pt x="60" y="21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40" y="10"/>
                    <a:pt x="37" y="9"/>
                    <a:pt x="35" y="7"/>
                  </a:cubicBezTo>
                  <a:cubicBezTo>
                    <a:pt x="32" y="6"/>
                    <a:pt x="30" y="5"/>
                    <a:pt x="28" y="3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2" y="0"/>
                    <a:pt x="17" y="2"/>
                    <a:pt x="15" y="6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48" y="59"/>
                    <a:pt x="48" y="59"/>
                    <a:pt x="48" y="59"/>
                  </a:cubicBezTo>
                  <a:lnTo>
                    <a:pt x="63" y="31"/>
                  </a:lnTo>
                  <a:close/>
                </a:path>
              </a:pathLst>
            </a:cu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97" name="Freeform 100"/>
            <p:cNvSpPr>
              <a:spLocks/>
            </p:cNvSpPr>
            <p:nvPr userDrawn="1"/>
          </p:nvSpPr>
          <p:spPr bwMode="gray">
            <a:xfrm>
              <a:off x="10328276" y="3449638"/>
              <a:ext cx="63500" cy="74613"/>
            </a:xfrm>
            <a:custGeom>
              <a:avLst/>
              <a:gdLst>
                <a:gd name="T0" fmla="*/ 16 w 35"/>
                <a:gd name="T1" fmla="*/ 42 h 42"/>
                <a:gd name="T2" fmla="*/ 35 w 35"/>
                <a:gd name="T3" fmla="*/ 7 h 42"/>
                <a:gd name="T4" fmla="*/ 28 w 35"/>
                <a:gd name="T5" fmla="*/ 3 h 42"/>
                <a:gd name="T6" fmla="*/ 26 w 35"/>
                <a:gd name="T7" fmla="*/ 2 h 42"/>
                <a:gd name="T8" fmla="*/ 15 w 35"/>
                <a:gd name="T9" fmla="*/ 6 h 42"/>
                <a:gd name="T10" fmla="*/ 0 w 35"/>
                <a:gd name="T11" fmla="*/ 33 h 42"/>
                <a:gd name="T12" fmla="*/ 16 w 35"/>
                <a:gd name="T13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42">
                  <a:moveTo>
                    <a:pt x="16" y="42"/>
                  </a:moveTo>
                  <a:cubicBezTo>
                    <a:pt x="35" y="7"/>
                    <a:pt x="35" y="7"/>
                    <a:pt x="35" y="7"/>
                  </a:cubicBezTo>
                  <a:cubicBezTo>
                    <a:pt x="32" y="6"/>
                    <a:pt x="30" y="5"/>
                    <a:pt x="28" y="3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2" y="0"/>
                    <a:pt x="17" y="2"/>
                    <a:pt x="15" y="6"/>
                  </a:cubicBezTo>
                  <a:cubicBezTo>
                    <a:pt x="0" y="33"/>
                    <a:pt x="0" y="33"/>
                    <a:pt x="0" y="33"/>
                  </a:cubicBezTo>
                  <a:lnTo>
                    <a:pt x="16" y="42"/>
                  </a:lnTo>
                  <a:close/>
                </a:path>
              </a:pathLst>
            </a:custGeom>
            <a:solidFill>
              <a:srgbClr val="005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98" name="Freeform 101"/>
            <p:cNvSpPr>
              <a:spLocks/>
            </p:cNvSpPr>
            <p:nvPr userDrawn="1"/>
          </p:nvSpPr>
          <p:spPr bwMode="gray">
            <a:xfrm>
              <a:off x="9872663" y="3540125"/>
              <a:ext cx="468313" cy="830263"/>
            </a:xfrm>
            <a:custGeom>
              <a:avLst/>
              <a:gdLst>
                <a:gd name="T0" fmla="*/ 277 w 295"/>
                <a:gd name="T1" fmla="*/ 0 h 523"/>
                <a:gd name="T2" fmla="*/ 0 w 295"/>
                <a:gd name="T3" fmla="*/ 513 h 523"/>
                <a:gd name="T4" fmla="*/ 19 w 295"/>
                <a:gd name="T5" fmla="*/ 523 h 523"/>
                <a:gd name="T6" fmla="*/ 295 w 295"/>
                <a:gd name="T7" fmla="*/ 10 h 523"/>
                <a:gd name="T8" fmla="*/ 277 w 295"/>
                <a:gd name="T9" fmla="*/ 0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5" h="523">
                  <a:moveTo>
                    <a:pt x="277" y="0"/>
                  </a:moveTo>
                  <a:lnTo>
                    <a:pt x="0" y="513"/>
                  </a:lnTo>
                  <a:lnTo>
                    <a:pt x="19" y="523"/>
                  </a:lnTo>
                  <a:lnTo>
                    <a:pt x="295" y="10"/>
                  </a:lnTo>
                  <a:lnTo>
                    <a:pt x="277" y="0"/>
                  </a:lnTo>
                  <a:close/>
                </a:path>
              </a:pathLst>
            </a:custGeom>
            <a:solidFill>
              <a:srgbClr val="005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99" name="Freeform 102"/>
            <p:cNvSpPr>
              <a:spLocks/>
            </p:cNvSpPr>
            <p:nvPr userDrawn="1"/>
          </p:nvSpPr>
          <p:spPr bwMode="gray">
            <a:xfrm>
              <a:off x="9855201" y="3914775"/>
              <a:ext cx="155575" cy="368300"/>
            </a:xfrm>
            <a:custGeom>
              <a:avLst/>
              <a:gdLst>
                <a:gd name="T0" fmla="*/ 56 w 86"/>
                <a:gd name="T1" fmla="*/ 203 h 205"/>
                <a:gd name="T2" fmla="*/ 21 w 86"/>
                <a:gd name="T3" fmla="*/ 175 h 205"/>
                <a:gd name="T4" fmla="*/ 2 w 86"/>
                <a:gd name="T5" fmla="*/ 37 h 205"/>
                <a:gd name="T6" fmla="*/ 30 w 86"/>
                <a:gd name="T7" fmla="*/ 2 h 205"/>
                <a:gd name="T8" fmla="*/ 65 w 86"/>
                <a:gd name="T9" fmla="*/ 30 h 205"/>
                <a:gd name="T10" fmla="*/ 84 w 86"/>
                <a:gd name="T11" fmla="*/ 168 h 205"/>
                <a:gd name="T12" fmla="*/ 56 w 86"/>
                <a:gd name="T13" fmla="*/ 203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205">
                  <a:moveTo>
                    <a:pt x="56" y="203"/>
                  </a:moveTo>
                  <a:cubicBezTo>
                    <a:pt x="38" y="205"/>
                    <a:pt x="23" y="193"/>
                    <a:pt x="21" y="175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0" y="20"/>
                    <a:pt x="12" y="4"/>
                    <a:pt x="30" y="2"/>
                  </a:cubicBezTo>
                  <a:cubicBezTo>
                    <a:pt x="47" y="0"/>
                    <a:pt x="63" y="13"/>
                    <a:pt x="65" y="30"/>
                  </a:cubicBezTo>
                  <a:cubicBezTo>
                    <a:pt x="84" y="168"/>
                    <a:pt x="84" y="168"/>
                    <a:pt x="84" y="168"/>
                  </a:cubicBezTo>
                  <a:cubicBezTo>
                    <a:pt x="86" y="186"/>
                    <a:pt x="73" y="201"/>
                    <a:pt x="56" y="203"/>
                  </a:cubicBezTo>
                  <a:close/>
                </a:path>
              </a:pathLst>
            </a:custGeom>
            <a:solidFill>
              <a:srgbClr val="F6CA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00" name="Freeform 103"/>
            <p:cNvSpPr>
              <a:spLocks/>
            </p:cNvSpPr>
            <p:nvPr userDrawn="1"/>
          </p:nvSpPr>
          <p:spPr bwMode="gray">
            <a:xfrm>
              <a:off x="9996488" y="4116388"/>
              <a:ext cx="479425" cy="258763"/>
            </a:xfrm>
            <a:custGeom>
              <a:avLst/>
              <a:gdLst>
                <a:gd name="T0" fmla="*/ 6 w 266"/>
                <a:gd name="T1" fmla="*/ 109 h 144"/>
                <a:gd name="T2" fmla="*/ 35 w 266"/>
                <a:gd name="T3" fmla="*/ 58 h 144"/>
                <a:gd name="T4" fmla="*/ 209 w 266"/>
                <a:gd name="T5" fmla="*/ 6 h 144"/>
                <a:gd name="T6" fmla="*/ 260 w 266"/>
                <a:gd name="T7" fmla="*/ 35 h 144"/>
                <a:gd name="T8" fmla="*/ 231 w 266"/>
                <a:gd name="T9" fmla="*/ 86 h 144"/>
                <a:gd name="T10" fmla="*/ 57 w 266"/>
                <a:gd name="T11" fmla="*/ 138 h 144"/>
                <a:gd name="T12" fmla="*/ 6 w 266"/>
                <a:gd name="T13" fmla="*/ 10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144">
                  <a:moveTo>
                    <a:pt x="6" y="109"/>
                  </a:moveTo>
                  <a:cubicBezTo>
                    <a:pt x="0" y="87"/>
                    <a:pt x="13" y="64"/>
                    <a:pt x="35" y="58"/>
                  </a:cubicBezTo>
                  <a:cubicBezTo>
                    <a:pt x="209" y="6"/>
                    <a:pt x="209" y="6"/>
                    <a:pt x="209" y="6"/>
                  </a:cubicBezTo>
                  <a:cubicBezTo>
                    <a:pt x="231" y="0"/>
                    <a:pt x="254" y="13"/>
                    <a:pt x="260" y="35"/>
                  </a:cubicBezTo>
                  <a:cubicBezTo>
                    <a:pt x="266" y="57"/>
                    <a:pt x="253" y="79"/>
                    <a:pt x="231" y="86"/>
                  </a:cubicBezTo>
                  <a:cubicBezTo>
                    <a:pt x="57" y="138"/>
                    <a:pt x="57" y="138"/>
                    <a:pt x="57" y="138"/>
                  </a:cubicBezTo>
                  <a:cubicBezTo>
                    <a:pt x="35" y="144"/>
                    <a:pt x="12" y="131"/>
                    <a:pt x="6" y="109"/>
                  </a:cubicBezTo>
                  <a:close/>
                </a:path>
              </a:pathLst>
            </a:custGeom>
            <a:solidFill>
              <a:srgbClr val="F6CA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01" name="Freeform 104"/>
            <p:cNvSpPr>
              <a:spLocks/>
            </p:cNvSpPr>
            <p:nvPr userDrawn="1"/>
          </p:nvSpPr>
          <p:spPr bwMode="gray">
            <a:xfrm>
              <a:off x="10028238" y="4011613"/>
              <a:ext cx="627063" cy="358775"/>
            </a:xfrm>
            <a:custGeom>
              <a:avLst/>
              <a:gdLst>
                <a:gd name="T0" fmla="*/ 120 w 347"/>
                <a:gd name="T1" fmla="*/ 151 h 200"/>
                <a:gd name="T2" fmla="*/ 0 w 347"/>
                <a:gd name="T3" fmla="*/ 187 h 200"/>
                <a:gd name="T4" fmla="*/ 39 w 347"/>
                <a:gd name="T5" fmla="*/ 196 h 200"/>
                <a:gd name="T6" fmla="*/ 213 w 347"/>
                <a:gd name="T7" fmla="*/ 144 h 200"/>
                <a:gd name="T8" fmla="*/ 340 w 347"/>
                <a:gd name="T9" fmla="*/ 0 h 200"/>
                <a:gd name="T10" fmla="*/ 120 w 347"/>
                <a:gd name="T11" fmla="*/ 15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7" h="200">
                  <a:moveTo>
                    <a:pt x="120" y="151"/>
                  </a:moveTo>
                  <a:cubicBezTo>
                    <a:pt x="0" y="187"/>
                    <a:pt x="0" y="187"/>
                    <a:pt x="0" y="187"/>
                  </a:cubicBezTo>
                  <a:cubicBezTo>
                    <a:pt x="10" y="196"/>
                    <a:pt x="25" y="200"/>
                    <a:pt x="39" y="196"/>
                  </a:cubicBezTo>
                  <a:cubicBezTo>
                    <a:pt x="213" y="144"/>
                    <a:pt x="213" y="144"/>
                    <a:pt x="213" y="144"/>
                  </a:cubicBezTo>
                  <a:cubicBezTo>
                    <a:pt x="347" y="103"/>
                    <a:pt x="341" y="8"/>
                    <a:pt x="340" y="0"/>
                  </a:cubicBezTo>
                  <a:cubicBezTo>
                    <a:pt x="340" y="0"/>
                    <a:pt x="321" y="97"/>
                    <a:pt x="120" y="151"/>
                  </a:cubicBezTo>
                  <a:close/>
                </a:path>
              </a:pathLst>
            </a:custGeom>
            <a:solidFill>
              <a:srgbClr val="DEB6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02" name="Freeform 105"/>
            <p:cNvSpPr>
              <a:spLocks/>
            </p:cNvSpPr>
            <p:nvPr userDrawn="1"/>
          </p:nvSpPr>
          <p:spPr bwMode="gray">
            <a:xfrm>
              <a:off x="10750551" y="3465513"/>
              <a:ext cx="938213" cy="588963"/>
            </a:xfrm>
            <a:custGeom>
              <a:avLst/>
              <a:gdLst>
                <a:gd name="T0" fmla="*/ 519 w 519"/>
                <a:gd name="T1" fmla="*/ 0 h 328"/>
                <a:gd name="T2" fmla="*/ 0 w 519"/>
                <a:gd name="T3" fmla="*/ 83 h 328"/>
                <a:gd name="T4" fmla="*/ 12 w 519"/>
                <a:gd name="T5" fmla="*/ 328 h 328"/>
                <a:gd name="T6" fmla="*/ 519 w 519"/>
                <a:gd name="T7" fmla="*/ 323 h 328"/>
                <a:gd name="T8" fmla="*/ 519 w 519"/>
                <a:gd name="T9" fmla="*/ 0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9" h="328">
                  <a:moveTo>
                    <a:pt x="519" y="0"/>
                  </a:moveTo>
                  <a:cubicBezTo>
                    <a:pt x="382" y="22"/>
                    <a:pt x="0" y="83"/>
                    <a:pt x="0" y="83"/>
                  </a:cubicBezTo>
                  <a:cubicBezTo>
                    <a:pt x="12" y="328"/>
                    <a:pt x="12" y="328"/>
                    <a:pt x="12" y="328"/>
                  </a:cubicBezTo>
                  <a:cubicBezTo>
                    <a:pt x="12" y="328"/>
                    <a:pt x="391" y="326"/>
                    <a:pt x="519" y="323"/>
                  </a:cubicBezTo>
                  <a:cubicBezTo>
                    <a:pt x="519" y="0"/>
                    <a:pt x="519" y="0"/>
                    <a:pt x="519" y="0"/>
                  </a:cubicBezTo>
                </a:path>
              </a:pathLst>
            </a:custGeom>
            <a:solidFill>
              <a:srgbClr val="737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03" name="Freeform 106"/>
            <p:cNvSpPr>
              <a:spLocks/>
            </p:cNvSpPr>
            <p:nvPr userDrawn="1"/>
          </p:nvSpPr>
          <p:spPr bwMode="gray">
            <a:xfrm>
              <a:off x="10898188" y="3973513"/>
              <a:ext cx="790575" cy="80963"/>
            </a:xfrm>
            <a:custGeom>
              <a:avLst/>
              <a:gdLst>
                <a:gd name="T0" fmla="*/ 437 w 437"/>
                <a:gd name="T1" fmla="*/ 0 h 45"/>
                <a:gd name="T2" fmla="*/ 437 w 437"/>
                <a:gd name="T3" fmla="*/ 0 h 45"/>
                <a:gd name="T4" fmla="*/ 437 w 437"/>
                <a:gd name="T5" fmla="*/ 40 h 45"/>
                <a:gd name="T6" fmla="*/ 0 w 437"/>
                <a:gd name="T7" fmla="*/ 45 h 45"/>
                <a:gd name="T8" fmla="*/ 0 w 437"/>
                <a:gd name="T9" fmla="*/ 45 h 45"/>
                <a:gd name="T10" fmla="*/ 437 w 437"/>
                <a:gd name="T11" fmla="*/ 43 h 45"/>
                <a:gd name="T12" fmla="*/ 437 w 437"/>
                <a:gd name="T13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7" h="45">
                  <a:moveTo>
                    <a:pt x="437" y="0"/>
                  </a:moveTo>
                  <a:cubicBezTo>
                    <a:pt x="437" y="0"/>
                    <a:pt x="437" y="0"/>
                    <a:pt x="437" y="0"/>
                  </a:cubicBezTo>
                  <a:cubicBezTo>
                    <a:pt x="437" y="40"/>
                    <a:pt x="437" y="40"/>
                    <a:pt x="437" y="40"/>
                  </a:cubicBezTo>
                  <a:cubicBezTo>
                    <a:pt x="344" y="42"/>
                    <a:pt x="116" y="44"/>
                    <a:pt x="0" y="4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437" y="43"/>
                    <a:pt x="437" y="43"/>
                    <a:pt x="437" y="43"/>
                  </a:cubicBezTo>
                  <a:cubicBezTo>
                    <a:pt x="437" y="0"/>
                    <a:pt x="437" y="0"/>
                    <a:pt x="437" y="0"/>
                  </a:cubicBezTo>
                </a:path>
              </a:pathLst>
            </a:custGeom>
            <a:solidFill>
              <a:srgbClr val="3291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04" name="Freeform 107"/>
            <p:cNvSpPr>
              <a:spLocks/>
            </p:cNvSpPr>
            <p:nvPr userDrawn="1"/>
          </p:nvSpPr>
          <p:spPr bwMode="gray">
            <a:xfrm>
              <a:off x="10804526" y="4054475"/>
              <a:ext cx="93663" cy="0"/>
            </a:xfrm>
            <a:custGeom>
              <a:avLst/>
              <a:gdLst>
                <a:gd name="T0" fmla="*/ 52 w 52"/>
                <a:gd name="T1" fmla="*/ 0 w 52"/>
                <a:gd name="T2" fmla="*/ 0 w 52"/>
                <a:gd name="T3" fmla="*/ 52 w 52"/>
                <a:gd name="T4" fmla="*/ 52 w 5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2">
                  <a:moveTo>
                    <a:pt x="52" y="0"/>
                  </a:moveTo>
                  <a:cubicBezTo>
                    <a:pt x="30" y="0"/>
                    <a:pt x="12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2" y="0"/>
                    <a:pt x="52" y="0"/>
                    <a:pt x="52" y="0"/>
                  </a:cubicBezTo>
                </a:path>
              </a:pathLst>
            </a:custGeom>
            <a:solidFill>
              <a:srgbClr val="A7C2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05" name="Freeform 108"/>
            <p:cNvSpPr>
              <a:spLocks/>
            </p:cNvSpPr>
            <p:nvPr userDrawn="1"/>
          </p:nvSpPr>
          <p:spPr bwMode="gray">
            <a:xfrm>
              <a:off x="10771188" y="4025900"/>
              <a:ext cx="33338" cy="28575"/>
            </a:xfrm>
            <a:custGeom>
              <a:avLst/>
              <a:gdLst>
                <a:gd name="T0" fmla="*/ 0 w 19"/>
                <a:gd name="T1" fmla="*/ 0 h 16"/>
                <a:gd name="T2" fmla="*/ 0 w 19"/>
                <a:gd name="T3" fmla="*/ 0 h 16"/>
                <a:gd name="T4" fmla="*/ 1 w 19"/>
                <a:gd name="T5" fmla="*/ 16 h 16"/>
                <a:gd name="T6" fmla="*/ 19 w 19"/>
                <a:gd name="T7" fmla="*/ 16 h 16"/>
                <a:gd name="T8" fmla="*/ 19 w 19"/>
                <a:gd name="T9" fmla="*/ 16 h 16"/>
                <a:gd name="T10" fmla="*/ 1 w 19"/>
                <a:gd name="T11" fmla="*/ 16 h 16"/>
                <a:gd name="T12" fmla="*/ 0 w 19"/>
                <a:gd name="T1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1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7" y="16"/>
                    <a:pt x="1" y="16"/>
                    <a:pt x="1" y="16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06" name="Rectangle 109"/>
            <p:cNvSpPr>
              <a:spLocks noChangeArrowheads="1"/>
            </p:cNvSpPr>
            <p:nvPr userDrawn="1"/>
          </p:nvSpPr>
          <p:spPr bwMode="gray">
            <a:xfrm>
              <a:off x="10771188" y="3998913"/>
              <a:ext cx="1588" cy="26988"/>
            </a:xfrm>
            <a:prstGeom prst="rect">
              <a:avLst/>
            </a:pr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07" name="Rectangle 110"/>
            <p:cNvSpPr>
              <a:spLocks noChangeArrowheads="1"/>
            </p:cNvSpPr>
            <p:nvPr userDrawn="1"/>
          </p:nvSpPr>
          <p:spPr bwMode="gray">
            <a:xfrm>
              <a:off x="10771188" y="3998913"/>
              <a:ext cx="1588" cy="26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08" name="Freeform 111"/>
            <p:cNvSpPr>
              <a:spLocks/>
            </p:cNvSpPr>
            <p:nvPr userDrawn="1"/>
          </p:nvSpPr>
          <p:spPr bwMode="gray">
            <a:xfrm>
              <a:off x="10771188" y="3973513"/>
              <a:ext cx="917575" cy="80963"/>
            </a:xfrm>
            <a:custGeom>
              <a:avLst/>
              <a:gdLst>
                <a:gd name="T0" fmla="*/ 508 w 508"/>
                <a:gd name="T1" fmla="*/ 0 h 45"/>
                <a:gd name="T2" fmla="*/ 0 w 508"/>
                <a:gd name="T3" fmla="*/ 14 h 45"/>
                <a:gd name="T4" fmla="*/ 0 w 508"/>
                <a:gd name="T5" fmla="*/ 29 h 45"/>
                <a:gd name="T6" fmla="*/ 1 w 508"/>
                <a:gd name="T7" fmla="*/ 45 h 45"/>
                <a:gd name="T8" fmla="*/ 19 w 508"/>
                <a:gd name="T9" fmla="*/ 45 h 45"/>
                <a:gd name="T10" fmla="*/ 71 w 508"/>
                <a:gd name="T11" fmla="*/ 45 h 45"/>
                <a:gd name="T12" fmla="*/ 508 w 508"/>
                <a:gd name="T13" fmla="*/ 40 h 45"/>
                <a:gd name="T14" fmla="*/ 508 w 508"/>
                <a:gd name="T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8" h="45">
                  <a:moveTo>
                    <a:pt x="508" y="0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7" y="45"/>
                    <a:pt x="19" y="45"/>
                  </a:cubicBezTo>
                  <a:cubicBezTo>
                    <a:pt x="31" y="45"/>
                    <a:pt x="49" y="45"/>
                    <a:pt x="71" y="45"/>
                  </a:cubicBezTo>
                  <a:cubicBezTo>
                    <a:pt x="187" y="44"/>
                    <a:pt x="415" y="42"/>
                    <a:pt x="508" y="40"/>
                  </a:cubicBezTo>
                  <a:cubicBezTo>
                    <a:pt x="508" y="0"/>
                    <a:pt x="508" y="0"/>
                    <a:pt x="508" y="0"/>
                  </a:cubicBezTo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09" name="Freeform 112"/>
            <p:cNvSpPr>
              <a:spLocks noEditPoints="1"/>
            </p:cNvSpPr>
            <p:nvPr userDrawn="1"/>
          </p:nvSpPr>
          <p:spPr bwMode="gray">
            <a:xfrm>
              <a:off x="8372476" y="3252788"/>
              <a:ext cx="1403350" cy="1035050"/>
            </a:xfrm>
            <a:custGeom>
              <a:avLst/>
              <a:gdLst>
                <a:gd name="T0" fmla="*/ 884 w 884"/>
                <a:gd name="T1" fmla="*/ 226 h 652"/>
                <a:gd name="T2" fmla="*/ 228 w 884"/>
                <a:gd name="T3" fmla="*/ 0 h 652"/>
                <a:gd name="T4" fmla="*/ 0 w 884"/>
                <a:gd name="T5" fmla="*/ 652 h 652"/>
                <a:gd name="T6" fmla="*/ 884 w 884"/>
                <a:gd name="T7" fmla="*/ 226 h 652"/>
                <a:gd name="T8" fmla="*/ 297 w 884"/>
                <a:gd name="T9" fmla="*/ 136 h 652"/>
                <a:gd name="T10" fmla="*/ 605 w 884"/>
                <a:gd name="T11" fmla="*/ 243 h 652"/>
                <a:gd name="T12" fmla="*/ 190 w 884"/>
                <a:gd name="T13" fmla="*/ 443 h 652"/>
                <a:gd name="T14" fmla="*/ 297 w 884"/>
                <a:gd name="T15" fmla="*/ 136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4" h="652">
                  <a:moveTo>
                    <a:pt x="884" y="226"/>
                  </a:moveTo>
                  <a:lnTo>
                    <a:pt x="228" y="0"/>
                  </a:lnTo>
                  <a:lnTo>
                    <a:pt x="0" y="652"/>
                  </a:lnTo>
                  <a:lnTo>
                    <a:pt x="884" y="226"/>
                  </a:lnTo>
                  <a:close/>
                  <a:moveTo>
                    <a:pt x="297" y="136"/>
                  </a:moveTo>
                  <a:lnTo>
                    <a:pt x="605" y="243"/>
                  </a:lnTo>
                  <a:lnTo>
                    <a:pt x="190" y="443"/>
                  </a:lnTo>
                  <a:lnTo>
                    <a:pt x="297" y="136"/>
                  </a:lnTo>
                  <a:close/>
                </a:path>
              </a:pathLst>
            </a:cu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 dirty="0"/>
            </a:p>
          </p:txBody>
        </p:sp>
        <p:sp>
          <p:nvSpPr>
            <p:cNvPr id="110" name="Freeform 113"/>
            <p:cNvSpPr>
              <a:spLocks noEditPoints="1"/>
            </p:cNvSpPr>
            <p:nvPr userDrawn="1"/>
          </p:nvSpPr>
          <p:spPr bwMode="gray">
            <a:xfrm>
              <a:off x="8372476" y="3252788"/>
              <a:ext cx="1403350" cy="1035050"/>
            </a:xfrm>
            <a:custGeom>
              <a:avLst/>
              <a:gdLst>
                <a:gd name="T0" fmla="*/ 884 w 884"/>
                <a:gd name="T1" fmla="*/ 226 h 652"/>
                <a:gd name="T2" fmla="*/ 228 w 884"/>
                <a:gd name="T3" fmla="*/ 0 h 652"/>
                <a:gd name="T4" fmla="*/ 0 w 884"/>
                <a:gd name="T5" fmla="*/ 652 h 652"/>
                <a:gd name="T6" fmla="*/ 884 w 884"/>
                <a:gd name="T7" fmla="*/ 226 h 652"/>
                <a:gd name="T8" fmla="*/ 297 w 884"/>
                <a:gd name="T9" fmla="*/ 136 h 652"/>
                <a:gd name="T10" fmla="*/ 605 w 884"/>
                <a:gd name="T11" fmla="*/ 243 h 652"/>
                <a:gd name="T12" fmla="*/ 190 w 884"/>
                <a:gd name="T13" fmla="*/ 443 h 652"/>
                <a:gd name="T14" fmla="*/ 297 w 884"/>
                <a:gd name="T15" fmla="*/ 136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4" h="652">
                  <a:moveTo>
                    <a:pt x="884" y="226"/>
                  </a:moveTo>
                  <a:lnTo>
                    <a:pt x="228" y="0"/>
                  </a:lnTo>
                  <a:lnTo>
                    <a:pt x="0" y="652"/>
                  </a:lnTo>
                  <a:lnTo>
                    <a:pt x="884" y="226"/>
                  </a:lnTo>
                  <a:moveTo>
                    <a:pt x="297" y="136"/>
                  </a:moveTo>
                  <a:lnTo>
                    <a:pt x="605" y="243"/>
                  </a:lnTo>
                  <a:lnTo>
                    <a:pt x="190" y="443"/>
                  </a:lnTo>
                  <a:lnTo>
                    <a:pt x="297" y="13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11" name="Freeform 114"/>
            <p:cNvSpPr>
              <a:spLocks/>
            </p:cNvSpPr>
            <p:nvPr userDrawn="1"/>
          </p:nvSpPr>
          <p:spPr bwMode="gray">
            <a:xfrm>
              <a:off x="8405813" y="4202113"/>
              <a:ext cx="52388" cy="58738"/>
            </a:xfrm>
            <a:custGeom>
              <a:avLst/>
              <a:gdLst>
                <a:gd name="T0" fmla="*/ 33 w 33"/>
                <a:gd name="T1" fmla="*/ 28 h 37"/>
                <a:gd name="T2" fmla="*/ 13 w 33"/>
                <a:gd name="T3" fmla="*/ 37 h 37"/>
                <a:gd name="T4" fmla="*/ 0 w 33"/>
                <a:gd name="T5" fmla="*/ 9 h 37"/>
                <a:gd name="T6" fmla="*/ 18 w 33"/>
                <a:gd name="T7" fmla="*/ 0 h 37"/>
                <a:gd name="T8" fmla="*/ 33 w 33"/>
                <a:gd name="T9" fmla="*/ 2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7">
                  <a:moveTo>
                    <a:pt x="33" y="28"/>
                  </a:moveTo>
                  <a:lnTo>
                    <a:pt x="13" y="37"/>
                  </a:lnTo>
                  <a:lnTo>
                    <a:pt x="0" y="9"/>
                  </a:lnTo>
                  <a:lnTo>
                    <a:pt x="18" y="0"/>
                  </a:lnTo>
                  <a:lnTo>
                    <a:pt x="33" y="28"/>
                  </a:lnTo>
                  <a:close/>
                </a:path>
              </a:pathLst>
            </a:custGeom>
            <a:solidFill>
              <a:srgbClr val="005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12" name="Freeform 115"/>
            <p:cNvSpPr>
              <a:spLocks/>
            </p:cNvSpPr>
            <p:nvPr userDrawn="1"/>
          </p:nvSpPr>
          <p:spPr bwMode="gray">
            <a:xfrm>
              <a:off x="8464551" y="4173538"/>
              <a:ext cx="52388" cy="58738"/>
            </a:xfrm>
            <a:custGeom>
              <a:avLst/>
              <a:gdLst>
                <a:gd name="T0" fmla="*/ 33 w 33"/>
                <a:gd name="T1" fmla="*/ 28 h 37"/>
                <a:gd name="T2" fmla="*/ 15 w 33"/>
                <a:gd name="T3" fmla="*/ 37 h 37"/>
                <a:gd name="T4" fmla="*/ 0 w 33"/>
                <a:gd name="T5" fmla="*/ 9 h 37"/>
                <a:gd name="T6" fmla="*/ 20 w 33"/>
                <a:gd name="T7" fmla="*/ 0 h 37"/>
                <a:gd name="T8" fmla="*/ 33 w 33"/>
                <a:gd name="T9" fmla="*/ 2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7">
                  <a:moveTo>
                    <a:pt x="33" y="28"/>
                  </a:moveTo>
                  <a:lnTo>
                    <a:pt x="15" y="37"/>
                  </a:lnTo>
                  <a:lnTo>
                    <a:pt x="0" y="9"/>
                  </a:lnTo>
                  <a:lnTo>
                    <a:pt x="20" y="0"/>
                  </a:lnTo>
                  <a:lnTo>
                    <a:pt x="33" y="28"/>
                  </a:lnTo>
                  <a:close/>
                </a:path>
              </a:pathLst>
            </a:custGeom>
            <a:solidFill>
              <a:srgbClr val="005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13" name="Freeform 116"/>
            <p:cNvSpPr>
              <a:spLocks/>
            </p:cNvSpPr>
            <p:nvPr userDrawn="1"/>
          </p:nvSpPr>
          <p:spPr bwMode="gray">
            <a:xfrm>
              <a:off x="8526463" y="4144963"/>
              <a:ext cx="50800" cy="58738"/>
            </a:xfrm>
            <a:custGeom>
              <a:avLst/>
              <a:gdLst>
                <a:gd name="T0" fmla="*/ 32 w 32"/>
                <a:gd name="T1" fmla="*/ 28 h 37"/>
                <a:gd name="T2" fmla="*/ 14 w 32"/>
                <a:gd name="T3" fmla="*/ 37 h 37"/>
                <a:gd name="T4" fmla="*/ 0 w 32"/>
                <a:gd name="T5" fmla="*/ 9 h 37"/>
                <a:gd name="T6" fmla="*/ 18 w 32"/>
                <a:gd name="T7" fmla="*/ 0 h 37"/>
                <a:gd name="T8" fmla="*/ 32 w 32"/>
                <a:gd name="T9" fmla="*/ 2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7">
                  <a:moveTo>
                    <a:pt x="32" y="28"/>
                  </a:moveTo>
                  <a:lnTo>
                    <a:pt x="14" y="37"/>
                  </a:lnTo>
                  <a:lnTo>
                    <a:pt x="0" y="9"/>
                  </a:lnTo>
                  <a:lnTo>
                    <a:pt x="18" y="0"/>
                  </a:lnTo>
                  <a:lnTo>
                    <a:pt x="32" y="28"/>
                  </a:lnTo>
                  <a:close/>
                </a:path>
              </a:pathLst>
            </a:custGeom>
            <a:solidFill>
              <a:srgbClr val="005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14" name="Freeform 117"/>
            <p:cNvSpPr>
              <a:spLocks/>
            </p:cNvSpPr>
            <p:nvPr userDrawn="1"/>
          </p:nvSpPr>
          <p:spPr bwMode="gray">
            <a:xfrm>
              <a:off x="8585201" y="4116388"/>
              <a:ext cx="52388" cy="58738"/>
            </a:xfrm>
            <a:custGeom>
              <a:avLst/>
              <a:gdLst>
                <a:gd name="T0" fmla="*/ 33 w 33"/>
                <a:gd name="T1" fmla="*/ 28 h 37"/>
                <a:gd name="T2" fmla="*/ 14 w 33"/>
                <a:gd name="T3" fmla="*/ 37 h 37"/>
                <a:gd name="T4" fmla="*/ 0 w 33"/>
                <a:gd name="T5" fmla="*/ 9 h 37"/>
                <a:gd name="T6" fmla="*/ 19 w 33"/>
                <a:gd name="T7" fmla="*/ 0 h 37"/>
                <a:gd name="T8" fmla="*/ 33 w 33"/>
                <a:gd name="T9" fmla="*/ 2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7">
                  <a:moveTo>
                    <a:pt x="33" y="28"/>
                  </a:moveTo>
                  <a:lnTo>
                    <a:pt x="14" y="37"/>
                  </a:lnTo>
                  <a:lnTo>
                    <a:pt x="0" y="9"/>
                  </a:lnTo>
                  <a:lnTo>
                    <a:pt x="19" y="0"/>
                  </a:lnTo>
                  <a:lnTo>
                    <a:pt x="33" y="28"/>
                  </a:lnTo>
                  <a:close/>
                </a:path>
              </a:pathLst>
            </a:custGeom>
            <a:solidFill>
              <a:srgbClr val="005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15" name="Freeform 118"/>
            <p:cNvSpPr>
              <a:spLocks/>
            </p:cNvSpPr>
            <p:nvPr userDrawn="1"/>
          </p:nvSpPr>
          <p:spPr bwMode="gray">
            <a:xfrm>
              <a:off x="8645526" y="4084638"/>
              <a:ext cx="52388" cy="61913"/>
            </a:xfrm>
            <a:custGeom>
              <a:avLst/>
              <a:gdLst>
                <a:gd name="T0" fmla="*/ 33 w 33"/>
                <a:gd name="T1" fmla="*/ 30 h 39"/>
                <a:gd name="T2" fmla="*/ 14 w 33"/>
                <a:gd name="T3" fmla="*/ 39 h 39"/>
                <a:gd name="T4" fmla="*/ 0 w 33"/>
                <a:gd name="T5" fmla="*/ 9 h 39"/>
                <a:gd name="T6" fmla="*/ 19 w 33"/>
                <a:gd name="T7" fmla="*/ 0 h 39"/>
                <a:gd name="T8" fmla="*/ 33 w 33"/>
                <a:gd name="T9" fmla="*/ 3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9">
                  <a:moveTo>
                    <a:pt x="33" y="30"/>
                  </a:moveTo>
                  <a:lnTo>
                    <a:pt x="14" y="39"/>
                  </a:lnTo>
                  <a:lnTo>
                    <a:pt x="0" y="9"/>
                  </a:lnTo>
                  <a:lnTo>
                    <a:pt x="19" y="0"/>
                  </a:lnTo>
                  <a:lnTo>
                    <a:pt x="33" y="30"/>
                  </a:lnTo>
                  <a:close/>
                </a:path>
              </a:pathLst>
            </a:custGeom>
            <a:solidFill>
              <a:srgbClr val="005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16" name="Freeform 119"/>
            <p:cNvSpPr>
              <a:spLocks/>
            </p:cNvSpPr>
            <p:nvPr userDrawn="1"/>
          </p:nvSpPr>
          <p:spPr bwMode="gray">
            <a:xfrm>
              <a:off x="8707438" y="4056063"/>
              <a:ext cx="49213" cy="60325"/>
            </a:xfrm>
            <a:custGeom>
              <a:avLst/>
              <a:gdLst>
                <a:gd name="T0" fmla="*/ 31 w 31"/>
                <a:gd name="T1" fmla="*/ 29 h 38"/>
                <a:gd name="T2" fmla="*/ 13 w 31"/>
                <a:gd name="T3" fmla="*/ 38 h 38"/>
                <a:gd name="T4" fmla="*/ 0 w 31"/>
                <a:gd name="T5" fmla="*/ 9 h 38"/>
                <a:gd name="T6" fmla="*/ 18 w 31"/>
                <a:gd name="T7" fmla="*/ 0 h 38"/>
                <a:gd name="T8" fmla="*/ 31 w 31"/>
                <a:gd name="T9" fmla="*/ 2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8">
                  <a:moveTo>
                    <a:pt x="31" y="29"/>
                  </a:moveTo>
                  <a:lnTo>
                    <a:pt x="13" y="38"/>
                  </a:lnTo>
                  <a:lnTo>
                    <a:pt x="0" y="9"/>
                  </a:lnTo>
                  <a:lnTo>
                    <a:pt x="18" y="0"/>
                  </a:lnTo>
                  <a:lnTo>
                    <a:pt x="31" y="29"/>
                  </a:lnTo>
                  <a:close/>
                </a:path>
              </a:pathLst>
            </a:custGeom>
            <a:solidFill>
              <a:srgbClr val="005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17" name="Freeform 120"/>
            <p:cNvSpPr>
              <a:spLocks/>
            </p:cNvSpPr>
            <p:nvPr userDrawn="1"/>
          </p:nvSpPr>
          <p:spPr bwMode="gray">
            <a:xfrm>
              <a:off x="8766176" y="4027488"/>
              <a:ext cx="52388" cy="60325"/>
            </a:xfrm>
            <a:custGeom>
              <a:avLst/>
              <a:gdLst>
                <a:gd name="T0" fmla="*/ 33 w 33"/>
                <a:gd name="T1" fmla="*/ 28 h 38"/>
                <a:gd name="T2" fmla="*/ 14 w 33"/>
                <a:gd name="T3" fmla="*/ 38 h 38"/>
                <a:gd name="T4" fmla="*/ 0 w 33"/>
                <a:gd name="T5" fmla="*/ 9 h 38"/>
                <a:gd name="T6" fmla="*/ 18 w 33"/>
                <a:gd name="T7" fmla="*/ 0 h 38"/>
                <a:gd name="T8" fmla="*/ 33 w 33"/>
                <a:gd name="T9" fmla="*/ 2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8">
                  <a:moveTo>
                    <a:pt x="33" y="28"/>
                  </a:moveTo>
                  <a:lnTo>
                    <a:pt x="14" y="38"/>
                  </a:lnTo>
                  <a:lnTo>
                    <a:pt x="0" y="9"/>
                  </a:lnTo>
                  <a:lnTo>
                    <a:pt x="18" y="0"/>
                  </a:lnTo>
                  <a:lnTo>
                    <a:pt x="33" y="28"/>
                  </a:lnTo>
                  <a:close/>
                </a:path>
              </a:pathLst>
            </a:custGeom>
            <a:solidFill>
              <a:srgbClr val="005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18" name="Freeform 121"/>
            <p:cNvSpPr>
              <a:spLocks/>
            </p:cNvSpPr>
            <p:nvPr userDrawn="1"/>
          </p:nvSpPr>
          <p:spPr bwMode="gray">
            <a:xfrm>
              <a:off x="8826501" y="3998913"/>
              <a:ext cx="52388" cy="58738"/>
            </a:xfrm>
            <a:custGeom>
              <a:avLst/>
              <a:gdLst>
                <a:gd name="T0" fmla="*/ 33 w 33"/>
                <a:gd name="T1" fmla="*/ 28 h 37"/>
                <a:gd name="T2" fmla="*/ 13 w 33"/>
                <a:gd name="T3" fmla="*/ 37 h 37"/>
                <a:gd name="T4" fmla="*/ 0 w 33"/>
                <a:gd name="T5" fmla="*/ 9 h 37"/>
                <a:gd name="T6" fmla="*/ 19 w 33"/>
                <a:gd name="T7" fmla="*/ 0 h 37"/>
                <a:gd name="T8" fmla="*/ 33 w 33"/>
                <a:gd name="T9" fmla="*/ 2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7">
                  <a:moveTo>
                    <a:pt x="33" y="28"/>
                  </a:moveTo>
                  <a:lnTo>
                    <a:pt x="13" y="37"/>
                  </a:lnTo>
                  <a:lnTo>
                    <a:pt x="0" y="9"/>
                  </a:lnTo>
                  <a:lnTo>
                    <a:pt x="19" y="0"/>
                  </a:lnTo>
                  <a:lnTo>
                    <a:pt x="33" y="28"/>
                  </a:lnTo>
                  <a:close/>
                </a:path>
              </a:pathLst>
            </a:custGeom>
            <a:solidFill>
              <a:srgbClr val="005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19" name="Freeform 122"/>
            <p:cNvSpPr>
              <a:spLocks/>
            </p:cNvSpPr>
            <p:nvPr userDrawn="1"/>
          </p:nvSpPr>
          <p:spPr bwMode="gray">
            <a:xfrm>
              <a:off x="8886826" y="3970338"/>
              <a:ext cx="50800" cy="58738"/>
            </a:xfrm>
            <a:custGeom>
              <a:avLst/>
              <a:gdLst>
                <a:gd name="T0" fmla="*/ 32 w 32"/>
                <a:gd name="T1" fmla="*/ 28 h 37"/>
                <a:gd name="T2" fmla="*/ 14 w 32"/>
                <a:gd name="T3" fmla="*/ 37 h 37"/>
                <a:gd name="T4" fmla="*/ 0 w 32"/>
                <a:gd name="T5" fmla="*/ 9 h 37"/>
                <a:gd name="T6" fmla="*/ 19 w 32"/>
                <a:gd name="T7" fmla="*/ 0 h 37"/>
                <a:gd name="T8" fmla="*/ 32 w 32"/>
                <a:gd name="T9" fmla="*/ 2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7">
                  <a:moveTo>
                    <a:pt x="32" y="28"/>
                  </a:moveTo>
                  <a:lnTo>
                    <a:pt x="14" y="37"/>
                  </a:lnTo>
                  <a:lnTo>
                    <a:pt x="0" y="9"/>
                  </a:lnTo>
                  <a:lnTo>
                    <a:pt x="19" y="0"/>
                  </a:lnTo>
                  <a:lnTo>
                    <a:pt x="32" y="28"/>
                  </a:lnTo>
                  <a:close/>
                </a:path>
              </a:pathLst>
            </a:custGeom>
            <a:solidFill>
              <a:srgbClr val="005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20" name="Freeform 123"/>
            <p:cNvSpPr>
              <a:spLocks/>
            </p:cNvSpPr>
            <p:nvPr userDrawn="1"/>
          </p:nvSpPr>
          <p:spPr bwMode="gray">
            <a:xfrm>
              <a:off x="8947151" y="3941763"/>
              <a:ext cx="50800" cy="58738"/>
            </a:xfrm>
            <a:custGeom>
              <a:avLst/>
              <a:gdLst>
                <a:gd name="T0" fmla="*/ 32 w 32"/>
                <a:gd name="T1" fmla="*/ 28 h 37"/>
                <a:gd name="T2" fmla="*/ 14 w 32"/>
                <a:gd name="T3" fmla="*/ 37 h 37"/>
                <a:gd name="T4" fmla="*/ 0 w 32"/>
                <a:gd name="T5" fmla="*/ 9 h 37"/>
                <a:gd name="T6" fmla="*/ 18 w 32"/>
                <a:gd name="T7" fmla="*/ 0 h 37"/>
                <a:gd name="T8" fmla="*/ 32 w 32"/>
                <a:gd name="T9" fmla="*/ 2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7">
                  <a:moveTo>
                    <a:pt x="32" y="28"/>
                  </a:moveTo>
                  <a:lnTo>
                    <a:pt x="14" y="37"/>
                  </a:lnTo>
                  <a:lnTo>
                    <a:pt x="0" y="9"/>
                  </a:lnTo>
                  <a:lnTo>
                    <a:pt x="18" y="0"/>
                  </a:lnTo>
                  <a:lnTo>
                    <a:pt x="32" y="28"/>
                  </a:lnTo>
                  <a:close/>
                </a:path>
              </a:pathLst>
            </a:custGeom>
            <a:solidFill>
              <a:srgbClr val="005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21" name="Freeform 124"/>
            <p:cNvSpPr>
              <a:spLocks/>
            </p:cNvSpPr>
            <p:nvPr userDrawn="1"/>
          </p:nvSpPr>
          <p:spPr bwMode="gray">
            <a:xfrm>
              <a:off x="9005888" y="3913188"/>
              <a:ext cx="52388" cy="58738"/>
            </a:xfrm>
            <a:custGeom>
              <a:avLst/>
              <a:gdLst>
                <a:gd name="T0" fmla="*/ 33 w 33"/>
                <a:gd name="T1" fmla="*/ 28 h 37"/>
                <a:gd name="T2" fmla="*/ 14 w 33"/>
                <a:gd name="T3" fmla="*/ 37 h 37"/>
                <a:gd name="T4" fmla="*/ 0 w 33"/>
                <a:gd name="T5" fmla="*/ 9 h 37"/>
                <a:gd name="T6" fmla="*/ 20 w 33"/>
                <a:gd name="T7" fmla="*/ 0 h 37"/>
                <a:gd name="T8" fmla="*/ 33 w 33"/>
                <a:gd name="T9" fmla="*/ 2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7">
                  <a:moveTo>
                    <a:pt x="33" y="28"/>
                  </a:moveTo>
                  <a:lnTo>
                    <a:pt x="14" y="37"/>
                  </a:lnTo>
                  <a:lnTo>
                    <a:pt x="0" y="9"/>
                  </a:lnTo>
                  <a:lnTo>
                    <a:pt x="20" y="0"/>
                  </a:lnTo>
                  <a:lnTo>
                    <a:pt x="33" y="28"/>
                  </a:lnTo>
                  <a:close/>
                </a:path>
              </a:pathLst>
            </a:custGeom>
            <a:solidFill>
              <a:srgbClr val="005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22" name="Freeform 125"/>
            <p:cNvSpPr>
              <a:spLocks/>
            </p:cNvSpPr>
            <p:nvPr userDrawn="1"/>
          </p:nvSpPr>
          <p:spPr bwMode="gray">
            <a:xfrm>
              <a:off x="9067801" y="3883025"/>
              <a:ext cx="50800" cy="60325"/>
            </a:xfrm>
            <a:custGeom>
              <a:avLst/>
              <a:gdLst>
                <a:gd name="T0" fmla="*/ 32 w 32"/>
                <a:gd name="T1" fmla="*/ 29 h 38"/>
                <a:gd name="T2" fmla="*/ 14 w 32"/>
                <a:gd name="T3" fmla="*/ 38 h 38"/>
                <a:gd name="T4" fmla="*/ 0 w 32"/>
                <a:gd name="T5" fmla="*/ 9 h 38"/>
                <a:gd name="T6" fmla="*/ 18 w 32"/>
                <a:gd name="T7" fmla="*/ 0 h 38"/>
                <a:gd name="T8" fmla="*/ 32 w 32"/>
                <a:gd name="T9" fmla="*/ 2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8">
                  <a:moveTo>
                    <a:pt x="32" y="29"/>
                  </a:moveTo>
                  <a:lnTo>
                    <a:pt x="14" y="38"/>
                  </a:lnTo>
                  <a:lnTo>
                    <a:pt x="0" y="9"/>
                  </a:lnTo>
                  <a:lnTo>
                    <a:pt x="18" y="0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rgbClr val="005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23" name="Freeform 126"/>
            <p:cNvSpPr>
              <a:spLocks/>
            </p:cNvSpPr>
            <p:nvPr userDrawn="1"/>
          </p:nvSpPr>
          <p:spPr bwMode="gray">
            <a:xfrm>
              <a:off x="9128126" y="3852863"/>
              <a:ext cx="50800" cy="60325"/>
            </a:xfrm>
            <a:custGeom>
              <a:avLst/>
              <a:gdLst>
                <a:gd name="T0" fmla="*/ 32 w 32"/>
                <a:gd name="T1" fmla="*/ 29 h 38"/>
                <a:gd name="T2" fmla="*/ 13 w 32"/>
                <a:gd name="T3" fmla="*/ 38 h 38"/>
                <a:gd name="T4" fmla="*/ 0 w 32"/>
                <a:gd name="T5" fmla="*/ 10 h 38"/>
                <a:gd name="T6" fmla="*/ 18 w 32"/>
                <a:gd name="T7" fmla="*/ 0 h 38"/>
                <a:gd name="T8" fmla="*/ 32 w 32"/>
                <a:gd name="T9" fmla="*/ 2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8">
                  <a:moveTo>
                    <a:pt x="32" y="29"/>
                  </a:moveTo>
                  <a:lnTo>
                    <a:pt x="13" y="38"/>
                  </a:lnTo>
                  <a:lnTo>
                    <a:pt x="0" y="10"/>
                  </a:lnTo>
                  <a:lnTo>
                    <a:pt x="18" y="0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rgbClr val="005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24" name="Freeform 127"/>
            <p:cNvSpPr>
              <a:spLocks/>
            </p:cNvSpPr>
            <p:nvPr userDrawn="1"/>
          </p:nvSpPr>
          <p:spPr bwMode="gray">
            <a:xfrm>
              <a:off x="9186863" y="3824288"/>
              <a:ext cx="52388" cy="60325"/>
            </a:xfrm>
            <a:custGeom>
              <a:avLst/>
              <a:gdLst>
                <a:gd name="T0" fmla="*/ 33 w 33"/>
                <a:gd name="T1" fmla="*/ 29 h 38"/>
                <a:gd name="T2" fmla="*/ 14 w 33"/>
                <a:gd name="T3" fmla="*/ 38 h 38"/>
                <a:gd name="T4" fmla="*/ 0 w 33"/>
                <a:gd name="T5" fmla="*/ 9 h 38"/>
                <a:gd name="T6" fmla="*/ 20 w 33"/>
                <a:gd name="T7" fmla="*/ 0 h 38"/>
                <a:gd name="T8" fmla="*/ 33 w 33"/>
                <a:gd name="T9" fmla="*/ 2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8">
                  <a:moveTo>
                    <a:pt x="33" y="29"/>
                  </a:moveTo>
                  <a:lnTo>
                    <a:pt x="14" y="38"/>
                  </a:lnTo>
                  <a:lnTo>
                    <a:pt x="0" y="9"/>
                  </a:lnTo>
                  <a:lnTo>
                    <a:pt x="20" y="0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rgbClr val="005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25" name="Freeform 128"/>
            <p:cNvSpPr>
              <a:spLocks/>
            </p:cNvSpPr>
            <p:nvPr userDrawn="1"/>
          </p:nvSpPr>
          <p:spPr bwMode="gray">
            <a:xfrm>
              <a:off x="9247188" y="3795713"/>
              <a:ext cx="52388" cy="60325"/>
            </a:xfrm>
            <a:custGeom>
              <a:avLst/>
              <a:gdLst>
                <a:gd name="T0" fmla="*/ 33 w 33"/>
                <a:gd name="T1" fmla="*/ 29 h 38"/>
                <a:gd name="T2" fmla="*/ 15 w 33"/>
                <a:gd name="T3" fmla="*/ 38 h 38"/>
                <a:gd name="T4" fmla="*/ 0 w 33"/>
                <a:gd name="T5" fmla="*/ 9 h 38"/>
                <a:gd name="T6" fmla="*/ 19 w 33"/>
                <a:gd name="T7" fmla="*/ 0 h 38"/>
                <a:gd name="T8" fmla="*/ 33 w 33"/>
                <a:gd name="T9" fmla="*/ 2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8">
                  <a:moveTo>
                    <a:pt x="33" y="29"/>
                  </a:moveTo>
                  <a:lnTo>
                    <a:pt x="15" y="38"/>
                  </a:lnTo>
                  <a:lnTo>
                    <a:pt x="0" y="9"/>
                  </a:lnTo>
                  <a:lnTo>
                    <a:pt x="19" y="0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rgbClr val="005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26" name="Freeform 129"/>
            <p:cNvSpPr>
              <a:spLocks/>
            </p:cNvSpPr>
            <p:nvPr userDrawn="1"/>
          </p:nvSpPr>
          <p:spPr bwMode="gray">
            <a:xfrm>
              <a:off x="9307513" y="3767138"/>
              <a:ext cx="50800" cy="60325"/>
            </a:xfrm>
            <a:custGeom>
              <a:avLst/>
              <a:gdLst>
                <a:gd name="T0" fmla="*/ 32 w 32"/>
                <a:gd name="T1" fmla="*/ 28 h 38"/>
                <a:gd name="T2" fmla="*/ 14 w 32"/>
                <a:gd name="T3" fmla="*/ 38 h 38"/>
                <a:gd name="T4" fmla="*/ 0 w 32"/>
                <a:gd name="T5" fmla="*/ 9 h 38"/>
                <a:gd name="T6" fmla="*/ 19 w 32"/>
                <a:gd name="T7" fmla="*/ 0 h 38"/>
                <a:gd name="T8" fmla="*/ 32 w 32"/>
                <a:gd name="T9" fmla="*/ 2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8">
                  <a:moveTo>
                    <a:pt x="32" y="28"/>
                  </a:moveTo>
                  <a:lnTo>
                    <a:pt x="14" y="38"/>
                  </a:lnTo>
                  <a:lnTo>
                    <a:pt x="0" y="9"/>
                  </a:lnTo>
                  <a:lnTo>
                    <a:pt x="19" y="0"/>
                  </a:lnTo>
                  <a:lnTo>
                    <a:pt x="32" y="28"/>
                  </a:lnTo>
                  <a:close/>
                </a:path>
              </a:pathLst>
            </a:custGeom>
            <a:solidFill>
              <a:srgbClr val="005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27" name="Freeform 130"/>
            <p:cNvSpPr>
              <a:spLocks/>
            </p:cNvSpPr>
            <p:nvPr userDrawn="1"/>
          </p:nvSpPr>
          <p:spPr bwMode="gray">
            <a:xfrm>
              <a:off x="9367838" y="3738563"/>
              <a:ext cx="52388" cy="58738"/>
            </a:xfrm>
            <a:custGeom>
              <a:avLst/>
              <a:gdLst>
                <a:gd name="T0" fmla="*/ 33 w 33"/>
                <a:gd name="T1" fmla="*/ 28 h 37"/>
                <a:gd name="T2" fmla="*/ 14 w 33"/>
                <a:gd name="T3" fmla="*/ 37 h 37"/>
                <a:gd name="T4" fmla="*/ 0 w 33"/>
                <a:gd name="T5" fmla="*/ 9 h 37"/>
                <a:gd name="T6" fmla="*/ 19 w 33"/>
                <a:gd name="T7" fmla="*/ 0 h 37"/>
                <a:gd name="T8" fmla="*/ 33 w 33"/>
                <a:gd name="T9" fmla="*/ 2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7">
                  <a:moveTo>
                    <a:pt x="33" y="28"/>
                  </a:moveTo>
                  <a:lnTo>
                    <a:pt x="14" y="37"/>
                  </a:lnTo>
                  <a:lnTo>
                    <a:pt x="0" y="9"/>
                  </a:lnTo>
                  <a:lnTo>
                    <a:pt x="19" y="0"/>
                  </a:lnTo>
                  <a:lnTo>
                    <a:pt x="33" y="28"/>
                  </a:lnTo>
                  <a:close/>
                </a:path>
              </a:pathLst>
            </a:custGeom>
            <a:solidFill>
              <a:srgbClr val="005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28" name="Freeform 131"/>
            <p:cNvSpPr>
              <a:spLocks/>
            </p:cNvSpPr>
            <p:nvPr userDrawn="1"/>
          </p:nvSpPr>
          <p:spPr bwMode="gray">
            <a:xfrm>
              <a:off x="9426576" y="3709988"/>
              <a:ext cx="52388" cy="58738"/>
            </a:xfrm>
            <a:custGeom>
              <a:avLst/>
              <a:gdLst>
                <a:gd name="T0" fmla="*/ 33 w 33"/>
                <a:gd name="T1" fmla="*/ 28 h 37"/>
                <a:gd name="T2" fmla="*/ 15 w 33"/>
                <a:gd name="T3" fmla="*/ 37 h 37"/>
                <a:gd name="T4" fmla="*/ 0 w 33"/>
                <a:gd name="T5" fmla="*/ 9 h 37"/>
                <a:gd name="T6" fmla="*/ 20 w 33"/>
                <a:gd name="T7" fmla="*/ 0 h 37"/>
                <a:gd name="T8" fmla="*/ 33 w 33"/>
                <a:gd name="T9" fmla="*/ 2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7">
                  <a:moveTo>
                    <a:pt x="33" y="28"/>
                  </a:moveTo>
                  <a:lnTo>
                    <a:pt x="15" y="37"/>
                  </a:lnTo>
                  <a:lnTo>
                    <a:pt x="0" y="9"/>
                  </a:lnTo>
                  <a:lnTo>
                    <a:pt x="20" y="0"/>
                  </a:lnTo>
                  <a:lnTo>
                    <a:pt x="33" y="28"/>
                  </a:lnTo>
                  <a:close/>
                </a:path>
              </a:pathLst>
            </a:custGeom>
            <a:solidFill>
              <a:srgbClr val="005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29" name="Freeform 132"/>
            <p:cNvSpPr>
              <a:spLocks/>
            </p:cNvSpPr>
            <p:nvPr userDrawn="1"/>
          </p:nvSpPr>
          <p:spPr bwMode="gray">
            <a:xfrm>
              <a:off x="9488488" y="3681413"/>
              <a:ext cx="50800" cy="58738"/>
            </a:xfrm>
            <a:custGeom>
              <a:avLst/>
              <a:gdLst>
                <a:gd name="T0" fmla="*/ 32 w 32"/>
                <a:gd name="T1" fmla="*/ 28 h 37"/>
                <a:gd name="T2" fmla="*/ 14 w 32"/>
                <a:gd name="T3" fmla="*/ 37 h 37"/>
                <a:gd name="T4" fmla="*/ 0 w 32"/>
                <a:gd name="T5" fmla="*/ 8 h 37"/>
                <a:gd name="T6" fmla="*/ 18 w 32"/>
                <a:gd name="T7" fmla="*/ 0 h 37"/>
                <a:gd name="T8" fmla="*/ 32 w 32"/>
                <a:gd name="T9" fmla="*/ 2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7">
                  <a:moveTo>
                    <a:pt x="32" y="28"/>
                  </a:moveTo>
                  <a:lnTo>
                    <a:pt x="14" y="37"/>
                  </a:lnTo>
                  <a:lnTo>
                    <a:pt x="0" y="8"/>
                  </a:lnTo>
                  <a:lnTo>
                    <a:pt x="18" y="0"/>
                  </a:lnTo>
                  <a:lnTo>
                    <a:pt x="32" y="28"/>
                  </a:lnTo>
                  <a:close/>
                </a:path>
              </a:pathLst>
            </a:custGeom>
            <a:solidFill>
              <a:srgbClr val="005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30" name="Freeform 133"/>
            <p:cNvSpPr>
              <a:spLocks/>
            </p:cNvSpPr>
            <p:nvPr userDrawn="1"/>
          </p:nvSpPr>
          <p:spPr bwMode="gray">
            <a:xfrm>
              <a:off x="9548813" y="3651250"/>
              <a:ext cx="52388" cy="58738"/>
            </a:xfrm>
            <a:custGeom>
              <a:avLst/>
              <a:gdLst>
                <a:gd name="T0" fmla="*/ 33 w 33"/>
                <a:gd name="T1" fmla="*/ 29 h 37"/>
                <a:gd name="T2" fmla="*/ 13 w 33"/>
                <a:gd name="T3" fmla="*/ 37 h 37"/>
                <a:gd name="T4" fmla="*/ 0 w 33"/>
                <a:gd name="T5" fmla="*/ 9 h 37"/>
                <a:gd name="T6" fmla="*/ 18 w 33"/>
                <a:gd name="T7" fmla="*/ 0 h 37"/>
                <a:gd name="T8" fmla="*/ 33 w 33"/>
                <a:gd name="T9" fmla="*/ 2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7">
                  <a:moveTo>
                    <a:pt x="33" y="29"/>
                  </a:moveTo>
                  <a:lnTo>
                    <a:pt x="13" y="37"/>
                  </a:lnTo>
                  <a:lnTo>
                    <a:pt x="0" y="9"/>
                  </a:lnTo>
                  <a:lnTo>
                    <a:pt x="18" y="0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rgbClr val="005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31" name="Freeform 134"/>
            <p:cNvSpPr>
              <a:spLocks/>
            </p:cNvSpPr>
            <p:nvPr userDrawn="1"/>
          </p:nvSpPr>
          <p:spPr bwMode="gray">
            <a:xfrm>
              <a:off x="9607551" y="3622675"/>
              <a:ext cx="52388" cy="58738"/>
            </a:xfrm>
            <a:custGeom>
              <a:avLst/>
              <a:gdLst>
                <a:gd name="T0" fmla="*/ 33 w 33"/>
                <a:gd name="T1" fmla="*/ 28 h 37"/>
                <a:gd name="T2" fmla="*/ 15 w 33"/>
                <a:gd name="T3" fmla="*/ 37 h 37"/>
                <a:gd name="T4" fmla="*/ 0 w 33"/>
                <a:gd name="T5" fmla="*/ 9 h 37"/>
                <a:gd name="T6" fmla="*/ 20 w 33"/>
                <a:gd name="T7" fmla="*/ 0 h 37"/>
                <a:gd name="T8" fmla="*/ 33 w 33"/>
                <a:gd name="T9" fmla="*/ 2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7">
                  <a:moveTo>
                    <a:pt x="33" y="28"/>
                  </a:moveTo>
                  <a:lnTo>
                    <a:pt x="15" y="37"/>
                  </a:lnTo>
                  <a:lnTo>
                    <a:pt x="0" y="9"/>
                  </a:lnTo>
                  <a:lnTo>
                    <a:pt x="20" y="0"/>
                  </a:lnTo>
                  <a:lnTo>
                    <a:pt x="33" y="28"/>
                  </a:lnTo>
                  <a:close/>
                </a:path>
              </a:pathLst>
            </a:custGeom>
            <a:solidFill>
              <a:srgbClr val="005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32" name="Freeform 135"/>
            <p:cNvSpPr>
              <a:spLocks/>
            </p:cNvSpPr>
            <p:nvPr userDrawn="1"/>
          </p:nvSpPr>
          <p:spPr bwMode="gray">
            <a:xfrm>
              <a:off x="9669463" y="3592513"/>
              <a:ext cx="50800" cy="60325"/>
            </a:xfrm>
            <a:custGeom>
              <a:avLst/>
              <a:gdLst>
                <a:gd name="T0" fmla="*/ 32 w 32"/>
                <a:gd name="T1" fmla="*/ 29 h 38"/>
                <a:gd name="T2" fmla="*/ 14 w 32"/>
                <a:gd name="T3" fmla="*/ 38 h 38"/>
                <a:gd name="T4" fmla="*/ 0 w 32"/>
                <a:gd name="T5" fmla="*/ 10 h 38"/>
                <a:gd name="T6" fmla="*/ 18 w 32"/>
                <a:gd name="T7" fmla="*/ 0 h 38"/>
                <a:gd name="T8" fmla="*/ 32 w 32"/>
                <a:gd name="T9" fmla="*/ 2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8">
                  <a:moveTo>
                    <a:pt x="32" y="29"/>
                  </a:moveTo>
                  <a:lnTo>
                    <a:pt x="14" y="38"/>
                  </a:lnTo>
                  <a:lnTo>
                    <a:pt x="0" y="10"/>
                  </a:lnTo>
                  <a:lnTo>
                    <a:pt x="18" y="0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rgbClr val="005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33" name="Freeform 136"/>
            <p:cNvSpPr>
              <a:spLocks/>
            </p:cNvSpPr>
            <p:nvPr userDrawn="1"/>
          </p:nvSpPr>
          <p:spPr bwMode="gray">
            <a:xfrm>
              <a:off x="8372476" y="3711575"/>
              <a:ext cx="1233488" cy="590550"/>
            </a:xfrm>
            <a:custGeom>
              <a:avLst/>
              <a:gdLst>
                <a:gd name="T0" fmla="*/ 5 w 777"/>
                <a:gd name="T1" fmla="*/ 372 h 372"/>
                <a:gd name="T2" fmla="*/ 0 w 777"/>
                <a:gd name="T3" fmla="*/ 363 h 372"/>
                <a:gd name="T4" fmla="*/ 752 w 777"/>
                <a:gd name="T5" fmla="*/ 0 h 372"/>
                <a:gd name="T6" fmla="*/ 777 w 777"/>
                <a:gd name="T7" fmla="*/ 0 h 372"/>
                <a:gd name="T8" fmla="*/ 5 w 777"/>
                <a:gd name="T9" fmla="*/ 372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7" h="372">
                  <a:moveTo>
                    <a:pt x="5" y="372"/>
                  </a:moveTo>
                  <a:lnTo>
                    <a:pt x="0" y="363"/>
                  </a:lnTo>
                  <a:lnTo>
                    <a:pt x="752" y="0"/>
                  </a:lnTo>
                  <a:lnTo>
                    <a:pt x="777" y="0"/>
                  </a:lnTo>
                  <a:lnTo>
                    <a:pt x="5" y="372"/>
                  </a:lnTo>
                  <a:close/>
                </a:path>
              </a:pathLst>
            </a:custGeom>
            <a:solidFill>
              <a:srgbClr val="0086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34" name="Freeform 137"/>
            <p:cNvSpPr>
              <a:spLocks/>
            </p:cNvSpPr>
            <p:nvPr userDrawn="1"/>
          </p:nvSpPr>
          <p:spPr bwMode="gray">
            <a:xfrm>
              <a:off x="8734426" y="3252788"/>
              <a:ext cx="109538" cy="36513"/>
            </a:xfrm>
            <a:custGeom>
              <a:avLst/>
              <a:gdLst>
                <a:gd name="T0" fmla="*/ 0 w 69"/>
                <a:gd name="T1" fmla="*/ 0 h 23"/>
                <a:gd name="T2" fmla="*/ 0 w 69"/>
                <a:gd name="T3" fmla="*/ 0 h 23"/>
                <a:gd name="T4" fmla="*/ 69 w 69"/>
                <a:gd name="T5" fmla="*/ 23 h 23"/>
                <a:gd name="T6" fmla="*/ 69 w 69"/>
                <a:gd name="T7" fmla="*/ 23 h 23"/>
                <a:gd name="T8" fmla="*/ 0 w 69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23">
                  <a:moveTo>
                    <a:pt x="0" y="0"/>
                  </a:moveTo>
                  <a:lnTo>
                    <a:pt x="0" y="0"/>
                  </a:lnTo>
                  <a:lnTo>
                    <a:pt x="69" y="23"/>
                  </a:lnTo>
                  <a:lnTo>
                    <a:pt x="69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291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35" name="Freeform 138"/>
            <p:cNvSpPr>
              <a:spLocks/>
            </p:cNvSpPr>
            <p:nvPr userDrawn="1"/>
          </p:nvSpPr>
          <p:spPr bwMode="gray">
            <a:xfrm>
              <a:off x="8734426" y="3252788"/>
              <a:ext cx="109538" cy="36513"/>
            </a:xfrm>
            <a:custGeom>
              <a:avLst/>
              <a:gdLst>
                <a:gd name="T0" fmla="*/ 0 w 69"/>
                <a:gd name="T1" fmla="*/ 0 h 23"/>
                <a:gd name="T2" fmla="*/ 0 w 69"/>
                <a:gd name="T3" fmla="*/ 0 h 23"/>
                <a:gd name="T4" fmla="*/ 69 w 69"/>
                <a:gd name="T5" fmla="*/ 23 h 23"/>
                <a:gd name="T6" fmla="*/ 69 w 69"/>
                <a:gd name="T7" fmla="*/ 23 h 23"/>
                <a:gd name="T8" fmla="*/ 0 w 69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23">
                  <a:moveTo>
                    <a:pt x="0" y="0"/>
                  </a:moveTo>
                  <a:lnTo>
                    <a:pt x="0" y="0"/>
                  </a:lnTo>
                  <a:lnTo>
                    <a:pt x="69" y="23"/>
                  </a:lnTo>
                  <a:lnTo>
                    <a:pt x="69" y="2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36" name="Freeform 139"/>
            <p:cNvSpPr>
              <a:spLocks/>
            </p:cNvSpPr>
            <p:nvPr userDrawn="1"/>
          </p:nvSpPr>
          <p:spPr bwMode="gray">
            <a:xfrm>
              <a:off x="8734426" y="3252788"/>
              <a:ext cx="134938" cy="211138"/>
            </a:xfrm>
            <a:custGeom>
              <a:avLst/>
              <a:gdLst>
                <a:gd name="T0" fmla="*/ 0 w 85"/>
                <a:gd name="T1" fmla="*/ 0 h 133"/>
                <a:gd name="T2" fmla="*/ 74 w 85"/>
                <a:gd name="T3" fmla="*/ 133 h 133"/>
                <a:gd name="T4" fmla="*/ 85 w 85"/>
                <a:gd name="T5" fmla="*/ 75 h 133"/>
                <a:gd name="T6" fmla="*/ 69 w 85"/>
                <a:gd name="T7" fmla="*/ 23 h 133"/>
                <a:gd name="T8" fmla="*/ 0 w 85"/>
                <a:gd name="T9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133">
                  <a:moveTo>
                    <a:pt x="0" y="0"/>
                  </a:moveTo>
                  <a:lnTo>
                    <a:pt x="74" y="133"/>
                  </a:lnTo>
                  <a:lnTo>
                    <a:pt x="85" y="75"/>
                  </a:lnTo>
                  <a:lnTo>
                    <a:pt x="69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37" name="Freeform 140"/>
            <p:cNvSpPr>
              <a:spLocks/>
            </p:cNvSpPr>
            <p:nvPr userDrawn="1"/>
          </p:nvSpPr>
          <p:spPr bwMode="gray">
            <a:xfrm>
              <a:off x="8734426" y="3252788"/>
              <a:ext cx="134938" cy="211138"/>
            </a:xfrm>
            <a:custGeom>
              <a:avLst/>
              <a:gdLst>
                <a:gd name="T0" fmla="*/ 0 w 85"/>
                <a:gd name="T1" fmla="*/ 0 h 133"/>
                <a:gd name="T2" fmla="*/ 74 w 85"/>
                <a:gd name="T3" fmla="*/ 133 h 133"/>
                <a:gd name="T4" fmla="*/ 85 w 85"/>
                <a:gd name="T5" fmla="*/ 75 h 133"/>
                <a:gd name="T6" fmla="*/ 69 w 85"/>
                <a:gd name="T7" fmla="*/ 23 h 133"/>
                <a:gd name="T8" fmla="*/ 0 w 85"/>
                <a:gd name="T9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133">
                  <a:moveTo>
                    <a:pt x="0" y="0"/>
                  </a:moveTo>
                  <a:lnTo>
                    <a:pt x="74" y="133"/>
                  </a:lnTo>
                  <a:lnTo>
                    <a:pt x="85" y="75"/>
                  </a:lnTo>
                  <a:lnTo>
                    <a:pt x="69" y="2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38" name="Freeform 150"/>
            <p:cNvSpPr>
              <a:spLocks/>
            </p:cNvSpPr>
            <p:nvPr userDrawn="1"/>
          </p:nvSpPr>
          <p:spPr bwMode="gray">
            <a:xfrm>
              <a:off x="8634413" y="5446713"/>
              <a:ext cx="463550" cy="623888"/>
            </a:xfrm>
            <a:custGeom>
              <a:avLst/>
              <a:gdLst>
                <a:gd name="T0" fmla="*/ 201 w 257"/>
                <a:gd name="T1" fmla="*/ 3 h 348"/>
                <a:gd name="T2" fmla="*/ 171 w 257"/>
                <a:gd name="T3" fmla="*/ 43 h 348"/>
                <a:gd name="T4" fmla="*/ 245 w 257"/>
                <a:gd name="T5" fmla="*/ 322 h 348"/>
                <a:gd name="T6" fmla="*/ 257 w 257"/>
                <a:gd name="T7" fmla="*/ 329 h 348"/>
                <a:gd name="T8" fmla="*/ 109 w 257"/>
                <a:gd name="T9" fmla="*/ 318 h 348"/>
                <a:gd name="T10" fmla="*/ 47 w 257"/>
                <a:gd name="T11" fmla="*/ 87 h 348"/>
                <a:gd name="T12" fmla="*/ 201 w 257"/>
                <a:gd name="T13" fmla="*/ 3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7" h="348">
                  <a:moveTo>
                    <a:pt x="201" y="3"/>
                  </a:moveTo>
                  <a:cubicBezTo>
                    <a:pt x="190" y="15"/>
                    <a:pt x="179" y="28"/>
                    <a:pt x="171" y="43"/>
                  </a:cubicBezTo>
                  <a:cubicBezTo>
                    <a:pt x="114" y="141"/>
                    <a:pt x="147" y="266"/>
                    <a:pt x="245" y="322"/>
                  </a:cubicBezTo>
                  <a:cubicBezTo>
                    <a:pt x="249" y="325"/>
                    <a:pt x="253" y="327"/>
                    <a:pt x="257" y="329"/>
                  </a:cubicBezTo>
                  <a:cubicBezTo>
                    <a:pt x="210" y="348"/>
                    <a:pt x="156" y="346"/>
                    <a:pt x="109" y="318"/>
                  </a:cubicBezTo>
                  <a:cubicBezTo>
                    <a:pt x="28" y="271"/>
                    <a:pt x="0" y="168"/>
                    <a:pt x="47" y="87"/>
                  </a:cubicBezTo>
                  <a:cubicBezTo>
                    <a:pt x="80" y="30"/>
                    <a:pt x="140" y="0"/>
                    <a:pt x="201" y="3"/>
                  </a:cubicBezTo>
                </a:path>
              </a:pathLst>
            </a:custGeom>
            <a:solidFill>
              <a:srgbClr val="00A8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39" name="Freeform 151"/>
            <p:cNvSpPr>
              <a:spLocks noEditPoints="1"/>
            </p:cNvSpPr>
            <p:nvPr userDrawn="1"/>
          </p:nvSpPr>
          <p:spPr bwMode="gray">
            <a:xfrm>
              <a:off x="8702676" y="5491163"/>
              <a:ext cx="561975" cy="528638"/>
            </a:xfrm>
            <a:custGeom>
              <a:avLst/>
              <a:gdLst>
                <a:gd name="T0" fmla="*/ 160 w 311"/>
                <a:gd name="T1" fmla="*/ 63 h 294"/>
                <a:gd name="T2" fmla="*/ 137 w 311"/>
                <a:gd name="T3" fmla="*/ 9 h 294"/>
                <a:gd name="T4" fmla="*/ 133 w 311"/>
                <a:gd name="T5" fmla="*/ 67 h 294"/>
                <a:gd name="T6" fmla="*/ 178 w 311"/>
                <a:gd name="T7" fmla="*/ 44 h 294"/>
                <a:gd name="T8" fmla="*/ 133 w 311"/>
                <a:gd name="T9" fmla="*/ 120 h 294"/>
                <a:gd name="T10" fmla="*/ 178 w 311"/>
                <a:gd name="T11" fmla="*/ 174 h 294"/>
                <a:gd name="T12" fmla="*/ 142 w 311"/>
                <a:gd name="T13" fmla="*/ 174 h 294"/>
                <a:gd name="T14" fmla="*/ 236 w 311"/>
                <a:gd name="T15" fmla="*/ 0 h 294"/>
                <a:gd name="T16" fmla="*/ 208 w 311"/>
                <a:gd name="T17" fmla="*/ 72 h 294"/>
                <a:gd name="T18" fmla="*/ 236 w 311"/>
                <a:gd name="T19" fmla="*/ 0 h 294"/>
                <a:gd name="T20" fmla="*/ 236 w 311"/>
                <a:gd name="T21" fmla="*/ 9 h 294"/>
                <a:gd name="T22" fmla="*/ 199 w 311"/>
                <a:gd name="T23" fmla="*/ 120 h 294"/>
                <a:gd name="T24" fmla="*/ 245 w 311"/>
                <a:gd name="T25" fmla="*/ 174 h 294"/>
                <a:gd name="T26" fmla="*/ 208 w 311"/>
                <a:gd name="T27" fmla="*/ 174 h 294"/>
                <a:gd name="T28" fmla="*/ 240 w 311"/>
                <a:gd name="T29" fmla="*/ 261 h 294"/>
                <a:gd name="T30" fmla="*/ 227 w 311"/>
                <a:gd name="T31" fmla="*/ 222 h 294"/>
                <a:gd name="T32" fmla="*/ 217 w 311"/>
                <a:gd name="T33" fmla="*/ 231 h 294"/>
                <a:gd name="T34" fmla="*/ 204 w 311"/>
                <a:gd name="T35" fmla="*/ 294 h 294"/>
                <a:gd name="T36" fmla="*/ 244 w 311"/>
                <a:gd name="T37" fmla="*/ 291 h 294"/>
                <a:gd name="T38" fmla="*/ 302 w 311"/>
                <a:gd name="T39" fmla="*/ 62 h 294"/>
                <a:gd name="T40" fmla="*/ 284 w 311"/>
                <a:gd name="T41" fmla="*/ 36 h 294"/>
                <a:gd name="T42" fmla="*/ 270 w 311"/>
                <a:gd name="T43" fmla="*/ 72 h 294"/>
                <a:gd name="T44" fmla="*/ 307 w 311"/>
                <a:gd name="T45" fmla="*/ 150 h 294"/>
                <a:gd name="T46" fmla="*/ 293 w 311"/>
                <a:gd name="T47" fmla="*/ 111 h 294"/>
                <a:gd name="T48" fmla="*/ 284 w 311"/>
                <a:gd name="T49" fmla="*/ 120 h 294"/>
                <a:gd name="T50" fmla="*/ 270 w 311"/>
                <a:gd name="T51" fmla="*/ 183 h 294"/>
                <a:gd name="T52" fmla="*/ 307 w 311"/>
                <a:gd name="T53" fmla="*/ 150 h 294"/>
                <a:gd name="T54" fmla="*/ 266 w 311"/>
                <a:gd name="T55" fmla="*/ 231 h 294"/>
                <a:gd name="T56" fmla="*/ 302 w 311"/>
                <a:gd name="T57" fmla="*/ 231 h 294"/>
                <a:gd name="T58" fmla="*/ 36 w 311"/>
                <a:gd name="T59" fmla="*/ 44 h 294"/>
                <a:gd name="T60" fmla="*/ 18 w 311"/>
                <a:gd name="T61" fmla="*/ 48 h 294"/>
                <a:gd name="T62" fmla="*/ 4 w 311"/>
                <a:gd name="T63" fmla="*/ 72 h 294"/>
                <a:gd name="T64" fmla="*/ 41 w 311"/>
                <a:gd name="T65" fmla="*/ 39 h 294"/>
                <a:gd name="T66" fmla="*/ 0 w 311"/>
                <a:gd name="T67" fmla="*/ 174 h 294"/>
                <a:gd name="T68" fmla="*/ 45 w 311"/>
                <a:gd name="T69" fmla="*/ 120 h 294"/>
                <a:gd name="T70" fmla="*/ 9 w 311"/>
                <a:gd name="T71" fmla="*/ 120 h 294"/>
                <a:gd name="T72" fmla="*/ 9 w 311"/>
                <a:gd name="T73" fmla="*/ 222 h 294"/>
                <a:gd name="T74" fmla="*/ 36 w 311"/>
                <a:gd name="T75" fmla="*/ 231 h 294"/>
                <a:gd name="T76" fmla="*/ 36 w 311"/>
                <a:gd name="T77" fmla="*/ 222 h 294"/>
                <a:gd name="T78" fmla="*/ 66 w 311"/>
                <a:gd name="T79" fmla="*/ 63 h 294"/>
                <a:gd name="T80" fmla="*/ 112 w 311"/>
                <a:gd name="T81" fmla="*/ 9 h 294"/>
                <a:gd name="T82" fmla="*/ 75 w 311"/>
                <a:gd name="T83" fmla="*/ 9 h 294"/>
                <a:gd name="T84" fmla="*/ 103 w 311"/>
                <a:gd name="T85" fmla="*/ 155 h 294"/>
                <a:gd name="T86" fmla="*/ 71 w 311"/>
                <a:gd name="T87" fmla="*/ 111 h 294"/>
                <a:gd name="T88" fmla="*/ 84 w 311"/>
                <a:gd name="T89" fmla="*/ 174 h 294"/>
                <a:gd name="T90" fmla="*/ 107 w 311"/>
                <a:gd name="T91" fmla="*/ 183 h 294"/>
                <a:gd name="T92" fmla="*/ 103 w 311"/>
                <a:gd name="T93" fmla="*/ 222 h 294"/>
                <a:gd name="T94" fmla="*/ 75 w 311"/>
                <a:gd name="T95" fmla="*/ 294 h 294"/>
                <a:gd name="T96" fmla="*/ 103 w 311"/>
                <a:gd name="T97" fmla="*/ 222 h 294"/>
                <a:gd name="T98" fmla="*/ 103 w 311"/>
                <a:gd name="T99" fmla="*/ 231 h 294"/>
                <a:gd name="T100" fmla="*/ 169 w 311"/>
                <a:gd name="T101" fmla="*/ 284 h 294"/>
                <a:gd name="T102" fmla="*/ 133 w 311"/>
                <a:gd name="T103" fmla="*/ 226 h 294"/>
                <a:gd name="T104" fmla="*/ 137 w 311"/>
                <a:gd name="T105" fmla="*/ 284 h 294"/>
                <a:gd name="T106" fmla="*/ 178 w 311"/>
                <a:gd name="T107" fmla="*/ 289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11" h="294">
                  <a:moveTo>
                    <a:pt x="174" y="39"/>
                  </a:moveTo>
                  <a:cubicBezTo>
                    <a:pt x="170" y="39"/>
                    <a:pt x="169" y="41"/>
                    <a:pt x="169" y="44"/>
                  </a:cubicBezTo>
                  <a:cubicBezTo>
                    <a:pt x="169" y="63"/>
                    <a:pt x="169" y="63"/>
                    <a:pt x="169" y="63"/>
                  </a:cubicBezTo>
                  <a:cubicBezTo>
                    <a:pt x="160" y="63"/>
                    <a:pt x="160" y="63"/>
                    <a:pt x="160" y="63"/>
                  </a:cubicBezTo>
                  <a:cubicBezTo>
                    <a:pt x="160" y="0"/>
                    <a:pt x="160" y="0"/>
                    <a:pt x="160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35" y="0"/>
                    <a:pt x="133" y="1"/>
                    <a:pt x="133" y="5"/>
                  </a:cubicBezTo>
                  <a:cubicBezTo>
                    <a:pt x="133" y="8"/>
                    <a:pt x="135" y="9"/>
                    <a:pt x="137" y="9"/>
                  </a:cubicBezTo>
                  <a:cubicBezTo>
                    <a:pt x="151" y="9"/>
                    <a:pt x="151" y="9"/>
                    <a:pt x="151" y="9"/>
                  </a:cubicBezTo>
                  <a:cubicBezTo>
                    <a:pt x="151" y="63"/>
                    <a:pt x="151" y="63"/>
                    <a:pt x="151" y="63"/>
                  </a:cubicBezTo>
                  <a:cubicBezTo>
                    <a:pt x="137" y="63"/>
                    <a:pt x="137" y="63"/>
                    <a:pt x="137" y="63"/>
                  </a:cubicBezTo>
                  <a:cubicBezTo>
                    <a:pt x="135" y="63"/>
                    <a:pt x="133" y="64"/>
                    <a:pt x="133" y="67"/>
                  </a:cubicBezTo>
                  <a:cubicBezTo>
                    <a:pt x="133" y="71"/>
                    <a:pt x="135" y="72"/>
                    <a:pt x="137" y="72"/>
                  </a:cubicBezTo>
                  <a:cubicBezTo>
                    <a:pt x="174" y="72"/>
                    <a:pt x="174" y="72"/>
                    <a:pt x="174" y="72"/>
                  </a:cubicBezTo>
                  <a:cubicBezTo>
                    <a:pt x="176" y="72"/>
                    <a:pt x="178" y="71"/>
                    <a:pt x="178" y="67"/>
                  </a:cubicBezTo>
                  <a:cubicBezTo>
                    <a:pt x="178" y="44"/>
                    <a:pt x="178" y="44"/>
                    <a:pt x="178" y="44"/>
                  </a:cubicBezTo>
                  <a:cubicBezTo>
                    <a:pt x="178" y="41"/>
                    <a:pt x="177" y="39"/>
                    <a:pt x="174" y="39"/>
                  </a:cubicBezTo>
                  <a:close/>
                  <a:moveTo>
                    <a:pt x="169" y="111"/>
                  </a:moveTo>
                  <a:cubicBezTo>
                    <a:pt x="142" y="111"/>
                    <a:pt x="142" y="111"/>
                    <a:pt x="142" y="111"/>
                  </a:cubicBezTo>
                  <a:cubicBezTo>
                    <a:pt x="137" y="111"/>
                    <a:pt x="133" y="115"/>
                    <a:pt x="133" y="120"/>
                  </a:cubicBezTo>
                  <a:cubicBezTo>
                    <a:pt x="133" y="174"/>
                    <a:pt x="133" y="174"/>
                    <a:pt x="133" y="174"/>
                  </a:cubicBezTo>
                  <a:cubicBezTo>
                    <a:pt x="133" y="179"/>
                    <a:pt x="137" y="183"/>
                    <a:pt x="142" y="183"/>
                  </a:cubicBezTo>
                  <a:cubicBezTo>
                    <a:pt x="169" y="183"/>
                    <a:pt x="169" y="183"/>
                    <a:pt x="169" y="183"/>
                  </a:cubicBezTo>
                  <a:cubicBezTo>
                    <a:pt x="174" y="183"/>
                    <a:pt x="178" y="179"/>
                    <a:pt x="178" y="174"/>
                  </a:cubicBezTo>
                  <a:cubicBezTo>
                    <a:pt x="178" y="120"/>
                    <a:pt x="178" y="120"/>
                    <a:pt x="178" y="120"/>
                  </a:cubicBezTo>
                  <a:cubicBezTo>
                    <a:pt x="178" y="115"/>
                    <a:pt x="174" y="111"/>
                    <a:pt x="169" y="111"/>
                  </a:cubicBezTo>
                  <a:close/>
                  <a:moveTo>
                    <a:pt x="169" y="174"/>
                  </a:moveTo>
                  <a:cubicBezTo>
                    <a:pt x="142" y="174"/>
                    <a:pt x="142" y="174"/>
                    <a:pt x="142" y="174"/>
                  </a:cubicBezTo>
                  <a:cubicBezTo>
                    <a:pt x="142" y="120"/>
                    <a:pt x="142" y="120"/>
                    <a:pt x="142" y="120"/>
                  </a:cubicBezTo>
                  <a:cubicBezTo>
                    <a:pt x="169" y="120"/>
                    <a:pt x="169" y="120"/>
                    <a:pt x="169" y="120"/>
                  </a:cubicBezTo>
                  <a:lnTo>
                    <a:pt x="169" y="174"/>
                  </a:lnTo>
                  <a:close/>
                  <a:moveTo>
                    <a:pt x="236" y="0"/>
                  </a:moveTo>
                  <a:cubicBezTo>
                    <a:pt x="208" y="0"/>
                    <a:pt x="208" y="0"/>
                    <a:pt x="208" y="0"/>
                  </a:cubicBezTo>
                  <a:cubicBezTo>
                    <a:pt x="203" y="0"/>
                    <a:pt x="199" y="4"/>
                    <a:pt x="199" y="9"/>
                  </a:cubicBezTo>
                  <a:cubicBezTo>
                    <a:pt x="199" y="63"/>
                    <a:pt x="199" y="63"/>
                    <a:pt x="199" y="63"/>
                  </a:cubicBezTo>
                  <a:cubicBezTo>
                    <a:pt x="199" y="68"/>
                    <a:pt x="203" y="72"/>
                    <a:pt x="208" y="72"/>
                  </a:cubicBezTo>
                  <a:cubicBezTo>
                    <a:pt x="236" y="72"/>
                    <a:pt x="236" y="72"/>
                    <a:pt x="236" y="72"/>
                  </a:cubicBezTo>
                  <a:cubicBezTo>
                    <a:pt x="241" y="72"/>
                    <a:pt x="245" y="68"/>
                    <a:pt x="245" y="63"/>
                  </a:cubicBezTo>
                  <a:cubicBezTo>
                    <a:pt x="245" y="9"/>
                    <a:pt x="245" y="9"/>
                    <a:pt x="245" y="9"/>
                  </a:cubicBezTo>
                  <a:cubicBezTo>
                    <a:pt x="245" y="4"/>
                    <a:pt x="241" y="0"/>
                    <a:pt x="236" y="0"/>
                  </a:cubicBezTo>
                  <a:close/>
                  <a:moveTo>
                    <a:pt x="236" y="63"/>
                  </a:moveTo>
                  <a:cubicBezTo>
                    <a:pt x="208" y="63"/>
                    <a:pt x="208" y="63"/>
                    <a:pt x="208" y="63"/>
                  </a:cubicBezTo>
                  <a:cubicBezTo>
                    <a:pt x="208" y="9"/>
                    <a:pt x="208" y="9"/>
                    <a:pt x="208" y="9"/>
                  </a:cubicBezTo>
                  <a:cubicBezTo>
                    <a:pt x="236" y="9"/>
                    <a:pt x="236" y="9"/>
                    <a:pt x="236" y="9"/>
                  </a:cubicBezTo>
                  <a:lnTo>
                    <a:pt x="236" y="63"/>
                  </a:lnTo>
                  <a:close/>
                  <a:moveTo>
                    <a:pt x="236" y="111"/>
                  </a:moveTo>
                  <a:cubicBezTo>
                    <a:pt x="208" y="111"/>
                    <a:pt x="208" y="111"/>
                    <a:pt x="208" y="111"/>
                  </a:cubicBezTo>
                  <a:cubicBezTo>
                    <a:pt x="203" y="111"/>
                    <a:pt x="199" y="115"/>
                    <a:pt x="199" y="120"/>
                  </a:cubicBezTo>
                  <a:cubicBezTo>
                    <a:pt x="199" y="174"/>
                    <a:pt x="199" y="174"/>
                    <a:pt x="199" y="174"/>
                  </a:cubicBezTo>
                  <a:cubicBezTo>
                    <a:pt x="199" y="179"/>
                    <a:pt x="203" y="183"/>
                    <a:pt x="208" y="183"/>
                  </a:cubicBezTo>
                  <a:cubicBezTo>
                    <a:pt x="236" y="183"/>
                    <a:pt x="236" y="183"/>
                    <a:pt x="236" y="183"/>
                  </a:cubicBezTo>
                  <a:cubicBezTo>
                    <a:pt x="241" y="183"/>
                    <a:pt x="245" y="179"/>
                    <a:pt x="245" y="174"/>
                  </a:cubicBezTo>
                  <a:cubicBezTo>
                    <a:pt x="245" y="120"/>
                    <a:pt x="245" y="120"/>
                    <a:pt x="245" y="120"/>
                  </a:cubicBezTo>
                  <a:cubicBezTo>
                    <a:pt x="245" y="115"/>
                    <a:pt x="241" y="111"/>
                    <a:pt x="236" y="111"/>
                  </a:cubicBezTo>
                  <a:close/>
                  <a:moveTo>
                    <a:pt x="236" y="174"/>
                  </a:moveTo>
                  <a:cubicBezTo>
                    <a:pt x="208" y="174"/>
                    <a:pt x="208" y="174"/>
                    <a:pt x="208" y="174"/>
                  </a:cubicBezTo>
                  <a:cubicBezTo>
                    <a:pt x="208" y="120"/>
                    <a:pt x="208" y="120"/>
                    <a:pt x="208" y="120"/>
                  </a:cubicBezTo>
                  <a:cubicBezTo>
                    <a:pt x="236" y="120"/>
                    <a:pt x="236" y="120"/>
                    <a:pt x="236" y="120"/>
                  </a:cubicBezTo>
                  <a:lnTo>
                    <a:pt x="236" y="174"/>
                  </a:lnTo>
                  <a:close/>
                  <a:moveTo>
                    <a:pt x="240" y="261"/>
                  </a:moveTo>
                  <a:cubicBezTo>
                    <a:pt x="237" y="261"/>
                    <a:pt x="236" y="263"/>
                    <a:pt x="236" y="266"/>
                  </a:cubicBezTo>
                  <a:cubicBezTo>
                    <a:pt x="235" y="284"/>
                    <a:pt x="235" y="284"/>
                    <a:pt x="235" y="284"/>
                  </a:cubicBezTo>
                  <a:cubicBezTo>
                    <a:pt x="227" y="284"/>
                    <a:pt x="227" y="284"/>
                    <a:pt x="227" y="284"/>
                  </a:cubicBezTo>
                  <a:cubicBezTo>
                    <a:pt x="227" y="222"/>
                    <a:pt x="227" y="222"/>
                    <a:pt x="227" y="222"/>
                  </a:cubicBezTo>
                  <a:cubicBezTo>
                    <a:pt x="204" y="222"/>
                    <a:pt x="204" y="222"/>
                    <a:pt x="204" y="222"/>
                  </a:cubicBezTo>
                  <a:cubicBezTo>
                    <a:pt x="201" y="222"/>
                    <a:pt x="199" y="223"/>
                    <a:pt x="199" y="226"/>
                  </a:cubicBezTo>
                  <a:cubicBezTo>
                    <a:pt x="199" y="230"/>
                    <a:pt x="201" y="231"/>
                    <a:pt x="204" y="231"/>
                  </a:cubicBezTo>
                  <a:cubicBezTo>
                    <a:pt x="217" y="231"/>
                    <a:pt x="217" y="231"/>
                    <a:pt x="217" y="231"/>
                  </a:cubicBezTo>
                  <a:cubicBezTo>
                    <a:pt x="217" y="284"/>
                    <a:pt x="217" y="284"/>
                    <a:pt x="217" y="284"/>
                  </a:cubicBezTo>
                  <a:cubicBezTo>
                    <a:pt x="204" y="284"/>
                    <a:pt x="204" y="284"/>
                    <a:pt x="204" y="284"/>
                  </a:cubicBezTo>
                  <a:cubicBezTo>
                    <a:pt x="201" y="284"/>
                    <a:pt x="199" y="286"/>
                    <a:pt x="199" y="289"/>
                  </a:cubicBezTo>
                  <a:cubicBezTo>
                    <a:pt x="199" y="292"/>
                    <a:pt x="201" y="294"/>
                    <a:pt x="204" y="294"/>
                  </a:cubicBezTo>
                  <a:cubicBezTo>
                    <a:pt x="240" y="294"/>
                    <a:pt x="240" y="294"/>
                    <a:pt x="240" y="294"/>
                  </a:cubicBezTo>
                  <a:cubicBezTo>
                    <a:pt x="240" y="294"/>
                    <a:pt x="240" y="294"/>
                    <a:pt x="240" y="294"/>
                  </a:cubicBezTo>
                  <a:cubicBezTo>
                    <a:pt x="242" y="294"/>
                    <a:pt x="244" y="293"/>
                    <a:pt x="244" y="291"/>
                  </a:cubicBezTo>
                  <a:cubicBezTo>
                    <a:pt x="244" y="291"/>
                    <a:pt x="244" y="291"/>
                    <a:pt x="244" y="291"/>
                  </a:cubicBezTo>
                  <a:cubicBezTo>
                    <a:pt x="245" y="290"/>
                    <a:pt x="245" y="290"/>
                    <a:pt x="245" y="289"/>
                  </a:cubicBezTo>
                  <a:cubicBezTo>
                    <a:pt x="245" y="266"/>
                    <a:pt x="245" y="266"/>
                    <a:pt x="245" y="266"/>
                  </a:cubicBezTo>
                  <a:cubicBezTo>
                    <a:pt x="245" y="263"/>
                    <a:pt x="243" y="261"/>
                    <a:pt x="240" y="261"/>
                  </a:cubicBezTo>
                  <a:close/>
                  <a:moveTo>
                    <a:pt x="302" y="62"/>
                  </a:moveTo>
                  <a:cubicBezTo>
                    <a:pt x="302" y="63"/>
                    <a:pt x="302" y="63"/>
                    <a:pt x="302" y="63"/>
                  </a:cubicBezTo>
                  <a:cubicBezTo>
                    <a:pt x="293" y="63"/>
                    <a:pt x="293" y="63"/>
                    <a:pt x="293" y="63"/>
                  </a:cubicBezTo>
                  <a:cubicBezTo>
                    <a:pt x="293" y="48"/>
                    <a:pt x="293" y="48"/>
                    <a:pt x="293" y="48"/>
                  </a:cubicBezTo>
                  <a:cubicBezTo>
                    <a:pt x="290" y="44"/>
                    <a:pt x="287" y="40"/>
                    <a:pt x="284" y="36"/>
                  </a:cubicBezTo>
                  <a:cubicBezTo>
                    <a:pt x="284" y="63"/>
                    <a:pt x="284" y="63"/>
                    <a:pt x="284" y="63"/>
                  </a:cubicBezTo>
                  <a:cubicBezTo>
                    <a:pt x="270" y="63"/>
                    <a:pt x="270" y="63"/>
                    <a:pt x="270" y="63"/>
                  </a:cubicBezTo>
                  <a:cubicBezTo>
                    <a:pt x="268" y="63"/>
                    <a:pt x="266" y="64"/>
                    <a:pt x="266" y="67"/>
                  </a:cubicBezTo>
                  <a:cubicBezTo>
                    <a:pt x="266" y="71"/>
                    <a:pt x="268" y="72"/>
                    <a:pt x="270" y="72"/>
                  </a:cubicBezTo>
                  <a:cubicBezTo>
                    <a:pt x="307" y="72"/>
                    <a:pt x="307" y="72"/>
                    <a:pt x="307" y="72"/>
                  </a:cubicBezTo>
                  <a:cubicBezTo>
                    <a:pt x="307" y="72"/>
                    <a:pt x="307" y="72"/>
                    <a:pt x="307" y="72"/>
                  </a:cubicBezTo>
                  <a:cubicBezTo>
                    <a:pt x="306" y="69"/>
                    <a:pt x="304" y="65"/>
                    <a:pt x="302" y="62"/>
                  </a:cubicBezTo>
                  <a:close/>
                  <a:moveTo>
                    <a:pt x="307" y="150"/>
                  </a:moveTo>
                  <a:cubicBezTo>
                    <a:pt x="303" y="150"/>
                    <a:pt x="302" y="152"/>
                    <a:pt x="302" y="155"/>
                  </a:cubicBezTo>
                  <a:cubicBezTo>
                    <a:pt x="302" y="174"/>
                    <a:pt x="302" y="174"/>
                    <a:pt x="302" y="174"/>
                  </a:cubicBezTo>
                  <a:cubicBezTo>
                    <a:pt x="293" y="174"/>
                    <a:pt x="293" y="174"/>
                    <a:pt x="293" y="174"/>
                  </a:cubicBezTo>
                  <a:cubicBezTo>
                    <a:pt x="293" y="111"/>
                    <a:pt x="293" y="111"/>
                    <a:pt x="293" y="111"/>
                  </a:cubicBezTo>
                  <a:cubicBezTo>
                    <a:pt x="270" y="111"/>
                    <a:pt x="270" y="111"/>
                    <a:pt x="270" y="111"/>
                  </a:cubicBezTo>
                  <a:cubicBezTo>
                    <a:pt x="268" y="111"/>
                    <a:pt x="266" y="112"/>
                    <a:pt x="266" y="116"/>
                  </a:cubicBezTo>
                  <a:cubicBezTo>
                    <a:pt x="266" y="119"/>
                    <a:pt x="268" y="120"/>
                    <a:pt x="270" y="120"/>
                  </a:cubicBezTo>
                  <a:cubicBezTo>
                    <a:pt x="284" y="120"/>
                    <a:pt x="284" y="120"/>
                    <a:pt x="284" y="120"/>
                  </a:cubicBezTo>
                  <a:cubicBezTo>
                    <a:pt x="284" y="174"/>
                    <a:pt x="284" y="174"/>
                    <a:pt x="284" y="174"/>
                  </a:cubicBezTo>
                  <a:cubicBezTo>
                    <a:pt x="270" y="174"/>
                    <a:pt x="270" y="174"/>
                    <a:pt x="270" y="174"/>
                  </a:cubicBezTo>
                  <a:cubicBezTo>
                    <a:pt x="268" y="174"/>
                    <a:pt x="266" y="175"/>
                    <a:pt x="266" y="178"/>
                  </a:cubicBezTo>
                  <a:cubicBezTo>
                    <a:pt x="266" y="182"/>
                    <a:pt x="268" y="183"/>
                    <a:pt x="270" y="183"/>
                  </a:cubicBezTo>
                  <a:cubicBezTo>
                    <a:pt x="307" y="183"/>
                    <a:pt x="307" y="183"/>
                    <a:pt x="307" y="183"/>
                  </a:cubicBezTo>
                  <a:cubicBezTo>
                    <a:pt x="309" y="183"/>
                    <a:pt x="311" y="182"/>
                    <a:pt x="311" y="178"/>
                  </a:cubicBezTo>
                  <a:cubicBezTo>
                    <a:pt x="311" y="155"/>
                    <a:pt x="311" y="155"/>
                    <a:pt x="311" y="155"/>
                  </a:cubicBezTo>
                  <a:cubicBezTo>
                    <a:pt x="311" y="152"/>
                    <a:pt x="310" y="150"/>
                    <a:pt x="307" y="150"/>
                  </a:cubicBezTo>
                  <a:close/>
                  <a:moveTo>
                    <a:pt x="307" y="223"/>
                  </a:moveTo>
                  <a:cubicBezTo>
                    <a:pt x="305" y="222"/>
                    <a:pt x="304" y="222"/>
                    <a:pt x="302" y="222"/>
                  </a:cubicBezTo>
                  <a:cubicBezTo>
                    <a:pt x="275" y="222"/>
                    <a:pt x="275" y="222"/>
                    <a:pt x="275" y="222"/>
                  </a:cubicBezTo>
                  <a:cubicBezTo>
                    <a:pt x="270" y="222"/>
                    <a:pt x="266" y="226"/>
                    <a:pt x="266" y="231"/>
                  </a:cubicBezTo>
                  <a:cubicBezTo>
                    <a:pt x="266" y="276"/>
                    <a:pt x="266" y="276"/>
                    <a:pt x="266" y="276"/>
                  </a:cubicBezTo>
                  <a:cubicBezTo>
                    <a:pt x="269" y="273"/>
                    <a:pt x="272" y="270"/>
                    <a:pt x="275" y="267"/>
                  </a:cubicBezTo>
                  <a:cubicBezTo>
                    <a:pt x="275" y="231"/>
                    <a:pt x="275" y="231"/>
                    <a:pt x="275" y="231"/>
                  </a:cubicBezTo>
                  <a:cubicBezTo>
                    <a:pt x="302" y="231"/>
                    <a:pt x="302" y="231"/>
                    <a:pt x="302" y="231"/>
                  </a:cubicBezTo>
                  <a:cubicBezTo>
                    <a:pt x="302" y="232"/>
                    <a:pt x="302" y="232"/>
                    <a:pt x="302" y="232"/>
                  </a:cubicBezTo>
                  <a:cubicBezTo>
                    <a:pt x="304" y="229"/>
                    <a:pt x="305" y="226"/>
                    <a:pt x="307" y="223"/>
                  </a:cubicBezTo>
                  <a:close/>
                  <a:moveTo>
                    <a:pt x="41" y="39"/>
                  </a:moveTo>
                  <a:cubicBezTo>
                    <a:pt x="37" y="39"/>
                    <a:pt x="36" y="41"/>
                    <a:pt x="36" y="44"/>
                  </a:cubicBezTo>
                  <a:cubicBezTo>
                    <a:pt x="36" y="63"/>
                    <a:pt x="36" y="63"/>
                    <a:pt x="36" y="63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27" y="37"/>
                    <a:pt x="27" y="37"/>
                    <a:pt x="27" y="37"/>
                  </a:cubicBezTo>
                  <a:cubicBezTo>
                    <a:pt x="24" y="40"/>
                    <a:pt x="21" y="44"/>
                    <a:pt x="18" y="48"/>
                  </a:cubicBezTo>
                  <a:cubicBezTo>
                    <a:pt x="18" y="63"/>
                    <a:pt x="18" y="63"/>
                    <a:pt x="18" y="63"/>
                  </a:cubicBezTo>
                  <a:cubicBezTo>
                    <a:pt x="9" y="63"/>
                    <a:pt x="9" y="63"/>
                    <a:pt x="9" y="63"/>
                  </a:cubicBezTo>
                  <a:cubicBezTo>
                    <a:pt x="7" y="66"/>
                    <a:pt x="5" y="69"/>
                    <a:pt x="4" y="72"/>
                  </a:cubicBezTo>
                  <a:cubicBezTo>
                    <a:pt x="4" y="72"/>
                    <a:pt x="4" y="72"/>
                    <a:pt x="4" y="72"/>
                  </a:cubicBezTo>
                  <a:cubicBezTo>
                    <a:pt x="41" y="72"/>
                    <a:pt x="41" y="72"/>
                    <a:pt x="41" y="72"/>
                  </a:cubicBezTo>
                  <a:cubicBezTo>
                    <a:pt x="43" y="72"/>
                    <a:pt x="45" y="71"/>
                    <a:pt x="45" y="67"/>
                  </a:cubicBezTo>
                  <a:cubicBezTo>
                    <a:pt x="45" y="44"/>
                    <a:pt x="45" y="44"/>
                    <a:pt x="45" y="44"/>
                  </a:cubicBezTo>
                  <a:cubicBezTo>
                    <a:pt x="45" y="41"/>
                    <a:pt x="44" y="39"/>
                    <a:pt x="41" y="39"/>
                  </a:cubicBezTo>
                  <a:close/>
                  <a:moveTo>
                    <a:pt x="36" y="111"/>
                  </a:moveTo>
                  <a:cubicBezTo>
                    <a:pt x="9" y="111"/>
                    <a:pt x="9" y="111"/>
                    <a:pt x="9" y="111"/>
                  </a:cubicBezTo>
                  <a:cubicBezTo>
                    <a:pt x="4" y="111"/>
                    <a:pt x="0" y="115"/>
                    <a:pt x="0" y="120"/>
                  </a:cubicBezTo>
                  <a:cubicBezTo>
                    <a:pt x="0" y="174"/>
                    <a:pt x="0" y="174"/>
                    <a:pt x="0" y="174"/>
                  </a:cubicBezTo>
                  <a:cubicBezTo>
                    <a:pt x="0" y="179"/>
                    <a:pt x="4" y="183"/>
                    <a:pt x="9" y="183"/>
                  </a:cubicBezTo>
                  <a:cubicBezTo>
                    <a:pt x="36" y="183"/>
                    <a:pt x="36" y="183"/>
                    <a:pt x="36" y="183"/>
                  </a:cubicBezTo>
                  <a:cubicBezTo>
                    <a:pt x="41" y="183"/>
                    <a:pt x="45" y="179"/>
                    <a:pt x="45" y="174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45" y="115"/>
                    <a:pt x="41" y="111"/>
                    <a:pt x="36" y="111"/>
                  </a:cubicBezTo>
                  <a:close/>
                  <a:moveTo>
                    <a:pt x="36" y="174"/>
                  </a:moveTo>
                  <a:cubicBezTo>
                    <a:pt x="9" y="174"/>
                    <a:pt x="9" y="174"/>
                    <a:pt x="9" y="174"/>
                  </a:cubicBezTo>
                  <a:cubicBezTo>
                    <a:pt x="9" y="120"/>
                    <a:pt x="9" y="120"/>
                    <a:pt x="9" y="120"/>
                  </a:cubicBezTo>
                  <a:cubicBezTo>
                    <a:pt x="36" y="120"/>
                    <a:pt x="36" y="120"/>
                    <a:pt x="36" y="120"/>
                  </a:cubicBezTo>
                  <a:lnTo>
                    <a:pt x="36" y="174"/>
                  </a:lnTo>
                  <a:close/>
                  <a:moveTo>
                    <a:pt x="36" y="222"/>
                  </a:moveTo>
                  <a:cubicBezTo>
                    <a:pt x="9" y="222"/>
                    <a:pt x="9" y="222"/>
                    <a:pt x="9" y="222"/>
                  </a:cubicBezTo>
                  <a:cubicBezTo>
                    <a:pt x="7" y="222"/>
                    <a:pt x="6" y="222"/>
                    <a:pt x="4" y="223"/>
                  </a:cubicBezTo>
                  <a:cubicBezTo>
                    <a:pt x="6" y="226"/>
                    <a:pt x="7" y="229"/>
                    <a:pt x="9" y="232"/>
                  </a:cubicBezTo>
                  <a:cubicBezTo>
                    <a:pt x="9" y="231"/>
                    <a:pt x="9" y="231"/>
                    <a:pt x="9" y="231"/>
                  </a:cubicBezTo>
                  <a:cubicBezTo>
                    <a:pt x="36" y="231"/>
                    <a:pt x="36" y="231"/>
                    <a:pt x="36" y="231"/>
                  </a:cubicBezTo>
                  <a:cubicBezTo>
                    <a:pt x="36" y="267"/>
                    <a:pt x="36" y="267"/>
                    <a:pt x="36" y="267"/>
                  </a:cubicBezTo>
                  <a:cubicBezTo>
                    <a:pt x="39" y="270"/>
                    <a:pt x="42" y="273"/>
                    <a:pt x="45" y="275"/>
                  </a:cubicBezTo>
                  <a:cubicBezTo>
                    <a:pt x="45" y="231"/>
                    <a:pt x="45" y="231"/>
                    <a:pt x="45" y="231"/>
                  </a:cubicBezTo>
                  <a:cubicBezTo>
                    <a:pt x="45" y="226"/>
                    <a:pt x="41" y="222"/>
                    <a:pt x="36" y="222"/>
                  </a:cubicBezTo>
                  <a:close/>
                  <a:moveTo>
                    <a:pt x="103" y="0"/>
                  </a:moveTo>
                  <a:cubicBezTo>
                    <a:pt x="75" y="0"/>
                    <a:pt x="75" y="0"/>
                    <a:pt x="75" y="0"/>
                  </a:cubicBezTo>
                  <a:cubicBezTo>
                    <a:pt x="70" y="0"/>
                    <a:pt x="66" y="4"/>
                    <a:pt x="66" y="9"/>
                  </a:cubicBezTo>
                  <a:cubicBezTo>
                    <a:pt x="66" y="63"/>
                    <a:pt x="66" y="63"/>
                    <a:pt x="66" y="63"/>
                  </a:cubicBezTo>
                  <a:cubicBezTo>
                    <a:pt x="66" y="68"/>
                    <a:pt x="70" y="72"/>
                    <a:pt x="75" y="72"/>
                  </a:cubicBezTo>
                  <a:cubicBezTo>
                    <a:pt x="103" y="72"/>
                    <a:pt x="103" y="72"/>
                    <a:pt x="103" y="72"/>
                  </a:cubicBezTo>
                  <a:cubicBezTo>
                    <a:pt x="108" y="72"/>
                    <a:pt x="112" y="68"/>
                    <a:pt x="112" y="63"/>
                  </a:cubicBezTo>
                  <a:cubicBezTo>
                    <a:pt x="112" y="9"/>
                    <a:pt x="112" y="9"/>
                    <a:pt x="112" y="9"/>
                  </a:cubicBezTo>
                  <a:cubicBezTo>
                    <a:pt x="112" y="4"/>
                    <a:pt x="108" y="0"/>
                    <a:pt x="103" y="0"/>
                  </a:cubicBezTo>
                  <a:close/>
                  <a:moveTo>
                    <a:pt x="103" y="63"/>
                  </a:moveTo>
                  <a:cubicBezTo>
                    <a:pt x="75" y="63"/>
                    <a:pt x="75" y="63"/>
                    <a:pt x="75" y="63"/>
                  </a:cubicBezTo>
                  <a:cubicBezTo>
                    <a:pt x="75" y="9"/>
                    <a:pt x="75" y="9"/>
                    <a:pt x="75" y="9"/>
                  </a:cubicBezTo>
                  <a:cubicBezTo>
                    <a:pt x="103" y="9"/>
                    <a:pt x="103" y="9"/>
                    <a:pt x="103" y="9"/>
                  </a:cubicBezTo>
                  <a:lnTo>
                    <a:pt x="103" y="63"/>
                  </a:lnTo>
                  <a:close/>
                  <a:moveTo>
                    <a:pt x="107" y="150"/>
                  </a:moveTo>
                  <a:cubicBezTo>
                    <a:pt x="104" y="150"/>
                    <a:pt x="103" y="152"/>
                    <a:pt x="103" y="155"/>
                  </a:cubicBezTo>
                  <a:cubicBezTo>
                    <a:pt x="103" y="174"/>
                    <a:pt x="103" y="174"/>
                    <a:pt x="103" y="174"/>
                  </a:cubicBezTo>
                  <a:cubicBezTo>
                    <a:pt x="94" y="174"/>
                    <a:pt x="94" y="174"/>
                    <a:pt x="94" y="174"/>
                  </a:cubicBezTo>
                  <a:cubicBezTo>
                    <a:pt x="94" y="111"/>
                    <a:pt x="94" y="111"/>
                    <a:pt x="94" y="111"/>
                  </a:cubicBezTo>
                  <a:cubicBezTo>
                    <a:pt x="71" y="111"/>
                    <a:pt x="71" y="111"/>
                    <a:pt x="71" y="111"/>
                  </a:cubicBezTo>
                  <a:cubicBezTo>
                    <a:pt x="68" y="111"/>
                    <a:pt x="66" y="112"/>
                    <a:pt x="66" y="116"/>
                  </a:cubicBezTo>
                  <a:cubicBezTo>
                    <a:pt x="66" y="119"/>
                    <a:pt x="68" y="120"/>
                    <a:pt x="71" y="120"/>
                  </a:cubicBezTo>
                  <a:cubicBezTo>
                    <a:pt x="84" y="120"/>
                    <a:pt x="84" y="120"/>
                    <a:pt x="84" y="120"/>
                  </a:cubicBezTo>
                  <a:cubicBezTo>
                    <a:pt x="84" y="174"/>
                    <a:pt x="84" y="174"/>
                    <a:pt x="84" y="174"/>
                  </a:cubicBezTo>
                  <a:cubicBezTo>
                    <a:pt x="71" y="174"/>
                    <a:pt x="71" y="174"/>
                    <a:pt x="71" y="174"/>
                  </a:cubicBezTo>
                  <a:cubicBezTo>
                    <a:pt x="68" y="174"/>
                    <a:pt x="66" y="175"/>
                    <a:pt x="66" y="178"/>
                  </a:cubicBezTo>
                  <a:cubicBezTo>
                    <a:pt x="66" y="181"/>
                    <a:pt x="68" y="183"/>
                    <a:pt x="71" y="183"/>
                  </a:cubicBezTo>
                  <a:cubicBezTo>
                    <a:pt x="107" y="183"/>
                    <a:pt x="107" y="183"/>
                    <a:pt x="107" y="183"/>
                  </a:cubicBezTo>
                  <a:cubicBezTo>
                    <a:pt x="110" y="183"/>
                    <a:pt x="112" y="181"/>
                    <a:pt x="112" y="178"/>
                  </a:cubicBezTo>
                  <a:cubicBezTo>
                    <a:pt x="112" y="155"/>
                    <a:pt x="112" y="155"/>
                    <a:pt x="112" y="155"/>
                  </a:cubicBezTo>
                  <a:cubicBezTo>
                    <a:pt x="112" y="152"/>
                    <a:pt x="111" y="150"/>
                    <a:pt x="107" y="150"/>
                  </a:cubicBezTo>
                  <a:close/>
                  <a:moveTo>
                    <a:pt x="103" y="222"/>
                  </a:moveTo>
                  <a:cubicBezTo>
                    <a:pt x="75" y="222"/>
                    <a:pt x="75" y="222"/>
                    <a:pt x="75" y="222"/>
                  </a:cubicBezTo>
                  <a:cubicBezTo>
                    <a:pt x="70" y="222"/>
                    <a:pt x="66" y="226"/>
                    <a:pt x="66" y="231"/>
                  </a:cubicBezTo>
                  <a:cubicBezTo>
                    <a:pt x="66" y="284"/>
                    <a:pt x="66" y="284"/>
                    <a:pt x="66" y="284"/>
                  </a:cubicBezTo>
                  <a:cubicBezTo>
                    <a:pt x="66" y="290"/>
                    <a:pt x="70" y="294"/>
                    <a:pt x="75" y="294"/>
                  </a:cubicBezTo>
                  <a:cubicBezTo>
                    <a:pt x="103" y="294"/>
                    <a:pt x="103" y="294"/>
                    <a:pt x="103" y="294"/>
                  </a:cubicBezTo>
                  <a:cubicBezTo>
                    <a:pt x="108" y="294"/>
                    <a:pt x="112" y="290"/>
                    <a:pt x="112" y="284"/>
                  </a:cubicBezTo>
                  <a:cubicBezTo>
                    <a:pt x="112" y="231"/>
                    <a:pt x="112" y="231"/>
                    <a:pt x="112" y="231"/>
                  </a:cubicBezTo>
                  <a:cubicBezTo>
                    <a:pt x="112" y="226"/>
                    <a:pt x="108" y="222"/>
                    <a:pt x="103" y="222"/>
                  </a:cubicBezTo>
                  <a:close/>
                  <a:moveTo>
                    <a:pt x="103" y="284"/>
                  </a:moveTo>
                  <a:cubicBezTo>
                    <a:pt x="75" y="284"/>
                    <a:pt x="75" y="284"/>
                    <a:pt x="75" y="284"/>
                  </a:cubicBezTo>
                  <a:cubicBezTo>
                    <a:pt x="75" y="231"/>
                    <a:pt x="75" y="231"/>
                    <a:pt x="75" y="231"/>
                  </a:cubicBezTo>
                  <a:cubicBezTo>
                    <a:pt x="103" y="231"/>
                    <a:pt x="103" y="231"/>
                    <a:pt x="103" y="231"/>
                  </a:cubicBezTo>
                  <a:lnTo>
                    <a:pt x="103" y="284"/>
                  </a:lnTo>
                  <a:close/>
                  <a:moveTo>
                    <a:pt x="174" y="261"/>
                  </a:moveTo>
                  <a:cubicBezTo>
                    <a:pt x="170" y="261"/>
                    <a:pt x="169" y="263"/>
                    <a:pt x="169" y="266"/>
                  </a:cubicBezTo>
                  <a:cubicBezTo>
                    <a:pt x="169" y="284"/>
                    <a:pt x="169" y="284"/>
                    <a:pt x="169" y="284"/>
                  </a:cubicBezTo>
                  <a:cubicBezTo>
                    <a:pt x="160" y="284"/>
                    <a:pt x="160" y="284"/>
                    <a:pt x="160" y="284"/>
                  </a:cubicBezTo>
                  <a:cubicBezTo>
                    <a:pt x="160" y="222"/>
                    <a:pt x="160" y="222"/>
                    <a:pt x="160" y="222"/>
                  </a:cubicBezTo>
                  <a:cubicBezTo>
                    <a:pt x="137" y="222"/>
                    <a:pt x="137" y="222"/>
                    <a:pt x="137" y="222"/>
                  </a:cubicBezTo>
                  <a:cubicBezTo>
                    <a:pt x="135" y="222"/>
                    <a:pt x="133" y="223"/>
                    <a:pt x="133" y="226"/>
                  </a:cubicBezTo>
                  <a:cubicBezTo>
                    <a:pt x="133" y="230"/>
                    <a:pt x="135" y="231"/>
                    <a:pt x="137" y="231"/>
                  </a:cubicBezTo>
                  <a:cubicBezTo>
                    <a:pt x="151" y="231"/>
                    <a:pt x="151" y="231"/>
                    <a:pt x="151" y="231"/>
                  </a:cubicBezTo>
                  <a:cubicBezTo>
                    <a:pt x="151" y="284"/>
                    <a:pt x="151" y="284"/>
                    <a:pt x="151" y="284"/>
                  </a:cubicBezTo>
                  <a:cubicBezTo>
                    <a:pt x="137" y="284"/>
                    <a:pt x="137" y="284"/>
                    <a:pt x="137" y="284"/>
                  </a:cubicBezTo>
                  <a:cubicBezTo>
                    <a:pt x="135" y="284"/>
                    <a:pt x="133" y="286"/>
                    <a:pt x="133" y="289"/>
                  </a:cubicBezTo>
                  <a:cubicBezTo>
                    <a:pt x="133" y="292"/>
                    <a:pt x="135" y="294"/>
                    <a:pt x="137" y="294"/>
                  </a:cubicBezTo>
                  <a:cubicBezTo>
                    <a:pt x="174" y="294"/>
                    <a:pt x="174" y="294"/>
                    <a:pt x="174" y="294"/>
                  </a:cubicBezTo>
                  <a:cubicBezTo>
                    <a:pt x="176" y="294"/>
                    <a:pt x="178" y="292"/>
                    <a:pt x="178" y="289"/>
                  </a:cubicBezTo>
                  <a:cubicBezTo>
                    <a:pt x="178" y="266"/>
                    <a:pt x="178" y="266"/>
                    <a:pt x="178" y="266"/>
                  </a:cubicBezTo>
                  <a:cubicBezTo>
                    <a:pt x="178" y="263"/>
                    <a:pt x="177" y="261"/>
                    <a:pt x="174" y="26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40" name="Freeform 152"/>
            <p:cNvSpPr>
              <a:spLocks noEditPoints="1"/>
            </p:cNvSpPr>
            <p:nvPr userDrawn="1"/>
          </p:nvSpPr>
          <p:spPr bwMode="gray">
            <a:xfrm>
              <a:off x="8702676" y="5491163"/>
              <a:ext cx="322263" cy="528638"/>
            </a:xfrm>
            <a:custGeom>
              <a:avLst/>
              <a:gdLst>
                <a:gd name="T0" fmla="*/ 133 w 178"/>
                <a:gd name="T1" fmla="*/ 5 h 294"/>
                <a:gd name="T2" fmla="*/ 138 w 178"/>
                <a:gd name="T3" fmla="*/ 9 h 294"/>
                <a:gd name="T4" fmla="*/ 137 w 178"/>
                <a:gd name="T5" fmla="*/ 0 h 294"/>
                <a:gd name="T6" fmla="*/ 36 w 178"/>
                <a:gd name="T7" fmla="*/ 44 h 294"/>
                <a:gd name="T8" fmla="*/ 27 w 178"/>
                <a:gd name="T9" fmla="*/ 63 h 294"/>
                <a:gd name="T10" fmla="*/ 22 w 178"/>
                <a:gd name="T11" fmla="*/ 43 h 294"/>
                <a:gd name="T12" fmla="*/ 18 w 178"/>
                <a:gd name="T13" fmla="*/ 48 h 294"/>
                <a:gd name="T14" fmla="*/ 9 w 178"/>
                <a:gd name="T15" fmla="*/ 63 h 294"/>
                <a:gd name="T16" fmla="*/ 4 w 178"/>
                <a:gd name="T17" fmla="*/ 72 h 294"/>
                <a:gd name="T18" fmla="*/ 4 w 178"/>
                <a:gd name="T19" fmla="*/ 72 h 294"/>
                <a:gd name="T20" fmla="*/ 45 w 178"/>
                <a:gd name="T21" fmla="*/ 67 h 294"/>
                <a:gd name="T22" fmla="*/ 41 w 178"/>
                <a:gd name="T23" fmla="*/ 39 h 294"/>
                <a:gd name="T24" fmla="*/ 9 w 178"/>
                <a:gd name="T25" fmla="*/ 111 h 294"/>
                <a:gd name="T26" fmla="*/ 0 w 178"/>
                <a:gd name="T27" fmla="*/ 174 h 294"/>
                <a:gd name="T28" fmla="*/ 36 w 178"/>
                <a:gd name="T29" fmla="*/ 183 h 294"/>
                <a:gd name="T30" fmla="*/ 45 w 178"/>
                <a:gd name="T31" fmla="*/ 120 h 294"/>
                <a:gd name="T32" fmla="*/ 36 w 178"/>
                <a:gd name="T33" fmla="*/ 174 h 294"/>
                <a:gd name="T34" fmla="*/ 9 w 178"/>
                <a:gd name="T35" fmla="*/ 120 h 294"/>
                <a:gd name="T36" fmla="*/ 36 w 178"/>
                <a:gd name="T37" fmla="*/ 174 h 294"/>
                <a:gd name="T38" fmla="*/ 9 w 178"/>
                <a:gd name="T39" fmla="*/ 222 h 294"/>
                <a:gd name="T40" fmla="*/ 4 w 178"/>
                <a:gd name="T41" fmla="*/ 223 h 294"/>
                <a:gd name="T42" fmla="*/ 9 w 178"/>
                <a:gd name="T43" fmla="*/ 231 h 294"/>
                <a:gd name="T44" fmla="*/ 36 w 178"/>
                <a:gd name="T45" fmla="*/ 267 h 294"/>
                <a:gd name="T46" fmla="*/ 45 w 178"/>
                <a:gd name="T47" fmla="*/ 275 h 294"/>
                <a:gd name="T48" fmla="*/ 36 w 178"/>
                <a:gd name="T49" fmla="*/ 222 h 294"/>
                <a:gd name="T50" fmla="*/ 75 w 178"/>
                <a:gd name="T51" fmla="*/ 0 h 294"/>
                <a:gd name="T52" fmla="*/ 66 w 178"/>
                <a:gd name="T53" fmla="*/ 63 h 294"/>
                <a:gd name="T54" fmla="*/ 103 w 178"/>
                <a:gd name="T55" fmla="*/ 72 h 294"/>
                <a:gd name="T56" fmla="*/ 112 w 178"/>
                <a:gd name="T57" fmla="*/ 9 h 294"/>
                <a:gd name="T58" fmla="*/ 103 w 178"/>
                <a:gd name="T59" fmla="*/ 63 h 294"/>
                <a:gd name="T60" fmla="*/ 75 w 178"/>
                <a:gd name="T61" fmla="*/ 9 h 294"/>
                <a:gd name="T62" fmla="*/ 103 w 178"/>
                <a:gd name="T63" fmla="*/ 63 h 294"/>
                <a:gd name="T64" fmla="*/ 107 w 178"/>
                <a:gd name="T65" fmla="*/ 150 h 294"/>
                <a:gd name="T66" fmla="*/ 103 w 178"/>
                <a:gd name="T67" fmla="*/ 174 h 294"/>
                <a:gd name="T68" fmla="*/ 94 w 178"/>
                <a:gd name="T69" fmla="*/ 111 h 294"/>
                <a:gd name="T70" fmla="*/ 66 w 178"/>
                <a:gd name="T71" fmla="*/ 115 h 294"/>
                <a:gd name="T72" fmla="*/ 84 w 178"/>
                <a:gd name="T73" fmla="*/ 120 h 294"/>
                <a:gd name="T74" fmla="*/ 71 w 178"/>
                <a:gd name="T75" fmla="*/ 174 h 294"/>
                <a:gd name="T76" fmla="*/ 71 w 178"/>
                <a:gd name="T77" fmla="*/ 183 h 294"/>
                <a:gd name="T78" fmla="*/ 112 w 178"/>
                <a:gd name="T79" fmla="*/ 178 h 294"/>
                <a:gd name="T80" fmla="*/ 107 w 178"/>
                <a:gd name="T81" fmla="*/ 150 h 294"/>
                <a:gd name="T82" fmla="*/ 75 w 178"/>
                <a:gd name="T83" fmla="*/ 222 h 294"/>
                <a:gd name="T84" fmla="*/ 66 w 178"/>
                <a:gd name="T85" fmla="*/ 284 h 294"/>
                <a:gd name="T86" fmla="*/ 103 w 178"/>
                <a:gd name="T87" fmla="*/ 294 h 294"/>
                <a:gd name="T88" fmla="*/ 112 w 178"/>
                <a:gd name="T89" fmla="*/ 231 h 294"/>
                <a:gd name="T90" fmla="*/ 103 w 178"/>
                <a:gd name="T91" fmla="*/ 284 h 294"/>
                <a:gd name="T92" fmla="*/ 75 w 178"/>
                <a:gd name="T93" fmla="*/ 231 h 294"/>
                <a:gd name="T94" fmla="*/ 103 w 178"/>
                <a:gd name="T95" fmla="*/ 284 h 294"/>
                <a:gd name="T96" fmla="*/ 133 w 178"/>
                <a:gd name="T97" fmla="*/ 226 h 294"/>
                <a:gd name="T98" fmla="*/ 138 w 178"/>
                <a:gd name="T99" fmla="*/ 231 h 294"/>
                <a:gd name="T100" fmla="*/ 169 w 178"/>
                <a:gd name="T101" fmla="*/ 269 h 294"/>
                <a:gd name="T102" fmla="*/ 160 w 178"/>
                <a:gd name="T103" fmla="*/ 284 h 294"/>
                <a:gd name="T104" fmla="*/ 151 w 178"/>
                <a:gd name="T105" fmla="*/ 249 h 294"/>
                <a:gd name="T106" fmla="*/ 137 w 178"/>
                <a:gd name="T107" fmla="*/ 284 h 294"/>
                <a:gd name="T108" fmla="*/ 137 w 178"/>
                <a:gd name="T109" fmla="*/ 294 h 294"/>
                <a:gd name="T110" fmla="*/ 178 w 178"/>
                <a:gd name="T111" fmla="*/ 289 h 294"/>
                <a:gd name="T112" fmla="*/ 169 w 178"/>
                <a:gd name="T113" fmla="*/ 269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78" h="294">
                  <a:moveTo>
                    <a:pt x="137" y="0"/>
                  </a:moveTo>
                  <a:cubicBezTo>
                    <a:pt x="135" y="0"/>
                    <a:pt x="133" y="1"/>
                    <a:pt x="133" y="5"/>
                  </a:cubicBezTo>
                  <a:cubicBezTo>
                    <a:pt x="133" y="8"/>
                    <a:pt x="135" y="9"/>
                    <a:pt x="137" y="9"/>
                  </a:cubicBezTo>
                  <a:cubicBezTo>
                    <a:pt x="138" y="9"/>
                    <a:pt x="138" y="9"/>
                    <a:pt x="138" y="9"/>
                  </a:cubicBezTo>
                  <a:cubicBezTo>
                    <a:pt x="140" y="6"/>
                    <a:pt x="142" y="3"/>
                    <a:pt x="144" y="0"/>
                  </a:cubicBezTo>
                  <a:lnTo>
                    <a:pt x="137" y="0"/>
                  </a:lnTo>
                  <a:close/>
                  <a:moveTo>
                    <a:pt x="41" y="39"/>
                  </a:moveTo>
                  <a:cubicBezTo>
                    <a:pt x="37" y="39"/>
                    <a:pt x="36" y="41"/>
                    <a:pt x="36" y="44"/>
                  </a:cubicBezTo>
                  <a:cubicBezTo>
                    <a:pt x="36" y="63"/>
                    <a:pt x="36" y="63"/>
                    <a:pt x="36" y="63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27" y="36"/>
                    <a:pt x="27" y="36"/>
                    <a:pt x="27" y="36"/>
                  </a:cubicBezTo>
                  <a:cubicBezTo>
                    <a:pt x="25" y="38"/>
                    <a:pt x="24" y="40"/>
                    <a:pt x="22" y="43"/>
                  </a:cubicBezTo>
                  <a:cubicBezTo>
                    <a:pt x="22" y="43"/>
                    <a:pt x="21" y="43"/>
                    <a:pt x="21" y="44"/>
                  </a:cubicBezTo>
                  <a:cubicBezTo>
                    <a:pt x="20" y="45"/>
                    <a:pt x="19" y="47"/>
                    <a:pt x="18" y="48"/>
                  </a:cubicBezTo>
                  <a:cubicBezTo>
                    <a:pt x="18" y="63"/>
                    <a:pt x="18" y="63"/>
                    <a:pt x="18" y="63"/>
                  </a:cubicBezTo>
                  <a:cubicBezTo>
                    <a:pt x="9" y="63"/>
                    <a:pt x="9" y="63"/>
                    <a:pt x="9" y="63"/>
                  </a:cubicBezTo>
                  <a:cubicBezTo>
                    <a:pt x="8" y="63"/>
                    <a:pt x="8" y="63"/>
                    <a:pt x="8" y="63"/>
                  </a:cubicBezTo>
                  <a:cubicBezTo>
                    <a:pt x="7" y="66"/>
                    <a:pt x="5" y="69"/>
                    <a:pt x="4" y="72"/>
                  </a:cubicBezTo>
                  <a:cubicBezTo>
                    <a:pt x="4" y="72"/>
                    <a:pt x="4" y="72"/>
                    <a:pt x="4" y="72"/>
                  </a:cubicBezTo>
                  <a:cubicBezTo>
                    <a:pt x="4" y="72"/>
                    <a:pt x="4" y="72"/>
                    <a:pt x="4" y="72"/>
                  </a:cubicBezTo>
                  <a:cubicBezTo>
                    <a:pt x="41" y="72"/>
                    <a:pt x="41" y="72"/>
                    <a:pt x="41" y="72"/>
                  </a:cubicBezTo>
                  <a:cubicBezTo>
                    <a:pt x="43" y="72"/>
                    <a:pt x="45" y="71"/>
                    <a:pt x="45" y="67"/>
                  </a:cubicBezTo>
                  <a:cubicBezTo>
                    <a:pt x="45" y="44"/>
                    <a:pt x="45" y="44"/>
                    <a:pt x="45" y="44"/>
                  </a:cubicBezTo>
                  <a:cubicBezTo>
                    <a:pt x="45" y="41"/>
                    <a:pt x="44" y="39"/>
                    <a:pt x="41" y="39"/>
                  </a:cubicBezTo>
                  <a:close/>
                  <a:moveTo>
                    <a:pt x="36" y="111"/>
                  </a:moveTo>
                  <a:cubicBezTo>
                    <a:pt x="9" y="111"/>
                    <a:pt x="9" y="111"/>
                    <a:pt x="9" y="111"/>
                  </a:cubicBezTo>
                  <a:cubicBezTo>
                    <a:pt x="4" y="111"/>
                    <a:pt x="0" y="115"/>
                    <a:pt x="0" y="120"/>
                  </a:cubicBezTo>
                  <a:cubicBezTo>
                    <a:pt x="0" y="174"/>
                    <a:pt x="0" y="174"/>
                    <a:pt x="0" y="174"/>
                  </a:cubicBezTo>
                  <a:cubicBezTo>
                    <a:pt x="0" y="179"/>
                    <a:pt x="4" y="183"/>
                    <a:pt x="9" y="183"/>
                  </a:cubicBezTo>
                  <a:cubicBezTo>
                    <a:pt x="36" y="183"/>
                    <a:pt x="36" y="183"/>
                    <a:pt x="36" y="183"/>
                  </a:cubicBezTo>
                  <a:cubicBezTo>
                    <a:pt x="41" y="183"/>
                    <a:pt x="45" y="179"/>
                    <a:pt x="45" y="174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45" y="115"/>
                    <a:pt x="41" y="111"/>
                    <a:pt x="36" y="111"/>
                  </a:cubicBezTo>
                  <a:close/>
                  <a:moveTo>
                    <a:pt x="36" y="174"/>
                  </a:moveTo>
                  <a:cubicBezTo>
                    <a:pt x="9" y="174"/>
                    <a:pt x="9" y="174"/>
                    <a:pt x="9" y="174"/>
                  </a:cubicBezTo>
                  <a:cubicBezTo>
                    <a:pt x="9" y="120"/>
                    <a:pt x="9" y="120"/>
                    <a:pt x="9" y="120"/>
                  </a:cubicBezTo>
                  <a:cubicBezTo>
                    <a:pt x="36" y="120"/>
                    <a:pt x="36" y="120"/>
                    <a:pt x="36" y="120"/>
                  </a:cubicBezTo>
                  <a:lnTo>
                    <a:pt x="36" y="174"/>
                  </a:lnTo>
                  <a:close/>
                  <a:moveTo>
                    <a:pt x="36" y="222"/>
                  </a:moveTo>
                  <a:cubicBezTo>
                    <a:pt x="9" y="222"/>
                    <a:pt x="9" y="222"/>
                    <a:pt x="9" y="222"/>
                  </a:cubicBezTo>
                  <a:cubicBezTo>
                    <a:pt x="7" y="222"/>
                    <a:pt x="6" y="222"/>
                    <a:pt x="4" y="223"/>
                  </a:cubicBezTo>
                  <a:cubicBezTo>
                    <a:pt x="4" y="223"/>
                    <a:pt x="4" y="223"/>
                    <a:pt x="4" y="223"/>
                  </a:cubicBezTo>
                  <a:cubicBezTo>
                    <a:pt x="6" y="226"/>
                    <a:pt x="7" y="229"/>
                    <a:pt x="9" y="232"/>
                  </a:cubicBezTo>
                  <a:cubicBezTo>
                    <a:pt x="9" y="231"/>
                    <a:pt x="9" y="231"/>
                    <a:pt x="9" y="231"/>
                  </a:cubicBezTo>
                  <a:cubicBezTo>
                    <a:pt x="36" y="231"/>
                    <a:pt x="36" y="231"/>
                    <a:pt x="36" y="231"/>
                  </a:cubicBezTo>
                  <a:cubicBezTo>
                    <a:pt x="36" y="267"/>
                    <a:pt x="36" y="267"/>
                    <a:pt x="36" y="267"/>
                  </a:cubicBezTo>
                  <a:cubicBezTo>
                    <a:pt x="38" y="269"/>
                    <a:pt x="40" y="271"/>
                    <a:pt x="42" y="273"/>
                  </a:cubicBezTo>
                  <a:cubicBezTo>
                    <a:pt x="43" y="274"/>
                    <a:pt x="44" y="274"/>
                    <a:pt x="45" y="275"/>
                  </a:cubicBezTo>
                  <a:cubicBezTo>
                    <a:pt x="45" y="231"/>
                    <a:pt x="45" y="231"/>
                    <a:pt x="45" y="231"/>
                  </a:cubicBezTo>
                  <a:cubicBezTo>
                    <a:pt x="45" y="226"/>
                    <a:pt x="41" y="222"/>
                    <a:pt x="36" y="222"/>
                  </a:cubicBezTo>
                  <a:close/>
                  <a:moveTo>
                    <a:pt x="103" y="0"/>
                  </a:moveTo>
                  <a:cubicBezTo>
                    <a:pt x="75" y="0"/>
                    <a:pt x="75" y="0"/>
                    <a:pt x="75" y="0"/>
                  </a:cubicBezTo>
                  <a:cubicBezTo>
                    <a:pt x="70" y="0"/>
                    <a:pt x="66" y="4"/>
                    <a:pt x="66" y="9"/>
                  </a:cubicBezTo>
                  <a:cubicBezTo>
                    <a:pt x="66" y="63"/>
                    <a:pt x="66" y="63"/>
                    <a:pt x="66" y="63"/>
                  </a:cubicBezTo>
                  <a:cubicBezTo>
                    <a:pt x="66" y="68"/>
                    <a:pt x="70" y="72"/>
                    <a:pt x="75" y="72"/>
                  </a:cubicBezTo>
                  <a:cubicBezTo>
                    <a:pt x="103" y="72"/>
                    <a:pt x="103" y="72"/>
                    <a:pt x="103" y="72"/>
                  </a:cubicBezTo>
                  <a:cubicBezTo>
                    <a:pt x="108" y="72"/>
                    <a:pt x="112" y="68"/>
                    <a:pt x="112" y="63"/>
                  </a:cubicBezTo>
                  <a:cubicBezTo>
                    <a:pt x="112" y="9"/>
                    <a:pt x="112" y="9"/>
                    <a:pt x="112" y="9"/>
                  </a:cubicBezTo>
                  <a:cubicBezTo>
                    <a:pt x="112" y="4"/>
                    <a:pt x="108" y="0"/>
                    <a:pt x="103" y="0"/>
                  </a:cubicBezTo>
                  <a:close/>
                  <a:moveTo>
                    <a:pt x="103" y="63"/>
                  </a:moveTo>
                  <a:cubicBezTo>
                    <a:pt x="75" y="63"/>
                    <a:pt x="75" y="63"/>
                    <a:pt x="75" y="63"/>
                  </a:cubicBezTo>
                  <a:cubicBezTo>
                    <a:pt x="75" y="9"/>
                    <a:pt x="75" y="9"/>
                    <a:pt x="75" y="9"/>
                  </a:cubicBezTo>
                  <a:cubicBezTo>
                    <a:pt x="103" y="9"/>
                    <a:pt x="103" y="9"/>
                    <a:pt x="103" y="9"/>
                  </a:cubicBezTo>
                  <a:lnTo>
                    <a:pt x="103" y="63"/>
                  </a:lnTo>
                  <a:close/>
                  <a:moveTo>
                    <a:pt x="107" y="150"/>
                  </a:moveTo>
                  <a:cubicBezTo>
                    <a:pt x="107" y="150"/>
                    <a:pt x="107" y="150"/>
                    <a:pt x="107" y="150"/>
                  </a:cubicBezTo>
                  <a:cubicBezTo>
                    <a:pt x="104" y="150"/>
                    <a:pt x="103" y="152"/>
                    <a:pt x="103" y="155"/>
                  </a:cubicBezTo>
                  <a:cubicBezTo>
                    <a:pt x="103" y="174"/>
                    <a:pt x="103" y="174"/>
                    <a:pt x="103" y="174"/>
                  </a:cubicBezTo>
                  <a:cubicBezTo>
                    <a:pt x="94" y="174"/>
                    <a:pt x="94" y="174"/>
                    <a:pt x="94" y="174"/>
                  </a:cubicBezTo>
                  <a:cubicBezTo>
                    <a:pt x="94" y="111"/>
                    <a:pt x="94" y="111"/>
                    <a:pt x="94" y="111"/>
                  </a:cubicBezTo>
                  <a:cubicBezTo>
                    <a:pt x="71" y="111"/>
                    <a:pt x="71" y="111"/>
                    <a:pt x="71" y="111"/>
                  </a:cubicBezTo>
                  <a:cubicBezTo>
                    <a:pt x="68" y="111"/>
                    <a:pt x="66" y="112"/>
                    <a:pt x="66" y="115"/>
                  </a:cubicBezTo>
                  <a:cubicBezTo>
                    <a:pt x="66" y="119"/>
                    <a:pt x="68" y="120"/>
                    <a:pt x="71" y="120"/>
                  </a:cubicBezTo>
                  <a:cubicBezTo>
                    <a:pt x="84" y="120"/>
                    <a:pt x="84" y="120"/>
                    <a:pt x="84" y="120"/>
                  </a:cubicBezTo>
                  <a:cubicBezTo>
                    <a:pt x="84" y="174"/>
                    <a:pt x="84" y="174"/>
                    <a:pt x="84" y="174"/>
                  </a:cubicBezTo>
                  <a:cubicBezTo>
                    <a:pt x="71" y="174"/>
                    <a:pt x="71" y="174"/>
                    <a:pt x="71" y="174"/>
                  </a:cubicBezTo>
                  <a:cubicBezTo>
                    <a:pt x="68" y="174"/>
                    <a:pt x="66" y="175"/>
                    <a:pt x="66" y="178"/>
                  </a:cubicBezTo>
                  <a:cubicBezTo>
                    <a:pt x="66" y="181"/>
                    <a:pt x="68" y="183"/>
                    <a:pt x="71" y="183"/>
                  </a:cubicBezTo>
                  <a:cubicBezTo>
                    <a:pt x="107" y="183"/>
                    <a:pt x="107" y="183"/>
                    <a:pt x="107" y="183"/>
                  </a:cubicBezTo>
                  <a:cubicBezTo>
                    <a:pt x="110" y="183"/>
                    <a:pt x="112" y="181"/>
                    <a:pt x="112" y="178"/>
                  </a:cubicBezTo>
                  <a:cubicBezTo>
                    <a:pt x="112" y="172"/>
                    <a:pt x="112" y="172"/>
                    <a:pt x="112" y="172"/>
                  </a:cubicBezTo>
                  <a:cubicBezTo>
                    <a:pt x="110" y="165"/>
                    <a:pt x="108" y="158"/>
                    <a:pt x="107" y="150"/>
                  </a:cubicBezTo>
                  <a:close/>
                  <a:moveTo>
                    <a:pt x="103" y="222"/>
                  </a:moveTo>
                  <a:cubicBezTo>
                    <a:pt x="75" y="222"/>
                    <a:pt x="75" y="222"/>
                    <a:pt x="75" y="222"/>
                  </a:cubicBezTo>
                  <a:cubicBezTo>
                    <a:pt x="70" y="222"/>
                    <a:pt x="66" y="226"/>
                    <a:pt x="66" y="231"/>
                  </a:cubicBezTo>
                  <a:cubicBezTo>
                    <a:pt x="66" y="284"/>
                    <a:pt x="66" y="284"/>
                    <a:pt x="66" y="284"/>
                  </a:cubicBezTo>
                  <a:cubicBezTo>
                    <a:pt x="66" y="289"/>
                    <a:pt x="70" y="294"/>
                    <a:pt x="75" y="294"/>
                  </a:cubicBezTo>
                  <a:cubicBezTo>
                    <a:pt x="103" y="294"/>
                    <a:pt x="103" y="294"/>
                    <a:pt x="103" y="294"/>
                  </a:cubicBezTo>
                  <a:cubicBezTo>
                    <a:pt x="108" y="294"/>
                    <a:pt x="112" y="289"/>
                    <a:pt x="112" y="284"/>
                  </a:cubicBezTo>
                  <a:cubicBezTo>
                    <a:pt x="112" y="231"/>
                    <a:pt x="112" y="231"/>
                    <a:pt x="112" y="231"/>
                  </a:cubicBezTo>
                  <a:cubicBezTo>
                    <a:pt x="112" y="226"/>
                    <a:pt x="108" y="222"/>
                    <a:pt x="103" y="222"/>
                  </a:cubicBezTo>
                  <a:close/>
                  <a:moveTo>
                    <a:pt x="103" y="284"/>
                  </a:moveTo>
                  <a:cubicBezTo>
                    <a:pt x="75" y="284"/>
                    <a:pt x="75" y="284"/>
                    <a:pt x="75" y="284"/>
                  </a:cubicBezTo>
                  <a:cubicBezTo>
                    <a:pt x="75" y="231"/>
                    <a:pt x="75" y="231"/>
                    <a:pt x="75" y="231"/>
                  </a:cubicBezTo>
                  <a:cubicBezTo>
                    <a:pt x="103" y="231"/>
                    <a:pt x="103" y="231"/>
                    <a:pt x="103" y="231"/>
                  </a:cubicBezTo>
                  <a:lnTo>
                    <a:pt x="103" y="284"/>
                  </a:lnTo>
                  <a:close/>
                  <a:moveTo>
                    <a:pt x="133" y="224"/>
                  </a:moveTo>
                  <a:cubicBezTo>
                    <a:pt x="133" y="224"/>
                    <a:pt x="133" y="225"/>
                    <a:pt x="133" y="226"/>
                  </a:cubicBezTo>
                  <a:cubicBezTo>
                    <a:pt x="133" y="230"/>
                    <a:pt x="135" y="231"/>
                    <a:pt x="137" y="231"/>
                  </a:cubicBezTo>
                  <a:cubicBezTo>
                    <a:pt x="138" y="231"/>
                    <a:pt x="138" y="231"/>
                    <a:pt x="138" y="231"/>
                  </a:cubicBezTo>
                  <a:cubicBezTo>
                    <a:pt x="136" y="229"/>
                    <a:pt x="135" y="226"/>
                    <a:pt x="133" y="224"/>
                  </a:cubicBezTo>
                  <a:close/>
                  <a:moveTo>
                    <a:pt x="169" y="269"/>
                  </a:moveTo>
                  <a:cubicBezTo>
                    <a:pt x="169" y="284"/>
                    <a:pt x="169" y="284"/>
                    <a:pt x="169" y="284"/>
                  </a:cubicBezTo>
                  <a:cubicBezTo>
                    <a:pt x="160" y="284"/>
                    <a:pt x="160" y="284"/>
                    <a:pt x="160" y="284"/>
                  </a:cubicBezTo>
                  <a:cubicBezTo>
                    <a:pt x="160" y="260"/>
                    <a:pt x="160" y="260"/>
                    <a:pt x="160" y="260"/>
                  </a:cubicBezTo>
                  <a:cubicBezTo>
                    <a:pt x="157" y="256"/>
                    <a:pt x="154" y="253"/>
                    <a:pt x="151" y="249"/>
                  </a:cubicBezTo>
                  <a:cubicBezTo>
                    <a:pt x="151" y="284"/>
                    <a:pt x="151" y="284"/>
                    <a:pt x="151" y="284"/>
                  </a:cubicBezTo>
                  <a:cubicBezTo>
                    <a:pt x="137" y="284"/>
                    <a:pt x="137" y="284"/>
                    <a:pt x="137" y="284"/>
                  </a:cubicBezTo>
                  <a:cubicBezTo>
                    <a:pt x="135" y="284"/>
                    <a:pt x="133" y="286"/>
                    <a:pt x="133" y="289"/>
                  </a:cubicBezTo>
                  <a:cubicBezTo>
                    <a:pt x="133" y="292"/>
                    <a:pt x="135" y="294"/>
                    <a:pt x="137" y="294"/>
                  </a:cubicBezTo>
                  <a:cubicBezTo>
                    <a:pt x="174" y="294"/>
                    <a:pt x="174" y="294"/>
                    <a:pt x="174" y="294"/>
                  </a:cubicBezTo>
                  <a:cubicBezTo>
                    <a:pt x="176" y="294"/>
                    <a:pt x="178" y="292"/>
                    <a:pt x="178" y="289"/>
                  </a:cubicBezTo>
                  <a:cubicBezTo>
                    <a:pt x="178" y="277"/>
                    <a:pt x="178" y="277"/>
                    <a:pt x="178" y="277"/>
                  </a:cubicBezTo>
                  <a:cubicBezTo>
                    <a:pt x="175" y="274"/>
                    <a:pt x="172" y="272"/>
                    <a:pt x="169" y="269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41" name="Freeform 153"/>
            <p:cNvSpPr>
              <a:spLocks/>
            </p:cNvSpPr>
            <p:nvPr userDrawn="1"/>
          </p:nvSpPr>
          <p:spPr bwMode="gray">
            <a:xfrm>
              <a:off x="11164888" y="5548313"/>
              <a:ext cx="73025" cy="74613"/>
            </a:xfrm>
            <a:custGeom>
              <a:avLst/>
              <a:gdLst>
                <a:gd name="T0" fmla="*/ 40 w 41"/>
                <a:gd name="T1" fmla="*/ 23 h 41"/>
                <a:gd name="T2" fmla="*/ 19 w 41"/>
                <a:gd name="T3" fmla="*/ 40 h 41"/>
                <a:gd name="T4" fmla="*/ 2 w 41"/>
                <a:gd name="T5" fmla="*/ 18 h 41"/>
                <a:gd name="T6" fmla="*/ 23 w 41"/>
                <a:gd name="T7" fmla="*/ 1 h 41"/>
                <a:gd name="T8" fmla="*/ 40 w 41"/>
                <a:gd name="T9" fmla="*/ 2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41">
                  <a:moveTo>
                    <a:pt x="40" y="23"/>
                  </a:moveTo>
                  <a:cubicBezTo>
                    <a:pt x="39" y="33"/>
                    <a:pt x="29" y="41"/>
                    <a:pt x="19" y="40"/>
                  </a:cubicBezTo>
                  <a:cubicBezTo>
                    <a:pt x="8" y="39"/>
                    <a:pt x="0" y="29"/>
                    <a:pt x="2" y="18"/>
                  </a:cubicBezTo>
                  <a:cubicBezTo>
                    <a:pt x="3" y="8"/>
                    <a:pt x="12" y="0"/>
                    <a:pt x="23" y="1"/>
                  </a:cubicBezTo>
                  <a:cubicBezTo>
                    <a:pt x="34" y="2"/>
                    <a:pt x="41" y="12"/>
                    <a:pt x="40" y="23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42" name="Freeform 154"/>
            <p:cNvSpPr>
              <a:spLocks/>
            </p:cNvSpPr>
            <p:nvPr userDrawn="1"/>
          </p:nvSpPr>
          <p:spPr bwMode="gray">
            <a:xfrm>
              <a:off x="11156951" y="5618163"/>
              <a:ext cx="74613" cy="73025"/>
            </a:xfrm>
            <a:custGeom>
              <a:avLst/>
              <a:gdLst>
                <a:gd name="T0" fmla="*/ 40 w 41"/>
                <a:gd name="T1" fmla="*/ 22 h 40"/>
                <a:gd name="T2" fmla="*/ 19 w 41"/>
                <a:gd name="T3" fmla="*/ 39 h 40"/>
                <a:gd name="T4" fmla="*/ 1 w 41"/>
                <a:gd name="T5" fmla="*/ 18 h 40"/>
                <a:gd name="T6" fmla="*/ 23 w 41"/>
                <a:gd name="T7" fmla="*/ 1 h 40"/>
                <a:gd name="T8" fmla="*/ 40 w 41"/>
                <a:gd name="T9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40">
                  <a:moveTo>
                    <a:pt x="40" y="22"/>
                  </a:moveTo>
                  <a:cubicBezTo>
                    <a:pt x="39" y="33"/>
                    <a:pt x="29" y="40"/>
                    <a:pt x="19" y="39"/>
                  </a:cubicBezTo>
                  <a:cubicBezTo>
                    <a:pt x="8" y="38"/>
                    <a:pt x="0" y="29"/>
                    <a:pt x="1" y="18"/>
                  </a:cubicBezTo>
                  <a:cubicBezTo>
                    <a:pt x="3" y="7"/>
                    <a:pt x="12" y="0"/>
                    <a:pt x="23" y="1"/>
                  </a:cubicBezTo>
                  <a:cubicBezTo>
                    <a:pt x="33" y="2"/>
                    <a:pt x="41" y="11"/>
                    <a:pt x="40" y="22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43" name="Freeform 155"/>
            <p:cNvSpPr>
              <a:spLocks/>
            </p:cNvSpPr>
            <p:nvPr userDrawn="1"/>
          </p:nvSpPr>
          <p:spPr bwMode="gray">
            <a:xfrm>
              <a:off x="11150601" y="5686425"/>
              <a:ext cx="73025" cy="74613"/>
            </a:xfrm>
            <a:custGeom>
              <a:avLst/>
              <a:gdLst>
                <a:gd name="T0" fmla="*/ 40 w 41"/>
                <a:gd name="T1" fmla="*/ 23 h 41"/>
                <a:gd name="T2" fmla="*/ 18 w 41"/>
                <a:gd name="T3" fmla="*/ 40 h 41"/>
                <a:gd name="T4" fmla="*/ 1 w 41"/>
                <a:gd name="T5" fmla="*/ 18 h 41"/>
                <a:gd name="T6" fmla="*/ 23 w 41"/>
                <a:gd name="T7" fmla="*/ 1 h 41"/>
                <a:gd name="T8" fmla="*/ 40 w 41"/>
                <a:gd name="T9" fmla="*/ 2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41">
                  <a:moveTo>
                    <a:pt x="40" y="23"/>
                  </a:moveTo>
                  <a:cubicBezTo>
                    <a:pt x="39" y="33"/>
                    <a:pt x="29" y="41"/>
                    <a:pt x="18" y="40"/>
                  </a:cubicBezTo>
                  <a:cubicBezTo>
                    <a:pt x="8" y="39"/>
                    <a:pt x="0" y="29"/>
                    <a:pt x="1" y="18"/>
                  </a:cubicBezTo>
                  <a:cubicBezTo>
                    <a:pt x="2" y="8"/>
                    <a:pt x="12" y="0"/>
                    <a:pt x="23" y="1"/>
                  </a:cubicBezTo>
                  <a:cubicBezTo>
                    <a:pt x="33" y="2"/>
                    <a:pt x="41" y="12"/>
                    <a:pt x="40" y="23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44" name="Freeform 156"/>
            <p:cNvSpPr>
              <a:spLocks/>
            </p:cNvSpPr>
            <p:nvPr userDrawn="1"/>
          </p:nvSpPr>
          <p:spPr bwMode="gray">
            <a:xfrm>
              <a:off x="11142663" y="5757863"/>
              <a:ext cx="74613" cy="71438"/>
            </a:xfrm>
            <a:custGeom>
              <a:avLst/>
              <a:gdLst>
                <a:gd name="T0" fmla="*/ 40 w 41"/>
                <a:gd name="T1" fmla="*/ 22 h 40"/>
                <a:gd name="T2" fmla="*/ 18 w 41"/>
                <a:gd name="T3" fmla="*/ 39 h 40"/>
                <a:gd name="T4" fmla="*/ 1 w 41"/>
                <a:gd name="T5" fmla="*/ 18 h 40"/>
                <a:gd name="T6" fmla="*/ 22 w 41"/>
                <a:gd name="T7" fmla="*/ 1 h 40"/>
                <a:gd name="T8" fmla="*/ 40 w 41"/>
                <a:gd name="T9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40">
                  <a:moveTo>
                    <a:pt x="40" y="22"/>
                  </a:moveTo>
                  <a:cubicBezTo>
                    <a:pt x="38" y="33"/>
                    <a:pt x="29" y="40"/>
                    <a:pt x="18" y="39"/>
                  </a:cubicBezTo>
                  <a:cubicBezTo>
                    <a:pt x="8" y="38"/>
                    <a:pt x="0" y="29"/>
                    <a:pt x="1" y="18"/>
                  </a:cubicBezTo>
                  <a:cubicBezTo>
                    <a:pt x="2" y="7"/>
                    <a:pt x="12" y="0"/>
                    <a:pt x="22" y="1"/>
                  </a:cubicBezTo>
                  <a:cubicBezTo>
                    <a:pt x="33" y="2"/>
                    <a:pt x="41" y="11"/>
                    <a:pt x="40" y="22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45" name="Freeform 157"/>
            <p:cNvSpPr>
              <a:spLocks/>
            </p:cNvSpPr>
            <p:nvPr userDrawn="1"/>
          </p:nvSpPr>
          <p:spPr bwMode="gray">
            <a:xfrm>
              <a:off x="11136313" y="5826125"/>
              <a:ext cx="73025" cy="73025"/>
            </a:xfrm>
            <a:custGeom>
              <a:avLst/>
              <a:gdLst>
                <a:gd name="T0" fmla="*/ 39 w 41"/>
                <a:gd name="T1" fmla="*/ 23 h 41"/>
                <a:gd name="T2" fmla="*/ 18 w 41"/>
                <a:gd name="T3" fmla="*/ 40 h 41"/>
                <a:gd name="T4" fmla="*/ 1 w 41"/>
                <a:gd name="T5" fmla="*/ 18 h 41"/>
                <a:gd name="T6" fmla="*/ 22 w 41"/>
                <a:gd name="T7" fmla="*/ 1 h 41"/>
                <a:gd name="T8" fmla="*/ 39 w 41"/>
                <a:gd name="T9" fmla="*/ 2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41">
                  <a:moveTo>
                    <a:pt x="39" y="23"/>
                  </a:moveTo>
                  <a:cubicBezTo>
                    <a:pt x="38" y="33"/>
                    <a:pt x="29" y="41"/>
                    <a:pt x="18" y="40"/>
                  </a:cubicBezTo>
                  <a:cubicBezTo>
                    <a:pt x="7" y="39"/>
                    <a:pt x="0" y="29"/>
                    <a:pt x="1" y="18"/>
                  </a:cubicBezTo>
                  <a:cubicBezTo>
                    <a:pt x="2" y="8"/>
                    <a:pt x="12" y="0"/>
                    <a:pt x="22" y="1"/>
                  </a:cubicBezTo>
                  <a:cubicBezTo>
                    <a:pt x="33" y="2"/>
                    <a:pt x="41" y="12"/>
                    <a:pt x="39" y="23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46" name="Freeform 158"/>
            <p:cNvSpPr>
              <a:spLocks/>
            </p:cNvSpPr>
            <p:nvPr userDrawn="1"/>
          </p:nvSpPr>
          <p:spPr bwMode="gray">
            <a:xfrm>
              <a:off x="11128376" y="5895975"/>
              <a:ext cx="71438" cy="71438"/>
            </a:xfrm>
            <a:custGeom>
              <a:avLst/>
              <a:gdLst>
                <a:gd name="T0" fmla="*/ 39 w 40"/>
                <a:gd name="T1" fmla="*/ 22 h 40"/>
                <a:gd name="T2" fmla="*/ 18 w 40"/>
                <a:gd name="T3" fmla="*/ 39 h 40"/>
                <a:gd name="T4" fmla="*/ 1 w 40"/>
                <a:gd name="T5" fmla="*/ 18 h 40"/>
                <a:gd name="T6" fmla="*/ 22 w 40"/>
                <a:gd name="T7" fmla="*/ 1 h 40"/>
                <a:gd name="T8" fmla="*/ 39 w 40"/>
                <a:gd name="T9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39" y="22"/>
                  </a:moveTo>
                  <a:cubicBezTo>
                    <a:pt x="38" y="33"/>
                    <a:pt x="29" y="40"/>
                    <a:pt x="18" y="39"/>
                  </a:cubicBezTo>
                  <a:cubicBezTo>
                    <a:pt x="7" y="38"/>
                    <a:pt x="0" y="29"/>
                    <a:pt x="1" y="18"/>
                  </a:cubicBezTo>
                  <a:cubicBezTo>
                    <a:pt x="2" y="7"/>
                    <a:pt x="11" y="0"/>
                    <a:pt x="22" y="1"/>
                  </a:cubicBezTo>
                  <a:cubicBezTo>
                    <a:pt x="33" y="2"/>
                    <a:pt x="40" y="11"/>
                    <a:pt x="39" y="22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47" name="Freeform 159"/>
            <p:cNvSpPr>
              <a:spLocks/>
            </p:cNvSpPr>
            <p:nvPr userDrawn="1"/>
          </p:nvSpPr>
          <p:spPr bwMode="gray">
            <a:xfrm>
              <a:off x="8037513" y="5781675"/>
              <a:ext cx="649288" cy="263525"/>
            </a:xfrm>
            <a:custGeom>
              <a:avLst/>
              <a:gdLst>
                <a:gd name="T0" fmla="*/ 39 w 360"/>
                <a:gd name="T1" fmla="*/ 142 h 146"/>
                <a:gd name="T2" fmla="*/ 360 w 360"/>
                <a:gd name="T3" fmla="*/ 55 h 146"/>
                <a:gd name="T4" fmla="*/ 345 w 360"/>
                <a:gd name="T5" fmla="*/ 0 h 146"/>
                <a:gd name="T6" fmla="*/ 25 w 360"/>
                <a:gd name="T7" fmla="*/ 87 h 146"/>
                <a:gd name="T8" fmla="*/ 4 w 360"/>
                <a:gd name="T9" fmla="*/ 121 h 146"/>
                <a:gd name="T10" fmla="*/ 39 w 360"/>
                <a:gd name="T11" fmla="*/ 142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0" h="146">
                  <a:moveTo>
                    <a:pt x="39" y="142"/>
                  </a:moveTo>
                  <a:cubicBezTo>
                    <a:pt x="360" y="55"/>
                    <a:pt x="360" y="55"/>
                    <a:pt x="360" y="55"/>
                  </a:cubicBezTo>
                  <a:cubicBezTo>
                    <a:pt x="345" y="0"/>
                    <a:pt x="345" y="0"/>
                    <a:pt x="345" y="0"/>
                  </a:cubicBezTo>
                  <a:cubicBezTo>
                    <a:pt x="25" y="87"/>
                    <a:pt x="25" y="87"/>
                    <a:pt x="25" y="87"/>
                  </a:cubicBezTo>
                  <a:cubicBezTo>
                    <a:pt x="9" y="91"/>
                    <a:pt x="0" y="106"/>
                    <a:pt x="4" y="121"/>
                  </a:cubicBezTo>
                  <a:cubicBezTo>
                    <a:pt x="9" y="137"/>
                    <a:pt x="24" y="146"/>
                    <a:pt x="39" y="142"/>
                  </a:cubicBezTo>
                </a:path>
              </a:pathLst>
            </a:cu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48" name="Freeform 160"/>
            <p:cNvSpPr>
              <a:spLocks/>
            </p:cNvSpPr>
            <p:nvPr userDrawn="1"/>
          </p:nvSpPr>
          <p:spPr bwMode="gray">
            <a:xfrm>
              <a:off x="8070851" y="5924550"/>
              <a:ext cx="90488" cy="114300"/>
            </a:xfrm>
            <a:custGeom>
              <a:avLst/>
              <a:gdLst>
                <a:gd name="T0" fmla="*/ 33 w 50"/>
                <a:gd name="T1" fmla="*/ 0 h 64"/>
                <a:gd name="T2" fmla="*/ 6 w 50"/>
                <a:gd name="T3" fmla="*/ 8 h 64"/>
                <a:gd name="T4" fmla="*/ 3 w 50"/>
                <a:gd name="T5" fmla="*/ 8 h 64"/>
                <a:gd name="T6" fmla="*/ 3 w 50"/>
                <a:gd name="T7" fmla="*/ 8 h 64"/>
                <a:gd name="T8" fmla="*/ 0 w 50"/>
                <a:gd name="T9" fmla="*/ 10 h 64"/>
                <a:gd name="T10" fmla="*/ 10 w 50"/>
                <a:gd name="T11" fmla="*/ 63 h 64"/>
                <a:gd name="T12" fmla="*/ 15 w 50"/>
                <a:gd name="T13" fmla="*/ 64 h 64"/>
                <a:gd name="T14" fmla="*/ 16 w 50"/>
                <a:gd name="T15" fmla="*/ 63 h 64"/>
                <a:gd name="T16" fmla="*/ 18 w 50"/>
                <a:gd name="T17" fmla="*/ 63 h 64"/>
                <a:gd name="T18" fmla="*/ 20 w 50"/>
                <a:gd name="T19" fmla="*/ 63 h 64"/>
                <a:gd name="T20" fmla="*/ 50 w 50"/>
                <a:gd name="T21" fmla="*/ 55 h 64"/>
                <a:gd name="T22" fmla="*/ 33 w 50"/>
                <a:gd name="T23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0" h="64">
                  <a:moveTo>
                    <a:pt x="33" y="0"/>
                  </a:moveTo>
                  <a:cubicBezTo>
                    <a:pt x="6" y="8"/>
                    <a:pt x="6" y="8"/>
                    <a:pt x="6" y="8"/>
                  </a:cubicBezTo>
                  <a:cubicBezTo>
                    <a:pt x="5" y="8"/>
                    <a:pt x="4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9"/>
                    <a:pt x="1" y="9"/>
                    <a:pt x="0" y="10"/>
                  </a:cubicBezTo>
                  <a:cubicBezTo>
                    <a:pt x="10" y="63"/>
                    <a:pt x="10" y="63"/>
                    <a:pt x="10" y="63"/>
                  </a:cubicBezTo>
                  <a:cubicBezTo>
                    <a:pt x="12" y="64"/>
                    <a:pt x="13" y="64"/>
                    <a:pt x="15" y="64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63"/>
                    <a:pt x="17" y="63"/>
                    <a:pt x="18" y="63"/>
                  </a:cubicBezTo>
                  <a:cubicBezTo>
                    <a:pt x="19" y="63"/>
                    <a:pt x="19" y="63"/>
                    <a:pt x="20" y="63"/>
                  </a:cubicBezTo>
                  <a:cubicBezTo>
                    <a:pt x="50" y="55"/>
                    <a:pt x="50" y="55"/>
                    <a:pt x="50" y="55"/>
                  </a:cubicBezTo>
                  <a:lnTo>
                    <a:pt x="33" y="0"/>
                  </a:lnTo>
                  <a:close/>
                </a:path>
              </a:pathLst>
            </a:custGeom>
            <a:solidFill>
              <a:srgbClr val="0D5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49" name="Freeform 161"/>
            <p:cNvSpPr>
              <a:spLocks/>
            </p:cNvSpPr>
            <p:nvPr userDrawn="1"/>
          </p:nvSpPr>
          <p:spPr bwMode="gray">
            <a:xfrm>
              <a:off x="8091488" y="5668963"/>
              <a:ext cx="554038" cy="960438"/>
            </a:xfrm>
            <a:custGeom>
              <a:avLst/>
              <a:gdLst>
                <a:gd name="T0" fmla="*/ 238 w 307"/>
                <a:gd name="T1" fmla="*/ 303 h 535"/>
                <a:gd name="T2" fmla="*/ 278 w 307"/>
                <a:gd name="T3" fmla="*/ 206 h 535"/>
                <a:gd name="T4" fmla="*/ 281 w 307"/>
                <a:gd name="T5" fmla="*/ 159 h 535"/>
                <a:gd name="T6" fmla="*/ 244 w 307"/>
                <a:gd name="T7" fmla="*/ 27 h 535"/>
                <a:gd name="T8" fmla="*/ 243 w 307"/>
                <a:gd name="T9" fmla="*/ 27 h 535"/>
                <a:gd name="T10" fmla="*/ 206 w 307"/>
                <a:gd name="T11" fmla="*/ 3 h 535"/>
                <a:gd name="T12" fmla="*/ 177 w 307"/>
                <a:gd name="T13" fmla="*/ 41 h 535"/>
                <a:gd name="T14" fmla="*/ 178 w 307"/>
                <a:gd name="T15" fmla="*/ 43 h 535"/>
                <a:gd name="T16" fmla="*/ 178 w 307"/>
                <a:gd name="T17" fmla="*/ 43 h 535"/>
                <a:gd name="T18" fmla="*/ 142 w 307"/>
                <a:gd name="T19" fmla="*/ 23 h 535"/>
                <a:gd name="T20" fmla="*/ 113 w 307"/>
                <a:gd name="T21" fmla="*/ 59 h 535"/>
                <a:gd name="T22" fmla="*/ 78 w 307"/>
                <a:gd name="T23" fmla="*/ 41 h 535"/>
                <a:gd name="T24" fmla="*/ 49 w 307"/>
                <a:gd name="T25" fmla="*/ 80 h 535"/>
                <a:gd name="T26" fmla="*/ 55 w 307"/>
                <a:gd name="T27" fmla="*/ 95 h 535"/>
                <a:gd name="T28" fmla="*/ 32 w 307"/>
                <a:gd name="T29" fmla="*/ 90 h 535"/>
                <a:gd name="T30" fmla="*/ 3 w 307"/>
                <a:gd name="T31" fmla="*/ 128 h 535"/>
                <a:gd name="T32" fmla="*/ 3 w 307"/>
                <a:gd name="T33" fmla="*/ 129 h 535"/>
                <a:gd name="T34" fmla="*/ 3 w 307"/>
                <a:gd name="T35" fmla="*/ 129 h 535"/>
                <a:gd name="T36" fmla="*/ 46 w 307"/>
                <a:gd name="T37" fmla="*/ 364 h 535"/>
                <a:gd name="T38" fmla="*/ 94 w 307"/>
                <a:gd name="T39" fmla="*/ 535 h 535"/>
                <a:gd name="T40" fmla="*/ 307 w 307"/>
                <a:gd name="T41" fmla="*/ 528 h 535"/>
                <a:gd name="T42" fmla="*/ 238 w 307"/>
                <a:gd name="T43" fmla="*/ 303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7" h="535">
                  <a:moveTo>
                    <a:pt x="238" y="303"/>
                  </a:moveTo>
                  <a:cubicBezTo>
                    <a:pt x="278" y="206"/>
                    <a:pt x="278" y="206"/>
                    <a:pt x="278" y="206"/>
                  </a:cubicBezTo>
                  <a:cubicBezTo>
                    <a:pt x="285" y="192"/>
                    <a:pt x="286" y="175"/>
                    <a:pt x="281" y="159"/>
                  </a:cubicBezTo>
                  <a:cubicBezTo>
                    <a:pt x="244" y="27"/>
                    <a:pt x="244" y="27"/>
                    <a:pt x="244" y="27"/>
                  </a:cubicBezTo>
                  <a:cubicBezTo>
                    <a:pt x="243" y="27"/>
                    <a:pt x="243" y="27"/>
                    <a:pt x="243" y="27"/>
                  </a:cubicBezTo>
                  <a:cubicBezTo>
                    <a:pt x="239" y="11"/>
                    <a:pt x="223" y="0"/>
                    <a:pt x="206" y="3"/>
                  </a:cubicBezTo>
                  <a:cubicBezTo>
                    <a:pt x="188" y="5"/>
                    <a:pt x="175" y="22"/>
                    <a:pt x="177" y="41"/>
                  </a:cubicBezTo>
                  <a:cubicBezTo>
                    <a:pt x="177" y="42"/>
                    <a:pt x="178" y="42"/>
                    <a:pt x="178" y="43"/>
                  </a:cubicBezTo>
                  <a:cubicBezTo>
                    <a:pt x="178" y="43"/>
                    <a:pt x="178" y="43"/>
                    <a:pt x="178" y="43"/>
                  </a:cubicBezTo>
                  <a:cubicBezTo>
                    <a:pt x="172" y="29"/>
                    <a:pt x="157" y="20"/>
                    <a:pt x="142" y="23"/>
                  </a:cubicBezTo>
                  <a:cubicBezTo>
                    <a:pt x="124" y="25"/>
                    <a:pt x="111" y="41"/>
                    <a:pt x="113" y="59"/>
                  </a:cubicBezTo>
                  <a:cubicBezTo>
                    <a:pt x="106" y="47"/>
                    <a:pt x="93" y="39"/>
                    <a:pt x="78" y="41"/>
                  </a:cubicBezTo>
                  <a:cubicBezTo>
                    <a:pt x="59" y="44"/>
                    <a:pt x="47" y="61"/>
                    <a:pt x="49" y="80"/>
                  </a:cubicBezTo>
                  <a:cubicBezTo>
                    <a:pt x="50" y="86"/>
                    <a:pt x="52" y="91"/>
                    <a:pt x="55" y="95"/>
                  </a:cubicBezTo>
                  <a:cubicBezTo>
                    <a:pt x="49" y="91"/>
                    <a:pt x="40" y="88"/>
                    <a:pt x="32" y="90"/>
                  </a:cubicBezTo>
                  <a:cubicBezTo>
                    <a:pt x="13" y="92"/>
                    <a:pt x="0" y="109"/>
                    <a:pt x="3" y="128"/>
                  </a:cubicBezTo>
                  <a:cubicBezTo>
                    <a:pt x="3" y="128"/>
                    <a:pt x="3" y="129"/>
                    <a:pt x="3" y="129"/>
                  </a:cubicBezTo>
                  <a:cubicBezTo>
                    <a:pt x="3" y="129"/>
                    <a:pt x="3" y="129"/>
                    <a:pt x="3" y="129"/>
                  </a:cubicBezTo>
                  <a:cubicBezTo>
                    <a:pt x="46" y="364"/>
                    <a:pt x="46" y="364"/>
                    <a:pt x="46" y="364"/>
                  </a:cubicBezTo>
                  <a:cubicBezTo>
                    <a:pt x="49" y="368"/>
                    <a:pt x="94" y="535"/>
                    <a:pt x="94" y="535"/>
                  </a:cubicBezTo>
                  <a:cubicBezTo>
                    <a:pt x="307" y="528"/>
                    <a:pt x="307" y="528"/>
                    <a:pt x="307" y="528"/>
                  </a:cubicBezTo>
                  <a:cubicBezTo>
                    <a:pt x="238" y="303"/>
                    <a:pt x="238" y="303"/>
                    <a:pt x="238" y="303"/>
                  </a:cubicBezTo>
                </a:path>
              </a:pathLst>
            </a:custGeom>
            <a:solidFill>
              <a:srgbClr val="BB91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50" name="Freeform 162"/>
            <p:cNvSpPr>
              <a:spLocks/>
            </p:cNvSpPr>
            <p:nvPr userDrawn="1"/>
          </p:nvSpPr>
          <p:spPr bwMode="gray">
            <a:xfrm>
              <a:off x="8091488" y="5829300"/>
              <a:ext cx="295275" cy="823913"/>
            </a:xfrm>
            <a:custGeom>
              <a:avLst/>
              <a:gdLst>
                <a:gd name="T0" fmla="*/ 164 w 164"/>
                <a:gd name="T1" fmla="*/ 453 h 459"/>
                <a:gd name="T2" fmla="*/ 34 w 164"/>
                <a:gd name="T3" fmla="*/ 30 h 459"/>
                <a:gd name="T4" fmla="*/ 34 w 164"/>
                <a:gd name="T5" fmla="*/ 30 h 459"/>
                <a:gd name="T6" fmla="*/ 33 w 164"/>
                <a:gd name="T7" fmla="*/ 29 h 459"/>
                <a:gd name="T8" fmla="*/ 43 w 164"/>
                <a:gd name="T9" fmla="*/ 1 h 459"/>
                <a:gd name="T10" fmla="*/ 32 w 164"/>
                <a:gd name="T11" fmla="*/ 1 h 459"/>
                <a:gd name="T12" fmla="*/ 3 w 164"/>
                <a:gd name="T13" fmla="*/ 39 h 459"/>
                <a:gd name="T14" fmla="*/ 3 w 164"/>
                <a:gd name="T15" fmla="*/ 40 h 459"/>
                <a:gd name="T16" fmla="*/ 3 w 164"/>
                <a:gd name="T17" fmla="*/ 40 h 459"/>
                <a:gd name="T18" fmla="*/ 46 w 164"/>
                <a:gd name="T19" fmla="*/ 275 h 459"/>
                <a:gd name="T20" fmla="*/ 97 w 164"/>
                <a:gd name="T21" fmla="*/ 459 h 459"/>
                <a:gd name="T22" fmla="*/ 164 w 164"/>
                <a:gd name="T23" fmla="*/ 453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4" h="459">
                  <a:moveTo>
                    <a:pt x="164" y="453"/>
                  </a:moveTo>
                  <a:cubicBezTo>
                    <a:pt x="34" y="30"/>
                    <a:pt x="34" y="30"/>
                    <a:pt x="34" y="30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4" y="30"/>
                    <a:pt x="34" y="30"/>
                    <a:pt x="33" y="29"/>
                  </a:cubicBezTo>
                  <a:cubicBezTo>
                    <a:pt x="32" y="18"/>
                    <a:pt x="36" y="8"/>
                    <a:pt x="43" y="1"/>
                  </a:cubicBezTo>
                  <a:cubicBezTo>
                    <a:pt x="39" y="0"/>
                    <a:pt x="35" y="0"/>
                    <a:pt x="32" y="1"/>
                  </a:cubicBezTo>
                  <a:cubicBezTo>
                    <a:pt x="13" y="3"/>
                    <a:pt x="0" y="20"/>
                    <a:pt x="3" y="39"/>
                  </a:cubicBezTo>
                  <a:cubicBezTo>
                    <a:pt x="3" y="39"/>
                    <a:pt x="3" y="40"/>
                    <a:pt x="3" y="40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46" y="275"/>
                    <a:pt x="46" y="275"/>
                    <a:pt x="46" y="275"/>
                  </a:cubicBezTo>
                  <a:cubicBezTo>
                    <a:pt x="49" y="279"/>
                    <a:pt x="97" y="459"/>
                    <a:pt x="97" y="459"/>
                  </a:cubicBezTo>
                  <a:cubicBezTo>
                    <a:pt x="164" y="453"/>
                    <a:pt x="164" y="453"/>
                    <a:pt x="164" y="453"/>
                  </a:cubicBezTo>
                </a:path>
              </a:pathLst>
            </a:custGeom>
            <a:solidFill>
              <a:srgbClr val="AB84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51" name="Freeform 163"/>
            <p:cNvSpPr>
              <a:spLocks/>
            </p:cNvSpPr>
            <p:nvPr userDrawn="1"/>
          </p:nvSpPr>
          <p:spPr bwMode="gray">
            <a:xfrm>
              <a:off x="8150226" y="6272213"/>
              <a:ext cx="477838" cy="203200"/>
            </a:xfrm>
            <a:custGeom>
              <a:avLst/>
              <a:gdLst>
                <a:gd name="T0" fmla="*/ 263 w 264"/>
                <a:gd name="T1" fmla="*/ 58 h 113"/>
                <a:gd name="T2" fmla="*/ 256 w 264"/>
                <a:gd name="T3" fmla="*/ 69 h 113"/>
                <a:gd name="T4" fmla="*/ 21 w 264"/>
                <a:gd name="T5" fmla="*/ 112 h 113"/>
                <a:gd name="T6" fmla="*/ 10 w 264"/>
                <a:gd name="T7" fmla="*/ 105 h 113"/>
                <a:gd name="T8" fmla="*/ 1 w 264"/>
                <a:gd name="T9" fmla="*/ 55 h 113"/>
                <a:gd name="T10" fmla="*/ 8 w 264"/>
                <a:gd name="T11" fmla="*/ 44 h 113"/>
                <a:gd name="T12" fmla="*/ 243 w 264"/>
                <a:gd name="T13" fmla="*/ 1 h 113"/>
                <a:gd name="T14" fmla="*/ 254 w 264"/>
                <a:gd name="T15" fmla="*/ 8 h 113"/>
                <a:gd name="T16" fmla="*/ 263 w 264"/>
                <a:gd name="T17" fmla="*/ 58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4" h="113">
                  <a:moveTo>
                    <a:pt x="263" y="58"/>
                  </a:moveTo>
                  <a:cubicBezTo>
                    <a:pt x="264" y="63"/>
                    <a:pt x="261" y="68"/>
                    <a:pt x="256" y="69"/>
                  </a:cubicBezTo>
                  <a:cubicBezTo>
                    <a:pt x="21" y="112"/>
                    <a:pt x="21" y="112"/>
                    <a:pt x="21" y="112"/>
                  </a:cubicBezTo>
                  <a:cubicBezTo>
                    <a:pt x="16" y="113"/>
                    <a:pt x="11" y="110"/>
                    <a:pt x="10" y="105"/>
                  </a:cubicBezTo>
                  <a:cubicBezTo>
                    <a:pt x="1" y="55"/>
                    <a:pt x="1" y="55"/>
                    <a:pt x="1" y="55"/>
                  </a:cubicBezTo>
                  <a:cubicBezTo>
                    <a:pt x="0" y="50"/>
                    <a:pt x="3" y="45"/>
                    <a:pt x="8" y="44"/>
                  </a:cubicBezTo>
                  <a:cubicBezTo>
                    <a:pt x="243" y="1"/>
                    <a:pt x="243" y="1"/>
                    <a:pt x="243" y="1"/>
                  </a:cubicBezTo>
                  <a:cubicBezTo>
                    <a:pt x="248" y="0"/>
                    <a:pt x="253" y="3"/>
                    <a:pt x="254" y="8"/>
                  </a:cubicBezTo>
                  <a:cubicBezTo>
                    <a:pt x="263" y="58"/>
                    <a:pt x="263" y="58"/>
                    <a:pt x="263" y="58"/>
                  </a:cubicBezTo>
                </a:path>
              </a:pathLst>
            </a:custGeom>
            <a:solidFill>
              <a:srgbClr val="737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52" name="Freeform 164"/>
            <p:cNvSpPr>
              <a:spLocks/>
            </p:cNvSpPr>
            <p:nvPr userDrawn="1"/>
          </p:nvSpPr>
          <p:spPr bwMode="gray">
            <a:xfrm>
              <a:off x="8151813" y="6272213"/>
              <a:ext cx="473075" cy="203200"/>
            </a:xfrm>
            <a:custGeom>
              <a:avLst/>
              <a:gdLst>
                <a:gd name="T0" fmla="*/ 244 w 262"/>
                <a:gd name="T1" fmla="*/ 0 h 113"/>
                <a:gd name="T2" fmla="*/ 242 w 262"/>
                <a:gd name="T3" fmla="*/ 1 h 113"/>
                <a:gd name="T4" fmla="*/ 76 w 262"/>
                <a:gd name="T5" fmla="*/ 31 h 113"/>
                <a:gd name="T6" fmla="*/ 16 w 262"/>
                <a:gd name="T7" fmla="*/ 42 h 113"/>
                <a:gd name="T8" fmla="*/ 7 w 262"/>
                <a:gd name="T9" fmla="*/ 44 h 113"/>
                <a:gd name="T10" fmla="*/ 0 w 262"/>
                <a:gd name="T11" fmla="*/ 53 h 113"/>
                <a:gd name="T12" fmla="*/ 0 w 262"/>
                <a:gd name="T13" fmla="*/ 55 h 113"/>
                <a:gd name="T14" fmla="*/ 9 w 262"/>
                <a:gd name="T15" fmla="*/ 105 h 113"/>
                <a:gd name="T16" fmla="*/ 18 w 262"/>
                <a:gd name="T17" fmla="*/ 113 h 113"/>
                <a:gd name="T18" fmla="*/ 20 w 262"/>
                <a:gd name="T19" fmla="*/ 112 h 113"/>
                <a:gd name="T20" fmla="*/ 255 w 262"/>
                <a:gd name="T21" fmla="*/ 69 h 113"/>
                <a:gd name="T22" fmla="*/ 262 w 262"/>
                <a:gd name="T23" fmla="*/ 60 h 113"/>
                <a:gd name="T24" fmla="*/ 262 w 262"/>
                <a:gd name="T25" fmla="*/ 58 h 113"/>
                <a:gd name="T26" fmla="*/ 253 w 262"/>
                <a:gd name="T27" fmla="*/ 8 h 113"/>
                <a:gd name="T28" fmla="*/ 244 w 262"/>
                <a:gd name="T29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2" h="113">
                  <a:moveTo>
                    <a:pt x="244" y="0"/>
                  </a:moveTo>
                  <a:cubicBezTo>
                    <a:pt x="243" y="0"/>
                    <a:pt x="243" y="1"/>
                    <a:pt x="242" y="1"/>
                  </a:cubicBezTo>
                  <a:cubicBezTo>
                    <a:pt x="76" y="31"/>
                    <a:pt x="76" y="31"/>
                    <a:pt x="76" y="31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3" y="45"/>
                    <a:pt x="0" y="49"/>
                    <a:pt x="0" y="53"/>
                  </a:cubicBezTo>
                  <a:cubicBezTo>
                    <a:pt x="0" y="54"/>
                    <a:pt x="0" y="54"/>
                    <a:pt x="0" y="55"/>
                  </a:cubicBezTo>
                  <a:cubicBezTo>
                    <a:pt x="9" y="105"/>
                    <a:pt x="9" y="105"/>
                    <a:pt x="9" y="105"/>
                  </a:cubicBezTo>
                  <a:cubicBezTo>
                    <a:pt x="10" y="109"/>
                    <a:pt x="14" y="113"/>
                    <a:pt x="18" y="113"/>
                  </a:cubicBezTo>
                  <a:cubicBezTo>
                    <a:pt x="19" y="113"/>
                    <a:pt x="19" y="113"/>
                    <a:pt x="20" y="112"/>
                  </a:cubicBezTo>
                  <a:cubicBezTo>
                    <a:pt x="255" y="69"/>
                    <a:pt x="255" y="69"/>
                    <a:pt x="255" y="69"/>
                  </a:cubicBezTo>
                  <a:cubicBezTo>
                    <a:pt x="259" y="68"/>
                    <a:pt x="262" y="64"/>
                    <a:pt x="262" y="60"/>
                  </a:cubicBezTo>
                  <a:cubicBezTo>
                    <a:pt x="262" y="59"/>
                    <a:pt x="262" y="59"/>
                    <a:pt x="262" y="58"/>
                  </a:cubicBezTo>
                  <a:cubicBezTo>
                    <a:pt x="253" y="8"/>
                    <a:pt x="253" y="8"/>
                    <a:pt x="253" y="8"/>
                  </a:cubicBezTo>
                  <a:cubicBezTo>
                    <a:pt x="252" y="4"/>
                    <a:pt x="248" y="0"/>
                    <a:pt x="244" y="0"/>
                  </a:cubicBezTo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53" name="Freeform 165"/>
            <p:cNvSpPr>
              <a:spLocks/>
            </p:cNvSpPr>
            <p:nvPr userDrawn="1"/>
          </p:nvSpPr>
          <p:spPr bwMode="gray">
            <a:xfrm>
              <a:off x="8235951" y="6286500"/>
              <a:ext cx="306388" cy="174625"/>
            </a:xfrm>
            <a:custGeom>
              <a:avLst/>
              <a:gdLst>
                <a:gd name="T0" fmla="*/ 193 w 193"/>
                <a:gd name="T1" fmla="*/ 77 h 110"/>
                <a:gd name="T2" fmla="*/ 13 w 193"/>
                <a:gd name="T3" fmla="*/ 110 h 110"/>
                <a:gd name="T4" fmla="*/ 0 w 193"/>
                <a:gd name="T5" fmla="*/ 33 h 110"/>
                <a:gd name="T6" fmla="*/ 179 w 193"/>
                <a:gd name="T7" fmla="*/ 0 h 110"/>
                <a:gd name="T8" fmla="*/ 193 w 193"/>
                <a:gd name="T9" fmla="*/ 77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10">
                  <a:moveTo>
                    <a:pt x="193" y="77"/>
                  </a:moveTo>
                  <a:lnTo>
                    <a:pt x="13" y="110"/>
                  </a:lnTo>
                  <a:lnTo>
                    <a:pt x="0" y="33"/>
                  </a:lnTo>
                  <a:lnTo>
                    <a:pt x="179" y="0"/>
                  </a:lnTo>
                  <a:lnTo>
                    <a:pt x="193" y="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54" name="Freeform 166"/>
            <p:cNvSpPr>
              <a:spLocks/>
            </p:cNvSpPr>
            <p:nvPr userDrawn="1"/>
          </p:nvSpPr>
          <p:spPr bwMode="gray">
            <a:xfrm>
              <a:off x="8421688" y="6315075"/>
              <a:ext cx="84138" cy="90488"/>
            </a:xfrm>
            <a:custGeom>
              <a:avLst/>
              <a:gdLst>
                <a:gd name="T0" fmla="*/ 53 w 53"/>
                <a:gd name="T1" fmla="*/ 49 h 57"/>
                <a:gd name="T2" fmla="*/ 9 w 53"/>
                <a:gd name="T3" fmla="*/ 57 h 57"/>
                <a:gd name="T4" fmla="*/ 0 w 53"/>
                <a:gd name="T5" fmla="*/ 8 h 57"/>
                <a:gd name="T6" fmla="*/ 44 w 53"/>
                <a:gd name="T7" fmla="*/ 0 h 57"/>
                <a:gd name="T8" fmla="*/ 53 w 53"/>
                <a:gd name="T9" fmla="*/ 4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7">
                  <a:moveTo>
                    <a:pt x="53" y="49"/>
                  </a:moveTo>
                  <a:lnTo>
                    <a:pt x="9" y="57"/>
                  </a:lnTo>
                  <a:lnTo>
                    <a:pt x="0" y="8"/>
                  </a:lnTo>
                  <a:lnTo>
                    <a:pt x="44" y="0"/>
                  </a:lnTo>
                  <a:lnTo>
                    <a:pt x="53" y="49"/>
                  </a:lnTo>
                  <a:close/>
                </a:path>
              </a:pathLst>
            </a:custGeom>
            <a:solidFill>
              <a:srgbClr val="00BC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55" name="Freeform 167"/>
            <p:cNvSpPr>
              <a:spLocks/>
            </p:cNvSpPr>
            <p:nvPr userDrawn="1"/>
          </p:nvSpPr>
          <p:spPr bwMode="gray">
            <a:xfrm>
              <a:off x="8447088" y="6346825"/>
              <a:ext cx="36513" cy="36513"/>
            </a:xfrm>
            <a:custGeom>
              <a:avLst/>
              <a:gdLst>
                <a:gd name="T0" fmla="*/ 15 w 23"/>
                <a:gd name="T1" fmla="*/ 1 h 23"/>
                <a:gd name="T2" fmla="*/ 4 w 23"/>
                <a:gd name="T3" fmla="*/ 0 h 23"/>
                <a:gd name="T4" fmla="*/ 4 w 23"/>
                <a:gd name="T5" fmla="*/ 7 h 23"/>
                <a:gd name="T6" fmla="*/ 7 w 23"/>
                <a:gd name="T7" fmla="*/ 7 h 23"/>
                <a:gd name="T8" fmla="*/ 7 w 23"/>
                <a:gd name="T9" fmla="*/ 4 h 23"/>
                <a:gd name="T10" fmla="*/ 10 w 23"/>
                <a:gd name="T11" fmla="*/ 4 h 23"/>
                <a:gd name="T12" fmla="*/ 8 w 23"/>
                <a:gd name="T13" fmla="*/ 12 h 23"/>
                <a:gd name="T14" fmla="*/ 7 w 23"/>
                <a:gd name="T15" fmla="*/ 18 h 23"/>
                <a:gd name="T16" fmla="*/ 0 w 23"/>
                <a:gd name="T17" fmla="*/ 21 h 23"/>
                <a:gd name="T18" fmla="*/ 1 w 23"/>
                <a:gd name="T19" fmla="*/ 23 h 23"/>
                <a:gd name="T20" fmla="*/ 9 w 23"/>
                <a:gd name="T21" fmla="*/ 20 h 23"/>
                <a:gd name="T22" fmla="*/ 11 w 23"/>
                <a:gd name="T23" fmla="*/ 12 h 23"/>
                <a:gd name="T24" fmla="*/ 16 w 23"/>
                <a:gd name="T25" fmla="*/ 15 h 23"/>
                <a:gd name="T26" fmla="*/ 13 w 23"/>
                <a:gd name="T27" fmla="*/ 22 h 23"/>
                <a:gd name="T28" fmla="*/ 16 w 23"/>
                <a:gd name="T29" fmla="*/ 22 h 23"/>
                <a:gd name="T30" fmla="*/ 19 w 23"/>
                <a:gd name="T31" fmla="*/ 14 h 23"/>
                <a:gd name="T32" fmla="*/ 13 w 23"/>
                <a:gd name="T33" fmla="*/ 11 h 23"/>
                <a:gd name="T34" fmla="*/ 15 w 23"/>
                <a:gd name="T35" fmla="*/ 5 h 23"/>
                <a:gd name="T36" fmla="*/ 18 w 23"/>
                <a:gd name="T37" fmla="*/ 9 h 23"/>
                <a:gd name="T38" fmla="*/ 23 w 23"/>
                <a:gd name="T39" fmla="*/ 6 h 23"/>
                <a:gd name="T40" fmla="*/ 20 w 23"/>
                <a:gd name="T41" fmla="*/ 4 h 23"/>
                <a:gd name="T42" fmla="*/ 18 w 23"/>
                <a:gd name="T43" fmla="*/ 5 h 23"/>
                <a:gd name="T44" fmla="*/ 15 w 23"/>
                <a:gd name="T45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3" h="23">
                  <a:moveTo>
                    <a:pt x="15" y="1"/>
                  </a:moveTo>
                  <a:lnTo>
                    <a:pt x="4" y="0"/>
                  </a:lnTo>
                  <a:lnTo>
                    <a:pt x="4" y="7"/>
                  </a:lnTo>
                  <a:lnTo>
                    <a:pt x="7" y="7"/>
                  </a:lnTo>
                  <a:lnTo>
                    <a:pt x="7" y="4"/>
                  </a:lnTo>
                  <a:lnTo>
                    <a:pt x="10" y="4"/>
                  </a:lnTo>
                  <a:lnTo>
                    <a:pt x="8" y="12"/>
                  </a:lnTo>
                  <a:lnTo>
                    <a:pt x="7" y="18"/>
                  </a:lnTo>
                  <a:lnTo>
                    <a:pt x="0" y="21"/>
                  </a:lnTo>
                  <a:lnTo>
                    <a:pt x="1" y="23"/>
                  </a:lnTo>
                  <a:lnTo>
                    <a:pt x="9" y="20"/>
                  </a:lnTo>
                  <a:lnTo>
                    <a:pt x="11" y="12"/>
                  </a:lnTo>
                  <a:lnTo>
                    <a:pt x="16" y="15"/>
                  </a:lnTo>
                  <a:lnTo>
                    <a:pt x="13" y="22"/>
                  </a:lnTo>
                  <a:lnTo>
                    <a:pt x="16" y="22"/>
                  </a:lnTo>
                  <a:lnTo>
                    <a:pt x="19" y="14"/>
                  </a:lnTo>
                  <a:lnTo>
                    <a:pt x="13" y="11"/>
                  </a:lnTo>
                  <a:lnTo>
                    <a:pt x="15" y="5"/>
                  </a:lnTo>
                  <a:lnTo>
                    <a:pt x="18" y="9"/>
                  </a:lnTo>
                  <a:lnTo>
                    <a:pt x="23" y="6"/>
                  </a:lnTo>
                  <a:lnTo>
                    <a:pt x="20" y="4"/>
                  </a:lnTo>
                  <a:lnTo>
                    <a:pt x="18" y="5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56" name="Freeform 168"/>
            <p:cNvSpPr>
              <a:spLocks/>
            </p:cNvSpPr>
            <p:nvPr userDrawn="1"/>
          </p:nvSpPr>
          <p:spPr bwMode="gray">
            <a:xfrm>
              <a:off x="8462963" y="6335713"/>
              <a:ext cx="11113" cy="11113"/>
            </a:xfrm>
            <a:custGeom>
              <a:avLst/>
              <a:gdLst>
                <a:gd name="T0" fmla="*/ 6 w 6"/>
                <a:gd name="T1" fmla="*/ 3 h 6"/>
                <a:gd name="T2" fmla="*/ 3 w 6"/>
                <a:gd name="T3" fmla="*/ 6 h 6"/>
                <a:gd name="T4" fmla="*/ 0 w 6"/>
                <a:gd name="T5" fmla="*/ 3 h 6"/>
                <a:gd name="T6" fmla="*/ 3 w 6"/>
                <a:gd name="T7" fmla="*/ 0 h 6"/>
                <a:gd name="T8" fmla="*/ 6 w 6"/>
                <a:gd name="T9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6" y="3"/>
                  </a:moveTo>
                  <a:cubicBezTo>
                    <a:pt x="5" y="5"/>
                    <a:pt x="4" y="6"/>
                    <a:pt x="3" y="6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5" y="0"/>
                    <a:pt x="6" y="2"/>
                    <a:pt x="6" y="3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57" name="Freeform 169"/>
            <p:cNvSpPr>
              <a:spLocks/>
            </p:cNvSpPr>
            <p:nvPr userDrawn="1"/>
          </p:nvSpPr>
          <p:spPr bwMode="gray">
            <a:xfrm>
              <a:off x="8347076" y="6327775"/>
              <a:ext cx="85725" cy="92075"/>
            </a:xfrm>
            <a:custGeom>
              <a:avLst/>
              <a:gdLst>
                <a:gd name="T0" fmla="*/ 54 w 54"/>
                <a:gd name="T1" fmla="*/ 49 h 58"/>
                <a:gd name="T2" fmla="*/ 8 w 54"/>
                <a:gd name="T3" fmla="*/ 58 h 58"/>
                <a:gd name="T4" fmla="*/ 0 w 54"/>
                <a:gd name="T5" fmla="*/ 9 h 58"/>
                <a:gd name="T6" fmla="*/ 45 w 54"/>
                <a:gd name="T7" fmla="*/ 0 h 58"/>
                <a:gd name="T8" fmla="*/ 54 w 54"/>
                <a:gd name="T9" fmla="*/ 49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8">
                  <a:moveTo>
                    <a:pt x="54" y="49"/>
                  </a:moveTo>
                  <a:lnTo>
                    <a:pt x="8" y="58"/>
                  </a:lnTo>
                  <a:lnTo>
                    <a:pt x="0" y="9"/>
                  </a:lnTo>
                  <a:lnTo>
                    <a:pt x="45" y="0"/>
                  </a:lnTo>
                  <a:lnTo>
                    <a:pt x="54" y="49"/>
                  </a:lnTo>
                  <a:close/>
                </a:path>
              </a:pathLst>
            </a:custGeom>
            <a:solidFill>
              <a:srgbClr val="00BC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 dirty="0"/>
            </a:p>
          </p:txBody>
        </p:sp>
        <p:sp>
          <p:nvSpPr>
            <p:cNvPr id="158" name="Freeform 170"/>
            <p:cNvSpPr>
              <a:spLocks/>
            </p:cNvSpPr>
            <p:nvPr userDrawn="1"/>
          </p:nvSpPr>
          <p:spPr bwMode="gray">
            <a:xfrm>
              <a:off x="8366126" y="6361113"/>
              <a:ext cx="46038" cy="31750"/>
            </a:xfrm>
            <a:custGeom>
              <a:avLst/>
              <a:gdLst>
                <a:gd name="T0" fmla="*/ 0 w 29"/>
                <a:gd name="T1" fmla="*/ 4 h 20"/>
                <a:gd name="T2" fmla="*/ 3 w 29"/>
                <a:gd name="T3" fmla="*/ 20 h 20"/>
                <a:gd name="T4" fmla="*/ 29 w 29"/>
                <a:gd name="T5" fmla="*/ 15 h 20"/>
                <a:gd name="T6" fmla="*/ 27 w 29"/>
                <a:gd name="T7" fmla="*/ 0 h 20"/>
                <a:gd name="T8" fmla="*/ 16 w 29"/>
                <a:gd name="T9" fmla="*/ 12 h 20"/>
                <a:gd name="T10" fmla="*/ 0 w 29"/>
                <a:gd name="T11" fmla="*/ 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0">
                  <a:moveTo>
                    <a:pt x="0" y="4"/>
                  </a:moveTo>
                  <a:lnTo>
                    <a:pt x="3" y="20"/>
                  </a:lnTo>
                  <a:lnTo>
                    <a:pt x="29" y="15"/>
                  </a:lnTo>
                  <a:lnTo>
                    <a:pt x="27" y="0"/>
                  </a:lnTo>
                  <a:lnTo>
                    <a:pt x="16" y="12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59" name="Freeform 171"/>
            <p:cNvSpPr>
              <a:spLocks/>
            </p:cNvSpPr>
            <p:nvPr userDrawn="1"/>
          </p:nvSpPr>
          <p:spPr bwMode="gray">
            <a:xfrm>
              <a:off x="8366126" y="6354763"/>
              <a:ext cx="41275" cy="22225"/>
            </a:xfrm>
            <a:custGeom>
              <a:avLst/>
              <a:gdLst>
                <a:gd name="T0" fmla="*/ 0 w 26"/>
                <a:gd name="T1" fmla="*/ 5 h 14"/>
                <a:gd name="T2" fmla="*/ 0 w 26"/>
                <a:gd name="T3" fmla="*/ 6 h 14"/>
                <a:gd name="T4" fmla="*/ 14 w 26"/>
                <a:gd name="T5" fmla="*/ 14 h 14"/>
                <a:gd name="T6" fmla="*/ 26 w 26"/>
                <a:gd name="T7" fmla="*/ 1 h 14"/>
                <a:gd name="T8" fmla="*/ 26 w 26"/>
                <a:gd name="T9" fmla="*/ 0 h 14"/>
                <a:gd name="T10" fmla="*/ 0 w 26"/>
                <a:gd name="T11" fmla="*/ 5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14">
                  <a:moveTo>
                    <a:pt x="0" y="5"/>
                  </a:moveTo>
                  <a:lnTo>
                    <a:pt x="0" y="6"/>
                  </a:lnTo>
                  <a:lnTo>
                    <a:pt x="14" y="14"/>
                  </a:lnTo>
                  <a:lnTo>
                    <a:pt x="26" y="1"/>
                  </a:lnTo>
                  <a:lnTo>
                    <a:pt x="26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60" name="Freeform 172"/>
            <p:cNvSpPr>
              <a:spLocks/>
            </p:cNvSpPr>
            <p:nvPr userDrawn="1"/>
          </p:nvSpPr>
          <p:spPr bwMode="gray">
            <a:xfrm>
              <a:off x="8272463" y="6342063"/>
              <a:ext cx="84138" cy="90488"/>
            </a:xfrm>
            <a:custGeom>
              <a:avLst/>
              <a:gdLst>
                <a:gd name="T0" fmla="*/ 53 w 53"/>
                <a:gd name="T1" fmla="*/ 49 h 57"/>
                <a:gd name="T2" fmla="*/ 9 w 53"/>
                <a:gd name="T3" fmla="*/ 57 h 57"/>
                <a:gd name="T4" fmla="*/ 0 w 53"/>
                <a:gd name="T5" fmla="*/ 8 h 57"/>
                <a:gd name="T6" fmla="*/ 45 w 53"/>
                <a:gd name="T7" fmla="*/ 0 h 57"/>
                <a:gd name="T8" fmla="*/ 53 w 53"/>
                <a:gd name="T9" fmla="*/ 4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7">
                  <a:moveTo>
                    <a:pt x="53" y="49"/>
                  </a:moveTo>
                  <a:lnTo>
                    <a:pt x="9" y="57"/>
                  </a:lnTo>
                  <a:lnTo>
                    <a:pt x="0" y="8"/>
                  </a:lnTo>
                  <a:lnTo>
                    <a:pt x="45" y="0"/>
                  </a:lnTo>
                  <a:lnTo>
                    <a:pt x="53" y="49"/>
                  </a:lnTo>
                  <a:close/>
                </a:path>
              </a:pathLst>
            </a:custGeom>
            <a:solidFill>
              <a:srgbClr val="00BC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61" name="Freeform 173"/>
            <p:cNvSpPr>
              <a:spLocks/>
            </p:cNvSpPr>
            <p:nvPr userDrawn="1"/>
          </p:nvSpPr>
          <p:spPr bwMode="gray">
            <a:xfrm>
              <a:off x="8293101" y="6367463"/>
              <a:ext cx="41275" cy="38100"/>
            </a:xfrm>
            <a:custGeom>
              <a:avLst/>
              <a:gdLst>
                <a:gd name="T0" fmla="*/ 22 w 23"/>
                <a:gd name="T1" fmla="*/ 5 h 21"/>
                <a:gd name="T2" fmla="*/ 15 w 23"/>
                <a:gd name="T3" fmla="*/ 1 h 21"/>
                <a:gd name="T4" fmla="*/ 11 w 23"/>
                <a:gd name="T5" fmla="*/ 4 h 21"/>
                <a:gd name="T6" fmla="*/ 5 w 23"/>
                <a:gd name="T7" fmla="*/ 2 h 21"/>
                <a:gd name="T8" fmla="*/ 0 w 23"/>
                <a:gd name="T9" fmla="*/ 9 h 21"/>
                <a:gd name="T10" fmla="*/ 14 w 23"/>
                <a:gd name="T11" fmla="*/ 21 h 21"/>
                <a:gd name="T12" fmla="*/ 22 w 23"/>
                <a:gd name="T13" fmla="*/ 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1">
                  <a:moveTo>
                    <a:pt x="22" y="5"/>
                  </a:moveTo>
                  <a:cubicBezTo>
                    <a:pt x="22" y="2"/>
                    <a:pt x="19" y="0"/>
                    <a:pt x="15" y="1"/>
                  </a:cubicBezTo>
                  <a:cubicBezTo>
                    <a:pt x="13" y="1"/>
                    <a:pt x="11" y="2"/>
                    <a:pt x="11" y="4"/>
                  </a:cubicBezTo>
                  <a:cubicBezTo>
                    <a:pt x="9" y="3"/>
                    <a:pt x="8" y="2"/>
                    <a:pt x="5" y="2"/>
                  </a:cubicBezTo>
                  <a:cubicBezTo>
                    <a:pt x="2" y="3"/>
                    <a:pt x="0" y="6"/>
                    <a:pt x="0" y="9"/>
                  </a:cubicBezTo>
                  <a:cubicBezTo>
                    <a:pt x="1" y="15"/>
                    <a:pt x="10" y="19"/>
                    <a:pt x="14" y="21"/>
                  </a:cubicBezTo>
                  <a:cubicBezTo>
                    <a:pt x="17" y="17"/>
                    <a:pt x="23" y="11"/>
                    <a:pt x="22" y="5"/>
                  </a:cubicBezTo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62" name="Freeform 174"/>
            <p:cNvSpPr>
              <a:spLocks/>
            </p:cNvSpPr>
            <p:nvPr userDrawn="1"/>
          </p:nvSpPr>
          <p:spPr bwMode="gray">
            <a:xfrm>
              <a:off x="8240713" y="6521450"/>
              <a:ext cx="466725" cy="266700"/>
            </a:xfrm>
            <a:custGeom>
              <a:avLst/>
              <a:gdLst>
                <a:gd name="T0" fmla="*/ 294 w 294"/>
                <a:gd name="T1" fmla="*/ 168 h 168"/>
                <a:gd name="T2" fmla="*/ 245 w 294"/>
                <a:gd name="T3" fmla="*/ 0 h 168"/>
                <a:gd name="T4" fmla="*/ 0 w 294"/>
                <a:gd name="T5" fmla="*/ 38 h 168"/>
                <a:gd name="T6" fmla="*/ 18 w 294"/>
                <a:gd name="T7" fmla="*/ 168 h 168"/>
                <a:gd name="T8" fmla="*/ 294 w 294"/>
                <a:gd name="T9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4" h="168">
                  <a:moveTo>
                    <a:pt x="294" y="168"/>
                  </a:moveTo>
                  <a:lnTo>
                    <a:pt x="245" y="0"/>
                  </a:lnTo>
                  <a:lnTo>
                    <a:pt x="0" y="38"/>
                  </a:lnTo>
                  <a:lnTo>
                    <a:pt x="18" y="168"/>
                  </a:lnTo>
                  <a:lnTo>
                    <a:pt x="294" y="168"/>
                  </a:lnTo>
                  <a:close/>
                </a:path>
              </a:pathLst>
            </a:custGeom>
            <a:solidFill>
              <a:srgbClr val="00BC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 dirty="0"/>
            </a:p>
          </p:txBody>
        </p:sp>
        <p:sp>
          <p:nvSpPr>
            <p:cNvPr id="163" name="Freeform 175"/>
            <p:cNvSpPr>
              <a:spLocks/>
            </p:cNvSpPr>
            <p:nvPr userDrawn="1"/>
          </p:nvSpPr>
          <p:spPr bwMode="gray">
            <a:xfrm>
              <a:off x="8240713" y="6562725"/>
              <a:ext cx="198438" cy="225425"/>
            </a:xfrm>
            <a:custGeom>
              <a:avLst/>
              <a:gdLst>
                <a:gd name="T0" fmla="*/ 125 w 125"/>
                <a:gd name="T1" fmla="*/ 142 h 142"/>
                <a:gd name="T2" fmla="*/ 18 w 125"/>
                <a:gd name="T3" fmla="*/ 142 h 142"/>
                <a:gd name="T4" fmla="*/ 0 w 125"/>
                <a:gd name="T5" fmla="*/ 12 h 142"/>
                <a:gd name="T6" fmla="*/ 76 w 125"/>
                <a:gd name="T7" fmla="*/ 0 h 142"/>
                <a:gd name="T8" fmla="*/ 125 w 125"/>
                <a:gd name="T9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42">
                  <a:moveTo>
                    <a:pt x="125" y="142"/>
                  </a:moveTo>
                  <a:lnTo>
                    <a:pt x="18" y="142"/>
                  </a:lnTo>
                  <a:lnTo>
                    <a:pt x="0" y="12"/>
                  </a:lnTo>
                  <a:lnTo>
                    <a:pt x="76" y="0"/>
                  </a:lnTo>
                  <a:lnTo>
                    <a:pt x="125" y="142"/>
                  </a:lnTo>
                  <a:close/>
                </a:path>
              </a:pathLst>
            </a:custGeom>
            <a:solidFill>
              <a:srgbClr val="00A8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64" name="Rectangle 176"/>
            <p:cNvSpPr>
              <a:spLocks noChangeArrowheads="1"/>
            </p:cNvSpPr>
            <p:nvPr userDrawn="1"/>
          </p:nvSpPr>
          <p:spPr bwMode="gray">
            <a:xfrm>
              <a:off x="8091488" y="3802063"/>
              <a:ext cx="168275" cy="33338"/>
            </a:xfrm>
            <a:prstGeom prst="rect">
              <a:avLst/>
            </a:prstGeom>
            <a:solidFill>
              <a:srgbClr val="40CD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65" name="Freeform 177"/>
            <p:cNvSpPr>
              <a:spLocks/>
            </p:cNvSpPr>
            <p:nvPr userDrawn="1"/>
          </p:nvSpPr>
          <p:spPr bwMode="gray">
            <a:xfrm>
              <a:off x="7681913" y="5969000"/>
              <a:ext cx="88900" cy="34925"/>
            </a:xfrm>
            <a:custGeom>
              <a:avLst/>
              <a:gdLst>
                <a:gd name="T0" fmla="*/ 50 w 50"/>
                <a:gd name="T1" fmla="*/ 0 h 19"/>
                <a:gd name="T2" fmla="*/ 42 w 50"/>
                <a:gd name="T3" fmla="*/ 19 h 19"/>
                <a:gd name="T4" fmla="*/ 8 w 50"/>
                <a:gd name="T5" fmla="*/ 19 h 19"/>
                <a:gd name="T6" fmla="*/ 0 w 50"/>
                <a:gd name="T7" fmla="*/ 0 h 19"/>
                <a:gd name="T8" fmla="*/ 50 w 50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19">
                  <a:moveTo>
                    <a:pt x="50" y="0"/>
                  </a:moveTo>
                  <a:cubicBezTo>
                    <a:pt x="47" y="6"/>
                    <a:pt x="44" y="12"/>
                    <a:pt x="42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5" y="13"/>
                    <a:pt x="2" y="7"/>
                    <a:pt x="0" y="0"/>
                  </a:cubicBezTo>
                  <a:lnTo>
                    <a:pt x="50" y="0"/>
                  </a:lnTo>
                  <a:close/>
                </a:path>
              </a:pathLst>
            </a:custGeom>
            <a:solidFill>
              <a:srgbClr val="BAD8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66" name="Freeform 178"/>
            <p:cNvSpPr>
              <a:spLocks/>
            </p:cNvSpPr>
            <p:nvPr userDrawn="1"/>
          </p:nvSpPr>
          <p:spPr bwMode="gray">
            <a:xfrm>
              <a:off x="7681913" y="5969000"/>
              <a:ext cx="88900" cy="34925"/>
            </a:xfrm>
            <a:custGeom>
              <a:avLst/>
              <a:gdLst>
                <a:gd name="T0" fmla="*/ 50 w 50"/>
                <a:gd name="T1" fmla="*/ 0 h 19"/>
                <a:gd name="T2" fmla="*/ 42 w 50"/>
                <a:gd name="T3" fmla="*/ 19 h 19"/>
                <a:gd name="T4" fmla="*/ 8 w 50"/>
                <a:gd name="T5" fmla="*/ 19 h 19"/>
                <a:gd name="T6" fmla="*/ 0 w 50"/>
                <a:gd name="T7" fmla="*/ 0 h 19"/>
                <a:gd name="T8" fmla="*/ 50 w 50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19">
                  <a:moveTo>
                    <a:pt x="50" y="0"/>
                  </a:moveTo>
                  <a:cubicBezTo>
                    <a:pt x="47" y="6"/>
                    <a:pt x="44" y="12"/>
                    <a:pt x="42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5" y="13"/>
                    <a:pt x="2" y="7"/>
                    <a:pt x="0" y="0"/>
                  </a:cubicBezTo>
                  <a:lnTo>
                    <a:pt x="50" y="0"/>
                  </a:lnTo>
                  <a:close/>
                </a:path>
              </a:pathLst>
            </a:custGeom>
            <a:solidFill>
              <a:srgbClr val="40CD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 dirty="0"/>
            </a:p>
          </p:txBody>
        </p:sp>
        <p:sp>
          <p:nvSpPr>
            <p:cNvPr id="167" name="Freeform 179"/>
            <p:cNvSpPr>
              <a:spLocks/>
            </p:cNvSpPr>
            <p:nvPr userDrawn="1"/>
          </p:nvSpPr>
          <p:spPr bwMode="gray">
            <a:xfrm>
              <a:off x="9932988" y="4840288"/>
              <a:ext cx="995363" cy="1466850"/>
            </a:xfrm>
            <a:custGeom>
              <a:avLst/>
              <a:gdLst>
                <a:gd name="T0" fmla="*/ 26 w 627"/>
                <a:gd name="T1" fmla="*/ 0 h 924"/>
                <a:gd name="T2" fmla="*/ 0 w 627"/>
                <a:gd name="T3" fmla="*/ 18 h 924"/>
                <a:gd name="T4" fmla="*/ 248 w 627"/>
                <a:gd name="T5" fmla="*/ 393 h 924"/>
                <a:gd name="T6" fmla="*/ 599 w 627"/>
                <a:gd name="T7" fmla="*/ 924 h 924"/>
                <a:gd name="T8" fmla="*/ 627 w 627"/>
                <a:gd name="T9" fmla="*/ 907 h 924"/>
                <a:gd name="T10" fmla="*/ 26 w 627"/>
                <a:gd name="T11" fmla="*/ 0 h 9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7" h="924">
                  <a:moveTo>
                    <a:pt x="26" y="0"/>
                  </a:moveTo>
                  <a:lnTo>
                    <a:pt x="0" y="18"/>
                  </a:lnTo>
                  <a:lnTo>
                    <a:pt x="248" y="393"/>
                  </a:lnTo>
                  <a:lnTo>
                    <a:pt x="599" y="924"/>
                  </a:lnTo>
                  <a:lnTo>
                    <a:pt x="627" y="907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68" name="Freeform 180"/>
            <p:cNvSpPr>
              <a:spLocks/>
            </p:cNvSpPr>
            <p:nvPr userDrawn="1"/>
          </p:nvSpPr>
          <p:spPr bwMode="gray">
            <a:xfrm>
              <a:off x="10814051" y="6172200"/>
              <a:ext cx="57150" cy="47625"/>
            </a:xfrm>
            <a:custGeom>
              <a:avLst/>
              <a:gdLst>
                <a:gd name="T0" fmla="*/ 36 w 36"/>
                <a:gd name="T1" fmla="*/ 13 h 30"/>
                <a:gd name="T2" fmla="*/ 9 w 36"/>
                <a:gd name="T3" fmla="*/ 30 h 30"/>
                <a:gd name="T4" fmla="*/ 9 w 36"/>
                <a:gd name="T5" fmla="*/ 30 h 30"/>
                <a:gd name="T6" fmla="*/ 0 w 36"/>
                <a:gd name="T7" fmla="*/ 18 h 30"/>
                <a:gd name="T8" fmla="*/ 27 w 36"/>
                <a:gd name="T9" fmla="*/ 0 h 30"/>
                <a:gd name="T10" fmla="*/ 36 w 36"/>
                <a:gd name="T11" fmla="*/ 1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30">
                  <a:moveTo>
                    <a:pt x="36" y="13"/>
                  </a:moveTo>
                  <a:lnTo>
                    <a:pt x="9" y="30"/>
                  </a:lnTo>
                  <a:lnTo>
                    <a:pt x="9" y="30"/>
                  </a:lnTo>
                  <a:lnTo>
                    <a:pt x="0" y="18"/>
                  </a:lnTo>
                  <a:lnTo>
                    <a:pt x="27" y="0"/>
                  </a:lnTo>
                  <a:lnTo>
                    <a:pt x="36" y="13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69" name="Freeform 181"/>
            <p:cNvSpPr>
              <a:spLocks/>
            </p:cNvSpPr>
            <p:nvPr userDrawn="1"/>
          </p:nvSpPr>
          <p:spPr bwMode="gray">
            <a:xfrm>
              <a:off x="10785476" y="6127750"/>
              <a:ext cx="55563" cy="49213"/>
            </a:xfrm>
            <a:custGeom>
              <a:avLst/>
              <a:gdLst>
                <a:gd name="T0" fmla="*/ 35 w 35"/>
                <a:gd name="T1" fmla="*/ 13 h 31"/>
                <a:gd name="T2" fmla="*/ 8 w 35"/>
                <a:gd name="T3" fmla="*/ 31 h 31"/>
                <a:gd name="T4" fmla="*/ 8 w 35"/>
                <a:gd name="T5" fmla="*/ 31 h 31"/>
                <a:gd name="T6" fmla="*/ 0 w 35"/>
                <a:gd name="T7" fmla="*/ 18 h 31"/>
                <a:gd name="T8" fmla="*/ 26 w 35"/>
                <a:gd name="T9" fmla="*/ 0 h 31"/>
                <a:gd name="T10" fmla="*/ 35 w 35"/>
                <a:gd name="T11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31">
                  <a:moveTo>
                    <a:pt x="35" y="13"/>
                  </a:moveTo>
                  <a:lnTo>
                    <a:pt x="8" y="31"/>
                  </a:lnTo>
                  <a:lnTo>
                    <a:pt x="8" y="31"/>
                  </a:lnTo>
                  <a:lnTo>
                    <a:pt x="0" y="18"/>
                  </a:lnTo>
                  <a:lnTo>
                    <a:pt x="26" y="0"/>
                  </a:lnTo>
                  <a:lnTo>
                    <a:pt x="35" y="13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70" name="Freeform 182"/>
            <p:cNvSpPr>
              <a:spLocks/>
            </p:cNvSpPr>
            <p:nvPr userDrawn="1"/>
          </p:nvSpPr>
          <p:spPr bwMode="gray">
            <a:xfrm>
              <a:off x="10753726" y="6081713"/>
              <a:ext cx="58738" cy="50800"/>
            </a:xfrm>
            <a:custGeom>
              <a:avLst/>
              <a:gdLst>
                <a:gd name="T0" fmla="*/ 37 w 37"/>
                <a:gd name="T1" fmla="*/ 14 h 32"/>
                <a:gd name="T2" fmla="*/ 10 w 37"/>
                <a:gd name="T3" fmla="*/ 32 h 32"/>
                <a:gd name="T4" fmla="*/ 0 w 37"/>
                <a:gd name="T5" fmla="*/ 18 h 32"/>
                <a:gd name="T6" fmla="*/ 28 w 37"/>
                <a:gd name="T7" fmla="*/ 0 h 32"/>
                <a:gd name="T8" fmla="*/ 37 w 37"/>
                <a:gd name="T9" fmla="*/ 1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2">
                  <a:moveTo>
                    <a:pt x="37" y="14"/>
                  </a:moveTo>
                  <a:lnTo>
                    <a:pt x="10" y="32"/>
                  </a:lnTo>
                  <a:lnTo>
                    <a:pt x="0" y="18"/>
                  </a:lnTo>
                  <a:lnTo>
                    <a:pt x="28" y="0"/>
                  </a:lnTo>
                  <a:lnTo>
                    <a:pt x="37" y="14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71" name="Freeform 183"/>
            <p:cNvSpPr>
              <a:spLocks/>
            </p:cNvSpPr>
            <p:nvPr userDrawn="1"/>
          </p:nvSpPr>
          <p:spPr bwMode="gray">
            <a:xfrm>
              <a:off x="10725151" y="6037263"/>
              <a:ext cx="58738" cy="50800"/>
            </a:xfrm>
            <a:custGeom>
              <a:avLst/>
              <a:gdLst>
                <a:gd name="T0" fmla="*/ 37 w 37"/>
                <a:gd name="T1" fmla="*/ 14 h 32"/>
                <a:gd name="T2" fmla="*/ 9 w 37"/>
                <a:gd name="T3" fmla="*/ 32 h 32"/>
                <a:gd name="T4" fmla="*/ 9 w 37"/>
                <a:gd name="T5" fmla="*/ 32 h 32"/>
                <a:gd name="T6" fmla="*/ 0 w 37"/>
                <a:gd name="T7" fmla="*/ 18 h 32"/>
                <a:gd name="T8" fmla="*/ 0 w 37"/>
                <a:gd name="T9" fmla="*/ 18 h 32"/>
                <a:gd name="T10" fmla="*/ 28 w 37"/>
                <a:gd name="T11" fmla="*/ 0 h 32"/>
                <a:gd name="T12" fmla="*/ 37 w 37"/>
                <a:gd name="T13" fmla="*/ 1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32">
                  <a:moveTo>
                    <a:pt x="37" y="14"/>
                  </a:moveTo>
                  <a:lnTo>
                    <a:pt x="9" y="32"/>
                  </a:lnTo>
                  <a:lnTo>
                    <a:pt x="9" y="32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8" y="0"/>
                  </a:lnTo>
                  <a:lnTo>
                    <a:pt x="37" y="14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72" name="Freeform 184"/>
            <p:cNvSpPr>
              <a:spLocks/>
            </p:cNvSpPr>
            <p:nvPr userDrawn="1"/>
          </p:nvSpPr>
          <p:spPr bwMode="gray">
            <a:xfrm>
              <a:off x="10696576" y="5994400"/>
              <a:ext cx="55563" cy="47625"/>
            </a:xfrm>
            <a:custGeom>
              <a:avLst/>
              <a:gdLst>
                <a:gd name="T0" fmla="*/ 35 w 35"/>
                <a:gd name="T1" fmla="*/ 13 h 30"/>
                <a:gd name="T2" fmla="*/ 8 w 35"/>
                <a:gd name="T3" fmla="*/ 30 h 30"/>
                <a:gd name="T4" fmla="*/ 0 w 35"/>
                <a:gd name="T5" fmla="*/ 17 h 30"/>
                <a:gd name="T6" fmla="*/ 27 w 35"/>
                <a:gd name="T7" fmla="*/ 0 h 30"/>
                <a:gd name="T8" fmla="*/ 35 w 35"/>
                <a:gd name="T9" fmla="*/ 1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0">
                  <a:moveTo>
                    <a:pt x="35" y="13"/>
                  </a:moveTo>
                  <a:lnTo>
                    <a:pt x="8" y="30"/>
                  </a:lnTo>
                  <a:lnTo>
                    <a:pt x="0" y="17"/>
                  </a:lnTo>
                  <a:lnTo>
                    <a:pt x="27" y="0"/>
                  </a:lnTo>
                  <a:lnTo>
                    <a:pt x="35" y="13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73" name="Freeform 185"/>
            <p:cNvSpPr>
              <a:spLocks/>
            </p:cNvSpPr>
            <p:nvPr userDrawn="1"/>
          </p:nvSpPr>
          <p:spPr bwMode="gray">
            <a:xfrm>
              <a:off x="10666413" y="5949950"/>
              <a:ext cx="57150" cy="49213"/>
            </a:xfrm>
            <a:custGeom>
              <a:avLst/>
              <a:gdLst>
                <a:gd name="T0" fmla="*/ 36 w 36"/>
                <a:gd name="T1" fmla="*/ 13 h 31"/>
                <a:gd name="T2" fmla="*/ 9 w 36"/>
                <a:gd name="T3" fmla="*/ 31 h 31"/>
                <a:gd name="T4" fmla="*/ 9 w 36"/>
                <a:gd name="T5" fmla="*/ 31 h 31"/>
                <a:gd name="T6" fmla="*/ 0 w 36"/>
                <a:gd name="T7" fmla="*/ 18 h 31"/>
                <a:gd name="T8" fmla="*/ 0 w 36"/>
                <a:gd name="T9" fmla="*/ 18 h 31"/>
                <a:gd name="T10" fmla="*/ 27 w 36"/>
                <a:gd name="T11" fmla="*/ 0 h 31"/>
                <a:gd name="T12" fmla="*/ 36 w 36"/>
                <a:gd name="T13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36" y="13"/>
                  </a:moveTo>
                  <a:lnTo>
                    <a:pt x="9" y="31"/>
                  </a:lnTo>
                  <a:lnTo>
                    <a:pt x="9" y="31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7" y="0"/>
                  </a:lnTo>
                  <a:lnTo>
                    <a:pt x="36" y="13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74" name="Freeform 186"/>
            <p:cNvSpPr>
              <a:spLocks/>
            </p:cNvSpPr>
            <p:nvPr userDrawn="1"/>
          </p:nvSpPr>
          <p:spPr bwMode="gray">
            <a:xfrm>
              <a:off x="10637838" y="5903913"/>
              <a:ext cx="57150" cy="50800"/>
            </a:xfrm>
            <a:custGeom>
              <a:avLst/>
              <a:gdLst>
                <a:gd name="T0" fmla="*/ 36 w 36"/>
                <a:gd name="T1" fmla="*/ 14 h 32"/>
                <a:gd name="T2" fmla="*/ 9 w 36"/>
                <a:gd name="T3" fmla="*/ 32 h 32"/>
                <a:gd name="T4" fmla="*/ 0 w 36"/>
                <a:gd name="T5" fmla="*/ 18 h 32"/>
                <a:gd name="T6" fmla="*/ 27 w 36"/>
                <a:gd name="T7" fmla="*/ 0 h 32"/>
                <a:gd name="T8" fmla="*/ 36 w 36"/>
                <a:gd name="T9" fmla="*/ 1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2">
                  <a:moveTo>
                    <a:pt x="36" y="14"/>
                  </a:moveTo>
                  <a:lnTo>
                    <a:pt x="9" y="32"/>
                  </a:lnTo>
                  <a:lnTo>
                    <a:pt x="0" y="18"/>
                  </a:lnTo>
                  <a:lnTo>
                    <a:pt x="27" y="0"/>
                  </a:lnTo>
                  <a:lnTo>
                    <a:pt x="36" y="14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75" name="Freeform 187"/>
            <p:cNvSpPr>
              <a:spLocks/>
            </p:cNvSpPr>
            <p:nvPr userDrawn="1"/>
          </p:nvSpPr>
          <p:spPr bwMode="gray">
            <a:xfrm>
              <a:off x="10607676" y="5859463"/>
              <a:ext cx="57150" cy="50800"/>
            </a:xfrm>
            <a:custGeom>
              <a:avLst/>
              <a:gdLst>
                <a:gd name="T0" fmla="*/ 36 w 36"/>
                <a:gd name="T1" fmla="*/ 14 h 32"/>
                <a:gd name="T2" fmla="*/ 8 w 36"/>
                <a:gd name="T3" fmla="*/ 32 h 32"/>
                <a:gd name="T4" fmla="*/ 0 w 36"/>
                <a:gd name="T5" fmla="*/ 18 h 32"/>
                <a:gd name="T6" fmla="*/ 0 w 36"/>
                <a:gd name="T7" fmla="*/ 18 h 32"/>
                <a:gd name="T8" fmla="*/ 28 w 36"/>
                <a:gd name="T9" fmla="*/ 0 h 32"/>
                <a:gd name="T10" fmla="*/ 36 w 36"/>
                <a:gd name="T11" fmla="*/ 1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32">
                  <a:moveTo>
                    <a:pt x="36" y="14"/>
                  </a:moveTo>
                  <a:lnTo>
                    <a:pt x="8" y="32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8" y="0"/>
                  </a:lnTo>
                  <a:lnTo>
                    <a:pt x="36" y="14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76" name="Freeform 188"/>
            <p:cNvSpPr>
              <a:spLocks/>
            </p:cNvSpPr>
            <p:nvPr userDrawn="1"/>
          </p:nvSpPr>
          <p:spPr bwMode="gray">
            <a:xfrm>
              <a:off x="10577513" y="5815013"/>
              <a:ext cx="57150" cy="49213"/>
            </a:xfrm>
            <a:custGeom>
              <a:avLst/>
              <a:gdLst>
                <a:gd name="T0" fmla="*/ 36 w 36"/>
                <a:gd name="T1" fmla="*/ 13 h 31"/>
                <a:gd name="T2" fmla="*/ 9 w 36"/>
                <a:gd name="T3" fmla="*/ 31 h 31"/>
                <a:gd name="T4" fmla="*/ 9 w 36"/>
                <a:gd name="T5" fmla="*/ 31 h 31"/>
                <a:gd name="T6" fmla="*/ 0 w 36"/>
                <a:gd name="T7" fmla="*/ 18 h 31"/>
                <a:gd name="T8" fmla="*/ 27 w 36"/>
                <a:gd name="T9" fmla="*/ 0 h 31"/>
                <a:gd name="T10" fmla="*/ 36 w 36"/>
                <a:gd name="T11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31">
                  <a:moveTo>
                    <a:pt x="36" y="13"/>
                  </a:moveTo>
                  <a:lnTo>
                    <a:pt x="9" y="31"/>
                  </a:lnTo>
                  <a:lnTo>
                    <a:pt x="9" y="31"/>
                  </a:lnTo>
                  <a:lnTo>
                    <a:pt x="0" y="18"/>
                  </a:lnTo>
                  <a:lnTo>
                    <a:pt x="27" y="0"/>
                  </a:lnTo>
                  <a:lnTo>
                    <a:pt x="36" y="13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77" name="Freeform 189"/>
            <p:cNvSpPr>
              <a:spLocks/>
            </p:cNvSpPr>
            <p:nvPr userDrawn="1"/>
          </p:nvSpPr>
          <p:spPr bwMode="gray">
            <a:xfrm>
              <a:off x="10548938" y="5772150"/>
              <a:ext cx="57150" cy="47625"/>
            </a:xfrm>
            <a:custGeom>
              <a:avLst/>
              <a:gdLst>
                <a:gd name="T0" fmla="*/ 36 w 36"/>
                <a:gd name="T1" fmla="*/ 13 h 30"/>
                <a:gd name="T2" fmla="*/ 9 w 36"/>
                <a:gd name="T3" fmla="*/ 30 h 30"/>
                <a:gd name="T4" fmla="*/ 0 w 36"/>
                <a:gd name="T5" fmla="*/ 17 h 30"/>
                <a:gd name="T6" fmla="*/ 27 w 36"/>
                <a:gd name="T7" fmla="*/ 0 h 30"/>
                <a:gd name="T8" fmla="*/ 36 w 36"/>
                <a:gd name="T9" fmla="*/ 1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0">
                  <a:moveTo>
                    <a:pt x="36" y="13"/>
                  </a:moveTo>
                  <a:lnTo>
                    <a:pt x="9" y="30"/>
                  </a:lnTo>
                  <a:lnTo>
                    <a:pt x="0" y="17"/>
                  </a:lnTo>
                  <a:lnTo>
                    <a:pt x="27" y="0"/>
                  </a:lnTo>
                  <a:lnTo>
                    <a:pt x="36" y="13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78" name="Freeform 190"/>
            <p:cNvSpPr>
              <a:spLocks/>
            </p:cNvSpPr>
            <p:nvPr userDrawn="1"/>
          </p:nvSpPr>
          <p:spPr bwMode="gray">
            <a:xfrm>
              <a:off x="10520363" y="5726113"/>
              <a:ext cx="55563" cy="50800"/>
            </a:xfrm>
            <a:custGeom>
              <a:avLst/>
              <a:gdLst>
                <a:gd name="T0" fmla="*/ 35 w 35"/>
                <a:gd name="T1" fmla="*/ 14 h 32"/>
                <a:gd name="T2" fmla="*/ 8 w 35"/>
                <a:gd name="T3" fmla="*/ 32 h 32"/>
                <a:gd name="T4" fmla="*/ 0 w 35"/>
                <a:gd name="T5" fmla="*/ 18 h 32"/>
                <a:gd name="T6" fmla="*/ 27 w 35"/>
                <a:gd name="T7" fmla="*/ 0 h 32"/>
                <a:gd name="T8" fmla="*/ 35 w 35"/>
                <a:gd name="T9" fmla="*/ 1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2">
                  <a:moveTo>
                    <a:pt x="35" y="14"/>
                  </a:moveTo>
                  <a:lnTo>
                    <a:pt x="8" y="32"/>
                  </a:lnTo>
                  <a:lnTo>
                    <a:pt x="0" y="18"/>
                  </a:lnTo>
                  <a:lnTo>
                    <a:pt x="27" y="0"/>
                  </a:lnTo>
                  <a:lnTo>
                    <a:pt x="35" y="14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79" name="Freeform 191"/>
            <p:cNvSpPr>
              <a:spLocks/>
            </p:cNvSpPr>
            <p:nvPr userDrawn="1"/>
          </p:nvSpPr>
          <p:spPr bwMode="gray">
            <a:xfrm>
              <a:off x="10488613" y="5681663"/>
              <a:ext cx="58738" cy="50800"/>
            </a:xfrm>
            <a:custGeom>
              <a:avLst/>
              <a:gdLst>
                <a:gd name="T0" fmla="*/ 37 w 37"/>
                <a:gd name="T1" fmla="*/ 14 h 32"/>
                <a:gd name="T2" fmla="*/ 9 w 37"/>
                <a:gd name="T3" fmla="*/ 32 h 32"/>
                <a:gd name="T4" fmla="*/ 9 w 37"/>
                <a:gd name="T5" fmla="*/ 32 h 32"/>
                <a:gd name="T6" fmla="*/ 0 w 37"/>
                <a:gd name="T7" fmla="*/ 18 h 32"/>
                <a:gd name="T8" fmla="*/ 0 w 37"/>
                <a:gd name="T9" fmla="*/ 18 h 32"/>
                <a:gd name="T10" fmla="*/ 28 w 37"/>
                <a:gd name="T11" fmla="*/ 0 h 32"/>
                <a:gd name="T12" fmla="*/ 37 w 37"/>
                <a:gd name="T13" fmla="*/ 1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32">
                  <a:moveTo>
                    <a:pt x="37" y="14"/>
                  </a:moveTo>
                  <a:lnTo>
                    <a:pt x="9" y="32"/>
                  </a:lnTo>
                  <a:lnTo>
                    <a:pt x="9" y="32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8" y="0"/>
                  </a:lnTo>
                  <a:lnTo>
                    <a:pt x="37" y="14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80" name="Freeform 192"/>
            <p:cNvSpPr>
              <a:spLocks/>
            </p:cNvSpPr>
            <p:nvPr userDrawn="1"/>
          </p:nvSpPr>
          <p:spPr bwMode="gray">
            <a:xfrm>
              <a:off x="10460038" y="5637213"/>
              <a:ext cx="57150" cy="49213"/>
            </a:xfrm>
            <a:custGeom>
              <a:avLst/>
              <a:gdLst>
                <a:gd name="T0" fmla="*/ 36 w 36"/>
                <a:gd name="T1" fmla="*/ 13 h 31"/>
                <a:gd name="T2" fmla="*/ 9 w 36"/>
                <a:gd name="T3" fmla="*/ 31 h 31"/>
                <a:gd name="T4" fmla="*/ 0 w 36"/>
                <a:gd name="T5" fmla="*/ 18 h 31"/>
                <a:gd name="T6" fmla="*/ 27 w 36"/>
                <a:gd name="T7" fmla="*/ 0 h 31"/>
                <a:gd name="T8" fmla="*/ 36 w 36"/>
                <a:gd name="T9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1">
                  <a:moveTo>
                    <a:pt x="36" y="13"/>
                  </a:moveTo>
                  <a:lnTo>
                    <a:pt x="9" y="31"/>
                  </a:lnTo>
                  <a:lnTo>
                    <a:pt x="0" y="18"/>
                  </a:lnTo>
                  <a:lnTo>
                    <a:pt x="27" y="0"/>
                  </a:lnTo>
                  <a:lnTo>
                    <a:pt x="36" y="13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81" name="Freeform 193"/>
            <p:cNvSpPr>
              <a:spLocks/>
            </p:cNvSpPr>
            <p:nvPr userDrawn="1"/>
          </p:nvSpPr>
          <p:spPr bwMode="gray">
            <a:xfrm>
              <a:off x="10431463" y="5594350"/>
              <a:ext cx="55563" cy="47625"/>
            </a:xfrm>
            <a:custGeom>
              <a:avLst/>
              <a:gdLst>
                <a:gd name="T0" fmla="*/ 35 w 35"/>
                <a:gd name="T1" fmla="*/ 12 h 30"/>
                <a:gd name="T2" fmla="*/ 9 w 35"/>
                <a:gd name="T3" fmla="*/ 30 h 30"/>
                <a:gd name="T4" fmla="*/ 9 w 35"/>
                <a:gd name="T5" fmla="*/ 30 h 30"/>
                <a:gd name="T6" fmla="*/ 0 w 35"/>
                <a:gd name="T7" fmla="*/ 17 h 30"/>
                <a:gd name="T8" fmla="*/ 0 w 35"/>
                <a:gd name="T9" fmla="*/ 17 h 30"/>
                <a:gd name="T10" fmla="*/ 27 w 35"/>
                <a:gd name="T11" fmla="*/ 0 h 30"/>
                <a:gd name="T12" fmla="*/ 35 w 35"/>
                <a:gd name="T13" fmla="*/ 1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30">
                  <a:moveTo>
                    <a:pt x="35" y="12"/>
                  </a:moveTo>
                  <a:lnTo>
                    <a:pt x="9" y="30"/>
                  </a:lnTo>
                  <a:lnTo>
                    <a:pt x="9" y="30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27" y="0"/>
                  </a:lnTo>
                  <a:lnTo>
                    <a:pt x="35" y="12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82" name="Freeform 194"/>
            <p:cNvSpPr>
              <a:spLocks/>
            </p:cNvSpPr>
            <p:nvPr userDrawn="1"/>
          </p:nvSpPr>
          <p:spPr bwMode="gray">
            <a:xfrm>
              <a:off x="10401301" y="5548313"/>
              <a:ext cx="57150" cy="49213"/>
            </a:xfrm>
            <a:custGeom>
              <a:avLst/>
              <a:gdLst>
                <a:gd name="T0" fmla="*/ 36 w 36"/>
                <a:gd name="T1" fmla="*/ 14 h 31"/>
                <a:gd name="T2" fmla="*/ 9 w 36"/>
                <a:gd name="T3" fmla="*/ 31 h 31"/>
                <a:gd name="T4" fmla="*/ 0 w 36"/>
                <a:gd name="T5" fmla="*/ 18 h 31"/>
                <a:gd name="T6" fmla="*/ 27 w 36"/>
                <a:gd name="T7" fmla="*/ 0 h 31"/>
                <a:gd name="T8" fmla="*/ 36 w 36"/>
                <a:gd name="T9" fmla="*/ 1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1">
                  <a:moveTo>
                    <a:pt x="36" y="14"/>
                  </a:moveTo>
                  <a:lnTo>
                    <a:pt x="9" y="31"/>
                  </a:lnTo>
                  <a:lnTo>
                    <a:pt x="0" y="18"/>
                  </a:lnTo>
                  <a:lnTo>
                    <a:pt x="27" y="0"/>
                  </a:lnTo>
                  <a:lnTo>
                    <a:pt x="36" y="14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83" name="Freeform 195"/>
            <p:cNvSpPr>
              <a:spLocks/>
            </p:cNvSpPr>
            <p:nvPr userDrawn="1"/>
          </p:nvSpPr>
          <p:spPr bwMode="gray">
            <a:xfrm>
              <a:off x="10371138" y="5503863"/>
              <a:ext cx="58738" cy="50800"/>
            </a:xfrm>
            <a:custGeom>
              <a:avLst/>
              <a:gdLst>
                <a:gd name="T0" fmla="*/ 37 w 37"/>
                <a:gd name="T1" fmla="*/ 14 h 32"/>
                <a:gd name="T2" fmla="*/ 9 w 37"/>
                <a:gd name="T3" fmla="*/ 32 h 32"/>
                <a:gd name="T4" fmla="*/ 0 w 37"/>
                <a:gd name="T5" fmla="*/ 18 h 32"/>
                <a:gd name="T6" fmla="*/ 0 w 37"/>
                <a:gd name="T7" fmla="*/ 18 h 32"/>
                <a:gd name="T8" fmla="*/ 28 w 37"/>
                <a:gd name="T9" fmla="*/ 0 h 32"/>
                <a:gd name="T10" fmla="*/ 37 w 37"/>
                <a:gd name="T11" fmla="*/ 1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32">
                  <a:moveTo>
                    <a:pt x="37" y="14"/>
                  </a:moveTo>
                  <a:lnTo>
                    <a:pt x="9" y="32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8" y="0"/>
                  </a:lnTo>
                  <a:lnTo>
                    <a:pt x="37" y="14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84" name="Freeform 196"/>
            <p:cNvSpPr>
              <a:spLocks/>
            </p:cNvSpPr>
            <p:nvPr userDrawn="1"/>
          </p:nvSpPr>
          <p:spPr bwMode="gray">
            <a:xfrm>
              <a:off x="10342563" y="5459413"/>
              <a:ext cx="58738" cy="49213"/>
            </a:xfrm>
            <a:custGeom>
              <a:avLst/>
              <a:gdLst>
                <a:gd name="T0" fmla="*/ 37 w 37"/>
                <a:gd name="T1" fmla="*/ 13 h 31"/>
                <a:gd name="T2" fmla="*/ 9 w 37"/>
                <a:gd name="T3" fmla="*/ 31 h 31"/>
                <a:gd name="T4" fmla="*/ 9 w 37"/>
                <a:gd name="T5" fmla="*/ 31 h 31"/>
                <a:gd name="T6" fmla="*/ 0 w 37"/>
                <a:gd name="T7" fmla="*/ 18 h 31"/>
                <a:gd name="T8" fmla="*/ 27 w 37"/>
                <a:gd name="T9" fmla="*/ 0 h 31"/>
                <a:gd name="T10" fmla="*/ 37 w 37"/>
                <a:gd name="T11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31">
                  <a:moveTo>
                    <a:pt x="37" y="13"/>
                  </a:moveTo>
                  <a:lnTo>
                    <a:pt x="9" y="31"/>
                  </a:lnTo>
                  <a:lnTo>
                    <a:pt x="9" y="31"/>
                  </a:lnTo>
                  <a:lnTo>
                    <a:pt x="0" y="18"/>
                  </a:lnTo>
                  <a:lnTo>
                    <a:pt x="27" y="0"/>
                  </a:lnTo>
                  <a:lnTo>
                    <a:pt x="37" y="13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85" name="Freeform 197"/>
            <p:cNvSpPr>
              <a:spLocks/>
            </p:cNvSpPr>
            <p:nvPr userDrawn="1"/>
          </p:nvSpPr>
          <p:spPr bwMode="gray">
            <a:xfrm>
              <a:off x="10313988" y="5413375"/>
              <a:ext cx="55563" cy="50800"/>
            </a:xfrm>
            <a:custGeom>
              <a:avLst/>
              <a:gdLst>
                <a:gd name="T0" fmla="*/ 35 w 35"/>
                <a:gd name="T1" fmla="*/ 14 h 32"/>
                <a:gd name="T2" fmla="*/ 8 w 35"/>
                <a:gd name="T3" fmla="*/ 32 h 32"/>
                <a:gd name="T4" fmla="*/ 0 w 35"/>
                <a:gd name="T5" fmla="*/ 19 h 32"/>
                <a:gd name="T6" fmla="*/ 26 w 35"/>
                <a:gd name="T7" fmla="*/ 0 h 32"/>
                <a:gd name="T8" fmla="*/ 35 w 35"/>
                <a:gd name="T9" fmla="*/ 1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2">
                  <a:moveTo>
                    <a:pt x="35" y="14"/>
                  </a:moveTo>
                  <a:lnTo>
                    <a:pt x="8" y="32"/>
                  </a:lnTo>
                  <a:lnTo>
                    <a:pt x="0" y="19"/>
                  </a:lnTo>
                  <a:lnTo>
                    <a:pt x="26" y="0"/>
                  </a:lnTo>
                  <a:lnTo>
                    <a:pt x="35" y="14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86" name="Freeform 198"/>
            <p:cNvSpPr>
              <a:spLocks/>
            </p:cNvSpPr>
            <p:nvPr userDrawn="1"/>
          </p:nvSpPr>
          <p:spPr bwMode="gray">
            <a:xfrm>
              <a:off x="10283826" y="5370513"/>
              <a:ext cx="57150" cy="49213"/>
            </a:xfrm>
            <a:custGeom>
              <a:avLst/>
              <a:gdLst>
                <a:gd name="T0" fmla="*/ 36 w 36"/>
                <a:gd name="T1" fmla="*/ 13 h 31"/>
                <a:gd name="T2" fmla="*/ 9 w 36"/>
                <a:gd name="T3" fmla="*/ 31 h 31"/>
                <a:gd name="T4" fmla="*/ 0 w 36"/>
                <a:gd name="T5" fmla="*/ 17 h 31"/>
                <a:gd name="T6" fmla="*/ 27 w 36"/>
                <a:gd name="T7" fmla="*/ 0 h 31"/>
                <a:gd name="T8" fmla="*/ 36 w 36"/>
                <a:gd name="T9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1">
                  <a:moveTo>
                    <a:pt x="36" y="13"/>
                  </a:moveTo>
                  <a:lnTo>
                    <a:pt x="9" y="31"/>
                  </a:lnTo>
                  <a:lnTo>
                    <a:pt x="0" y="17"/>
                  </a:lnTo>
                  <a:lnTo>
                    <a:pt x="27" y="0"/>
                  </a:lnTo>
                  <a:lnTo>
                    <a:pt x="36" y="13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87" name="Freeform 199"/>
            <p:cNvSpPr>
              <a:spLocks/>
            </p:cNvSpPr>
            <p:nvPr userDrawn="1"/>
          </p:nvSpPr>
          <p:spPr bwMode="gray">
            <a:xfrm>
              <a:off x="10253663" y="5326063"/>
              <a:ext cx="58738" cy="49213"/>
            </a:xfrm>
            <a:custGeom>
              <a:avLst/>
              <a:gdLst>
                <a:gd name="T0" fmla="*/ 37 w 37"/>
                <a:gd name="T1" fmla="*/ 14 h 31"/>
                <a:gd name="T2" fmla="*/ 10 w 37"/>
                <a:gd name="T3" fmla="*/ 31 h 31"/>
                <a:gd name="T4" fmla="*/ 0 w 37"/>
                <a:gd name="T5" fmla="*/ 18 h 31"/>
                <a:gd name="T6" fmla="*/ 28 w 37"/>
                <a:gd name="T7" fmla="*/ 0 h 31"/>
                <a:gd name="T8" fmla="*/ 37 w 37"/>
                <a:gd name="T9" fmla="*/ 1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1">
                  <a:moveTo>
                    <a:pt x="37" y="14"/>
                  </a:moveTo>
                  <a:lnTo>
                    <a:pt x="10" y="31"/>
                  </a:lnTo>
                  <a:lnTo>
                    <a:pt x="0" y="18"/>
                  </a:lnTo>
                  <a:lnTo>
                    <a:pt x="28" y="0"/>
                  </a:lnTo>
                  <a:lnTo>
                    <a:pt x="37" y="14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88" name="Freeform 200"/>
            <p:cNvSpPr>
              <a:spLocks/>
            </p:cNvSpPr>
            <p:nvPr userDrawn="1"/>
          </p:nvSpPr>
          <p:spPr bwMode="gray">
            <a:xfrm>
              <a:off x="10225088" y="5281613"/>
              <a:ext cx="55563" cy="49213"/>
            </a:xfrm>
            <a:custGeom>
              <a:avLst/>
              <a:gdLst>
                <a:gd name="T0" fmla="*/ 35 w 35"/>
                <a:gd name="T1" fmla="*/ 13 h 31"/>
                <a:gd name="T2" fmla="*/ 8 w 35"/>
                <a:gd name="T3" fmla="*/ 31 h 31"/>
                <a:gd name="T4" fmla="*/ 0 w 35"/>
                <a:gd name="T5" fmla="*/ 18 h 31"/>
                <a:gd name="T6" fmla="*/ 28 w 35"/>
                <a:gd name="T7" fmla="*/ 0 h 31"/>
                <a:gd name="T8" fmla="*/ 35 w 35"/>
                <a:gd name="T9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1">
                  <a:moveTo>
                    <a:pt x="35" y="13"/>
                  </a:moveTo>
                  <a:lnTo>
                    <a:pt x="8" y="31"/>
                  </a:lnTo>
                  <a:lnTo>
                    <a:pt x="0" y="18"/>
                  </a:lnTo>
                  <a:lnTo>
                    <a:pt x="28" y="0"/>
                  </a:lnTo>
                  <a:lnTo>
                    <a:pt x="35" y="13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89" name="Freeform 201"/>
            <p:cNvSpPr>
              <a:spLocks/>
            </p:cNvSpPr>
            <p:nvPr userDrawn="1"/>
          </p:nvSpPr>
          <p:spPr bwMode="gray">
            <a:xfrm>
              <a:off x="10194926" y="5235575"/>
              <a:ext cx="57150" cy="50800"/>
            </a:xfrm>
            <a:custGeom>
              <a:avLst/>
              <a:gdLst>
                <a:gd name="T0" fmla="*/ 36 w 36"/>
                <a:gd name="T1" fmla="*/ 14 h 32"/>
                <a:gd name="T2" fmla="*/ 9 w 36"/>
                <a:gd name="T3" fmla="*/ 32 h 32"/>
                <a:gd name="T4" fmla="*/ 9 w 36"/>
                <a:gd name="T5" fmla="*/ 32 h 32"/>
                <a:gd name="T6" fmla="*/ 0 w 36"/>
                <a:gd name="T7" fmla="*/ 19 h 32"/>
                <a:gd name="T8" fmla="*/ 0 w 36"/>
                <a:gd name="T9" fmla="*/ 19 h 32"/>
                <a:gd name="T10" fmla="*/ 27 w 36"/>
                <a:gd name="T11" fmla="*/ 0 h 32"/>
                <a:gd name="T12" fmla="*/ 36 w 36"/>
                <a:gd name="T13" fmla="*/ 1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2">
                  <a:moveTo>
                    <a:pt x="36" y="14"/>
                  </a:moveTo>
                  <a:lnTo>
                    <a:pt x="9" y="32"/>
                  </a:lnTo>
                  <a:lnTo>
                    <a:pt x="9" y="32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27" y="0"/>
                  </a:lnTo>
                  <a:lnTo>
                    <a:pt x="36" y="14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90" name="Freeform 202"/>
            <p:cNvSpPr>
              <a:spLocks/>
            </p:cNvSpPr>
            <p:nvPr userDrawn="1"/>
          </p:nvSpPr>
          <p:spPr bwMode="gray">
            <a:xfrm>
              <a:off x="10166351" y="5191125"/>
              <a:ext cx="57150" cy="50800"/>
            </a:xfrm>
            <a:custGeom>
              <a:avLst/>
              <a:gdLst>
                <a:gd name="T0" fmla="*/ 36 w 36"/>
                <a:gd name="T1" fmla="*/ 14 h 32"/>
                <a:gd name="T2" fmla="*/ 9 w 36"/>
                <a:gd name="T3" fmla="*/ 32 h 32"/>
                <a:gd name="T4" fmla="*/ 0 w 36"/>
                <a:gd name="T5" fmla="*/ 18 h 32"/>
                <a:gd name="T6" fmla="*/ 27 w 36"/>
                <a:gd name="T7" fmla="*/ 0 h 32"/>
                <a:gd name="T8" fmla="*/ 36 w 36"/>
                <a:gd name="T9" fmla="*/ 1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2">
                  <a:moveTo>
                    <a:pt x="36" y="14"/>
                  </a:moveTo>
                  <a:lnTo>
                    <a:pt x="9" y="32"/>
                  </a:lnTo>
                  <a:lnTo>
                    <a:pt x="0" y="18"/>
                  </a:lnTo>
                  <a:lnTo>
                    <a:pt x="27" y="0"/>
                  </a:lnTo>
                  <a:lnTo>
                    <a:pt x="36" y="14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91" name="Freeform 203"/>
            <p:cNvSpPr>
              <a:spLocks/>
            </p:cNvSpPr>
            <p:nvPr userDrawn="1"/>
          </p:nvSpPr>
          <p:spPr bwMode="gray">
            <a:xfrm>
              <a:off x="10136188" y="5148263"/>
              <a:ext cx="57150" cy="49213"/>
            </a:xfrm>
            <a:custGeom>
              <a:avLst/>
              <a:gdLst>
                <a:gd name="T0" fmla="*/ 36 w 36"/>
                <a:gd name="T1" fmla="*/ 14 h 31"/>
                <a:gd name="T2" fmla="*/ 8 w 36"/>
                <a:gd name="T3" fmla="*/ 31 h 31"/>
                <a:gd name="T4" fmla="*/ 0 w 36"/>
                <a:gd name="T5" fmla="*/ 17 h 31"/>
                <a:gd name="T6" fmla="*/ 28 w 36"/>
                <a:gd name="T7" fmla="*/ 0 h 31"/>
                <a:gd name="T8" fmla="*/ 36 w 36"/>
                <a:gd name="T9" fmla="*/ 1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1">
                  <a:moveTo>
                    <a:pt x="36" y="14"/>
                  </a:moveTo>
                  <a:lnTo>
                    <a:pt x="8" y="31"/>
                  </a:lnTo>
                  <a:lnTo>
                    <a:pt x="0" y="17"/>
                  </a:lnTo>
                  <a:lnTo>
                    <a:pt x="28" y="0"/>
                  </a:lnTo>
                  <a:lnTo>
                    <a:pt x="36" y="14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92" name="Freeform 204"/>
            <p:cNvSpPr>
              <a:spLocks/>
            </p:cNvSpPr>
            <p:nvPr userDrawn="1"/>
          </p:nvSpPr>
          <p:spPr bwMode="gray">
            <a:xfrm>
              <a:off x="10106026" y="5103813"/>
              <a:ext cx="58738" cy="49213"/>
            </a:xfrm>
            <a:custGeom>
              <a:avLst/>
              <a:gdLst>
                <a:gd name="T0" fmla="*/ 37 w 37"/>
                <a:gd name="T1" fmla="*/ 13 h 31"/>
                <a:gd name="T2" fmla="*/ 9 w 37"/>
                <a:gd name="T3" fmla="*/ 31 h 31"/>
                <a:gd name="T4" fmla="*/ 0 w 37"/>
                <a:gd name="T5" fmla="*/ 18 h 31"/>
                <a:gd name="T6" fmla="*/ 27 w 37"/>
                <a:gd name="T7" fmla="*/ 0 h 31"/>
                <a:gd name="T8" fmla="*/ 37 w 37"/>
                <a:gd name="T9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1">
                  <a:moveTo>
                    <a:pt x="37" y="13"/>
                  </a:moveTo>
                  <a:lnTo>
                    <a:pt x="9" y="31"/>
                  </a:lnTo>
                  <a:lnTo>
                    <a:pt x="0" y="18"/>
                  </a:lnTo>
                  <a:lnTo>
                    <a:pt x="27" y="0"/>
                  </a:lnTo>
                  <a:lnTo>
                    <a:pt x="37" y="13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93" name="Freeform 206"/>
            <p:cNvSpPr>
              <a:spLocks/>
            </p:cNvSpPr>
            <p:nvPr userDrawn="1"/>
          </p:nvSpPr>
          <p:spPr bwMode="gray">
            <a:xfrm>
              <a:off x="10077450" y="5059363"/>
              <a:ext cx="57150" cy="49213"/>
            </a:xfrm>
            <a:custGeom>
              <a:avLst/>
              <a:gdLst>
                <a:gd name="T0" fmla="*/ 36 w 36"/>
                <a:gd name="T1" fmla="*/ 13 h 31"/>
                <a:gd name="T2" fmla="*/ 9 w 36"/>
                <a:gd name="T3" fmla="*/ 31 h 31"/>
                <a:gd name="T4" fmla="*/ 0 w 36"/>
                <a:gd name="T5" fmla="*/ 18 h 31"/>
                <a:gd name="T6" fmla="*/ 27 w 36"/>
                <a:gd name="T7" fmla="*/ 0 h 31"/>
                <a:gd name="T8" fmla="*/ 36 w 36"/>
                <a:gd name="T9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1">
                  <a:moveTo>
                    <a:pt x="36" y="13"/>
                  </a:moveTo>
                  <a:lnTo>
                    <a:pt x="9" y="31"/>
                  </a:lnTo>
                  <a:lnTo>
                    <a:pt x="0" y="18"/>
                  </a:lnTo>
                  <a:lnTo>
                    <a:pt x="27" y="0"/>
                  </a:lnTo>
                  <a:lnTo>
                    <a:pt x="36" y="13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94" name="Freeform 207"/>
            <p:cNvSpPr>
              <a:spLocks/>
            </p:cNvSpPr>
            <p:nvPr userDrawn="1"/>
          </p:nvSpPr>
          <p:spPr bwMode="gray">
            <a:xfrm>
              <a:off x="10048875" y="5013325"/>
              <a:ext cx="55562" cy="50800"/>
            </a:xfrm>
            <a:custGeom>
              <a:avLst/>
              <a:gdLst>
                <a:gd name="T0" fmla="*/ 35 w 35"/>
                <a:gd name="T1" fmla="*/ 14 h 32"/>
                <a:gd name="T2" fmla="*/ 9 w 35"/>
                <a:gd name="T3" fmla="*/ 32 h 32"/>
                <a:gd name="T4" fmla="*/ 0 w 35"/>
                <a:gd name="T5" fmla="*/ 18 h 32"/>
                <a:gd name="T6" fmla="*/ 27 w 35"/>
                <a:gd name="T7" fmla="*/ 0 h 32"/>
                <a:gd name="T8" fmla="*/ 35 w 35"/>
                <a:gd name="T9" fmla="*/ 1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2">
                  <a:moveTo>
                    <a:pt x="35" y="14"/>
                  </a:moveTo>
                  <a:lnTo>
                    <a:pt x="9" y="32"/>
                  </a:lnTo>
                  <a:lnTo>
                    <a:pt x="0" y="18"/>
                  </a:lnTo>
                  <a:lnTo>
                    <a:pt x="27" y="0"/>
                  </a:lnTo>
                  <a:lnTo>
                    <a:pt x="35" y="14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95" name="Freeform 208"/>
            <p:cNvSpPr>
              <a:spLocks/>
            </p:cNvSpPr>
            <p:nvPr userDrawn="1"/>
          </p:nvSpPr>
          <p:spPr bwMode="gray">
            <a:xfrm>
              <a:off x="10017125" y="4970463"/>
              <a:ext cx="58737" cy="49213"/>
            </a:xfrm>
            <a:custGeom>
              <a:avLst/>
              <a:gdLst>
                <a:gd name="T0" fmla="*/ 37 w 37"/>
                <a:gd name="T1" fmla="*/ 13 h 31"/>
                <a:gd name="T2" fmla="*/ 10 w 37"/>
                <a:gd name="T3" fmla="*/ 31 h 31"/>
                <a:gd name="T4" fmla="*/ 0 w 37"/>
                <a:gd name="T5" fmla="*/ 17 h 31"/>
                <a:gd name="T6" fmla="*/ 28 w 37"/>
                <a:gd name="T7" fmla="*/ 0 h 31"/>
                <a:gd name="T8" fmla="*/ 37 w 37"/>
                <a:gd name="T9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1">
                  <a:moveTo>
                    <a:pt x="37" y="13"/>
                  </a:moveTo>
                  <a:lnTo>
                    <a:pt x="10" y="31"/>
                  </a:lnTo>
                  <a:lnTo>
                    <a:pt x="0" y="17"/>
                  </a:lnTo>
                  <a:lnTo>
                    <a:pt x="28" y="0"/>
                  </a:lnTo>
                  <a:lnTo>
                    <a:pt x="37" y="13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96" name="Freeform 209"/>
            <p:cNvSpPr>
              <a:spLocks/>
            </p:cNvSpPr>
            <p:nvPr userDrawn="1"/>
          </p:nvSpPr>
          <p:spPr bwMode="gray">
            <a:xfrm>
              <a:off x="9988550" y="4926013"/>
              <a:ext cx="58737" cy="47625"/>
            </a:xfrm>
            <a:custGeom>
              <a:avLst/>
              <a:gdLst>
                <a:gd name="T0" fmla="*/ 37 w 37"/>
                <a:gd name="T1" fmla="*/ 13 h 30"/>
                <a:gd name="T2" fmla="*/ 9 w 37"/>
                <a:gd name="T3" fmla="*/ 30 h 30"/>
                <a:gd name="T4" fmla="*/ 0 w 37"/>
                <a:gd name="T5" fmla="*/ 18 h 30"/>
                <a:gd name="T6" fmla="*/ 28 w 37"/>
                <a:gd name="T7" fmla="*/ 0 h 30"/>
                <a:gd name="T8" fmla="*/ 37 w 37"/>
                <a:gd name="T9" fmla="*/ 1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0">
                  <a:moveTo>
                    <a:pt x="37" y="13"/>
                  </a:moveTo>
                  <a:lnTo>
                    <a:pt x="9" y="30"/>
                  </a:lnTo>
                  <a:lnTo>
                    <a:pt x="0" y="18"/>
                  </a:lnTo>
                  <a:lnTo>
                    <a:pt x="28" y="0"/>
                  </a:lnTo>
                  <a:lnTo>
                    <a:pt x="37" y="13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97" name="Freeform 210"/>
            <p:cNvSpPr>
              <a:spLocks/>
            </p:cNvSpPr>
            <p:nvPr userDrawn="1"/>
          </p:nvSpPr>
          <p:spPr bwMode="gray">
            <a:xfrm>
              <a:off x="10856913" y="6146800"/>
              <a:ext cx="50800" cy="46038"/>
            </a:xfrm>
            <a:custGeom>
              <a:avLst/>
              <a:gdLst>
                <a:gd name="T0" fmla="*/ 32 w 32"/>
                <a:gd name="T1" fmla="*/ 14 h 29"/>
                <a:gd name="T2" fmla="*/ 9 w 32"/>
                <a:gd name="T3" fmla="*/ 29 h 29"/>
                <a:gd name="T4" fmla="*/ 0 w 32"/>
                <a:gd name="T5" fmla="*/ 16 h 29"/>
                <a:gd name="T6" fmla="*/ 24 w 32"/>
                <a:gd name="T7" fmla="*/ 0 h 29"/>
                <a:gd name="T8" fmla="*/ 32 w 32"/>
                <a:gd name="T9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29">
                  <a:moveTo>
                    <a:pt x="32" y="14"/>
                  </a:moveTo>
                  <a:lnTo>
                    <a:pt x="9" y="29"/>
                  </a:lnTo>
                  <a:lnTo>
                    <a:pt x="0" y="16"/>
                  </a:lnTo>
                  <a:lnTo>
                    <a:pt x="24" y="0"/>
                  </a:lnTo>
                  <a:lnTo>
                    <a:pt x="32" y="14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98" name="Freeform 211"/>
            <p:cNvSpPr>
              <a:spLocks/>
            </p:cNvSpPr>
            <p:nvPr userDrawn="1"/>
          </p:nvSpPr>
          <p:spPr bwMode="gray">
            <a:xfrm>
              <a:off x="10826750" y="6102350"/>
              <a:ext cx="52387" cy="46038"/>
            </a:xfrm>
            <a:custGeom>
              <a:avLst/>
              <a:gdLst>
                <a:gd name="T0" fmla="*/ 33 w 33"/>
                <a:gd name="T1" fmla="*/ 13 h 29"/>
                <a:gd name="T2" fmla="*/ 9 w 33"/>
                <a:gd name="T3" fmla="*/ 29 h 29"/>
                <a:gd name="T4" fmla="*/ 0 w 33"/>
                <a:gd name="T5" fmla="*/ 16 h 29"/>
                <a:gd name="T6" fmla="*/ 24 w 33"/>
                <a:gd name="T7" fmla="*/ 0 h 29"/>
                <a:gd name="T8" fmla="*/ 33 w 33"/>
                <a:gd name="T9" fmla="*/ 1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9">
                  <a:moveTo>
                    <a:pt x="33" y="13"/>
                  </a:moveTo>
                  <a:lnTo>
                    <a:pt x="9" y="29"/>
                  </a:lnTo>
                  <a:lnTo>
                    <a:pt x="0" y="16"/>
                  </a:lnTo>
                  <a:lnTo>
                    <a:pt x="24" y="0"/>
                  </a:lnTo>
                  <a:lnTo>
                    <a:pt x="33" y="13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99" name="Freeform 212"/>
            <p:cNvSpPr>
              <a:spLocks/>
            </p:cNvSpPr>
            <p:nvPr userDrawn="1"/>
          </p:nvSpPr>
          <p:spPr bwMode="gray">
            <a:xfrm>
              <a:off x="10798175" y="6056313"/>
              <a:ext cx="52387" cy="47625"/>
            </a:xfrm>
            <a:custGeom>
              <a:avLst/>
              <a:gdLst>
                <a:gd name="T0" fmla="*/ 33 w 33"/>
                <a:gd name="T1" fmla="*/ 14 h 30"/>
                <a:gd name="T2" fmla="*/ 9 w 33"/>
                <a:gd name="T3" fmla="*/ 30 h 30"/>
                <a:gd name="T4" fmla="*/ 0 w 33"/>
                <a:gd name="T5" fmla="*/ 16 h 30"/>
                <a:gd name="T6" fmla="*/ 24 w 33"/>
                <a:gd name="T7" fmla="*/ 0 h 30"/>
                <a:gd name="T8" fmla="*/ 33 w 33"/>
                <a:gd name="T9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0">
                  <a:moveTo>
                    <a:pt x="33" y="14"/>
                  </a:moveTo>
                  <a:lnTo>
                    <a:pt x="9" y="30"/>
                  </a:lnTo>
                  <a:lnTo>
                    <a:pt x="0" y="16"/>
                  </a:lnTo>
                  <a:lnTo>
                    <a:pt x="24" y="0"/>
                  </a:lnTo>
                  <a:lnTo>
                    <a:pt x="33" y="14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00" name="Freeform 213"/>
            <p:cNvSpPr>
              <a:spLocks/>
            </p:cNvSpPr>
            <p:nvPr userDrawn="1"/>
          </p:nvSpPr>
          <p:spPr bwMode="gray">
            <a:xfrm>
              <a:off x="10769600" y="6013450"/>
              <a:ext cx="52387" cy="46038"/>
            </a:xfrm>
            <a:custGeom>
              <a:avLst/>
              <a:gdLst>
                <a:gd name="T0" fmla="*/ 33 w 33"/>
                <a:gd name="T1" fmla="*/ 14 h 29"/>
                <a:gd name="T2" fmla="*/ 9 w 33"/>
                <a:gd name="T3" fmla="*/ 29 h 29"/>
                <a:gd name="T4" fmla="*/ 0 w 33"/>
                <a:gd name="T5" fmla="*/ 15 h 29"/>
                <a:gd name="T6" fmla="*/ 23 w 33"/>
                <a:gd name="T7" fmla="*/ 0 h 29"/>
                <a:gd name="T8" fmla="*/ 33 w 33"/>
                <a:gd name="T9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9">
                  <a:moveTo>
                    <a:pt x="33" y="14"/>
                  </a:moveTo>
                  <a:lnTo>
                    <a:pt x="9" y="29"/>
                  </a:lnTo>
                  <a:lnTo>
                    <a:pt x="0" y="15"/>
                  </a:lnTo>
                  <a:lnTo>
                    <a:pt x="23" y="0"/>
                  </a:lnTo>
                  <a:lnTo>
                    <a:pt x="33" y="14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01" name="Freeform 214"/>
            <p:cNvSpPr>
              <a:spLocks/>
            </p:cNvSpPr>
            <p:nvPr userDrawn="1"/>
          </p:nvSpPr>
          <p:spPr bwMode="gray">
            <a:xfrm>
              <a:off x="10739438" y="5946775"/>
              <a:ext cx="84137" cy="68263"/>
            </a:xfrm>
            <a:custGeom>
              <a:avLst/>
              <a:gdLst>
                <a:gd name="T0" fmla="*/ 53 w 53"/>
                <a:gd name="T1" fmla="*/ 14 h 43"/>
                <a:gd name="T2" fmla="*/ 8 w 53"/>
                <a:gd name="T3" fmla="*/ 43 h 43"/>
                <a:gd name="T4" fmla="*/ 0 w 53"/>
                <a:gd name="T5" fmla="*/ 30 h 43"/>
                <a:gd name="T6" fmla="*/ 45 w 53"/>
                <a:gd name="T7" fmla="*/ 0 h 43"/>
                <a:gd name="T8" fmla="*/ 53 w 53"/>
                <a:gd name="T9" fmla="*/ 14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43">
                  <a:moveTo>
                    <a:pt x="53" y="14"/>
                  </a:moveTo>
                  <a:lnTo>
                    <a:pt x="8" y="43"/>
                  </a:lnTo>
                  <a:lnTo>
                    <a:pt x="0" y="30"/>
                  </a:lnTo>
                  <a:lnTo>
                    <a:pt x="45" y="0"/>
                  </a:lnTo>
                  <a:lnTo>
                    <a:pt x="53" y="14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02" name="Freeform 215"/>
            <p:cNvSpPr>
              <a:spLocks/>
            </p:cNvSpPr>
            <p:nvPr userDrawn="1"/>
          </p:nvSpPr>
          <p:spPr bwMode="gray">
            <a:xfrm>
              <a:off x="10709275" y="5924550"/>
              <a:ext cx="52387" cy="46038"/>
            </a:xfrm>
            <a:custGeom>
              <a:avLst/>
              <a:gdLst>
                <a:gd name="T0" fmla="*/ 33 w 33"/>
                <a:gd name="T1" fmla="*/ 13 h 29"/>
                <a:gd name="T2" fmla="*/ 9 w 33"/>
                <a:gd name="T3" fmla="*/ 29 h 29"/>
                <a:gd name="T4" fmla="*/ 0 w 33"/>
                <a:gd name="T5" fmla="*/ 16 h 29"/>
                <a:gd name="T6" fmla="*/ 24 w 33"/>
                <a:gd name="T7" fmla="*/ 0 h 29"/>
                <a:gd name="T8" fmla="*/ 33 w 33"/>
                <a:gd name="T9" fmla="*/ 1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9">
                  <a:moveTo>
                    <a:pt x="33" y="13"/>
                  </a:moveTo>
                  <a:lnTo>
                    <a:pt x="9" y="29"/>
                  </a:lnTo>
                  <a:lnTo>
                    <a:pt x="0" y="16"/>
                  </a:lnTo>
                  <a:lnTo>
                    <a:pt x="24" y="0"/>
                  </a:lnTo>
                  <a:lnTo>
                    <a:pt x="33" y="13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03" name="Freeform 216"/>
            <p:cNvSpPr>
              <a:spLocks/>
            </p:cNvSpPr>
            <p:nvPr userDrawn="1"/>
          </p:nvSpPr>
          <p:spPr bwMode="gray">
            <a:xfrm>
              <a:off x="10680700" y="5878513"/>
              <a:ext cx="52387" cy="47625"/>
            </a:xfrm>
            <a:custGeom>
              <a:avLst/>
              <a:gdLst>
                <a:gd name="T0" fmla="*/ 33 w 33"/>
                <a:gd name="T1" fmla="*/ 14 h 30"/>
                <a:gd name="T2" fmla="*/ 9 w 33"/>
                <a:gd name="T3" fmla="*/ 30 h 30"/>
                <a:gd name="T4" fmla="*/ 0 w 33"/>
                <a:gd name="T5" fmla="*/ 16 h 30"/>
                <a:gd name="T6" fmla="*/ 24 w 33"/>
                <a:gd name="T7" fmla="*/ 0 h 30"/>
                <a:gd name="T8" fmla="*/ 33 w 33"/>
                <a:gd name="T9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0">
                  <a:moveTo>
                    <a:pt x="33" y="14"/>
                  </a:moveTo>
                  <a:lnTo>
                    <a:pt x="9" y="30"/>
                  </a:lnTo>
                  <a:lnTo>
                    <a:pt x="0" y="16"/>
                  </a:lnTo>
                  <a:lnTo>
                    <a:pt x="24" y="0"/>
                  </a:lnTo>
                  <a:lnTo>
                    <a:pt x="33" y="14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04" name="Freeform 217"/>
            <p:cNvSpPr>
              <a:spLocks/>
            </p:cNvSpPr>
            <p:nvPr userDrawn="1"/>
          </p:nvSpPr>
          <p:spPr bwMode="gray">
            <a:xfrm>
              <a:off x="10652125" y="5835650"/>
              <a:ext cx="50800" cy="46038"/>
            </a:xfrm>
            <a:custGeom>
              <a:avLst/>
              <a:gdLst>
                <a:gd name="T0" fmla="*/ 32 w 32"/>
                <a:gd name="T1" fmla="*/ 13 h 29"/>
                <a:gd name="T2" fmla="*/ 8 w 32"/>
                <a:gd name="T3" fmla="*/ 29 h 29"/>
                <a:gd name="T4" fmla="*/ 0 w 32"/>
                <a:gd name="T5" fmla="*/ 15 h 29"/>
                <a:gd name="T6" fmla="*/ 24 w 32"/>
                <a:gd name="T7" fmla="*/ 0 h 29"/>
                <a:gd name="T8" fmla="*/ 32 w 32"/>
                <a:gd name="T9" fmla="*/ 1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29">
                  <a:moveTo>
                    <a:pt x="32" y="13"/>
                  </a:moveTo>
                  <a:lnTo>
                    <a:pt x="8" y="29"/>
                  </a:lnTo>
                  <a:lnTo>
                    <a:pt x="0" y="15"/>
                  </a:lnTo>
                  <a:lnTo>
                    <a:pt x="24" y="0"/>
                  </a:lnTo>
                  <a:lnTo>
                    <a:pt x="32" y="13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05" name="Freeform 218"/>
            <p:cNvSpPr>
              <a:spLocks/>
            </p:cNvSpPr>
            <p:nvPr userDrawn="1"/>
          </p:nvSpPr>
          <p:spPr bwMode="gray">
            <a:xfrm>
              <a:off x="10620375" y="5791200"/>
              <a:ext cx="52387" cy="44450"/>
            </a:xfrm>
            <a:custGeom>
              <a:avLst/>
              <a:gdLst>
                <a:gd name="T0" fmla="*/ 33 w 33"/>
                <a:gd name="T1" fmla="*/ 14 h 28"/>
                <a:gd name="T2" fmla="*/ 9 w 33"/>
                <a:gd name="T3" fmla="*/ 28 h 28"/>
                <a:gd name="T4" fmla="*/ 0 w 33"/>
                <a:gd name="T5" fmla="*/ 15 h 28"/>
                <a:gd name="T6" fmla="*/ 24 w 33"/>
                <a:gd name="T7" fmla="*/ 0 h 28"/>
                <a:gd name="T8" fmla="*/ 33 w 33"/>
                <a:gd name="T9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8">
                  <a:moveTo>
                    <a:pt x="33" y="14"/>
                  </a:moveTo>
                  <a:lnTo>
                    <a:pt x="9" y="28"/>
                  </a:lnTo>
                  <a:lnTo>
                    <a:pt x="0" y="15"/>
                  </a:lnTo>
                  <a:lnTo>
                    <a:pt x="24" y="0"/>
                  </a:lnTo>
                  <a:lnTo>
                    <a:pt x="33" y="14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06" name="Freeform 219"/>
            <p:cNvSpPr>
              <a:spLocks/>
            </p:cNvSpPr>
            <p:nvPr userDrawn="1"/>
          </p:nvSpPr>
          <p:spPr bwMode="gray">
            <a:xfrm>
              <a:off x="10591800" y="5724525"/>
              <a:ext cx="85725" cy="68263"/>
            </a:xfrm>
            <a:custGeom>
              <a:avLst/>
              <a:gdLst>
                <a:gd name="T0" fmla="*/ 54 w 54"/>
                <a:gd name="T1" fmla="*/ 14 h 43"/>
                <a:gd name="T2" fmla="*/ 9 w 54"/>
                <a:gd name="T3" fmla="*/ 43 h 43"/>
                <a:gd name="T4" fmla="*/ 0 w 54"/>
                <a:gd name="T5" fmla="*/ 30 h 43"/>
                <a:gd name="T6" fmla="*/ 44 w 54"/>
                <a:gd name="T7" fmla="*/ 0 h 43"/>
                <a:gd name="T8" fmla="*/ 54 w 54"/>
                <a:gd name="T9" fmla="*/ 14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3">
                  <a:moveTo>
                    <a:pt x="54" y="14"/>
                  </a:moveTo>
                  <a:lnTo>
                    <a:pt x="9" y="43"/>
                  </a:lnTo>
                  <a:lnTo>
                    <a:pt x="0" y="30"/>
                  </a:lnTo>
                  <a:lnTo>
                    <a:pt x="44" y="0"/>
                  </a:lnTo>
                  <a:lnTo>
                    <a:pt x="54" y="14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07" name="Freeform 220"/>
            <p:cNvSpPr>
              <a:spLocks/>
            </p:cNvSpPr>
            <p:nvPr userDrawn="1"/>
          </p:nvSpPr>
          <p:spPr bwMode="gray">
            <a:xfrm>
              <a:off x="10563225" y="5700713"/>
              <a:ext cx="50800" cy="47625"/>
            </a:xfrm>
            <a:custGeom>
              <a:avLst/>
              <a:gdLst>
                <a:gd name="T0" fmla="*/ 32 w 32"/>
                <a:gd name="T1" fmla="*/ 14 h 30"/>
                <a:gd name="T2" fmla="*/ 8 w 32"/>
                <a:gd name="T3" fmla="*/ 30 h 30"/>
                <a:gd name="T4" fmla="*/ 0 w 32"/>
                <a:gd name="T5" fmla="*/ 16 h 30"/>
                <a:gd name="T6" fmla="*/ 24 w 32"/>
                <a:gd name="T7" fmla="*/ 0 h 30"/>
                <a:gd name="T8" fmla="*/ 32 w 32"/>
                <a:gd name="T9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0">
                  <a:moveTo>
                    <a:pt x="32" y="14"/>
                  </a:moveTo>
                  <a:lnTo>
                    <a:pt x="8" y="30"/>
                  </a:lnTo>
                  <a:lnTo>
                    <a:pt x="0" y="16"/>
                  </a:lnTo>
                  <a:lnTo>
                    <a:pt x="24" y="0"/>
                  </a:lnTo>
                  <a:lnTo>
                    <a:pt x="32" y="14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08" name="Freeform 221"/>
            <p:cNvSpPr>
              <a:spLocks/>
            </p:cNvSpPr>
            <p:nvPr userDrawn="1"/>
          </p:nvSpPr>
          <p:spPr bwMode="gray">
            <a:xfrm>
              <a:off x="10533063" y="5656263"/>
              <a:ext cx="52387" cy="47625"/>
            </a:xfrm>
            <a:custGeom>
              <a:avLst/>
              <a:gdLst>
                <a:gd name="T0" fmla="*/ 33 w 33"/>
                <a:gd name="T1" fmla="*/ 14 h 30"/>
                <a:gd name="T2" fmla="*/ 9 w 33"/>
                <a:gd name="T3" fmla="*/ 30 h 30"/>
                <a:gd name="T4" fmla="*/ 0 w 33"/>
                <a:gd name="T5" fmla="*/ 16 h 30"/>
                <a:gd name="T6" fmla="*/ 23 w 33"/>
                <a:gd name="T7" fmla="*/ 0 h 30"/>
                <a:gd name="T8" fmla="*/ 33 w 33"/>
                <a:gd name="T9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0">
                  <a:moveTo>
                    <a:pt x="33" y="14"/>
                  </a:moveTo>
                  <a:lnTo>
                    <a:pt x="9" y="30"/>
                  </a:lnTo>
                  <a:lnTo>
                    <a:pt x="0" y="16"/>
                  </a:lnTo>
                  <a:lnTo>
                    <a:pt x="23" y="0"/>
                  </a:lnTo>
                  <a:lnTo>
                    <a:pt x="33" y="14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09" name="Freeform 222"/>
            <p:cNvSpPr>
              <a:spLocks/>
            </p:cNvSpPr>
            <p:nvPr userDrawn="1"/>
          </p:nvSpPr>
          <p:spPr bwMode="gray">
            <a:xfrm>
              <a:off x="10502900" y="5613400"/>
              <a:ext cx="52387" cy="44450"/>
            </a:xfrm>
            <a:custGeom>
              <a:avLst/>
              <a:gdLst>
                <a:gd name="T0" fmla="*/ 33 w 33"/>
                <a:gd name="T1" fmla="*/ 12 h 28"/>
                <a:gd name="T2" fmla="*/ 9 w 33"/>
                <a:gd name="T3" fmla="*/ 28 h 28"/>
                <a:gd name="T4" fmla="*/ 0 w 33"/>
                <a:gd name="T5" fmla="*/ 15 h 28"/>
                <a:gd name="T6" fmla="*/ 24 w 33"/>
                <a:gd name="T7" fmla="*/ 0 h 28"/>
                <a:gd name="T8" fmla="*/ 33 w 33"/>
                <a:gd name="T9" fmla="*/ 1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8">
                  <a:moveTo>
                    <a:pt x="33" y="12"/>
                  </a:moveTo>
                  <a:lnTo>
                    <a:pt x="9" y="28"/>
                  </a:lnTo>
                  <a:lnTo>
                    <a:pt x="0" y="15"/>
                  </a:lnTo>
                  <a:lnTo>
                    <a:pt x="24" y="0"/>
                  </a:lnTo>
                  <a:lnTo>
                    <a:pt x="33" y="12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10" name="Freeform 223"/>
            <p:cNvSpPr>
              <a:spLocks/>
            </p:cNvSpPr>
            <p:nvPr userDrawn="1"/>
          </p:nvSpPr>
          <p:spPr bwMode="gray">
            <a:xfrm>
              <a:off x="10474325" y="5568950"/>
              <a:ext cx="50800" cy="44450"/>
            </a:xfrm>
            <a:custGeom>
              <a:avLst/>
              <a:gdLst>
                <a:gd name="T0" fmla="*/ 32 w 32"/>
                <a:gd name="T1" fmla="*/ 13 h 28"/>
                <a:gd name="T2" fmla="*/ 8 w 32"/>
                <a:gd name="T3" fmla="*/ 28 h 28"/>
                <a:gd name="T4" fmla="*/ 0 w 32"/>
                <a:gd name="T5" fmla="*/ 16 h 28"/>
                <a:gd name="T6" fmla="*/ 24 w 32"/>
                <a:gd name="T7" fmla="*/ 0 h 28"/>
                <a:gd name="T8" fmla="*/ 32 w 32"/>
                <a:gd name="T9" fmla="*/ 1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28">
                  <a:moveTo>
                    <a:pt x="32" y="13"/>
                  </a:moveTo>
                  <a:lnTo>
                    <a:pt x="8" y="28"/>
                  </a:lnTo>
                  <a:lnTo>
                    <a:pt x="0" y="16"/>
                  </a:lnTo>
                  <a:lnTo>
                    <a:pt x="24" y="0"/>
                  </a:lnTo>
                  <a:lnTo>
                    <a:pt x="32" y="13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11" name="Freeform 224"/>
            <p:cNvSpPr>
              <a:spLocks/>
            </p:cNvSpPr>
            <p:nvPr userDrawn="1"/>
          </p:nvSpPr>
          <p:spPr bwMode="gray">
            <a:xfrm>
              <a:off x="10444163" y="5502275"/>
              <a:ext cx="84137" cy="68263"/>
            </a:xfrm>
            <a:custGeom>
              <a:avLst/>
              <a:gdLst>
                <a:gd name="T0" fmla="*/ 53 w 53"/>
                <a:gd name="T1" fmla="*/ 13 h 43"/>
                <a:gd name="T2" fmla="*/ 9 w 53"/>
                <a:gd name="T3" fmla="*/ 43 h 43"/>
                <a:gd name="T4" fmla="*/ 0 w 53"/>
                <a:gd name="T5" fmla="*/ 29 h 43"/>
                <a:gd name="T6" fmla="*/ 44 w 53"/>
                <a:gd name="T7" fmla="*/ 0 h 43"/>
                <a:gd name="T8" fmla="*/ 53 w 53"/>
                <a:gd name="T9" fmla="*/ 1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43">
                  <a:moveTo>
                    <a:pt x="53" y="13"/>
                  </a:moveTo>
                  <a:lnTo>
                    <a:pt x="9" y="43"/>
                  </a:lnTo>
                  <a:lnTo>
                    <a:pt x="0" y="29"/>
                  </a:lnTo>
                  <a:lnTo>
                    <a:pt x="44" y="0"/>
                  </a:lnTo>
                  <a:lnTo>
                    <a:pt x="53" y="13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12" name="Freeform 225"/>
            <p:cNvSpPr>
              <a:spLocks/>
            </p:cNvSpPr>
            <p:nvPr userDrawn="1"/>
          </p:nvSpPr>
          <p:spPr bwMode="gray">
            <a:xfrm>
              <a:off x="10415588" y="5478463"/>
              <a:ext cx="52387" cy="47625"/>
            </a:xfrm>
            <a:custGeom>
              <a:avLst/>
              <a:gdLst>
                <a:gd name="T0" fmla="*/ 33 w 33"/>
                <a:gd name="T1" fmla="*/ 14 h 30"/>
                <a:gd name="T2" fmla="*/ 9 w 33"/>
                <a:gd name="T3" fmla="*/ 30 h 30"/>
                <a:gd name="T4" fmla="*/ 0 w 33"/>
                <a:gd name="T5" fmla="*/ 16 h 30"/>
                <a:gd name="T6" fmla="*/ 24 w 33"/>
                <a:gd name="T7" fmla="*/ 0 h 30"/>
                <a:gd name="T8" fmla="*/ 33 w 33"/>
                <a:gd name="T9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0">
                  <a:moveTo>
                    <a:pt x="33" y="14"/>
                  </a:moveTo>
                  <a:lnTo>
                    <a:pt x="9" y="30"/>
                  </a:lnTo>
                  <a:lnTo>
                    <a:pt x="0" y="16"/>
                  </a:lnTo>
                  <a:lnTo>
                    <a:pt x="24" y="0"/>
                  </a:lnTo>
                  <a:lnTo>
                    <a:pt x="33" y="14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13" name="Freeform 226"/>
            <p:cNvSpPr>
              <a:spLocks/>
            </p:cNvSpPr>
            <p:nvPr userDrawn="1"/>
          </p:nvSpPr>
          <p:spPr bwMode="gray">
            <a:xfrm>
              <a:off x="10385425" y="5434013"/>
              <a:ext cx="52387" cy="46038"/>
            </a:xfrm>
            <a:custGeom>
              <a:avLst/>
              <a:gdLst>
                <a:gd name="T0" fmla="*/ 33 w 33"/>
                <a:gd name="T1" fmla="*/ 13 h 29"/>
                <a:gd name="T2" fmla="*/ 10 w 33"/>
                <a:gd name="T3" fmla="*/ 29 h 29"/>
                <a:gd name="T4" fmla="*/ 0 w 33"/>
                <a:gd name="T5" fmla="*/ 16 h 29"/>
                <a:gd name="T6" fmla="*/ 24 w 33"/>
                <a:gd name="T7" fmla="*/ 0 h 29"/>
                <a:gd name="T8" fmla="*/ 33 w 33"/>
                <a:gd name="T9" fmla="*/ 1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9">
                  <a:moveTo>
                    <a:pt x="33" y="13"/>
                  </a:moveTo>
                  <a:lnTo>
                    <a:pt x="10" y="29"/>
                  </a:lnTo>
                  <a:lnTo>
                    <a:pt x="0" y="16"/>
                  </a:lnTo>
                  <a:lnTo>
                    <a:pt x="24" y="0"/>
                  </a:lnTo>
                  <a:lnTo>
                    <a:pt x="33" y="13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14" name="Freeform 227"/>
            <p:cNvSpPr>
              <a:spLocks/>
            </p:cNvSpPr>
            <p:nvPr userDrawn="1"/>
          </p:nvSpPr>
          <p:spPr bwMode="gray">
            <a:xfrm>
              <a:off x="10355263" y="5391150"/>
              <a:ext cx="52387" cy="44450"/>
            </a:xfrm>
            <a:custGeom>
              <a:avLst/>
              <a:gdLst>
                <a:gd name="T0" fmla="*/ 33 w 33"/>
                <a:gd name="T1" fmla="*/ 13 h 28"/>
                <a:gd name="T2" fmla="*/ 9 w 33"/>
                <a:gd name="T3" fmla="*/ 28 h 28"/>
                <a:gd name="T4" fmla="*/ 0 w 33"/>
                <a:gd name="T5" fmla="*/ 14 h 28"/>
                <a:gd name="T6" fmla="*/ 24 w 33"/>
                <a:gd name="T7" fmla="*/ 0 h 28"/>
                <a:gd name="T8" fmla="*/ 33 w 33"/>
                <a:gd name="T9" fmla="*/ 1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8">
                  <a:moveTo>
                    <a:pt x="33" y="13"/>
                  </a:moveTo>
                  <a:lnTo>
                    <a:pt x="9" y="28"/>
                  </a:lnTo>
                  <a:lnTo>
                    <a:pt x="0" y="14"/>
                  </a:lnTo>
                  <a:lnTo>
                    <a:pt x="24" y="0"/>
                  </a:lnTo>
                  <a:lnTo>
                    <a:pt x="33" y="13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15" name="Freeform 228"/>
            <p:cNvSpPr>
              <a:spLocks/>
            </p:cNvSpPr>
            <p:nvPr userDrawn="1"/>
          </p:nvSpPr>
          <p:spPr bwMode="gray">
            <a:xfrm>
              <a:off x="10326688" y="5345113"/>
              <a:ext cx="52387" cy="47625"/>
            </a:xfrm>
            <a:custGeom>
              <a:avLst/>
              <a:gdLst>
                <a:gd name="T0" fmla="*/ 33 w 33"/>
                <a:gd name="T1" fmla="*/ 14 h 30"/>
                <a:gd name="T2" fmla="*/ 9 w 33"/>
                <a:gd name="T3" fmla="*/ 30 h 30"/>
                <a:gd name="T4" fmla="*/ 0 w 33"/>
                <a:gd name="T5" fmla="*/ 16 h 30"/>
                <a:gd name="T6" fmla="*/ 24 w 33"/>
                <a:gd name="T7" fmla="*/ 0 h 30"/>
                <a:gd name="T8" fmla="*/ 33 w 33"/>
                <a:gd name="T9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0">
                  <a:moveTo>
                    <a:pt x="33" y="14"/>
                  </a:moveTo>
                  <a:lnTo>
                    <a:pt x="9" y="30"/>
                  </a:lnTo>
                  <a:lnTo>
                    <a:pt x="0" y="16"/>
                  </a:lnTo>
                  <a:lnTo>
                    <a:pt x="24" y="0"/>
                  </a:lnTo>
                  <a:lnTo>
                    <a:pt x="33" y="14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16" name="Freeform 229"/>
            <p:cNvSpPr>
              <a:spLocks/>
            </p:cNvSpPr>
            <p:nvPr userDrawn="1"/>
          </p:nvSpPr>
          <p:spPr bwMode="gray">
            <a:xfrm>
              <a:off x="10298113" y="5280025"/>
              <a:ext cx="84137" cy="68263"/>
            </a:xfrm>
            <a:custGeom>
              <a:avLst/>
              <a:gdLst>
                <a:gd name="T0" fmla="*/ 53 w 53"/>
                <a:gd name="T1" fmla="*/ 13 h 43"/>
                <a:gd name="T2" fmla="*/ 9 w 53"/>
                <a:gd name="T3" fmla="*/ 43 h 43"/>
                <a:gd name="T4" fmla="*/ 0 w 53"/>
                <a:gd name="T5" fmla="*/ 29 h 43"/>
                <a:gd name="T6" fmla="*/ 44 w 53"/>
                <a:gd name="T7" fmla="*/ 0 h 43"/>
                <a:gd name="T8" fmla="*/ 53 w 53"/>
                <a:gd name="T9" fmla="*/ 1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43">
                  <a:moveTo>
                    <a:pt x="53" y="13"/>
                  </a:moveTo>
                  <a:lnTo>
                    <a:pt x="9" y="43"/>
                  </a:lnTo>
                  <a:lnTo>
                    <a:pt x="0" y="29"/>
                  </a:lnTo>
                  <a:lnTo>
                    <a:pt x="44" y="0"/>
                  </a:lnTo>
                  <a:lnTo>
                    <a:pt x="53" y="13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17" name="Freeform 230"/>
            <p:cNvSpPr>
              <a:spLocks/>
            </p:cNvSpPr>
            <p:nvPr userDrawn="1"/>
          </p:nvSpPr>
          <p:spPr bwMode="gray">
            <a:xfrm>
              <a:off x="10269538" y="5256213"/>
              <a:ext cx="49212" cy="46038"/>
            </a:xfrm>
            <a:custGeom>
              <a:avLst/>
              <a:gdLst>
                <a:gd name="T0" fmla="*/ 31 w 31"/>
                <a:gd name="T1" fmla="*/ 14 h 29"/>
                <a:gd name="T2" fmla="*/ 7 w 31"/>
                <a:gd name="T3" fmla="*/ 29 h 29"/>
                <a:gd name="T4" fmla="*/ 0 w 31"/>
                <a:gd name="T5" fmla="*/ 16 h 29"/>
                <a:gd name="T6" fmla="*/ 23 w 31"/>
                <a:gd name="T7" fmla="*/ 0 h 29"/>
                <a:gd name="T8" fmla="*/ 31 w 31"/>
                <a:gd name="T9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9">
                  <a:moveTo>
                    <a:pt x="31" y="14"/>
                  </a:moveTo>
                  <a:lnTo>
                    <a:pt x="7" y="29"/>
                  </a:lnTo>
                  <a:lnTo>
                    <a:pt x="0" y="16"/>
                  </a:lnTo>
                  <a:lnTo>
                    <a:pt x="23" y="0"/>
                  </a:lnTo>
                  <a:lnTo>
                    <a:pt x="31" y="14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18" name="Freeform 231"/>
            <p:cNvSpPr>
              <a:spLocks/>
            </p:cNvSpPr>
            <p:nvPr userDrawn="1"/>
          </p:nvSpPr>
          <p:spPr bwMode="gray">
            <a:xfrm>
              <a:off x="10237788" y="5213350"/>
              <a:ext cx="52387" cy="44450"/>
            </a:xfrm>
            <a:custGeom>
              <a:avLst/>
              <a:gdLst>
                <a:gd name="T0" fmla="*/ 33 w 33"/>
                <a:gd name="T1" fmla="*/ 12 h 28"/>
                <a:gd name="T2" fmla="*/ 9 w 33"/>
                <a:gd name="T3" fmla="*/ 28 h 28"/>
                <a:gd name="T4" fmla="*/ 0 w 33"/>
                <a:gd name="T5" fmla="*/ 14 h 28"/>
                <a:gd name="T6" fmla="*/ 24 w 33"/>
                <a:gd name="T7" fmla="*/ 0 h 28"/>
                <a:gd name="T8" fmla="*/ 33 w 33"/>
                <a:gd name="T9" fmla="*/ 1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8">
                  <a:moveTo>
                    <a:pt x="33" y="12"/>
                  </a:moveTo>
                  <a:lnTo>
                    <a:pt x="9" y="28"/>
                  </a:lnTo>
                  <a:lnTo>
                    <a:pt x="0" y="14"/>
                  </a:lnTo>
                  <a:lnTo>
                    <a:pt x="24" y="0"/>
                  </a:lnTo>
                  <a:lnTo>
                    <a:pt x="33" y="12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19" name="Freeform 232"/>
            <p:cNvSpPr>
              <a:spLocks/>
            </p:cNvSpPr>
            <p:nvPr userDrawn="1"/>
          </p:nvSpPr>
          <p:spPr bwMode="gray">
            <a:xfrm>
              <a:off x="10209213" y="5168900"/>
              <a:ext cx="52387" cy="44450"/>
            </a:xfrm>
            <a:custGeom>
              <a:avLst/>
              <a:gdLst>
                <a:gd name="T0" fmla="*/ 33 w 33"/>
                <a:gd name="T1" fmla="*/ 13 h 28"/>
                <a:gd name="T2" fmla="*/ 9 w 33"/>
                <a:gd name="T3" fmla="*/ 28 h 28"/>
                <a:gd name="T4" fmla="*/ 0 w 33"/>
                <a:gd name="T5" fmla="*/ 15 h 28"/>
                <a:gd name="T6" fmla="*/ 24 w 33"/>
                <a:gd name="T7" fmla="*/ 0 h 28"/>
                <a:gd name="T8" fmla="*/ 33 w 33"/>
                <a:gd name="T9" fmla="*/ 1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8">
                  <a:moveTo>
                    <a:pt x="33" y="13"/>
                  </a:moveTo>
                  <a:lnTo>
                    <a:pt x="9" y="28"/>
                  </a:lnTo>
                  <a:lnTo>
                    <a:pt x="0" y="15"/>
                  </a:lnTo>
                  <a:lnTo>
                    <a:pt x="24" y="0"/>
                  </a:lnTo>
                  <a:lnTo>
                    <a:pt x="33" y="13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20" name="Freeform 233"/>
            <p:cNvSpPr>
              <a:spLocks/>
            </p:cNvSpPr>
            <p:nvPr userDrawn="1"/>
          </p:nvSpPr>
          <p:spPr bwMode="gray">
            <a:xfrm>
              <a:off x="10180638" y="5122863"/>
              <a:ext cx="50800" cy="47625"/>
            </a:xfrm>
            <a:custGeom>
              <a:avLst/>
              <a:gdLst>
                <a:gd name="T0" fmla="*/ 32 w 32"/>
                <a:gd name="T1" fmla="*/ 14 h 30"/>
                <a:gd name="T2" fmla="*/ 8 w 32"/>
                <a:gd name="T3" fmla="*/ 30 h 30"/>
                <a:gd name="T4" fmla="*/ 0 w 32"/>
                <a:gd name="T5" fmla="*/ 16 h 30"/>
                <a:gd name="T6" fmla="*/ 24 w 32"/>
                <a:gd name="T7" fmla="*/ 0 h 30"/>
                <a:gd name="T8" fmla="*/ 32 w 32"/>
                <a:gd name="T9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0">
                  <a:moveTo>
                    <a:pt x="32" y="14"/>
                  </a:moveTo>
                  <a:lnTo>
                    <a:pt x="8" y="30"/>
                  </a:lnTo>
                  <a:lnTo>
                    <a:pt x="0" y="16"/>
                  </a:lnTo>
                  <a:lnTo>
                    <a:pt x="24" y="0"/>
                  </a:lnTo>
                  <a:lnTo>
                    <a:pt x="32" y="14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21" name="Freeform 234"/>
            <p:cNvSpPr>
              <a:spLocks/>
            </p:cNvSpPr>
            <p:nvPr userDrawn="1"/>
          </p:nvSpPr>
          <p:spPr bwMode="gray">
            <a:xfrm>
              <a:off x="10148888" y="5056188"/>
              <a:ext cx="85725" cy="68263"/>
            </a:xfrm>
            <a:custGeom>
              <a:avLst/>
              <a:gdLst>
                <a:gd name="T0" fmla="*/ 54 w 54"/>
                <a:gd name="T1" fmla="*/ 14 h 43"/>
                <a:gd name="T2" fmla="*/ 10 w 54"/>
                <a:gd name="T3" fmla="*/ 43 h 43"/>
                <a:gd name="T4" fmla="*/ 0 w 54"/>
                <a:gd name="T5" fmla="*/ 30 h 43"/>
                <a:gd name="T6" fmla="*/ 45 w 54"/>
                <a:gd name="T7" fmla="*/ 0 h 43"/>
                <a:gd name="T8" fmla="*/ 54 w 54"/>
                <a:gd name="T9" fmla="*/ 14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3">
                  <a:moveTo>
                    <a:pt x="54" y="14"/>
                  </a:moveTo>
                  <a:lnTo>
                    <a:pt x="10" y="43"/>
                  </a:lnTo>
                  <a:lnTo>
                    <a:pt x="0" y="30"/>
                  </a:lnTo>
                  <a:lnTo>
                    <a:pt x="45" y="0"/>
                  </a:lnTo>
                  <a:lnTo>
                    <a:pt x="54" y="14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22" name="Freeform 235"/>
            <p:cNvSpPr>
              <a:spLocks/>
            </p:cNvSpPr>
            <p:nvPr userDrawn="1"/>
          </p:nvSpPr>
          <p:spPr bwMode="gray">
            <a:xfrm>
              <a:off x="10120313" y="5033963"/>
              <a:ext cx="52387" cy="46038"/>
            </a:xfrm>
            <a:custGeom>
              <a:avLst/>
              <a:gdLst>
                <a:gd name="T0" fmla="*/ 33 w 33"/>
                <a:gd name="T1" fmla="*/ 13 h 29"/>
                <a:gd name="T2" fmla="*/ 9 w 33"/>
                <a:gd name="T3" fmla="*/ 29 h 29"/>
                <a:gd name="T4" fmla="*/ 0 w 33"/>
                <a:gd name="T5" fmla="*/ 16 h 29"/>
                <a:gd name="T6" fmla="*/ 24 w 33"/>
                <a:gd name="T7" fmla="*/ 0 h 29"/>
                <a:gd name="T8" fmla="*/ 33 w 33"/>
                <a:gd name="T9" fmla="*/ 1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9">
                  <a:moveTo>
                    <a:pt x="33" y="13"/>
                  </a:moveTo>
                  <a:lnTo>
                    <a:pt x="9" y="29"/>
                  </a:lnTo>
                  <a:lnTo>
                    <a:pt x="0" y="16"/>
                  </a:lnTo>
                  <a:lnTo>
                    <a:pt x="24" y="0"/>
                  </a:lnTo>
                  <a:lnTo>
                    <a:pt x="33" y="13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23" name="Freeform 236"/>
            <p:cNvSpPr>
              <a:spLocks/>
            </p:cNvSpPr>
            <p:nvPr userDrawn="1"/>
          </p:nvSpPr>
          <p:spPr bwMode="gray">
            <a:xfrm>
              <a:off x="10091738" y="4991100"/>
              <a:ext cx="50800" cy="44450"/>
            </a:xfrm>
            <a:custGeom>
              <a:avLst/>
              <a:gdLst>
                <a:gd name="T0" fmla="*/ 32 w 32"/>
                <a:gd name="T1" fmla="*/ 12 h 28"/>
                <a:gd name="T2" fmla="*/ 8 w 32"/>
                <a:gd name="T3" fmla="*/ 28 h 28"/>
                <a:gd name="T4" fmla="*/ 0 w 32"/>
                <a:gd name="T5" fmla="*/ 14 h 28"/>
                <a:gd name="T6" fmla="*/ 24 w 32"/>
                <a:gd name="T7" fmla="*/ 0 h 28"/>
                <a:gd name="T8" fmla="*/ 32 w 32"/>
                <a:gd name="T9" fmla="*/ 1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28">
                  <a:moveTo>
                    <a:pt x="32" y="12"/>
                  </a:moveTo>
                  <a:lnTo>
                    <a:pt x="8" y="28"/>
                  </a:lnTo>
                  <a:lnTo>
                    <a:pt x="0" y="14"/>
                  </a:lnTo>
                  <a:lnTo>
                    <a:pt x="24" y="0"/>
                  </a:lnTo>
                  <a:lnTo>
                    <a:pt x="32" y="12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24" name="Freeform 237"/>
            <p:cNvSpPr>
              <a:spLocks/>
            </p:cNvSpPr>
            <p:nvPr userDrawn="1"/>
          </p:nvSpPr>
          <p:spPr bwMode="gray">
            <a:xfrm>
              <a:off x="10061575" y="4945063"/>
              <a:ext cx="52387" cy="46038"/>
            </a:xfrm>
            <a:custGeom>
              <a:avLst/>
              <a:gdLst>
                <a:gd name="T0" fmla="*/ 33 w 33"/>
                <a:gd name="T1" fmla="*/ 14 h 29"/>
                <a:gd name="T2" fmla="*/ 9 w 33"/>
                <a:gd name="T3" fmla="*/ 29 h 29"/>
                <a:gd name="T4" fmla="*/ 0 w 33"/>
                <a:gd name="T5" fmla="*/ 16 h 29"/>
                <a:gd name="T6" fmla="*/ 24 w 33"/>
                <a:gd name="T7" fmla="*/ 0 h 29"/>
                <a:gd name="T8" fmla="*/ 33 w 33"/>
                <a:gd name="T9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9">
                  <a:moveTo>
                    <a:pt x="33" y="14"/>
                  </a:moveTo>
                  <a:lnTo>
                    <a:pt x="9" y="29"/>
                  </a:lnTo>
                  <a:lnTo>
                    <a:pt x="0" y="16"/>
                  </a:lnTo>
                  <a:lnTo>
                    <a:pt x="24" y="0"/>
                  </a:lnTo>
                  <a:lnTo>
                    <a:pt x="33" y="14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25" name="Freeform 238"/>
            <p:cNvSpPr>
              <a:spLocks/>
            </p:cNvSpPr>
            <p:nvPr userDrawn="1"/>
          </p:nvSpPr>
          <p:spPr bwMode="gray">
            <a:xfrm>
              <a:off x="10033000" y="4900613"/>
              <a:ext cx="52387" cy="46038"/>
            </a:xfrm>
            <a:custGeom>
              <a:avLst/>
              <a:gdLst>
                <a:gd name="T0" fmla="*/ 33 w 33"/>
                <a:gd name="T1" fmla="*/ 14 h 29"/>
                <a:gd name="T2" fmla="*/ 9 w 33"/>
                <a:gd name="T3" fmla="*/ 29 h 29"/>
                <a:gd name="T4" fmla="*/ 0 w 33"/>
                <a:gd name="T5" fmla="*/ 16 h 29"/>
                <a:gd name="T6" fmla="*/ 23 w 33"/>
                <a:gd name="T7" fmla="*/ 0 h 29"/>
                <a:gd name="T8" fmla="*/ 33 w 33"/>
                <a:gd name="T9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9">
                  <a:moveTo>
                    <a:pt x="33" y="14"/>
                  </a:moveTo>
                  <a:lnTo>
                    <a:pt x="9" y="29"/>
                  </a:lnTo>
                  <a:lnTo>
                    <a:pt x="0" y="16"/>
                  </a:lnTo>
                  <a:lnTo>
                    <a:pt x="23" y="0"/>
                  </a:lnTo>
                  <a:lnTo>
                    <a:pt x="33" y="14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</p:grpSp>
    </p:spTree>
    <p:extLst>
      <p:ext uri="{BB962C8B-B14F-4D97-AF65-F5344CB8AC3E}">
        <p14:creationId xmlns:p14="http://schemas.microsoft.com/office/powerpoint/2010/main" val="6922216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2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6" name="Group 225"/>
          <p:cNvGrpSpPr>
            <a:grpSpLocks noChangeAspect="1"/>
          </p:cNvGrpSpPr>
          <p:nvPr userDrawn="1"/>
        </p:nvGrpSpPr>
        <p:grpSpPr bwMode="gray">
          <a:xfrm>
            <a:off x="8702982" y="3787615"/>
            <a:ext cx="3489017" cy="3070385"/>
            <a:chOff x="7670801" y="3252788"/>
            <a:chExt cx="4017963" cy="3535362"/>
          </a:xfrm>
        </p:grpSpPr>
        <p:sp>
          <p:nvSpPr>
            <p:cNvPr id="227" name="Freeform 7"/>
            <p:cNvSpPr>
              <a:spLocks/>
            </p:cNvSpPr>
            <p:nvPr userDrawn="1"/>
          </p:nvSpPr>
          <p:spPr bwMode="gray">
            <a:xfrm>
              <a:off x="8091488" y="5829300"/>
              <a:ext cx="295275" cy="823913"/>
            </a:xfrm>
            <a:custGeom>
              <a:avLst/>
              <a:gdLst>
                <a:gd name="T0" fmla="*/ 164 w 164"/>
                <a:gd name="T1" fmla="*/ 453 h 459"/>
                <a:gd name="T2" fmla="*/ 34 w 164"/>
                <a:gd name="T3" fmla="*/ 30 h 459"/>
                <a:gd name="T4" fmla="*/ 34 w 164"/>
                <a:gd name="T5" fmla="*/ 30 h 459"/>
                <a:gd name="T6" fmla="*/ 33 w 164"/>
                <a:gd name="T7" fmla="*/ 29 h 459"/>
                <a:gd name="T8" fmla="*/ 43 w 164"/>
                <a:gd name="T9" fmla="*/ 1 h 459"/>
                <a:gd name="T10" fmla="*/ 32 w 164"/>
                <a:gd name="T11" fmla="*/ 1 h 459"/>
                <a:gd name="T12" fmla="*/ 3 w 164"/>
                <a:gd name="T13" fmla="*/ 39 h 459"/>
                <a:gd name="T14" fmla="*/ 3 w 164"/>
                <a:gd name="T15" fmla="*/ 40 h 459"/>
                <a:gd name="T16" fmla="*/ 3 w 164"/>
                <a:gd name="T17" fmla="*/ 40 h 459"/>
                <a:gd name="T18" fmla="*/ 46 w 164"/>
                <a:gd name="T19" fmla="*/ 275 h 459"/>
                <a:gd name="T20" fmla="*/ 97 w 164"/>
                <a:gd name="T21" fmla="*/ 459 h 459"/>
                <a:gd name="T22" fmla="*/ 164 w 164"/>
                <a:gd name="T23" fmla="*/ 453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4" h="459">
                  <a:moveTo>
                    <a:pt x="164" y="453"/>
                  </a:moveTo>
                  <a:cubicBezTo>
                    <a:pt x="34" y="30"/>
                    <a:pt x="34" y="30"/>
                    <a:pt x="34" y="30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4" y="30"/>
                    <a:pt x="34" y="30"/>
                    <a:pt x="33" y="29"/>
                  </a:cubicBezTo>
                  <a:cubicBezTo>
                    <a:pt x="32" y="18"/>
                    <a:pt x="36" y="8"/>
                    <a:pt x="43" y="1"/>
                  </a:cubicBezTo>
                  <a:cubicBezTo>
                    <a:pt x="39" y="0"/>
                    <a:pt x="35" y="0"/>
                    <a:pt x="32" y="1"/>
                  </a:cubicBezTo>
                  <a:cubicBezTo>
                    <a:pt x="13" y="3"/>
                    <a:pt x="0" y="20"/>
                    <a:pt x="3" y="39"/>
                  </a:cubicBezTo>
                  <a:cubicBezTo>
                    <a:pt x="3" y="39"/>
                    <a:pt x="3" y="40"/>
                    <a:pt x="3" y="40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46" y="275"/>
                    <a:pt x="46" y="275"/>
                    <a:pt x="46" y="275"/>
                  </a:cubicBezTo>
                  <a:cubicBezTo>
                    <a:pt x="49" y="279"/>
                    <a:pt x="97" y="459"/>
                    <a:pt x="97" y="459"/>
                  </a:cubicBezTo>
                  <a:cubicBezTo>
                    <a:pt x="164" y="453"/>
                    <a:pt x="164" y="453"/>
                    <a:pt x="164" y="453"/>
                  </a:cubicBezTo>
                </a:path>
              </a:pathLst>
            </a:custGeom>
            <a:solidFill>
              <a:srgbClr val="BA8C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28" name="Freeform 8"/>
            <p:cNvSpPr>
              <a:spLocks/>
            </p:cNvSpPr>
            <p:nvPr userDrawn="1"/>
          </p:nvSpPr>
          <p:spPr bwMode="gray">
            <a:xfrm>
              <a:off x="10744201" y="6092825"/>
              <a:ext cx="139700" cy="214313"/>
            </a:xfrm>
            <a:custGeom>
              <a:avLst/>
              <a:gdLst>
                <a:gd name="T0" fmla="*/ 0 w 88"/>
                <a:gd name="T1" fmla="*/ 0 h 135"/>
                <a:gd name="T2" fmla="*/ 0 w 88"/>
                <a:gd name="T3" fmla="*/ 0 h 135"/>
                <a:gd name="T4" fmla="*/ 88 w 88"/>
                <a:gd name="T5" fmla="*/ 135 h 135"/>
                <a:gd name="T6" fmla="*/ 0 w 88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8" h="135">
                  <a:moveTo>
                    <a:pt x="0" y="0"/>
                  </a:moveTo>
                  <a:lnTo>
                    <a:pt x="0" y="0"/>
                  </a:lnTo>
                  <a:lnTo>
                    <a:pt x="88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DB1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29" name="Freeform 9"/>
            <p:cNvSpPr>
              <a:spLocks/>
            </p:cNvSpPr>
            <p:nvPr userDrawn="1"/>
          </p:nvSpPr>
          <p:spPr bwMode="gray">
            <a:xfrm>
              <a:off x="10744201" y="6092825"/>
              <a:ext cx="139700" cy="214313"/>
            </a:xfrm>
            <a:custGeom>
              <a:avLst/>
              <a:gdLst>
                <a:gd name="T0" fmla="*/ 0 w 88"/>
                <a:gd name="T1" fmla="*/ 0 h 135"/>
                <a:gd name="T2" fmla="*/ 0 w 88"/>
                <a:gd name="T3" fmla="*/ 0 h 135"/>
                <a:gd name="T4" fmla="*/ 88 w 88"/>
                <a:gd name="T5" fmla="*/ 135 h 135"/>
                <a:gd name="T6" fmla="*/ 0 w 88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8" h="135">
                  <a:moveTo>
                    <a:pt x="0" y="0"/>
                  </a:moveTo>
                  <a:lnTo>
                    <a:pt x="0" y="0"/>
                  </a:lnTo>
                  <a:lnTo>
                    <a:pt x="88" y="13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30" name="Freeform 10"/>
            <p:cNvSpPr>
              <a:spLocks/>
            </p:cNvSpPr>
            <p:nvPr userDrawn="1"/>
          </p:nvSpPr>
          <p:spPr bwMode="gray">
            <a:xfrm>
              <a:off x="8637588" y="5445125"/>
              <a:ext cx="465138" cy="623888"/>
            </a:xfrm>
            <a:custGeom>
              <a:avLst/>
              <a:gdLst>
                <a:gd name="T0" fmla="*/ 202 w 257"/>
                <a:gd name="T1" fmla="*/ 3 h 348"/>
                <a:gd name="T2" fmla="*/ 171 w 257"/>
                <a:gd name="T3" fmla="*/ 43 h 348"/>
                <a:gd name="T4" fmla="*/ 245 w 257"/>
                <a:gd name="T5" fmla="*/ 323 h 348"/>
                <a:gd name="T6" fmla="*/ 257 w 257"/>
                <a:gd name="T7" fmla="*/ 329 h 348"/>
                <a:gd name="T8" fmla="*/ 109 w 257"/>
                <a:gd name="T9" fmla="*/ 319 h 348"/>
                <a:gd name="T10" fmla="*/ 47 w 257"/>
                <a:gd name="T11" fmla="*/ 87 h 348"/>
                <a:gd name="T12" fmla="*/ 202 w 257"/>
                <a:gd name="T13" fmla="*/ 3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7" h="348">
                  <a:moveTo>
                    <a:pt x="202" y="3"/>
                  </a:moveTo>
                  <a:cubicBezTo>
                    <a:pt x="190" y="15"/>
                    <a:pt x="180" y="28"/>
                    <a:pt x="171" y="43"/>
                  </a:cubicBezTo>
                  <a:cubicBezTo>
                    <a:pt x="114" y="141"/>
                    <a:pt x="148" y="266"/>
                    <a:pt x="245" y="323"/>
                  </a:cubicBezTo>
                  <a:cubicBezTo>
                    <a:pt x="249" y="325"/>
                    <a:pt x="253" y="327"/>
                    <a:pt x="257" y="329"/>
                  </a:cubicBezTo>
                  <a:cubicBezTo>
                    <a:pt x="210" y="348"/>
                    <a:pt x="156" y="346"/>
                    <a:pt x="109" y="319"/>
                  </a:cubicBezTo>
                  <a:cubicBezTo>
                    <a:pt x="28" y="272"/>
                    <a:pt x="0" y="168"/>
                    <a:pt x="47" y="87"/>
                  </a:cubicBezTo>
                  <a:cubicBezTo>
                    <a:pt x="80" y="31"/>
                    <a:pt x="140" y="0"/>
                    <a:pt x="202" y="3"/>
                  </a:cubicBezTo>
                </a:path>
              </a:pathLst>
            </a:custGeom>
            <a:solidFill>
              <a:srgbClr val="0075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31" name="Freeform 11"/>
            <p:cNvSpPr>
              <a:spLocks/>
            </p:cNvSpPr>
            <p:nvPr userDrawn="1"/>
          </p:nvSpPr>
          <p:spPr bwMode="gray">
            <a:xfrm>
              <a:off x="7670801" y="3711575"/>
              <a:ext cx="3227388" cy="2381250"/>
            </a:xfrm>
            <a:custGeom>
              <a:avLst/>
              <a:gdLst>
                <a:gd name="T0" fmla="*/ 0 w 1788"/>
                <a:gd name="T1" fmla="*/ 0 h 1326"/>
                <a:gd name="T2" fmla="*/ 1788 w 1788"/>
                <a:gd name="T3" fmla="*/ 0 h 1326"/>
                <a:gd name="T4" fmla="*/ 1788 w 1788"/>
                <a:gd name="T5" fmla="*/ 1326 h 1326"/>
                <a:gd name="T6" fmla="*/ 101 w 1788"/>
                <a:gd name="T7" fmla="*/ 1326 h 1326"/>
                <a:gd name="T8" fmla="*/ 0 w 1788"/>
                <a:gd name="T9" fmla="*/ 1225 h 1326"/>
                <a:gd name="T10" fmla="*/ 0 w 1788"/>
                <a:gd name="T11" fmla="*/ 0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88" h="1326">
                  <a:moveTo>
                    <a:pt x="0" y="0"/>
                  </a:moveTo>
                  <a:cubicBezTo>
                    <a:pt x="1788" y="0"/>
                    <a:pt x="1788" y="0"/>
                    <a:pt x="1788" y="0"/>
                  </a:cubicBezTo>
                  <a:cubicBezTo>
                    <a:pt x="1788" y="1326"/>
                    <a:pt x="1788" y="1326"/>
                    <a:pt x="1788" y="1326"/>
                  </a:cubicBezTo>
                  <a:cubicBezTo>
                    <a:pt x="101" y="1326"/>
                    <a:pt x="101" y="1326"/>
                    <a:pt x="101" y="1326"/>
                  </a:cubicBezTo>
                  <a:cubicBezTo>
                    <a:pt x="45" y="1326"/>
                    <a:pt x="0" y="1281"/>
                    <a:pt x="0" y="1225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BAD8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32" name="Freeform 12"/>
            <p:cNvSpPr>
              <a:spLocks/>
            </p:cNvSpPr>
            <p:nvPr userDrawn="1"/>
          </p:nvSpPr>
          <p:spPr bwMode="gray">
            <a:xfrm>
              <a:off x="7681913" y="3802063"/>
              <a:ext cx="3122613" cy="2201863"/>
            </a:xfrm>
            <a:custGeom>
              <a:avLst/>
              <a:gdLst>
                <a:gd name="T0" fmla="*/ 1730 w 1730"/>
                <a:gd name="T1" fmla="*/ 0 h 1226"/>
                <a:gd name="T2" fmla="*/ 320 w 1730"/>
                <a:gd name="T3" fmla="*/ 0 h 1226"/>
                <a:gd name="T4" fmla="*/ 320 w 1730"/>
                <a:gd name="T5" fmla="*/ 19 h 1226"/>
                <a:gd name="T6" fmla="*/ 1711 w 1730"/>
                <a:gd name="T7" fmla="*/ 19 h 1226"/>
                <a:gd name="T8" fmla="*/ 1711 w 1730"/>
                <a:gd name="T9" fmla="*/ 1207 h 1226"/>
                <a:gd name="T10" fmla="*/ 0 w 1730"/>
                <a:gd name="T11" fmla="*/ 1207 h 1226"/>
                <a:gd name="T12" fmla="*/ 8 w 1730"/>
                <a:gd name="T13" fmla="*/ 1226 h 1226"/>
                <a:gd name="T14" fmla="*/ 1730 w 1730"/>
                <a:gd name="T15" fmla="*/ 1226 h 1226"/>
                <a:gd name="T16" fmla="*/ 1730 w 1730"/>
                <a:gd name="T17" fmla="*/ 0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30" h="1226">
                  <a:moveTo>
                    <a:pt x="1730" y="0"/>
                  </a:moveTo>
                  <a:cubicBezTo>
                    <a:pt x="320" y="0"/>
                    <a:pt x="320" y="0"/>
                    <a:pt x="320" y="0"/>
                  </a:cubicBezTo>
                  <a:cubicBezTo>
                    <a:pt x="320" y="19"/>
                    <a:pt x="320" y="19"/>
                    <a:pt x="320" y="19"/>
                  </a:cubicBezTo>
                  <a:cubicBezTo>
                    <a:pt x="1711" y="19"/>
                    <a:pt x="1711" y="19"/>
                    <a:pt x="1711" y="19"/>
                  </a:cubicBezTo>
                  <a:cubicBezTo>
                    <a:pt x="1711" y="1207"/>
                    <a:pt x="1711" y="1207"/>
                    <a:pt x="1711" y="1207"/>
                  </a:cubicBezTo>
                  <a:cubicBezTo>
                    <a:pt x="0" y="1207"/>
                    <a:pt x="0" y="1207"/>
                    <a:pt x="0" y="1207"/>
                  </a:cubicBezTo>
                  <a:cubicBezTo>
                    <a:pt x="2" y="1214"/>
                    <a:pt x="5" y="1220"/>
                    <a:pt x="8" y="1226"/>
                  </a:cubicBezTo>
                  <a:cubicBezTo>
                    <a:pt x="1730" y="1226"/>
                    <a:pt x="1730" y="1226"/>
                    <a:pt x="1730" y="1226"/>
                  </a:cubicBezTo>
                  <a:cubicBezTo>
                    <a:pt x="1730" y="0"/>
                    <a:pt x="1730" y="0"/>
                    <a:pt x="1730" y="0"/>
                  </a:cubicBezTo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33" name="Freeform 13"/>
            <p:cNvSpPr>
              <a:spLocks/>
            </p:cNvSpPr>
            <p:nvPr userDrawn="1"/>
          </p:nvSpPr>
          <p:spPr bwMode="gray">
            <a:xfrm>
              <a:off x="7670801" y="3711575"/>
              <a:ext cx="585788" cy="2347913"/>
            </a:xfrm>
            <a:custGeom>
              <a:avLst/>
              <a:gdLst>
                <a:gd name="T0" fmla="*/ 325 w 325"/>
                <a:gd name="T1" fmla="*/ 0 h 1307"/>
                <a:gd name="T2" fmla="*/ 325 w 325"/>
                <a:gd name="T3" fmla="*/ 1202 h 1307"/>
                <a:gd name="T4" fmla="*/ 155 w 325"/>
                <a:gd name="T5" fmla="*/ 1202 h 1307"/>
                <a:gd name="T6" fmla="*/ 43 w 325"/>
                <a:gd name="T7" fmla="*/ 1307 h 1307"/>
                <a:gd name="T8" fmla="*/ 1 w 325"/>
                <a:gd name="T9" fmla="*/ 1235 h 1307"/>
                <a:gd name="T10" fmla="*/ 0 w 325"/>
                <a:gd name="T11" fmla="*/ 0 h 1307"/>
                <a:gd name="T12" fmla="*/ 325 w 325"/>
                <a:gd name="T13" fmla="*/ 0 h 1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5" h="1307">
                  <a:moveTo>
                    <a:pt x="325" y="0"/>
                  </a:moveTo>
                  <a:cubicBezTo>
                    <a:pt x="325" y="1202"/>
                    <a:pt x="325" y="1202"/>
                    <a:pt x="325" y="1202"/>
                  </a:cubicBezTo>
                  <a:cubicBezTo>
                    <a:pt x="155" y="1202"/>
                    <a:pt x="155" y="1202"/>
                    <a:pt x="155" y="1202"/>
                  </a:cubicBezTo>
                  <a:cubicBezTo>
                    <a:pt x="93" y="1202"/>
                    <a:pt x="43" y="1245"/>
                    <a:pt x="43" y="1307"/>
                  </a:cubicBezTo>
                  <a:cubicBezTo>
                    <a:pt x="43" y="1307"/>
                    <a:pt x="1" y="1281"/>
                    <a:pt x="1" y="1235"/>
                  </a:cubicBezTo>
                  <a:cubicBezTo>
                    <a:pt x="1" y="1103"/>
                    <a:pt x="0" y="0"/>
                    <a:pt x="0" y="0"/>
                  </a:cubicBezTo>
                  <a:lnTo>
                    <a:pt x="325" y="0"/>
                  </a:lnTo>
                  <a:close/>
                </a:path>
              </a:pathLst>
            </a:custGeom>
            <a:solidFill>
              <a:srgbClr val="9AB2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34" name="Freeform 14"/>
            <p:cNvSpPr>
              <a:spLocks/>
            </p:cNvSpPr>
            <p:nvPr userDrawn="1"/>
          </p:nvSpPr>
          <p:spPr bwMode="gray">
            <a:xfrm>
              <a:off x="7670801" y="3490913"/>
              <a:ext cx="420688" cy="2432050"/>
            </a:xfrm>
            <a:custGeom>
              <a:avLst/>
              <a:gdLst>
                <a:gd name="T0" fmla="*/ 112 w 233"/>
                <a:gd name="T1" fmla="*/ 0 h 1354"/>
                <a:gd name="T2" fmla="*/ 0 w 233"/>
                <a:gd name="T3" fmla="*/ 112 h 1354"/>
                <a:gd name="T4" fmla="*/ 0 w 233"/>
                <a:gd name="T5" fmla="*/ 1354 h 1354"/>
                <a:gd name="T6" fmla="*/ 1 w 233"/>
                <a:gd name="T7" fmla="*/ 1354 h 1354"/>
                <a:gd name="T8" fmla="*/ 112 w 233"/>
                <a:gd name="T9" fmla="*/ 1251 h 1354"/>
                <a:gd name="T10" fmla="*/ 233 w 233"/>
                <a:gd name="T11" fmla="*/ 1251 h 1354"/>
                <a:gd name="T12" fmla="*/ 233 w 233"/>
                <a:gd name="T13" fmla="*/ 0 h 1354"/>
                <a:gd name="T14" fmla="*/ 112 w 233"/>
                <a:gd name="T15" fmla="*/ 0 h 1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3" h="1354">
                  <a:moveTo>
                    <a:pt x="112" y="0"/>
                  </a:moveTo>
                  <a:cubicBezTo>
                    <a:pt x="50" y="0"/>
                    <a:pt x="0" y="50"/>
                    <a:pt x="0" y="112"/>
                  </a:cubicBezTo>
                  <a:cubicBezTo>
                    <a:pt x="0" y="1354"/>
                    <a:pt x="0" y="1354"/>
                    <a:pt x="0" y="1354"/>
                  </a:cubicBezTo>
                  <a:cubicBezTo>
                    <a:pt x="1" y="1354"/>
                    <a:pt x="1" y="1354"/>
                    <a:pt x="1" y="1354"/>
                  </a:cubicBezTo>
                  <a:cubicBezTo>
                    <a:pt x="5" y="1296"/>
                    <a:pt x="53" y="1251"/>
                    <a:pt x="112" y="1251"/>
                  </a:cubicBezTo>
                  <a:cubicBezTo>
                    <a:pt x="233" y="1251"/>
                    <a:pt x="233" y="1251"/>
                    <a:pt x="233" y="1251"/>
                  </a:cubicBezTo>
                  <a:cubicBezTo>
                    <a:pt x="233" y="0"/>
                    <a:pt x="233" y="0"/>
                    <a:pt x="233" y="0"/>
                  </a:cubicBezTo>
                  <a:lnTo>
                    <a:pt x="112" y="0"/>
                  </a:lnTo>
                  <a:close/>
                </a:path>
              </a:pathLst>
            </a:custGeom>
            <a:solidFill>
              <a:srgbClr val="107C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35" name="Freeform 15"/>
            <p:cNvSpPr>
              <a:spLocks noEditPoints="1"/>
            </p:cNvSpPr>
            <p:nvPr userDrawn="1"/>
          </p:nvSpPr>
          <p:spPr bwMode="gray">
            <a:xfrm>
              <a:off x="8848726" y="3952875"/>
              <a:ext cx="1244600" cy="1892300"/>
            </a:xfrm>
            <a:custGeom>
              <a:avLst/>
              <a:gdLst>
                <a:gd name="T0" fmla="*/ 597 w 689"/>
                <a:gd name="T1" fmla="*/ 579 h 1054"/>
                <a:gd name="T2" fmla="*/ 624 w 689"/>
                <a:gd name="T3" fmla="*/ 548 h 1054"/>
                <a:gd name="T4" fmla="*/ 689 w 689"/>
                <a:gd name="T5" fmla="*/ 345 h 1054"/>
                <a:gd name="T6" fmla="*/ 0 w 689"/>
                <a:gd name="T7" fmla="*/ 345 h 1054"/>
                <a:gd name="T8" fmla="*/ 66 w 689"/>
                <a:gd name="T9" fmla="*/ 548 h 1054"/>
                <a:gd name="T10" fmla="*/ 93 w 689"/>
                <a:gd name="T11" fmla="*/ 579 h 1054"/>
                <a:gd name="T12" fmla="*/ 159 w 689"/>
                <a:gd name="T13" fmla="*/ 791 h 1054"/>
                <a:gd name="T14" fmla="*/ 171 w 689"/>
                <a:gd name="T15" fmla="*/ 834 h 1054"/>
                <a:gd name="T16" fmla="*/ 159 w 689"/>
                <a:gd name="T17" fmla="*/ 877 h 1054"/>
                <a:gd name="T18" fmla="*/ 159 w 689"/>
                <a:gd name="T19" fmla="*/ 918 h 1054"/>
                <a:gd name="T20" fmla="*/ 184 w 689"/>
                <a:gd name="T21" fmla="*/ 965 h 1054"/>
                <a:gd name="T22" fmla="*/ 345 w 689"/>
                <a:gd name="T23" fmla="*/ 1054 h 1054"/>
                <a:gd name="T24" fmla="*/ 506 w 689"/>
                <a:gd name="T25" fmla="*/ 965 h 1054"/>
                <a:gd name="T26" fmla="*/ 530 w 689"/>
                <a:gd name="T27" fmla="*/ 918 h 1054"/>
                <a:gd name="T28" fmla="*/ 530 w 689"/>
                <a:gd name="T29" fmla="*/ 877 h 1054"/>
                <a:gd name="T30" fmla="*/ 519 w 689"/>
                <a:gd name="T31" fmla="*/ 834 h 1054"/>
                <a:gd name="T32" fmla="*/ 530 w 689"/>
                <a:gd name="T33" fmla="*/ 791 h 1054"/>
                <a:gd name="T34" fmla="*/ 675 w 689"/>
                <a:gd name="T35" fmla="*/ 345 h 1054"/>
                <a:gd name="T36" fmla="*/ 606 w 689"/>
                <a:gd name="T37" fmla="*/ 546 h 1054"/>
                <a:gd name="T38" fmla="*/ 586 w 689"/>
                <a:gd name="T39" fmla="*/ 570 h 1054"/>
                <a:gd name="T40" fmla="*/ 442 w 689"/>
                <a:gd name="T41" fmla="*/ 767 h 1054"/>
                <a:gd name="T42" fmla="*/ 551 w 689"/>
                <a:gd name="T43" fmla="*/ 555 h 1054"/>
                <a:gd name="T44" fmla="*/ 556 w 689"/>
                <a:gd name="T45" fmla="*/ 549 h 1054"/>
                <a:gd name="T46" fmla="*/ 616 w 689"/>
                <a:gd name="T47" fmla="*/ 412 h 1054"/>
                <a:gd name="T48" fmla="*/ 630 w 689"/>
                <a:gd name="T49" fmla="*/ 398 h 1054"/>
                <a:gd name="T50" fmla="*/ 623 w 689"/>
                <a:gd name="T51" fmla="*/ 345 h 1054"/>
                <a:gd name="T52" fmla="*/ 382 w 689"/>
                <a:gd name="T53" fmla="*/ 16 h 1054"/>
                <a:gd name="T54" fmla="*/ 103 w 689"/>
                <a:gd name="T55" fmla="*/ 570 h 1054"/>
                <a:gd name="T56" fmla="*/ 83 w 689"/>
                <a:gd name="T57" fmla="*/ 546 h 1054"/>
                <a:gd name="T58" fmla="*/ 312 w 689"/>
                <a:gd name="T59" fmla="*/ 16 h 1054"/>
                <a:gd name="T60" fmla="*/ 609 w 689"/>
                <a:gd name="T61" fmla="*/ 345 h 1054"/>
                <a:gd name="T62" fmla="*/ 540 w 689"/>
                <a:gd name="T63" fmla="*/ 546 h 1054"/>
                <a:gd name="T64" fmla="*/ 520 w 689"/>
                <a:gd name="T65" fmla="*/ 570 h 1054"/>
                <a:gd name="T66" fmla="*/ 195 w 689"/>
                <a:gd name="T67" fmla="*/ 767 h 1054"/>
                <a:gd name="T68" fmla="*/ 173 w 689"/>
                <a:gd name="T69" fmla="*/ 791 h 1054"/>
                <a:gd name="T70" fmla="*/ 506 w 689"/>
                <a:gd name="T71" fmla="*/ 781 h 1054"/>
                <a:gd name="T72" fmla="*/ 516 w 689"/>
                <a:gd name="T73" fmla="*/ 813 h 1054"/>
                <a:gd name="T74" fmla="*/ 184 w 689"/>
                <a:gd name="T75" fmla="*/ 823 h 1054"/>
                <a:gd name="T76" fmla="*/ 173 w 689"/>
                <a:gd name="T77" fmla="*/ 791 h 1054"/>
                <a:gd name="T78" fmla="*/ 516 w 689"/>
                <a:gd name="T79" fmla="*/ 855 h 1054"/>
                <a:gd name="T80" fmla="*/ 506 w 689"/>
                <a:gd name="T81" fmla="*/ 887 h 1054"/>
                <a:gd name="T82" fmla="*/ 173 w 689"/>
                <a:gd name="T83" fmla="*/ 877 h 1054"/>
                <a:gd name="T84" fmla="*/ 184 w 689"/>
                <a:gd name="T85" fmla="*/ 844 h 1054"/>
                <a:gd name="T86" fmla="*/ 345 w 689"/>
                <a:gd name="T87" fmla="*/ 1040 h 1054"/>
                <a:gd name="T88" fmla="*/ 463 w 689"/>
                <a:gd name="T89" fmla="*/ 965 h 1054"/>
                <a:gd name="T90" fmla="*/ 516 w 689"/>
                <a:gd name="T91" fmla="*/ 940 h 1054"/>
                <a:gd name="T92" fmla="*/ 184 w 689"/>
                <a:gd name="T93" fmla="*/ 951 h 1054"/>
                <a:gd name="T94" fmla="*/ 173 w 689"/>
                <a:gd name="T95" fmla="*/ 918 h 1054"/>
                <a:gd name="T96" fmla="*/ 506 w 689"/>
                <a:gd name="T97" fmla="*/ 908 h 1054"/>
                <a:gd name="T98" fmla="*/ 516 w 689"/>
                <a:gd name="T99" fmla="*/ 940 h 10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89" h="1054">
                  <a:moveTo>
                    <a:pt x="509" y="767"/>
                  </a:moveTo>
                  <a:cubicBezTo>
                    <a:pt x="514" y="693"/>
                    <a:pt x="566" y="618"/>
                    <a:pt x="597" y="579"/>
                  </a:cubicBezTo>
                  <a:cubicBezTo>
                    <a:pt x="604" y="571"/>
                    <a:pt x="611" y="563"/>
                    <a:pt x="617" y="555"/>
                  </a:cubicBezTo>
                  <a:cubicBezTo>
                    <a:pt x="624" y="548"/>
                    <a:pt x="624" y="548"/>
                    <a:pt x="624" y="548"/>
                  </a:cubicBezTo>
                  <a:cubicBezTo>
                    <a:pt x="623" y="548"/>
                    <a:pt x="623" y="548"/>
                    <a:pt x="623" y="548"/>
                  </a:cubicBezTo>
                  <a:cubicBezTo>
                    <a:pt x="666" y="488"/>
                    <a:pt x="689" y="418"/>
                    <a:pt x="689" y="345"/>
                  </a:cubicBezTo>
                  <a:cubicBezTo>
                    <a:pt x="689" y="155"/>
                    <a:pt x="535" y="0"/>
                    <a:pt x="345" y="0"/>
                  </a:cubicBezTo>
                  <a:cubicBezTo>
                    <a:pt x="155" y="0"/>
                    <a:pt x="0" y="155"/>
                    <a:pt x="0" y="345"/>
                  </a:cubicBezTo>
                  <a:cubicBezTo>
                    <a:pt x="0" y="418"/>
                    <a:pt x="23" y="488"/>
                    <a:pt x="67" y="547"/>
                  </a:cubicBezTo>
                  <a:cubicBezTo>
                    <a:pt x="66" y="548"/>
                    <a:pt x="66" y="548"/>
                    <a:pt x="66" y="548"/>
                  </a:cubicBezTo>
                  <a:cubicBezTo>
                    <a:pt x="72" y="555"/>
                    <a:pt x="72" y="555"/>
                    <a:pt x="72" y="555"/>
                  </a:cubicBezTo>
                  <a:cubicBezTo>
                    <a:pt x="79" y="563"/>
                    <a:pt x="85" y="571"/>
                    <a:pt x="93" y="579"/>
                  </a:cubicBezTo>
                  <a:cubicBezTo>
                    <a:pt x="123" y="618"/>
                    <a:pt x="175" y="693"/>
                    <a:pt x="181" y="767"/>
                  </a:cubicBezTo>
                  <a:cubicBezTo>
                    <a:pt x="165" y="768"/>
                    <a:pt x="159" y="782"/>
                    <a:pt x="159" y="791"/>
                  </a:cubicBezTo>
                  <a:cubicBezTo>
                    <a:pt x="159" y="813"/>
                    <a:pt x="159" y="813"/>
                    <a:pt x="159" y="813"/>
                  </a:cubicBezTo>
                  <a:cubicBezTo>
                    <a:pt x="159" y="824"/>
                    <a:pt x="164" y="830"/>
                    <a:pt x="171" y="834"/>
                  </a:cubicBezTo>
                  <a:cubicBezTo>
                    <a:pt x="163" y="839"/>
                    <a:pt x="159" y="848"/>
                    <a:pt x="159" y="855"/>
                  </a:cubicBezTo>
                  <a:cubicBezTo>
                    <a:pt x="159" y="877"/>
                    <a:pt x="159" y="877"/>
                    <a:pt x="159" y="877"/>
                  </a:cubicBezTo>
                  <a:cubicBezTo>
                    <a:pt x="159" y="887"/>
                    <a:pt x="164" y="894"/>
                    <a:pt x="171" y="897"/>
                  </a:cubicBezTo>
                  <a:cubicBezTo>
                    <a:pt x="163" y="902"/>
                    <a:pt x="159" y="911"/>
                    <a:pt x="159" y="918"/>
                  </a:cubicBezTo>
                  <a:cubicBezTo>
                    <a:pt x="159" y="940"/>
                    <a:pt x="159" y="940"/>
                    <a:pt x="159" y="940"/>
                  </a:cubicBezTo>
                  <a:cubicBezTo>
                    <a:pt x="159" y="958"/>
                    <a:pt x="174" y="965"/>
                    <a:pt x="184" y="965"/>
                  </a:cubicBezTo>
                  <a:cubicBezTo>
                    <a:pt x="212" y="965"/>
                    <a:pt x="212" y="965"/>
                    <a:pt x="212" y="965"/>
                  </a:cubicBezTo>
                  <a:cubicBezTo>
                    <a:pt x="226" y="1022"/>
                    <a:pt x="273" y="1054"/>
                    <a:pt x="345" y="1054"/>
                  </a:cubicBezTo>
                  <a:cubicBezTo>
                    <a:pt x="417" y="1054"/>
                    <a:pt x="464" y="1022"/>
                    <a:pt x="478" y="965"/>
                  </a:cubicBezTo>
                  <a:cubicBezTo>
                    <a:pt x="506" y="965"/>
                    <a:pt x="506" y="965"/>
                    <a:pt x="506" y="965"/>
                  </a:cubicBezTo>
                  <a:cubicBezTo>
                    <a:pt x="524" y="965"/>
                    <a:pt x="530" y="950"/>
                    <a:pt x="530" y="940"/>
                  </a:cubicBezTo>
                  <a:cubicBezTo>
                    <a:pt x="530" y="918"/>
                    <a:pt x="530" y="918"/>
                    <a:pt x="530" y="918"/>
                  </a:cubicBezTo>
                  <a:cubicBezTo>
                    <a:pt x="530" y="908"/>
                    <a:pt x="525" y="901"/>
                    <a:pt x="519" y="898"/>
                  </a:cubicBezTo>
                  <a:cubicBezTo>
                    <a:pt x="527" y="893"/>
                    <a:pt x="530" y="883"/>
                    <a:pt x="530" y="877"/>
                  </a:cubicBezTo>
                  <a:cubicBezTo>
                    <a:pt x="530" y="855"/>
                    <a:pt x="530" y="855"/>
                    <a:pt x="530" y="855"/>
                  </a:cubicBezTo>
                  <a:cubicBezTo>
                    <a:pt x="530" y="844"/>
                    <a:pt x="525" y="838"/>
                    <a:pt x="519" y="834"/>
                  </a:cubicBezTo>
                  <a:cubicBezTo>
                    <a:pt x="527" y="829"/>
                    <a:pt x="530" y="820"/>
                    <a:pt x="530" y="813"/>
                  </a:cubicBezTo>
                  <a:cubicBezTo>
                    <a:pt x="530" y="791"/>
                    <a:pt x="530" y="791"/>
                    <a:pt x="530" y="791"/>
                  </a:cubicBezTo>
                  <a:cubicBezTo>
                    <a:pt x="530" y="775"/>
                    <a:pt x="518" y="768"/>
                    <a:pt x="509" y="767"/>
                  </a:cubicBezTo>
                  <a:close/>
                  <a:moveTo>
                    <a:pt x="675" y="345"/>
                  </a:moveTo>
                  <a:cubicBezTo>
                    <a:pt x="675" y="418"/>
                    <a:pt x="652" y="487"/>
                    <a:pt x="607" y="546"/>
                  </a:cubicBezTo>
                  <a:cubicBezTo>
                    <a:pt x="606" y="546"/>
                    <a:pt x="606" y="546"/>
                    <a:pt x="606" y="546"/>
                  </a:cubicBezTo>
                  <a:cubicBezTo>
                    <a:pt x="600" y="554"/>
                    <a:pt x="594" y="562"/>
                    <a:pt x="587" y="570"/>
                  </a:cubicBezTo>
                  <a:cubicBezTo>
                    <a:pt x="586" y="570"/>
                    <a:pt x="586" y="570"/>
                    <a:pt x="586" y="570"/>
                  </a:cubicBezTo>
                  <a:cubicBezTo>
                    <a:pt x="554" y="610"/>
                    <a:pt x="500" y="689"/>
                    <a:pt x="495" y="767"/>
                  </a:cubicBezTo>
                  <a:cubicBezTo>
                    <a:pt x="442" y="767"/>
                    <a:pt x="442" y="767"/>
                    <a:pt x="442" y="767"/>
                  </a:cubicBezTo>
                  <a:cubicBezTo>
                    <a:pt x="448" y="693"/>
                    <a:pt x="499" y="618"/>
                    <a:pt x="530" y="579"/>
                  </a:cubicBezTo>
                  <a:cubicBezTo>
                    <a:pt x="537" y="571"/>
                    <a:pt x="544" y="563"/>
                    <a:pt x="551" y="555"/>
                  </a:cubicBezTo>
                  <a:cubicBezTo>
                    <a:pt x="551" y="555"/>
                    <a:pt x="551" y="554"/>
                    <a:pt x="551" y="554"/>
                  </a:cubicBezTo>
                  <a:cubicBezTo>
                    <a:pt x="556" y="549"/>
                    <a:pt x="556" y="549"/>
                    <a:pt x="556" y="549"/>
                  </a:cubicBezTo>
                  <a:cubicBezTo>
                    <a:pt x="555" y="549"/>
                    <a:pt x="555" y="549"/>
                    <a:pt x="555" y="549"/>
                  </a:cubicBezTo>
                  <a:cubicBezTo>
                    <a:pt x="586" y="508"/>
                    <a:pt x="606" y="461"/>
                    <a:pt x="616" y="412"/>
                  </a:cubicBezTo>
                  <a:cubicBezTo>
                    <a:pt x="630" y="412"/>
                    <a:pt x="630" y="412"/>
                    <a:pt x="630" y="412"/>
                  </a:cubicBezTo>
                  <a:cubicBezTo>
                    <a:pt x="630" y="398"/>
                    <a:pt x="630" y="398"/>
                    <a:pt x="630" y="398"/>
                  </a:cubicBezTo>
                  <a:cubicBezTo>
                    <a:pt x="619" y="398"/>
                    <a:pt x="619" y="398"/>
                    <a:pt x="619" y="398"/>
                  </a:cubicBezTo>
                  <a:cubicBezTo>
                    <a:pt x="621" y="380"/>
                    <a:pt x="623" y="363"/>
                    <a:pt x="623" y="345"/>
                  </a:cubicBezTo>
                  <a:cubicBezTo>
                    <a:pt x="623" y="259"/>
                    <a:pt x="591" y="176"/>
                    <a:pt x="533" y="113"/>
                  </a:cubicBezTo>
                  <a:cubicBezTo>
                    <a:pt x="492" y="67"/>
                    <a:pt x="440" y="35"/>
                    <a:pt x="382" y="16"/>
                  </a:cubicBezTo>
                  <a:cubicBezTo>
                    <a:pt x="547" y="35"/>
                    <a:pt x="675" y="175"/>
                    <a:pt x="675" y="345"/>
                  </a:cubicBezTo>
                  <a:close/>
                  <a:moveTo>
                    <a:pt x="103" y="570"/>
                  </a:moveTo>
                  <a:cubicBezTo>
                    <a:pt x="96" y="562"/>
                    <a:pt x="89" y="554"/>
                    <a:pt x="83" y="546"/>
                  </a:cubicBezTo>
                  <a:cubicBezTo>
                    <a:pt x="83" y="546"/>
                    <a:pt x="83" y="546"/>
                    <a:pt x="83" y="546"/>
                  </a:cubicBezTo>
                  <a:cubicBezTo>
                    <a:pt x="38" y="487"/>
                    <a:pt x="14" y="418"/>
                    <a:pt x="14" y="345"/>
                  </a:cubicBezTo>
                  <a:cubicBezTo>
                    <a:pt x="14" y="174"/>
                    <a:pt x="145" y="33"/>
                    <a:pt x="312" y="16"/>
                  </a:cubicBezTo>
                  <a:cubicBezTo>
                    <a:pt x="392" y="24"/>
                    <a:pt x="467" y="62"/>
                    <a:pt x="522" y="122"/>
                  </a:cubicBezTo>
                  <a:cubicBezTo>
                    <a:pt x="578" y="183"/>
                    <a:pt x="609" y="262"/>
                    <a:pt x="609" y="345"/>
                  </a:cubicBezTo>
                  <a:cubicBezTo>
                    <a:pt x="609" y="418"/>
                    <a:pt x="585" y="487"/>
                    <a:pt x="541" y="546"/>
                  </a:cubicBezTo>
                  <a:cubicBezTo>
                    <a:pt x="540" y="546"/>
                    <a:pt x="540" y="546"/>
                    <a:pt x="540" y="546"/>
                  </a:cubicBezTo>
                  <a:cubicBezTo>
                    <a:pt x="534" y="554"/>
                    <a:pt x="527" y="562"/>
                    <a:pt x="520" y="570"/>
                  </a:cubicBezTo>
                  <a:cubicBezTo>
                    <a:pt x="520" y="570"/>
                    <a:pt x="520" y="570"/>
                    <a:pt x="520" y="570"/>
                  </a:cubicBezTo>
                  <a:cubicBezTo>
                    <a:pt x="487" y="611"/>
                    <a:pt x="434" y="689"/>
                    <a:pt x="428" y="767"/>
                  </a:cubicBezTo>
                  <a:cubicBezTo>
                    <a:pt x="195" y="767"/>
                    <a:pt x="195" y="767"/>
                    <a:pt x="195" y="767"/>
                  </a:cubicBezTo>
                  <a:cubicBezTo>
                    <a:pt x="189" y="689"/>
                    <a:pt x="135" y="610"/>
                    <a:pt x="103" y="570"/>
                  </a:cubicBezTo>
                  <a:close/>
                  <a:moveTo>
                    <a:pt x="173" y="791"/>
                  </a:moveTo>
                  <a:cubicBezTo>
                    <a:pt x="173" y="789"/>
                    <a:pt x="174" y="781"/>
                    <a:pt x="184" y="781"/>
                  </a:cubicBezTo>
                  <a:cubicBezTo>
                    <a:pt x="506" y="781"/>
                    <a:pt x="506" y="781"/>
                    <a:pt x="506" y="781"/>
                  </a:cubicBezTo>
                  <a:cubicBezTo>
                    <a:pt x="508" y="781"/>
                    <a:pt x="516" y="781"/>
                    <a:pt x="516" y="791"/>
                  </a:cubicBezTo>
                  <a:cubicBezTo>
                    <a:pt x="516" y="813"/>
                    <a:pt x="516" y="813"/>
                    <a:pt x="516" y="813"/>
                  </a:cubicBezTo>
                  <a:cubicBezTo>
                    <a:pt x="516" y="816"/>
                    <a:pt x="515" y="823"/>
                    <a:pt x="506" y="823"/>
                  </a:cubicBezTo>
                  <a:cubicBezTo>
                    <a:pt x="184" y="823"/>
                    <a:pt x="184" y="823"/>
                    <a:pt x="184" y="823"/>
                  </a:cubicBezTo>
                  <a:cubicBezTo>
                    <a:pt x="182" y="823"/>
                    <a:pt x="173" y="823"/>
                    <a:pt x="173" y="813"/>
                  </a:cubicBezTo>
                  <a:lnTo>
                    <a:pt x="173" y="791"/>
                  </a:lnTo>
                  <a:close/>
                  <a:moveTo>
                    <a:pt x="506" y="844"/>
                  </a:moveTo>
                  <a:cubicBezTo>
                    <a:pt x="509" y="844"/>
                    <a:pt x="516" y="845"/>
                    <a:pt x="516" y="855"/>
                  </a:cubicBezTo>
                  <a:cubicBezTo>
                    <a:pt x="516" y="877"/>
                    <a:pt x="516" y="877"/>
                    <a:pt x="516" y="877"/>
                  </a:cubicBezTo>
                  <a:cubicBezTo>
                    <a:pt x="516" y="878"/>
                    <a:pt x="516" y="887"/>
                    <a:pt x="506" y="887"/>
                  </a:cubicBezTo>
                  <a:cubicBezTo>
                    <a:pt x="184" y="887"/>
                    <a:pt x="184" y="887"/>
                    <a:pt x="184" y="887"/>
                  </a:cubicBezTo>
                  <a:cubicBezTo>
                    <a:pt x="182" y="887"/>
                    <a:pt x="173" y="887"/>
                    <a:pt x="173" y="877"/>
                  </a:cubicBezTo>
                  <a:cubicBezTo>
                    <a:pt x="173" y="855"/>
                    <a:pt x="173" y="855"/>
                    <a:pt x="173" y="855"/>
                  </a:cubicBezTo>
                  <a:cubicBezTo>
                    <a:pt x="173" y="852"/>
                    <a:pt x="174" y="844"/>
                    <a:pt x="184" y="844"/>
                  </a:cubicBezTo>
                  <a:lnTo>
                    <a:pt x="506" y="844"/>
                  </a:lnTo>
                  <a:close/>
                  <a:moveTo>
                    <a:pt x="345" y="1040"/>
                  </a:moveTo>
                  <a:cubicBezTo>
                    <a:pt x="280" y="1040"/>
                    <a:pt x="240" y="1014"/>
                    <a:pt x="226" y="965"/>
                  </a:cubicBezTo>
                  <a:cubicBezTo>
                    <a:pt x="463" y="965"/>
                    <a:pt x="463" y="965"/>
                    <a:pt x="463" y="965"/>
                  </a:cubicBezTo>
                  <a:cubicBezTo>
                    <a:pt x="450" y="1014"/>
                    <a:pt x="409" y="1040"/>
                    <a:pt x="345" y="1040"/>
                  </a:cubicBezTo>
                  <a:close/>
                  <a:moveTo>
                    <a:pt x="516" y="940"/>
                  </a:moveTo>
                  <a:cubicBezTo>
                    <a:pt x="516" y="942"/>
                    <a:pt x="516" y="951"/>
                    <a:pt x="506" y="951"/>
                  </a:cubicBezTo>
                  <a:cubicBezTo>
                    <a:pt x="184" y="951"/>
                    <a:pt x="184" y="951"/>
                    <a:pt x="184" y="951"/>
                  </a:cubicBezTo>
                  <a:cubicBezTo>
                    <a:pt x="182" y="951"/>
                    <a:pt x="173" y="950"/>
                    <a:pt x="173" y="940"/>
                  </a:cubicBezTo>
                  <a:cubicBezTo>
                    <a:pt x="173" y="918"/>
                    <a:pt x="173" y="918"/>
                    <a:pt x="173" y="918"/>
                  </a:cubicBezTo>
                  <a:cubicBezTo>
                    <a:pt x="173" y="917"/>
                    <a:pt x="174" y="908"/>
                    <a:pt x="184" y="908"/>
                  </a:cubicBezTo>
                  <a:cubicBezTo>
                    <a:pt x="506" y="908"/>
                    <a:pt x="506" y="908"/>
                    <a:pt x="506" y="908"/>
                  </a:cubicBezTo>
                  <a:cubicBezTo>
                    <a:pt x="508" y="908"/>
                    <a:pt x="516" y="908"/>
                    <a:pt x="516" y="918"/>
                  </a:cubicBezTo>
                  <a:lnTo>
                    <a:pt x="516" y="94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36" name="Rectangle 16"/>
            <p:cNvSpPr>
              <a:spLocks noChangeArrowheads="1"/>
            </p:cNvSpPr>
            <p:nvPr userDrawn="1"/>
          </p:nvSpPr>
          <p:spPr bwMode="gray">
            <a:xfrm>
              <a:off x="9882188" y="5368925"/>
              <a:ext cx="161925" cy="254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37" name="Rectangle 17"/>
            <p:cNvSpPr>
              <a:spLocks noChangeArrowheads="1"/>
            </p:cNvSpPr>
            <p:nvPr userDrawn="1"/>
          </p:nvSpPr>
          <p:spPr bwMode="gray">
            <a:xfrm>
              <a:off x="9950451" y="5494338"/>
              <a:ext cx="25400" cy="33338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38" name="Rectangle 18"/>
            <p:cNvSpPr>
              <a:spLocks noChangeArrowheads="1"/>
            </p:cNvSpPr>
            <p:nvPr userDrawn="1"/>
          </p:nvSpPr>
          <p:spPr bwMode="gray">
            <a:xfrm>
              <a:off x="9950451" y="5561013"/>
              <a:ext cx="25400" cy="33338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39" name="Rectangle 19"/>
            <p:cNvSpPr>
              <a:spLocks noChangeArrowheads="1"/>
            </p:cNvSpPr>
            <p:nvPr userDrawn="1"/>
          </p:nvSpPr>
          <p:spPr bwMode="gray">
            <a:xfrm>
              <a:off x="9950451" y="5426075"/>
              <a:ext cx="25400" cy="34925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40" name="Rectangle 20"/>
            <p:cNvSpPr>
              <a:spLocks noChangeArrowheads="1"/>
            </p:cNvSpPr>
            <p:nvPr userDrawn="1"/>
          </p:nvSpPr>
          <p:spPr bwMode="gray">
            <a:xfrm>
              <a:off x="9950451" y="5627688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41" name="Rectangle 21"/>
            <p:cNvSpPr>
              <a:spLocks noChangeArrowheads="1"/>
            </p:cNvSpPr>
            <p:nvPr userDrawn="1"/>
          </p:nvSpPr>
          <p:spPr bwMode="gray">
            <a:xfrm>
              <a:off x="9950451" y="5761038"/>
              <a:ext cx="25400" cy="33338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42" name="Rectangle 22"/>
            <p:cNvSpPr>
              <a:spLocks noChangeArrowheads="1"/>
            </p:cNvSpPr>
            <p:nvPr userDrawn="1"/>
          </p:nvSpPr>
          <p:spPr bwMode="gray">
            <a:xfrm>
              <a:off x="9950451" y="5694363"/>
              <a:ext cx="25400" cy="33338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43" name="Rectangle 23"/>
            <p:cNvSpPr>
              <a:spLocks noChangeArrowheads="1"/>
            </p:cNvSpPr>
            <p:nvPr userDrawn="1"/>
          </p:nvSpPr>
          <p:spPr bwMode="gray">
            <a:xfrm>
              <a:off x="9882188" y="5827713"/>
              <a:ext cx="161925" cy="23813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44" name="Rectangle 24"/>
            <p:cNvSpPr>
              <a:spLocks noChangeArrowheads="1"/>
            </p:cNvSpPr>
            <p:nvPr userDrawn="1"/>
          </p:nvSpPr>
          <p:spPr bwMode="gray">
            <a:xfrm>
              <a:off x="8451851" y="4108450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45" name="Rectangle 25"/>
            <p:cNvSpPr>
              <a:spLocks noChangeArrowheads="1"/>
            </p:cNvSpPr>
            <p:nvPr userDrawn="1"/>
          </p:nvSpPr>
          <p:spPr bwMode="gray">
            <a:xfrm>
              <a:off x="8451851" y="4818063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46" name="Rectangle 26"/>
            <p:cNvSpPr>
              <a:spLocks noChangeArrowheads="1"/>
            </p:cNvSpPr>
            <p:nvPr userDrawn="1"/>
          </p:nvSpPr>
          <p:spPr bwMode="gray">
            <a:xfrm>
              <a:off x="8451851" y="4624388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47" name="Rectangle 27"/>
            <p:cNvSpPr>
              <a:spLocks noChangeArrowheads="1"/>
            </p:cNvSpPr>
            <p:nvPr userDrawn="1"/>
          </p:nvSpPr>
          <p:spPr bwMode="gray">
            <a:xfrm>
              <a:off x="8451851" y="4752975"/>
              <a:ext cx="25400" cy="33338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48" name="Rectangle 28"/>
            <p:cNvSpPr>
              <a:spLocks noChangeArrowheads="1"/>
            </p:cNvSpPr>
            <p:nvPr userDrawn="1"/>
          </p:nvSpPr>
          <p:spPr bwMode="gray">
            <a:xfrm>
              <a:off x="8451851" y="4687888"/>
              <a:ext cx="25400" cy="33338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49" name="Rectangle 29"/>
            <p:cNvSpPr>
              <a:spLocks noChangeArrowheads="1"/>
            </p:cNvSpPr>
            <p:nvPr userDrawn="1"/>
          </p:nvSpPr>
          <p:spPr bwMode="gray">
            <a:xfrm>
              <a:off x="8451851" y="4560888"/>
              <a:ext cx="25400" cy="30163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50" name="Rectangle 30"/>
            <p:cNvSpPr>
              <a:spLocks noChangeArrowheads="1"/>
            </p:cNvSpPr>
            <p:nvPr userDrawn="1"/>
          </p:nvSpPr>
          <p:spPr bwMode="gray">
            <a:xfrm>
              <a:off x="8451851" y="4302125"/>
              <a:ext cx="25400" cy="33338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51" name="Rectangle 31"/>
            <p:cNvSpPr>
              <a:spLocks noChangeArrowheads="1"/>
            </p:cNvSpPr>
            <p:nvPr userDrawn="1"/>
          </p:nvSpPr>
          <p:spPr bwMode="gray">
            <a:xfrm>
              <a:off x="8451851" y="4173538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52" name="Rectangle 32"/>
            <p:cNvSpPr>
              <a:spLocks noChangeArrowheads="1"/>
            </p:cNvSpPr>
            <p:nvPr userDrawn="1"/>
          </p:nvSpPr>
          <p:spPr bwMode="gray">
            <a:xfrm>
              <a:off x="8451851" y="4495800"/>
              <a:ext cx="25400" cy="33338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53" name="Rectangle 33"/>
            <p:cNvSpPr>
              <a:spLocks noChangeArrowheads="1"/>
            </p:cNvSpPr>
            <p:nvPr userDrawn="1"/>
          </p:nvSpPr>
          <p:spPr bwMode="gray">
            <a:xfrm>
              <a:off x="8451851" y="4238625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54" name="Rectangle 34"/>
            <p:cNvSpPr>
              <a:spLocks noChangeArrowheads="1"/>
            </p:cNvSpPr>
            <p:nvPr userDrawn="1"/>
          </p:nvSpPr>
          <p:spPr bwMode="gray">
            <a:xfrm>
              <a:off x="8451851" y="4367213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55" name="Rectangle 35"/>
            <p:cNvSpPr>
              <a:spLocks noChangeArrowheads="1"/>
            </p:cNvSpPr>
            <p:nvPr userDrawn="1"/>
          </p:nvSpPr>
          <p:spPr bwMode="gray">
            <a:xfrm>
              <a:off x="8451851" y="4883150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56" name="Rectangle 36"/>
            <p:cNvSpPr>
              <a:spLocks noChangeArrowheads="1"/>
            </p:cNvSpPr>
            <p:nvPr userDrawn="1"/>
          </p:nvSpPr>
          <p:spPr bwMode="gray">
            <a:xfrm>
              <a:off x="8451851" y="4432300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57" name="Rectangle 37"/>
            <p:cNvSpPr>
              <a:spLocks noChangeArrowheads="1"/>
            </p:cNvSpPr>
            <p:nvPr userDrawn="1"/>
          </p:nvSpPr>
          <p:spPr bwMode="gray">
            <a:xfrm>
              <a:off x="8451851" y="5464175"/>
              <a:ext cx="25400" cy="33338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58" name="Rectangle 38"/>
            <p:cNvSpPr>
              <a:spLocks noChangeArrowheads="1"/>
            </p:cNvSpPr>
            <p:nvPr userDrawn="1"/>
          </p:nvSpPr>
          <p:spPr bwMode="gray">
            <a:xfrm>
              <a:off x="8451851" y="5399088"/>
              <a:ext cx="25400" cy="33338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59" name="Rectangle 39"/>
            <p:cNvSpPr>
              <a:spLocks noChangeArrowheads="1"/>
            </p:cNvSpPr>
            <p:nvPr userDrawn="1"/>
          </p:nvSpPr>
          <p:spPr bwMode="gray">
            <a:xfrm>
              <a:off x="8451851" y="5529263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60" name="Rectangle 40"/>
            <p:cNvSpPr>
              <a:spLocks noChangeArrowheads="1"/>
            </p:cNvSpPr>
            <p:nvPr userDrawn="1"/>
          </p:nvSpPr>
          <p:spPr bwMode="gray">
            <a:xfrm>
              <a:off x="8451851" y="5594350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61" name="Rectangle 41"/>
            <p:cNvSpPr>
              <a:spLocks noChangeArrowheads="1"/>
            </p:cNvSpPr>
            <p:nvPr userDrawn="1"/>
          </p:nvSpPr>
          <p:spPr bwMode="gray">
            <a:xfrm>
              <a:off x="8451851" y="4946650"/>
              <a:ext cx="25400" cy="33338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62" name="Rectangle 42"/>
            <p:cNvSpPr>
              <a:spLocks noChangeArrowheads="1"/>
            </p:cNvSpPr>
            <p:nvPr userDrawn="1"/>
          </p:nvSpPr>
          <p:spPr bwMode="gray">
            <a:xfrm>
              <a:off x="8451851" y="5335588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63" name="Rectangle 43"/>
            <p:cNvSpPr>
              <a:spLocks noChangeArrowheads="1"/>
            </p:cNvSpPr>
            <p:nvPr userDrawn="1"/>
          </p:nvSpPr>
          <p:spPr bwMode="gray">
            <a:xfrm>
              <a:off x="8451851" y="5657850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64" name="Rectangle 44"/>
            <p:cNvSpPr>
              <a:spLocks noChangeArrowheads="1"/>
            </p:cNvSpPr>
            <p:nvPr userDrawn="1"/>
          </p:nvSpPr>
          <p:spPr bwMode="gray">
            <a:xfrm>
              <a:off x="8451851" y="5270500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65" name="Rectangle 45"/>
            <p:cNvSpPr>
              <a:spLocks noChangeArrowheads="1"/>
            </p:cNvSpPr>
            <p:nvPr userDrawn="1"/>
          </p:nvSpPr>
          <p:spPr bwMode="gray">
            <a:xfrm>
              <a:off x="8451851" y="5076825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66" name="Rectangle 46"/>
            <p:cNvSpPr>
              <a:spLocks noChangeArrowheads="1"/>
            </p:cNvSpPr>
            <p:nvPr userDrawn="1"/>
          </p:nvSpPr>
          <p:spPr bwMode="gray">
            <a:xfrm>
              <a:off x="8451851" y="5011738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67" name="Rectangle 47"/>
            <p:cNvSpPr>
              <a:spLocks noChangeArrowheads="1"/>
            </p:cNvSpPr>
            <p:nvPr userDrawn="1"/>
          </p:nvSpPr>
          <p:spPr bwMode="gray">
            <a:xfrm>
              <a:off x="8451851" y="5141913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68" name="Rectangle 48"/>
            <p:cNvSpPr>
              <a:spLocks noChangeArrowheads="1"/>
            </p:cNvSpPr>
            <p:nvPr userDrawn="1"/>
          </p:nvSpPr>
          <p:spPr bwMode="gray">
            <a:xfrm>
              <a:off x="8451851" y="5205413"/>
              <a:ext cx="25400" cy="33338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69" name="Rectangle 49"/>
            <p:cNvSpPr>
              <a:spLocks noChangeArrowheads="1"/>
            </p:cNvSpPr>
            <p:nvPr userDrawn="1"/>
          </p:nvSpPr>
          <p:spPr bwMode="gray">
            <a:xfrm>
              <a:off x="8383588" y="5721350"/>
              <a:ext cx="161925" cy="254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70" name="Rectangle 50"/>
            <p:cNvSpPr>
              <a:spLocks noChangeArrowheads="1"/>
            </p:cNvSpPr>
            <p:nvPr userDrawn="1"/>
          </p:nvSpPr>
          <p:spPr bwMode="gray">
            <a:xfrm>
              <a:off x="8383588" y="4051300"/>
              <a:ext cx="161925" cy="254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71" name="Rectangle 51"/>
            <p:cNvSpPr>
              <a:spLocks noChangeArrowheads="1"/>
            </p:cNvSpPr>
            <p:nvPr userDrawn="1"/>
          </p:nvSpPr>
          <p:spPr bwMode="gray">
            <a:xfrm>
              <a:off x="9818688" y="4667250"/>
              <a:ext cx="34925" cy="254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72" name="Rectangle 52"/>
            <p:cNvSpPr>
              <a:spLocks noChangeArrowheads="1"/>
            </p:cNvSpPr>
            <p:nvPr userDrawn="1"/>
          </p:nvSpPr>
          <p:spPr bwMode="gray">
            <a:xfrm>
              <a:off x="9885363" y="4667250"/>
              <a:ext cx="34925" cy="254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73" name="Rectangle 53"/>
            <p:cNvSpPr>
              <a:spLocks noChangeArrowheads="1"/>
            </p:cNvSpPr>
            <p:nvPr userDrawn="1"/>
          </p:nvSpPr>
          <p:spPr bwMode="gray">
            <a:xfrm>
              <a:off x="9752013" y="4667250"/>
              <a:ext cx="34925" cy="254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74" name="Rectangle 54"/>
            <p:cNvSpPr>
              <a:spLocks noChangeArrowheads="1"/>
            </p:cNvSpPr>
            <p:nvPr userDrawn="1"/>
          </p:nvSpPr>
          <p:spPr bwMode="gray">
            <a:xfrm>
              <a:off x="9551988" y="4667250"/>
              <a:ext cx="31750" cy="254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75" name="Rectangle 55"/>
            <p:cNvSpPr>
              <a:spLocks noChangeArrowheads="1"/>
            </p:cNvSpPr>
            <p:nvPr userDrawn="1"/>
          </p:nvSpPr>
          <p:spPr bwMode="gray">
            <a:xfrm>
              <a:off x="9685338" y="4667250"/>
              <a:ext cx="34925" cy="254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76" name="Rectangle 56"/>
            <p:cNvSpPr>
              <a:spLocks noChangeArrowheads="1"/>
            </p:cNvSpPr>
            <p:nvPr userDrawn="1"/>
          </p:nvSpPr>
          <p:spPr bwMode="gray">
            <a:xfrm>
              <a:off x="9618663" y="4667250"/>
              <a:ext cx="33338" cy="254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77" name="Rectangle 57"/>
            <p:cNvSpPr>
              <a:spLocks noChangeArrowheads="1"/>
            </p:cNvSpPr>
            <p:nvPr userDrawn="1"/>
          </p:nvSpPr>
          <p:spPr bwMode="gray">
            <a:xfrm>
              <a:off x="10288588" y="4667250"/>
              <a:ext cx="34925" cy="254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78" name="Rectangle 58"/>
            <p:cNvSpPr>
              <a:spLocks noChangeArrowheads="1"/>
            </p:cNvSpPr>
            <p:nvPr userDrawn="1"/>
          </p:nvSpPr>
          <p:spPr bwMode="gray">
            <a:xfrm>
              <a:off x="10356851" y="4667250"/>
              <a:ext cx="33338" cy="254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79" name="Rectangle 59"/>
            <p:cNvSpPr>
              <a:spLocks noChangeArrowheads="1"/>
            </p:cNvSpPr>
            <p:nvPr userDrawn="1"/>
          </p:nvSpPr>
          <p:spPr bwMode="gray">
            <a:xfrm>
              <a:off x="10021888" y="4667250"/>
              <a:ext cx="31750" cy="254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80" name="Rectangle 60"/>
            <p:cNvSpPr>
              <a:spLocks noChangeArrowheads="1"/>
            </p:cNvSpPr>
            <p:nvPr userDrawn="1"/>
          </p:nvSpPr>
          <p:spPr bwMode="gray">
            <a:xfrm>
              <a:off x="10221913" y="4667250"/>
              <a:ext cx="34925" cy="254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81" name="Rectangle 61"/>
            <p:cNvSpPr>
              <a:spLocks noChangeArrowheads="1"/>
            </p:cNvSpPr>
            <p:nvPr userDrawn="1"/>
          </p:nvSpPr>
          <p:spPr bwMode="gray">
            <a:xfrm>
              <a:off x="10155238" y="4667250"/>
              <a:ext cx="33338" cy="254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82" name="Rectangle 62"/>
            <p:cNvSpPr>
              <a:spLocks noChangeArrowheads="1"/>
            </p:cNvSpPr>
            <p:nvPr userDrawn="1"/>
          </p:nvSpPr>
          <p:spPr bwMode="gray">
            <a:xfrm>
              <a:off x="10088563" y="4667250"/>
              <a:ext cx="33338" cy="254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83" name="Rectangle 63"/>
            <p:cNvSpPr>
              <a:spLocks noChangeArrowheads="1"/>
            </p:cNvSpPr>
            <p:nvPr userDrawn="1"/>
          </p:nvSpPr>
          <p:spPr bwMode="gray">
            <a:xfrm>
              <a:off x="9491663" y="4597400"/>
              <a:ext cx="25400" cy="163513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84" name="Rectangle 64"/>
            <p:cNvSpPr>
              <a:spLocks noChangeArrowheads="1"/>
            </p:cNvSpPr>
            <p:nvPr userDrawn="1"/>
          </p:nvSpPr>
          <p:spPr bwMode="gray">
            <a:xfrm>
              <a:off x="10423526" y="4597400"/>
              <a:ext cx="25400" cy="163513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85" name="Freeform 65"/>
            <p:cNvSpPr>
              <a:spLocks/>
            </p:cNvSpPr>
            <p:nvPr userDrawn="1"/>
          </p:nvSpPr>
          <p:spPr bwMode="gray">
            <a:xfrm>
              <a:off x="9024938" y="4117975"/>
              <a:ext cx="474663" cy="471488"/>
            </a:xfrm>
            <a:custGeom>
              <a:avLst/>
              <a:gdLst>
                <a:gd name="T0" fmla="*/ 249 w 263"/>
                <a:gd name="T1" fmla="*/ 14 h 263"/>
                <a:gd name="T2" fmla="*/ 256 w 263"/>
                <a:gd name="T3" fmla="*/ 14 h 263"/>
                <a:gd name="T4" fmla="*/ 263 w 263"/>
                <a:gd name="T5" fmla="*/ 8 h 263"/>
                <a:gd name="T6" fmla="*/ 256 w 263"/>
                <a:gd name="T7" fmla="*/ 0 h 263"/>
                <a:gd name="T8" fmla="*/ 249 w 263"/>
                <a:gd name="T9" fmla="*/ 0 h 263"/>
                <a:gd name="T10" fmla="*/ 0 w 263"/>
                <a:gd name="T11" fmla="*/ 250 h 263"/>
                <a:gd name="T12" fmla="*/ 0 w 263"/>
                <a:gd name="T13" fmla="*/ 256 h 263"/>
                <a:gd name="T14" fmla="*/ 7 w 263"/>
                <a:gd name="T15" fmla="*/ 263 h 263"/>
                <a:gd name="T16" fmla="*/ 7 w 263"/>
                <a:gd name="T17" fmla="*/ 263 h 263"/>
                <a:gd name="T18" fmla="*/ 14 w 263"/>
                <a:gd name="T19" fmla="*/ 255 h 263"/>
                <a:gd name="T20" fmla="*/ 14 w 263"/>
                <a:gd name="T21" fmla="*/ 250 h 263"/>
                <a:gd name="T22" fmla="*/ 249 w 263"/>
                <a:gd name="T23" fmla="*/ 14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3" h="263">
                  <a:moveTo>
                    <a:pt x="249" y="14"/>
                  </a:moveTo>
                  <a:cubicBezTo>
                    <a:pt x="252" y="14"/>
                    <a:pt x="254" y="14"/>
                    <a:pt x="256" y="14"/>
                  </a:cubicBezTo>
                  <a:cubicBezTo>
                    <a:pt x="260" y="14"/>
                    <a:pt x="263" y="11"/>
                    <a:pt x="263" y="8"/>
                  </a:cubicBezTo>
                  <a:cubicBezTo>
                    <a:pt x="263" y="4"/>
                    <a:pt x="260" y="1"/>
                    <a:pt x="256" y="0"/>
                  </a:cubicBezTo>
                  <a:cubicBezTo>
                    <a:pt x="254" y="0"/>
                    <a:pt x="252" y="0"/>
                    <a:pt x="249" y="0"/>
                  </a:cubicBezTo>
                  <a:cubicBezTo>
                    <a:pt x="112" y="0"/>
                    <a:pt x="0" y="112"/>
                    <a:pt x="0" y="250"/>
                  </a:cubicBezTo>
                  <a:cubicBezTo>
                    <a:pt x="0" y="252"/>
                    <a:pt x="0" y="254"/>
                    <a:pt x="0" y="256"/>
                  </a:cubicBezTo>
                  <a:cubicBezTo>
                    <a:pt x="0" y="260"/>
                    <a:pt x="3" y="263"/>
                    <a:pt x="7" y="263"/>
                  </a:cubicBezTo>
                  <a:cubicBezTo>
                    <a:pt x="7" y="263"/>
                    <a:pt x="7" y="263"/>
                    <a:pt x="7" y="263"/>
                  </a:cubicBezTo>
                  <a:cubicBezTo>
                    <a:pt x="11" y="263"/>
                    <a:pt x="14" y="259"/>
                    <a:pt x="14" y="255"/>
                  </a:cubicBezTo>
                  <a:cubicBezTo>
                    <a:pt x="14" y="254"/>
                    <a:pt x="14" y="252"/>
                    <a:pt x="14" y="250"/>
                  </a:cubicBezTo>
                  <a:cubicBezTo>
                    <a:pt x="14" y="120"/>
                    <a:pt x="119" y="14"/>
                    <a:pt x="249" y="14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86" name="Freeform 66"/>
            <p:cNvSpPr>
              <a:spLocks/>
            </p:cNvSpPr>
            <p:nvPr userDrawn="1"/>
          </p:nvSpPr>
          <p:spPr bwMode="gray">
            <a:xfrm>
              <a:off x="8502651" y="5741988"/>
              <a:ext cx="112713" cy="114300"/>
            </a:xfrm>
            <a:custGeom>
              <a:avLst/>
              <a:gdLst>
                <a:gd name="T0" fmla="*/ 53 w 62"/>
                <a:gd name="T1" fmla="*/ 47 h 63"/>
                <a:gd name="T2" fmla="*/ 15 w 62"/>
                <a:gd name="T3" fmla="*/ 54 h 63"/>
                <a:gd name="T4" fmla="*/ 8 w 62"/>
                <a:gd name="T5" fmla="*/ 16 h 63"/>
                <a:gd name="T6" fmla="*/ 46 w 62"/>
                <a:gd name="T7" fmla="*/ 9 h 63"/>
                <a:gd name="T8" fmla="*/ 53 w 62"/>
                <a:gd name="T9" fmla="*/ 47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63">
                  <a:moveTo>
                    <a:pt x="53" y="47"/>
                  </a:moveTo>
                  <a:cubicBezTo>
                    <a:pt x="45" y="60"/>
                    <a:pt x="28" y="63"/>
                    <a:pt x="15" y="54"/>
                  </a:cubicBezTo>
                  <a:cubicBezTo>
                    <a:pt x="3" y="46"/>
                    <a:pt x="0" y="29"/>
                    <a:pt x="8" y="16"/>
                  </a:cubicBezTo>
                  <a:cubicBezTo>
                    <a:pt x="17" y="4"/>
                    <a:pt x="34" y="0"/>
                    <a:pt x="46" y="9"/>
                  </a:cubicBezTo>
                  <a:cubicBezTo>
                    <a:pt x="59" y="18"/>
                    <a:pt x="62" y="35"/>
                    <a:pt x="53" y="47"/>
                  </a:cubicBezTo>
                  <a:close/>
                </a:path>
              </a:pathLst>
            </a:custGeom>
            <a:solidFill>
              <a:srgbClr val="7A5E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87" name="Freeform 67"/>
            <p:cNvSpPr>
              <a:spLocks/>
            </p:cNvSpPr>
            <p:nvPr userDrawn="1"/>
          </p:nvSpPr>
          <p:spPr bwMode="gray">
            <a:xfrm>
              <a:off x="8559801" y="5329238"/>
              <a:ext cx="855663" cy="849313"/>
            </a:xfrm>
            <a:custGeom>
              <a:avLst/>
              <a:gdLst>
                <a:gd name="T0" fmla="*/ 57 w 473"/>
                <a:gd name="T1" fmla="*/ 132 h 473"/>
                <a:gd name="T2" fmla="*/ 133 w 473"/>
                <a:gd name="T3" fmla="*/ 415 h 473"/>
                <a:gd name="T4" fmla="*/ 416 w 473"/>
                <a:gd name="T5" fmla="*/ 340 h 473"/>
                <a:gd name="T6" fmla="*/ 340 w 473"/>
                <a:gd name="T7" fmla="*/ 57 h 473"/>
                <a:gd name="T8" fmla="*/ 57 w 473"/>
                <a:gd name="T9" fmla="*/ 132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3" h="473">
                  <a:moveTo>
                    <a:pt x="57" y="132"/>
                  </a:moveTo>
                  <a:cubicBezTo>
                    <a:pt x="0" y="231"/>
                    <a:pt x="34" y="358"/>
                    <a:pt x="133" y="415"/>
                  </a:cubicBezTo>
                  <a:cubicBezTo>
                    <a:pt x="232" y="473"/>
                    <a:pt x="358" y="439"/>
                    <a:pt x="416" y="340"/>
                  </a:cubicBezTo>
                  <a:cubicBezTo>
                    <a:pt x="473" y="241"/>
                    <a:pt x="439" y="114"/>
                    <a:pt x="340" y="57"/>
                  </a:cubicBezTo>
                  <a:cubicBezTo>
                    <a:pt x="241" y="0"/>
                    <a:pt x="115" y="33"/>
                    <a:pt x="57" y="132"/>
                  </a:cubicBezTo>
                </a:path>
              </a:pathLst>
            </a:custGeom>
            <a:solidFill>
              <a:srgbClr val="107C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88" name="Freeform 68"/>
            <p:cNvSpPr>
              <a:spLocks/>
            </p:cNvSpPr>
            <p:nvPr userDrawn="1"/>
          </p:nvSpPr>
          <p:spPr bwMode="gray">
            <a:xfrm>
              <a:off x="8637588" y="5407025"/>
              <a:ext cx="700088" cy="695325"/>
            </a:xfrm>
            <a:custGeom>
              <a:avLst/>
              <a:gdLst>
                <a:gd name="T0" fmla="*/ 47 w 387"/>
                <a:gd name="T1" fmla="*/ 108 h 387"/>
                <a:gd name="T2" fmla="*/ 109 w 387"/>
                <a:gd name="T3" fmla="*/ 340 h 387"/>
                <a:gd name="T4" fmla="*/ 340 w 387"/>
                <a:gd name="T5" fmla="*/ 278 h 387"/>
                <a:gd name="T6" fmla="*/ 279 w 387"/>
                <a:gd name="T7" fmla="*/ 47 h 387"/>
                <a:gd name="T8" fmla="*/ 47 w 387"/>
                <a:gd name="T9" fmla="*/ 108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7" h="387">
                  <a:moveTo>
                    <a:pt x="47" y="108"/>
                  </a:moveTo>
                  <a:cubicBezTo>
                    <a:pt x="0" y="189"/>
                    <a:pt x="28" y="293"/>
                    <a:pt x="109" y="340"/>
                  </a:cubicBezTo>
                  <a:cubicBezTo>
                    <a:pt x="190" y="387"/>
                    <a:pt x="293" y="359"/>
                    <a:pt x="340" y="278"/>
                  </a:cubicBezTo>
                  <a:cubicBezTo>
                    <a:pt x="387" y="197"/>
                    <a:pt x="359" y="94"/>
                    <a:pt x="279" y="47"/>
                  </a:cubicBezTo>
                  <a:cubicBezTo>
                    <a:pt x="198" y="0"/>
                    <a:pt x="94" y="27"/>
                    <a:pt x="47" y="108"/>
                  </a:cubicBezTo>
                </a:path>
              </a:pathLst>
            </a:custGeom>
            <a:solidFill>
              <a:srgbClr val="BAD8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89" name="Freeform 69"/>
            <p:cNvSpPr>
              <a:spLocks/>
            </p:cNvSpPr>
            <p:nvPr userDrawn="1"/>
          </p:nvSpPr>
          <p:spPr bwMode="gray">
            <a:xfrm>
              <a:off x="10661651" y="5519738"/>
              <a:ext cx="396875" cy="409575"/>
            </a:xfrm>
            <a:custGeom>
              <a:avLst/>
              <a:gdLst>
                <a:gd name="T0" fmla="*/ 155 w 219"/>
                <a:gd name="T1" fmla="*/ 228 h 228"/>
                <a:gd name="T2" fmla="*/ 55 w 219"/>
                <a:gd name="T3" fmla="*/ 106 h 228"/>
                <a:gd name="T4" fmla="*/ 73 w 219"/>
                <a:gd name="T5" fmla="*/ 0 h 228"/>
                <a:gd name="T6" fmla="*/ 219 w 219"/>
                <a:gd name="T7" fmla="*/ 186 h 228"/>
                <a:gd name="T8" fmla="*/ 155 w 219"/>
                <a:gd name="T9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9" h="228">
                  <a:moveTo>
                    <a:pt x="155" y="228"/>
                  </a:moveTo>
                  <a:cubicBezTo>
                    <a:pt x="125" y="201"/>
                    <a:pt x="78" y="169"/>
                    <a:pt x="55" y="106"/>
                  </a:cubicBezTo>
                  <a:cubicBezTo>
                    <a:pt x="32" y="43"/>
                    <a:pt x="0" y="27"/>
                    <a:pt x="73" y="0"/>
                  </a:cubicBezTo>
                  <a:cubicBezTo>
                    <a:pt x="149" y="80"/>
                    <a:pt x="187" y="136"/>
                    <a:pt x="219" y="186"/>
                  </a:cubicBezTo>
                  <a:cubicBezTo>
                    <a:pt x="203" y="204"/>
                    <a:pt x="181" y="219"/>
                    <a:pt x="155" y="228"/>
                  </a:cubicBezTo>
                  <a:close/>
                </a:path>
              </a:pathLst>
            </a:custGeom>
            <a:solidFill>
              <a:srgbClr val="7043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90" name="Freeform 70"/>
            <p:cNvSpPr>
              <a:spLocks/>
            </p:cNvSpPr>
            <p:nvPr userDrawn="1"/>
          </p:nvSpPr>
          <p:spPr bwMode="gray">
            <a:xfrm>
              <a:off x="10661651" y="5519738"/>
              <a:ext cx="396875" cy="409575"/>
            </a:xfrm>
            <a:custGeom>
              <a:avLst/>
              <a:gdLst>
                <a:gd name="T0" fmla="*/ 155 w 219"/>
                <a:gd name="T1" fmla="*/ 228 h 228"/>
                <a:gd name="T2" fmla="*/ 55 w 219"/>
                <a:gd name="T3" fmla="*/ 106 h 228"/>
                <a:gd name="T4" fmla="*/ 73 w 219"/>
                <a:gd name="T5" fmla="*/ 0 h 228"/>
                <a:gd name="T6" fmla="*/ 219 w 219"/>
                <a:gd name="T7" fmla="*/ 186 h 228"/>
                <a:gd name="T8" fmla="*/ 155 w 219"/>
                <a:gd name="T9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9" h="228">
                  <a:moveTo>
                    <a:pt x="155" y="228"/>
                  </a:moveTo>
                  <a:cubicBezTo>
                    <a:pt x="125" y="201"/>
                    <a:pt x="78" y="169"/>
                    <a:pt x="55" y="106"/>
                  </a:cubicBezTo>
                  <a:cubicBezTo>
                    <a:pt x="32" y="43"/>
                    <a:pt x="0" y="27"/>
                    <a:pt x="73" y="0"/>
                  </a:cubicBezTo>
                  <a:cubicBezTo>
                    <a:pt x="149" y="80"/>
                    <a:pt x="187" y="136"/>
                    <a:pt x="219" y="186"/>
                  </a:cubicBezTo>
                  <a:cubicBezTo>
                    <a:pt x="203" y="204"/>
                    <a:pt x="181" y="219"/>
                    <a:pt x="155" y="228"/>
                  </a:cubicBezTo>
                  <a:close/>
                </a:path>
              </a:pathLst>
            </a:custGeom>
            <a:solidFill>
              <a:srgbClr val="301D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91" name="Freeform 71"/>
            <p:cNvSpPr>
              <a:spLocks/>
            </p:cNvSpPr>
            <p:nvPr userDrawn="1"/>
          </p:nvSpPr>
          <p:spPr bwMode="gray">
            <a:xfrm>
              <a:off x="10391776" y="5581650"/>
              <a:ext cx="106363" cy="104775"/>
            </a:xfrm>
            <a:custGeom>
              <a:avLst/>
              <a:gdLst>
                <a:gd name="T0" fmla="*/ 4 w 59"/>
                <a:gd name="T1" fmla="*/ 37 h 59"/>
                <a:gd name="T2" fmla="*/ 37 w 59"/>
                <a:gd name="T3" fmla="*/ 55 h 59"/>
                <a:gd name="T4" fmla="*/ 55 w 59"/>
                <a:gd name="T5" fmla="*/ 23 h 59"/>
                <a:gd name="T6" fmla="*/ 23 w 59"/>
                <a:gd name="T7" fmla="*/ 4 h 59"/>
                <a:gd name="T8" fmla="*/ 4 w 59"/>
                <a:gd name="T9" fmla="*/ 37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59">
                  <a:moveTo>
                    <a:pt x="4" y="37"/>
                  </a:moveTo>
                  <a:cubicBezTo>
                    <a:pt x="8" y="51"/>
                    <a:pt x="23" y="59"/>
                    <a:pt x="37" y="55"/>
                  </a:cubicBezTo>
                  <a:cubicBezTo>
                    <a:pt x="51" y="51"/>
                    <a:pt x="59" y="37"/>
                    <a:pt x="55" y="23"/>
                  </a:cubicBezTo>
                  <a:cubicBezTo>
                    <a:pt x="52" y="8"/>
                    <a:pt x="37" y="0"/>
                    <a:pt x="23" y="4"/>
                  </a:cubicBezTo>
                  <a:cubicBezTo>
                    <a:pt x="9" y="8"/>
                    <a:pt x="0" y="23"/>
                    <a:pt x="4" y="37"/>
                  </a:cubicBezTo>
                  <a:close/>
                </a:path>
              </a:pathLst>
            </a:custGeom>
            <a:solidFill>
              <a:srgbClr val="613D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92" name="Freeform 72"/>
            <p:cNvSpPr>
              <a:spLocks/>
            </p:cNvSpPr>
            <p:nvPr userDrawn="1"/>
          </p:nvSpPr>
          <p:spPr bwMode="gray">
            <a:xfrm>
              <a:off x="10474326" y="5751513"/>
              <a:ext cx="111125" cy="107950"/>
            </a:xfrm>
            <a:custGeom>
              <a:avLst/>
              <a:gdLst>
                <a:gd name="T0" fmla="*/ 7 w 61"/>
                <a:gd name="T1" fmla="*/ 42 h 60"/>
                <a:gd name="T2" fmla="*/ 42 w 61"/>
                <a:gd name="T3" fmla="*/ 54 h 60"/>
                <a:gd name="T4" fmla="*/ 55 w 61"/>
                <a:gd name="T5" fmla="*/ 19 h 60"/>
                <a:gd name="T6" fmla="*/ 19 w 61"/>
                <a:gd name="T7" fmla="*/ 6 h 60"/>
                <a:gd name="T8" fmla="*/ 7 w 61"/>
                <a:gd name="T9" fmla="*/ 4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60">
                  <a:moveTo>
                    <a:pt x="7" y="42"/>
                  </a:moveTo>
                  <a:cubicBezTo>
                    <a:pt x="13" y="55"/>
                    <a:pt x="29" y="60"/>
                    <a:pt x="42" y="54"/>
                  </a:cubicBezTo>
                  <a:cubicBezTo>
                    <a:pt x="55" y="48"/>
                    <a:pt x="61" y="32"/>
                    <a:pt x="55" y="19"/>
                  </a:cubicBezTo>
                  <a:cubicBezTo>
                    <a:pt x="48" y="6"/>
                    <a:pt x="33" y="0"/>
                    <a:pt x="19" y="6"/>
                  </a:cubicBezTo>
                  <a:cubicBezTo>
                    <a:pt x="6" y="13"/>
                    <a:pt x="0" y="28"/>
                    <a:pt x="7" y="42"/>
                  </a:cubicBezTo>
                  <a:close/>
                </a:path>
              </a:pathLst>
            </a:custGeom>
            <a:solidFill>
              <a:srgbClr val="613D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93" name="Freeform 73"/>
            <p:cNvSpPr>
              <a:spLocks/>
            </p:cNvSpPr>
            <p:nvPr userDrawn="1"/>
          </p:nvSpPr>
          <p:spPr bwMode="gray">
            <a:xfrm>
              <a:off x="10537826" y="5837238"/>
              <a:ext cx="109538" cy="109538"/>
            </a:xfrm>
            <a:custGeom>
              <a:avLst/>
              <a:gdLst>
                <a:gd name="T0" fmla="*/ 6 w 61"/>
                <a:gd name="T1" fmla="*/ 42 h 61"/>
                <a:gd name="T2" fmla="*/ 42 w 61"/>
                <a:gd name="T3" fmla="*/ 55 h 61"/>
                <a:gd name="T4" fmla="*/ 54 w 61"/>
                <a:gd name="T5" fmla="*/ 19 h 61"/>
                <a:gd name="T6" fmla="*/ 19 w 61"/>
                <a:gd name="T7" fmla="*/ 7 h 61"/>
                <a:gd name="T8" fmla="*/ 6 w 61"/>
                <a:gd name="T9" fmla="*/ 42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61">
                  <a:moveTo>
                    <a:pt x="6" y="42"/>
                  </a:moveTo>
                  <a:cubicBezTo>
                    <a:pt x="13" y="55"/>
                    <a:pt x="28" y="61"/>
                    <a:pt x="42" y="55"/>
                  </a:cubicBezTo>
                  <a:cubicBezTo>
                    <a:pt x="55" y="48"/>
                    <a:pt x="61" y="33"/>
                    <a:pt x="54" y="19"/>
                  </a:cubicBezTo>
                  <a:cubicBezTo>
                    <a:pt x="48" y="6"/>
                    <a:pt x="32" y="0"/>
                    <a:pt x="19" y="7"/>
                  </a:cubicBezTo>
                  <a:cubicBezTo>
                    <a:pt x="6" y="13"/>
                    <a:pt x="0" y="29"/>
                    <a:pt x="6" y="42"/>
                  </a:cubicBezTo>
                  <a:close/>
                </a:path>
              </a:pathLst>
            </a:custGeom>
            <a:solidFill>
              <a:srgbClr val="613D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94" name="Freeform 74"/>
            <p:cNvSpPr>
              <a:spLocks/>
            </p:cNvSpPr>
            <p:nvPr userDrawn="1"/>
          </p:nvSpPr>
          <p:spPr bwMode="gray">
            <a:xfrm>
              <a:off x="10617201" y="5916613"/>
              <a:ext cx="107950" cy="107950"/>
            </a:xfrm>
            <a:custGeom>
              <a:avLst/>
              <a:gdLst>
                <a:gd name="T0" fmla="*/ 6 w 60"/>
                <a:gd name="T1" fmla="*/ 41 h 60"/>
                <a:gd name="T2" fmla="*/ 41 w 60"/>
                <a:gd name="T3" fmla="*/ 54 h 60"/>
                <a:gd name="T4" fmla="*/ 54 w 60"/>
                <a:gd name="T5" fmla="*/ 19 h 60"/>
                <a:gd name="T6" fmla="*/ 18 w 60"/>
                <a:gd name="T7" fmla="*/ 6 h 60"/>
                <a:gd name="T8" fmla="*/ 6 w 60"/>
                <a:gd name="T9" fmla="*/ 41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60">
                  <a:moveTo>
                    <a:pt x="6" y="41"/>
                  </a:moveTo>
                  <a:cubicBezTo>
                    <a:pt x="12" y="55"/>
                    <a:pt x="28" y="60"/>
                    <a:pt x="41" y="54"/>
                  </a:cubicBezTo>
                  <a:cubicBezTo>
                    <a:pt x="54" y="48"/>
                    <a:pt x="60" y="32"/>
                    <a:pt x="54" y="19"/>
                  </a:cubicBezTo>
                  <a:cubicBezTo>
                    <a:pt x="47" y="5"/>
                    <a:pt x="32" y="0"/>
                    <a:pt x="18" y="6"/>
                  </a:cubicBezTo>
                  <a:cubicBezTo>
                    <a:pt x="5" y="12"/>
                    <a:pt x="0" y="28"/>
                    <a:pt x="6" y="41"/>
                  </a:cubicBezTo>
                  <a:close/>
                </a:path>
              </a:pathLst>
            </a:custGeom>
            <a:solidFill>
              <a:srgbClr val="613D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95" name="Freeform 75"/>
            <p:cNvSpPr>
              <a:spLocks/>
            </p:cNvSpPr>
            <p:nvPr userDrawn="1"/>
          </p:nvSpPr>
          <p:spPr bwMode="gray">
            <a:xfrm>
              <a:off x="9932988" y="4719638"/>
              <a:ext cx="1179513" cy="1587500"/>
            </a:xfrm>
            <a:custGeom>
              <a:avLst/>
              <a:gdLst>
                <a:gd name="T0" fmla="*/ 142 w 743"/>
                <a:gd name="T1" fmla="*/ 0 h 1000"/>
                <a:gd name="T2" fmla="*/ 743 w 743"/>
                <a:gd name="T3" fmla="*/ 907 h 1000"/>
                <a:gd name="T4" fmla="*/ 599 w 743"/>
                <a:gd name="T5" fmla="*/ 1000 h 1000"/>
                <a:gd name="T6" fmla="*/ 0 w 743"/>
                <a:gd name="T7" fmla="*/ 94 h 1000"/>
                <a:gd name="T8" fmla="*/ 142 w 743"/>
                <a:gd name="T9" fmla="*/ 0 h 1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3" h="1000">
                  <a:moveTo>
                    <a:pt x="142" y="0"/>
                  </a:moveTo>
                  <a:lnTo>
                    <a:pt x="743" y="907"/>
                  </a:lnTo>
                  <a:lnTo>
                    <a:pt x="599" y="1000"/>
                  </a:lnTo>
                  <a:lnTo>
                    <a:pt x="0" y="94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D2D2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96" name="Freeform 76"/>
            <p:cNvSpPr>
              <a:spLocks/>
            </p:cNvSpPr>
            <p:nvPr userDrawn="1"/>
          </p:nvSpPr>
          <p:spPr bwMode="gray">
            <a:xfrm>
              <a:off x="10506076" y="5421313"/>
              <a:ext cx="739775" cy="496888"/>
            </a:xfrm>
            <a:custGeom>
              <a:avLst/>
              <a:gdLst>
                <a:gd name="T0" fmla="*/ 23 w 410"/>
                <a:gd name="T1" fmla="*/ 0 h 277"/>
                <a:gd name="T2" fmla="*/ 160 w 410"/>
                <a:gd name="T3" fmla="*/ 20 h 277"/>
                <a:gd name="T4" fmla="*/ 378 w 410"/>
                <a:gd name="T5" fmla="*/ 89 h 277"/>
                <a:gd name="T6" fmla="*/ 332 w 410"/>
                <a:gd name="T7" fmla="*/ 269 h 277"/>
                <a:gd name="T8" fmla="*/ 161 w 410"/>
                <a:gd name="T9" fmla="*/ 101 h 277"/>
                <a:gd name="T10" fmla="*/ 105 w 410"/>
                <a:gd name="T11" fmla="*/ 88 h 277"/>
                <a:gd name="T12" fmla="*/ 23 w 410"/>
                <a:gd name="T13" fmla="*/ 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0" h="277">
                  <a:moveTo>
                    <a:pt x="23" y="0"/>
                  </a:moveTo>
                  <a:cubicBezTo>
                    <a:pt x="101" y="20"/>
                    <a:pt x="160" y="20"/>
                    <a:pt x="160" y="20"/>
                  </a:cubicBezTo>
                  <a:cubicBezTo>
                    <a:pt x="378" y="89"/>
                    <a:pt x="378" y="89"/>
                    <a:pt x="378" y="89"/>
                  </a:cubicBezTo>
                  <a:cubicBezTo>
                    <a:pt x="378" y="89"/>
                    <a:pt x="410" y="277"/>
                    <a:pt x="332" y="269"/>
                  </a:cubicBezTo>
                  <a:cubicBezTo>
                    <a:pt x="254" y="260"/>
                    <a:pt x="161" y="101"/>
                    <a:pt x="161" y="101"/>
                  </a:cubicBezTo>
                  <a:cubicBezTo>
                    <a:pt x="161" y="101"/>
                    <a:pt x="130" y="88"/>
                    <a:pt x="105" y="88"/>
                  </a:cubicBezTo>
                  <a:cubicBezTo>
                    <a:pt x="36" y="96"/>
                    <a:pt x="0" y="30"/>
                    <a:pt x="23" y="0"/>
                  </a:cubicBezTo>
                  <a:close/>
                </a:path>
              </a:pathLst>
            </a:custGeom>
            <a:solidFill>
              <a:srgbClr val="613D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97" name="Freeform 77"/>
            <p:cNvSpPr>
              <a:spLocks/>
            </p:cNvSpPr>
            <p:nvPr userDrawn="1"/>
          </p:nvSpPr>
          <p:spPr bwMode="gray">
            <a:xfrm>
              <a:off x="10795001" y="5457825"/>
              <a:ext cx="825500" cy="633413"/>
            </a:xfrm>
            <a:custGeom>
              <a:avLst/>
              <a:gdLst>
                <a:gd name="T0" fmla="*/ 520 w 520"/>
                <a:gd name="T1" fmla="*/ 160 h 399"/>
                <a:gd name="T2" fmla="*/ 0 w 520"/>
                <a:gd name="T3" fmla="*/ 0 h 399"/>
                <a:gd name="T4" fmla="*/ 186 w 520"/>
                <a:gd name="T5" fmla="*/ 279 h 399"/>
                <a:gd name="T6" fmla="*/ 495 w 520"/>
                <a:gd name="T7" fmla="*/ 399 h 399"/>
                <a:gd name="T8" fmla="*/ 520 w 520"/>
                <a:gd name="T9" fmla="*/ 160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0" h="399">
                  <a:moveTo>
                    <a:pt x="520" y="160"/>
                  </a:moveTo>
                  <a:lnTo>
                    <a:pt x="0" y="0"/>
                  </a:lnTo>
                  <a:lnTo>
                    <a:pt x="186" y="279"/>
                  </a:lnTo>
                  <a:lnTo>
                    <a:pt x="495" y="399"/>
                  </a:lnTo>
                  <a:lnTo>
                    <a:pt x="520" y="160"/>
                  </a:lnTo>
                  <a:close/>
                </a:path>
              </a:pathLst>
            </a:custGeom>
            <a:solidFill>
              <a:srgbClr val="613D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98" name="Freeform 78"/>
            <p:cNvSpPr>
              <a:spLocks/>
            </p:cNvSpPr>
            <p:nvPr userDrawn="1"/>
          </p:nvSpPr>
          <p:spPr bwMode="gray">
            <a:xfrm>
              <a:off x="10795001" y="5457825"/>
              <a:ext cx="825500" cy="633413"/>
            </a:xfrm>
            <a:custGeom>
              <a:avLst/>
              <a:gdLst>
                <a:gd name="T0" fmla="*/ 520 w 520"/>
                <a:gd name="T1" fmla="*/ 160 h 399"/>
                <a:gd name="T2" fmla="*/ 0 w 520"/>
                <a:gd name="T3" fmla="*/ 0 h 399"/>
                <a:gd name="T4" fmla="*/ 186 w 520"/>
                <a:gd name="T5" fmla="*/ 279 h 399"/>
                <a:gd name="T6" fmla="*/ 495 w 520"/>
                <a:gd name="T7" fmla="*/ 399 h 399"/>
                <a:gd name="T8" fmla="*/ 520 w 520"/>
                <a:gd name="T9" fmla="*/ 160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0" h="399">
                  <a:moveTo>
                    <a:pt x="520" y="160"/>
                  </a:moveTo>
                  <a:lnTo>
                    <a:pt x="0" y="0"/>
                  </a:lnTo>
                  <a:lnTo>
                    <a:pt x="186" y="279"/>
                  </a:lnTo>
                  <a:lnTo>
                    <a:pt x="495" y="399"/>
                  </a:lnTo>
                  <a:lnTo>
                    <a:pt x="520" y="16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99" name="Freeform 79"/>
            <p:cNvSpPr>
              <a:spLocks/>
            </p:cNvSpPr>
            <p:nvPr userDrawn="1"/>
          </p:nvSpPr>
          <p:spPr bwMode="gray">
            <a:xfrm>
              <a:off x="11279191" y="5591948"/>
              <a:ext cx="409572" cy="582655"/>
            </a:xfrm>
            <a:custGeom>
              <a:avLst/>
              <a:gdLst>
                <a:gd name="T0" fmla="*/ 232 w 232"/>
                <a:gd name="T1" fmla="*/ 67 h 354"/>
                <a:gd name="T2" fmla="*/ 32 w 232"/>
                <a:gd name="T3" fmla="*/ 0 h 354"/>
                <a:gd name="T4" fmla="*/ 0 w 232"/>
                <a:gd name="T5" fmla="*/ 257 h 354"/>
                <a:gd name="T6" fmla="*/ 232 w 232"/>
                <a:gd name="T7" fmla="*/ 354 h 354"/>
                <a:gd name="T8" fmla="*/ 232 w 232"/>
                <a:gd name="T9" fmla="*/ 67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354">
                  <a:moveTo>
                    <a:pt x="232" y="67"/>
                  </a:moveTo>
                  <a:lnTo>
                    <a:pt x="32" y="0"/>
                  </a:lnTo>
                  <a:lnTo>
                    <a:pt x="0" y="257"/>
                  </a:lnTo>
                  <a:lnTo>
                    <a:pt x="232" y="354"/>
                  </a:lnTo>
                  <a:lnTo>
                    <a:pt x="232" y="67"/>
                  </a:lnTo>
                  <a:close/>
                </a:path>
              </a:pathLst>
            </a:custGeom>
            <a:solidFill>
              <a:srgbClr val="107C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00" name="Freeform 80"/>
            <p:cNvSpPr>
              <a:spLocks/>
            </p:cNvSpPr>
            <p:nvPr userDrawn="1"/>
          </p:nvSpPr>
          <p:spPr bwMode="gray">
            <a:xfrm>
              <a:off x="11291888" y="5602288"/>
              <a:ext cx="368300" cy="561975"/>
            </a:xfrm>
            <a:custGeom>
              <a:avLst/>
              <a:gdLst>
                <a:gd name="T0" fmla="*/ 232 w 232"/>
                <a:gd name="T1" fmla="*/ 67 h 354"/>
                <a:gd name="T2" fmla="*/ 32 w 232"/>
                <a:gd name="T3" fmla="*/ 0 h 354"/>
                <a:gd name="T4" fmla="*/ 0 w 232"/>
                <a:gd name="T5" fmla="*/ 257 h 354"/>
                <a:gd name="T6" fmla="*/ 232 w 232"/>
                <a:gd name="T7" fmla="*/ 354 h 354"/>
                <a:gd name="T8" fmla="*/ 232 w 232"/>
                <a:gd name="T9" fmla="*/ 67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354">
                  <a:moveTo>
                    <a:pt x="232" y="67"/>
                  </a:moveTo>
                  <a:lnTo>
                    <a:pt x="32" y="0"/>
                  </a:lnTo>
                  <a:lnTo>
                    <a:pt x="0" y="257"/>
                  </a:lnTo>
                  <a:lnTo>
                    <a:pt x="232" y="354"/>
                  </a:lnTo>
                  <a:lnTo>
                    <a:pt x="232" y="6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01" name="Freeform 81"/>
            <p:cNvSpPr>
              <a:spLocks/>
            </p:cNvSpPr>
            <p:nvPr userDrawn="1"/>
          </p:nvSpPr>
          <p:spPr bwMode="gray">
            <a:xfrm>
              <a:off x="11291888" y="5980113"/>
              <a:ext cx="4763" cy="30163"/>
            </a:xfrm>
            <a:custGeom>
              <a:avLst/>
              <a:gdLst>
                <a:gd name="T0" fmla="*/ 3 w 3"/>
                <a:gd name="T1" fmla="*/ 0 h 19"/>
                <a:gd name="T2" fmla="*/ 0 w 3"/>
                <a:gd name="T3" fmla="*/ 19 h 19"/>
                <a:gd name="T4" fmla="*/ 3 w 3"/>
                <a:gd name="T5" fmla="*/ 0 h 19"/>
                <a:gd name="T6" fmla="*/ 3 w 3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9">
                  <a:moveTo>
                    <a:pt x="3" y="0"/>
                  </a:moveTo>
                  <a:lnTo>
                    <a:pt x="0" y="19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3291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02" name="Freeform 82"/>
            <p:cNvSpPr>
              <a:spLocks/>
            </p:cNvSpPr>
            <p:nvPr userDrawn="1"/>
          </p:nvSpPr>
          <p:spPr bwMode="gray">
            <a:xfrm>
              <a:off x="11291888" y="5980113"/>
              <a:ext cx="4763" cy="30163"/>
            </a:xfrm>
            <a:custGeom>
              <a:avLst/>
              <a:gdLst>
                <a:gd name="T0" fmla="*/ 3 w 3"/>
                <a:gd name="T1" fmla="*/ 0 h 19"/>
                <a:gd name="T2" fmla="*/ 0 w 3"/>
                <a:gd name="T3" fmla="*/ 19 h 19"/>
                <a:gd name="T4" fmla="*/ 3 w 3"/>
                <a:gd name="T5" fmla="*/ 0 h 19"/>
                <a:gd name="T6" fmla="*/ 3 w 3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9">
                  <a:moveTo>
                    <a:pt x="3" y="0"/>
                  </a:moveTo>
                  <a:lnTo>
                    <a:pt x="0" y="19"/>
                  </a:lnTo>
                  <a:lnTo>
                    <a:pt x="3" y="0"/>
                  </a:ln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03" name="Freeform 83"/>
            <p:cNvSpPr>
              <a:spLocks/>
            </p:cNvSpPr>
            <p:nvPr userDrawn="1"/>
          </p:nvSpPr>
          <p:spPr bwMode="gray">
            <a:xfrm>
              <a:off x="11296651" y="5905500"/>
              <a:ext cx="7938" cy="74613"/>
            </a:xfrm>
            <a:custGeom>
              <a:avLst/>
              <a:gdLst>
                <a:gd name="T0" fmla="*/ 5 w 5"/>
                <a:gd name="T1" fmla="*/ 0 h 47"/>
                <a:gd name="T2" fmla="*/ 0 w 5"/>
                <a:gd name="T3" fmla="*/ 47 h 47"/>
                <a:gd name="T4" fmla="*/ 0 w 5"/>
                <a:gd name="T5" fmla="*/ 47 h 47"/>
                <a:gd name="T6" fmla="*/ 5 w 5"/>
                <a:gd name="T7" fmla="*/ 0 h 47"/>
                <a:gd name="T8" fmla="*/ 5 w 5"/>
                <a:gd name="T9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7">
                  <a:moveTo>
                    <a:pt x="5" y="0"/>
                  </a:moveTo>
                  <a:lnTo>
                    <a:pt x="0" y="47"/>
                  </a:lnTo>
                  <a:lnTo>
                    <a:pt x="0" y="47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5737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04" name="Freeform 84"/>
            <p:cNvSpPr>
              <a:spLocks/>
            </p:cNvSpPr>
            <p:nvPr userDrawn="1"/>
          </p:nvSpPr>
          <p:spPr bwMode="gray">
            <a:xfrm>
              <a:off x="11296651" y="5905500"/>
              <a:ext cx="7938" cy="74613"/>
            </a:xfrm>
            <a:custGeom>
              <a:avLst/>
              <a:gdLst>
                <a:gd name="T0" fmla="*/ 5 w 5"/>
                <a:gd name="T1" fmla="*/ 0 h 47"/>
                <a:gd name="T2" fmla="*/ 0 w 5"/>
                <a:gd name="T3" fmla="*/ 47 h 47"/>
                <a:gd name="T4" fmla="*/ 0 w 5"/>
                <a:gd name="T5" fmla="*/ 47 h 47"/>
                <a:gd name="T6" fmla="*/ 5 w 5"/>
                <a:gd name="T7" fmla="*/ 0 h 47"/>
                <a:gd name="T8" fmla="*/ 5 w 5"/>
                <a:gd name="T9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7">
                  <a:moveTo>
                    <a:pt x="5" y="0"/>
                  </a:moveTo>
                  <a:lnTo>
                    <a:pt x="0" y="47"/>
                  </a:lnTo>
                  <a:lnTo>
                    <a:pt x="0" y="47"/>
                  </a:lnTo>
                  <a:lnTo>
                    <a:pt x="5" y="0"/>
                  </a:lnTo>
                  <a:lnTo>
                    <a:pt x="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05" name="Freeform 85"/>
            <p:cNvSpPr>
              <a:spLocks/>
            </p:cNvSpPr>
            <p:nvPr userDrawn="1"/>
          </p:nvSpPr>
          <p:spPr bwMode="gray">
            <a:xfrm>
              <a:off x="11294610" y="5905501"/>
              <a:ext cx="362859" cy="258762"/>
            </a:xfrm>
            <a:custGeom>
              <a:avLst/>
              <a:gdLst>
                <a:gd name="T0" fmla="*/ 8 w 232"/>
                <a:gd name="T1" fmla="*/ 0 h 163"/>
                <a:gd name="T2" fmla="*/ 3 w 232"/>
                <a:gd name="T3" fmla="*/ 47 h 163"/>
                <a:gd name="T4" fmla="*/ 0 w 232"/>
                <a:gd name="T5" fmla="*/ 66 h 163"/>
                <a:gd name="T6" fmla="*/ 232 w 232"/>
                <a:gd name="T7" fmla="*/ 163 h 163"/>
                <a:gd name="T8" fmla="*/ 232 w 232"/>
                <a:gd name="T9" fmla="*/ 93 h 163"/>
                <a:gd name="T10" fmla="*/ 8 w 232"/>
                <a:gd name="T11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2" h="163">
                  <a:moveTo>
                    <a:pt x="8" y="0"/>
                  </a:moveTo>
                  <a:lnTo>
                    <a:pt x="3" y="47"/>
                  </a:lnTo>
                  <a:lnTo>
                    <a:pt x="0" y="66"/>
                  </a:lnTo>
                  <a:lnTo>
                    <a:pt x="232" y="163"/>
                  </a:lnTo>
                  <a:lnTo>
                    <a:pt x="232" y="93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E6F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06" name="Freeform 86"/>
            <p:cNvSpPr>
              <a:spLocks/>
            </p:cNvSpPr>
            <p:nvPr userDrawn="1"/>
          </p:nvSpPr>
          <p:spPr bwMode="gray">
            <a:xfrm>
              <a:off x="11291888" y="5905500"/>
              <a:ext cx="368300" cy="258763"/>
            </a:xfrm>
            <a:custGeom>
              <a:avLst/>
              <a:gdLst>
                <a:gd name="T0" fmla="*/ 8 w 232"/>
                <a:gd name="T1" fmla="*/ 0 h 163"/>
                <a:gd name="T2" fmla="*/ 3 w 232"/>
                <a:gd name="T3" fmla="*/ 47 h 163"/>
                <a:gd name="T4" fmla="*/ 0 w 232"/>
                <a:gd name="T5" fmla="*/ 66 h 163"/>
                <a:gd name="T6" fmla="*/ 232 w 232"/>
                <a:gd name="T7" fmla="*/ 163 h 163"/>
                <a:gd name="T8" fmla="*/ 232 w 232"/>
                <a:gd name="T9" fmla="*/ 93 h 163"/>
                <a:gd name="T10" fmla="*/ 8 w 232"/>
                <a:gd name="T11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2" h="163">
                  <a:moveTo>
                    <a:pt x="8" y="0"/>
                  </a:moveTo>
                  <a:lnTo>
                    <a:pt x="3" y="47"/>
                  </a:lnTo>
                  <a:lnTo>
                    <a:pt x="0" y="66"/>
                  </a:lnTo>
                  <a:lnTo>
                    <a:pt x="232" y="163"/>
                  </a:lnTo>
                  <a:lnTo>
                    <a:pt x="232" y="93"/>
                  </a:lnTo>
                  <a:lnTo>
                    <a:pt x="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07" name="Freeform 87"/>
            <p:cNvSpPr>
              <a:spLocks/>
            </p:cNvSpPr>
            <p:nvPr userDrawn="1"/>
          </p:nvSpPr>
          <p:spPr bwMode="gray">
            <a:xfrm>
              <a:off x="9963151" y="3878263"/>
              <a:ext cx="217488" cy="387350"/>
            </a:xfrm>
            <a:custGeom>
              <a:avLst/>
              <a:gdLst>
                <a:gd name="T0" fmla="*/ 120 w 120"/>
                <a:gd name="T1" fmla="*/ 186 h 215"/>
                <a:gd name="T2" fmla="*/ 105 w 120"/>
                <a:gd name="T3" fmla="*/ 0 h 215"/>
                <a:gd name="T4" fmla="*/ 0 w 120"/>
                <a:gd name="T5" fmla="*/ 81 h 215"/>
                <a:gd name="T6" fmla="*/ 17 w 120"/>
                <a:gd name="T7" fmla="*/ 215 h 215"/>
                <a:gd name="T8" fmla="*/ 120 w 120"/>
                <a:gd name="T9" fmla="*/ 186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215">
                  <a:moveTo>
                    <a:pt x="120" y="186"/>
                  </a:moveTo>
                  <a:cubicBezTo>
                    <a:pt x="120" y="186"/>
                    <a:pt x="64" y="85"/>
                    <a:pt x="105" y="0"/>
                  </a:cubicBezTo>
                  <a:cubicBezTo>
                    <a:pt x="4" y="67"/>
                    <a:pt x="0" y="81"/>
                    <a:pt x="0" y="81"/>
                  </a:cubicBezTo>
                  <a:cubicBezTo>
                    <a:pt x="17" y="215"/>
                    <a:pt x="17" y="215"/>
                    <a:pt x="17" y="215"/>
                  </a:cubicBezTo>
                  <a:lnTo>
                    <a:pt x="120" y="186"/>
                  </a:lnTo>
                  <a:close/>
                </a:path>
              </a:pathLst>
            </a:custGeom>
            <a:solidFill>
              <a:srgbClr val="F8D5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08" name="Freeform 88"/>
            <p:cNvSpPr>
              <a:spLocks/>
            </p:cNvSpPr>
            <p:nvPr userDrawn="1"/>
          </p:nvSpPr>
          <p:spPr bwMode="gray">
            <a:xfrm>
              <a:off x="9963151" y="3878263"/>
              <a:ext cx="217488" cy="387350"/>
            </a:xfrm>
            <a:custGeom>
              <a:avLst/>
              <a:gdLst>
                <a:gd name="T0" fmla="*/ 120 w 120"/>
                <a:gd name="T1" fmla="*/ 186 h 215"/>
                <a:gd name="T2" fmla="*/ 105 w 120"/>
                <a:gd name="T3" fmla="*/ 0 h 215"/>
                <a:gd name="T4" fmla="*/ 0 w 120"/>
                <a:gd name="T5" fmla="*/ 81 h 215"/>
                <a:gd name="T6" fmla="*/ 17 w 120"/>
                <a:gd name="T7" fmla="*/ 215 h 215"/>
                <a:gd name="T8" fmla="*/ 120 w 120"/>
                <a:gd name="T9" fmla="*/ 186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215">
                  <a:moveTo>
                    <a:pt x="120" y="186"/>
                  </a:moveTo>
                  <a:cubicBezTo>
                    <a:pt x="120" y="186"/>
                    <a:pt x="64" y="85"/>
                    <a:pt x="105" y="0"/>
                  </a:cubicBezTo>
                  <a:cubicBezTo>
                    <a:pt x="4" y="67"/>
                    <a:pt x="0" y="81"/>
                    <a:pt x="0" y="81"/>
                  </a:cubicBezTo>
                  <a:cubicBezTo>
                    <a:pt x="17" y="215"/>
                    <a:pt x="17" y="215"/>
                    <a:pt x="17" y="215"/>
                  </a:cubicBezTo>
                  <a:lnTo>
                    <a:pt x="120" y="186"/>
                  </a:lnTo>
                  <a:close/>
                </a:path>
              </a:pathLst>
            </a:custGeom>
            <a:solidFill>
              <a:srgbClr val="DEB6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09" name="Freeform 89"/>
            <p:cNvSpPr>
              <a:spLocks/>
            </p:cNvSpPr>
            <p:nvPr userDrawn="1"/>
          </p:nvSpPr>
          <p:spPr bwMode="gray">
            <a:xfrm>
              <a:off x="9871076" y="3697288"/>
              <a:ext cx="849313" cy="573088"/>
            </a:xfrm>
            <a:custGeom>
              <a:avLst/>
              <a:gdLst>
                <a:gd name="T0" fmla="*/ 0 w 470"/>
                <a:gd name="T1" fmla="*/ 134 h 319"/>
                <a:gd name="T2" fmla="*/ 42 w 470"/>
                <a:gd name="T3" fmla="*/ 197 h 319"/>
                <a:gd name="T4" fmla="*/ 147 w 470"/>
                <a:gd name="T5" fmla="*/ 123 h 319"/>
                <a:gd name="T6" fmla="*/ 221 w 470"/>
                <a:gd name="T7" fmla="*/ 270 h 319"/>
                <a:gd name="T8" fmla="*/ 300 w 470"/>
                <a:gd name="T9" fmla="*/ 319 h 319"/>
                <a:gd name="T10" fmla="*/ 427 w 470"/>
                <a:gd name="T11" fmla="*/ 174 h 319"/>
                <a:gd name="T12" fmla="*/ 470 w 470"/>
                <a:gd name="T13" fmla="*/ 171 h 319"/>
                <a:gd name="T14" fmla="*/ 468 w 470"/>
                <a:gd name="T15" fmla="*/ 2 h 319"/>
                <a:gd name="T16" fmla="*/ 312 w 470"/>
                <a:gd name="T17" fmla="*/ 30 h 319"/>
                <a:gd name="T18" fmla="*/ 127 w 470"/>
                <a:gd name="T19" fmla="*/ 20 h 319"/>
                <a:gd name="T20" fmla="*/ 0 w 470"/>
                <a:gd name="T21" fmla="*/ 134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0" h="319">
                  <a:moveTo>
                    <a:pt x="0" y="134"/>
                  </a:moveTo>
                  <a:cubicBezTo>
                    <a:pt x="0" y="134"/>
                    <a:pt x="13" y="192"/>
                    <a:pt x="42" y="197"/>
                  </a:cubicBezTo>
                  <a:cubicBezTo>
                    <a:pt x="68" y="201"/>
                    <a:pt x="146" y="130"/>
                    <a:pt x="147" y="123"/>
                  </a:cubicBezTo>
                  <a:cubicBezTo>
                    <a:pt x="261" y="161"/>
                    <a:pt x="221" y="270"/>
                    <a:pt x="221" y="270"/>
                  </a:cubicBezTo>
                  <a:cubicBezTo>
                    <a:pt x="221" y="270"/>
                    <a:pt x="227" y="279"/>
                    <a:pt x="300" y="319"/>
                  </a:cubicBezTo>
                  <a:cubicBezTo>
                    <a:pt x="440" y="276"/>
                    <a:pt x="427" y="174"/>
                    <a:pt x="427" y="174"/>
                  </a:cubicBezTo>
                  <a:cubicBezTo>
                    <a:pt x="470" y="171"/>
                    <a:pt x="470" y="171"/>
                    <a:pt x="470" y="171"/>
                  </a:cubicBezTo>
                  <a:cubicBezTo>
                    <a:pt x="468" y="2"/>
                    <a:pt x="468" y="2"/>
                    <a:pt x="468" y="2"/>
                  </a:cubicBezTo>
                  <a:cubicBezTo>
                    <a:pt x="312" y="30"/>
                    <a:pt x="312" y="30"/>
                    <a:pt x="312" y="30"/>
                  </a:cubicBezTo>
                  <a:cubicBezTo>
                    <a:pt x="312" y="30"/>
                    <a:pt x="145" y="0"/>
                    <a:pt x="127" y="20"/>
                  </a:cubicBezTo>
                  <a:cubicBezTo>
                    <a:pt x="116" y="33"/>
                    <a:pt x="0" y="134"/>
                    <a:pt x="0" y="134"/>
                  </a:cubicBezTo>
                  <a:close/>
                </a:path>
              </a:pathLst>
            </a:custGeom>
            <a:solidFill>
              <a:srgbClr val="F6CA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10" name="Freeform 90"/>
            <p:cNvSpPr>
              <a:spLocks/>
            </p:cNvSpPr>
            <p:nvPr userDrawn="1"/>
          </p:nvSpPr>
          <p:spPr bwMode="gray">
            <a:xfrm>
              <a:off x="10674351" y="3640138"/>
              <a:ext cx="192088" cy="387350"/>
            </a:xfrm>
            <a:custGeom>
              <a:avLst/>
              <a:gdLst>
                <a:gd name="T0" fmla="*/ 0 w 121"/>
                <a:gd name="T1" fmla="*/ 15 h 244"/>
                <a:gd name="T2" fmla="*/ 12 w 121"/>
                <a:gd name="T3" fmla="*/ 244 h 244"/>
                <a:gd name="T4" fmla="*/ 121 w 121"/>
                <a:gd name="T5" fmla="*/ 240 h 244"/>
                <a:gd name="T6" fmla="*/ 110 w 121"/>
                <a:gd name="T7" fmla="*/ 0 h 244"/>
                <a:gd name="T8" fmla="*/ 0 w 121"/>
                <a:gd name="T9" fmla="*/ 15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44">
                  <a:moveTo>
                    <a:pt x="0" y="15"/>
                  </a:moveTo>
                  <a:lnTo>
                    <a:pt x="12" y="244"/>
                  </a:lnTo>
                  <a:lnTo>
                    <a:pt x="121" y="240"/>
                  </a:lnTo>
                  <a:lnTo>
                    <a:pt x="110" y="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11" name="Freeform 91"/>
            <p:cNvSpPr>
              <a:spLocks/>
            </p:cNvSpPr>
            <p:nvPr userDrawn="1"/>
          </p:nvSpPr>
          <p:spPr bwMode="gray">
            <a:xfrm>
              <a:off x="10674351" y="3640138"/>
              <a:ext cx="192088" cy="387350"/>
            </a:xfrm>
            <a:custGeom>
              <a:avLst/>
              <a:gdLst>
                <a:gd name="T0" fmla="*/ 0 w 121"/>
                <a:gd name="T1" fmla="*/ 15 h 244"/>
                <a:gd name="T2" fmla="*/ 12 w 121"/>
                <a:gd name="T3" fmla="*/ 244 h 244"/>
                <a:gd name="T4" fmla="*/ 121 w 121"/>
                <a:gd name="T5" fmla="*/ 240 h 244"/>
                <a:gd name="T6" fmla="*/ 110 w 121"/>
                <a:gd name="T7" fmla="*/ 0 h 244"/>
                <a:gd name="T8" fmla="*/ 0 w 121"/>
                <a:gd name="T9" fmla="*/ 15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44">
                  <a:moveTo>
                    <a:pt x="0" y="15"/>
                  </a:moveTo>
                  <a:lnTo>
                    <a:pt x="12" y="244"/>
                  </a:lnTo>
                  <a:lnTo>
                    <a:pt x="121" y="240"/>
                  </a:lnTo>
                  <a:lnTo>
                    <a:pt x="110" y="0"/>
                  </a:lnTo>
                  <a:lnTo>
                    <a:pt x="0" y="1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12" name="Freeform 92"/>
            <p:cNvSpPr>
              <a:spLocks/>
            </p:cNvSpPr>
            <p:nvPr userDrawn="1"/>
          </p:nvSpPr>
          <p:spPr bwMode="gray">
            <a:xfrm>
              <a:off x="10188576" y="3733800"/>
              <a:ext cx="176213" cy="254000"/>
            </a:xfrm>
            <a:custGeom>
              <a:avLst/>
              <a:gdLst>
                <a:gd name="T0" fmla="*/ 31 w 97"/>
                <a:gd name="T1" fmla="*/ 142 h 142"/>
                <a:gd name="T2" fmla="*/ 97 w 97"/>
                <a:gd name="T3" fmla="*/ 4 h 142"/>
                <a:gd name="T4" fmla="*/ 72 w 97"/>
                <a:gd name="T5" fmla="*/ 0 h 142"/>
                <a:gd name="T6" fmla="*/ 3 w 97"/>
                <a:gd name="T7" fmla="*/ 118 h 142"/>
                <a:gd name="T8" fmla="*/ 31 w 97"/>
                <a:gd name="T9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142">
                  <a:moveTo>
                    <a:pt x="31" y="142"/>
                  </a:moveTo>
                  <a:cubicBezTo>
                    <a:pt x="97" y="4"/>
                    <a:pt x="97" y="4"/>
                    <a:pt x="97" y="4"/>
                  </a:cubicBezTo>
                  <a:cubicBezTo>
                    <a:pt x="90" y="2"/>
                    <a:pt x="81" y="1"/>
                    <a:pt x="72" y="0"/>
                  </a:cubicBezTo>
                  <a:cubicBezTo>
                    <a:pt x="72" y="0"/>
                    <a:pt x="0" y="115"/>
                    <a:pt x="3" y="118"/>
                  </a:cubicBezTo>
                  <a:cubicBezTo>
                    <a:pt x="15" y="125"/>
                    <a:pt x="24" y="134"/>
                    <a:pt x="31" y="142"/>
                  </a:cubicBezTo>
                  <a:close/>
                </a:path>
              </a:pathLst>
            </a:custGeom>
            <a:solidFill>
              <a:srgbClr val="DEB6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13" name="Freeform 93"/>
            <p:cNvSpPr>
              <a:spLocks/>
            </p:cNvSpPr>
            <p:nvPr userDrawn="1"/>
          </p:nvSpPr>
          <p:spPr bwMode="gray">
            <a:xfrm>
              <a:off x="9872663" y="3540125"/>
              <a:ext cx="468313" cy="830263"/>
            </a:xfrm>
            <a:custGeom>
              <a:avLst/>
              <a:gdLst>
                <a:gd name="T0" fmla="*/ 277 w 295"/>
                <a:gd name="T1" fmla="*/ 0 h 523"/>
                <a:gd name="T2" fmla="*/ 0 w 295"/>
                <a:gd name="T3" fmla="*/ 513 h 523"/>
                <a:gd name="T4" fmla="*/ 19 w 295"/>
                <a:gd name="T5" fmla="*/ 523 h 523"/>
                <a:gd name="T6" fmla="*/ 295 w 295"/>
                <a:gd name="T7" fmla="*/ 10 h 523"/>
                <a:gd name="T8" fmla="*/ 277 w 295"/>
                <a:gd name="T9" fmla="*/ 0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5" h="523">
                  <a:moveTo>
                    <a:pt x="277" y="0"/>
                  </a:moveTo>
                  <a:lnTo>
                    <a:pt x="0" y="513"/>
                  </a:lnTo>
                  <a:lnTo>
                    <a:pt x="19" y="523"/>
                  </a:lnTo>
                  <a:lnTo>
                    <a:pt x="295" y="10"/>
                  </a:lnTo>
                  <a:lnTo>
                    <a:pt x="277" y="0"/>
                  </a:lnTo>
                  <a:close/>
                </a:path>
              </a:pathLst>
            </a:custGeom>
            <a:solidFill>
              <a:srgbClr val="5C00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14" name="Freeform 94"/>
            <p:cNvSpPr>
              <a:spLocks/>
            </p:cNvSpPr>
            <p:nvPr userDrawn="1"/>
          </p:nvSpPr>
          <p:spPr bwMode="gray">
            <a:xfrm>
              <a:off x="9872663" y="3540125"/>
              <a:ext cx="525463" cy="860425"/>
            </a:xfrm>
            <a:custGeom>
              <a:avLst/>
              <a:gdLst>
                <a:gd name="T0" fmla="*/ 331 w 331"/>
                <a:gd name="T1" fmla="*/ 29 h 542"/>
                <a:gd name="T2" fmla="*/ 295 w 331"/>
                <a:gd name="T3" fmla="*/ 10 h 542"/>
                <a:gd name="T4" fmla="*/ 277 w 331"/>
                <a:gd name="T5" fmla="*/ 0 h 542"/>
                <a:gd name="T6" fmla="*/ 0 w 331"/>
                <a:gd name="T7" fmla="*/ 513 h 542"/>
                <a:gd name="T8" fmla="*/ 19 w 331"/>
                <a:gd name="T9" fmla="*/ 523 h 542"/>
                <a:gd name="T10" fmla="*/ 55 w 331"/>
                <a:gd name="T11" fmla="*/ 542 h 542"/>
                <a:gd name="T12" fmla="*/ 331 w 331"/>
                <a:gd name="T13" fmla="*/ 29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1" h="542">
                  <a:moveTo>
                    <a:pt x="331" y="29"/>
                  </a:moveTo>
                  <a:lnTo>
                    <a:pt x="295" y="10"/>
                  </a:lnTo>
                  <a:lnTo>
                    <a:pt x="277" y="0"/>
                  </a:lnTo>
                  <a:lnTo>
                    <a:pt x="0" y="513"/>
                  </a:lnTo>
                  <a:lnTo>
                    <a:pt x="19" y="523"/>
                  </a:lnTo>
                  <a:lnTo>
                    <a:pt x="55" y="542"/>
                  </a:lnTo>
                  <a:lnTo>
                    <a:pt x="331" y="29"/>
                  </a:lnTo>
                  <a:close/>
                </a:path>
              </a:pathLst>
            </a:custGeom>
            <a:solidFill>
              <a:srgbClr val="107C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15" name="Freeform 95"/>
            <p:cNvSpPr>
              <a:spLocks/>
            </p:cNvSpPr>
            <p:nvPr userDrawn="1"/>
          </p:nvSpPr>
          <p:spPr bwMode="gray">
            <a:xfrm>
              <a:off x="9869488" y="4354513"/>
              <a:ext cx="90488" cy="111125"/>
            </a:xfrm>
            <a:custGeom>
              <a:avLst/>
              <a:gdLst>
                <a:gd name="T0" fmla="*/ 2 w 57"/>
                <a:gd name="T1" fmla="*/ 0 h 70"/>
                <a:gd name="T2" fmla="*/ 0 w 57"/>
                <a:gd name="T3" fmla="*/ 70 h 70"/>
                <a:gd name="T4" fmla="*/ 57 w 57"/>
                <a:gd name="T5" fmla="*/ 29 h 70"/>
                <a:gd name="T6" fmla="*/ 2 w 57"/>
                <a:gd name="T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" h="70">
                  <a:moveTo>
                    <a:pt x="2" y="0"/>
                  </a:moveTo>
                  <a:lnTo>
                    <a:pt x="0" y="70"/>
                  </a:lnTo>
                  <a:lnTo>
                    <a:pt x="57" y="29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16" name="Freeform 96"/>
            <p:cNvSpPr>
              <a:spLocks/>
            </p:cNvSpPr>
            <p:nvPr userDrawn="1"/>
          </p:nvSpPr>
          <p:spPr bwMode="gray">
            <a:xfrm>
              <a:off x="9869488" y="4410075"/>
              <a:ext cx="46038" cy="55563"/>
            </a:xfrm>
            <a:custGeom>
              <a:avLst/>
              <a:gdLst>
                <a:gd name="T0" fmla="*/ 29 w 29"/>
                <a:gd name="T1" fmla="*/ 15 h 35"/>
                <a:gd name="T2" fmla="*/ 0 w 29"/>
                <a:gd name="T3" fmla="*/ 35 h 35"/>
                <a:gd name="T4" fmla="*/ 1 w 29"/>
                <a:gd name="T5" fmla="*/ 0 h 35"/>
                <a:gd name="T6" fmla="*/ 29 w 29"/>
                <a:gd name="T7" fmla="*/ 1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35">
                  <a:moveTo>
                    <a:pt x="29" y="15"/>
                  </a:moveTo>
                  <a:lnTo>
                    <a:pt x="0" y="35"/>
                  </a:lnTo>
                  <a:lnTo>
                    <a:pt x="1" y="0"/>
                  </a:lnTo>
                  <a:lnTo>
                    <a:pt x="29" y="15"/>
                  </a:lnTo>
                  <a:close/>
                </a:path>
              </a:pathLst>
            </a:custGeom>
            <a:solidFill>
              <a:srgbClr val="798C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17" name="Freeform 97"/>
            <p:cNvSpPr>
              <a:spLocks/>
            </p:cNvSpPr>
            <p:nvPr userDrawn="1"/>
          </p:nvSpPr>
          <p:spPr bwMode="gray">
            <a:xfrm>
              <a:off x="10340976" y="3521075"/>
              <a:ext cx="76200" cy="65088"/>
            </a:xfrm>
            <a:custGeom>
              <a:avLst/>
              <a:gdLst>
                <a:gd name="T0" fmla="*/ 13 w 48"/>
                <a:gd name="T1" fmla="*/ 0 h 41"/>
                <a:gd name="T2" fmla="*/ 0 w 48"/>
                <a:gd name="T3" fmla="*/ 22 h 41"/>
                <a:gd name="T4" fmla="*/ 36 w 48"/>
                <a:gd name="T5" fmla="*/ 41 h 41"/>
                <a:gd name="T6" fmla="*/ 48 w 48"/>
                <a:gd name="T7" fmla="*/ 19 h 41"/>
                <a:gd name="T8" fmla="*/ 13 w 48"/>
                <a:gd name="T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1">
                  <a:moveTo>
                    <a:pt x="13" y="0"/>
                  </a:moveTo>
                  <a:lnTo>
                    <a:pt x="0" y="22"/>
                  </a:lnTo>
                  <a:lnTo>
                    <a:pt x="36" y="41"/>
                  </a:lnTo>
                  <a:lnTo>
                    <a:pt x="48" y="19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18" name="Freeform 98"/>
            <p:cNvSpPr>
              <a:spLocks/>
            </p:cNvSpPr>
            <p:nvPr userDrawn="1"/>
          </p:nvSpPr>
          <p:spPr bwMode="gray">
            <a:xfrm>
              <a:off x="10312401" y="3505200"/>
              <a:ext cx="49213" cy="50800"/>
            </a:xfrm>
            <a:custGeom>
              <a:avLst/>
              <a:gdLst>
                <a:gd name="T0" fmla="*/ 31 w 31"/>
                <a:gd name="T1" fmla="*/ 10 h 32"/>
                <a:gd name="T2" fmla="*/ 18 w 31"/>
                <a:gd name="T3" fmla="*/ 32 h 32"/>
                <a:gd name="T4" fmla="*/ 0 w 31"/>
                <a:gd name="T5" fmla="*/ 22 h 32"/>
                <a:gd name="T6" fmla="*/ 12 w 31"/>
                <a:gd name="T7" fmla="*/ 0 h 32"/>
                <a:gd name="T8" fmla="*/ 31 w 31"/>
                <a:gd name="T9" fmla="*/ 1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2">
                  <a:moveTo>
                    <a:pt x="31" y="10"/>
                  </a:moveTo>
                  <a:lnTo>
                    <a:pt x="18" y="32"/>
                  </a:lnTo>
                  <a:lnTo>
                    <a:pt x="0" y="22"/>
                  </a:lnTo>
                  <a:lnTo>
                    <a:pt x="12" y="0"/>
                  </a:lnTo>
                  <a:lnTo>
                    <a:pt x="31" y="10"/>
                  </a:lnTo>
                  <a:close/>
                </a:path>
              </a:pathLst>
            </a:custGeom>
            <a:solidFill>
              <a:srgbClr val="D2D2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19" name="Freeform 99"/>
            <p:cNvSpPr>
              <a:spLocks/>
            </p:cNvSpPr>
            <p:nvPr userDrawn="1"/>
          </p:nvSpPr>
          <p:spPr bwMode="gray">
            <a:xfrm>
              <a:off x="10328276" y="3449638"/>
              <a:ext cx="117475" cy="106363"/>
            </a:xfrm>
            <a:custGeom>
              <a:avLst/>
              <a:gdLst>
                <a:gd name="T0" fmla="*/ 63 w 65"/>
                <a:gd name="T1" fmla="*/ 31 h 59"/>
                <a:gd name="T2" fmla="*/ 60 w 65"/>
                <a:gd name="T3" fmla="*/ 21 h 59"/>
                <a:gd name="T4" fmla="*/ 42 w 65"/>
                <a:gd name="T5" fmla="*/ 11 h 59"/>
                <a:gd name="T6" fmla="*/ 35 w 65"/>
                <a:gd name="T7" fmla="*/ 7 h 59"/>
                <a:gd name="T8" fmla="*/ 28 w 65"/>
                <a:gd name="T9" fmla="*/ 3 h 59"/>
                <a:gd name="T10" fmla="*/ 26 w 65"/>
                <a:gd name="T11" fmla="*/ 2 h 59"/>
                <a:gd name="T12" fmla="*/ 15 w 65"/>
                <a:gd name="T13" fmla="*/ 6 h 59"/>
                <a:gd name="T14" fmla="*/ 0 w 65"/>
                <a:gd name="T15" fmla="*/ 33 h 59"/>
                <a:gd name="T16" fmla="*/ 16 w 65"/>
                <a:gd name="T17" fmla="*/ 42 h 59"/>
                <a:gd name="T18" fmla="*/ 48 w 65"/>
                <a:gd name="T19" fmla="*/ 59 h 59"/>
                <a:gd name="T20" fmla="*/ 63 w 65"/>
                <a:gd name="T21" fmla="*/ 3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5" h="59">
                  <a:moveTo>
                    <a:pt x="63" y="31"/>
                  </a:moveTo>
                  <a:cubicBezTo>
                    <a:pt x="65" y="27"/>
                    <a:pt x="64" y="23"/>
                    <a:pt x="60" y="21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40" y="10"/>
                    <a:pt x="37" y="9"/>
                    <a:pt x="35" y="7"/>
                  </a:cubicBezTo>
                  <a:cubicBezTo>
                    <a:pt x="32" y="6"/>
                    <a:pt x="30" y="5"/>
                    <a:pt x="28" y="3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2" y="0"/>
                    <a:pt x="17" y="2"/>
                    <a:pt x="15" y="6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48" y="59"/>
                    <a:pt x="48" y="59"/>
                    <a:pt x="48" y="59"/>
                  </a:cubicBezTo>
                  <a:lnTo>
                    <a:pt x="63" y="31"/>
                  </a:lnTo>
                  <a:close/>
                </a:path>
              </a:pathLst>
            </a:custGeom>
            <a:solidFill>
              <a:srgbClr val="107C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20" name="Freeform 100"/>
            <p:cNvSpPr>
              <a:spLocks/>
            </p:cNvSpPr>
            <p:nvPr userDrawn="1"/>
          </p:nvSpPr>
          <p:spPr bwMode="gray">
            <a:xfrm>
              <a:off x="10328276" y="3449638"/>
              <a:ext cx="63500" cy="74613"/>
            </a:xfrm>
            <a:custGeom>
              <a:avLst/>
              <a:gdLst>
                <a:gd name="T0" fmla="*/ 16 w 35"/>
                <a:gd name="T1" fmla="*/ 42 h 42"/>
                <a:gd name="T2" fmla="*/ 35 w 35"/>
                <a:gd name="T3" fmla="*/ 7 h 42"/>
                <a:gd name="T4" fmla="*/ 28 w 35"/>
                <a:gd name="T5" fmla="*/ 3 h 42"/>
                <a:gd name="T6" fmla="*/ 26 w 35"/>
                <a:gd name="T7" fmla="*/ 2 h 42"/>
                <a:gd name="T8" fmla="*/ 15 w 35"/>
                <a:gd name="T9" fmla="*/ 6 h 42"/>
                <a:gd name="T10" fmla="*/ 0 w 35"/>
                <a:gd name="T11" fmla="*/ 33 h 42"/>
                <a:gd name="T12" fmla="*/ 16 w 35"/>
                <a:gd name="T13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42">
                  <a:moveTo>
                    <a:pt x="16" y="42"/>
                  </a:moveTo>
                  <a:cubicBezTo>
                    <a:pt x="35" y="7"/>
                    <a:pt x="35" y="7"/>
                    <a:pt x="35" y="7"/>
                  </a:cubicBezTo>
                  <a:cubicBezTo>
                    <a:pt x="32" y="6"/>
                    <a:pt x="30" y="5"/>
                    <a:pt x="28" y="3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2" y="0"/>
                    <a:pt x="17" y="2"/>
                    <a:pt x="15" y="6"/>
                  </a:cubicBezTo>
                  <a:cubicBezTo>
                    <a:pt x="0" y="33"/>
                    <a:pt x="0" y="33"/>
                    <a:pt x="0" y="33"/>
                  </a:cubicBezTo>
                  <a:lnTo>
                    <a:pt x="16" y="42"/>
                  </a:lnTo>
                  <a:close/>
                </a:path>
              </a:pathLst>
            </a:custGeom>
            <a:solidFill>
              <a:srgbClr val="0D5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21" name="Freeform 101"/>
            <p:cNvSpPr>
              <a:spLocks/>
            </p:cNvSpPr>
            <p:nvPr userDrawn="1"/>
          </p:nvSpPr>
          <p:spPr bwMode="gray">
            <a:xfrm>
              <a:off x="9872663" y="3540125"/>
              <a:ext cx="468313" cy="830263"/>
            </a:xfrm>
            <a:custGeom>
              <a:avLst/>
              <a:gdLst>
                <a:gd name="T0" fmla="*/ 277 w 295"/>
                <a:gd name="T1" fmla="*/ 0 h 523"/>
                <a:gd name="T2" fmla="*/ 0 w 295"/>
                <a:gd name="T3" fmla="*/ 513 h 523"/>
                <a:gd name="T4" fmla="*/ 19 w 295"/>
                <a:gd name="T5" fmla="*/ 523 h 523"/>
                <a:gd name="T6" fmla="*/ 295 w 295"/>
                <a:gd name="T7" fmla="*/ 10 h 523"/>
                <a:gd name="T8" fmla="*/ 277 w 295"/>
                <a:gd name="T9" fmla="*/ 0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5" h="523">
                  <a:moveTo>
                    <a:pt x="277" y="0"/>
                  </a:moveTo>
                  <a:lnTo>
                    <a:pt x="0" y="513"/>
                  </a:lnTo>
                  <a:lnTo>
                    <a:pt x="19" y="523"/>
                  </a:lnTo>
                  <a:lnTo>
                    <a:pt x="295" y="10"/>
                  </a:lnTo>
                  <a:lnTo>
                    <a:pt x="277" y="0"/>
                  </a:lnTo>
                  <a:close/>
                </a:path>
              </a:pathLst>
            </a:custGeom>
            <a:solidFill>
              <a:srgbClr val="0D5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22" name="Freeform 102"/>
            <p:cNvSpPr>
              <a:spLocks/>
            </p:cNvSpPr>
            <p:nvPr userDrawn="1"/>
          </p:nvSpPr>
          <p:spPr bwMode="gray">
            <a:xfrm>
              <a:off x="9855201" y="3914775"/>
              <a:ext cx="155575" cy="368300"/>
            </a:xfrm>
            <a:custGeom>
              <a:avLst/>
              <a:gdLst>
                <a:gd name="T0" fmla="*/ 56 w 86"/>
                <a:gd name="T1" fmla="*/ 203 h 205"/>
                <a:gd name="T2" fmla="*/ 21 w 86"/>
                <a:gd name="T3" fmla="*/ 175 h 205"/>
                <a:gd name="T4" fmla="*/ 2 w 86"/>
                <a:gd name="T5" fmla="*/ 37 h 205"/>
                <a:gd name="T6" fmla="*/ 30 w 86"/>
                <a:gd name="T7" fmla="*/ 2 h 205"/>
                <a:gd name="T8" fmla="*/ 65 w 86"/>
                <a:gd name="T9" fmla="*/ 30 h 205"/>
                <a:gd name="T10" fmla="*/ 84 w 86"/>
                <a:gd name="T11" fmla="*/ 168 h 205"/>
                <a:gd name="T12" fmla="*/ 56 w 86"/>
                <a:gd name="T13" fmla="*/ 203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205">
                  <a:moveTo>
                    <a:pt x="56" y="203"/>
                  </a:moveTo>
                  <a:cubicBezTo>
                    <a:pt x="38" y="205"/>
                    <a:pt x="23" y="193"/>
                    <a:pt x="21" y="175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0" y="20"/>
                    <a:pt x="12" y="4"/>
                    <a:pt x="30" y="2"/>
                  </a:cubicBezTo>
                  <a:cubicBezTo>
                    <a:pt x="47" y="0"/>
                    <a:pt x="63" y="13"/>
                    <a:pt x="65" y="30"/>
                  </a:cubicBezTo>
                  <a:cubicBezTo>
                    <a:pt x="84" y="168"/>
                    <a:pt x="84" y="168"/>
                    <a:pt x="84" y="168"/>
                  </a:cubicBezTo>
                  <a:cubicBezTo>
                    <a:pt x="86" y="186"/>
                    <a:pt x="73" y="201"/>
                    <a:pt x="56" y="203"/>
                  </a:cubicBezTo>
                  <a:close/>
                </a:path>
              </a:pathLst>
            </a:custGeom>
            <a:solidFill>
              <a:srgbClr val="F6CA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23" name="Freeform 103"/>
            <p:cNvSpPr>
              <a:spLocks/>
            </p:cNvSpPr>
            <p:nvPr userDrawn="1"/>
          </p:nvSpPr>
          <p:spPr bwMode="gray">
            <a:xfrm>
              <a:off x="9996488" y="4116388"/>
              <a:ext cx="479425" cy="258763"/>
            </a:xfrm>
            <a:custGeom>
              <a:avLst/>
              <a:gdLst>
                <a:gd name="T0" fmla="*/ 6 w 266"/>
                <a:gd name="T1" fmla="*/ 109 h 144"/>
                <a:gd name="T2" fmla="*/ 35 w 266"/>
                <a:gd name="T3" fmla="*/ 58 h 144"/>
                <a:gd name="T4" fmla="*/ 209 w 266"/>
                <a:gd name="T5" fmla="*/ 6 h 144"/>
                <a:gd name="T6" fmla="*/ 260 w 266"/>
                <a:gd name="T7" fmla="*/ 35 h 144"/>
                <a:gd name="T8" fmla="*/ 231 w 266"/>
                <a:gd name="T9" fmla="*/ 86 h 144"/>
                <a:gd name="T10" fmla="*/ 57 w 266"/>
                <a:gd name="T11" fmla="*/ 138 h 144"/>
                <a:gd name="T12" fmla="*/ 6 w 266"/>
                <a:gd name="T13" fmla="*/ 10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144">
                  <a:moveTo>
                    <a:pt x="6" y="109"/>
                  </a:moveTo>
                  <a:cubicBezTo>
                    <a:pt x="0" y="87"/>
                    <a:pt x="13" y="64"/>
                    <a:pt x="35" y="58"/>
                  </a:cubicBezTo>
                  <a:cubicBezTo>
                    <a:pt x="209" y="6"/>
                    <a:pt x="209" y="6"/>
                    <a:pt x="209" y="6"/>
                  </a:cubicBezTo>
                  <a:cubicBezTo>
                    <a:pt x="231" y="0"/>
                    <a:pt x="254" y="13"/>
                    <a:pt x="260" y="35"/>
                  </a:cubicBezTo>
                  <a:cubicBezTo>
                    <a:pt x="266" y="57"/>
                    <a:pt x="253" y="79"/>
                    <a:pt x="231" y="86"/>
                  </a:cubicBezTo>
                  <a:cubicBezTo>
                    <a:pt x="57" y="138"/>
                    <a:pt x="57" y="138"/>
                    <a:pt x="57" y="138"/>
                  </a:cubicBezTo>
                  <a:cubicBezTo>
                    <a:pt x="35" y="144"/>
                    <a:pt x="12" y="131"/>
                    <a:pt x="6" y="109"/>
                  </a:cubicBezTo>
                  <a:close/>
                </a:path>
              </a:pathLst>
            </a:custGeom>
            <a:solidFill>
              <a:srgbClr val="F6CA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24" name="Freeform 104"/>
            <p:cNvSpPr>
              <a:spLocks/>
            </p:cNvSpPr>
            <p:nvPr userDrawn="1"/>
          </p:nvSpPr>
          <p:spPr bwMode="gray">
            <a:xfrm>
              <a:off x="10028238" y="4011613"/>
              <a:ext cx="627063" cy="358775"/>
            </a:xfrm>
            <a:custGeom>
              <a:avLst/>
              <a:gdLst>
                <a:gd name="T0" fmla="*/ 120 w 347"/>
                <a:gd name="T1" fmla="*/ 151 h 200"/>
                <a:gd name="T2" fmla="*/ 0 w 347"/>
                <a:gd name="T3" fmla="*/ 187 h 200"/>
                <a:gd name="T4" fmla="*/ 39 w 347"/>
                <a:gd name="T5" fmla="*/ 196 h 200"/>
                <a:gd name="T6" fmla="*/ 213 w 347"/>
                <a:gd name="T7" fmla="*/ 144 h 200"/>
                <a:gd name="T8" fmla="*/ 340 w 347"/>
                <a:gd name="T9" fmla="*/ 0 h 200"/>
                <a:gd name="T10" fmla="*/ 120 w 347"/>
                <a:gd name="T11" fmla="*/ 15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7" h="200">
                  <a:moveTo>
                    <a:pt x="120" y="151"/>
                  </a:moveTo>
                  <a:cubicBezTo>
                    <a:pt x="0" y="187"/>
                    <a:pt x="0" y="187"/>
                    <a:pt x="0" y="187"/>
                  </a:cubicBezTo>
                  <a:cubicBezTo>
                    <a:pt x="10" y="196"/>
                    <a:pt x="25" y="200"/>
                    <a:pt x="39" y="196"/>
                  </a:cubicBezTo>
                  <a:cubicBezTo>
                    <a:pt x="213" y="144"/>
                    <a:pt x="213" y="144"/>
                    <a:pt x="213" y="144"/>
                  </a:cubicBezTo>
                  <a:cubicBezTo>
                    <a:pt x="347" y="103"/>
                    <a:pt x="341" y="8"/>
                    <a:pt x="340" y="0"/>
                  </a:cubicBezTo>
                  <a:cubicBezTo>
                    <a:pt x="340" y="0"/>
                    <a:pt x="321" y="97"/>
                    <a:pt x="120" y="151"/>
                  </a:cubicBezTo>
                  <a:close/>
                </a:path>
              </a:pathLst>
            </a:custGeom>
            <a:solidFill>
              <a:srgbClr val="DEB6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25" name="Freeform 105"/>
            <p:cNvSpPr>
              <a:spLocks/>
            </p:cNvSpPr>
            <p:nvPr userDrawn="1"/>
          </p:nvSpPr>
          <p:spPr bwMode="gray">
            <a:xfrm>
              <a:off x="10750551" y="3465513"/>
              <a:ext cx="938213" cy="588963"/>
            </a:xfrm>
            <a:custGeom>
              <a:avLst/>
              <a:gdLst>
                <a:gd name="T0" fmla="*/ 519 w 519"/>
                <a:gd name="T1" fmla="*/ 0 h 328"/>
                <a:gd name="T2" fmla="*/ 0 w 519"/>
                <a:gd name="T3" fmla="*/ 83 h 328"/>
                <a:gd name="T4" fmla="*/ 12 w 519"/>
                <a:gd name="T5" fmla="*/ 328 h 328"/>
                <a:gd name="T6" fmla="*/ 519 w 519"/>
                <a:gd name="T7" fmla="*/ 323 h 328"/>
                <a:gd name="T8" fmla="*/ 519 w 519"/>
                <a:gd name="T9" fmla="*/ 0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9" h="328">
                  <a:moveTo>
                    <a:pt x="519" y="0"/>
                  </a:moveTo>
                  <a:cubicBezTo>
                    <a:pt x="382" y="22"/>
                    <a:pt x="0" y="83"/>
                    <a:pt x="0" y="83"/>
                  </a:cubicBezTo>
                  <a:cubicBezTo>
                    <a:pt x="12" y="328"/>
                    <a:pt x="12" y="328"/>
                    <a:pt x="12" y="328"/>
                  </a:cubicBezTo>
                  <a:cubicBezTo>
                    <a:pt x="12" y="328"/>
                    <a:pt x="391" y="326"/>
                    <a:pt x="519" y="323"/>
                  </a:cubicBezTo>
                  <a:cubicBezTo>
                    <a:pt x="519" y="0"/>
                    <a:pt x="519" y="0"/>
                    <a:pt x="519" y="0"/>
                  </a:cubicBezTo>
                </a:path>
              </a:pathLst>
            </a:custGeom>
            <a:solidFill>
              <a:srgbClr val="737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26" name="Freeform 106"/>
            <p:cNvSpPr>
              <a:spLocks/>
            </p:cNvSpPr>
            <p:nvPr userDrawn="1"/>
          </p:nvSpPr>
          <p:spPr bwMode="gray">
            <a:xfrm>
              <a:off x="10898188" y="3973513"/>
              <a:ext cx="790575" cy="80963"/>
            </a:xfrm>
            <a:custGeom>
              <a:avLst/>
              <a:gdLst>
                <a:gd name="T0" fmla="*/ 437 w 437"/>
                <a:gd name="T1" fmla="*/ 0 h 45"/>
                <a:gd name="T2" fmla="*/ 437 w 437"/>
                <a:gd name="T3" fmla="*/ 0 h 45"/>
                <a:gd name="T4" fmla="*/ 437 w 437"/>
                <a:gd name="T5" fmla="*/ 40 h 45"/>
                <a:gd name="T6" fmla="*/ 0 w 437"/>
                <a:gd name="T7" fmla="*/ 45 h 45"/>
                <a:gd name="T8" fmla="*/ 0 w 437"/>
                <a:gd name="T9" fmla="*/ 45 h 45"/>
                <a:gd name="T10" fmla="*/ 437 w 437"/>
                <a:gd name="T11" fmla="*/ 43 h 45"/>
                <a:gd name="T12" fmla="*/ 437 w 437"/>
                <a:gd name="T13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7" h="45">
                  <a:moveTo>
                    <a:pt x="437" y="0"/>
                  </a:moveTo>
                  <a:cubicBezTo>
                    <a:pt x="437" y="0"/>
                    <a:pt x="437" y="0"/>
                    <a:pt x="437" y="0"/>
                  </a:cubicBezTo>
                  <a:cubicBezTo>
                    <a:pt x="437" y="40"/>
                    <a:pt x="437" y="40"/>
                    <a:pt x="437" y="40"/>
                  </a:cubicBezTo>
                  <a:cubicBezTo>
                    <a:pt x="344" y="42"/>
                    <a:pt x="116" y="44"/>
                    <a:pt x="0" y="4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437" y="43"/>
                    <a:pt x="437" y="43"/>
                    <a:pt x="437" y="43"/>
                  </a:cubicBezTo>
                  <a:cubicBezTo>
                    <a:pt x="437" y="0"/>
                    <a:pt x="437" y="0"/>
                    <a:pt x="437" y="0"/>
                  </a:cubicBezTo>
                </a:path>
              </a:pathLst>
            </a:custGeom>
            <a:solidFill>
              <a:srgbClr val="3291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27" name="Freeform 107"/>
            <p:cNvSpPr>
              <a:spLocks/>
            </p:cNvSpPr>
            <p:nvPr userDrawn="1"/>
          </p:nvSpPr>
          <p:spPr bwMode="gray">
            <a:xfrm>
              <a:off x="10804526" y="4054475"/>
              <a:ext cx="93663" cy="0"/>
            </a:xfrm>
            <a:custGeom>
              <a:avLst/>
              <a:gdLst>
                <a:gd name="T0" fmla="*/ 52 w 52"/>
                <a:gd name="T1" fmla="*/ 0 w 52"/>
                <a:gd name="T2" fmla="*/ 0 w 52"/>
                <a:gd name="T3" fmla="*/ 52 w 52"/>
                <a:gd name="T4" fmla="*/ 52 w 5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2">
                  <a:moveTo>
                    <a:pt x="52" y="0"/>
                  </a:moveTo>
                  <a:cubicBezTo>
                    <a:pt x="30" y="0"/>
                    <a:pt x="12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2" y="0"/>
                    <a:pt x="52" y="0"/>
                    <a:pt x="52" y="0"/>
                  </a:cubicBezTo>
                </a:path>
              </a:pathLst>
            </a:custGeom>
            <a:solidFill>
              <a:srgbClr val="A7C2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28" name="Freeform 108"/>
            <p:cNvSpPr>
              <a:spLocks/>
            </p:cNvSpPr>
            <p:nvPr userDrawn="1"/>
          </p:nvSpPr>
          <p:spPr bwMode="gray">
            <a:xfrm>
              <a:off x="10771188" y="4025900"/>
              <a:ext cx="33338" cy="28575"/>
            </a:xfrm>
            <a:custGeom>
              <a:avLst/>
              <a:gdLst>
                <a:gd name="T0" fmla="*/ 0 w 19"/>
                <a:gd name="T1" fmla="*/ 0 h 16"/>
                <a:gd name="T2" fmla="*/ 0 w 19"/>
                <a:gd name="T3" fmla="*/ 0 h 16"/>
                <a:gd name="T4" fmla="*/ 1 w 19"/>
                <a:gd name="T5" fmla="*/ 16 h 16"/>
                <a:gd name="T6" fmla="*/ 19 w 19"/>
                <a:gd name="T7" fmla="*/ 16 h 16"/>
                <a:gd name="T8" fmla="*/ 19 w 19"/>
                <a:gd name="T9" fmla="*/ 16 h 16"/>
                <a:gd name="T10" fmla="*/ 1 w 19"/>
                <a:gd name="T11" fmla="*/ 16 h 16"/>
                <a:gd name="T12" fmla="*/ 0 w 19"/>
                <a:gd name="T1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1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7" y="16"/>
                    <a:pt x="1" y="16"/>
                    <a:pt x="1" y="16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29" name="Rectangle 109"/>
            <p:cNvSpPr>
              <a:spLocks noChangeArrowheads="1"/>
            </p:cNvSpPr>
            <p:nvPr userDrawn="1"/>
          </p:nvSpPr>
          <p:spPr bwMode="gray">
            <a:xfrm>
              <a:off x="10771188" y="3998913"/>
              <a:ext cx="1588" cy="26988"/>
            </a:xfrm>
            <a:prstGeom prst="rect">
              <a:avLst/>
            </a:pr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30" name="Rectangle 110"/>
            <p:cNvSpPr>
              <a:spLocks noChangeArrowheads="1"/>
            </p:cNvSpPr>
            <p:nvPr userDrawn="1"/>
          </p:nvSpPr>
          <p:spPr bwMode="gray">
            <a:xfrm>
              <a:off x="10771188" y="3998913"/>
              <a:ext cx="1588" cy="26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31" name="Freeform 111"/>
            <p:cNvSpPr>
              <a:spLocks/>
            </p:cNvSpPr>
            <p:nvPr userDrawn="1"/>
          </p:nvSpPr>
          <p:spPr bwMode="gray">
            <a:xfrm>
              <a:off x="10771188" y="3973513"/>
              <a:ext cx="917575" cy="80963"/>
            </a:xfrm>
            <a:custGeom>
              <a:avLst/>
              <a:gdLst>
                <a:gd name="T0" fmla="*/ 508 w 508"/>
                <a:gd name="T1" fmla="*/ 0 h 45"/>
                <a:gd name="T2" fmla="*/ 0 w 508"/>
                <a:gd name="T3" fmla="*/ 14 h 45"/>
                <a:gd name="T4" fmla="*/ 0 w 508"/>
                <a:gd name="T5" fmla="*/ 29 h 45"/>
                <a:gd name="T6" fmla="*/ 1 w 508"/>
                <a:gd name="T7" fmla="*/ 45 h 45"/>
                <a:gd name="T8" fmla="*/ 19 w 508"/>
                <a:gd name="T9" fmla="*/ 45 h 45"/>
                <a:gd name="T10" fmla="*/ 71 w 508"/>
                <a:gd name="T11" fmla="*/ 45 h 45"/>
                <a:gd name="T12" fmla="*/ 508 w 508"/>
                <a:gd name="T13" fmla="*/ 40 h 45"/>
                <a:gd name="T14" fmla="*/ 508 w 508"/>
                <a:gd name="T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8" h="45">
                  <a:moveTo>
                    <a:pt x="508" y="0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7" y="45"/>
                    <a:pt x="19" y="45"/>
                  </a:cubicBezTo>
                  <a:cubicBezTo>
                    <a:pt x="31" y="45"/>
                    <a:pt x="49" y="45"/>
                    <a:pt x="71" y="45"/>
                  </a:cubicBezTo>
                  <a:cubicBezTo>
                    <a:pt x="187" y="44"/>
                    <a:pt x="415" y="42"/>
                    <a:pt x="508" y="40"/>
                  </a:cubicBezTo>
                  <a:cubicBezTo>
                    <a:pt x="508" y="0"/>
                    <a:pt x="508" y="0"/>
                    <a:pt x="508" y="0"/>
                  </a:cubicBezTo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32" name="Freeform 112"/>
            <p:cNvSpPr>
              <a:spLocks noEditPoints="1"/>
            </p:cNvSpPr>
            <p:nvPr userDrawn="1"/>
          </p:nvSpPr>
          <p:spPr bwMode="gray">
            <a:xfrm>
              <a:off x="8372476" y="3252788"/>
              <a:ext cx="1403350" cy="1035050"/>
            </a:xfrm>
            <a:custGeom>
              <a:avLst/>
              <a:gdLst>
                <a:gd name="T0" fmla="*/ 884 w 884"/>
                <a:gd name="T1" fmla="*/ 226 h 652"/>
                <a:gd name="T2" fmla="*/ 228 w 884"/>
                <a:gd name="T3" fmla="*/ 0 h 652"/>
                <a:gd name="T4" fmla="*/ 0 w 884"/>
                <a:gd name="T5" fmla="*/ 652 h 652"/>
                <a:gd name="T6" fmla="*/ 884 w 884"/>
                <a:gd name="T7" fmla="*/ 226 h 652"/>
                <a:gd name="T8" fmla="*/ 297 w 884"/>
                <a:gd name="T9" fmla="*/ 136 h 652"/>
                <a:gd name="T10" fmla="*/ 605 w 884"/>
                <a:gd name="T11" fmla="*/ 243 h 652"/>
                <a:gd name="T12" fmla="*/ 190 w 884"/>
                <a:gd name="T13" fmla="*/ 443 h 652"/>
                <a:gd name="T14" fmla="*/ 297 w 884"/>
                <a:gd name="T15" fmla="*/ 136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4" h="652">
                  <a:moveTo>
                    <a:pt x="884" y="226"/>
                  </a:moveTo>
                  <a:lnTo>
                    <a:pt x="228" y="0"/>
                  </a:lnTo>
                  <a:lnTo>
                    <a:pt x="0" y="652"/>
                  </a:lnTo>
                  <a:lnTo>
                    <a:pt x="884" y="226"/>
                  </a:lnTo>
                  <a:close/>
                  <a:moveTo>
                    <a:pt x="297" y="136"/>
                  </a:moveTo>
                  <a:lnTo>
                    <a:pt x="605" y="243"/>
                  </a:lnTo>
                  <a:lnTo>
                    <a:pt x="190" y="443"/>
                  </a:lnTo>
                  <a:lnTo>
                    <a:pt x="297" y="136"/>
                  </a:lnTo>
                  <a:close/>
                </a:path>
              </a:pathLst>
            </a:custGeom>
            <a:solidFill>
              <a:srgbClr val="107C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33" name="Freeform 113"/>
            <p:cNvSpPr>
              <a:spLocks noEditPoints="1"/>
            </p:cNvSpPr>
            <p:nvPr userDrawn="1"/>
          </p:nvSpPr>
          <p:spPr bwMode="gray">
            <a:xfrm>
              <a:off x="8372476" y="3252788"/>
              <a:ext cx="1403350" cy="1035050"/>
            </a:xfrm>
            <a:custGeom>
              <a:avLst/>
              <a:gdLst>
                <a:gd name="T0" fmla="*/ 884 w 884"/>
                <a:gd name="T1" fmla="*/ 226 h 652"/>
                <a:gd name="T2" fmla="*/ 228 w 884"/>
                <a:gd name="T3" fmla="*/ 0 h 652"/>
                <a:gd name="T4" fmla="*/ 0 w 884"/>
                <a:gd name="T5" fmla="*/ 652 h 652"/>
                <a:gd name="T6" fmla="*/ 884 w 884"/>
                <a:gd name="T7" fmla="*/ 226 h 652"/>
                <a:gd name="T8" fmla="*/ 297 w 884"/>
                <a:gd name="T9" fmla="*/ 136 h 652"/>
                <a:gd name="T10" fmla="*/ 605 w 884"/>
                <a:gd name="T11" fmla="*/ 243 h 652"/>
                <a:gd name="T12" fmla="*/ 190 w 884"/>
                <a:gd name="T13" fmla="*/ 443 h 652"/>
                <a:gd name="T14" fmla="*/ 297 w 884"/>
                <a:gd name="T15" fmla="*/ 136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4" h="652">
                  <a:moveTo>
                    <a:pt x="884" y="226"/>
                  </a:moveTo>
                  <a:lnTo>
                    <a:pt x="228" y="0"/>
                  </a:lnTo>
                  <a:lnTo>
                    <a:pt x="0" y="652"/>
                  </a:lnTo>
                  <a:lnTo>
                    <a:pt x="884" y="226"/>
                  </a:lnTo>
                  <a:moveTo>
                    <a:pt x="297" y="136"/>
                  </a:moveTo>
                  <a:lnTo>
                    <a:pt x="605" y="243"/>
                  </a:lnTo>
                  <a:lnTo>
                    <a:pt x="190" y="443"/>
                  </a:lnTo>
                  <a:lnTo>
                    <a:pt x="297" y="13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34" name="Freeform 114"/>
            <p:cNvSpPr>
              <a:spLocks/>
            </p:cNvSpPr>
            <p:nvPr userDrawn="1"/>
          </p:nvSpPr>
          <p:spPr bwMode="gray">
            <a:xfrm>
              <a:off x="8405813" y="4202113"/>
              <a:ext cx="52388" cy="58738"/>
            </a:xfrm>
            <a:custGeom>
              <a:avLst/>
              <a:gdLst>
                <a:gd name="T0" fmla="*/ 33 w 33"/>
                <a:gd name="T1" fmla="*/ 28 h 37"/>
                <a:gd name="T2" fmla="*/ 13 w 33"/>
                <a:gd name="T3" fmla="*/ 37 h 37"/>
                <a:gd name="T4" fmla="*/ 0 w 33"/>
                <a:gd name="T5" fmla="*/ 9 h 37"/>
                <a:gd name="T6" fmla="*/ 18 w 33"/>
                <a:gd name="T7" fmla="*/ 0 h 37"/>
                <a:gd name="T8" fmla="*/ 33 w 33"/>
                <a:gd name="T9" fmla="*/ 2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7">
                  <a:moveTo>
                    <a:pt x="33" y="28"/>
                  </a:moveTo>
                  <a:lnTo>
                    <a:pt x="13" y="37"/>
                  </a:lnTo>
                  <a:lnTo>
                    <a:pt x="0" y="9"/>
                  </a:lnTo>
                  <a:lnTo>
                    <a:pt x="18" y="0"/>
                  </a:lnTo>
                  <a:lnTo>
                    <a:pt x="33" y="28"/>
                  </a:lnTo>
                  <a:close/>
                </a:path>
              </a:pathLst>
            </a:custGeom>
            <a:solidFill>
              <a:srgbClr val="0D5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35" name="Freeform 115"/>
            <p:cNvSpPr>
              <a:spLocks/>
            </p:cNvSpPr>
            <p:nvPr userDrawn="1"/>
          </p:nvSpPr>
          <p:spPr bwMode="gray">
            <a:xfrm>
              <a:off x="8464551" y="4173538"/>
              <a:ext cx="52388" cy="58738"/>
            </a:xfrm>
            <a:custGeom>
              <a:avLst/>
              <a:gdLst>
                <a:gd name="T0" fmla="*/ 33 w 33"/>
                <a:gd name="T1" fmla="*/ 28 h 37"/>
                <a:gd name="T2" fmla="*/ 15 w 33"/>
                <a:gd name="T3" fmla="*/ 37 h 37"/>
                <a:gd name="T4" fmla="*/ 0 w 33"/>
                <a:gd name="T5" fmla="*/ 9 h 37"/>
                <a:gd name="T6" fmla="*/ 20 w 33"/>
                <a:gd name="T7" fmla="*/ 0 h 37"/>
                <a:gd name="T8" fmla="*/ 33 w 33"/>
                <a:gd name="T9" fmla="*/ 2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7">
                  <a:moveTo>
                    <a:pt x="33" y="28"/>
                  </a:moveTo>
                  <a:lnTo>
                    <a:pt x="15" y="37"/>
                  </a:lnTo>
                  <a:lnTo>
                    <a:pt x="0" y="9"/>
                  </a:lnTo>
                  <a:lnTo>
                    <a:pt x="20" y="0"/>
                  </a:lnTo>
                  <a:lnTo>
                    <a:pt x="33" y="28"/>
                  </a:lnTo>
                  <a:close/>
                </a:path>
              </a:pathLst>
            </a:custGeom>
            <a:solidFill>
              <a:srgbClr val="0D5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36" name="Freeform 116"/>
            <p:cNvSpPr>
              <a:spLocks/>
            </p:cNvSpPr>
            <p:nvPr userDrawn="1"/>
          </p:nvSpPr>
          <p:spPr bwMode="gray">
            <a:xfrm>
              <a:off x="8526463" y="4144963"/>
              <a:ext cx="50800" cy="58738"/>
            </a:xfrm>
            <a:custGeom>
              <a:avLst/>
              <a:gdLst>
                <a:gd name="T0" fmla="*/ 32 w 32"/>
                <a:gd name="T1" fmla="*/ 28 h 37"/>
                <a:gd name="T2" fmla="*/ 14 w 32"/>
                <a:gd name="T3" fmla="*/ 37 h 37"/>
                <a:gd name="T4" fmla="*/ 0 w 32"/>
                <a:gd name="T5" fmla="*/ 9 h 37"/>
                <a:gd name="T6" fmla="*/ 18 w 32"/>
                <a:gd name="T7" fmla="*/ 0 h 37"/>
                <a:gd name="T8" fmla="*/ 32 w 32"/>
                <a:gd name="T9" fmla="*/ 2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7">
                  <a:moveTo>
                    <a:pt x="32" y="28"/>
                  </a:moveTo>
                  <a:lnTo>
                    <a:pt x="14" y="37"/>
                  </a:lnTo>
                  <a:lnTo>
                    <a:pt x="0" y="9"/>
                  </a:lnTo>
                  <a:lnTo>
                    <a:pt x="18" y="0"/>
                  </a:lnTo>
                  <a:lnTo>
                    <a:pt x="32" y="28"/>
                  </a:lnTo>
                  <a:close/>
                </a:path>
              </a:pathLst>
            </a:custGeom>
            <a:solidFill>
              <a:srgbClr val="0D5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37" name="Freeform 117"/>
            <p:cNvSpPr>
              <a:spLocks/>
            </p:cNvSpPr>
            <p:nvPr userDrawn="1"/>
          </p:nvSpPr>
          <p:spPr bwMode="gray">
            <a:xfrm>
              <a:off x="8585201" y="4116388"/>
              <a:ext cx="52388" cy="58738"/>
            </a:xfrm>
            <a:custGeom>
              <a:avLst/>
              <a:gdLst>
                <a:gd name="T0" fmla="*/ 33 w 33"/>
                <a:gd name="T1" fmla="*/ 28 h 37"/>
                <a:gd name="T2" fmla="*/ 14 w 33"/>
                <a:gd name="T3" fmla="*/ 37 h 37"/>
                <a:gd name="T4" fmla="*/ 0 w 33"/>
                <a:gd name="T5" fmla="*/ 9 h 37"/>
                <a:gd name="T6" fmla="*/ 19 w 33"/>
                <a:gd name="T7" fmla="*/ 0 h 37"/>
                <a:gd name="T8" fmla="*/ 33 w 33"/>
                <a:gd name="T9" fmla="*/ 2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7">
                  <a:moveTo>
                    <a:pt x="33" y="28"/>
                  </a:moveTo>
                  <a:lnTo>
                    <a:pt x="14" y="37"/>
                  </a:lnTo>
                  <a:lnTo>
                    <a:pt x="0" y="9"/>
                  </a:lnTo>
                  <a:lnTo>
                    <a:pt x="19" y="0"/>
                  </a:lnTo>
                  <a:lnTo>
                    <a:pt x="33" y="28"/>
                  </a:lnTo>
                  <a:close/>
                </a:path>
              </a:pathLst>
            </a:custGeom>
            <a:solidFill>
              <a:srgbClr val="0D5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38" name="Freeform 118"/>
            <p:cNvSpPr>
              <a:spLocks/>
            </p:cNvSpPr>
            <p:nvPr userDrawn="1"/>
          </p:nvSpPr>
          <p:spPr bwMode="gray">
            <a:xfrm>
              <a:off x="8645526" y="4084638"/>
              <a:ext cx="52388" cy="61913"/>
            </a:xfrm>
            <a:custGeom>
              <a:avLst/>
              <a:gdLst>
                <a:gd name="T0" fmla="*/ 33 w 33"/>
                <a:gd name="T1" fmla="*/ 30 h 39"/>
                <a:gd name="T2" fmla="*/ 14 w 33"/>
                <a:gd name="T3" fmla="*/ 39 h 39"/>
                <a:gd name="T4" fmla="*/ 0 w 33"/>
                <a:gd name="T5" fmla="*/ 9 h 39"/>
                <a:gd name="T6" fmla="*/ 19 w 33"/>
                <a:gd name="T7" fmla="*/ 0 h 39"/>
                <a:gd name="T8" fmla="*/ 33 w 33"/>
                <a:gd name="T9" fmla="*/ 3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9">
                  <a:moveTo>
                    <a:pt x="33" y="30"/>
                  </a:moveTo>
                  <a:lnTo>
                    <a:pt x="14" y="39"/>
                  </a:lnTo>
                  <a:lnTo>
                    <a:pt x="0" y="9"/>
                  </a:lnTo>
                  <a:lnTo>
                    <a:pt x="19" y="0"/>
                  </a:lnTo>
                  <a:lnTo>
                    <a:pt x="33" y="30"/>
                  </a:lnTo>
                  <a:close/>
                </a:path>
              </a:pathLst>
            </a:custGeom>
            <a:solidFill>
              <a:srgbClr val="0D5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39" name="Freeform 119"/>
            <p:cNvSpPr>
              <a:spLocks/>
            </p:cNvSpPr>
            <p:nvPr userDrawn="1"/>
          </p:nvSpPr>
          <p:spPr bwMode="gray">
            <a:xfrm>
              <a:off x="8707438" y="4056063"/>
              <a:ext cx="49213" cy="60325"/>
            </a:xfrm>
            <a:custGeom>
              <a:avLst/>
              <a:gdLst>
                <a:gd name="T0" fmla="*/ 31 w 31"/>
                <a:gd name="T1" fmla="*/ 29 h 38"/>
                <a:gd name="T2" fmla="*/ 13 w 31"/>
                <a:gd name="T3" fmla="*/ 38 h 38"/>
                <a:gd name="T4" fmla="*/ 0 w 31"/>
                <a:gd name="T5" fmla="*/ 9 h 38"/>
                <a:gd name="T6" fmla="*/ 18 w 31"/>
                <a:gd name="T7" fmla="*/ 0 h 38"/>
                <a:gd name="T8" fmla="*/ 31 w 31"/>
                <a:gd name="T9" fmla="*/ 2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8">
                  <a:moveTo>
                    <a:pt x="31" y="29"/>
                  </a:moveTo>
                  <a:lnTo>
                    <a:pt x="13" y="38"/>
                  </a:lnTo>
                  <a:lnTo>
                    <a:pt x="0" y="9"/>
                  </a:lnTo>
                  <a:lnTo>
                    <a:pt x="18" y="0"/>
                  </a:lnTo>
                  <a:lnTo>
                    <a:pt x="31" y="29"/>
                  </a:lnTo>
                  <a:close/>
                </a:path>
              </a:pathLst>
            </a:custGeom>
            <a:solidFill>
              <a:srgbClr val="0D5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40" name="Freeform 120"/>
            <p:cNvSpPr>
              <a:spLocks/>
            </p:cNvSpPr>
            <p:nvPr userDrawn="1"/>
          </p:nvSpPr>
          <p:spPr bwMode="gray">
            <a:xfrm>
              <a:off x="8766176" y="4027488"/>
              <a:ext cx="52388" cy="60325"/>
            </a:xfrm>
            <a:custGeom>
              <a:avLst/>
              <a:gdLst>
                <a:gd name="T0" fmla="*/ 33 w 33"/>
                <a:gd name="T1" fmla="*/ 28 h 38"/>
                <a:gd name="T2" fmla="*/ 14 w 33"/>
                <a:gd name="T3" fmla="*/ 38 h 38"/>
                <a:gd name="T4" fmla="*/ 0 w 33"/>
                <a:gd name="T5" fmla="*/ 9 h 38"/>
                <a:gd name="T6" fmla="*/ 18 w 33"/>
                <a:gd name="T7" fmla="*/ 0 h 38"/>
                <a:gd name="T8" fmla="*/ 33 w 33"/>
                <a:gd name="T9" fmla="*/ 2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8">
                  <a:moveTo>
                    <a:pt x="33" y="28"/>
                  </a:moveTo>
                  <a:lnTo>
                    <a:pt x="14" y="38"/>
                  </a:lnTo>
                  <a:lnTo>
                    <a:pt x="0" y="9"/>
                  </a:lnTo>
                  <a:lnTo>
                    <a:pt x="18" y="0"/>
                  </a:lnTo>
                  <a:lnTo>
                    <a:pt x="33" y="28"/>
                  </a:lnTo>
                  <a:close/>
                </a:path>
              </a:pathLst>
            </a:custGeom>
            <a:solidFill>
              <a:srgbClr val="0D5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41" name="Freeform 121"/>
            <p:cNvSpPr>
              <a:spLocks/>
            </p:cNvSpPr>
            <p:nvPr userDrawn="1"/>
          </p:nvSpPr>
          <p:spPr bwMode="gray">
            <a:xfrm>
              <a:off x="8826501" y="3998913"/>
              <a:ext cx="52388" cy="58738"/>
            </a:xfrm>
            <a:custGeom>
              <a:avLst/>
              <a:gdLst>
                <a:gd name="T0" fmla="*/ 33 w 33"/>
                <a:gd name="T1" fmla="*/ 28 h 37"/>
                <a:gd name="T2" fmla="*/ 13 w 33"/>
                <a:gd name="T3" fmla="*/ 37 h 37"/>
                <a:gd name="T4" fmla="*/ 0 w 33"/>
                <a:gd name="T5" fmla="*/ 9 h 37"/>
                <a:gd name="T6" fmla="*/ 19 w 33"/>
                <a:gd name="T7" fmla="*/ 0 h 37"/>
                <a:gd name="T8" fmla="*/ 33 w 33"/>
                <a:gd name="T9" fmla="*/ 2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7">
                  <a:moveTo>
                    <a:pt x="33" y="28"/>
                  </a:moveTo>
                  <a:lnTo>
                    <a:pt x="13" y="37"/>
                  </a:lnTo>
                  <a:lnTo>
                    <a:pt x="0" y="9"/>
                  </a:lnTo>
                  <a:lnTo>
                    <a:pt x="19" y="0"/>
                  </a:lnTo>
                  <a:lnTo>
                    <a:pt x="33" y="28"/>
                  </a:lnTo>
                  <a:close/>
                </a:path>
              </a:pathLst>
            </a:custGeom>
            <a:solidFill>
              <a:srgbClr val="0D5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42" name="Freeform 122"/>
            <p:cNvSpPr>
              <a:spLocks/>
            </p:cNvSpPr>
            <p:nvPr userDrawn="1"/>
          </p:nvSpPr>
          <p:spPr bwMode="gray">
            <a:xfrm>
              <a:off x="8886826" y="3970338"/>
              <a:ext cx="50800" cy="58738"/>
            </a:xfrm>
            <a:custGeom>
              <a:avLst/>
              <a:gdLst>
                <a:gd name="T0" fmla="*/ 32 w 32"/>
                <a:gd name="T1" fmla="*/ 28 h 37"/>
                <a:gd name="T2" fmla="*/ 14 w 32"/>
                <a:gd name="T3" fmla="*/ 37 h 37"/>
                <a:gd name="T4" fmla="*/ 0 w 32"/>
                <a:gd name="T5" fmla="*/ 9 h 37"/>
                <a:gd name="T6" fmla="*/ 19 w 32"/>
                <a:gd name="T7" fmla="*/ 0 h 37"/>
                <a:gd name="T8" fmla="*/ 32 w 32"/>
                <a:gd name="T9" fmla="*/ 2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7">
                  <a:moveTo>
                    <a:pt x="32" y="28"/>
                  </a:moveTo>
                  <a:lnTo>
                    <a:pt x="14" y="37"/>
                  </a:lnTo>
                  <a:lnTo>
                    <a:pt x="0" y="9"/>
                  </a:lnTo>
                  <a:lnTo>
                    <a:pt x="19" y="0"/>
                  </a:lnTo>
                  <a:lnTo>
                    <a:pt x="32" y="28"/>
                  </a:lnTo>
                  <a:close/>
                </a:path>
              </a:pathLst>
            </a:custGeom>
            <a:solidFill>
              <a:srgbClr val="0D5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43" name="Freeform 123"/>
            <p:cNvSpPr>
              <a:spLocks/>
            </p:cNvSpPr>
            <p:nvPr userDrawn="1"/>
          </p:nvSpPr>
          <p:spPr bwMode="gray">
            <a:xfrm>
              <a:off x="8947151" y="3941763"/>
              <a:ext cx="50800" cy="58738"/>
            </a:xfrm>
            <a:custGeom>
              <a:avLst/>
              <a:gdLst>
                <a:gd name="T0" fmla="*/ 32 w 32"/>
                <a:gd name="T1" fmla="*/ 28 h 37"/>
                <a:gd name="T2" fmla="*/ 14 w 32"/>
                <a:gd name="T3" fmla="*/ 37 h 37"/>
                <a:gd name="T4" fmla="*/ 0 w 32"/>
                <a:gd name="T5" fmla="*/ 9 h 37"/>
                <a:gd name="T6" fmla="*/ 18 w 32"/>
                <a:gd name="T7" fmla="*/ 0 h 37"/>
                <a:gd name="T8" fmla="*/ 32 w 32"/>
                <a:gd name="T9" fmla="*/ 2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7">
                  <a:moveTo>
                    <a:pt x="32" y="28"/>
                  </a:moveTo>
                  <a:lnTo>
                    <a:pt x="14" y="37"/>
                  </a:lnTo>
                  <a:lnTo>
                    <a:pt x="0" y="9"/>
                  </a:lnTo>
                  <a:lnTo>
                    <a:pt x="18" y="0"/>
                  </a:lnTo>
                  <a:lnTo>
                    <a:pt x="32" y="28"/>
                  </a:lnTo>
                  <a:close/>
                </a:path>
              </a:pathLst>
            </a:custGeom>
            <a:solidFill>
              <a:srgbClr val="0D5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44" name="Freeform 124"/>
            <p:cNvSpPr>
              <a:spLocks/>
            </p:cNvSpPr>
            <p:nvPr userDrawn="1"/>
          </p:nvSpPr>
          <p:spPr bwMode="gray">
            <a:xfrm>
              <a:off x="9005888" y="3913188"/>
              <a:ext cx="52388" cy="58738"/>
            </a:xfrm>
            <a:custGeom>
              <a:avLst/>
              <a:gdLst>
                <a:gd name="T0" fmla="*/ 33 w 33"/>
                <a:gd name="T1" fmla="*/ 28 h 37"/>
                <a:gd name="T2" fmla="*/ 14 w 33"/>
                <a:gd name="T3" fmla="*/ 37 h 37"/>
                <a:gd name="T4" fmla="*/ 0 w 33"/>
                <a:gd name="T5" fmla="*/ 9 h 37"/>
                <a:gd name="T6" fmla="*/ 20 w 33"/>
                <a:gd name="T7" fmla="*/ 0 h 37"/>
                <a:gd name="T8" fmla="*/ 33 w 33"/>
                <a:gd name="T9" fmla="*/ 2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7">
                  <a:moveTo>
                    <a:pt x="33" y="28"/>
                  </a:moveTo>
                  <a:lnTo>
                    <a:pt x="14" y="37"/>
                  </a:lnTo>
                  <a:lnTo>
                    <a:pt x="0" y="9"/>
                  </a:lnTo>
                  <a:lnTo>
                    <a:pt x="20" y="0"/>
                  </a:lnTo>
                  <a:lnTo>
                    <a:pt x="33" y="28"/>
                  </a:lnTo>
                  <a:close/>
                </a:path>
              </a:pathLst>
            </a:custGeom>
            <a:solidFill>
              <a:srgbClr val="0D5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45" name="Freeform 125"/>
            <p:cNvSpPr>
              <a:spLocks/>
            </p:cNvSpPr>
            <p:nvPr userDrawn="1"/>
          </p:nvSpPr>
          <p:spPr bwMode="gray">
            <a:xfrm>
              <a:off x="9067801" y="3883025"/>
              <a:ext cx="50800" cy="60325"/>
            </a:xfrm>
            <a:custGeom>
              <a:avLst/>
              <a:gdLst>
                <a:gd name="T0" fmla="*/ 32 w 32"/>
                <a:gd name="T1" fmla="*/ 29 h 38"/>
                <a:gd name="T2" fmla="*/ 14 w 32"/>
                <a:gd name="T3" fmla="*/ 38 h 38"/>
                <a:gd name="T4" fmla="*/ 0 w 32"/>
                <a:gd name="T5" fmla="*/ 9 h 38"/>
                <a:gd name="T6" fmla="*/ 18 w 32"/>
                <a:gd name="T7" fmla="*/ 0 h 38"/>
                <a:gd name="T8" fmla="*/ 32 w 32"/>
                <a:gd name="T9" fmla="*/ 2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8">
                  <a:moveTo>
                    <a:pt x="32" y="29"/>
                  </a:moveTo>
                  <a:lnTo>
                    <a:pt x="14" y="38"/>
                  </a:lnTo>
                  <a:lnTo>
                    <a:pt x="0" y="9"/>
                  </a:lnTo>
                  <a:lnTo>
                    <a:pt x="18" y="0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rgbClr val="0D5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46" name="Freeform 126"/>
            <p:cNvSpPr>
              <a:spLocks/>
            </p:cNvSpPr>
            <p:nvPr userDrawn="1"/>
          </p:nvSpPr>
          <p:spPr bwMode="gray">
            <a:xfrm>
              <a:off x="9128126" y="3852863"/>
              <a:ext cx="50800" cy="60325"/>
            </a:xfrm>
            <a:custGeom>
              <a:avLst/>
              <a:gdLst>
                <a:gd name="T0" fmla="*/ 32 w 32"/>
                <a:gd name="T1" fmla="*/ 29 h 38"/>
                <a:gd name="T2" fmla="*/ 13 w 32"/>
                <a:gd name="T3" fmla="*/ 38 h 38"/>
                <a:gd name="T4" fmla="*/ 0 w 32"/>
                <a:gd name="T5" fmla="*/ 10 h 38"/>
                <a:gd name="T6" fmla="*/ 18 w 32"/>
                <a:gd name="T7" fmla="*/ 0 h 38"/>
                <a:gd name="T8" fmla="*/ 32 w 32"/>
                <a:gd name="T9" fmla="*/ 2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8">
                  <a:moveTo>
                    <a:pt x="32" y="29"/>
                  </a:moveTo>
                  <a:lnTo>
                    <a:pt x="13" y="38"/>
                  </a:lnTo>
                  <a:lnTo>
                    <a:pt x="0" y="10"/>
                  </a:lnTo>
                  <a:lnTo>
                    <a:pt x="18" y="0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rgbClr val="0D5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47" name="Freeform 127"/>
            <p:cNvSpPr>
              <a:spLocks/>
            </p:cNvSpPr>
            <p:nvPr userDrawn="1"/>
          </p:nvSpPr>
          <p:spPr bwMode="gray">
            <a:xfrm>
              <a:off x="9186863" y="3824288"/>
              <a:ext cx="52388" cy="60325"/>
            </a:xfrm>
            <a:custGeom>
              <a:avLst/>
              <a:gdLst>
                <a:gd name="T0" fmla="*/ 33 w 33"/>
                <a:gd name="T1" fmla="*/ 29 h 38"/>
                <a:gd name="T2" fmla="*/ 14 w 33"/>
                <a:gd name="T3" fmla="*/ 38 h 38"/>
                <a:gd name="T4" fmla="*/ 0 w 33"/>
                <a:gd name="T5" fmla="*/ 9 h 38"/>
                <a:gd name="T6" fmla="*/ 20 w 33"/>
                <a:gd name="T7" fmla="*/ 0 h 38"/>
                <a:gd name="T8" fmla="*/ 33 w 33"/>
                <a:gd name="T9" fmla="*/ 2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8">
                  <a:moveTo>
                    <a:pt x="33" y="29"/>
                  </a:moveTo>
                  <a:lnTo>
                    <a:pt x="14" y="38"/>
                  </a:lnTo>
                  <a:lnTo>
                    <a:pt x="0" y="9"/>
                  </a:lnTo>
                  <a:lnTo>
                    <a:pt x="20" y="0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rgbClr val="0D5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48" name="Freeform 128"/>
            <p:cNvSpPr>
              <a:spLocks/>
            </p:cNvSpPr>
            <p:nvPr userDrawn="1"/>
          </p:nvSpPr>
          <p:spPr bwMode="gray">
            <a:xfrm>
              <a:off x="9247188" y="3795713"/>
              <a:ext cx="52388" cy="60325"/>
            </a:xfrm>
            <a:custGeom>
              <a:avLst/>
              <a:gdLst>
                <a:gd name="T0" fmla="*/ 33 w 33"/>
                <a:gd name="T1" fmla="*/ 29 h 38"/>
                <a:gd name="T2" fmla="*/ 15 w 33"/>
                <a:gd name="T3" fmla="*/ 38 h 38"/>
                <a:gd name="T4" fmla="*/ 0 w 33"/>
                <a:gd name="T5" fmla="*/ 9 h 38"/>
                <a:gd name="T6" fmla="*/ 19 w 33"/>
                <a:gd name="T7" fmla="*/ 0 h 38"/>
                <a:gd name="T8" fmla="*/ 33 w 33"/>
                <a:gd name="T9" fmla="*/ 2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8">
                  <a:moveTo>
                    <a:pt x="33" y="29"/>
                  </a:moveTo>
                  <a:lnTo>
                    <a:pt x="15" y="38"/>
                  </a:lnTo>
                  <a:lnTo>
                    <a:pt x="0" y="9"/>
                  </a:lnTo>
                  <a:lnTo>
                    <a:pt x="19" y="0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rgbClr val="0D5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49" name="Freeform 129"/>
            <p:cNvSpPr>
              <a:spLocks/>
            </p:cNvSpPr>
            <p:nvPr userDrawn="1"/>
          </p:nvSpPr>
          <p:spPr bwMode="gray">
            <a:xfrm>
              <a:off x="9307513" y="3767138"/>
              <a:ext cx="50800" cy="60325"/>
            </a:xfrm>
            <a:custGeom>
              <a:avLst/>
              <a:gdLst>
                <a:gd name="T0" fmla="*/ 32 w 32"/>
                <a:gd name="T1" fmla="*/ 28 h 38"/>
                <a:gd name="T2" fmla="*/ 14 w 32"/>
                <a:gd name="T3" fmla="*/ 38 h 38"/>
                <a:gd name="T4" fmla="*/ 0 w 32"/>
                <a:gd name="T5" fmla="*/ 9 h 38"/>
                <a:gd name="T6" fmla="*/ 19 w 32"/>
                <a:gd name="T7" fmla="*/ 0 h 38"/>
                <a:gd name="T8" fmla="*/ 32 w 32"/>
                <a:gd name="T9" fmla="*/ 2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8">
                  <a:moveTo>
                    <a:pt x="32" y="28"/>
                  </a:moveTo>
                  <a:lnTo>
                    <a:pt x="14" y="38"/>
                  </a:lnTo>
                  <a:lnTo>
                    <a:pt x="0" y="9"/>
                  </a:lnTo>
                  <a:lnTo>
                    <a:pt x="19" y="0"/>
                  </a:lnTo>
                  <a:lnTo>
                    <a:pt x="32" y="28"/>
                  </a:lnTo>
                  <a:close/>
                </a:path>
              </a:pathLst>
            </a:custGeom>
            <a:solidFill>
              <a:srgbClr val="0D5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50" name="Freeform 130"/>
            <p:cNvSpPr>
              <a:spLocks/>
            </p:cNvSpPr>
            <p:nvPr userDrawn="1"/>
          </p:nvSpPr>
          <p:spPr bwMode="gray">
            <a:xfrm>
              <a:off x="9367838" y="3738563"/>
              <a:ext cx="52388" cy="58738"/>
            </a:xfrm>
            <a:custGeom>
              <a:avLst/>
              <a:gdLst>
                <a:gd name="T0" fmla="*/ 33 w 33"/>
                <a:gd name="T1" fmla="*/ 28 h 37"/>
                <a:gd name="T2" fmla="*/ 14 w 33"/>
                <a:gd name="T3" fmla="*/ 37 h 37"/>
                <a:gd name="T4" fmla="*/ 0 w 33"/>
                <a:gd name="T5" fmla="*/ 9 h 37"/>
                <a:gd name="T6" fmla="*/ 19 w 33"/>
                <a:gd name="T7" fmla="*/ 0 h 37"/>
                <a:gd name="T8" fmla="*/ 33 w 33"/>
                <a:gd name="T9" fmla="*/ 2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7">
                  <a:moveTo>
                    <a:pt x="33" y="28"/>
                  </a:moveTo>
                  <a:lnTo>
                    <a:pt x="14" y="37"/>
                  </a:lnTo>
                  <a:lnTo>
                    <a:pt x="0" y="9"/>
                  </a:lnTo>
                  <a:lnTo>
                    <a:pt x="19" y="0"/>
                  </a:lnTo>
                  <a:lnTo>
                    <a:pt x="33" y="28"/>
                  </a:lnTo>
                  <a:close/>
                </a:path>
              </a:pathLst>
            </a:custGeom>
            <a:solidFill>
              <a:srgbClr val="0D5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51" name="Freeform 131"/>
            <p:cNvSpPr>
              <a:spLocks/>
            </p:cNvSpPr>
            <p:nvPr userDrawn="1"/>
          </p:nvSpPr>
          <p:spPr bwMode="gray">
            <a:xfrm>
              <a:off x="9426576" y="3709988"/>
              <a:ext cx="52388" cy="58738"/>
            </a:xfrm>
            <a:custGeom>
              <a:avLst/>
              <a:gdLst>
                <a:gd name="T0" fmla="*/ 33 w 33"/>
                <a:gd name="T1" fmla="*/ 28 h 37"/>
                <a:gd name="T2" fmla="*/ 15 w 33"/>
                <a:gd name="T3" fmla="*/ 37 h 37"/>
                <a:gd name="T4" fmla="*/ 0 w 33"/>
                <a:gd name="T5" fmla="*/ 9 h 37"/>
                <a:gd name="T6" fmla="*/ 20 w 33"/>
                <a:gd name="T7" fmla="*/ 0 h 37"/>
                <a:gd name="T8" fmla="*/ 33 w 33"/>
                <a:gd name="T9" fmla="*/ 2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7">
                  <a:moveTo>
                    <a:pt x="33" y="28"/>
                  </a:moveTo>
                  <a:lnTo>
                    <a:pt x="15" y="37"/>
                  </a:lnTo>
                  <a:lnTo>
                    <a:pt x="0" y="9"/>
                  </a:lnTo>
                  <a:lnTo>
                    <a:pt x="20" y="0"/>
                  </a:lnTo>
                  <a:lnTo>
                    <a:pt x="33" y="28"/>
                  </a:lnTo>
                  <a:close/>
                </a:path>
              </a:pathLst>
            </a:custGeom>
            <a:solidFill>
              <a:srgbClr val="0D5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52" name="Freeform 132"/>
            <p:cNvSpPr>
              <a:spLocks/>
            </p:cNvSpPr>
            <p:nvPr userDrawn="1"/>
          </p:nvSpPr>
          <p:spPr bwMode="gray">
            <a:xfrm>
              <a:off x="9488488" y="3681413"/>
              <a:ext cx="50800" cy="58738"/>
            </a:xfrm>
            <a:custGeom>
              <a:avLst/>
              <a:gdLst>
                <a:gd name="T0" fmla="*/ 32 w 32"/>
                <a:gd name="T1" fmla="*/ 28 h 37"/>
                <a:gd name="T2" fmla="*/ 14 w 32"/>
                <a:gd name="T3" fmla="*/ 37 h 37"/>
                <a:gd name="T4" fmla="*/ 0 w 32"/>
                <a:gd name="T5" fmla="*/ 8 h 37"/>
                <a:gd name="T6" fmla="*/ 18 w 32"/>
                <a:gd name="T7" fmla="*/ 0 h 37"/>
                <a:gd name="T8" fmla="*/ 32 w 32"/>
                <a:gd name="T9" fmla="*/ 2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7">
                  <a:moveTo>
                    <a:pt x="32" y="28"/>
                  </a:moveTo>
                  <a:lnTo>
                    <a:pt x="14" y="37"/>
                  </a:lnTo>
                  <a:lnTo>
                    <a:pt x="0" y="8"/>
                  </a:lnTo>
                  <a:lnTo>
                    <a:pt x="18" y="0"/>
                  </a:lnTo>
                  <a:lnTo>
                    <a:pt x="32" y="28"/>
                  </a:lnTo>
                  <a:close/>
                </a:path>
              </a:pathLst>
            </a:custGeom>
            <a:solidFill>
              <a:srgbClr val="0D5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53" name="Freeform 133"/>
            <p:cNvSpPr>
              <a:spLocks/>
            </p:cNvSpPr>
            <p:nvPr userDrawn="1"/>
          </p:nvSpPr>
          <p:spPr bwMode="gray">
            <a:xfrm>
              <a:off x="9548813" y="3651250"/>
              <a:ext cx="52388" cy="58738"/>
            </a:xfrm>
            <a:custGeom>
              <a:avLst/>
              <a:gdLst>
                <a:gd name="T0" fmla="*/ 33 w 33"/>
                <a:gd name="T1" fmla="*/ 29 h 37"/>
                <a:gd name="T2" fmla="*/ 13 w 33"/>
                <a:gd name="T3" fmla="*/ 37 h 37"/>
                <a:gd name="T4" fmla="*/ 0 w 33"/>
                <a:gd name="T5" fmla="*/ 9 h 37"/>
                <a:gd name="T6" fmla="*/ 18 w 33"/>
                <a:gd name="T7" fmla="*/ 0 h 37"/>
                <a:gd name="T8" fmla="*/ 33 w 33"/>
                <a:gd name="T9" fmla="*/ 2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7">
                  <a:moveTo>
                    <a:pt x="33" y="29"/>
                  </a:moveTo>
                  <a:lnTo>
                    <a:pt x="13" y="37"/>
                  </a:lnTo>
                  <a:lnTo>
                    <a:pt x="0" y="9"/>
                  </a:lnTo>
                  <a:lnTo>
                    <a:pt x="18" y="0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rgbClr val="0D5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54" name="Freeform 134"/>
            <p:cNvSpPr>
              <a:spLocks/>
            </p:cNvSpPr>
            <p:nvPr userDrawn="1"/>
          </p:nvSpPr>
          <p:spPr bwMode="gray">
            <a:xfrm>
              <a:off x="9607551" y="3622675"/>
              <a:ext cx="52388" cy="58738"/>
            </a:xfrm>
            <a:custGeom>
              <a:avLst/>
              <a:gdLst>
                <a:gd name="T0" fmla="*/ 33 w 33"/>
                <a:gd name="T1" fmla="*/ 28 h 37"/>
                <a:gd name="T2" fmla="*/ 15 w 33"/>
                <a:gd name="T3" fmla="*/ 37 h 37"/>
                <a:gd name="T4" fmla="*/ 0 w 33"/>
                <a:gd name="T5" fmla="*/ 9 h 37"/>
                <a:gd name="T6" fmla="*/ 20 w 33"/>
                <a:gd name="T7" fmla="*/ 0 h 37"/>
                <a:gd name="T8" fmla="*/ 33 w 33"/>
                <a:gd name="T9" fmla="*/ 2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7">
                  <a:moveTo>
                    <a:pt x="33" y="28"/>
                  </a:moveTo>
                  <a:lnTo>
                    <a:pt x="15" y="37"/>
                  </a:lnTo>
                  <a:lnTo>
                    <a:pt x="0" y="9"/>
                  </a:lnTo>
                  <a:lnTo>
                    <a:pt x="20" y="0"/>
                  </a:lnTo>
                  <a:lnTo>
                    <a:pt x="33" y="28"/>
                  </a:lnTo>
                  <a:close/>
                </a:path>
              </a:pathLst>
            </a:custGeom>
            <a:solidFill>
              <a:srgbClr val="0D5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55" name="Freeform 135"/>
            <p:cNvSpPr>
              <a:spLocks/>
            </p:cNvSpPr>
            <p:nvPr userDrawn="1"/>
          </p:nvSpPr>
          <p:spPr bwMode="gray">
            <a:xfrm>
              <a:off x="9669463" y="3592513"/>
              <a:ext cx="50800" cy="60325"/>
            </a:xfrm>
            <a:custGeom>
              <a:avLst/>
              <a:gdLst>
                <a:gd name="T0" fmla="*/ 32 w 32"/>
                <a:gd name="T1" fmla="*/ 29 h 38"/>
                <a:gd name="T2" fmla="*/ 14 w 32"/>
                <a:gd name="T3" fmla="*/ 38 h 38"/>
                <a:gd name="T4" fmla="*/ 0 w 32"/>
                <a:gd name="T5" fmla="*/ 10 h 38"/>
                <a:gd name="T6" fmla="*/ 18 w 32"/>
                <a:gd name="T7" fmla="*/ 0 h 38"/>
                <a:gd name="T8" fmla="*/ 32 w 32"/>
                <a:gd name="T9" fmla="*/ 2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8">
                  <a:moveTo>
                    <a:pt x="32" y="29"/>
                  </a:moveTo>
                  <a:lnTo>
                    <a:pt x="14" y="38"/>
                  </a:lnTo>
                  <a:lnTo>
                    <a:pt x="0" y="10"/>
                  </a:lnTo>
                  <a:lnTo>
                    <a:pt x="18" y="0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rgbClr val="0D5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56" name="Freeform 136"/>
            <p:cNvSpPr>
              <a:spLocks/>
            </p:cNvSpPr>
            <p:nvPr userDrawn="1"/>
          </p:nvSpPr>
          <p:spPr bwMode="gray">
            <a:xfrm>
              <a:off x="8372476" y="3711575"/>
              <a:ext cx="1233488" cy="590550"/>
            </a:xfrm>
            <a:custGeom>
              <a:avLst/>
              <a:gdLst>
                <a:gd name="T0" fmla="*/ 5 w 777"/>
                <a:gd name="T1" fmla="*/ 372 h 372"/>
                <a:gd name="T2" fmla="*/ 0 w 777"/>
                <a:gd name="T3" fmla="*/ 363 h 372"/>
                <a:gd name="T4" fmla="*/ 752 w 777"/>
                <a:gd name="T5" fmla="*/ 0 h 372"/>
                <a:gd name="T6" fmla="*/ 777 w 777"/>
                <a:gd name="T7" fmla="*/ 0 h 372"/>
                <a:gd name="T8" fmla="*/ 5 w 777"/>
                <a:gd name="T9" fmla="*/ 372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7" h="372">
                  <a:moveTo>
                    <a:pt x="5" y="372"/>
                  </a:moveTo>
                  <a:lnTo>
                    <a:pt x="0" y="363"/>
                  </a:lnTo>
                  <a:lnTo>
                    <a:pt x="752" y="0"/>
                  </a:lnTo>
                  <a:lnTo>
                    <a:pt x="777" y="0"/>
                  </a:lnTo>
                  <a:lnTo>
                    <a:pt x="5" y="372"/>
                  </a:lnTo>
                  <a:close/>
                </a:path>
              </a:pathLst>
            </a:custGeom>
            <a:solidFill>
              <a:srgbClr val="9AB2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57" name="Freeform 137"/>
            <p:cNvSpPr>
              <a:spLocks/>
            </p:cNvSpPr>
            <p:nvPr userDrawn="1"/>
          </p:nvSpPr>
          <p:spPr bwMode="gray">
            <a:xfrm>
              <a:off x="8734426" y="3252788"/>
              <a:ext cx="109538" cy="36513"/>
            </a:xfrm>
            <a:custGeom>
              <a:avLst/>
              <a:gdLst>
                <a:gd name="T0" fmla="*/ 0 w 69"/>
                <a:gd name="T1" fmla="*/ 0 h 23"/>
                <a:gd name="T2" fmla="*/ 0 w 69"/>
                <a:gd name="T3" fmla="*/ 0 h 23"/>
                <a:gd name="T4" fmla="*/ 69 w 69"/>
                <a:gd name="T5" fmla="*/ 23 h 23"/>
                <a:gd name="T6" fmla="*/ 69 w 69"/>
                <a:gd name="T7" fmla="*/ 23 h 23"/>
                <a:gd name="T8" fmla="*/ 0 w 69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23">
                  <a:moveTo>
                    <a:pt x="0" y="0"/>
                  </a:moveTo>
                  <a:lnTo>
                    <a:pt x="0" y="0"/>
                  </a:lnTo>
                  <a:lnTo>
                    <a:pt x="69" y="23"/>
                  </a:lnTo>
                  <a:lnTo>
                    <a:pt x="69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291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58" name="Freeform 138"/>
            <p:cNvSpPr>
              <a:spLocks/>
            </p:cNvSpPr>
            <p:nvPr userDrawn="1"/>
          </p:nvSpPr>
          <p:spPr bwMode="gray">
            <a:xfrm>
              <a:off x="8734426" y="3252788"/>
              <a:ext cx="109538" cy="36513"/>
            </a:xfrm>
            <a:custGeom>
              <a:avLst/>
              <a:gdLst>
                <a:gd name="T0" fmla="*/ 0 w 69"/>
                <a:gd name="T1" fmla="*/ 0 h 23"/>
                <a:gd name="T2" fmla="*/ 0 w 69"/>
                <a:gd name="T3" fmla="*/ 0 h 23"/>
                <a:gd name="T4" fmla="*/ 69 w 69"/>
                <a:gd name="T5" fmla="*/ 23 h 23"/>
                <a:gd name="T6" fmla="*/ 69 w 69"/>
                <a:gd name="T7" fmla="*/ 23 h 23"/>
                <a:gd name="T8" fmla="*/ 0 w 69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23">
                  <a:moveTo>
                    <a:pt x="0" y="0"/>
                  </a:moveTo>
                  <a:lnTo>
                    <a:pt x="0" y="0"/>
                  </a:lnTo>
                  <a:lnTo>
                    <a:pt x="69" y="23"/>
                  </a:lnTo>
                  <a:lnTo>
                    <a:pt x="69" y="2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59" name="Freeform 139"/>
            <p:cNvSpPr>
              <a:spLocks/>
            </p:cNvSpPr>
            <p:nvPr userDrawn="1"/>
          </p:nvSpPr>
          <p:spPr bwMode="gray">
            <a:xfrm>
              <a:off x="8734426" y="3252788"/>
              <a:ext cx="134938" cy="211138"/>
            </a:xfrm>
            <a:custGeom>
              <a:avLst/>
              <a:gdLst>
                <a:gd name="T0" fmla="*/ 0 w 85"/>
                <a:gd name="T1" fmla="*/ 0 h 133"/>
                <a:gd name="T2" fmla="*/ 74 w 85"/>
                <a:gd name="T3" fmla="*/ 133 h 133"/>
                <a:gd name="T4" fmla="*/ 85 w 85"/>
                <a:gd name="T5" fmla="*/ 75 h 133"/>
                <a:gd name="T6" fmla="*/ 69 w 85"/>
                <a:gd name="T7" fmla="*/ 23 h 133"/>
                <a:gd name="T8" fmla="*/ 0 w 85"/>
                <a:gd name="T9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133">
                  <a:moveTo>
                    <a:pt x="0" y="0"/>
                  </a:moveTo>
                  <a:lnTo>
                    <a:pt x="74" y="133"/>
                  </a:lnTo>
                  <a:lnTo>
                    <a:pt x="85" y="75"/>
                  </a:lnTo>
                  <a:lnTo>
                    <a:pt x="69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6F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60" name="Freeform 140"/>
            <p:cNvSpPr>
              <a:spLocks/>
            </p:cNvSpPr>
            <p:nvPr userDrawn="1"/>
          </p:nvSpPr>
          <p:spPr bwMode="gray">
            <a:xfrm>
              <a:off x="8734426" y="3252788"/>
              <a:ext cx="134938" cy="211138"/>
            </a:xfrm>
            <a:custGeom>
              <a:avLst/>
              <a:gdLst>
                <a:gd name="T0" fmla="*/ 0 w 85"/>
                <a:gd name="T1" fmla="*/ 0 h 133"/>
                <a:gd name="T2" fmla="*/ 74 w 85"/>
                <a:gd name="T3" fmla="*/ 133 h 133"/>
                <a:gd name="T4" fmla="*/ 85 w 85"/>
                <a:gd name="T5" fmla="*/ 75 h 133"/>
                <a:gd name="T6" fmla="*/ 69 w 85"/>
                <a:gd name="T7" fmla="*/ 23 h 133"/>
                <a:gd name="T8" fmla="*/ 0 w 85"/>
                <a:gd name="T9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133">
                  <a:moveTo>
                    <a:pt x="0" y="0"/>
                  </a:moveTo>
                  <a:lnTo>
                    <a:pt x="74" y="133"/>
                  </a:lnTo>
                  <a:lnTo>
                    <a:pt x="85" y="75"/>
                  </a:lnTo>
                  <a:lnTo>
                    <a:pt x="69" y="2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61" name="Freeform 150"/>
            <p:cNvSpPr>
              <a:spLocks/>
            </p:cNvSpPr>
            <p:nvPr userDrawn="1"/>
          </p:nvSpPr>
          <p:spPr bwMode="gray">
            <a:xfrm>
              <a:off x="8634413" y="5446713"/>
              <a:ext cx="463550" cy="623888"/>
            </a:xfrm>
            <a:custGeom>
              <a:avLst/>
              <a:gdLst>
                <a:gd name="T0" fmla="*/ 201 w 257"/>
                <a:gd name="T1" fmla="*/ 3 h 348"/>
                <a:gd name="T2" fmla="*/ 171 w 257"/>
                <a:gd name="T3" fmla="*/ 43 h 348"/>
                <a:gd name="T4" fmla="*/ 245 w 257"/>
                <a:gd name="T5" fmla="*/ 322 h 348"/>
                <a:gd name="T6" fmla="*/ 257 w 257"/>
                <a:gd name="T7" fmla="*/ 329 h 348"/>
                <a:gd name="T8" fmla="*/ 109 w 257"/>
                <a:gd name="T9" fmla="*/ 318 h 348"/>
                <a:gd name="T10" fmla="*/ 47 w 257"/>
                <a:gd name="T11" fmla="*/ 87 h 348"/>
                <a:gd name="T12" fmla="*/ 201 w 257"/>
                <a:gd name="T13" fmla="*/ 3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7" h="348">
                  <a:moveTo>
                    <a:pt x="201" y="3"/>
                  </a:moveTo>
                  <a:cubicBezTo>
                    <a:pt x="190" y="15"/>
                    <a:pt x="179" y="28"/>
                    <a:pt x="171" y="43"/>
                  </a:cubicBezTo>
                  <a:cubicBezTo>
                    <a:pt x="114" y="141"/>
                    <a:pt x="147" y="266"/>
                    <a:pt x="245" y="322"/>
                  </a:cubicBezTo>
                  <a:cubicBezTo>
                    <a:pt x="249" y="325"/>
                    <a:pt x="253" y="327"/>
                    <a:pt x="257" y="329"/>
                  </a:cubicBezTo>
                  <a:cubicBezTo>
                    <a:pt x="210" y="348"/>
                    <a:pt x="156" y="346"/>
                    <a:pt x="109" y="318"/>
                  </a:cubicBezTo>
                  <a:cubicBezTo>
                    <a:pt x="28" y="271"/>
                    <a:pt x="0" y="168"/>
                    <a:pt x="47" y="87"/>
                  </a:cubicBezTo>
                  <a:cubicBezTo>
                    <a:pt x="80" y="30"/>
                    <a:pt x="140" y="0"/>
                    <a:pt x="201" y="3"/>
                  </a:cubicBezTo>
                </a:path>
              </a:pathLst>
            </a:custGeom>
            <a:solidFill>
              <a:srgbClr val="9AB2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62" name="Freeform 151"/>
            <p:cNvSpPr>
              <a:spLocks noEditPoints="1"/>
            </p:cNvSpPr>
            <p:nvPr userDrawn="1"/>
          </p:nvSpPr>
          <p:spPr bwMode="gray">
            <a:xfrm>
              <a:off x="8702676" y="5491163"/>
              <a:ext cx="561975" cy="528638"/>
            </a:xfrm>
            <a:custGeom>
              <a:avLst/>
              <a:gdLst>
                <a:gd name="T0" fmla="*/ 160 w 311"/>
                <a:gd name="T1" fmla="*/ 63 h 294"/>
                <a:gd name="T2" fmla="*/ 137 w 311"/>
                <a:gd name="T3" fmla="*/ 9 h 294"/>
                <a:gd name="T4" fmla="*/ 133 w 311"/>
                <a:gd name="T5" fmla="*/ 67 h 294"/>
                <a:gd name="T6" fmla="*/ 178 w 311"/>
                <a:gd name="T7" fmla="*/ 44 h 294"/>
                <a:gd name="T8" fmla="*/ 133 w 311"/>
                <a:gd name="T9" fmla="*/ 120 h 294"/>
                <a:gd name="T10" fmla="*/ 178 w 311"/>
                <a:gd name="T11" fmla="*/ 174 h 294"/>
                <a:gd name="T12" fmla="*/ 142 w 311"/>
                <a:gd name="T13" fmla="*/ 174 h 294"/>
                <a:gd name="T14" fmla="*/ 236 w 311"/>
                <a:gd name="T15" fmla="*/ 0 h 294"/>
                <a:gd name="T16" fmla="*/ 208 w 311"/>
                <a:gd name="T17" fmla="*/ 72 h 294"/>
                <a:gd name="T18" fmla="*/ 236 w 311"/>
                <a:gd name="T19" fmla="*/ 0 h 294"/>
                <a:gd name="T20" fmla="*/ 236 w 311"/>
                <a:gd name="T21" fmla="*/ 9 h 294"/>
                <a:gd name="T22" fmla="*/ 199 w 311"/>
                <a:gd name="T23" fmla="*/ 120 h 294"/>
                <a:gd name="T24" fmla="*/ 245 w 311"/>
                <a:gd name="T25" fmla="*/ 174 h 294"/>
                <a:gd name="T26" fmla="*/ 208 w 311"/>
                <a:gd name="T27" fmla="*/ 174 h 294"/>
                <a:gd name="T28" fmla="*/ 240 w 311"/>
                <a:gd name="T29" fmla="*/ 261 h 294"/>
                <a:gd name="T30" fmla="*/ 227 w 311"/>
                <a:gd name="T31" fmla="*/ 222 h 294"/>
                <a:gd name="T32" fmla="*/ 217 w 311"/>
                <a:gd name="T33" fmla="*/ 231 h 294"/>
                <a:gd name="T34" fmla="*/ 204 w 311"/>
                <a:gd name="T35" fmla="*/ 294 h 294"/>
                <a:gd name="T36" fmla="*/ 244 w 311"/>
                <a:gd name="T37" fmla="*/ 291 h 294"/>
                <a:gd name="T38" fmla="*/ 302 w 311"/>
                <a:gd name="T39" fmla="*/ 62 h 294"/>
                <a:gd name="T40" fmla="*/ 284 w 311"/>
                <a:gd name="T41" fmla="*/ 36 h 294"/>
                <a:gd name="T42" fmla="*/ 270 w 311"/>
                <a:gd name="T43" fmla="*/ 72 h 294"/>
                <a:gd name="T44" fmla="*/ 307 w 311"/>
                <a:gd name="T45" fmla="*/ 150 h 294"/>
                <a:gd name="T46" fmla="*/ 293 w 311"/>
                <a:gd name="T47" fmla="*/ 111 h 294"/>
                <a:gd name="T48" fmla="*/ 284 w 311"/>
                <a:gd name="T49" fmla="*/ 120 h 294"/>
                <a:gd name="T50" fmla="*/ 270 w 311"/>
                <a:gd name="T51" fmla="*/ 183 h 294"/>
                <a:gd name="T52" fmla="*/ 307 w 311"/>
                <a:gd name="T53" fmla="*/ 150 h 294"/>
                <a:gd name="T54" fmla="*/ 266 w 311"/>
                <a:gd name="T55" fmla="*/ 231 h 294"/>
                <a:gd name="T56" fmla="*/ 302 w 311"/>
                <a:gd name="T57" fmla="*/ 231 h 294"/>
                <a:gd name="T58" fmla="*/ 36 w 311"/>
                <a:gd name="T59" fmla="*/ 44 h 294"/>
                <a:gd name="T60" fmla="*/ 18 w 311"/>
                <a:gd name="T61" fmla="*/ 48 h 294"/>
                <a:gd name="T62" fmla="*/ 4 w 311"/>
                <a:gd name="T63" fmla="*/ 72 h 294"/>
                <a:gd name="T64" fmla="*/ 41 w 311"/>
                <a:gd name="T65" fmla="*/ 39 h 294"/>
                <a:gd name="T66" fmla="*/ 0 w 311"/>
                <a:gd name="T67" fmla="*/ 174 h 294"/>
                <a:gd name="T68" fmla="*/ 45 w 311"/>
                <a:gd name="T69" fmla="*/ 120 h 294"/>
                <a:gd name="T70" fmla="*/ 9 w 311"/>
                <a:gd name="T71" fmla="*/ 120 h 294"/>
                <a:gd name="T72" fmla="*/ 9 w 311"/>
                <a:gd name="T73" fmla="*/ 222 h 294"/>
                <a:gd name="T74" fmla="*/ 36 w 311"/>
                <a:gd name="T75" fmla="*/ 231 h 294"/>
                <a:gd name="T76" fmla="*/ 36 w 311"/>
                <a:gd name="T77" fmla="*/ 222 h 294"/>
                <a:gd name="T78" fmla="*/ 66 w 311"/>
                <a:gd name="T79" fmla="*/ 63 h 294"/>
                <a:gd name="T80" fmla="*/ 112 w 311"/>
                <a:gd name="T81" fmla="*/ 9 h 294"/>
                <a:gd name="T82" fmla="*/ 75 w 311"/>
                <a:gd name="T83" fmla="*/ 9 h 294"/>
                <a:gd name="T84" fmla="*/ 103 w 311"/>
                <a:gd name="T85" fmla="*/ 155 h 294"/>
                <a:gd name="T86" fmla="*/ 71 w 311"/>
                <a:gd name="T87" fmla="*/ 111 h 294"/>
                <a:gd name="T88" fmla="*/ 84 w 311"/>
                <a:gd name="T89" fmla="*/ 174 h 294"/>
                <a:gd name="T90" fmla="*/ 107 w 311"/>
                <a:gd name="T91" fmla="*/ 183 h 294"/>
                <a:gd name="T92" fmla="*/ 103 w 311"/>
                <a:gd name="T93" fmla="*/ 222 h 294"/>
                <a:gd name="T94" fmla="*/ 75 w 311"/>
                <a:gd name="T95" fmla="*/ 294 h 294"/>
                <a:gd name="T96" fmla="*/ 103 w 311"/>
                <a:gd name="T97" fmla="*/ 222 h 294"/>
                <a:gd name="T98" fmla="*/ 103 w 311"/>
                <a:gd name="T99" fmla="*/ 231 h 294"/>
                <a:gd name="T100" fmla="*/ 169 w 311"/>
                <a:gd name="T101" fmla="*/ 284 h 294"/>
                <a:gd name="T102" fmla="*/ 133 w 311"/>
                <a:gd name="T103" fmla="*/ 226 h 294"/>
                <a:gd name="T104" fmla="*/ 137 w 311"/>
                <a:gd name="T105" fmla="*/ 284 h 294"/>
                <a:gd name="T106" fmla="*/ 178 w 311"/>
                <a:gd name="T107" fmla="*/ 289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11" h="294">
                  <a:moveTo>
                    <a:pt x="174" y="39"/>
                  </a:moveTo>
                  <a:cubicBezTo>
                    <a:pt x="170" y="39"/>
                    <a:pt x="169" y="41"/>
                    <a:pt x="169" y="44"/>
                  </a:cubicBezTo>
                  <a:cubicBezTo>
                    <a:pt x="169" y="63"/>
                    <a:pt x="169" y="63"/>
                    <a:pt x="169" y="63"/>
                  </a:cubicBezTo>
                  <a:cubicBezTo>
                    <a:pt x="160" y="63"/>
                    <a:pt x="160" y="63"/>
                    <a:pt x="160" y="63"/>
                  </a:cubicBezTo>
                  <a:cubicBezTo>
                    <a:pt x="160" y="0"/>
                    <a:pt x="160" y="0"/>
                    <a:pt x="160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35" y="0"/>
                    <a:pt x="133" y="1"/>
                    <a:pt x="133" y="5"/>
                  </a:cubicBezTo>
                  <a:cubicBezTo>
                    <a:pt x="133" y="8"/>
                    <a:pt x="135" y="9"/>
                    <a:pt x="137" y="9"/>
                  </a:cubicBezTo>
                  <a:cubicBezTo>
                    <a:pt x="151" y="9"/>
                    <a:pt x="151" y="9"/>
                    <a:pt x="151" y="9"/>
                  </a:cubicBezTo>
                  <a:cubicBezTo>
                    <a:pt x="151" y="63"/>
                    <a:pt x="151" y="63"/>
                    <a:pt x="151" y="63"/>
                  </a:cubicBezTo>
                  <a:cubicBezTo>
                    <a:pt x="137" y="63"/>
                    <a:pt x="137" y="63"/>
                    <a:pt x="137" y="63"/>
                  </a:cubicBezTo>
                  <a:cubicBezTo>
                    <a:pt x="135" y="63"/>
                    <a:pt x="133" y="64"/>
                    <a:pt x="133" y="67"/>
                  </a:cubicBezTo>
                  <a:cubicBezTo>
                    <a:pt x="133" y="71"/>
                    <a:pt x="135" y="72"/>
                    <a:pt x="137" y="72"/>
                  </a:cubicBezTo>
                  <a:cubicBezTo>
                    <a:pt x="174" y="72"/>
                    <a:pt x="174" y="72"/>
                    <a:pt x="174" y="72"/>
                  </a:cubicBezTo>
                  <a:cubicBezTo>
                    <a:pt x="176" y="72"/>
                    <a:pt x="178" y="71"/>
                    <a:pt x="178" y="67"/>
                  </a:cubicBezTo>
                  <a:cubicBezTo>
                    <a:pt x="178" y="44"/>
                    <a:pt x="178" y="44"/>
                    <a:pt x="178" y="44"/>
                  </a:cubicBezTo>
                  <a:cubicBezTo>
                    <a:pt x="178" y="41"/>
                    <a:pt x="177" y="39"/>
                    <a:pt x="174" y="39"/>
                  </a:cubicBezTo>
                  <a:close/>
                  <a:moveTo>
                    <a:pt x="169" y="111"/>
                  </a:moveTo>
                  <a:cubicBezTo>
                    <a:pt x="142" y="111"/>
                    <a:pt x="142" y="111"/>
                    <a:pt x="142" y="111"/>
                  </a:cubicBezTo>
                  <a:cubicBezTo>
                    <a:pt x="137" y="111"/>
                    <a:pt x="133" y="115"/>
                    <a:pt x="133" y="120"/>
                  </a:cubicBezTo>
                  <a:cubicBezTo>
                    <a:pt x="133" y="174"/>
                    <a:pt x="133" y="174"/>
                    <a:pt x="133" y="174"/>
                  </a:cubicBezTo>
                  <a:cubicBezTo>
                    <a:pt x="133" y="179"/>
                    <a:pt x="137" y="183"/>
                    <a:pt x="142" y="183"/>
                  </a:cubicBezTo>
                  <a:cubicBezTo>
                    <a:pt x="169" y="183"/>
                    <a:pt x="169" y="183"/>
                    <a:pt x="169" y="183"/>
                  </a:cubicBezTo>
                  <a:cubicBezTo>
                    <a:pt x="174" y="183"/>
                    <a:pt x="178" y="179"/>
                    <a:pt x="178" y="174"/>
                  </a:cubicBezTo>
                  <a:cubicBezTo>
                    <a:pt x="178" y="120"/>
                    <a:pt x="178" y="120"/>
                    <a:pt x="178" y="120"/>
                  </a:cubicBezTo>
                  <a:cubicBezTo>
                    <a:pt x="178" y="115"/>
                    <a:pt x="174" y="111"/>
                    <a:pt x="169" y="111"/>
                  </a:cubicBezTo>
                  <a:close/>
                  <a:moveTo>
                    <a:pt x="169" y="174"/>
                  </a:moveTo>
                  <a:cubicBezTo>
                    <a:pt x="142" y="174"/>
                    <a:pt x="142" y="174"/>
                    <a:pt x="142" y="174"/>
                  </a:cubicBezTo>
                  <a:cubicBezTo>
                    <a:pt x="142" y="120"/>
                    <a:pt x="142" y="120"/>
                    <a:pt x="142" y="120"/>
                  </a:cubicBezTo>
                  <a:cubicBezTo>
                    <a:pt x="169" y="120"/>
                    <a:pt x="169" y="120"/>
                    <a:pt x="169" y="120"/>
                  </a:cubicBezTo>
                  <a:lnTo>
                    <a:pt x="169" y="174"/>
                  </a:lnTo>
                  <a:close/>
                  <a:moveTo>
                    <a:pt x="236" y="0"/>
                  </a:moveTo>
                  <a:cubicBezTo>
                    <a:pt x="208" y="0"/>
                    <a:pt x="208" y="0"/>
                    <a:pt x="208" y="0"/>
                  </a:cubicBezTo>
                  <a:cubicBezTo>
                    <a:pt x="203" y="0"/>
                    <a:pt x="199" y="4"/>
                    <a:pt x="199" y="9"/>
                  </a:cubicBezTo>
                  <a:cubicBezTo>
                    <a:pt x="199" y="63"/>
                    <a:pt x="199" y="63"/>
                    <a:pt x="199" y="63"/>
                  </a:cubicBezTo>
                  <a:cubicBezTo>
                    <a:pt x="199" y="68"/>
                    <a:pt x="203" y="72"/>
                    <a:pt x="208" y="72"/>
                  </a:cubicBezTo>
                  <a:cubicBezTo>
                    <a:pt x="236" y="72"/>
                    <a:pt x="236" y="72"/>
                    <a:pt x="236" y="72"/>
                  </a:cubicBezTo>
                  <a:cubicBezTo>
                    <a:pt x="241" y="72"/>
                    <a:pt x="245" y="68"/>
                    <a:pt x="245" y="63"/>
                  </a:cubicBezTo>
                  <a:cubicBezTo>
                    <a:pt x="245" y="9"/>
                    <a:pt x="245" y="9"/>
                    <a:pt x="245" y="9"/>
                  </a:cubicBezTo>
                  <a:cubicBezTo>
                    <a:pt x="245" y="4"/>
                    <a:pt x="241" y="0"/>
                    <a:pt x="236" y="0"/>
                  </a:cubicBezTo>
                  <a:close/>
                  <a:moveTo>
                    <a:pt x="236" y="63"/>
                  </a:moveTo>
                  <a:cubicBezTo>
                    <a:pt x="208" y="63"/>
                    <a:pt x="208" y="63"/>
                    <a:pt x="208" y="63"/>
                  </a:cubicBezTo>
                  <a:cubicBezTo>
                    <a:pt x="208" y="9"/>
                    <a:pt x="208" y="9"/>
                    <a:pt x="208" y="9"/>
                  </a:cubicBezTo>
                  <a:cubicBezTo>
                    <a:pt x="236" y="9"/>
                    <a:pt x="236" y="9"/>
                    <a:pt x="236" y="9"/>
                  </a:cubicBezTo>
                  <a:lnTo>
                    <a:pt x="236" y="63"/>
                  </a:lnTo>
                  <a:close/>
                  <a:moveTo>
                    <a:pt x="236" y="111"/>
                  </a:moveTo>
                  <a:cubicBezTo>
                    <a:pt x="208" y="111"/>
                    <a:pt x="208" y="111"/>
                    <a:pt x="208" y="111"/>
                  </a:cubicBezTo>
                  <a:cubicBezTo>
                    <a:pt x="203" y="111"/>
                    <a:pt x="199" y="115"/>
                    <a:pt x="199" y="120"/>
                  </a:cubicBezTo>
                  <a:cubicBezTo>
                    <a:pt x="199" y="174"/>
                    <a:pt x="199" y="174"/>
                    <a:pt x="199" y="174"/>
                  </a:cubicBezTo>
                  <a:cubicBezTo>
                    <a:pt x="199" y="179"/>
                    <a:pt x="203" y="183"/>
                    <a:pt x="208" y="183"/>
                  </a:cubicBezTo>
                  <a:cubicBezTo>
                    <a:pt x="236" y="183"/>
                    <a:pt x="236" y="183"/>
                    <a:pt x="236" y="183"/>
                  </a:cubicBezTo>
                  <a:cubicBezTo>
                    <a:pt x="241" y="183"/>
                    <a:pt x="245" y="179"/>
                    <a:pt x="245" y="174"/>
                  </a:cubicBezTo>
                  <a:cubicBezTo>
                    <a:pt x="245" y="120"/>
                    <a:pt x="245" y="120"/>
                    <a:pt x="245" y="120"/>
                  </a:cubicBezTo>
                  <a:cubicBezTo>
                    <a:pt x="245" y="115"/>
                    <a:pt x="241" y="111"/>
                    <a:pt x="236" y="111"/>
                  </a:cubicBezTo>
                  <a:close/>
                  <a:moveTo>
                    <a:pt x="236" y="174"/>
                  </a:moveTo>
                  <a:cubicBezTo>
                    <a:pt x="208" y="174"/>
                    <a:pt x="208" y="174"/>
                    <a:pt x="208" y="174"/>
                  </a:cubicBezTo>
                  <a:cubicBezTo>
                    <a:pt x="208" y="120"/>
                    <a:pt x="208" y="120"/>
                    <a:pt x="208" y="120"/>
                  </a:cubicBezTo>
                  <a:cubicBezTo>
                    <a:pt x="236" y="120"/>
                    <a:pt x="236" y="120"/>
                    <a:pt x="236" y="120"/>
                  </a:cubicBezTo>
                  <a:lnTo>
                    <a:pt x="236" y="174"/>
                  </a:lnTo>
                  <a:close/>
                  <a:moveTo>
                    <a:pt x="240" y="261"/>
                  </a:moveTo>
                  <a:cubicBezTo>
                    <a:pt x="237" y="261"/>
                    <a:pt x="236" y="263"/>
                    <a:pt x="236" y="266"/>
                  </a:cubicBezTo>
                  <a:cubicBezTo>
                    <a:pt x="235" y="284"/>
                    <a:pt x="235" y="284"/>
                    <a:pt x="235" y="284"/>
                  </a:cubicBezTo>
                  <a:cubicBezTo>
                    <a:pt x="227" y="284"/>
                    <a:pt x="227" y="284"/>
                    <a:pt x="227" y="284"/>
                  </a:cubicBezTo>
                  <a:cubicBezTo>
                    <a:pt x="227" y="222"/>
                    <a:pt x="227" y="222"/>
                    <a:pt x="227" y="222"/>
                  </a:cubicBezTo>
                  <a:cubicBezTo>
                    <a:pt x="204" y="222"/>
                    <a:pt x="204" y="222"/>
                    <a:pt x="204" y="222"/>
                  </a:cubicBezTo>
                  <a:cubicBezTo>
                    <a:pt x="201" y="222"/>
                    <a:pt x="199" y="223"/>
                    <a:pt x="199" y="226"/>
                  </a:cubicBezTo>
                  <a:cubicBezTo>
                    <a:pt x="199" y="230"/>
                    <a:pt x="201" y="231"/>
                    <a:pt x="204" y="231"/>
                  </a:cubicBezTo>
                  <a:cubicBezTo>
                    <a:pt x="217" y="231"/>
                    <a:pt x="217" y="231"/>
                    <a:pt x="217" y="231"/>
                  </a:cubicBezTo>
                  <a:cubicBezTo>
                    <a:pt x="217" y="284"/>
                    <a:pt x="217" y="284"/>
                    <a:pt x="217" y="284"/>
                  </a:cubicBezTo>
                  <a:cubicBezTo>
                    <a:pt x="204" y="284"/>
                    <a:pt x="204" y="284"/>
                    <a:pt x="204" y="284"/>
                  </a:cubicBezTo>
                  <a:cubicBezTo>
                    <a:pt x="201" y="284"/>
                    <a:pt x="199" y="286"/>
                    <a:pt x="199" y="289"/>
                  </a:cubicBezTo>
                  <a:cubicBezTo>
                    <a:pt x="199" y="292"/>
                    <a:pt x="201" y="294"/>
                    <a:pt x="204" y="294"/>
                  </a:cubicBezTo>
                  <a:cubicBezTo>
                    <a:pt x="240" y="294"/>
                    <a:pt x="240" y="294"/>
                    <a:pt x="240" y="294"/>
                  </a:cubicBezTo>
                  <a:cubicBezTo>
                    <a:pt x="240" y="294"/>
                    <a:pt x="240" y="294"/>
                    <a:pt x="240" y="294"/>
                  </a:cubicBezTo>
                  <a:cubicBezTo>
                    <a:pt x="242" y="294"/>
                    <a:pt x="244" y="293"/>
                    <a:pt x="244" y="291"/>
                  </a:cubicBezTo>
                  <a:cubicBezTo>
                    <a:pt x="244" y="291"/>
                    <a:pt x="244" y="291"/>
                    <a:pt x="244" y="291"/>
                  </a:cubicBezTo>
                  <a:cubicBezTo>
                    <a:pt x="245" y="290"/>
                    <a:pt x="245" y="290"/>
                    <a:pt x="245" y="289"/>
                  </a:cubicBezTo>
                  <a:cubicBezTo>
                    <a:pt x="245" y="266"/>
                    <a:pt x="245" y="266"/>
                    <a:pt x="245" y="266"/>
                  </a:cubicBezTo>
                  <a:cubicBezTo>
                    <a:pt x="245" y="263"/>
                    <a:pt x="243" y="261"/>
                    <a:pt x="240" y="261"/>
                  </a:cubicBezTo>
                  <a:close/>
                  <a:moveTo>
                    <a:pt x="302" y="62"/>
                  </a:moveTo>
                  <a:cubicBezTo>
                    <a:pt x="302" y="63"/>
                    <a:pt x="302" y="63"/>
                    <a:pt x="302" y="63"/>
                  </a:cubicBezTo>
                  <a:cubicBezTo>
                    <a:pt x="293" y="63"/>
                    <a:pt x="293" y="63"/>
                    <a:pt x="293" y="63"/>
                  </a:cubicBezTo>
                  <a:cubicBezTo>
                    <a:pt x="293" y="48"/>
                    <a:pt x="293" y="48"/>
                    <a:pt x="293" y="48"/>
                  </a:cubicBezTo>
                  <a:cubicBezTo>
                    <a:pt x="290" y="44"/>
                    <a:pt x="287" y="40"/>
                    <a:pt x="284" y="36"/>
                  </a:cubicBezTo>
                  <a:cubicBezTo>
                    <a:pt x="284" y="63"/>
                    <a:pt x="284" y="63"/>
                    <a:pt x="284" y="63"/>
                  </a:cubicBezTo>
                  <a:cubicBezTo>
                    <a:pt x="270" y="63"/>
                    <a:pt x="270" y="63"/>
                    <a:pt x="270" y="63"/>
                  </a:cubicBezTo>
                  <a:cubicBezTo>
                    <a:pt x="268" y="63"/>
                    <a:pt x="266" y="64"/>
                    <a:pt x="266" y="67"/>
                  </a:cubicBezTo>
                  <a:cubicBezTo>
                    <a:pt x="266" y="71"/>
                    <a:pt x="268" y="72"/>
                    <a:pt x="270" y="72"/>
                  </a:cubicBezTo>
                  <a:cubicBezTo>
                    <a:pt x="307" y="72"/>
                    <a:pt x="307" y="72"/>
                    <a:pt x="307" y="72"/>
                  </a:cubicBezTo>
                  <a:cubicBezTo>
                    <a:pt x="307" y="72"/>
                    <a:pt x="307" y="72"/>
                    <a:pt x="307" y="72"/>
                  </a:cubicBezTo>
                  <a:cubicBezTo>
                    <a:pt x="306" y="69"/>
                    <a:pt x="304" y="65"/>
                    <a:pt x="302" y="62"/>
                  </a:cubicBezTo>
                  <a:close/>
                  <a:moveTo>
                    <a:pt x="307" y="150"/>
                  </a:moveTo>
                  <a:cubicBezTo>
                    <a:pt x="303" y="150"/>
                    <a:pt x="302" y="152"/>
                    <a:pt x="302" y="155"/>
                  </a:cubicBezTo>
                  <a:cubicBezTo>
                    <a:pt x="302" y="174"/>
                    <a:pt x="302" y="174"/>
                    <a:pt x="302" y="174"/>
                  </a:cubicBezTo>
                  <a:cubicBezTo>
                    <a:pt x="293" y="174"/>
                    <a:pt x="293" y="174"/>
                    <a:pt x="293" y="174"/>
                  </a:cubicBezTo>
                  <a:cubicBezTo>
                    <a:pt x="293" y="111"/>
                    <a:pt x="293" y="111"/>
                    <a:pt x="293" y="111"/>
                  </a:cubicBezTo>
                  <a:cubicBezTo>
                    <a:pt x="270" y="111"/>
                    <a:pt x="270" y="111"/>
                    <a:pt x="270" y="111"/>
                  </a:cubicBezTo>
                  <a:cubicBezTo>
                    <a:pt x="268" y="111"/>
                    <a:pt x="266" y="112"/>
                    <a:pt x="266" y="116"/>
                  </a:cubicBezTo>
                  <a:cubicBezTo>
                    <a:pt x="266" y="119"/>
                    <a:pt x="268" y="120"/>
                    <a:pt x="270" y="120"/>
                  </a:cubicBezTo>
                  <a:cubicBezTo>
                    <a:pt x="284" y="120"/>
                    <a:pt x="284" y="120"/>
                    <a:pt x="284" y="120"/>
                  </a:cubicBezTo>
                  <a:cubicBezTo>
                    <a:pt x="284" y="174"/>
                    <a:pt x="284" y="174"/>
                    <a:pt x="284" y="174"/>
                  </a:cubicBezTo>
                  <a:cubicBezTo>
                    <a:pt x="270" y="174"/>
                    <a:pt x="270" y="174"/>
                    <a:pt x="270" y="174"/>
                  </a:cubicBezTo>
                  <a:cubicBezTo>
                    <a:pt x="268" y="174"/>
                    <a:pt x="266" y="175"/>
                    <a:pt x="266" y="178"/>
                  </a:cubicBezTo>
                  <a:cubicBezTo>
                    <a:pt x="266" y="182"/>
                    <a:pt x="268" y="183"/>
                    <a:pt x="270" y="183"/>
                  </a:cubicBezTo>
                  <a:cubicBezTo>
                    <a:pt x="307" y="183"/>
                    <a:pt x="307" y="183"/>
                    <a:pt x="307" y="183"/>
                  </a:cubicBezTo>
                  <a:cubicBezTo>
                    <a:pt x="309" y="183"/>
                    <a:pt x="311" y="182"/>
                    <a:pt x="311" y="178"/>
                  </a:cubicBezTo>
                  <a:cubicBezTo>
                    <a:pt x="311" y="155"/>
                    <a:pt x="311" y="155"/>
                    <a:pt x="311" y="155"/>
                  </a:cubicBezTo>
                  <a:cubicBezTo>
                    <a:pt x="311" y="152"/>
                    <a:pt x="310" y="150"/>
                    <a:pt x="307" y="150"/>
                  </a:cubicBezTo>
                  <a:close/>
                  <a:moveTo>
                    <a:pt x="307" y="223"/>
                  </a:moveTo>
                  <a:cubicBezTo>
                    <a:pt x="305" y="222"/>
                    <a:pt x="304" y="222"/>
                    <a:pt x="302" y="222"/>
                  </a:cubicBezTo>
                  <a:cubicBezTo>
                    <a:pt x="275" y="222"/>
                    <a:pt x="275" y="222"/>
                    <a:pt x="275" y="222"/>
                  </a:cubicBezTo>
                  <a:cubicBezTo>
                    <a:pt x="270" y="222"/>
                    <a:pt x="266" y="226"/>
                    <a:pt x="266" y="231"/>
                  </a:cubicBezTo>
                  <a:cubicBezTo>
                    <a:pt x="266" y="276"/>
                    <a:pt x="266" y="276"/>
                    <a:pt x="266" y="276"/>
                  </a:cubicBezTo>
                  <a:cubicBezTo>
                    <a:pt x="269" y="273"/>
                    <a:pt x="272" y="270"/>
                    <a:pt x="275" y="267"/>
                  </a:cubicBezTo>
                  <a:cubicBezTo>
                    <a:pt x="275" y="231"/>
                    <a:pt x="275" y="231"/>
                    <a:pt x="275" y="231"/>
                  </a:cubicBezTo>
                  <a:cubicBezTo>
                    <a:pt x="302" y="231"/>
                    <a:pt x="302" y="231"/>
                    <a:pt x="302" y="231"/>
                  </a:cubicBezTo>
                  <a:cubicBezTo>
                    <a:pt x="302" y="232"/>
                    <a:pt x="302" y="232"/>
                    <a:pt x="302" y="232"/>
                  </a:cubicBezTo>
                  <a:cubicBezTo>
                    <a:pt x="304" y="229"/>
                    <a:pt x="305" y="226"/>
                    <a:pt x="307" y="223"/>
                  </a:cubicBezTo>
                  <a:close/>
                  <a:moveTo>
                    <a:pt x="41" y="39"/>
                  </a:moveTo>
                  <a:cubicBezTo>
                    <a:pt x="37" y="39"/>
                    <a:pt x="36" y="41"/>
                    <a:pt x="36" y="44"/>
                  </a:cubicBezTo>
                  <a:cubicBezTo>
                    <a:pt x="36" y="63"/>
                    <a:pt x="36" y="63"/>
                    <a:pt x="36" y="63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27" y="37"/>
                    <a:pt x="27" y="37"/>
                    <a:pt x="27" y="37"/>
                  </a:cubicBezTo>
                  <a:cubicBezTo>
                    <a:pt x="24" y="40"/>
                    <a:pt x="21" y="44"/>
                    <a:pt x="18" y="48"/>
                  </a:cubicBezTo>
                  <a:cubicBezTo>
                    <a:pt x="18" y="63"/>
                    <a:pt x="18" y="63"/>
                    <a:pt x="18" y="63"/>
                  </a:cubicBezTo>
                  <a:cubicBezTo>
                    <a:pt x="9" y="63"/>
                    <a:pt x="9" y="63"/>
                    <a:pt x="9" y="63"/>
                  </a:cubicBezTo>
                  <a:cubicBezTo>
                    <a:pt x="7" y="66"/>
                    <a:pt x="5" y="69"/>
                    <a:pt x="4" y="72"/>
                  </a:cubicBezTo>
                  <a:cubicBezTo>
                    <a:pt x="4" y="72"/>
                    <a:pt x="4" y="72"/>
                    <a:pt x="4" y="72"/>
                  </a:cubicBezTo>
                  <a:cubicBezTo>
                    <a:pt x="41" y="72"/>
                    <a:pt x="41" y="72"/>
                    <a:pt x="41" y="72"/>
                  </a:cubicBezTo>
                  <a:cubicBezTo>
                    <a:pt x="43" y="72"/>
                    <a:pt x="45" y="71"/>
                    <a:pt x="45" y="67"/>
                  </a:cubicBezTo>
                  <a:cubicBezTo>
                    <a:pt x="45" y="44"/>
                    <a:pt x="45" y="44"/>
                    <a:pt x="45" y="44"/>
                  </a:cubicBezTo>
                  <a:cubicBezTo>
                    <a:pt x="45" y="41"/>
                    <a:pt x="44" y="39"/>
                    <a:pt x="41" y="39"/>
                  </a:cubicBezTo>
                  <a:close/>
                  <a:moveTo>
                    <a:pt x="36" y="111"/>
                  </a:moveTo>
                  <a:cubicBezTo>
                    <a:pt x="9" y="111"/>
                    <a:pt x="9" y="111"/>
                    <a:pt x="9" y="111"/>
                  </a:cubicBezTo>
                  <a:cubicBezTo>
                    <a:pt x="4" y="111"/>
                    <a:pt x="0" y="115"/>
                    <a:pt x="0" y="120"/>
                  </a:cubicBezTo>
                  <a:cubicBezTo>
                    <a:pt x="0" y="174"/>
                    <a:pt x="0" y="174"/>
                    <a:pt x="0" y="174"/>
                  </a:cubicBezTo>
                  <a:cubicBezTo>
                    <a:pt x="0" y="179"/>
                    <a:pt x="4" y="183"/>
                    <a:pt x="9" y="183"/>
                  </a:cubicBezTo>
                  <a:cubicBezTo>
                    <a:pt x="36" y="183"/>
                    <a:pt x="36" y="183"/>
                    <a:pt x="36" y="183"/>
                  </a:cubicBezTo>
                  <a:cubicBezTo>
                    <a:pt x="41" y="183"/>
                    <a:pt x="45" y="179"/>
                    <a:pt x="45" y="174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45" y="115"/>
                    <a:pt x="41" y="111"/>
                    <a:pt x="36" y="111"/>
                  </a:cubicBezTo>
                  <a:close/>
                  <a:moveTo>
                    <a:pt x="36" y="174"/>
                  </a:moveTo>
                  <a:cubicBezTo>
                    <a:pt x="9" y="174"/>
                    <a:pt x="9" y="174"/>
                    <a:pt x="9" y="174"/>
                  </a:cubicBezTo>
                  <a:cubicBezTo>
                    <a:pt x="9" y="120"/>
                    <a:pt x="9" y="120"/>
                    <a:pt x="9" y="120"/>
                  </a:cubicBezTo>
                  <a:cubicBezTo>
                    <a:pt x="36" y="120"/>
                    <a:pt x="36" y="120"/>
                    <a:pt x="36" y="120"/>
                  </a:cubicBezTo>
                  <a:lnTo>
                    <a:pt x="36" y="174"/>
                  </a:lnTo>
                  <a:close/>
                  <a:moveTo>
                    <a:pt x="36" y="222"/>
                  </a:moveTo>
                  <a:cubicBezTo>
                    <a:pt x="9" y="222"/>
                    <a:pt x="9" y="222"/>
                    <a:pt x="9" y="222"/>
                  </a:cubicBezTo>
                  <a:cubicBezTo>
                    <a:pt x="7" y="222"/>
                    <a:pt x="6" y="222"/>
                    <a:pt x="4" y="223"/>
                  </a:cubicBezTo>
                  <a:cubicBezTo>
                    <a:pt x="6" y="226"/>
                    <a:pt x="7" y="229"/>
                    <a:pt x="9" y="232"/>
                  </a:cubicBezTo>
                  <a:cubicBezTo>
                    <a:pt x="9" y="231"/>
                    <a:pt x="9" y="231"/>
                    <a:pt x="9" y="231"/>
                  </a:cubicBezTo>
                  <a:cubicBezTo>
                    <a:pt x="36" y="231"/>
                    <a:pt x="36" y="231"/>
                    <a:pt x="36" y="231"/>
                  </a:cubicBezTo>
                  <a:cubicBezTo>
                    <a:pt x="36" y="267"/>
                    <a:pt x="36" y="267"/>
                    <a:pt x="36" y="267"/>
                  </a:cubicBezTo>
                  <a:cubicBezTo>
                    <a:pt x="39" y="270"/>
                    <a:pt x="42" y="273"/>
                    <a:pt x="45" y="275"/>
                  </a:cubicBezTo>
                  <a:cubicBezTo>
                    <a:pt x="45" y="231"/>
                    <a:pt x="45" y="231"/>
                    <a:pt x="45" y="231"/>
                  </a:cubicBezTo>
                  <a:cubicBezTo>
                    <a:pt x="45" y="226"/>
                    <a:pt x="41" y="222"/>
                    <a:pt x="36" y="222"/>
                  </a:cubicBezTo>
                  <a:close/>
                  <a:moveTo>
                    <a:pt x="103" y="0"/>
                  </a:moveTo>
                  <a:cubicBezTo>
                    <a:pt x="75" y="0"/>
                    <a:pt x="75" y="0"/>
                    <a:pt x="75" y="0"/>
                  </a:cubicBezTo>
                  <a:cubicBezTo>
                    <a:pt x="70" y="0"/>
                    <a:pt x="66" y="4"/>
                    <a:pt x="66" y="9"/>
                  </a:cubicBezTo>
                  <a:cubicBezTo>
                    <a:pt x="66" y="63"/>
                    <a:pt x="66" y="63"/>
                    <a:pt x="66" y="63"/>
                  </a:cubicBezTo>
                  <a:cubicBezTo>
                    <a:pt x="66" y="68"/>
                    <a:pt x="70" y="72"/>
                    <a:pt x="75" y="72"/>
                  </a:cubicBezTo>
                  <a:cubicBezTo>
                    <a:pt x="103" y="72"/>
                    <a:pt x="103" y="72"/>
                    <a:pt x="103" y="72"/>
                  </a:cubicBezTo>
                  <a:cubicBezTo>
                    <a:pt x="108" y="72"/>
                    <a:pt x="112" y="68"/>
                    <a:pt x="112" y="63"/>
                  </a:cubicBezTo>
                  <a:cubicBezTo>
                    <a:pt x="112" y="9"/>
                    <a:pt x="112" y="9"/>
                    <a:pt x="112" y="9"/>
                  </a:cubicBezTo>
                  <a:cubicBezTo>
                    <a:pt x="112" y="4"/>
                    <a:pt x="108" y="0"/>
                    <a:pt x="103" y="0"/>
                  </a:cubicBezTo>
                  <a:close/>
                  <a:moveTo>
                    <a:pt x="103" y="63"/>
                  </a:moveTo>
                  <a:cubicBezTo>
                    <a:pt x="75" y="63"/>
                    <a:pt x="75" y="63"/>
                    <a:pt x="75" y="63"/>
                  </a:cubicBezTo>
                  <a:cubicBezTo>
                    <a:pt x="75" y="9"/>
                    <a:pt x="75" y="9"/>
                    <a:pt x="75" y="9"/>
                  </a:cubicBezTo>
                  <a:cubicBezTo>
                    <a:pt x="103" y="9"/>
                    <a:pt x="103" y="9"/>
                    <a:pt x="103" y="9"/>
                  </a:cubicBezTo>
                  <a:lnTo>
                    <a:pt x="103" y="63"/>
                  </a:lnTo>
                  <a:close/>
                  <a:moveTo>
                    <a:pt x="107" y="150"/>
                  </a:moveTo>
                  <a:cubicBezTo>
                    <a:pt x="104" y="150"/>
                    <a:pt x="103" y="152"/>
                    <a:pt x="103" y="155"/>
                  </a:cubicBezTo>
                  <a:cubicBezTo>
                    <a:pt x="103" y="174"/>
                    <a:pt x="103" y="174"/>
                    <a:pt x="103" y="174"/>
                  </a:cubicBezTo>
                  <a:cubicBezTo>
                    <a:pt x="94" y="174"/>
                    <a:pt x="94" y="174"/>
                    <a:pt x="94" y="174"/>
                  </a:cubicBezTo>
                  <a:cubicBezTo>
                    <a:pt x="94" y="111"/>
                    <a:pt x="94" y="111"/>
                    <a:pt x="94" y="111"/>
                  </a:cubicBezTo>
                  <a:cubicBezTo>
                    <a:pt x="71" y="111"/>
                    <a:pt x="71" y="111"/>
                    <a:pt x="71" y="111"/>
                  </a:cubicBezTo>
                  <a:cubicBezTo>
                    <a:pt x="68" y="111"/>
                    <a:pt x="66" y="112"/>
                    <a:pt x="66" y="116"/>
                  </a:cubicBezTo>
                  <a:cubicBezTo>
                    <a:pt x="66" y="119"/>
                    <a:pt x="68" y="120"/>
                    <a:pt x="71" y="120"/>
                  </a:cubicBezTo>
                  <a:cubicBezTo>
                    <a:pt x="84" y="120"/>
                    <a:pt x="84" y="120"/>
                    <a:pt x="84" y="120"/>
                  </a:cubicBezTo>
                  <a:cubicBezTo>
                    <a:pt x="84" y="174"/>
                    <a:pt x="84" y="174"/>
                    <a:pt x="84" y="174"/>
                  </a:cubicBezTo>
                  <a:cubicBezTo>
                    <a:pt x="71" y="174"/>
                    <a:pt x="71" y="174"/>
                    <a:pt x="71" y="174"/>
                  </a:cubicBezTo>
                  <a:cubicBezTo>
                    <a:pt x="68" y="174"/>
                    <a:pt x="66" y="175"/>
                    <a:pt x="66" y="178"/>
                  </a:cubicBezTo>
                  <a:cubicBezTo>
                    <a:pt x="66" y="181"/>
                    <a:pt x="68" y="183"/>
                    <a:pt x="71" y="183"/>
                  </a:cubicBezTo>
                  <a:cubicBezTo>
                    <a:pt x="107" y="183"/>
                    <a:pt x="107" y="183"/>
                    <a:pt x="107" y="183"/>
                  </a:cubicBezTo>
                  <a:cubicBezTo>
                    <a:pt x="110" y="183"/>
                    <a:pt x="112" y="181"/>
                    <a:pt x="112" y="178"/>
                  </a:cubicBezTo>
                  <a:cubicBezTo>
                    <a:pt x="112" y="155"/>
                    <a:pt x="112" y="155"/>
                    <a:pt x="112" y="155"/>
                  </a:cubicBezTo>
                  <a:cubicBezTo>
                    <a:pt x="112" y="152"/>
                    <a:pt x="111" y="150"/>
                    <a:pt x="107" y="150"/>
                  </a:cubicBezTo>
                  <a:close/>
                  <a:moveTo>
                    <a:pt x="103" y="222"/>
                  </a:moveTo>
                  <a:cubicBezTo>
                    <a:pt x="75" y="222"/>
                    <a:pt x="75" y="222"/>
                    <a:pt x="75" y="222"/>
                  </a:cubicBezTo>
                  <a:cubicBezTo>
                    <a:pt x="70" y="222"/>
                    <a:pt x="66" y="226"/>
                    <a:pt x="66" y="231"/>
                  </a:cubicBezTo>
                  <a:cubicBezTo>
                    <a:pt x="66" y="284"/>
                    <a:pt x="66" y="284"/>
                    <a:pt x="66" y="284"/>
                  </a:cubicBezTo>
                  <a:cubicBezTo>
                    <a:pt x="66" y="290"/>
                    <a:pt x="70" y="294"/>
                    <a:pt x="75" y="294"/>
                  </a:cubicBezTo>
                  <a:cubicBezTo>
                    <a:pt x="103" y="294"/>
                    <a:pt x="103" y="294"/>
                    <a:pt x="103" y="294"/>
                  </a:cubicBezTo>
                  <a:cubicBezTo>
                    <a:pt x="108" y="294"/>
                    <a:pt x="112" y="290"/>
                    <a:pt x="112" y="284"/>
                  </a:cubicBezTo>
                  <a:cubicBezTo>
                    <a:pt x="112" y="231"/>
                    <a:pt x="112" y="231"/>
                    <a:pt x="112" y="231"/>
                  </a:cubicBezTo>
                  <a:cubicBezTo>
                    <a:pt x="112" y="226"/>
                    <a:pt x="108" y="222"/>
                    <a:pt x="103" y="222"/>
                  </a:cubicBezTo>
                  <a:close/>
                  <a:moveTo>
                    <a:pt x="103" y="284"/>
                  </a:moveTo>
                  <a:cubicBezTo>
                    <a:pt x="75" y="284"/>
                    <a:pt x="75" y="284"/>
                    <a:pt x="75" y="284"/>
                  </a:cubicBezTo>
                  <a:cubicBezTo>
                    <a:pt x="75" y="231"/>
                    <a:pt x="75" y="231"/>
                    <a:pt x="75" y="231"/>
                  </a:cubicBezTo>
                  <a:cubicBezTo>
                    <a:pt x="103" y="231"/>
                    <a:pt x="103" y="231"/>
                    <a:pt x="103" y="231"/>
                  </a:cubicBezTo>
                  <a:lnTo>
                    <a:pt x="103" y="284"/>
                  </a:lnTo>
                  <a:close/>
                  <a:moveTo>
                    <a:pt x="174" y="261"/>
                  </a:moveTo>
                  <a:cubicBezTo>
                    <a:pt x="170" y="261"/>
                    <a:pt x="169" y="263"/>
                    <a:pt x="169" y="266"/>
                  </a:cubicBezTo>
                  <a:cubicBezTo>
                    <a:pt x="169" y="284"/>
                    <a:pt x="169" y="284"/>
                    <a:pt x="169" y="284"/>
                  </a:cubicBezTo>
                  <a:cubicBezTo>
                    <a:pt x="160" y="284"/>
                    <a:pt x="160" y="284"/>
                    <a:pt x="160" y="284"/>
                  </a:cubicBezTo>
                  <a:cubicBezTo>
                    <a:pt x="160" y="222"/>
                    <a:pt x="160" y="222"/>
                    <a:pt x="160" y="222"/>
                  </a:cubicBezTo>
                  <a:cubicBezTo>
                    <a:pt x="137" y="222"/>
                    <a:pt x="137" y="222"/>
                    <a:pt x="137" y="222"/>
                  </a:cubicBezTo>
                  <a:cubicBezTo>
                    <a:pt x="135" y="222"/>
                    <a:pt x="133" y="223"/>
                    <a:pt x="133" y="226"/>
                  </a:cubicBezTo>
                  <a:cubicBezTo>
                    <a:pt x="133" y="230"/>
                    <a:pt x="135" y="231"/>
                    <a:pt x="137" y="231"/>
                  </a:cubicBezTo>
                  <a:cubicBezTo>
                    <a:pt x="151" y="231"/>
                    <a:pt x="151" y="231"/>
                    <a:pt x="151" y="231"/>
                  </a:cubicBezTo>
                  <a:cubicBezTo>
                    <a:pt x="151" y="284"/>
                    <a:pt x="151" y="284"/>
                    <a:pt x="151" y="284"/>
                  </a:cubicBezTo>
                  <a:cubicBezTo>
                    <a:pt x="137" y="284"/>
                    <a:pt x="137" y="284"/>
                    <a:pt x="137" y="284"/>
                  </a:cubicBezTo>
                  <a:cubicBezTo>
                    <a:pt x="135" y="284"/>
                    <a:pt x="133" y="286"/>
                    <a:pt x="133" y="289"/>
                  </a:cubicBezTo>
                  <a:cubicBezTo>
                    <a:pt x="133" y="292"/>
                    <a:pt x="135" y="294"/>
                    <a:pt x="137" y="294"/>
                  </a:cubicBezTo>
                  <a:cubicBezTo>
                    <a:pt x="174" y="294"/>
                    <a:pt x="174" y="294"/>
                    <a:pt x="174" y="294"/>
                  </a:cubicBezTo>
                  <a:cubicBezTo>
                    <a:pt x="176" y="294"/>
                    <a:pt x="178" y="292"/>
                    <a:pt x="178" y="289"/>
                  </a:cubicBezTo>
                  <a:cubicBezTo>
                    <a:pt x="178" y="266"/>
                    <a:pt x="178" y="266"/>
                    <a:pt x="178" y="266"/>
                  </a:cubicBezTo>
                  <a:cubicBezTo>
                    <a:pt x="178" y="263"/>
                    <a:pt x="177" y="261"/>
                    <a:pt x="174" y="26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63" name="Freeform 152"/>
            <p:cNvSpPr>
              <a:spLocks noEditPoints="1"/>
            </p:cNvSpPr>
            <p:nvPr userDrawn="1"/>
          </p:nvSpPr>
          <p:spPr bwMode="gray">
            <a:xfrm>
              <a:off x="8702676" y="5491163"/>
              <a:ext cx="322263" cy="528638"/>
            </a:xfrm>
            <a:custGeom>
              <a:avLst/>
              <a:gdLst>
                <a:gd name="T0" fmla="*/ 133 w 178"/>
                <a:gd name="T1" fmla="*/ 5 h 294"/>
                <a:gd name="T2" fmla="*/ 138 w 178"/>
                <a:gd name="T3" fmla="*/ 9 h 294"/>
                <a:gd name="T4" fmla="*/ 137 w 178"/>
                <a:gd name="T5" fmla="*/ 0 h 294"/>
                <a:gd name="T6" fmla="*/ 36 w 178"/>
                <a:gd name="T7" fmla="*/ 44 h 294"/>
                <a:gd name="T8" fmla="*/ 27 w 178"/>
                <a:gd name="T9" fmla="*/ 63 h 294"/>
                <a:gd name="T10" fmla="*/ 22 w 178"/>
                <a:gd name="T11" fmla="*/ 43 h 294"/>
                <a:gd name="T12" fmla="*/ 18 w 178"/>
                <a:gd name="T13" fmla="*/ 48 h 294"/>
                <a:gd name="T14" fmla="*/ 9 w 178"/>
                <a:gd name="T15" fmla="*/ 63 h 294"/>
                <a:gd name="T16" fmla="*/ 4 w 178"/>
                <a:gd name="T17" fmla="*/ 72 h 294"/>
                <a:gd name="T18" fmla="*/ 4 w 178"/>
                <a:gd name="T19" fmla="*/ 72 h 294"/>
                <a:gd name="T20" fmla="*/ 45 w 178"/>
                <a:gd name="T21" fmla="*/ 67 h 294"/>
                <a:gd name="T22" fmla="*/ 41 w 178"/>
                <a:gd name="T23" fmla="*/ 39 h 294"/>
                <a:gd name="T24" fmla="*/ 9 w 178"/>
                <a:gd name="T25" fmla="*/ 111 h 294"/>
                <a:gd name="T26" fmla="*/ 0 w 178"/>
                <a:gd name="T27" fmla="*/ 174 h 294"/>
                <a:gd name="T28" fmla="*/ 36 w 178"/>
                <a:gd name="T29" fmla="*/ 183 h 294"/>
                <a:gd name="T30" fmla="*/ 45 w 178"/>
                <a:gd name="T31" fmla="*/ 120 h 294"/>
                <a:gd name="T32" fmla="*/ 36 w 178"/>
                <a:gd name="T33" fmla="*/ 174 h 294"/>
                <a:gd name="T34" fmla="*/ 9 w 178"/>
                <a:gd name="T35" fmla="*/ 120 h 294"/>
                <a:gd name="T36" fmla="*/ 36 w 178"/>
                <a:gd name="T37" fmla="*/ 174 h 294"/>
                <a:gd name="T38" fmla="*/ 9 w 178"/>
                <a:gd name="T39" fmla="*/ 222 h 294"/>
                <a:gd name="T40" fmla="*/ 4 w 178"/>
                <a:gd name="T41" fmla="*/ 223 h 294"/>
                <a:gd name="T42" fmla="*/ 9 w 178"/>
                <a:gd name="T43" fmla="*/ 231 h 294"/>
                <a:gd name="T44" fmla="*/ 36 w 178"/>
                <a:gd name="T45" fmla="*/ 267 h 294"/>
                <a:gd name="T46" fmla="*/ 45 w 178"/>
                <a:gd name="T47" fmla="*/ 275 h 294"/>
                <a:gd name="T48" fmla="*/ 36 w 178"/>
                <a:gd name="T49" fmla="*/ 222 h 294"/>
                <a:gd name="T50" fmla="*/ 75 w 178"/>
                <a:gd name="T51" fmla="*/ 0 h 294"/>
                <a:gd name="T52" fmla="*/ 66 w 178"/>
                <a:gd name="T53" fmla="*/ 63 h 294"/>
                <a:gd name="T54" fmla="*/ 103 w 178"/>
                <a:gd name="T55" fmla="*/ 72 h 294"/>
                <a:gd name="T56" fmla="*/ 112 w 178"/>
                <a:gd name="T57" fmla="*/ 9 h 294"/>
                <a:gd name="T58" fmla="*/ 103 w 178"/>
                <a:gd name="T59" fmla="*/ 63 h 294"/>
                <a:gd name="T60" fmla="*/ 75 w 178"/>
                <a:gd name="T61" fmla="*/ 9 h 294"/>
                <a:gd name="T62" fmla="*/ 103 w 178"/>
                <a:gd name="T63" fmla="*/ 63 h 294"/>
                <a:gd name="T64" fmla="*/ 107 w 178"/>
                <a:gd name="T65" fmla="*/ 150 h 294"/>
                <a:gd name="T66" fmla="*/ 103 w 178"/>
                <a:gd name="T67" fmla="*/ 174 h 294"/>
                <a:gd name="T68" fmla="*/ 94 w 178"/>
                <a:gd name="T69" fmla="*/ 111 h 294"/>
                <a:gd name="T70" fmla="*/ 66 w 178"/>
                <a:gd name="T71" fmla="*/ 115 h 294"/>
                <a:gd name="T72" fmla="*/ 84 w 178"/>
                <a:gd name="T73" fmla="*/ 120 h 294"/>
                <a:gd name="T74" fmla="*/ 71 w 178"/>
                <a:gd name="T75" fmla="*/ 174 h 294"/>
                <a:gd name="T76" fmla="*/ 71 w 178"/>
                <a:gd name="T77" fmla="*/ 183 h 294"/>
                <a:gd name="T78" fmla="*/ 112 w 178"/>
                <a:gd name="T79" fmla="*/ 178 h 294"/>
                <a:gd name="T80" fmla="*/ 107 w 178"/>
                <a:gd name="T81" fmla="*/ 150 h 294"/>
                <a:gd name="T82" fmla="*/ 75 w 178"/>
                <a:gd name="T83" fmla="*/ 222 h 294"/>
                <a:gd name="T84" fmla="*/ 66 w 178"/>
                <a:gd name="T85" fmla="*/ 284 h 294"/>
                <a:gd name="T86" fmla="*/ 103 w 178"/>
                <a:gd name="T87" fmla="*/ 294 h 294"/>
                <a:gd name="T88" fmla="*/ 112 w 178"/>
                <a:gd name="T89" fmla="*/ 231 h 294"/>
                <a:gd name="T90" fmla="*/ 103 w 178"/>
                <a:gd name="T91" fmla="*/ 284 h 294"/>
                <a:gd name="T92" fmla="*/ 75 w 178"/>
                <a:gd name="T93" fmla="*/ 231 h 294"/>
                <a:gd name="T94" fmla="*/ 103 w 178"/>
                <a:gd name="T95" fmla="*/ 284 h 294"/>
                <a:gd name="T96" fmla="*/ 133 w 178"/>
                <a:gd name="T97" fmla="*/ 226 h 294"/>
                <a:gd name="T98" fmla="*/ 138 w 178"/>
                <a:gd name="T99" fmla="*/ 231 h 294"/>
                <a:gd name="T100" fmla="*/ 169 w 178"/>
                <a:gd name="T101" fmla="*/ 269 h 294"/>
                <a:gd name="T102" fmla="*/ 160 w 178"/>
                <a:gd name="T103" fmla="*/ 284 h 294"/>
                <a:gd name="T104" fmla="*/ 151 w 178"/>
                <a:gd name="T105" fmla="*/ 249 h 294"/>
                <a:gd name="T106" fmla="*/ 137 w 178"/>
                <a:gd name="T107" fmla="*/ 284 h 294"/>
                <a:gd name="T108" fmla="*/ 137 w 178"/>
                <a:gd name="T109" fmla="*/ 294 h 294"/>
                <a:gd name="T110" fmla="*/ 178 w 178"/>
                <a:gd name="T111" fmla="*/ 289 h 294"/>
                <a:gd name="T112" fmla="*/ 169 w 178"/>
                <a:gd name="T113" fmla="*/ 269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78" h="294">
                  <a:moveTo>
                    <a:pt x="137" y="0"/>
                  </a:moveTo>
                  <a:cubicBezTo>
                    <a:pt x="135" y="0"/>
                    <a:pt x="133" y="1"/>
                    <a:pt x="133" y="5"/>
                  </a:cubicBezTo>
                  <a:cubicBezTo>
                    <a:pt x="133" y="8"/>
                    <a:pt x="135" y="9"/>
                    <a:pt x="137" y="9"/>
                  </a:cubicBezTo>
                  <a:cubicBezTo>
                    <a:pt x="138" y="9"/>
                    <a:pt x="138" y="9"/>
                    <a:pt x="138" y="9"/>
                  </a:cubicBezTo>
                  <a:cubicBezTo>
                    <a:pt x="140" y="6"/>
                    <a:pt x="142" y="3"/>
                    <a:pt x="144" y="0"/>
                  </a:cubicBezTo>
                  <a:lnTo>
                    <a:pt x="137" y="0"/>
                  </a:lnTo>
                  <a:close/>
                  <a:moveTo>
                    <a:pt x="41" y="39"/>
                  </a:moveTo>
                  <a:cubicBezTo>
                    <a:pt x="37" y="39"/>
                    <a:pt x="36" y="41"/>
                    <a:pt x="36" y="44"/>
                  </a:cubicBezTo>
                  <a:cubicBezTo>
                    <a:pt x="36" y="63"/>
                    <a:pt x="36" y="63"/>
                    <a:pt x="36" y="63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27" y="36"/>
                    <a:pt x="27" y="36"/>
                    <a:pt x="27" y="36"/>
                  </a:cubicBezTo>
                  <a:cubicBezTo>
                    <a:pt x="25" y="38"/>
                    <a:pt x="24" y="40"/>
                    <a:pt x="22" y="43"/>
                  </a:cubicBezTo>
                  <a:cubicBezTo>
                    <a:pt x="22" y="43"/>
                    <a:pt x="21" y="43"/>
                    <a:pt x="21" y="44"/>
                  </a:cubicBezTo>
                  <a:cubicBezTo>
                    <a:pt x="20" y="45"/>
                    <a:pt x="19" y="47"/>
                    <a:pt x="18" y="48"/>
                  </a:cubicBezTo>
                  <a:cubicBezTo>
                    <a:pt x="18" y="63"/>
                    <a:pt x="18" y="63"/>
                    <a:pt x="18" y="63"/>
                  </a:cubicBezTo>
                  <a:cubicBezTo>
                    <a:pt x="9" y="63"/>
                    <a:pt x="9" y="63"/>
                    <a:pt x="9" y="63"/>
                  </a:cubicBezTo>
                  <a:cubicBezTo>
                    <a:pt x="8" y="63"/>
                    <a:pt x="8" y="63"/>
                    <a:pt x="8" y="63"/>
                  </a:cubicBezTo>
                  <a:cubicBezTo>
                    <a:pt x="7" y="66"/>
                    <a:pt x="5" y="69"/>
                    <a:pt x="4" y="72"/>
                  </a:cubicBezTo>
                  <a:cubicBezTo>
                    <a:pt x="4" y="72"/>
                    <a:pt x="4" y="72"/>
                    <a:pt x="4" y="72"/>
                  </a:cubicBezTo>
                  <a:cubicBezTo>
                    <a:pt x="4" y="72"/>
                    <a:pt x="4" y="72"/>
                    <a:pt x="4" y="72"/>
                  </a:cubicBezTo>
                  <a:cubicBezTo>
                    <a:pt x="41" y="72"/>
                    <a:pt x="41" y="72"/>
                    <a:pt x="41" y="72"/>
                  </a:cubicBezTo>
                  <a:cubicBezTo>
                    <a:pt x="43" y="72"/>
                    <a:pt x="45" y="71"/>
                    <a:pt x="45" y="67"/>
                  </a:cubicBezTo>
                  <a:cubicBezTo>
                    <a:pt x="45" y="44"/>
                    <a:pt x="45" y="44"/>
                    <a:pt x="45" y="44"/>
                  </a:cubicBezTo>
                  <a:cubicBezTo>
                    <a:pt x="45" y="41"/>
                    <a:pt x="44" y="39"/>
                    <a:pt x="41" y="39"/>
                  </a:cubicBezTo>
                  <a:close/>
                  <a:moveTo>
                    <a:pt x="36" y="111"/>
                  </a:moveTo>
                  <a:cubicBezTo>
                    <a:pt x="9" y="111"/>
                    <a:pt x="9" y="111"/>
                    <a:pt x="9" y="111"/>
                  </a:cubicBezTo>
                  <a:cubicBezTo>
                    <a:pt x="4" y="111"/>
                    <a:pt x="0" y="115"/>
                    <a:pt x="0" y="120"/>
                  </a:cubicBezTo>
                  <a:cubicBezTo>
                    <a:pt x="0" y="174"/>
                    <a:pt x="0" y="174"/>
                    <a:pt x="0" y="174"/>
                  </a:cubicBezTo>
                  <a:cubicBezTo>
                    <a:pt x="0" y="179"/>
                    <a:pt x="4" y="183"/>
                    <a:pt x="9" y="183"/>
                  </a:cubicBezTo>
                  <a:cubicBezTo>
                    <a:pt x="36" y="183"/>
                    <a:pt x="36" y="183"/>
                    <a:pt x="36" y="183"/>
                  </a:cubicBezTo>
                  <a:cubicBezTo>
                    <a:pt x="41" y="183"/>
                    <a:pt x="45" y="179"/>
                    <a:pt x="45" y="174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45" y="115"/>
                    <a:pt x="41" y="111"/>
                    <a:pt x="36" y="111"/>
                  </a:cubicBezTo>
                  <a:close/>
                  <a:moveTo>
                    <a:pt x="36" y="174"/>
                  </a:moveTo>
                  <a:cubicBezTo>
                    <a:pt x="9" y="174"/>
                    <a:pt x="9" y="174"/>
                    <a:pt x="9" y="174"/>
                  </a:cubicBezTo>
                  <a:cubicBezTo>
                    <a:pt x="9" y="120"/>
                    <a:pt x="9" y="120"/>
                    <a:pt x="9" y="120"/>
                  </a:cubicBezTo>
                  <a:cubicBezTo>
                    <a:pt x="36" y="120"/>
                    <a:pt x="36" y="120"/>
                    <a:pt x="36" y="120"/>
                  </a:cubicBezTo>
                  <a:lnTo>
                    <a:pt x="36" y="174"/>
                  </a:lnTo>
                  <a:close/>
                  <a:moveTo>
                    <a:pt x="36" y="222"/>
                  </a:moveTo>
                  <a:cubicBezTo>
                    <a:pt x="9" y="222"/>
                    <a:pt x="9" y="222"/>
                    <a:pt x="9" y="222"/>
                  </a:cubicBezTo>
                  <a:cubicBezTo>
                    <a:pt x="7" y="222"/>
                    <a:pt x="6" y="222"/>
                    <a:pt x="4" y="223"/>
                  </a:cubicBezTo>
                  <a:cubicBezTo>
                    <a:pt x="4" y="223"/>
                    <a:pt x="4" y="223"/>
                    <a:pt x="4" y="223"/>
                  </a:cubicBezTo>
                  <a:cubicBezTo>
                    <a:pt x="6" y="226"/>
                    <a:pt x="7" y="229"/>
                    <a:pt x="9" y="232"/>
                  </a:cubicBezTo>
                  <a:cubicBezTo>
                    <a:pt x="9" y="231"/>
                    <a:pt x="9" y="231"/>
                    <a:pt x="9" y="231"/>
                  </a:cubicBezTo>
                  <a:cubicBezTo>
                    <a:pt x="36" y="231"/>
                    <a:pt x="36" y="231"/>
                    <a:pt x="36" y="231"/>
                  </a:cubicBezTo>
                  <a:cubicBezTo>
                    <a:pt x="36" y="267"/>
                    <a:pt x="36" y="267"/>
                    <a:pt x="36" y="267"/>
                  </a:cubicBezTo>
                  <a:cubicBezTo>
                    <a:pt x="38" y="269"/>
                    <a:pt x="40" y="271"/>
                    <a:pt x="42" y="273"/>
                  </a:cubicBezTo>
                  <a:cubicBezTo>
                    <a:pt x="43" y="274"/>
                    <a:pt x="44" y="274"/>
                    <a:pt x="45" y="275"/>
                  </a:cubicBezTo>
                  <a:cubicBezTo>
                    <a:pt x="45" y="231"/>
                    <a:pt x="45" y="231"/>
                    <a:pt x="45" y="231"/>
                  </a:cubicBezTo>
                  <a:cubicBezTo>
                    <a:pt x="45" y="226"/>
                    <a:pt x="41" y="222"/>
                    <a:pt x="36" y="222"/>
                  </a:cubicBezTo>
                  <a:close/>
                  <a:moveTo>
                    <a:pt x="103" y="0"/>
                  </a:moveTo>
                  <a:cubicBezTo>
                    <a:pt x="75" y="0"/>
                    <a:pt x="75" y="0"/>
                    <a:pt x="75" y="0"/>
                  </a:cubicBezTo>
                  <a:cubicBezTo>
                    <a:pt x="70" y="0"/>
                    <a:pt x="66" y="4"/>
                    <a:pt x="66" y="9"/>
                  </a:cubicBezTo>
                  <a:cubicBezTo>
                    <a:pt x="66" y="63"/>
                    <a:pt x="66" y="63"/>
                    <a:pt x="66" y="63"/>
                  </a:cubicBezTo>
                  <a:cubicBezTo>
                    <a:pt x="66" y="68"/>
                    <a:pt x="70" y="72"/>
                    <a:pt x="75" y="72"/>
                  </a:cubicBezTo>
                  <a:cubicBezTo>
                    <a:pt x="103" y="72"/>
                    <a:pt x="103" y="72"/>
                    <a:pt x="103" y="72"/>
                  </a:cubicBezTo>
                  <a:cubicBezTo>
                    <a:pt x="108" y="72"/>
                    <a:pt x="112" y="68"/>
                    <a:pt x="112" y="63"/>
                  </a:cubicBezTo>
                  <a:cubicBezTo>
                    <a:pt x="112" y="9"/>
                    <a:pt x="112" y="9"/>
                    <a:pt x="112" y="9"/>
                  </a:cubicBezTo>
                  <a:cubicBezTo>
                    <a:pt x="112" y="4"/>
                    <a:pt x="108" y="0"/>
                    <a:pt x="103" y="0"/>
                  </a:cubicBezTo>
                  <a:close/>
                  <a:moveTo>
                    <a:pt x="103" y="63"/>
                  </a:moveTo>
                  <a:cubicBezTo>
                    <a:pt x="75" y="63"/>
                    <a:pt x="75" y="63"/>
                    <a:pt x="75" y="63"/>
                  </a:cubicBezTo>
                  <a:cubicBezTo>
                    <a:pt x="75" y="9"/>
                    <a:pt x="75" y="9"/>
                    <a:pt x="75" y="9"/>
                  </a:cubicBezTo>
                  <a:cubicBezTo>
                    <a:pt x="103" y="9"/>
                    <a:pt x="103" y="9"/>
                    <a:pt x="103" y="9"/>
                  </a:cubicBezTo>
                  <a:lnTo>
                    <a:pt x="103" y="63"/>
                  </a:lnTo>
                  <a:close/>
                  <a:moveTo>
                    <a:pt x="107" y="150"/>
                  </a:moveTo>
                  <a:cubicBezTo>
                    <a:pt x="107" y="150"/>
                    <a:pt x="107" y="150"/>
                    <a:pt x="107" y="150"/>
                  </a:cubicBezTo>
                  <a:cubicBezTo>
                    <a:pt x="104" y="150"/>
                    <a:pt x="103" y="152"/>
                    <a:pt x="103" y="155"/>
                  </a:cubicBezTo>
                  <a:cubicBezTo>
                    <a:pt x="103" y="174"/>
                    <a:pt x="103" y="174"/>
                    <a:pt x="103" y="174"/>
                  </a:cubicBezTo>
                  <a:cubicBezTo>
                    <a:pt x="94" y="174"/>
                    <a:pt x="94" y="174"/>
                    <a:pt x="94" y="174"/>
                  </a:cubicBezTo>
                  <a:cubicBezTo>
                    <a:pt x="94" y="111"/>
                    <a:pt x="94" y="111"/>
                    <a:pt x="94" y="111"/>
                  </a:cubicBezTo>
                  <a:cubicBezTo>
                    <a:pt x="71" y="111"/>
                    <a:pt x="71" y="111"/>
                    <a:pt x="71" y="111"/>
                  </a:cubicBezTo>
                  <a:cubicBezTo>
                    <a:pt x="68" y="111"/>
                    <a:pt x="66" y="112"/>
                    <a:pt x="66" y="115"/>
                  </a:cubicBezTo>
                  <a:cubicBezTo>
                    <a:pt x="66" y="119"/>
                    <a:pt x="68" y="120"/>
                    <a:pt x="71" y="120"/>
                  </a:cubicBezTo>
                  <a:cubicBezTo>
                    <a:pt x="84" y="120"/>
                    <a:pt x="84" y="120"/>
                    <a:pt x="84" y="120"/>
                  </a:cubicBezTo>
                  <a:cubicBezTo>
                    <a:pt x="84" y="174"/>
                    <a:pt x="84" y="174"/>
                    <a:pt x="84" y="174"/>
                  </a:cubicBezTo>
                  <a:cubicBezTo>
                    <a:pt x="71" y="174"/>
                    <a:pt x="71" y="174"/>
                    <a:pt x="71" y="174"/>
                  </a:cubicBezTo>
                  <a:cubicBezTo>
                    <a:pt x="68" y="174"/>
                    <a:pt x="66" y="175"/>
                    <a:pt x="66" y="178"/>
                  </a:cubicBezTo>
                  <a:cubicBezTo>
                    <a:pt x="66" y="181"/>
                    <a:pt x="68" y="183"/>
                    <a:pt x="71" y="183"/>
                  </a:cubicBezTo>
                  <a:cubicBezTo>
                    <a:pt x="107" y="183"/>
                    <a:pt x="107" y="183"/>
                    <a:pt x="107" y="183"/>
                  </a:cubicBezTo>
                  <a:cubicBezTo>
                    <a:pt x="110" y="183"/>
                    <a:pt x="112" y="181"/>
                    <a:pt x="112" y="178"/>
                  </a:cubicBezTo>
                  <a:cubicBezTo>
                    <a:pt x="112" y="172"/>
                    <a:pt x="112" y="172"/>
                    <a:pt x="112" y="172"/>
                  </a:cubicBezTo>
                  <a:cubicBezTo>
                    <a:pt x="110" y="165"/>
                    <a:pt x="108" y="158"/>
                    <a:pt x="107" y="150"/>
                  </a:cubicBezTo>
                  <a:close/>
                  <a:moveTo>
                    <a:pt x="103" y="222"/>
                  </a:moveTo>
                  <a:cubicBezTo>
                    <a:pt x="75" y="222"/>
                    <a:pt x="75" y="222"/>
                    <a:pt x="75" y="222"/>
                  </a:cubicBezTo>
                  <a:cubicBezTo>
                    <a:pt x="70" y="222"/>
                    <a:pt x="66" y="226"/>
                    <a:pt x="66" y="231"/>
                  </a:cubicBezTo>
                  <a:cubicBezTo>
                    <a:pt x="66" y="284"/>
                    <a:pt x="66" y="284"/>
                    <a:pt x="66" y="284"/>
                  </a:cubicBezTo>
                  <a:cubicBezTo>
                    <a:pt x="66" y="289"/>
                    <a:pt x="70" y="294"/>
                    <a:pt x="75" y="294"/>
                  </a:cubicBezTo>
                  <a:cubicBezTo>
                    <a:pt x="103" y="294"/>
                    <a:pt x="103" y="294"/>
                    <a:pt x="103" y="294"/>
                  </a:cubicBezTo>
                  <a:cubicBezTo>
                    <a:pt x="108" y="294"/>
                    <a:pt x="112" y="289"/>
                    <a:pt x="112" y="284"/>
                  </a:cubicBezTo>
                  <a:cubicBezTo>
                    <a:pt x="112" y="231"/>
                    <a:pt x="112" y="231"/>
                    <a:pt x="112" y="231"/>
                  </a:cubicBezTo>
                  <a:cubicBezTo>
                    <a:pt x="112" y="226"/>
                    <a:pt x="108" y="222"/>
                    <a:pt x="103" y="222"/>
                  </a:cubicBezTo>
                  <a:close/>
                  <a:moveTo>
                    <a:pt x="103" y="284"/>
                  </a:moveTo>
                  <a:cubicBezTo>
                    <a:pt x="75" y="284"/>
                    <a:pt x="75" y="284"/>
                    <a:pt x="75" y="284"/>
                  </a:cubicBezTo>
                  <a:cubicBezTo>
                    <a:pt x="75" y="231"/>
                    <a:pt x="75" y="231"/>
                    <a:pt x="75" y="231"/>
                  </a:cubicBezTo>
                  <a:cubicBezTo>
                    <a:pt x="103" y="231"/>
                    <a:pt x="103" y="231"/>
                    <a:pt x="103" y="231"/>
                  </a:cubicBezTo>
                  <a:lnTo>
                    <a:pt x="103" y="284"/>
                  </a:lnTo>
                  <a:close/>
                  <a:moveTo>
                    <a:pt x="133" y="224"/>
                  </a:moveTo>
                  <a:cubicBezTo>
                    <a:pt x="133" y="224"/>
                    <a:pt x="133" y="225"/>
                    <a:pt x="133" y="226"/>
                  </a:cubicBezTo>
                  <a:cubicBezTo>
                    <a:pt x="133" y="230"/>
                    <a:pt x="135" y="231"/>
                    <a:pt x="137" y="231"/>
                  </a:cubicBezTo>
                  <a:cubicBezTo>
                    <a:pt x="138" y="231"/>
                    <a:pt x="138" y="231"/>
                    <a:pt x="138" y="231"/>
                  </a:cubicBezTo>
                  <a:cubicBezTo>
                    <a:pt x="136" y="229"/>
                    <a:pt x="135" y="226"/>
                    <a:pt x="133" y="224"/>
                  </a:cubicBezTo>
                  <a:close/>
                  <a:moveTo>
                    <a:pt x="169" y="269"/>
                  </a:moveTo>
                  <a:cubicBezTo>
                    <a:pt x="169" y="284"/>
                    <a:pt x="169" y="284"/>
                    <a:pt x="169" y="284"/>
                  </a:cubicBezTo>
                  <a:cubicBezTo>
                    <a:pt x="160" y="284"/>
                    <a:pt x="160" y="284"/>
                    <a:pt x="160" y="284"/>
                  </a:cubicBezTo>
                  <a:cubicBezTo>
                    <a:pt x="160" y="260"/>
                    <a:pt x="160" y="260"/>
                    <a:pt x="160" y="260"/>
                  </a:cubicBezTo>
                  <a:cubicBezTo>
                    <a:pt x="157" y="256"/>
                    <a:pt x="154" y="253"/>
                    <a:pt x="151" y="249"/>
                  </a:cubicBezTo>
                  <a:cubicBezTo>
                    <a:pt x="151" y="284"/>
                    <a:pt x="151" y="284"/>
                    <a:pt x="151" y="284"/>
                  </a:cubicBezTo>
                  <a:cubicBezTo>
                    <a:pt x="137" y="284"/>
                    <a:pt x="137" y="284"/>
                    <a:pt x="137" y="284"/>
                  </a:cubicBezTo>
                  <a:cubicBezTo>
                    <a:pt x="135" y="284"/>
                    <a:pt x="133" y="286"/>
                    <a:pt x="133" y="289"/>
                  </a:cubicBezTo>
                  <a:cubicBezTo>
                    <a:pt x="133" y="292"/>
                    <a:pt x="135" y="294"/>
                    <a:pt x="137" y="294"/>
                  </a:cubicBezTo>
                  <a:cubicBezTo>
                    <a:pt x="174" y="294"/>
                    <a:pt x="174" y="294"/>
                    <a:pt x="174" y="294"/>
                  </a:cubicBezTo>
                  <a:cubicBezTo>
                    <a:pt x="176" y="294"/>
                    <a:pt x="178" y="292"/>
                    <a:pt x="178" y="289"/>
                  </a:cubicBezTo>
                  <a:cubicBezTo>
                    <a:pt x="178" y="277"/>
                    <a:pt x="178" y="277"/>
                    <a:pt x="178" y="277"/>
                  </a:cubicBezTo>
                  <a:cubicBezTo>
                    <a:pt x="175" y="274"/>
                    <a:pt x="172" y="272"/>
                    <a:pt x="169" y="269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64" name="Freeform 153"/>
            <p:cNvSpPr>
              <a:spLocks/>
            </p:cNvSpPr>
            <p:nvPr userDrawn="1"/>
          </p:nvSpPr>
          <p:spPr bwMode="gray">
            <a:xfrm>
              <a:off x="11164888" y="5548313"/>
              <a:ext cx="73025" cy="74613"/>
            </a:xfrm>
            <a:custGeom>
              <a:avLst/>
              <a:gdLst>
                <a:gd name="T0" fmla="*/ 40 w 41"/>
                <a:gd name="T1" fmla="*/ 23 h 41"/>
                <a:gd name="T2" fmla="*/ 19 w 41"/>
                <a:gd name="T3" fmla="*/ 40 h 41"/>
                <a:gd name="T4" fmla="*/ 2 w 41"/>
                <a:gd name="T5" fmla="*/ 18 h 41"/>
                <a:gd name="T6" fmla="*/ 23 w 41"/>
                <a:gd name="T7" fmla="*/ 1 h 41"/>
                <a:gd name="T8" fmla="*/ 40 w 41"/>
                <a:gd name="T9" fmla="*/ 2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41">
                  <a:moveTo>
                    <a:pt x="40" y="23"/>
                  </a:moveTo>
                  <a:cubicBezTo>
                    <a:pt x="39" y="33"/>
                    <a:pt x="29" y="41"/>
                    <a:pt x="19" y="40"/>
                  </a:cubicBezTo>
                  <a:cubicBezTo>
                    <a:pt x="8" y="39"/>
                    <a:pt x="0" y="29"/>
                    <a:pt x="2" y="18"/>
                  </a:cubicBezTo>
                  <a:cubicBezTo>
                    <a:pt x="3" y="8"/>
                    <a:pt x="12" y="0"/>
                    <a:pt x="23" y="1"/>
                  </a:cubicBezTo>
                  <a:cubicBezTo>
                    <a:pt x="34" y="2"/>
                    <a:pt x="41" y="12"/>
                    <a:pt x="40" y="23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65" name="Freeform 154"/>
            <p:cNvSpPr>
              <a:spLocks/>
            </p:cNvSpPr>
            <p:nvPr userDrawn="1"/>
          </p:nvSpPr>
          <p:spPr bwMode="gray">
            <a:xfrm>
              <a:off x="11156951" y="5618163"/>
              <a:ext cx="74613" cy="73025"/>
            </a:xfrm>
            <a:custGeom>
              <a:avLst/>
              <a:gdLst>
                <a:gd name="T0" fmla="*/ 40 w 41"/>
                <a:gd name="T1" fmla="*/ 22 h 40"/>
                <a:gd name="T2" fmla="*/ 19 w 41"/>
                <a:gd name="T3" fmla="*/ 39 h 40"/>
                <a:gd name="T4" fmla="*/ 1 w 41"/>
                <a:gd name="T5" fmla="*/ 18 h 40"/>
                <a:gd name="T6" fmla="*/ 23 w 41"/>
                <a:gd name="T7" fmla="*/ 1 h 40"/>
                <a:gd name="T8" fmla="*/ 40 w 41"/>
                <a:gd name="T9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40">
                  <a:moveTo>
                    <a:pt x="40" y="22"/>
                  </a:moveTo>
                  <a:cubicBezTo>
                    <a:pt x="39" y="33"/>
                    <a:pt x="29" y="40"/>
                    <a:pt x="19" y="39"/>
                  </a:cubicBezTo>
                  <a:cubicBezTo>
                    <a:pt x="8" y="38"/>
                    <a:pt x="0" y="29"/>
                    <a:pt x="1" y="18"/>
                  </a:cubicBezTo>
                  <a:cubicBezTo>
                    <a:pt x="3" y="7"/>
                    <a:pt x="12" y="0"/>
                    <a:pt x="23" y="1"/>
                  </a:cubicBezTo>
                  <a:cubicBezTo>
                    <a:pt x="33" y="2"/>
                    <a:pt x="41" y="11"/>
                    <a:pt x="40" y="22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66" name="Freeform 155"/>
            <p:cNvSpPr>
              <a:spLocks/>
            </p:cNvSpPr>
            <p:nvPr userDrawn="1"/>
          </p:nvSpPr>
          <p:spPr bwMode="gray">
            <a:xfrm>
              <a:off x="11150601" y="5686425"/>
              <a:ext cx="73025" cy="74613"/>
            </a:xfrm>
            <a:custGeom>
              <a:avLst/>
              <a:gdLst>
                <a:gd name="T0" fmla="*/ 40 w 41"/>
                <a:gd name="T1" fmla="*/ 23 h 41"/>
                <a:gd name="T2" fmla="*/ 18 w 41"/>
                <a:gd name="T3" fmla="*/ 40 h 41"/>
                <a:gd name="T4" fmla="*/ 1 w 41"/>
                <a:gd name="T5" fmla="*/ 18 h 41"/>
                <a:gd name="T6" fmla="*/ 23 w 41"/>
                <a:gd name="T7" fmla="*/ 1 h 41"/>
                <a:gd name="T8" fmla="*/ 40 w 41"/>
                <a:gd name="T9" fmla="*/ 2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41">
                  <a:moveTo>
                    <a:pt x="40" y="23"/>
                  </a:moveTo>
                  <a:cubicBezTo>
                    <a:pt x="39" y="33"/>
                    <a:pt x="29" y="41"/>
                    <a:pt x="18" y="40"/>
                  </a:cubicBezTo>
                  <a:cubicBezTo>
                    <a:pt x="8" y="39"/>
                    <a:pt x="0" y="29"/>
                    <a:pt x="1" y="18"/>
                  </a:cubicBezTo>
                  <a:cubicBezTo>
                    <a:pt x="2" y="8"/>
                    <a:pt x="12" y="0"/>
                    <a:pt x="23" y="1"/>
                  </a:cubicBezTo>
                  <a:cubicBezTo>
                    <a:pt x="33" y="2"/>
                    <a:pt x="41" y="12"/>
                    <a:pt x="40" y="23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67" name="Freeform 156"/>
            <p:cNvSpPr>
              <a:spLocks/>
            </p:cNvSpPr>
            <p:nvPr userDrawn="1"/>
          </p:nvSpPr>
          <p:spPr bwMode="gray">
            <a:xfrm>
              <a:off x="11142663" y="5757863"/>
              <a:ext cx="74613" cy="71438"/>
            </a:xfrm>
            <a:custGeom>
              <a:avLst/>
              <a:gdLst>
                <a:gd name="T0" fmla="*/ 40 w 41"/>
                <a:gd name="T1" fmla="*/ 22 h 40"/>
                <a:gd name="T2" fmla="*/ 18 w 41"/>
                <a:gd name="T3" fmla="*/ 39 h 40"/>
                <a:gd name="T4" fmla="*/ 1 w 41"/>
                <a:gd name="T5" fmla="*/ 18 h 40"/>
                <a:gd name="T6" fmla="*/ 22 w 41"/>
                <a:gd name="T7" fmla="*/ 1 h 40"/>
                <a:gd name="T8" fmla="*/ 40 w 41"/>
                <a:gd name="T9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40">
                  <a:moveTo>
                    <a:pt x="40" y="22"/>
                  </a:moveTo>
                  <a:cubicBezTo>
                    <a:pt x="38" y="33"/>
                    <a:pt x="29" y="40"/>
                    <a:pt x="18" y="39"/>
                  </a:cubicBezTo>
                  <a:cubicBezTo>
                    <a:pt x="8" y="38"/>
                    <a:pt x="0" y="29"/>
                    <a:pt x="1" y="18"/>
                  </a:cubicBezTo>
                  <a:cubicBezTo>
                    <a:pt x="2" y="7"/>
                    <a:pt x="12" y="0"/>
                    <a:pt x="22" y="1"/>
                  </a:cubicBezTo>
                  <a:cubicBezTo>
                    <a:pt x="33" y="2"/>
                    <a:pt x="41" y="11"/>
                    <a:pt x="40" y="22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68" name="Freeform 157"/>
            <p:cNvSpPr>
              <a:spLocks/>
            </p:cNvSpPr>
            <p:nvPr userDrawn="1"/>
          </p:nvSpPr>
          <p:spPr bwMode="gray">
            <a:xfrm>
              <a:off x="11136313" y="5826125"/>
              <a:ext cx="73025" cy="73025"/>
            </a:xfrm>
            <a:custGeom>
              <a:avLst/>
              <a:gdLst>
                <a:gd name="T0" fmla="*/ 39 w 41"/>
                <a:gd name="T1" fmla="*/ 23 h 41"/>
                <a:gd name="T2" fmla="*/ 18 w 41"/>
                <a:gd name="T3" fmla="*/ 40 h 41"/>
                <a:gd name="T4" fmla="*/ 1 w 41"/>
                <a:gd name="T5" fmla="*/ 18 h 41"/>
                <a:gd name="T6" fmla="*/ 22 w 41"/>
                <a:gd name="T7" fmla="*/ 1 h 41"/>
                <a:gd name="T8" fmla="*/ 39 w 41"/>
                <a:gd name="T9" fmla="*/ 2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41">
                  <a:moveTo>
                    <a:pt x="39" y="23"/>
                  </a:moveTo>
                  <a:cubicBezTo>
                    <a:pt x="38" y="33"/>
                    <a:pt x="29" y="41"/>
                    <a:pt x="18" y="40"/>
                  </a:cubicBezTo>
                  <a:cubicBezTo>
                    <a:pt x="7" y="39"/>
                    <a:pt x="0" y="29"/>
                    <a:pt x="1" y="18"/>
                  </a:cubicBezTo>
                  <a:cubicBezTo>
                    <a:pt x="2" y="8"/>
                    <a:pt x="12" y="0"/>
                    <a:pt x="22" y="1"/>
                  </a:cubicBezTo>
                  <a:cubicBezTo>
                    <a:pt x="33" y="2"/>
                    <a:pt x="41" y="12"/>
                    <a:pt x="39" y="23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69" name="Freeform 158"/>
            <p:cNvSpPr>
              <a:spLocks/>
            </p:cNvSpPr>
            <p:nvPr userDrawn="1"/>
          </p:nvSpPr>
          <p:spPr bwMode="gray">
            <a:xfrm>
              <a:off x="11128376" y="5895975"/>
              <a:ext cx="71438" cy="71438"/>
            </a:xfrm>
            <a:custGeom>
              <a:avLst/>
              <a:gdLst>
                <a:gd name="T0" fmla="*/ 39 w 40"/>
                <a:gd name="T1" fmla="*/ 22 h 40"/>
                <a:gd name="T2" fmla="*/ 18 w 40"/>
                <a:gd name="T3" fmla="*/ 39 h 40"/>
                <a:gd name="T4" fmla="*/ 1 w 40"/>
                <a:gd name="T5" fmla="*/ 18 h 40"/>
                <a:gd name="T6" fmla="*/ 22 w 40"/>
                <a:gd name="T7" fmla="*/ 1 h 40"/>
                <a:gd name="T8" fmla="*/ 39 w 40"/>
                <a:gd name="T9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39" y="22"/>
                  </a:moveTo>
                  <a:cubicBezTo>
                    <a:pt x="38" y="33"/>
                    <a:pt x="29" y="40"/>
                    <a:pt x="18" y="39"/>
                  </a:cubicBezTo>
                  <a:cubicBezTo>
                    <a:pt x="7" y="38"/>
                    <a:pt x="0" y="29"/>
                    <a:pt x="1" y="18"/>
                  </a:cubicBezTo>
                  <a:cubicBezTo>
                    <a:pt x="2" y="7"/>
                    <a:pt x="11" y="0"/>
                    <a:pt x="22" y="1"/>
                  </a:cubicBezTo>
                  <a:cubicBezTo>
                    <a:pt x="33" y="2"/>
                    <a:pt x="40" y="11"/>
                    <a:pt x="39" y="22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70" name="Freeform 159"/>
            <p:cNvSpPr>
              <a:spLocks/>
            </p:cNvSpPr>
            <p:nvPr userDrawn="1"/>
          </p:nvSpPr>
          <p:spPr bwMode="gray">
            <a:xfrm>
              <a:off x="8037513" y="5781675"/>
              <a:ext cx="649288" cy="263525"/>
            </a:xfrm>
            <a:custGeom>
              <a:avLst/>
              <a:gdLst>
                <a:gd name="T0" fmla="*/ 39 w 360"/>
                <a:gd name="T1" fmla="*/ 142 h 146"/>
                <a:gd name="T2" fmla="*/ 360 w 360"/>
                <a:gd name="T3" fmla="*/ 55 h 146"/>
                <a:gd name="T4" fmla="*/ 345 w 360"/>
                <a:gd name="T5" fmla="*/ 0 h 146"/>
                <a:gd name="T6" fmla="*/ 25 w 360"/>
                <a:gd name="T7" fmla="*/ 87 h 146"/>
                <a:gd name="T8" fmla="*/ 4 w 360"/>
                <a:gd name="T9" fmla="*/ 121 h 146"/>
                <a:gd name="T10" fmla="*/ 39 w 360"/>
                <a:gd name="T11" fmla="*/ 142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0" h="146">
                  <a:moveTo>
                    <a:pt x="39" y="142"/>
                  </a:moveTo>
                  <a:cubicBezTo>
                    <a:pt x="360" y="55"/>
                    <a:pt x="360" y="55"/>
                    <a:pt x="360" y="55"/>
                  </a:cubicBezTo>
                  <a:cubicBezTo>
                    <a:pt x="345" y="0"/>
                    <a:pt x="345" y="0"/>
                    <a:pt x="345" y="0"/>
                  </a:cubicBezTo>
                  <a:cubicBezTo>
                    <a:pt x="25" y="87"/>
                    <a:pt x="25" y="87"/>
                    <a:pt x="25" y="87"/>
                  </a:cubicBezTo>
                  <a:cubicBezTo>
                    <a:pt x="9" y="91"/>
                    <a:pt x="0" y="106"/>
                    <a:pt x="4" y="121"/>
                  </a:cubicBezTo>
                  <a:cubicBezTo>
                    <a:pt x="9" y="137"/>
                    <a:pt x="24" y="146"/>
                    <a:pt x="39" y="142"/>
                  </a:cubicBezTo>
                </a:path>
              </a:pathLst>
            </a:custGeom>
            <a:solidFill>
              <a:srgbClr val="107C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71" name="Freeform 160"/>
            <p:cNvSpPr>
              <a:spLocks/>
            </p:cNvSpPr>
            <p:nvPr userDrawn="1"/>
          </p:nvSpPr>
          <p:spPr bwMode="gray">
            <a:xfrm>
              <a:off x="8070851" y="5924550"/>
              <a:ext cx="90488" cy="114300"/>
            </a:xfrm>
            <a:custGeom>
              <a:avLst/>
              <a:gdLst>
                <a:gd name="T0" fmla="*/ 33 w 50"/>
                <a:gd name="T1" fmla="*/ 0 h 64"/>
                <a:gd name="T2" fmla="*/ 6 w 50"/>
                <a:gd name="T3" fmla="*/ 8 h 64"/>
                <a:gd name="T4" fmla="*/ 3 w 50"/>
                <a:gd name="T5" fmla="*/ 8 h 64"/>
                <a:gd name="T6" fmla="*/ 3 w 50"/>
                <a:gd name="T7" fmla="*/ 8 h 64"/>
                <a:gd name="T8" fmla="*/ 0 w 50"/>
                <a:gd name="T9" fmla="*/ 10 h 64"/>
                <a:gd name="T10" fmla="*/ 10 w 50"/>
                <a:gd name="T11" fmla="*/ 63 h 64"/>
                <a:gd name="T12" fmla="*/ 15 w 50"/>
                <a:gd name="T13" fmla="*/ 64 h 64"/>
                <a:gd name="T14" fmla="*/ 16 w 50"/>
                <a:gd name="T15" fmla="*/ 63 h 64"/>
                <a:gd name="T16" fmla="*/ 18 w 50"/>
                <a:gd name="T17" fmla="*/ 63 h 64"/>
                <a:gd name="T18" fmla="*/ 20 w 50"/>
                <a:gd name="T19" fmla="*/ 63 h 64"/>
                <a:gd name="T20" fmla="*/ 50 w 50"/>
                <a:gd name="T21" fmla="*/ 55 h 64"/>
                <a:gd name="T22" fmla="*/ 33 w 50"/>
                <a:gd name="T23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0" h="64">
                  <a:moveTo>
                    <a:pt x="33" y="0"/>
                  </a:moveTo>
                  <a:cubicBezTo>
                    <a:pt x="6" y="8"/>
                    <a:pt x="6" y="8"/>
                    <a:pt x="6" y="8"/>
                  </a:cubicBezTo>
                  <a:cubicBezTo>
                    <a:pt x="5" y="8"/>
                    <a:pt x="4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9"/>
                    <a:pt x="1" y="9"/>
                    <a:pt x="0" y="10"/>
                  </a:cubicBezTo>
                  <a:cubicBezTo>
                    <a:pt x="10" y="63"/>
                    <a:pt x="10" y="63"/>
                    <a:pt x="10" y="63"/>
                  </a:cubicBezTo>
                  <a:cubicBezTo>
                    <a:pt x="12" y="64"/>
                    <a:pt x="13" y="64"/>
                    <a:pt x="15" y="64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63"/>
                    <a:pt x="17" y="63"/>
                    <a:pt x="18" y="63"/>
                  </a:cubicBezTo>
                  <a:cubicBezTo>
                    <a:pt x="19" y="63"/>
                    <a:pt x="19" y="63"/>
                    <a:pt x="20" y="63"/>
                  </a:cubicBezTo>
                  <a:cubicBezTo>
                    <a:pt x="50" y="55"/>
                    <a:pt x="50" y="55"/>
                    <a:pt x="50" y="55"/>
                  </a:cubicBezTo>
                  <a:lnTo>
                    <a:pt x="33" y="0"/>
                  </a:lnTo>
                  <a:close/>
                </a:path>
              </a:pathLst>
            </a:custGeom>
            <a:solidFill>
              <a:srgbClr val="0D5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72" name="Freeform 161"/>
            <p:cNvSpPr>
              <a:spLocks/>
            </p:cNvSpPr>
            <p:nvPr userDrawn="1"/>
          </p:nvSpPr>
          <p:spPr bwMode="gray">
            <a:xfrm>
              <a:off x="8091488" y="5668963"/>
              <a:ext cx="554038" cy="960438"/>
            </a:xfrm>
            <a:custGeom>
              <a:avLst/>
              <a:gdLst>
                <a:gd name="T0" fmla="*/ 238 w 307"/>
                <a:gd name="T1" fmla="*/ 303 h 535"/>
                <a:gd name="T2" fmla="*/ 278 w 307"/>
                <a:gd name="T3" fmla="*/ 206 h 535"/>
                <a:gd name="T4" fmla="*/ 281 w 307"/>
                <a:gd name="T5" fmla="*/ 159 h 535"/>
                <a:gd name="T6" fmla="*/ 244 w 307"/>
                <a:gd name="T7" fmla="*/ 27 h 535"/>
                <a:gd name="T8" fmla="*/ 243 w 307"/>
                <a:gd name="T9" fmla="*/ 27 h 535"/>
                <a:gd name="T10" fmla="*/ 206 w 307"/>
                <a:gd name="T11" fmla="*/ 3 h 535"/>
                <a:gd name="T12" fmla="*/ 177 w 307"/>
                <a:gd name="T13" fmla="*/ 41 h 535"/>
                <a:gd name="T14" fmla="*/ 178 w 307"/>
                <a:gd name="T15" fmla="*/ 43 h 535"/>
                <a:gd name="T16" fmla="*/ 178 w 307"/>
                <a:gd name="T17" fmla="*/ 43 h 535"/>
                <a:gd name="T18" fmla="*/ 142 w 307"/>
                <a:gd name="T19" fmla="*/ 23 h 535"/>
                <a:gd name="T20" fmla="*/ 113 w 307"/>
                <a:gd name="T21" fmla="*/ 59 h 535"/>
                <a:gd name="T22" fmla="*/ 78 w 307"/>
                <a:gd name="T23" fmla="*/ 41 h 535"/>
                <a:gd name="T24" fmla="*/ 49 w 307"/>
                <a:gd name="T25" fmla="*/ 80 h 535"/>
                <a:gd name="T26" fmla="*/ 55 w 307"/>
                <a:gd name="T27" fmla="*/ 95 h 535"/>
                <a:gd name="T28" fmla="*/ 32 w 307"/>
                <a:gd name="T29" fmla="*/ 90 h 535"/>
                <a:gd name="T30" fmla="*/ 3 w 307"/>
                <a:gd name="T31" fmla="*/ 128 h 535"/>
                <a:gd name="T32" fmla="*/ 3 w 307"/>
                <a:gd name="T33" fmla="*/ 129 h 535"/>
                <a:gd name="T34" fmla="*/ 3 w 307"/>
                <a:gd name="T35" fmla="*/ 129 h 535"/>
                <a:gd name="T36" fmla="*/ 46 w 307"/>
                <a:gd name="T37" fmla="*/ 364 h 535"/>
                <a:gd name="T38" fmla="*/ 94 w 307"/>
                <a:gd name="T39" fmla="*/ 535 h 535"/>
                <a:gd name="T40" fmla="*/ 307 w 307"/>
                <a:gd name="T41" fmla="*/ 528 h 535"/>
                <a:gd name="T42" fmla="*/ 238 w 307"/>
                <a:gd name="T43" fmla="*/ 303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7" h="535">
                  <a:moveTo>
                    <a:pt x="238" y="303"/>
                  </a:moveTo>
                  <a:cubicBezTo>
                    <a:pt x="278" y="206"/>
                    <a:pt x="278" y="206"/>
                    <a:pt x="278" y="206"/>
                  </a:cubicBezTo>
                  <a:cubicBezTo>
                    <a:pt x="285" y="192"/>
                    <a:pt x="286" y="175"/>
                    <a:pt x="281" y="159"/>
                  </a:cubicBezTo>
                  <a:cubicBezTo>
                    <a:pt x="244" y="27"/>
                    <a:pt x="244" y="27"/>
                    <a:pt x="244" y="27"/>
                  </a:cubicBezTo>
                  <a:cubicBezTo>
                    <a:pt x="243" y="27"/>
                    <a:pt x="243" y="27"/>
                    <a:pt x="243" y="27"/>
                  </a:cubicBezTo>
                  <a:cubicBezTo>
                    <a:pt x="239" y="11"/>
                    <a:pt x="223" y="0"/>
                    <a:pt x="206" y="3"/>
                  </a:cubicBezTo>
                  <a:cubicBezTo>
                    <a:pt x="188" y="5"/>
                    <a:pt x="175" y="22"/>
                    <a:pt x="177" y="41"/>
                  </a:cubicBezTo>
                  <a:cubicBezTo>
                    <a:pt x="177" y="42"/>
                    <a:pt x="178" y="42"/>
                    <a:pt x="178" y="43"/>
                  </a:cubicBezTo>
                  <a:cubicBezTo>
                    <a:pt x="178" y="43"/>
                    <a:pt x="178" y="43"/>
                    <a:pt x="178" y="43"/>
                  </a:cubicBezTo>
                  <a:cubicBezTo>
                    <a:pt x="172" y="29"/>
                    <a:pt x="157" y="20"/>
                    <a:pt x="142" y="23"/>
                  </a:cubicBezTo>
                  <a:cubicBezTo>
                    <a:pt x="124" y="25"/>
                    <a:pt x="111" y="41"/>
                    <a:pt x="113" y="59"/>
                  </a:cubicBezTo>
                  <a:cubicBezTo>
                    <a:pt x="106" y="47"/>
                    <a:pt x="93" y="39"/>
                    <a:pt x="78" y="41"/>
                  </a:cubicBezTo>
                  <a:cubicBezTo>
                    <a:pt x="59" y="44"/>
                    <a:pt x="47" y="61"/>
                    <a:pt x="49" y="80"/>
                  </a:cubicBezTo>
                  <a:cubicBezTo>
                    <a:pt x="50" y="86"/>
                    <a:pt x="52" y="91"/>
                    <a:pt x="55" y="95"/>
                  </a:cubicBezTo>
                  <a:cubicBezTo>
                    <a:pt x="49" y="91"/>
                    <a:pt x="40" y="88"/>
                    <a:pt x="32" y="90"/>
                  </a:cubicBezTo>
                  <a:cubicBezTo>
                    <a:pt x="13" y="92"/>
                    <a:pt x="0" y="109"/>
                    <a:pt x="3" y="128"/>
                  </a:cubicBezTo>
                  <a:cubicBezTo>
                    <a:pt x="3" y="128"/>
                    <a:pt x="3" y="129"/>
                    <a:pt x="3" y="129"/>
                  </a:cubicBezTo>
                  <a:cubicBezTo>
                    <a:pt x="3" y="129"/>
                    <a:pt x="3" y="129"/>
                    <a:pt x="3" y="129"/>
                  </a:cubicBezTo>
                  <a:cubicBezTo>
                    <a:pt x="46" y="364"/>
                    <a:pt x="46" y="364"/>
                    <a:pt x="46" y="364"/>
                  </a:cubicBezTo>
                  <a:cubicBezTo>
                    <a:pt x="49" y="368"/>
                    <a:pt x="94" y="535"/>
                    <a:pt x="94" y="535"/>
                  </a:cubicBezTo>
                  <a:cubicBezTo>
                    <a:pt x="307" y="528"/>
                    <a:pt x="307" y="528"/>
                    <a:pt x="307" y="528"/>
                  </a:cubicBezTo>
                  <a:cubicBezTo>
                    <a:pt x="238" y="303"/>
                    <a:pt x="238" y="303"/>
                    <a:pt x="238" y="303"/>
                  </a:cubicBezTo>
                </a:path>
              </a:pathLst>
            </a:custGeom>
            <a:solidFill>
              <a:srgbClr val="BB91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73" name="Freeform 162"/>
            <p:cNvSpPr>
              <a:spLocks/>
            </p:cNvSpPr>
            <p:nvPr userDrawn="1"/>
          </p:nvSpPr>
          <p:spPr bwMode="gray">
            <a:xfrm>
              <a:off x="8091488" y="5829300"/>
              <a:ext cx="295275" cy="823913"/>
            </a:xfrm>
            <a:custGeom>
              <a:avLst/>
              <a:gdLst>
                <a:gd name="T0" fmla="*/ 164 w 164"/>
                <a:gd name="T1" fmla="*/ 453 h 459"/>
                <a:gd name="T2" fmla="*/ 34 w 164"/>
                <a:gd name="T3" fmla="*/ 30 h 459"/>
                <a:gd name="T4" fmla="*/ 34 w 164"/>
                <a:gd name="T5" fmla="*/ 30 h 459"/>
                <a:gd name="T6" fmla="*/ 33 w 164"/>
                <a:gd name="T7" fmla="*/ 29 h 459"/>
                <a:gd name="T8" fmla="*/ 43 w 164"/>
                <a:gd name="T9" fmla="*/ 1 h 459"/>
                <a:gd name="T10" fmla="*/ 32 w 164"/>
                <a:gd name="T11" fmla="*/ 1 h 459"/>
                <a:gd name="T12" fmla="*/ 3 w 164"/>
                <a:gd name="T13" fmla="*/ 39 h 459"/>
                <a:gd name="T14" fmla="*/ 3 w 164"/>
                <a:gd name="T15" fmla="*/ 40 h 459"/>
                <a:gd name="T16" fmla="*/ 3 w 164"/>
                <a:gd name="T17" fmla="*/ 40 h 459"/>
                <a:gd name="T18" fmla="*/ 46 w 164"/>
                <a:gd name="T19" fmla="*/ 275 h 459"/>
                <a:gd name="T20" fmla="*/ 97 w 164"/>
                <a:gd name="T21" fmla="*/ 459 h 459"/>
                <a:gd name="T22" fmla="*/ 164 w 164"/>
                <a:gd name="T23" fmla="*/ 453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4" h="459">
                  <a:moveTo>
                    <a:pt x="164" y="453"/>
                  </a:moveTo>
                  <a:cubicBezTo>
                    <a:pt x="34" y="30"/>
                    <a:pt x="34" y="30"/>
                    <a:pt x="34" y="30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4" y="30"/>
                    <a:pt x="34" y="30"/>
                    <a:pt x="33" y="29"/>
                  </a:cubicBezTo>
                  <a:cubicBezTo>
                    <a:pt x="32" y="18"/>
                    <a:pt x="36" y="8"/>
                    <a:pt x="43" y="1"/>
                  </a:cubicBezTo>
                  <a:cubicBezTo>
                    <a:pt x="39" y="0"/>
                    <a:pt x="35" y="0"/>
                    <a:pt x="32" y="1"/>
                  </a:cubicBezTo>
                  <a:cubicBezTo>
                    <a:pt x="13" y="3"/>
                    <a:pt x="0" y="20"/>
                    <a:pt x="3" y="39"/>
                  </a:cubicBezTo>
                  <a:cubicBezTo>
                    <a:pt x="3" y="39"/>
                    <a:pt x="3" y="40"/>
                    <a:pt x="3" y="40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46" y="275"/>
                    <a:pt x="46" y="275"/>
                    <a:pt x="46" y="275"/>
                  </a:cubicBezTo>
                  <a:cubicBezTo>
                    <a:pt x="49" y="279"/>
                    <a:pt x="97" y="459"/>
                    <a:pt x="97" y="459"/>
                  </a:cubicBezTo>
                  <a:cubicBezTo>
                    <a:pt x="164" y="453"/>
                    <a:pt x="164" y="453"/>
                    <a:pt x="164" y="453"/>
                  </a:cubicBezTo>
                </a:path>
              </a:pathLst>
            </a:custGeom>
            <a:solidFill>
              <a:srgbClr val="AB84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74" name="Freeform 163"/>
            <p:cNvSpPr>
              <a:spLocks/>
            </p:cNvSpPr>
            <p:nvPr userDrawn="1"/>
          </p:nvSpPr>
          <p:spPr bwMode="gray">
            <a:xfrm>
              <a:off x="8150226" y="6272213"/>
              <a:ext cx="477838" cy="203200"/>
            </a:xfrm>
            <a:custGeom>
              <a:avLst/>
              <a:gdLst>
                <a:gd name="T0" fmla="*/ 263 w 264"/>
                <a:gd name="T1" fmla="*/ 58 h 113"/>
                <a:gd name="T2" fmla="*/ 256 w 264"/>
                <a:gd name="T3" fmla="*/ 69 h 113"/>
                <a:gd name="T4" fmla="*/ 21 w 264"/>
                <a:gd name="T5" fmla="*/ 112 h 113"/>
                <a:gd name="T6" fmla="*/ 10 w 264"/>
                <a:gd name="T7" fmla="*/ 105 h 113"/>
                <a:gd name="T8" fmla="*/ 1 w 264"/>
                <a:gd name="T9" fmla="*/ 55 h 113"/>
                <a:gd name="T10" fmla="*/ 8 w 264"/>
                <a:gd name="T11" fmla="*/ 44 h 113"/>
                <a:gd name="T12" fmla="*/ 243 w 264"/>
                <a:gd name="T13" fmla="*/ 1 h 113"/>
                <a:gd name="T14" fmla="*/ 254 w 264"/>
                <a:gd name="T15" fmla="*/ 8 h 113"/>
                <a:gd name="T16" fmla="*/ 263 w 264"/>
                <a:gd name="T17" fmla="*/ 58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4" h="113">
                  <a:moveTo>
                    <a:pt x="263" y="58"/>
                  </a:moveTo>
                  <a:cubicBezTo>
                    <a:pt x="264" y="63"/>
                    <a:pt x="261" y="68"/>
                    <a:pt x="256" y="69"/>
                  </a:cubicBezTo>
                  <a:cubicBezTo>
                    <a:pt x="21" y="112"/>
                    <a:pt x="21" y="112"/>
                    <a:pt x="21" y="112"/>
                  </a:cubicBezTo>
                  <a:cubicBezTo>
                    <a:pt x="16" y="113"/>
                    <a:pt x="11" y="110"/>
                    <a:pt x="10" y="105"/>
                  </a:cubicBezTo>
                  <a:cubicBezTo>
                    <a:pt x="1" y="55"/>
                    <a:pt x="1" y="55"/>
                    <a:pt x="1" y="55"/>
                  </a:cubicBezTo>
                  <a:cubicBezTo>
                    <a:pt x="0" y="50"/>
                    <a:pt x="3" y="45"/>
                    <a:pt x="8" y="44"/>
                  </a:cubicBezTo>
                  <a:cubicBezTo>
                    <a:pt x="243" y="1"/>
                    <a:pt x="243" y="1"/>
                    <a:pt x="243" y="1"/>
                  </a:cubicBezTo>
                  <a:cubicBezTo>
                    <a:pt x="248" y="0"/>
                    <a:pt x="253" y="3"/>
                    <a:pt x="254" y="8"/>
                  </a:cubicBezTo>
                  <a:cubicBezTo>
                    <a:pt x="263" y="58"/>
                    <a:pt x="263" y="58"/>
                    <a:pt x="263" y="58"/>
                  </a:cubicBezTo>
                </a:path>
              </a:pathLst>
            </a:custGeom>
            <a:solidFill>
              <a:srgbClr val="737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75" name="Freeform 164"/>
            <p:cNvSpPr>
              <a:spLocks/>
            </p:cNvSpPr>
            <p:nvPr userDrawn="1"/>
          </p:nvSpPr>
          <p:spPr bwMode="gray">
            <a:xfrm>
              <a:off x="8151813" y="6272213"/>
              <a:ext cx="473075" cy="203200"/>
            </a:xfrm>
            <a:custGeom>
              <a:avLst/>
              <a:gdLst>
                <a:gd name="T0" fmla="*/ 244 w 262"/>
                <a:gd name="T1" fmla="*/ 0 h 113"/>
                <a:gd name="T2" fmla="*/ 242 w 262"/>
                <a:gd name="T3" fmla="*/ 1 h 113"/>
                <a:gd name="T4" fmla="*/ 76 w 262"/>
                <a:gd name="T5" fmla="*/ 31 h 113"/>
                <a:gd name="T6" fmla="*/ 16 w 262"/>
                <a:gd name="T7" fmla="*/ 42 h 113"/>
                <a:gd name="T8" fmla="*/ 7 w 262"/>
                <a:gd name="T9" fmla="*/ 44 h 113"/>
                <a:gd name="T10" fmla="*/ 0 w 262"/>
                <a:gd name="T11" fmla="*/ 53 h 113"/>
                <a:gd name="T12" fmla="*/ 0 w 262"/>
                <a:gd name="T13" fmla="*/ 55 h 113"/>
                <a:gd name="T14" fmla="*/ 9 w 262"/>
                <a:gd name="T15" fmla="*/ 105 h 113"/>
                <a:gd name="T16" fmla="*/ 18 w 262"/>
                <a:gd name="T17" fmla="*/ 113 h 113"/>
                <a:gd name="T18" fmla="*/ 20 w 262"/>
                <a:gd name="T19" fmla="*/ 112 h 113"/>
                <a:gd name="T20" fmla="*/ 255 w 262"/>
                <a:gd name="T21" fmla="*/ 69 h 113"/>
                <a:gd name="T22" fmla="*/ 262 w 262"/>
                <a:gd name="T23" fmla="*/ 60 h 113"/>
                <a:gd name="T24" fmla="*/ 262 w 262"/>
                <a:gd name="T25" fmla="*/ 58 h 113"/>
                <a:gd name="T26" fmla="*/ 253 w 262"/>
                <a:gd name="T27" fmla="*/ 8 h 113"/>
                <a:gd name="T28" fmla="*/ 244 w 262"/>
                <a:gd name="T29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2" h="113">
                  <a:moveTo>
                    <a:pt x="244" y="0"/>
                  </a:moveTo>
                  <a:cubicBezTo>
                    <a:pt x="243" y="0"/>
                    <a:pt x="243" y="1"/>
                    <a:pt x="242" y="1"/>
                  </a:cubicBezTo>
                  <a:cubicBezTo>
                    <a:pt x="76" y="31"/>
                    <a:pt x="76" y="31"/>
                    <a:pt x="76" y="31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3" y="45"/>
                    <a:pt x="0" y="49"/>
                    <a:pt x="0" y="53"/>
                  </a:cubicBezTo>
                  <a:cubicBezTo>
                    <a:pt x="0" y="54"/>
                    <a:pt x="0" y="54"/>
                    <a:pt x="0" y="55"/>
                  </a:cubicBezTo>
                  <a:cubicBezTo>
                    <a:pt x="9" y="105"/>
                    <a:pt x="9" y="105"/>
                    <a:pt x="9" y="105"/>
                  </a:cubicBezTo>
                  <a:cubicBezTo>
                    <a:pt x="10" y="109"/>
                    <a:pt x="14" y="113"/>
                    <a:pt x="18" y="113"/>
                  </a:cubicBezTo>
                  <a:cubicBezTo>
                    <a:pt x="19" y="113"/>
                    <a:pt x="19" y="113"/>
                    <a:pt x="20" y="112"/>
                  </a:cubicBezTo>
                  <a:cubicBezTo>
                    <a:pt x="255" y="69"/>
                    <a:pt x="255" y="69"/>
                    <a:pt x="255" y="69"/>
                  </a:cubicBezTo>
                  <a:cubicBezTo>
                    <a:pt x="259" y="68"/>
                    <a:pt x="262" y="64"/>
                    <a:pt x="262" y="60"/>
                  </a:cubicBezTo>
                  <a:cubicBezTo>
                    <a:pt x="262" y="59"/>
                    <a:pt x="262" y="59"/>
                    <a:pt x="262" y="58"/>
                  </a:cubicBezTo>
                  <a:cubicBezTo>
                    <a:pt x="253" y="8"/>
                    <a:pt x="253" y="8"/>
                    <a:pt x="253" y="8"/>
                  </a:cubicBezTo>
                  <a:cubicBezTo>
                    <a:pt x="252" y="4"/>
                    <a:pt x="248" y="0"/>
                    <a:pt x="244" y="0"/>
                  </a:cubicBezTo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76" name="Freeform 165"/>
            <p:cNvSpPr>
              <a:spLocks/>
            </p:cNvSpPr>
            <p:nvPr userDrawn="1"/>
          </p:nvSpPr>
          <p:spPr bwMode="gray">
            <a:xfrm>
              <a:off x="8235951" y="6286500"/>
              <a:ext cx="306388" cy="174625"/>
            </a:xfrm>
            <a:custGeom>
              <a:avLst/>
              <a:gdLst>
                <a:gd name="T0" fmla="*/ 193 w 193"/>
                <a:gd name="T1" fmla="*/ 77 h 110"/>
                <a:gd name="T2" fmla="*/ 13 w 193"/>
                <a:gd name="T3" fmla="*/ 110 h 110"/>
                <a:gd name="T4" fmla="*/ 0 w 193"/>
                <a:gd name="T5" fmla="*/ 33 h 110"/>
                <a:gd name="T6" fmla="*/ 179 w 193"/>
                <a:gd name="T7" fmla="*/ 0 h 110"/>
                <a:gd name="T8" fmla="*/ 193 w 193"/>
                <a:gd name="T9" fmla="*/ 77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10">
                  <a:moveTo>
                    <a:pt x="193" y="77"/>
                  </a:moveTo>
                  <a:lnTo>
                    <a:pt x="13" y="110"/>
                  </a:lnTo>
                  <a:lnTo>
                    <a:pt x="0" y="33"/>
                  </a:lnTo>
                  <a:lnTo>
                    <a:pt x="179" y="0"/>
                  </a:lnTo>
                  <a:lnTo>
                    <a:pt x="193" y="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77" name="Freeform 166"/>
            <p:cNvSpPr>
              <a:spLocks/>
            </p:cNvSpPr>
            <p:nvPr userDrawn="1"/>
          </p:nvSpPr>
          <p:spPr bwMode="gray">
            <a:xfrm>
              <a:off x="8421688" y="6315075"/>
              <a:ext cx="84138" cy="90488"/>
            </a:xfrm>
            <a:custGeom>
              <a:avLst/>
              <a:gdLst>
                <a:gd name="T0" fmla="*/ 53 w 53"/>
                <a:gd name="T1" fmla="*/ 49 h 57"/>
                <a:gd name="T2" fmla="*/ 9 w 53"/>
                <a:gd name="T3" fmla="*/ 57 h 57"/>
                <a:gd name="T4" fmla="*/ 0 w 53"/>
                <a:gd name="T5" fmla="*/ 8 h 57"/>
                <a:gd name="T6" fmla="*/ 44 w 53"/>
                <a:gd name="T7" fmla="*/ 0 h 57"/>
                <a:gd name="T8" fmla="*/ 53 w 53"/>
                <a:gd name="T9" fmla="*/ 4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7">
                  <a:moveTo>
                    <a:pt x="53" y="49"/>
                  </a:moveTo>
                  <a:lnTo>
                    <a:pt x="9" y="57"/>
                  </a:lnTo>
                  <a:lnTo>
                    <a:pt x="0" y="8"/>
                  </a:lnTo>
                  <a:lnTo>
                    <a:pt x="44" y="0"/>
                  </a:lnTo>
                  <a:lnTo>
                    <a:pt x="53" y="49"/>
                  </a:lnTo>
                  <a:close/>
                </a:path>
              </a:pathLst>
            </a:custGeom>
            <a:solidFill>
              <a:srgbClr val="BAD8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78" name="Freeform 167"/>
            <p:cNvSpPr>
              <a:spLocks/>
            </p:cNvSpPr>
            <p:nvPr userDrawn="1"/>
          </p:nvSpPr>
          <p:spPr bwMode="gray">
            <a:xfrm>
              <a:off x="8447088" y="6346825"/>
              <a:ext cx="36513" cy="36513"/>
            </a:xfrm>
            <a:custGeom>
              <a:avLst/>
              <a:gdLst>
                <a:gd name="T0" fmla="*/ 15 w 23"/>
                <a:gd name="T1" fmla="*/ 1 h 23"/>
                <a:gd name="T2" fmla="*/ 4 w 23"/>
                <a:gd name="T3" fmla="*/ 0 h 23"/>
                <a:gd name="T4" fmla="*/ 4 w 23"/>
                <a:gd name="T5" fmla="*/ 7 h 23"/>
                <a:gd name="T6" fmla="*/ 7 w 23"/>
                <a:gd name="T7" fmla="*/ 7 h 23"/>
                <a:gd name="T8" fmla="*/ 7 w 23"/>
                <a:gd name="T9" fmla="*/ 4 h 23"/>
                <a:gd name="T10" fmla="*/ 10 w 23"/>
                <a:gd name="T11" fmla="*/ 4 h 23"/>
                <a:gd name="T12" fmla="*/ 8 w 23"/>
                <a:gd name="T13" fmla="*/ 12 h 23"/>
                <a:gd name="T14" fmla="*/ 7 w 23"/>
                <a:gd name="T15" fmla="*/ 18 h 23"/>
                <a:gd name="T16" fmla="*/ 0 w 23"/>
                <a:gd name="T17" fmla="*/ 21 h 23"/>
                <a:gd name="T18" fmla="*/ 1 w 23"/>
                <a:gd name="T19" fmla="*/ 23 h 23"/>
                <a:gd name="T20" fmla="*/ 9 w 23"/>
                <a:gd name="T21" fmla="*/ 20 h 23"/>
                <a:gd name="T22" fmla="*/ 11 w 23"/>
                <a:gd name="T23" fmla="*/ 12 h 23"/>
                <a:gd name="T24" fmla="*/ 16 w 23"/>
                <a:gd name="T25" fmla="*/ 15 h 23"/>
                <a:gd name="T26" fmla="*/ 13 w 23"/>
                <a:gd name="T27" fmla="*/ 22 h 23"/>
                <a:gd name="T28" fmla="*/ 16 w 23"/>
                <a:gd name="T29" fmla="*/ 22 h 23"/>
                <a:gd name="T30" fmla="*/ 19 w 23"/>
                <a:gd name="T31" fmla="*/ 14 h 23"/>
                <a:gd name="T32" fmla="*/ 13 w 23"/>
                <a:gd name="T33" fmla="*/ 11 h 23"/>
                <a:gd name="T34" fmla="*/ 15 w 23"/>
                <a:gd name="T35" fmla="*/ 5 h 23"/>
                <a:gd name="T36" fmla="*/ 18 w 23"/>
                <a:gd name="T37" fmla="*/ 9 h 23"/>
                <a:gd name="T38" fmla="*/ 23 w 23"/>
                <a:gd name="T39" fmla="*/ 6 h 23"/>
                <a:gd name="T40" fmla="*/ 20 w 23"/>
                <a:gd name="T41" fmla="*/ 4 h 23"/>
                <a:gd name="T42" fmla="*/ 18 w 23"/>
                <a:gd name="T43" fmla="*/ 5 h 23"/>
                <a:gd name="T44" fmla="*/ 15 w 23"/>
                <a:gd name="T45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3" h="23">
                  <a:moveTo>
                    <a:pt x="15" y="1"/>
                  </a:moveTo>
                  <a:lnTo>
                    <a:pt x="4" y="0"/>
                  </a:lnTo>
                  <a:lnTo>
                    <a:pt x="4" y="7"/>
                  </a:lnTo>
                  <a:lnTo>
                    <a:pt x="7" y="7"/>
                  </a:lnTo>
                  <a:lnTo>
                    <a:pt x="7" y="4"/>
                  </a:lnTo>
                  <a:lnTo>
                    <a:pt x="10" y="4"/>
                  </a:lnTo>
                  <a:lnTo>
                    <a:pt x="8" y="12"/>
                  </a:lnTo>
                  <a:lnTo>
                    <a:pt x="7" y="18"/>
                  </a:lnTo>
                  <a:lnTo>
                    <a:pt x="0" y="21"/>
                  </a:lnTo>
                  <a:lnTo>
                    <a:pt x="1" y="23"/>
                  </a:lnTo>
                  <a:lnTo>
                    <a:pt x="9" y="20"/>
                  </a:lnTo>
                  <a:lnTo>
                    <a:pt x="11" y="12"/>
                  </a:lnTo>
                  <a:lnTo>
                    <a:pt x="16" y="15"/>
                  </a:lnTo>
                  <a:lnTo>
                    <a:pt x="13" y="22"/>
                  </a:lnTo>
                  <a:lnTo>
                    <a:pt x="16" y="22"/>
                  </a:lnTo>
                  <a:lnTo>
                    <a:pt x="19" y="14"/>
                  </a:lnTo>
                  <a:lnTo>
                    <a:pt x="13" y="11"/>
                  </a:lnTo>
                  <a:lnTo>
                    <a:pt x="15" y="5"/>
                  </a:lnTo>
                  <a:lnTo>
                    <a:pt x="18" y="9"/>
                  </a:lnTo>
                  <a:lnTo>
                    <a:pt x="23" y="6"/>
                  </a:lnTo>
                  <a:lnTo>
                    <a:pt x="20" y="4"/>
                  </a:lnTo>
                  <a:lnTo>
                    <a:pt x="18" y="5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79" name="Freeform 168"/>
            <p:cNvSpPr>
              <a:spLocks/>
            </p:cNvSpPr>
            <p:nvPr userDrawn="1"/>
          </p:nvSpPr>
          <p:spPr bwMode="gray">
            <a:xfrm>
              <a:off x="8462963" y="6335713"/>
              <a:ext cx="11113" cy="11113"/>
            </a:xfrm>
            <a:custGeom>
              <a:avLst/>
              <a:gdLst>
                <a:gd name="T0" fmla="*/ 6 w 6"/>
                <a:gd name="T1" fmla="*/ 3 h 6"/>
                <a:gd name="T2" fmla="*/ 3 w 6"/>
                <a:gd name="T3" fmla="*/ 6 h 6"/>
                <a:gd name="T4" fmla="*/ 0 w 6"/>
                <a:gd name="T5" fmla="*/ 3 h 6"/>
                <a:gd name="T6" fmla="*/ 3 w 6"/>
                <a:gd name="T7" fmla="*/ 0 h 6"/>
                <a:gd name="T8" fmla="*/ 6 w 6"/>
                <a:gd name="T9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6" y="3"/>
                  </a:moveTo>
                  <a:cubicBezTo>
                    <a:pt x="5" y="5"/>
                    <a:pt x="4" y="6"/>
                    <a:pt x="3" y="6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5" y="0"/>
                    <a:pt x="6" y="2"/>
                    <a:pt x="6" y="3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80" name="Freeform 169"/>
            <p:cNvSpPr>
              <a:spLocks/>
            </p:cNvSpPr>
            <p:nvPr userDrawn="1"/>
          </p:nvSpPr>
          <p:spPr bwMode="gray">
            <a:xfrm>
              <a:off x="8347076" y="6327775"/>
              <a:ext cx="85725" cy="92075"/>
            </a:xfrm>
            <a:custGeom>
              <a:avLst/>
              <a:gdLst>
                <a:gd name="T0" fmla="*/ 54 w 54"/>
                <a:gd name="T1" fmla="*/ 49 h 58"/>
                <a:gd name="T2" fmla="*/ 8 w 54"/>
                <a:gd name="T3" fmla="*/ 58 h 58"/>
                <a:gd name="T4" fmla="*/ 0 w 54"/>
                <a:gd name="T5" fmla="*/ 9 h 58"/>
                <a:gd name="T6" fmla="*/ 45 w 54"/>
                <a:gd name="T7" fmla="*/ 0 h 58"/>
                <a:gd name="T8" fmla="*/ 54 w 54"/>
                <a:gd name="T9" fmla="*/ 49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8">
                  <a:moveTo>
                    <a:pt x="54" y="49"/>
                  </a:moveTo>
                  <a:lnTo>
                    <a:pt x="8" y="58"/>
                  </a:lnTo>
                  <a:lnTo>
                    <a:pt x="0" y="9"/>
                  </a:lnTo>
                  <a:lnTo>
                    <a:pt x="45" y="0"/>
                  </a:lnTo>
                  <a:lnTo>
                    <a:pt x="54" y="49"/>
                  </a:lnTo>
                  <a:close/>
                </a:path>
              </a:pathLst>
            </a:custGeom>
            <a:solidFill>
              <a:srgbClr val="BAD8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81" name="Freeform 170"/>
            <p:cNvSpPr>
              <a:spLocks/>
            </p:cNvSpPr>
            <p:nvPr userDrawn="1"/>
          </p:nvSpPr>
          <p:spPr bwMode="gray">
            <a:xfrm>
              <a:off x="8366126" y="6361113"/>
              <a:ext cx="46038" cy="31750"/>
            </a:xfrm>
            <a:custGeom>
              <a:avLst/>
              <a:gdLst>
                <a:gd name="T0" fmla="*/ 0 w 29"/>
                <a:gd name="T1" fmla="*/ 4 h 20"/>
                <a:gd name="T2" fmla="*/ 3 w 29"/>
                <a:gd name="T3" fmla="*/ 20 h 20"/>
                <a:gd name="T4" fmla="*/ 29 w 29"/>
                <a:gd name="T5" fmla="*/ 15 h 20"/>
                <a:gd name="T6" fmla="*/ 27 w 29"/>
                <a:gd name="T7" fmla="*/ 0 h 20"/>
                <a:gd name="T8" fmla="*/ 16 w 29"/>
                <a:gd name="T9" fmla="*/ 12 h 20"/>
                <a:gd name="T10" fmla="*/ 0 w 29"/>
                <a:gd name="T11" fmla="*/ 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0">
                  <a:moveTo>
                    <a:pt x="0" y="4"/>
                  </a:moveTo>
                  <a:lnTo>
                    <a:pt x="3" y="20"/>
                  </a:lnTo>
                  <a:lnTo>
                    <a:pt x="29" y="15"/>
                  </a:lnTo>
                  <a:lnTo>
                    <a:pt x="27" y="0"/>
                  </a:lnTo>
                  <a:lnTo>
                    <a:pt x="16" y="12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82" name="Freeform 171"/>
            <p:cNvSpPr>
              <a:spLocks/>
            </p:cNvSpPr>
            <p:nvPr userDrawn="1"/>
          </p:nvSpPr>
          <p:spPr bwMode="gray">
            <a:xfrm>
              <a:off x="8366126" y="6354763"/>
              <a:ext cx="41275" cy="22225"/>
            </a:xfrm>
            <a:custGeom>
              <a:avLst/>
              <a:gdLst>
                <a:gd name="T0" fmla="*/ 0 w 26"/>
                <a:gd name="T1" fmla="*/ 5 h 14"/>
                <a:gd name="T2" fmla="*/ 0 w 26"/>
                <a:gd name="T3" fmla="*/ 6 h 14"/>
                <a:gd name="T4" fmla="*/ 14 w 26"/>
                <a:gd name="T5" fmla="*/ 14 h 14"/>
                <a:gd name="T6" fmla="*/ 26 w 26"/>
                <a:gd name="T7" fmla="*/ 1 h 14"/>
                <a:gd name="T8" fmla="*/ 26 w 26"/>
                <a:gd name="T9" fmla="*/ 0 h 14"/>
                <a:gd name="T10" fmla="*/ 0 w 26"/>
                <a:gd name="T11" fmla="*/ 5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14">
                  <a:moveTo>
                    <a:pt x="0" y="5"/>
                  </a:moveTo>
                  <a:lnTo>
                    <a:pt x="0" y="6"/>
                  </a:lnTo>
                  <a:lnTo>
                    <a:pt x="14" y="14"/>
                  </a:lnTo>
                  <a:lnTo>
                    <a:pt x="26" y="1"/>
                  </a:lnTo>
                  <a:lnTo>
                    <a:pt x="26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83" name="Freeform 172"/>
            <p:cNvSpPr>
              <a:spLocks/>
            </p:cNvSpPr>
            <p:nvPr userDrawn="1"/>
          </p:nvSpPr>
          <p:spPr bwMode="gray">
            <a:xfrm>
              <a:off x="8272463" y="6342063"/>
              <a:ext cx="84138" cy="90488"/>
            </a:xfrm>
            <a:custGeom>
              <a:avLst/>
              <a:gdLst>
                <a:gd name="T0" fmla="*/ 53 w 53"/>
                <a:gd name="T1" fmla="*/ 49 h 57"/>
                <a:gd name="T2" fmla="*/ 9 w 53"/>
                <a:gd name="T3" fmla="*/ 57 h 57"/>
                <a:gd name="T4" fmla="*/ 0 w 53"/>
                <a:gd name="T5" fmla="*/ 8 h 57"/>
                <a:gd name="T6" fmla="*/ 45 w 53"/>
                <a:gd name="T7" fmla="*/ 0 h 57"/>
                <a:gd name="T8" fmla="*/ 53 w 53"/>
                <a:gd name="T9" fmla="*/ 4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7">
                  <a:moveTo>
                    <a:pt x="53" y="49"/>
                  </a:moveTo>
                  <a:lnTo>
                    <a:pt x="9" y="57"/>
                  </a:lnTo>
                  <a:lnTo>
                    <a:pt x="0" y="8"/>
                  </a:lnTo>
                  <a:lnTo>
                    <a:pt x="45" y="0"/>
                  </a:lnTo>
                  <a:lnTo>
                    <a:pt x="53" y="49"/>
                  </a:lnTo>
                  <a:close/>
                </a:path>
              </a:pathLst>
            </a:custGeom>
            <a:solidFill>
              <a:srgbClr val="BAD8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84" name="Freeform 173"/>
            <p:cNvSpPr>
              <a:spLocks/>
            </p:cNvSpPr>
            <p:nvPr userDrawn="1"/>
          </p:nvSpPr>
          <p:spPr bwMode="gray">
            <a:xfrm>
              <a:off x="8293101" y="6367463"/>
              <a:ext cx="41275" cy="38100"/>
            </a:xfrm>
            <a:custGeom>
              <a:avLst/>
              <a:gdLst>
                <a:gd name="T0" fmla="*/ 22 w 23"/>
                <a:gd name="T1" fmla="*/ 5 h 21"/>
                <a:gd name="T2" fmla="*/ 15 w 23"/>
                <a:gd name="T3" fmla="*/ 1 h 21"/>
                <a:gd name="T4" fmla="*/ 11 w 23"/>
                <a:gd name="T5" fmla="*/ 4 h 21"/>
                <a:gd name="T6" fmla="*/ 5 w 23"/>
                <a:gd name="T7" fmla="*/ 2 h 21"/>
                <a:gd name="T8" fmla="*/ 0 w 23"/>
                <a:gd name="T9" fmla="*/ 9 h 21"/>
                <a:gd name="T10" fmla="*/ 14 w 23"/>
                <a:gd name="T11" fmla="*/ 21 h 21"/>
                <a:gd name="T12" fmla="*/ 22 w 23"/>
                <a:gd name="T13" fmla="*/ 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1">
                  <a:moveTo>
                    <a:pt x="22" y="5"/>
                  </a:moveTo>
                  <a:cubicBezTo>
                    <a:pt x="22" y="2"/>
                    <a:pt x="19" y="0"/>
                    <a:pt x="15" y="1"/>
                  </a:cubicBezTo>
                  <a:cubicBezTo>
                    <a:pt x="13" y="1"/>
                    <a:pt x="11" y="2"/>
                    <a:pt x="11" y="4"/>
                  </a:cubicBezTo>
                  <a:cubicBezTo>
                    <a:pt x="9" y="3"/>
                    <a:pt x="8" y="2"/>
                    <a:pt x="5" y="2"/>
                  </a:cubicBezTo>
                  <a:cubicBezTo>
                    <a:pt x="2" y="3"/>
                    <a:pt x="0" y="6"/>
                    <a:pt x="0" y="9"/>
                  </a:cubicBezTo>
                  <a:cubicBezTo>
                    <a:pt x="1" y="15"/>
                    <a:pt x="10" y="19"/>
                    <a:pt x="14" y="21"/>
                  </a:cubicBezTo>
                  <a:cubicBezTo>
                    <a:pt x="17" y="17"/>
                    <a:pt x="23" y="11"/>
                    <a:pt x="22" y="5"/>
                  </a:cubicBezTo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85" name="Freeform 174"/>
            <p:cNvSpPr>
              <a:spLocks/>
            </p:cNvSpPr>
            <p:nvPr userDrawn="1"/>
          </p:nvSpPr>
          <p:spPr bwMode="gray">
            <a:xfrm>
              <a:off x="8240713" y="6521450"/>
              <a:ext cx="466725" cy="266700"/>
            </a:xfrm>
            <a:custGeom>
              <a:avLst/>
              <a:gdLst>
                <a:gd name="T0" fmla="*/ 294 w 294"/>
                <a:gd name="T1" fmla="*/ 168 h 168"/>
                <a:gd name="T2" fmla="*/ 245 w 294"/>
                <a:gd name="T3" fmla="*/ 0 h 168"/>
                <a:gd name="T4" fmla="*/ 0 w 294"/>
                <a:gd name="T5" fmla="*/ 38 h 168"/>
                <a:gd name="T6" fmla="*/ 18 w 294"/>
                <a:gd name="T7" fmla="*/ 168 h 168"/>
                <a:gd name="T8" fmla="*/ 294 w 294"/>
                <a:gd name="T9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4" h="168">
                  <a:moveTo>
                    <a:pt x="294" y="168"/>
                  </a:moveTo>
                  <a:lnTo>
                    <a:pt x="245" y="0"/>
                  </a:lnTo>
                  <a:lnTo>
                    <a:pt x="0" y="38"/>
                  </a:lnTo>
                  <a:lnTo>
                    <a:pt x="18" y="168"/>
                  </a:lnTo>
                  <a:lnTo>
                    <a:pt x="294" y="168"/>
                  </a:lnTo>
                  <a:close/>
                </a:path>
              </a:pathLst>
            </a:custGeom>
            <a:solidFill>
              <a:srgbClr val="BAD8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86" name="Freeform 175"/>
            <p:cNvSpPr>
              <a:spLocks/>
            </p:cNvSpPr>
            <p:nvPr userDrawn="1"/>
          </p:nvSpPr>
          <p:spPr bwMode="gray">
            <a:xfrm>
              <a:off x="8240713" y="6562725"/>
              <a:ext cx="198438" cy="225425"/>
            </a:xfrm>
            <a:custGeom>
              <a:avLst/>
              <a:gdLst>
                <a:gd name="T0" fmla="*/ 125 w 125"/>
                <a:gd name="T1" fmla="*/ 142 h 142"/>
                <a:gd name="T2" fmla="*/ 18 w 125"/>
                <a:gd name="T3" fmla="*/ 142 h 142"/>
                <a:gd name="T4" fmla="*/ 0 w 125"/>
                <a:gd name="T5" fmla="*/ 12 h 142"/>
                <a:gd name="T6" fmla="*/ 76 w 125"/>
                <a:gd name="T7" fmla="*/ 0 h 142"/>
                <a:gd name="T8" fmla="*/ 125 w 125"/>
                <a:gd name="T9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42">
                  <a:moveTo>
                    <a:pt x="125" y="142"/>
                  </a:moveTo>
                  <a:lnTo>
                    <a:pt x="18" y="142"/>
                  </a:lnTo>
                  <a:lnTo>
                    <a:pt x="0" y="12"/>
                  </a:lnTo>
                  <a:lnTo>
                    <a:pt x="76" y="0"/>
                  </a:lnTo>
                  <a:lnTo>
                    <a:pt x="125" y="142"/>
                  </a:lnTo>
                  <a:close/>
                </a:path>
              </a:pathLst>
            </a:custGeom>
            <a:solidFill>
              <a:srgbClr val="9AB2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87" name="Rectangle 176"/>
            <p:cNvSpPr>
              <a:spLocks noChangeArrowheads="1"/>
            </p:cNvSpPr>
            <p:nvPr userDrawn="1"/>
          </p:nvSpPr>
          <p:spPr bwMode="gray">
            <a:xfrm>
              <a:off x="8091488" y="3802063"/>
              <a:ext cx="168275" cy="33338"/>
            </a:xfrm>
            <a:prstGeom prst="rect">
              <a:avLst/>
            </a:prstGeom>
            <a:solidFill>
              <a:srgbClr val="BAD8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88" name="Freeform 177"/>
            <p:cNvSpPr>
              <a:spLocks/>
            </p:cNvSpPr>
            <p:nvPr userDrawn="1"/>
          </p:nvSpPr>
          <p:spPr bwMode="gray">
            <a:xfrm>
              <a:off x="7681913" y="5969000"/>
              <a:ext cx="88900" cy="34925"/>
            </a:xfrm>
            <a:custGeom>
              <a:avLst/>
              <a:gdLst>
                <a:gd name="T0" fmla="*/ 50 w 50"/>
                <a:gd name="T1" fmla="*/ 0 h 19"/>
                <a:gd name="T2" fmla="*/ 42 w 50"/>
                <a:gd name="T3" fmla="*/ 19 h 19"/>
                <a:gd name="T4" fmla="*/ 8 w 50"/>
                <a:gd name="T5" fmla="*/ 19 h 19"/>
                <a:gd name="T6" fmla="*/ 0 w 50"/>
                <a:gd name="T7" fmla="*/ 0 h 19"/>
                <a:gd name="T8" fmla="*/ 50 w 50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19">
                  <a:moveTo>
                    <a:pt x="50" y="0"/>
                  </a:moveTo>
                  <a:cubicBezTo>
                    <a:pt x="47" y="6"/>
                    <a:pt x="44" y="12"/>
                    <a:pt x="42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5" y="13"/>
                    <a:pt x="2" y="7"/>
                    <a:pt x="0" y="0"/>
                  </a:cubicBezTo>
                  <a:lnTo>
                    <a:pt x="50" y="0"/>
                  </a:lnTo>
                  <a:close/>
                </a:path>
              </a:pathLst>
            </a:custGeom>
            <a:solidFill>
              <a:srgbClr val="BAD8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89" name="Freeform 178"/>
            <p:cNvSpPr>
              <a:spLocks/>
            </p:cNvSpPr>
            <p:nvPr userDrawn="1"/>
          </p:nvSpPr>
          <p:spPr bwMode="gray">
            <a:xfrm>
              <a:off x="7681913" y="5969000"/>
              <a:ext cx="88900" cy="34925"/>
            </a:xfrm>
            <a:custGeom>
              <a:avLst/>
              <a:gdLst>
                <a:gd name="T0" fmla="*/ 50 w 50"/>
                <a:gd name="T1" fmla="*/ 0 h 19"/>
                <a:gd name="T2" fmla="*/ 42 w 50"/>
                <a:gd name="T3" fmla="*/ 19 h 19"/>
                <a:gd name="T4" fmla="*/ 8 w 50"/>
                <a:gd name="T5" fmla="*/ 19 h 19"/>
                <a:gd name="T6" fmla="*/ 0 w 50"/>
                <a:gd name="T7" fmla="*/ 0 h 19"/>
                <a:gd name="T8" fmla="*/ 50 w 50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19">
                  <a:moveTo>
                    <a:pt x="50" y="0"/>
                  </a:moveTo>
                  <a:cubicBezTo>
                    <a:pt x="47" y="6"/>
                    <a:pt x="44" y="12"/>
                    <a:pt x="42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5" y="13"/>
                    <a:pt x="2" y="7"/>
                    <a:pt x="0" y="0"/>
                  </a:cubicBezTo>
                  <a:lnTo>
                    <a:pt x="50" y="0"/>
                  </a:lnTo>
                  <a:close/>
                </a:path>
              </a:pathLst>
            </a:custGeom>
            <a:solidFill>
              <a:srgbClr val="BAD8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90" name="Freeform 179"/>
            <p:cNvSpPr>
              <a:spLocks/>
            </p:cNvSpPr>
            <p:nvPr userDrawn="1"/>
          </p:nvSpPr>
          <p:spPr bwMode="gray">
            <a:xfrm>
              <a:off x="9932988" y="4840288"/>
              <a:ext cx="995363" cy="1466850"/>
            </a:xfrm>
            <a:custGeom>
              <a:avLst/>
              <a:gdLst>
                <a:gd name="T0" fmla="*/ 26 w 627"/>
                <a:gd name="T1" fmla="*/ 0 h 924"/>
                <a:gd name="T2" fmla="*/ 0 w 627"/>
                <a:gd name="T3" fmla="*/ 18 h 924"/>
                <a:gd name="T4" fmla="*/ 248 w 627"/>
                <a:gd name="T5" fmla="*/ 393 h 924"/>
                <a:gd name="T6" fmla="*/ 599 w 627"/>
                <a:gd name="T7" fmla="*/ 924 h 924"/>
                <a:gd name="T8" fmla="*/ 627 w 627"/>
                <a:gd name="T9" fmla="*/ 907 h 924"/>
                <a:gd name="T10" fmla="*/ 26 w 627"/>
                <a:gd name="T11" fmla="*/ 0 h 9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7" h="924">
                  <a:moveTo>
                    <a:pt x="26" y="0"/>
                  </a:moveTo>
                  <a:lnTo>
                    <a:pt x="0" y="18"/>
                  </a:lnTo>
                  <a:lnTo>
                    <a:pt x="248" y="393"/>
                  </a:lnTo>
                  <a:lnTo>
                    <a:pt x="599" y="924"/>
                  </a:lnTo>
                  <a:lnTo>
                    <a:pt x="627" y="907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91" name="Freeform 180"/>
            <p:cNvSpPr>
              <a:spLocks/>
            </p:cNvSpPr>
            <p:nvPr userDrawn="1"/>
          </p:nvSpPr>
          <p:spPr bwMode="gray">
            <a:xfrm>
              <a:off x="10814051" y="6172200"/>
              <a:ext cx="57150" cy="47625"/>
            </a:xfrm>
            <a:custGeom>
              <a:avLst/>
              <a:gdLst>
                <a:gd name="T0" fmla="*/ 36 w 36"/>
                <a:gd name="T1" fmla="*/ 13 h 30"/>
                <a:gd name="T2" fmla="*/ 9 w 36"/>
                <a:gd name="T3" fmla="*/ 30 h 30"/>
                <a:gd name="T4" fmla="*/ 9 w 36"/>
                <a:gd name="T5" fmla="*/ 30 h 30"/>
                <a:gd name="T6" fmla="*/ 0 w 36"/>
                <a:gd name="T7" fmla="*/ 18 h 30"/>
                <a:gd name="T8" fmla="*/ 27 w 36"/>
                <a:gd name="T9" fmla="*/ 0 h 30"/>
                <a:gd name="T10" fmla="*/ 36 w 36"/>
                <a:gd name="T11" fmla="*/ 1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30">
                  <a:moveTo>
                    <a:pt x="36" y="13"/>
                  </a:moveTo>
                  <a:lnTo>
                    <a:pt x="9" y="30"/>
                  </a:lnTo>
                  <a:lnTo>
                    <a:pt x="9" y="30"/>
                  </a:lnTo>
                  <a:lnTo>
                    <a:pt x="0" y="18"/>
                  </a:lnTo>
                  <a:lnTo>
                    <a:pt x="27" y="0"/>
                  </a:lnTo>
                  <a:lnTo>
                    <a:pt x="36" y="13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92" name="Freeform 181"/>
            <p:cNvSpPr>
              <a:spLocks/>
            </p:cNvSpPr>
            <p:nvPr userDrawn="1"/>
          </p:nvSpPr>
          <p:spPr bwMode="gray">
            <a:xfrm>
              <a:off x="10785476" y="6127750"/>
              <a:ext cx="55563" cy="49213"/>
            </a:xfrm>
            <a:custGeom>
              <a:avLst/>
              <a:gdLst>
                <a:gd name="T0" fmla="*/ 35 w 35"/>
                <a:gd name="T1" fmla="*/ 13 h 31"/>
                <a:gd name="T2" fmla="*/ 8 w 35"/>
                <a:gd name="T3" fmla="*/ 31 h 31"/>
                <a:gd name="T4" fmla="*/ 8 w 35"/>
                <a:gd name="T5" fmla="*/ 31 h 31"/>
                <a:gd name="T6" fmla="*/ 0 w 35"/>
                <a:gd name="T7" fmla="*/ 18 h 31"/>
                <a:gd name="T8" fmla="*/ 26 w 35"/>
                <a:gd name="T9" fmla="*/ 0 h 31"/>
                <a:gd name="T10" fmla="*/ 35 w 35"/>
                <a:gd name="T11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31">
                  <a:moveTo>
                    <a:pt x="35" y="13"/>
                  </a:moveTo>
                  <a:lnTo>
                    <a:pt x="8" y="31"/>
                  </a:lnTo>
                  <a:lnTo>
                    <a:pt x="8" y="31"/>
                  </a:lnTo>
                  <a:lnTo>
                    <a:pt x="0" y="18"/>
                  </a:lnTo>
                  <a:lnTo>
                    <a:pt x="26" y="0"/>
                  </a:lnTo>
                  <a:lnTo>
                    <a:pt x="35" y="13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93" name="Freeform 182"/>
            <p:cNvSpPr>
              <a:spLocks/>
            </p:cNvSpPr>
            <p:nvPr userDrawn="1"/>
          </p:nvSpPr>
          <p:spPr bwMode="gray">
            <a:xfrm>
              <a:off x="10753726" y="6081713"/>
              <a:ext cx="58738" cy="50800"/>
            </a:xfrm>
            <a:custGeom>
              <a:avLst/>
              <a:gdLst>
                <a:gd name="T0" fmla="*/ 37 w 37"/>
                <a:gd name="T1" fmla="*/ 14 h 32"/>
                <a:gd name="T2" fmla="*/ 10 w 37"/>
                <a:gd name="T3" fmla="*/ 32 h 32"/>
                <a:gd name="T4" fmla="*/ 0 w 37"/>
                <a:gd name="T5" fmla="*/ 18 h 32"/>
                <a:gd name="T6" fmla="*/ 28 w 37"/>
                <a:gd name="T7" fmla="*/ 0 h 32"/>
                <a:gd name="T8" fmla="*/ 37 w 37"/>
                <a:gd name="T9" fmla="*/ 1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2">
                  <a:moveTo>
                    <a:pt x="37" y="14"/>
                  </a:moveTo>
                  <a:lnTo>
                    <a:pt x="10" y="32"/>
                  </a:lnTo>
                  <a:lnTo>
                    <a:pt x="0" y="18"/>
                  </a:lnTo>
                  <a:lnTo>
                    <a:pt x="28" y="0"/>
                  </a:lnTo>
                  <a:lnTo>
                    <a:pt x="37" y="14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94" name="Freeform 183"/>
            <p:cNvSpPr>
              <a:spLocks/>
            </p:cNvSpPr>
            <p:nvPr userDrawn="1"/>
          </p:nvSpPr>
          <p:spPr bwMode="gray">
            <a:xfrm>
              <a:off x="10725151" y="6037263"/>
              <a:ext cx="58738" cy="50800"/>
            </a:xfrm>
            <a:custGeom>
              <a:avLst/>
              <a:gdLst>
                <a:gd name="T0" fmla="*/ 37 w 37"/>
                <a:gd name="T1" fmla="*/ 14 h 32"/>
                <a:gd name="T2" fmla="*/ 9 w 37"/>
                <a:gd name="T3" fmla="*/ 32 h 32"/>
                <a:gd name="T4" fmla="*/ 9 w 37"/>
                <a:gd name="T5" fmla="*/ 32 h 32"/>
                <a:gd name="T6" fmla="*/ 0 w 37"/>
                <a:gd name="T7" fmla="*/ 18 h 32"/>
                <a:gd name="T8" fmla="*/ 0 w 37"/>
                <a:gd name="T9" fmla="*/ 18 h 32"/>
                <a:gd name="T10" fmla="*/ 28 w 37"/>
                <a:gd name="T11" fmla="*/ 0 h 32"/>
                <a:gd name="T12" fmla="*/ 37 w 37"/>
                <a:gd name="T13" fmla="*/ 1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32">
                  <a:moveTo>
                    <a:pt x="37" y="14"/>
                  </a:moveTo>
                  <a:lnTo>
                    <a:pt x="9" y="32"/>
                  </a:lnTo>
                  <a:lnTo>
                    <a:pt x="9" y="32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8" y="0"/>
                  </a:lnTo>
                  <a:lnTo>
                    <a:pt x="37" y="14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95" name="Freeform 184"/>
            <p:cNvSpPr>
              <a:spLocks/>
            </p:cNvSpPr>
            <p:nvPr userDrawn="1"/>
          </p:nvSpPr>
          <p:spPr bwMode="gray">
            <a:xfrm>
              <a:off x="10696576" y="5994400"/>
              <a:ext cx="55563" cy="47625"/>
            </a:xfrm>
            <a:custGeom>
              <a:avLst/>
              <a:gdLst>
                <a:gd name="T0" fmla="*/ 35 w 35"/>
                <a:gd name="T1" fmla="*/ 13 h 30"/>
                <a:gd name="T2" fmla="*/ 8 w 35"/>
                <a:gd name="T3" fmla="*/ 30 h 30"/>
                <a:gd name="T4" fmla="*/ 0 w 35"/>
                <a:gd name="T5" fmla="*/ 17 h 30"/>
                <a:gd name="T6" fmla="*/ 27 w 35"/>
                <a:gd name="T7" fmla="*/ 0 h 30"/>
                <a:gd name="T8" fmla="*/ 35 w 35"/>
                <a:gd name="T9" fmla="*/ 1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0">
                  <a:moveTo>
                    <a:pt x="35" y="13"/>
                  </a:moveTo>
                  <a:lnTo>
                    <a:pt x="8" y="30"/>
                  </a:lnTo>
                  <a:lnTo>
                    <a:pt x="0" y="17"/>
                  </a:lnTo>
                  <a:lnTo>
                    <a:pt x="27" y="0"/>
                  </a:lnTo>
                  <a:lnTo>
                    <a:pt x="35" y="13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96" name="Freeform 185"/>
            <p:cNvSpPr>
              <a:spLocks/>
            </p:cNvSpPr>
            <p:nvPr userDrawn="1"/>
          </p:nvSpPr>
          <p:spPr bwMode="gray">
            <a:xfrm>
              <a:off x="10666413" y="5949950"/>
              <a:ext cx="57150" cy="49213"/>
            </a:xfrm>
            <a:custGeom>
              <a:avLst/>
              <a:gdLst>
                <a:gd name="T0" fmla="*/ 36 w 36"/>
                <a:gd name="T1" fmla="*/ 13 h 31"/>
                <a:gd name="T2" fmla="*/ 9 w 36"/>
                <a:gd name="T3" fmla="*/ 31 h 31"/>
                <a:gd name="T4" fmla="*/ 9 w 36"/>
                <a:gd name="T5" fmla="*/ 31 h 31"/>
                <a:gd name="T6" fmla="*/ 0 w 36"/>
                <a:gd name="T7" fmla="*/ 18 h 31"/>
                <a:gd name="T8" fmla="*/ 0 w 36"/>
                <a:gd name="T9" fmla="*/ 18 h 31"/>
                <a:gd name="T10" fmla="*/ 27 w 36"/>
                <a:gd name="T11" fmla="*/ 0 h 31"/>
                <a:gd name="T12" fmla="*/ 36 w 36"/>
                <a:gd name="T13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36" y="13"/>
                  </a:moveTo>
                  <a:lnTo>
                    <a:pt x="9" y="31"/>
                  </a:lnTo>
                  <a:lnTo>
                    <a:pt x="9" y="31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7" y="0"/>
                  </a:lnTo>
                  <a:lnTo>
                    <a:pt x="36" y="13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97" name="Freeform 186"/>
            <p:cNvSpPr>
              <a:spLocks/>
            </p:cNvSpPr>
            <p:nvPr userDrawn="1"/>
          </p:nvSpPr>
          <p:spPr bwMode="gray">
            <a:xfrm>
              <a:off x="10637838" y="5903913"/>
              <a:ext cx="57150" cy="50800"/>
            </a:xfrm>
            <a:custGeom>
              <a:avLst/>
              <a:gdLst>
                <a:gd name="T0" fmla="*/ 36 w 36"/>
                <a:gd name="T1" fmla="*/ 14 h 32"/>
                <a:gd name="T2" fmla="*/ 9 w 36"/>
                <a:gd name="T3" fmla="*/ 32 h 32"/>
                <a:gd name="T4" fmla="*/ 0 w 36"/>
                <a:gd name="T5" fmla="*/ 18 h 32"/>
                <a:gd name="T6" fmla="*/ 27 w 36"/>
                <a:gd name="T7" fmla="*/ 0 h 32"/>
                <a:gd name="T8" fmla="*/ 36 w 36"/>
                <a:gd name="T9" fmla="*/ 1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2">
                  <a:moveTo>
                    <a:pt x="36" y="14"/>
                  </a:moveTo>
                  <a:lnTo>
                    <a:pt x="9" y="32"/>
                  </a:lnTo>
                  <a:lnTo>
                    <a:pt x="0" y="18"/>
                  </a:lnTo>
                  <a:lnTo>
                    <a:pt x="27" y="0"/>
                  </a:lnTo>
                  <a:lnTo>
                    <a:pt x="36" y="14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98" name="Freeform 187"/>
            <p:cNvSpPr>
              <a:spLocks/>
            </p:cNvSpPr>
            <p:nvPr userDrawn="1"/>
          </p:nvSpPr>
          <p:spPr bwMode="gray">
            <a:xfrm>
              <a:off x="10607676" y="5859463"/>
              <a:ext cx="57150" cy="50800"/>
            </a:xfrm>
            <a:custGeom>
              <a:avLst/>
              <a:gdLst>
                <a:gd name="T0" fmla="*/ 36 w 36"/>
                <a:gd name="T1" fmla="*/ 14 h 32"/>
                <a:gd name="T2" fmla="*/ 8 w 36"/>
                <a:gd name="T3" fmla="*/ 32 h 32"/>
                <a:gd name="T4" fmla="*/ 0 w 36"/>
                <a:gd name="T5" fmla="*/ 18 h 32"/>
                <a:gd name="T6" fmla="*/ 0 w 36"/>
                <a:gd name="T7" fmla="*/ 18 h 32"/>
                <a:gd name="T8" fmla="*/ 28 w 36"/>
                <a:gd name="T9" fmla="*/ 0 h 32"/>
                <a:gd name="T10" fmla="*/ 36 w 36"/>
                <a:gd name="T11" fmla="*/ 1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32">
                  <a:moveTo>
                    <a:pt x="36" y="14"/>
                  </a:moveTo>
                  <a:lnTo>
                    <a:pt x="8" y="32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8" y="0"/>
                  </a:lnTo>
                  <a:lnTo>
                    <a:pt x="36" y="14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99" name="Freeform 188"/>
            <p:cNvSpPr>
              <a:spLocks/>
            </p:cNvSpPr>
            <p:nvPr userDrawn="1"/>
          </p:nvSpPr>
          <p:spPr bwMode="gray">
            <a:xfrm>
              <a:off x="10577513" y="5815013"/>
              <a:ext cx="57150" cy="49213"/>
            </a:xfrm>
            <a:custGeom>
              <a:avLst/>
              <a:gdLst>
                <a:gd name="T0" fmla="*/ 36 w 36"/>
                <a:gd name="T1" fmla="*/ 13 h 31"/>
                <a:gd name="T2" fmla="*/ 9 w 36"/>
                <a:gd name="T3" fmla="*/ 31 h 31"/>
                <a:gd name="T4" fmla="*/ 9 w 36"/>
                <a:gd name="T5" fmla="*/ 31 h 31"/>
                <a:gd name="T6" fmla="*/ 0 w 36"/>
                <a:gd name="T7" fmla="*/ 18 h 31"/>
                <a:gd name="T8" fmla="*/ 27 w 36"/>
                <a:gd name="T9" fmla="*/ 0 h 31"/>
                <a:gd name="T10" fmla="*/ 36 w 36"/>
                <a:gd name="T11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31">
                  <a:moveTo>
                    <a:pt x="36" y="13"/>
                  </a:moveTo>
                  <a:lnTo>
                    <a:pt x="9" y="31"/>
                  </a:lnTo>
                  <a:lnTo>
                    <a:pt x="9" y="31"/>
                  </a:lnTo>
                  <a:lnTo>
                    <a:pt x="0" y="18"/>
                  </a:lnTo>
                  <a:lnTo>
                    <a:pt x="27" y="0"/>
                  </a:lnTo>
                  <a:lnTo>
                    <a:pt x="36" y="13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00" name="Freeform 189"/>
            <p:cNvSpPr>
              <a:spLocks/>
            </p:cNvSpPr>
            <p:nvPr userDrawn="1"/>
          </p:nvSpPr>
          <p:spPr bwMode="gray">
            <a:xfrm>
              <a:off x="10548938" y="5772150"/>
              <a:ext cx="57150" cy="47625"/>
            </a:xfrm>
            <a:custGeom>
              <a:avLst/>
              <a:gdLst>
                <a:gd name="T0" fmla="*/ 36 w 36"/>
                <a:gd name="T1" fmla="*/ 13 h 30"/>
                <a:gd name="T2" fmla="*/ 9 w 36"/>
                <a:gd name="T3" fmla="*/ 30 h 30"/>
                <a:gd name="T4" fmla="*/ 0 w 36"/>
                <a:gd name="T5" fmla="*/ 17 h 30"/>
                <a:gd name="T6" fmla="*/ 27 w 36"/>
                <a:gd name="T7" fmla="*/ 0 h 30"/>
                <a:gd name="T8" fmla="*/ 36 w 36"/>
                <a:gd name="T9" fmla="*/ 1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0">
                  <a:moveTo>
                    <a:pt x="36" y="13"/>
                  </a:moveTo>
                  <a:lnTo>
                    <a:pt x="9" y="30"/>
                  </a:lnTo>
                  <a:lnTo>
                    <a:pt x="0" y="17"/>
                  </a:lnTo>
                  <a:lnTo>
                    <a:pt x="27" y="0"/>
                  </a:lnTo>
                  <a:lnTo>
                    <a:pt x="36" y="13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01" name="Freeform 190"/>
            <p:cNvSpPr>
              <a:spLocks/>
            </p:cNvSpPr>
            <p:nvPr userDrawn="1"/>
          </p:nvSpPr>
          <p:spPr bwMode="gray">
            <a:xfrm>
              <a:off x="10520363" y="5726113"/>
              <a:ext cx="55563" cy="50800"/>
            </a:xfrm>
            <a:custGeom>
              <a:avLst/>
              <a:gdLst>
                <a:gd name="T0" fmla="*/ 35 w 35"/>
                <a:gd name="T1" fmla="*/ 14 h 32"/>
                <a:gd name="T2" fmla="*/ 8 w 35"/>
                <a:gd name="T3" fmla="*/ 32 h 32"/>
                <a:gd name="T4" fmla="*/ 0 w 35"/>
                <a:gd name="T5" fmla="*/ 18 h 32"/>
                <a:gd name="T6" fmla="*/ 27 w 35"/>
                <a:gd name="T7" fmla="*/ 0 h 32"/>
                <a:gd name="T8" fmla="*/ 35 w 35"/>
                <a:gd name="T9" fmla="*/ 1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2">
                  <a:moveTo>
                    <a:pt x="35" y="14"/>
                  </a:moveTo>
                  <a:lnTo>
                    <a:pt x="8" y="32"/>
                  </a:lnTo>
                  <a:lnTo>
                    <a:pt x="0" y="18"/>
                  </a:lnTo>
                  <a:lnTo>
                    <a:pt x="27" y="0"/>
                  </a:lnTo>
                  <a:lnTo>
                    <a:pt x="35" y="14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02" name="Freeform 191"/>
            <p:cNvSpPr>
              <a:spLocks/>
            </p:cNvSpPr>
            <p:nvPr userDrawn="1"/>
          </p:nvSpPr>
          <p:spPr bwMode="gray">
            <a:xfrm>
              <a:off x="10488613" y="5681663"/>
              <a:ext cx="58738" cy="50800"/>
            </a:xfrm>
            <a:custGeom>
              <a:avLst/>
              <a:gdLst>
                <a:gd name="T0" fmla="*/ 37 w 37"/>
                <a:gd name="T1" fmla="*/ 14 h 32"/>
                <a:gd name="T2" fmla="*/ 9 w 37"/>
                <a:gd name="T3" fmla="*/ 32 h 32"/>
                <a:gd name="T4" fmla="*/ 9 w 37"/>
                <a:gd name="T5" fmla="*/ 32 h 32"/>
                <a:gd name="T6" fmla="*/ 0 w 37"/>
                <a:gd name="T7" fmla="*/ 18 h 32"/>
                <a:gd name="T8" fmla="*/ 0 w 37"/>
                <a:gd name="T9" fmla="*/ 18 h 32"/>
                <a:gd name="T10" fmla="*/ 28 w 37"/>
                <a:gd name="T11" fmla="*/ 0 h 32"/>
                <a:gd name="T12" fmla="*/ 37 w 37"/>
                <a:gd name="T13" fmla="*/ 1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32">
                  <a:moveTo>
                    <a:pt x="37" y="14"/>
                  </a:moveTo>
                  <a:lnTo>
                    <a:pt x="9" y="32"/>
                  </a:lnTo>
                  <a:lnTo>
                    <a:pt x="9" y="32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8" y="0"/>
                  </a:lnTo>
                  <a:lnTo>
                    <a:pt x="37" y="14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03" name="Freeform 192"/>
            <p:cNvSpPr>
              <a:spLocks/>
            </p:cNvSpPr>
            <p:nvPr userDrawn="1"/>
          </p:nvSpPr>
          <p:spPr bwMode="gray">
            <a:xfrm>
              <a:off x="10460038" y="5637213"/>
              <a:ext cx="57150" cy="49213"/>
            </a:xfrm>
            <a:custGeom>
              <a:avLst/>
              <a:gdLst>
                <a:gd name="T0" fmla="*/ 36 w 36"/>
                <a:gd name="T1" fmla="*/ 13 h 31"/>
                <a:gd name="T2" fmla="*/ 9 w 36"/>
                <a:gd name="T3" fmla="*/ 31 h 31"/>
                <a:gd name="T4" fmla="*/ 0 w 36"/>
                <a:gd name="T5" fmla="*/ 18 h 31"/>
                <a:gd name="T6" fmla="*/ 27 w 36"/>
                <a:gd name="T7" fmla="*/ 0 h 31"/>
                <a:gd name="T8" fmla="*/ 36 w 36"/>
                <a:gd name="T9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1">
                  <a:moveTo>
                    <a:pt x="36" y="13"/>
                  </a:moveTo>
                  <a:lnTo>
                    <a:pt x="9" y="31"/>
                  </a:lnTo>
                  <a:lnTo>
                    <a:pt x="0" y="18"/>
                  </a:lnTo>
                  <a:lnTo>
                    <a:pt x="27" y="0"/>
                  </a:lnTo>
                  <a:lnTo>
                    <a:pt x="36" y="13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04" name="Freeform 193"/>
            <p:cNvSpPr>
              <a:spLocks/>
            </p:cNvSpPr>
            <p:nvPr userDrawn="1"/>
          </p:nvSpPr>
          <p:spPr bwMode="gray">
            <a:xfrm>
              <a:off x="10431463" y="5594350"/>
              <a:ext cx="55563" cy="47625"/>
            </a:xfrm>
            <a:custGeom>
              <a:avLst/>
              <a:gdLst>
                <a:gd name="T0" fmla="*/ 35 w 35"/>
                <a:gd name="T1" fmla="*/ 12 h 30"/>
                <a:gd name="T2" fmla="*/ 9 w 35"/>
                <a:gd name="T3" fmla="*/ 30 h 30"/>
                <a:gd name="T4" fmla="*/ 9 w 35"/>
                <a:gd name="T5" fmla="*/ 30 h 30"/>
                <a:gd name="T6" fmla="*/ 0 w 35"/>
                <a:gd name="T7" fmla="*/ 17 h 30"/>
                <a:gd name="T8" fmla="*/ 0 w 35"/>
                <a:gd name="T9" fmla="*/ 17 h 30"/>
                <a:gd name="T10" fmla="*/ 27 w 35"/>
                <a:gd name="T11" fmla="*/ 0 h 30"/>
                <a:gd name="T12" fmla="*/ 35 w 35"/>
                <a:gd name="T13" fmla="*/ 1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30">
                  <a:moveTo>
                    <a:pt x="35" y="12"/>
                  </a:moveTo>
                  <a:lnTo>
                    <a:pt x="9" y="30"/>
                  </a:lnTo>
                  <a:lnTo>
                    <a:pt x="9" y="30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27" y="0"/>
                  </a:lnTo>
                  <a:lnTo>
                    <a:pt x="35" y="12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05" name="Freeform 194"/>
            <p:cNvSpPr>
              <a:spLocks/>
            </p:cNvSpPr>
            <p:nvPr userDrawn="1"/>
          </p:nvSpPr>
          <p:spPr bwMode="gray">
            <a:xfrm>
              <a:off x="10401301" y="5548313"/>
              <a:ext cx="57150" cy="49213"/>
            </a:xfrm>
            <a:custGeom>
              <a:avLst/>
              <a:gdLst>
                <a:gd name="T0" fmla="*/ 36 w 36"/>
                <a:gd name="T1" fmla="*/ 14 h 31"/>
                <a:gd name="T2" fmla="*/ 9 w 36"/>
                <a:gd name="T3" fmla="*/ 31 h 31"/>
                <a:gd name="T4" fmla="*/ 0 w 36"/>
                <a:gd name="T5" fmla="*/ 18 h 31"/>
                <a:gd name="T6" fmla="*/ 27 w 36"/>
                <a:gd name="T7" fmla="*/ 0 h 31"/>
                <a:gd name="T8" fmla="*/ 36 w 36"/>
                <a:gd name="T9" fmla="*/ 1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1">
                  <a:moveTo>
                    <a:pt x="36" y="14"/>
                  </a:moveTo>
                  <a:lnTo>
                    <a:pt x="9" y="31"/>
                  </a:lnTo>
                  <a:lnTo>
                    <a:pt x="0" y="18"/>
                  </a:lnTo>
                  <a:lnTo>
                    <a:pt x="27" y="0"/>
                  </a:lnTo>
                  <a:lnTo>
                    <a:pt x="36" y="14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06" name="Freeform 195"/>
            <p:cNvSpPr>
              <a:spLocks/>
            </p:cNvSpPr>
            <p:nvPr userDrawn="1"/>
          </p:nvSpPr>
          <p:spPr bwMode="gray">
            <a:xfrm>
              <a:off x="10371138" y="5503863"/>
              <a:ext cx="58738" cy="50800"/>
            </a:xfrm>
            <a:custGeom>
              <a:avLst/>
              <a:gdLst>
                <a:gd name="T0" fmla="*/ 37 w 37"/>
                <a:gd name="T1" fmla="*/ 14 h 32"/>
                <a:gd name="T2" fmla="*/ 9 w 37"/>
                <a:gd name="T3" fmla="*/ 32 h 32"/>
                <a:gd name="T4" fmla="*/ 0 w 37"/>
                <a:gd name="T5" fmla="*/ 18 h 32"/>
                <a:gd name="T6" fmla="*/ 0 w 37"/>
                <a:gd name="T7" fmla="*/ 18 h 32"/>
                <a:gd name="T8" fmla="*/ 28 w 37"/>
                <a:gd name="T9" fmla="*/ 0 h 32"/>
                <a:gd name="T10" fmla="*/ 37 w 37"/>
                <a:gd name="T11" fmla="*/ 1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32">
                  <a:moveTo>
                    <a:pt x="37" y="14"/>
                  </a:moveTo>
                  <a:lnTo>
                    <a:pt x="9" y="32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8" y="0"/>
                  </a:lnTo>
                  <a:lnTo>
                    <a:pt x="37" y="14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07" name="Freeform 196"/>
            <p:cNvSpPr>
              <a:spLocks/>
            </p:cNvSpPr>
            <p:nvPr userDrawn="1"/>
          </p:nvSpPr>
          <p:spPr bwMode="gray">
            <a:xfrm>
              <a:off x="10342563" y="5459413"/>
              <a:ext cx="58738" cy="49213"/>
            </a:xfrm>
            <a:custGeom>
              <a:avLst/>
              <a:gdLst>
                <a:gd name="T0" fmla="*/ 37 w 37"/>
                <a:gd name="T1" fmla="*/ 13 h 31"/>
                <a:gd name="T2" fmla="*/ 9 w 37"/>
                <a:gd name="T3" fmla="*/ 31 h 31"/>
                <a:gd name="T4" fmla="*/ 9 w 37"/>
                <a:gd name="T5" fmla="*/ 31 h 31"/>
                <a:gd name="T6" fmla="*/ 0 w 37"/>
                <a:gd name="T7" fmla="*/ 18 h 31"/>
                <a:gd name="T8" fmla="*/ 27 w 37"/>
                <a:gd name="T9" fmla="*/ 0 h 31"/>
                <a:gd name="T10" fmla="*/ 37 w 37"/>
                <a:gd name="T11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31">
                  <a:moveTo>
                    <a:pt x="37" y="13"/>
                  </a:moveTo>
                  <a:lnTo>
                    <a:pt x="9" y="31"/>
                  </a:lnTo>
                  <a:lnTo>
                    <a:pt x="9" y="31"/>
                  </a:lnTo>
                  <a:lnTo>
                    <a:pt x="0" y="18"/>
                  </a:lnTo>
                  <a:lnTo>
                    <a:pt x="27" y="0"/>
                  </a:lnTo>
                  <a:lnTo>
                    <a:pt x="37" y="13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08" name="Freeform 197"/>
            <p:cNvSpPr>
              <a:spLocks/>
            </p:cNvSpPr>
            <p:nvPr userDrawn="1"/>
          </p:nvSpPr>
          <p:spPr bwMode="gray">
            <a:xfrm>
              <a:off x="10313988" y="5413375"/>
              <a:ext cx="55563" cy="50800"/>
            </a:xfrm>
            <a:custGeom>
              <a:avLst/>
              <a:gdLst>
                <a:gd name="T0" fmla="*/ 35 w 35"/>
                <a:gd name="T1" fmla="*/ 14 h 32"/>
                <a:gd name="T2" fmla="*/ 8 w 35"/>
                <a:gd name="T3" fmla="*/ 32 h 32"/>
                <a:gd name="T4" fmla="*/ 0 w 35"/>
                <a:gd name="T5" fmla="*/ 19 h 32"/>
                <a:gd name="T6" fmla="*/ 26 w 35"/>
                <a:gd name="T7" fmla="*/ 0 h 32"/>
                <a:gd name="T8" fmla="*/ 35 w 35"/>
                <a:gd name="T9" fmla="*/ 1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2">
                  <a:moveTo>
                    <a:pt x="35" y="14"/>
                  </a:moveTo>
                  <a:lnTo>
                    <a:pt x="8" y="32"/>
                  </a:lnTo>
                  <a:lnTo>
                    <a:pt x="0" y="19"/>
                  </a:lnTo>
                  <a:lnTo>
                    <a:pt x="26" y="0"/>
                  </a:lnTo>
                  <a:lnTo>
                    <a:pt x="35" y="14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09" name="Freeform 198"/>
            <p:cNvSpPr>
              <a:spLocks/>
            </p:cNvSpPr>
            <p:nvPr userDrawn="1"/>
          </p:nvSpPr>
          <p:spPr bwMode="gray">
            <a:xfrm>
              <a:off x="10283826" y="5370513"/>
              <a:ext cx="57150" cy="49213"/>
            </a:xfrm>
            <a:custGeom>
              <a:avLst/>
              <a:gdLst>
                <a:gd name="T0" fmla="*/ 36 w 36"/>
                <a:gd name="T1" fmla="*/ 13 h 31"/>
                <a:gd name="T2" fmla="*/ 9 w 36"/>
                <a:gd name="T3" fmla="*/ 31 h 31"/>
                <a:gd name="T4" fmla="*/ 0 w 36"/>
                <a:gd name="T5" fmla="*/ 17 h 31"/>
                <a:gd name="T6" fmla="*/ 27 w 36"/>
                <a:gd name="T7" fmla="*/ 0 h 31"/>
                <a:gd name="T8" fmla="*/ 36 w 36"/>
                <a:gd name="T9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1">
                  <a:moveTo>
                    <a:pt x="36" y="13"/>
                  </a:moveTo>
                  <a:lnTo>
                    <a:pt x="9" y="31"/>
                  </a:lnTo>
                  <a:lnTo>
                    <a:pt x="0" y="17"/>
                  </a:lnTo>
                  <a:lnTo>
                    <a:pt x="27" y="0"/>
                  </a:lnTo>
                  <a:lnTo>
                    <a:pt x="36" y="13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10" name="Freeform 199"/>
            <p:cNvSpPr>
              <a:spLocks/>
            </p:cNvSpPr>
            <p:nvPr userDrawn="1"/>
          </p:nvSpPr>
          <p:spPr bwMode="gray">
            <a:xfrm>
              <a:off x="10253663" y="5326063"/>
              <a:ext cx="58738" cy="49213"/>
            </a:xfrm>
            <a:custGeom>
              <a:avLst/>
              <a:gdLst>
                <a:gd name="T0" fmla="*/ 37 w 37"/>
                <a:gd name="T1" fmla="*/ 14 h 31"/>
                <a:gd name="T2" fmla="*/ 10 w 37"/>
                <a:gd name="T3" fmla="*/ 31 h 31"/>
                <a:gd name="T4" fmla="*/ 0 w 37"/>
                <a:gd name="T5" fmla="*/ 18 h 31"/>
                <a:gd name="T6" fmla="*/ 28 w 37"/>
                <a:gd name="T7" fmla="*/ 0 h 31"/>
                <a:gd name="T8" fmla="*/ 37 w 37"/>
                <a:gd name="T9" fmla="*/ 1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1">
                  <a:moveTo>
                    <a:pt x="37" y="14"/>
                  </a:moveTo>
                  <a:lnTo>
                    <a:pt x="10" y="31"/>
                  </a:lnTo>
                  <a:lnTo>
                    <a:pt x="0" y="18"/>
                  </a:lnTo>
                  <a:lnTo>
                    <a:pt x="28" y="0"/>
                  </a:lnTo>
                  <a:lnTo>
                    <a:pt x="37" y="14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11" name="Freeform 200"/>
            <p:cNvSpPr>
              <a:spLocks/>
            </p:cNvSpPr>
            <p:nvPr userDrawn="1"/>
          </p:nvSpPr>
          <p:spPr bwMode="gray">
            <a:xfrm>
              <a:off x="10225088" y="5281613"/>
              <a:ext cx="55563" cy="49213"/>
            </a:xfrm>
            <a:custGeom>
              <a:avLst/>
              <a:gdLst>
                <a:gd name="T0" fmla="*/ 35 w 35"/>
                <a:gd name="T1" fmla="*/ 13 h 31"/>
                <a:gd name="T2" fmla="*/ 8 w 35"/>
                <a:gd name="T3" fmla="*/ 31 h 31"/>
                <a:gd name="T4" fmla="*/ 0 w 35"/>
                <a:gd name="T5" fmla="*/ 18 h 31"/>
                <a:gd name="T6" fmla="*/ 28 w 35"/>
                <a:gd name="T7" fmla="*/ 0 h 31"/>
                <a:gd name="T8" fmla="*/ 35 w 35"/>
                <a:gd name="T9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1">
                  <a:moveTo>
                    <a:pt x="35" y="13"/>
                  </a:moveTo>
                  <a:lnTo>
                    <a:pt x="8" y="31"/>
                  </a:lnTo>
                  <a:lnTo>
                    <a:pt x="0" y="18"/>
                  </a:lnTo>
                  <a:lnTo>
                    <a:pt x="28" y="0"/>
                  </a:lnTo>
                  <a:lnTo>
                    <a:pt x="35" y="13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12" name="Freeform 201"/>
            <p:cNvSpPr>
              <a:spLocks/>
            </p:cNvSpPr>
            <p:nvPr userDrawn="1"/>
          </p:nvSpPr>
          <p:spPr bwMode="gray">
            <a:xfrm>
              <a:off x="10194926" y="5235575"/>
              <a:ext cx="57150" cy="50800"/>
            </a:xfrm>
            <a:custGeom>
              <a:avLst/>
              <a:gdLst>
                <a:gd name="T0" fmla="*/ 36 w 36"/>
                <a:gd name="T1" fmla="*/ 14 h 32"/>
                <a:gd name="T2" fmla="*/ 9 w 36"/>
                <a:gd name="T3" fmla="*/ 32 h 32"/>
                <a:gd name="T4" fmla="*/ 9 w 36"/>
                <a:gd name="T5" fmla="*/ 32 h 32"/>
                <a:gd name="T6" fmla="*/ 0 w 36"/>
                <a:gd name="T7" fmla="*/ 19 h 32"/>
                <a:gd name="T8" fmla="*/ 0 w 36"/>
                <a:gd name="T9" fmla="*/ 19 h 32"/>
                <a:gd name="T10" fmla="*/ 27 w 36"/>
                <a:gd name="T11" fmla="*/ 0 h 32"/>
                <a:gd name="T12" fmla="*/ 36 w 36"/>
                <a:gd name="T13" fmla="*/ 1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2">
                  <a:moveTo>
                    <a:pt x="36" y="14"/>
                  </a:moveTo>
                  <a:lnTo>
                    <a:pt x="9" y="32"/>
                  </a:lnTo>
                  <a:lnTo>
                    <a:pt x="9" y="32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27" y="0"/>
                  </a:lnTo>
                  <a:lnTo>
                    <a:pt x="36" y="14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13" name="Freeform 202"/>
            <p:cNvSpPr>
              <a:spLocks/>
            </p:cNvSpPr>
            <p:nvPr userDrawn="1"/>
          </p:nvSpPr>
          <p:spPr bwMode="gray">
            <a:xfrm>
              <a:off x="10166351" y="5191125"/>
              <a:ext cx="57150" cy="50800"/>
            </a:xfrm>
            <a:custGeom>
              <a:avLst/>
              <a:gdLst>
                <a:gd name="T0" fmla="*/ 36 w 36"/>
                <a:gd name="T1" fmla="*/ 14 h 32"/>
                <a:gd name="T2" fmla="*/ 9 w 36"/>
                <a:gd name="T3" fmla="*/ 32 h 32"/>
                <a:gd name="T4" fmla="*/ 0 w 36"/>
                <a:gd name="T5" fmla="*/ 18 h 32"/>
                <a:gd name="T6" fmla="*/ 27 w 36"/>
                <a:gd name="T7" fmla="*/ 0 h 32"/>
                <a:gd name="T8" fmla="*/ 36 w 36"/>
                <a:gd name="T9" fmla="*/ 1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2">
                  <a:moveTo>
                    <a:pt x="36" y="14"/>
                  </a:moveTo>
                  <a:lnTo>
                    <a:pt x="9" y="32"/>
                  </a:lnTo>
                  <a:lnTo>
                    <a:pt x="0" y="18"/>
                  </a:lnTo>
                  <a:lnTo>
                    <a:pt x="27" y="0"/>
                  </a:lnTo>
                  <a:lnTo>
                    <a:pt x="36" y="14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14" name="Freeform 203"/>
            <p:cNvSpPr>
              <a:spLocks/>
            </p:cNvSpPr>
            <p:nvPr userDrawn="1"/>
          </p:nvSpPr>
          <p:spPr bwMode="gray">
            <a:xfrm>
              <a:off x="10136188" y="5148263"/>
              <a:ext cx="57150" cy="49213"/>
            </a:xfrm>
            <a:custGeom>
              <a:avLst/>
              <a:gdLst>
                <a:gd name="T0" fmla="*/ 36 w 36"/>
                <a:gd name="T1" fmla="*/ 14 h 31"/>
                <a:gd name="T2" fmla="*/ 8 w 36"/>
                <a:gd name="T3" fmla="*/ 31 h 31"/>
                <a:gd name="T4" fmla="*/ 0 w 36"/>
                <a:gd name="T5" fmla="*/ 17 h 31"/>
                <a:gd name="T6" fmla="*/ 28 w 36"/>
                <a:gd name="T7" fmla="*/ 0 h 31"/>
                <a:gd name="T8" fmla="*/ 36 w 36"/>
                <a:gd name="T9" fmla="*/ 1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1">
                  <a:moveTo>
                    <a:pt x="36" y="14"/>
                  </a:moveTo>
                  <a:lnTo>
                    <a:pt x="8" y="31"/>
                  </a:lnTo>
                  <a:lnTo>
                    <a:pt x="0" y="17"/>
                  </a:lnTo>
                  <a:lnTo>
                    <a:pt x="28" y="0"/>
                  </a:lnTo>
                  <a:lnTo>
                    <a:pt x="36" y="14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15" name="Freeform 204"/>
            <p:cNvSpPr>
              <a:spLocks/>
            </p:cNvSpPr>
            <p:nvPr userDrawn="1"/>
          </p:nvSpPr>
          <p:spPr bwMode="gray">
            <a:xfrm>
              <a:off x="10106026" y="5103813"/>
              <a:ext cx="58738" cy="49213"/>
            </a:xfrm>
            <a:custGeom>
              <a:avLst/>
              <a:gdLst>
                <a:gd name="T0" fmla="*/ 37 w 37"/>
                <a:gd name="T1" fmla="*/ 13 h 31"/>
                <a:gd name="T2" fmla="*/ 9 w 37"/>
                <a:gd name="T3" fmla="*/ 31 h 31"/>
                <a:gd name="T4" fmla="*/ 0 w 37"/>
                <a:gd name="T5" fmla="*/ 18 h 31"/>
                <a:gd name="T6" fmla="*/ 27 w 37"/>
                <a:gd name="T7" fmla="*/ 0 h 31"/>
                <a:gd name="T8" fmla="*/ 37 w 37"/>
                <a:gd name="T9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1">
                  <a:moveTo>
                    <a:pt x="37" y="13"/>
                  </a:moveTo>
                  <a:lnTo>
                    <a:pt x="9" y="31"/>
                  </a:lnTo>
                  <a:lnTo>
                    <a:pt x="0" y="18"/>
                  </a:lnTo>
                  <a:lnTo>
                    <a:pt x="27" y="0"/>
                  </a:lnTo>
                  <a:lnTo>
                    <a:pt x="37" y="13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16" name="Freeform 206"/>
            <p:cNvSpPr>
              <a:spLocks/>
            </p:cNvSpPr>
            <p:nvPr userDrawn="1"/>
          </p:nvSpPr>
          <p:spPr bwMode="gray">
            <a:xfrm>
              <a:off x="10077450" y="5059363"/>
              <a:ext cx="57150" cy="49213"/>
            </a:xfrm>
            <a:custGeom>
              <a:avLst/>
              <a:gdLst>
                <a:gd name="T0" fmla="*/ 36 w 36"/>
                <a:gd name="T1" fmla="*/ 13 h 31"/>
                <a:gd name="T2" fmla="*/ 9 w 36"/>
                <a:gd name="T3" fmla="*/ 31 h 31"/>
                <a:gd name="T4" fmla="*/ 0 w 36"/>
                <a:gd name="T5" fmla="*/ 18 h 31"/>
                <a:gd name="T6" fmla="*/ 27 w 36"/>
                <a:gd name="T7" fmla="*/ 0 h 31"/>
                <a:gd name="T8" fmla="*/ 36 w 36"/>
                <a:gd name="T9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1">
                  <a:moveTo>
                    <a:pt x="36" y="13"/>
                  </a:moveTo>
                  <a:lnTo>
                    <a:pt x="9" y="31"/>
                  </a:lnTo>
                  <a:lnTo>
                    <a:pt x="0" y="18"/>
                  </a:lnTo>
                  <a:lnTo>
                    <a:pt x="27" y="0"/>
                  </a:lnTo>
                  <a:lnTo>
                    <a:pt x="36" y="13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17" name="Freeform 207"/>
            <p:cNvSpPr>
              <a:spLocks/>
            </p:cNvSpPr>
            <p:nvPr userDrawn="1"/>
          </p:nvSpPr>
          <p:spPr bwMode="gray">
            <a:xfrm>
              <a:off x="10048875" y="5013325"/>
              <a:ext cx="55562" cy="50800"/>
            </a:xfrm>
            <a:custGeom>
              <a:avLst/>
              <a:gdLst>
                <a:gd name="T0" fmla="*/ 35 w 35"/>
                <a:gd name="T1" fmla="*/ 14 h 32"/>
                <a:gd name="T2" fmla="*/ 9 w 35"/>
                <a:gd name="T3" fmla="*/ 32 h 32"/>
                <a:gd name="T4" fmla="*/ 0 w 35"/>
                <a:gd name="T5" fmla="*/ 18 h 32"/>
                <a:gd name="T6" fmla="*/ 27 w 35"/>
                <a:gd name="T7" fmla="*/ 0 h 32"/>
                <a:gd name="T8" fmla="*/ 35 w 35"/>
                <a:gd name="T9" fmla="*/ 1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2">
                  <a:moveTo>
                    <a:pt x="35" y="14"/>
                  </a:moveTo>
                  <a:lnTo>
                    <a:pt x="9" y="32"/>
                  </a:lnTo>
                  <a:lnTo>
                    <a:pt x="0" y="18"/>
                  </a:lnTo>
                  <a:lnTo>
                    <a:pt x="27" y="0"/>
                  </a:lnTo>
                  <a:lnTo>
                    <a:pt x="35" y="14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18" name="Freeform 208"/>
            <p:cNvSpPr>
              <a:spLocks/>
            </p:cNvSpPr>
            <p:nvPr userDrawn="1"/>
          </p:nvSpPr>
          <p:spPr bwMode="gray">
            <a:xfrm>
              <a:off x="10017125" y="4970463"/>
              <a:ext cx="58737" cy="49213"/>
            </a:xfrm>
            <a:custGeom>
              <a:avLst/>
              <a:gdLst>
                <a:gd name="T0" fmla="*/ 37 w 37"/>
                <a:gd name="T1" fmla="*/ 13 h 31"/>
                <a:gd name="T2" fmla="*/ 10 w 37"/>
                <a:gd name="T3" fmla="*/ 31 h 31"/>
                <a:gd name="T4" fmla="*/ 0 w 37"/>
                <a:gd name="T5" fmla="*/ 17 h 31"/>
                <a:gd name="T6" fmla="*/ 28 w 37"/>
                <a:gd name="T7" fmla="*/ 0 h 31"/>
                <a:gd name="T8" fmla="*/ 37 w 37"/>
                <a:gd name="T9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1">
                  <a:moveTo>
                    <a:pt x="37" y="13"/>
                  </a:moveTo>
                  <a:lnTo>
                    <a:pt x="10" y="31"/>
                  </a:lnTo>
                  <a:lnTo>
                    <a:pt x="0" y="17"/>
                  </a:lnTo>
                  <a:lnTo>
                    <a:pt x="28" y="0"/>
                  </a:lnTo>
                  <a:lnTo>
                    <a:pt x="37" y="13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19" name="Freeform 209"/>
            <p:cNvSpPr>
              <a:spLocks/>
            </p:cNvSpPr>
            <p:nvPr userDrawn="1"/>
          </p:nvSpPr>
          <p:spPr bwMode="gray">
            <a:xfrm>
              <a:off x="9988550" y="4926013"/>
              <a:ext cx="58737" cy="47625"/>
            </a:xfrm>
            <a:custGeom>
              <a:avLst/>
              <a:gdLst>
                <a:gd name="T0" fmla="*/ 37 w 37"/>
                <a:gd name="T1" fmla="*/ 13 h 30"/>
                <a:gd name="T2" fmla="*/ 9 w 37"/>
                <a:gd name="T3" fmla="*/ 30 h 30"/>
                <a:gd name="T4" fmla="*/ 0 w 37"/>
                <a:gd name="T5" fmla="*/ 18 h 30"/>
                <a:gd name="T6" fmla="*/ 28 w 37"/>
                <a:gd name="T7" fmla="*/ 0 h 30"/>
                <a:gd name="T8" fmla="*/ 37 w 37"/>
                <a:gd name="T9" fmla="*/ 1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0">
                  <a:moveTo>
                    <a:pt x="37" y="13"/>
                  </a:moveTo>
                  <a:lnTo>
                    <a:pt x="9" y="30"/>
                  </a:lnTo>
                  <a:lnTo>
                    <a:pt x="0" y="18"/>
                  </a:lnTo>
                  <a:lnTo>
                    <a:pt x="28" y="0"/>
                  </a:lnTo>
                  <a:lnTo>
                    <a:pt x="37" y="13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20" name="Freeform 210"/>
            <p:cNvSpPr>
              <a:spLocks/>
            </p:cNvSpPr>
            <p:nvPr userDrawn="1"/>
          </p:nvSpPr>
          <p:spPr bwMode="gray">
            <a:xfrm>
              <a:off x="10856913" y="6146800"/>
              <a:ext cx="50800" cy="46038"/>
            </a:xfrm>
            <a:custGeom>
              <a:avLst/>
              <a:gdLst>
                <a:gd name="T0" fmla="*/ 32 w 32"/>
                <a:gd name="T1" fmla="*/ 14 h 29"/>
                <a:gd name="T2" fmla="*/ 9 w 32"/>
                <a:gd name="T3" fmla="*/ 29 h 29"/>
                <a:gd name="T4" fmla="*/ 0 w 32"/>
                <a:gd name="T5" fmla="*/ 16 h 29"/>
                <a:gd name="T6" fmla="*/ 24 w 32"/>
                <a:gd name="T7" fmla="*/ 0 h 29"/>
                <a:gd name="T8" fmla="*/ 32 w 32"/>
                <a:gd name="T9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29">
                  <a:moveTo>
                    <a:pt x="32" y="14"/>
                  </a:moveTo>
                  <a:lnTo>
                    <a:pt x="9" y="29"/>
                  </a:lnTo>
                  <a:lnTo>
                    <a:pt x="0" y="16"/>
                  </a:lnTo>
                  <a:lnTo>
                    <a:pt x="24" y="0"/>
                  </a:lnTo>
                  <a:lnTo>
                    <a:pt x="32" y="14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21" name="Freeform 211"/>
            <p:cNvSpPr>
              <a:spLocks/>
            </p:cNvSpPr>
            <p:nvPr userDrawn="1"/>
          </p:nvSpPr>
          <p:spPr bwMode="gray">
            <a:xfrm>
              <a:off x="10826750" y="6102350"/>
              <a:ext cx="52387" cy="46038"/>
            </a:xfrm>
            <a:custGeom>
              <a:avLst/>
              <a:gdLst>
                <a:gd name="T0" fmla="*/ 33 w 33"/>
                <a:gd name="T1" fmla="*/ 13 h 29"/>
                <a:gd name="T2" fmla="*/ 9 w 33"/>
                <a:gd name="T3" fmla="*/ 29 h 29"/>
                <a:gd name="T4" fmla="*/ 0 w 33"/>
                <a:gd name="T5" fmla="*/ 16 h 29"/>
                <a:gd name="T6" fmla="*/ 24 w 33"/>
                <a:gd name="T7" fmla="*/ 0 h 29"/>
                <a:gd name="T8" fmla="*/ 33 w 33"/>
                <a:gd name="T9" fmla="*/ 1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9">
                  <a:moveTo>
                    <a:pt x="33" y="13"/>
                  </a:moveTo>
                  <a:lnTo>
                    <a:pt x="9" y="29"/>
                  </a:lnTo>
                  <a:lnTo>
                    <a:pt x="0" y="16"/>
                  </a:lnTo>
                  <a:lnTo>
                    <a:pt x="24" y="0"/>
                  </a:lnTo>
                  <a:lnTo>
                    <a:pt x="33" y="13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22" name="Freeform 212"/>
            <p:cNvSpPr>
              <a:spLocks/>
            </p:cNvSpPr>
            <p:nvPr userDrawn="1"/>
          </p:nvSpPr>
          <p:spPr bwMode="gray">
            <a:xfrm>
              <a:off x="10798175" y="6056313"/>
              <a:ext cx="52387" cy="47625"/>
            </a:xfrm>
            <a:custGeom>
              <a:avLst/>
              <a:gdLst>
                <a:gd name="T0" fmla="*/ 33 w 33"/>
                <a:gd name="T1" fmla="*/ 14 h 30"/>
                <a:gd name="T2" fmla="*/ 9 w 33"/>
                <a:gd name="T3" fmla="*/ 30 h 30"/>
                <a:gd name="T4" fmla="*/ 0 w 33"/>
                <a:gd name="T5" fmla="*/ 16 h 30"/>
                <a:gd name="T6" fmla="*/ 24 w 33"/>
                <a:gd name="T7" fmla="*/ 0 h 30"/>
                <a:gd name="T8" fmla="*/ 33 w 33"/>
                <a:gd name="T9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0">
                  <a:moveTo>
                    <a:pt x="33" y="14"/>
                  </a:moveTo>
                  <a:lnTo>
                    <a:pt x="9" y="30"/>
                  </a:lnTo>
                  <a:lnTo>
                    <a:pt x="0" y="16"/>
                  </a:lnTo>
                  <a:lnTo>
                    <a:pt x="24" y="0"/>
                  </a:lnTo>
                  <a:lnTo>
                    <a:pt x="33" y="14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23" name="Freeform 213"/>
            <p:cNvSpPr>
              <a:spLocks/>
            </p:cNvSpPr>
            <p:nvPr userDrawn="1"/>
          </p:nvSpPr>
          <p:spPr bwMode="gray">
            <a:xfrm>
              <a:off x="10769600" y="6013450"/>
              <a:ext cx="52387" cy="46038"/>
            </a:xfrm>
            <a:custGeom>
              <a:avLst/>
              <a:gdLst>
                <a:gd name="T0" fmla="*/ 33 w 33"/>
                <a:gd name="T1" fmla="*/ 14 h 29"/>
                <a:gd name="T2" fmla="*/ 9 w 33"/>
                <a:gd name="T3" fmla="*/ 29 h 29"/>
                <a:gd name="T4" fmla="*/ 0 w 33"/>
                <a:gd name="T5" fmla="*/ 15 h 29"/>
                <a:gd name="T6" fmla="*/ 23 w 33"/>
                <a:gd name="T7" fmla="*/ 0 h 29"/>
                <a:gd name="T8" fmla="*/ 33 w 33"/>
                <a:gd name="T9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9">
                  <a:moveTo>
                    <a:pt x="33" y="14"/>
                  </a:moveTo>
                  <a:lnTo>
                    <a:pt x="9" y="29"/>
                  </a:lnTo>
                  <a:lnTo>
                    <a:pt x="0" y="15"/>
                  </a:lnTo>
                  <a:lnTo>
                    <a:pt x="23" y="0"/>
                  </a:lnTo>
                  <a:lnTo>
                    <a:pt x="33" y="14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24" name="Freeform 214"/>
            <p:cNvSpPr>
              <a:spLocks/>
            </p:cNvSpPr>
            <p:nvPr userDrawn="1"/>
          </p:nvSpPr>
          <p:spPr bwMode="gray">
            <a:xfrm>
              <a:off x="10739438" y="5946775"/>
              <a:ext cx="84137" cy="68263"/>
            </a:xfrm>
            <a:custGeom>
              <a:avLst/>
              <a:gdLst>
                <a:gd name="T0" fmla="*/ 53 w 53"/>
                <a:gd name="T1" fmla="*/ 14 h 43"/>
                <a:gd name="T2" fmla="*/ 8 w 53"/>
                <a:gd name="T3" fmla="*/ 43 h 43"/>
                <a:gd name="T4" fmla="*/ 0 w 53"/>
                <a:gd name="T5" fmla="*/ 30 h 43"/>
                <a:gd name="T6" fmla="*/ 45 w 53"/>
                <a:gd name="T7" fmla="*/ 0 h 43"/>
                <a:gd name="T8" fmla="*/ 53 w 53"/>
                <a:gd name="T9" fmla="*/ 14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43">
                  <a:moveTo>
                    <a:pt x="53" y="14"/>
                  </a:moveTo>
                  <a:lnTo>
                    <a:pt x="8" y="43"/>
                  </a:lnTo>
                  <a:lnTo>
                    <a:pt x="0" y="30"/>
                  </a:lnTo>
                  <a:lnTo>
                    <a:pt x="45" y="0"/>
                  </a:lnTo>
                  <a:lnTo>
                    <a:pt x="53" y="14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25" name="Freeform 215"/>
            <p:cNvSpPr>
              <a:spLocks/>
            </p:cNvSpPr>
            <p:nvPr userDrawn="1"/>
          </p:nvSpPr>
          <p:spPr bwMode="gray">
            <a:xfrm>
              <a:off x="10709275" y="5924550"/>
              <a:ext cx="52387" cy="46038"/>
            </a:xfrm>
            <a:custGeom>
              <a:avLst/>
              <a:gdLst>
                <a:gd name="T0" fmla="*/ 33 w 33"/>
                <a:gd name="T1" fmla="*/ 13 h 29"/>
                <a:gd name="T2" fmla="*/ 9 w 33"/>
                <a:gd name="T3" fmla="*/ 29 h 29"/>
                <a:gd name="T4" fmla="*/ 0 w 33"/>
                <a:gd name="T5" fmla="*/ 16 h 29"/>
                <a:gd name="T6" fmla="*/ 24 w 33"/>
                <a:gd name="T7" fmla="*/ 0 h 29"/>
                <a:gd name="T8" fmla="*/ 33 w 33"/>
                <a:gd name="T9" fmla="*/ 1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9">
                  <a:moveTo>
                    <a:pt x="33" y="13"/>
                  </a:moveTo>
                  <a:lnTo>
                    <a:pt x="9" y="29"/>
                  </a:lnTo>
                  <a:lnTo>
                    <a:pt x="0" y="16"/>
                  </a:lnTo>
                  <a:lnTo>
                    <a:pt x="24" y="0"/>
                  </a:lnTo>
                  <a:lnTo>
                    <a:pt x="33" y="13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26" name="Freeform 216"/>
            <p:cNvSpPr>
              <a:spLocks/>
            </p:cNvSpPr>
            <p:nvPr userDrawn="1"/>
          </p:nvSpPr>
          <p:spPr bwMode="gray">
            <a:xfrm>
              <a:off x="10680700" y="5878513"/>
              <a:ext cx="52387" cy="47625"/>
            </a:xfrm>
            <a:custGeom>
              <a:avLst/>
              <a:gdLst>
                <a:gd name="T0" fmla="*/ 33 w 33"/>
                <a:gd name="T1" fmla="*/ 14 h 30"/>
                <a:gd name="T2" fmla="*/ 9 w 33"/>
                <a:gd name="T3" fmla="*/ 30 h 30"/>
                <a:gd name="T4" fmla="*/ 0 w 33"/>
                <a:gd name="T5" fmla="*/ 16 h 30"/>
                <a:gd name="T6" fmla="*/ 24 w 33"/>
                <a:gd name="T7" fmla="*/ 0 h 30"/>
                <a:gd name="T8" fmla="*/ 33 w 33"/>
                <a:gd name="T9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0">
                  <a:moveTo>
                    <a:pt x="33" y="14"/>
                  </a:moveTo>
                  <a:lnTo>
                    <a:pt x="9" y="30"/>
                  </a:lnTo>
                  <a:lnTo>
                    <a:pt x="0" y="16"/>
                  </a:lnTo>
                  <a:lnTo>
                    <a:pt x="24" y="0"/>
                  </a:lnTo>
                  <a:lnTo>
                    <a:pt x="33" y="14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27" name="Freeform 217"/>
            <p:cNvSpPr>
              <a:spLocks/>
            </p:cNvSpPr>
            <p:nvPr userDrawn="1"/>
          </p:nvSpPr>
          <p:spPr bwMode="gray">
            <a:xfrm>
              <a:off x="10652125" y="5835650"/>
              <a:ext cx="50800" cy="46038"/>
            </a:xfrm>
            <a:custGeom>
              <a:avLst/>
              <a:gdLst>
                <a:gd name="T0" fmla="*/ 32 w 32"/>
                <a:gd name="T1" fmla="*/ 13 h 29"/>
                <a:gd name="T2" fmla="*/ 8 w 32"/>
                <a:gd name="T3" fmla="*/ 29 h 29"/>
                <a:gd name="T4" fmla="*/ 0 w 32"/>
                <a:gd name="T5" fmla="*/ 15 h 29"/>
                <a:gd name="T6" fmla="*/ 24 w 32"/>
                <a:gd name="T7" fmla="*/ 0 h 29"/>
                <a:gd name="T8" fmla="*/ 32 w 32"/>
                <a:gd name="T9" fmla="*/ 1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29">
                  <a:moveTo>
                    <a:pt x="32" y="13"/>
                  </a:moveTo>
                  <a:lnTo>
                    <a:pt x="8" y="29"/>
                  </a:lnTo>
                  <a:lnTo>
                    <a:pt x="0" y="15"/>
                  </a:lnTo>
                  <a:lnTo>
                    <a:pt x="24" y="0"/>
                  </a:lnTo>
                  <a:lnTo>
                    <a:pt x="32" y="13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28" name="Freeform 218"/>
            <p:cNvSpPr>
              <a:spLocks/>
            </p:cNvSpPr>
            <p:nvPr userDrawn="1"/>
          </p:nvSpPr>
          <p:spPr bwMode="gray">
            <a:xfrm>
              <a:off x="10620375" y="5791200"/>
              <a:ext cx="52387" cy="44450"/>
            </a:xfrm>
            <a:custGeom>
              <a:avLst/>
              <a:gdLst>
                <a:gd name="T0" fmla="*/ 33 w 33"/>
                <a:gd name="T1" fmla="*/ 14 h 28"/>
                <a:gd name="T2" fmla="*/ 9 w 33"/>
                <a:gd name="T3" fmla="*/ 28 h 28"/>
                <a:gd name="T4" fmla="*/ 0 w 33"/>
                <a:gd name="T5" fmla="*/ 15 h 28"/>
                <a:gd name="T6" fmla="*/ 24 w 33"/>
                <a:gd name="T7" fmla="*/ 0 h 28"/>
                <a:gd name="T8" fmla="*/ 33 w 33"/>
                <a:gd name="T9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8">
                  <a:moveTo>
                    <a:pt x="33" y="14"/>
                  </a:moveTo>
                  <a:lnTo>
                    <a:pt x="9" y="28"/>
                  </a:lnTo>
                  <a:lnTo>
                    <a:pt x="0" y="15"/>
                  </a:lnTo>
                  <a:lnTo>
                    <a:pt x="24" y="0"/>
                  </a:lnTo>
                  <a:lnTo>
                    <a:pt x="33" y="14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29" name="Freeform 219"/>
            <p:cNvSpPr>
              <a:spLocks/>
            </p:cNvSpPr>
            <p:nvPr userDrawn="1"/>
          </p:nvSpPr>
          <p:spPr bwMode="gray">
            <a:xfrm>
              <a:off x="10591800" y="5724525"/>
              <a:ext cx="85725" cy="68263"/>
            </a:xfrm>
            <a:custGeom>
              <a:avLst/>
              <a:gdLst>
                <a:gd name="T0" fmla="*/ 54 w 54"/>
                <a:gd name="T1" fmla="*/ 14 h 43"/>
                <a:gd name="T2" fmla="*/ 9 w 54"/>
                <a:gd name="T3" fmla="*/ 43 h 43"/>
                <a:gd name="T4" fmla="*/ 0 w 54"/>
                <a:gd name="T5" fmla="*/ 30 h 43"/>
                <a:gd name="T6" fmla="*/ 44 w 54"/>
                <a:gd name="T7" fmla="*/ 0 h 43"/>
                <a:gd name="T8" fmla="*/ 54 w 54"/>
                <a:gd name="T9" fmla="*/ 14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3">
                  <a:moveTo>
                    <a:pt x="54" y="14"/>
                  </a:moveTo>
                  <a:lnTo>
                    <a:pt x="9" y="43"/>
                  </a:lnTo>
                  <a:lnTo>
                    <a:pt x="0" y="30"/>
                  </a:lnTo>
                  <a:lnTo>
                    <a:pt x="44" y="0"/>
                  </a:lnTo>
                  <a:lnTo>
                    <a:pt x="54" y="14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30" name="Freeform 220"/>
            <p:cNvSpPr>
              <a:spLocks/>
            </p:cNvSpPr>
            <p:nvPr userDrawn="1"/>
          </p:nvSpPr>
          <p:spPr bwMode="gray">
            <a:xfrm>
              <a:off x="10563225" y="5700713"/>
              <a:ext cx="50800" cy="47625"/>
            </a:xfrm>
            <a:custGeom>
              <a:avLst/>
              <a:gdLst>
                <a:gd name="T0" fmla="*/ 32 w 32"/>
                <a:gd name="T1" fmla="*/ 14 h 30"/>
                <a:gd name="T2" fmla="*/ 8 w 32"/>
                <a:gd name="T3" fmla="*/ 30 h 30"/>
                <a:gd name="T4" fmla="*/ 0 w 32"/>
                <a:gd name="T5" fmla="*/ 16 h 30"/>
                <a:gd name="T6" fmla="*/ 24 w 32"/>
                <a:gd name="T7" fmla="*/ 0 h 30"/>
                <a:gd name="T8" fmla="*/ 32 w 32"/>
                <a:gd name="T9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0">
                  <a:moveTo>
                    <a:pt x="32" y="14"/>
                  </a:moveTo>
                  <a:lnTo>
                    <a:pt x="8" y="30"/>
                  </a:lnTo>
                  <a:lnTo>
                    <a:pt x="0" y="16"/>
                  </a:lnTo>
                  <a:lnTo>
                    <a:pt x="24" y="0"/>
                  </a:lnTo>
                  <a:lnTo>
                    <a:pt x="32" y="14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31" name="Freeform 221"/>
            <p:cNvSpPr>
              <a:spLocks/>
            </p:cNvSpPr>
            <p:nvPr userDrawn="1"/>
          </p:nvSpPr>
          <p:spPr bwMode="gray">
            <a:xfrm>
              <a:off x="10533063" y="5656263"/>
              <a:ext cx="52387" cy="47625"/>
            </a:xfrm>
            <a:custGeom>
              <a:avLst/>
              <a:gdLst>
                <a:gd name="T0" fmla="*/ 33 w 33"/>
                <a:gd name="T1" fmla="*/ 14 h 30"/>
                <a:gd name="T2" fmla="*/ 9 w 33"/>
                <a:gd name="T3" fmla="*/ 30 h 30"/>
                <a:gd name="T4" fmla="*/ 0 w 33"/>
                <a:gd name="T5" fmla="*/ 16 h 30"/>
                <a:gd name="T6" fmla="*/ 23 w 33"/>
                <a:gd name="T7" fmla="*/ 0 h 30"/>
                <a:gd name="T8" fmla="*/ 33 w 33"/>
                <a:gd name="T9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0">
                  <a:moveTo>
                    <a:pt x="33" y="14"/>
                  </a:moveTo>
                  <a:lnTo>
                    <a:pt x="9" y="30"/>
                  </a:lnTo>
                  <a:lnTo>
                    <a:pt x="0" y="16"/>
                  </a:lnTo>
                  <a:lnTo>
                    <a:pt x="23" y="0"/>
                  </a:lnTo>
                  <a:lnTo>
                    <a:pt x="33" y="14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32" name="Freeform 222"/>
            <p:cNvSpPr>
              <a:spLocks/>
            </p:cNvSpPr>
            <p:nvPr userDrawn="1"/>
          </p:nvSpPr>
          <p:spPr bwMode="gray">
            <a:xfrm>
              <a:off x="10502900" y="5613400"/>
              <a:ext cx="52387" cy="44450"/>
            </a:xfrm>
            <a:custGeom>
              <a:avLst/>
              <a:gdLst>
                <a:gd name="T0" fmla="*/ 33 w 33"/>
                <a:gd name="T1" fmla="*/ 12 h 28"/>
                <a:gd name="T2" fmla="*/ 9 w 33"/>
                <a:gd name="T3" fmla="*/ 28 h 28"/>
                <a:gd name="T4" fmla="*/ 0 w 33"/>
                <a:gd name="T5" fmla="*/ 15 h 28"/>
                <a:gd name="T6" fmla="*/ 24 w 33"/>
                <a:gd name="T7" fmla="*/ 0 h 28"/>
                <a:gd name="T8" fmla="*/ 33 w 33"/>
                <a:gd name="T9" fmla="*/ 1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8">
                  <a:moveTo>
                    <a:pt x="33" y="12"/>
                  </a:moveTo>
                  <a:lnTo>
                    <a:pt x="9" y="28"/>
                  </a:lnTo>
                  <a:lnTo>
                    <a:pt x="0" y="15"/>
                  </a:lnTo>
                  <a:lnTo>
                    <a:pt x="24" y="0"/>
                  </a:lnTo>
                  <a:lnTo>
                    <a:pt x="33" y="12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33" name="Freeform 223"/>
            <p:cNvSpPr>
              <a:spLocks/>
            </p:cNvSpPr>
            <p:nvPr userDrawn="1"/>
          </p:nvSpPr>
          <p:spPr bwMode="gray">
            <a:xfrm>
              <a:off x="10474325" y="5568950"/>
              <a:ext cx="50800" cy="44450"/>
            </a:xfrm>
            <a:custGeom>
              <a:avLst/>
              <a:gdLst>
                <a:gd name="T0" fmla="*/ 32 w 32"/>
                <a:gd name="T1" fmla="*/ 13 h 28"/>
                <a:gd name="T2" fmla="*/ 8 w 32"/>
                <a:gd name="T3" fmla="*/ 28 h 28"/>
                <a:gd name="T4" fmla="*/ 0 w 32"/>
                <a:gd name="T5" fmla="*/ 16 h 28"/>
                <a:gd name="T6" fmla="*/ 24 w 32"/>
                <a:gd name="T7" fmla="*/ 0 h 28"/>
                <a:gd name="T8" fmla="*/ 32 w 32"/>
                <a:gd name="T9" fmla="*/ 1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28">
                  <a:moveTo>
                    <a:pt x="32" y="13"/>
                  </a:moveTo>
                  <a:lnTo>
                    <a:pt x="8" y="28"/>
                  </a:lnTo>
                  <a:lnTo>
                    <a:pt x="0" y="16"/>
                  </a:lnTo>
                  <a:lnTo>
                    <a:pt x="24" y="0"/>
                  </a:lnTo>
                  <a:lnTo>
                    <a:pt x="32" y="13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34" name="Freeform 224"/>
            <p:cNvSpPr>
              <a:spLocks/>
            </p:cNvSpPr>
            <p:nvPr userDrawn="1"/>
          </p:nvSpPr>
          <p:spPr bwMode="gray">
            <a:xfrm>
              <a:off x="10444163" y="5502275"/>
              <a:ext cx="84137" cy="68263"/>
            </a:xfrm>
            <a:custGeom>
              <a:avLst/>
              <a:gdLst>
                <a:gd name="T0" fmla="*/ 53 w 53"/>
                <a:gd name="T1" fmla="*/ 13 h 43"/>
                <a:gd name="T2" fmla="*/ 9 w 53"/>
                <a:gd name="T3" fmla="*/ 43 h 43"/>
                <a:gd name="T4" fmla="*/ 0 w 53"/>
                <a:gd name="T5" fmla="*/ 29 h 43"/>
                <a:gd name="T6" fmla="*/ 44 w 53"/>
                <a:gd name="T7" fmla="*/ 0 h 43"/>
                <a:gd name="T8" fmla="*/ 53 w 53"/>
                <a:gd name="T9" fmla="*/ 1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43">
                  <a:moveTo>
                    <a:pt x="53" y="13"/>
                  </a:moveTo>
                  <a:lnTo>
                    <a:pt x="9" y="43"/>
                  </a:lnTo>
                  <a:lnTo>
                    <a:pt x="0" y="29"/>
                  </a:lnTo>
                  <a:lnTo>
                    <a:pt x="44" y="0"/>
                  </a:lnTo>
                  <a:lnTo>
                    <a:pt x="53" y="13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35" name="Freeform 225"/>
            <p:cNvSpPr>
              <a:spLocks/>
            </p:cNvSpPr>
            <p:nvPr userDrawn="1"/>
          </p:nvSpPr>
          <p:spPr bwMode="gray">
            <a:xfrm>
              <a:off x="10415588" y="5478463"/>
              <a:ext cx="52387" cy="47625"/>
            </a:xfrm>
            <a:custGeom>
              <a:avLst/>
              <a:gdLst>
                <a:gd name="T0" fmla="*/ 33 w 33"/>
                <a:gd name="T1" fmla="*/ 14 h 30"/>
                <a:gd name="T2" fmla="*/ 9 w 33"/>
                <a:gd name="T3" fmla="*/ 30 h 30"/>
                <a:gd name="T4" fmla="*/ 0 w 33"/>
                <a:gd name="T5" fmla="*/ 16 h 30"/>
                <a:gd name="T6" fmla="*/ 24 w 33"/>
                <a:gd name="T7" fmla="*/ 0 h 30"/>
                <a:gd name="T8" fmla="*/ 33 w 33"/>
                <a:gd name="T9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0">
                  <a:moveTo>
                    <a:pt x="33" y="14"/>
                  </a:moveTo>
                  <a:lnTo>
                    <a:pt x="9" y="30"/>
                  </a:lnTo>
                  <a:lnTo>
                    <a:pt x="0" y="16"/>
                  </a:lnTo>
                  <a:lnTo>
                    <a:pt x="24" y="0"/>
                  </a:lnTo>
                  <a:lnTo>
                    <a:pt x="33" y="14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36" name="Freeform 226"/>
            <p:cNvSpPr>
              <a:spLocks/>
            </p:cNvSpPr>
            <p:nvPr userDrawn="1"/>
          </p:nvSpPr>
          <p:spPr bwMode="gray">
            <a:xfrm>
              <a:off x="10385425" y="5434013"/>
              <a:ext cx="52387" cy="46038"/>
            </a:xfrm>
            <a:custGeom>
              <a:avLst/>
              <a:gdLst>
                <a:gd name="T0" fmla="*/ 33 w 33"/>
                <a:gd name="T1" fmla="*/ 13 h 29"/>
                <a:gd name="T2" fmla="*/ 10 w 33"/>
                <a:gd name="T3" fmla="*/ 29 h 29"/>
                <a:gd name="T4" fmla="*/ 0 w 33"/>
                <a:gd name="T5" fmla="*/ 16 h 29"/>
                <a:gd name="T6" fmla="*/ 24 w 33"/>
                <a:gd name="T7" fmla="*/ 0 h 29"/>
                <a:gd name="T8" fmla="*/ 33 w 33"/>
                <a:gd name="T9" fmla="*/ 1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9">
                  <a:moveTo>
                    <a:pt x="33" y="13"/>
                  </a:moveTo>
                  <a:lnTo>
                    <a:pt x="10" y="29"/>
                  </a:lnTo>
                  <a:lnTo>
                    <a:pt x="0" y="16"/>
                  </a:lnTo>
                  <a:lnTo>
                    <a:pt x="24" y="0"/>
                  </a:lnTo>
                  <a:lnTo>
                    <a:pt x="33" y="13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37" name="Freeform 227"/>
            <p:cNvSpPr>
              <a:spLocks/>
            </p:cNvSpPr>
            <p:nvPr userDrawn="1"/>
          </p:nvSpPr>
          <p:spPr bwMode="gray">
            <a:xfrm>
              <a:off x="10355263" y="5391150"/>
              <a:ext cx="52387" cy="44450"/>
            </a:xfrm>
            <a:custGeom>
              <a:avLst/>
              <a:gdLst>
                <a:gd name="T0" fmla="*/ 33 w 33"/>
                <a:gd name="T1" fmla="*/ 13 h 28"/>
                <a:gd name="T2" fmla="*/ 9 w 33"/>
                <a:gd name="T3" fmla="*/ 28 h 28"/>
                <a:gd name="T4" fmla="*/ 0 w 33"/>
                <a:gd name="T5" fmla="*/ 14 h 28"/>
                <a:gd name="T6" fmla="*/ 24 w 33"/>
                <a:gd name="T7" fmla="*/ 0 h 28"/>
                <a:gd name="T8" fmla="*/ 33 w 33"/>
                <a:gd name="T9" fmla="*/ 1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8">
                  <a:moveTo>
                    <a:pt x="33" y="13"/>
                  </a:moveTo>
                  <a:lnTo>
                    <a:pt x="9" y="28"/>
                  </a:lnTo>
                  <a:lnTo>
                    <a:pt x="0" y="14"/>
                  </a:lnTo>
                  <a:lnTo>
                    <a:pt x="24" y="0"/>
                  </a:lnTo>
                  <a:lnTo>
                    <a:pt x="33" y="13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38" name="Freeform 228"/>
            <p:cNvSpPr>
              <a:spLocks/>
            </p:cNvSpPr>
            <p:nvPr userDrawn="1"/>
          </p:nvSpPr>
          <p:spPr bwMode="gray">
            <a:xfrm>
              <a:off x="10326688" y="5345113"/>
              <a:ext cx="52387" cy="47625"/>
            </a:xfrm>
            <a:custGeom>
              <a:avLst/>
              <a:gdLst>
                <a:gd name="T0" fmla="*/ 33 w 33"/>
                <a:gd name="T1" fmla="*/ 14 h 30"/>
                <a:gd name="T2" fmla="*/ 9 w 33"/>
                <a:gd name="T3" fmla="*/ 30 h 30"/>
                <a:gd name="T4" fmla="*/ 0 w 33"/>
                <a:gd name="T5" fmla="*/ 16 h 30"/>
                <a:gd name="T6" fmla="*/ 24 w 33"/>
                <a:gd name="T7" fmla="*/ 0 h 30"/>
                <a:gd name="T8" fmla="*/ 33 w 33"/>
                <a:gd name="T9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0">
                  <a:moveTo>
                    <a:pt x="33" y="14"/>
                  </a:moveTo>
                  <a:lnTo>
                    <a:pt x="9" y="30"/>
                  </a:lnTo>
                  <a:lnTo>
                    <a:pt x="0" y="16"/>
                  </a:lnTo>
                  <a:lnTo>
                    <a:pt x="24" y="0"/>
                  </a:lnTo>
                  <a:lnTo>
                    <a:pt x="33" y="14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39" name="Freeform 229"/>
            <p:cNvSpPr>
              <a:spLocks/>
            </p:cNvSpPr>
            <p:nvPr userDrawn="1"/>
          </p:nvSpPr>
          <p:spPr bwMode="gray">
            <a:xfrm>
              <a:off x="10298113" y="5280025"/>
              <a:ext cx="84137" cy="68263"/>
            </a:xfrm>
            <a:custGeom>
              <a:avLst/>
              <a:gdLst>
                <a:gd name="T0" fmla="*/ 53 w 53"/>
                <a:gd name="T1" fmla="*/ 13 h 43"/>
                <a:gd name="T2" fmla="*/ 9 w 53"/>
                <a:gd name="T3" fmla="*/ 43 h 43"/>
                <a:gd name="T4" fmla="*/ 0 w 53"/>
                <a:gd name="T5" fmla="*/ 29 h 43"/>
                <a:gd name="T6" fmla="*/ 44 w 53"/>
                <a:gd name="T7" fmla="*/ 0 h 43"/>
                <a:gd name="T8" fmla="*/ 53 w 53"/>
                <a:gd name="T9" fmla="*/ 1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43">
                  <a:moveTo>
                    <a:pt x="53" y="13"/>
                  </a:moveTo>
                  <a:lnTo>
                    <a:pt x="9" y="43"/>
                  </a:lnTo>
                  <a:lnTo>
                    <a:pt x="0" y="29"/>
                  </a:lnTo>
                  <a:lnTo>
                    <a:pt x="44" y="0"/>
                  </a:lnTo>
                  <a:lnTo>
                    <a:pt x="53" y="13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40" name="Freeform 230"/>
            <p:cNvSpPr>
              <a:spLocks/>
            </p:cNvSpPr>
            <p:nvPr userDrawn="1"/>
          </p:nvSpPr>
          <p:spPr bwMode="gray">
            <a:xfrm>
              <a:off x="10269538" y="5256213"/>
              <a:ext cx="49212" cy="46038"/>
            </a:xfrm>
            <a:custGeom>
              <a:avLst/>
              <a:gdLst>
                <a:gd name="T0" fmla="*/ 31 w 31"/>
                <a:gd name="T1" fmla="*/ 14 h 29"/>
                <a:gd name="T2" fmla="*/ 7 w 31"/>
                <a:gd name="T3" fmla="*/ 29 h 29"/>
                <a:gd name="T4" fmla="*/ 0 w 31"/>
                <a:gd name="T5" fmla="*/ 16 h 29"/>
                <a:gd name="T6" fmla="*/ 23 w 31"/>
                <a:gd name="T7" fmla="*/ 0 h 29"/>
                <a:gd name="T8" fmla="*/ 31 w 31"/>
                <a:gd name="T9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9">
                  <a:moveTo>
                    <a:pt x="31" y="14"/>
                  </a:moveTo>
                  <a:lnTo>
                    <a:pt x="7" y="29"/>
                  </a:lnTo>
                  <a:lnTo>
                    <a:pt x="0" y="16"/>
                  </a:lnTo>
                  <a:lnTo>
                    <a:pt x="23" y="0"/>
                  </a:lnTo>
                  <a:lnTo>
                    <a:pt x="31" y="14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41" name="Freeform 231"/>
            <p:cNvSpPr>
              <a:spLocks/>
            </p:cNvSpPr>
            <p:nvPr userDrawn="1"/>
          </p:nvSpPr>
          <p:spPr bwMode="gray">
            <a:xfrm>
              <a:off x="10237788" y="5213350"/>
              <a:ext cx="52387" cy="44450"/>
            </a:xfrm>
            <a:custGeom>
              <a:avLst/>
              <a:gdLst>
                <a:gd name="T0" fmla="*/ 33 w 33"/>
                <a:gd name="T1" fmla="*/ 12 h 28"/>
                <a:gd name="T2" fmla="*/ 9 w 33"/>
                <a:gd name="T3" fmla="*/ 28 h 28"/>
                <a:gd name="T4" fmla="*/ 0 w 33"/>
                <a:gd name="T5" fmla="*/ 14 h 28"/>
                <a:gd name="T6" fmla="*/ 24 w 33"/>
                <a:gd name="T7" fmla="*/ 0 h 28"/>
                <a:gd name="T8" fmla="*/ 33 w 33"/>
                <a:gd name="T9" fmla="*/ 1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8">
                  <a:moveTo>
                    <a:pt x="33" y="12"/>
                  </a:moveTo>
                  <a:lnTo>
                    <a:pt x="9" y="28"/>
                  </a:lnTo>
                  <a:lnTo>
                    <a:pt x="0" y="14"/>
                  </a:lnTo>
                  <a:lnTo>
                    <a:pt x="24" y="0"/>
                  </a:lnTo>
                  <a:lnTo>
                    <a:pt x="33" y="12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42" name="Freeform 232"/>
            <p:cNvSpPr>
              <a:spLocks/>
            </p:cNvSpPr>
            <p:nvPr userDrawn="1"/>
          </p:nvSpPr>
          <p:spPr bwMode="gray">
            <a:xfrm>
              <a:off x="10209213" y="5168900"/>
              <a:ext cx="52387" cy="44450"/>
            </a:xfrm>
            <a:custGeom>
              <a:avLst/>
              <a:gdLst>
                <a:gd name="T0" fmla="*/ 33 w 33"/>
                <a:gd name="T1" fmla="*/ 13 h 28"/>
                <a:gd name="T2" fmla="*/ 9 w 33"/>
                <a:gd name="T3" fmla="*/ 28 h 28"/>
                <a:gd name="T4" fmla="*/ 0 w 33"/>
                <a:gd name="T5" fmla="*/ 15 h 28"/>
                <a:gd name="T6" fmla="*/ 24 w 33"/>
                <a:gd name="T7" fmla="*/ 0 h 28"/>
                <a:gd name="T8" fmla="*/ 33 w 33"/>
                <a:gd name="T9" fmla="*/ 1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8">
                  <a:moveTo>
                    <a:pt x="33" y="13"/>
                  </a:moveTo>
                  <a:lnTo>
                    <a:pt x="9" y="28"/>
                  </a:lnTo>
                  <a:lnTo>
                    <a:pt x="0" y="15"/>
                  </a:lnTo>
                  <a:lnTo>
                    <a:pt x="24" y="0"/>
                  </a:lnTo>
                  <a:lnTo>
                    <a:pt x="33" y="13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43" name="Freeform 233"/>
            <p:cNvSpPr>
              <a:spLocks/>
            </p:cNvSpPr>
            <p:nvPr userDrawn="1"/>
          </p:nvSpPr>
          <p:spPr bwMode="gray">
            <a:xfrm>
              <a:off x="10180638" y="5122863"/>
              <a:ext cx="50800" cy="47625"/>
            </a:xfrm>
            <a:custGeom>
              <a:avLst/>
              <a:gdLst>
                <a:gd name="T0" fmla="*/ 32 w 32"/>
                <a:gd name="T1" fmla="*/ 14 h 30"/>
                <a:gd name="T2" fmla="*/ 8 w 32"/>
                <a:gd name="T3" fmla="*/ 30 h 30"/>
                <a:gd name="T4" fmla="*/ 0 w 32"/>
                <a:gd name="T5" fmla="*/ 16 h 30"/>
                <a:gd name="T6" fmla="*/ 24 w 32"/>
                <a:gd name="T7" fmla="*/ 0 h 30"/>
                <a:gd name="T8" fmla="*/ 32 w 32"/>
                <a:gd name="T9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0">
                  <a:moveTo>
                    <a:pt x="32" y="14"/>
                  </a:moveTo>
                  <a:lnTo>
                    <a:pt x="8" y="30"/>
                  </a:lnTo>
                  <a:lnTo>
                    <a:pt x="0" y="16"/>
                  </a:lnTo>
                  <a:lnTo>
                    <a:pt x="24" y="0"/>
                  </a:lnTo>
                  <a:lnTo>
                    <a:pt x="32" y="14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44" name="Freeform 234"/>
            <p:cNvSpPr>
              <a:spLocks/>
            </p:cNvSpPr>
            <p:nvPr userDrawn="1"/>
          </p:nvSpPr>
          <p:spPr bwMode="gray">
            <a:xfrm>
              <a:off x="10148888" y="5056188"/>
              <a:ext cx="85725" cy="68263"/>
            </a:xfrm>
            <a:custGeom>
              <a:avLst/>
              <a:gdLst>
                <a:gd name="T0" fmla="*/ 54 w 54"/>
                <a:gd name="T1" fmla="*/ 14 h 43"/>
                <a:gd name="T2" fmla="*/ 10 w 54"/>
                <a:gd name="T3" fmla="*/ 43 h 43"/>
                <a:gd name="T4" fmla="*/ 0 w 54"/>
                <a:gd name="T5" fmla="*/ 30 h 43"/>
                <a:gd name="T6" fmla="*/ 45 w 54"/>
                <a:gd name="T7" fmla="*/ 0 h 43"/>
                <a:gd name="T8" fmla="*/ 54 w 54"/>
                <a:gd name="T9" fmla="*/ 14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3">
                  <a:moveTo>
                    <a:pt x="54" y="14"/>
                  </a:moveTo>
                  <a:lnTo>
                    <a:pt x="10" y="43"/>
                  </a:lnTo>
                  <a:lnTo>
                    <a:pt x="0" y="30"/>
                  </a:lnTo>
                  <a:lnTo>
                    <a:pt x="45" y="0"/>
                  </a:lnTo>
                  <a:lnTo>
                    <a:pt x="54" y="14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45" name="Freeform 235"/>
            <p:cNvSpPr>
              <a:spLocks/>
            </p:cNvSpPr>
            <p:nvPr userDrawn="1"/>
          </p:nvSpPr>
          <p:spPr bwMode="gray">
            <a:xfrm>
              <a:off x="10120313" y="5033963"/>
              <a:ext cx="52387" cy="46038"/>
            </a:xfrm>
            <a:custGeom>
              <a:avLst/>
              <a:gdLst>
                <a:gd name="T0" fmla="*/ 33 w 33"/>
                <a:gd name="T1" fmla="*/ 13 h 29"/>
                <a:gd name="T2" fmla="*/ 9 w 33"/>
                <a:gd name="T3" fmla="*/ 29 h 29"/>
                <a:gd name="T4" fmla="*/ 0 w 33"/>
                <a:gd name="T5" fmla="*/ 16 h 29"/>
                <a:gd name="T6" fmla="*/ 24 w 33"/>
                <a:gd name="T7" fmla="*/ 0 h 29"/>
                <a:gd name="T8" fmla="*/ 33 w 33"/>
                <a:gd name="T9" fmla="*/ 1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9">
                  <a:moveTo>
                    <a:pt x="33" y="13"/>
                  </a:moveTo>
                  <a:lnTo>
                    <a:pt x="9" y="29"/>
                  </a:lnTo>
                  <a:lnTo>
                    <a:pt x="0" y="16"/>
                  </a:lnTo>
                  <a:lnTo>
                    <a:pt x="24" y="0"/>
                  </a:lnTo>
                  <a:lnTo>
                    <a:pt x="33" y="13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46" name="Freeform 236"/>
            <p:cNvSpPr>
              <a:spLocks/>
            </p:cNvSpPr>
            <p:nvPr userDrawn="1"/>
          </p:nvSpPr>
          <p:spPr bwMode="gray">
            <a:xfrm>
              <a:off x="10091738" y="4991100"/>
              <a:ext cx="50800" cy="44450"/>
            </a:xfrm>
            <a:custGeom>
              <a:avLst/>
              <a:gdLst>
                <a:gd name="T0" fmla="*/ 32 w 32"/>
                <a:gd name="T1" fmla="*/ 12 h 28"/>
                <a:gd name="T2" fmla="*/ 8 w 32"/>
                <a:gd name="T3" fmla="*/ 28 h 28"/>
                <a:gd name="T4" fmla="*/ 0 w 32"/>
                <a:gd name="T5" fmla="*/ 14 h 28"/>
                <a:gd name="T6" fmla="*/ 24 w 32"/>
                <a:gd name="T7" fmla="*/ 0 h 28"/>
                <a:gd name="T8" fmla="*/ 32 w 32"/>
                <a:gd name="T9" fmla="*/ 1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28">
                  <a:moveTo>
                    <a:pt x="32" y="12"/>
                  </a:moveTo>
                  <a:lnTo>
                    <a:pt x="8" y="28"/>
                  </a:lnTo>
                  <a:lnTo>
                    <a:pt x="0" y="14"/>
                  </a:lnTo>
                  <a:lnTo>
                    <a:pt x="24" y="0"/>
                  </a:lnTo>
                  <a:lnTo>
                    <a:pt x="32" y="12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47" name="Freeform 237"/>
            <p:cNvSpPr>
              <a:spLocks/>
            </p:cNvSpPr>
            <p:nvPr userDrawn="1"/>
          </p:nvSpPr>
          <p:spPr bwMode="gray">
            <a:xfrm>
              <a:off x="10061575" y="4945063"/>
              <a:ext cx="52387" cy="46038"/>
            </a:xfrm>
            <a:custGeom>
              <a:avLst/>
              <a:gdLst>
                <a:gd name="T0" fmla="*/ 33 w 33"/>
                <a:gd name="T1" fmla="*/ 14 h 29"/>
                <a:gd name="T2" fmla="*/ 9 w 33"/>
                <a:gd name="T3" fmla="*/ 29 h 29"/>
                <a:gd name="T4" fmla="*/ 0 w 33"/>
                <a:gd name="T5" fmla="*/ 16 h 29"/>
                <a:gd name="T6" fmla="*/ 24 w 33"/>
                <a:gd name="T7" fmla="*/ 0 h 29"/>
                <a:gd name="T8" fmla="*/ 33 w 33"/>
                <a:gd name="T9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9">
                  <a:moveTo>
                    <a:pt x="33" y="14"/>
                  </a:moveTo>
                  <a:lnTo>
                    <a:pt x="9" y="29"/>
                  </a:lnTo>
                  <a:lnTo>
                    <a:pt x="0" y="16"/>
                  </a:lnTo>
                  <a:lnTo>
                    <a:pt x="24" y="0"/>
                  </a:lnTo>
                  <a:lnTo>
                    <a:pt x="33" y="14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48" name="Freeform 238"/>
            <p:cNvSpPr>
              <a:spLocks/>
            </p:cNvSpPr>
            <p:nvPr userDrawn="1"/>
          </p:nvSpPr>
          <p:spPr bwMode="gray">
            <a:xfrm>
              <a:off x="10033000" y="4900613"/>
              <a:ext cx="52387" cy="46038"/>
            </a:xfrm>
            <a:custGeom>
              <a:avLst/>
              <a:gdLst>
                <a:gd name="T0" fmla="*/ 33 w 33"/>
                <a:gd name="T1" fmla="*/ 14 h 29"/>
                <a:gd name="T2" fmla="*/ 9 w 33"/>
                <a:gd name="T3" fmla="*/ 29 h 29"/>
                <a:gd name="T4" fmla="*/ 0 w 33"/>
                <a:gd name="T5" fmla="*/ 16 h 29"/>
                <a:gd name="T6" fmla="*/ 23 w 33"/>
                <a:gd name="T7" fmla="*/ 0 h 29"/>
                <a:gd name="T8" fmla="*/ 33 w 33"/>
                <a:gd name="T9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9">
                  <a:moveTo>
                    <a:pt x="33" y="14"/>
                  </a:moveTo>
                  <a:lnTo>
                    <a:pt x="9" y="29"/>
                  </a:lnTo>
                  <a:lnTo>
                    <a:pt x="0" y="16"/>
                  </a:lnTo>
                  <a:lnTo>
                    <a:pt x="23" y="0"/>
                  </a:lnTo>
                  <a:lnTo>
                    <a:pt x="33" y="14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39" y="2084172"/>
            <a:ext cx="11653523" cy="1158793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058" spc="-98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6601383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69302" y="2084187"/>
            <a:ext cx="7171399" cy="1793090"/>
          </a:xfrm>
          <a:noFill/>
        </p:spPr>
        <p:txBody>
          <a:bodyPr lIns="146304" tIns="91440" rIns="146304" bIns="91440" anchor="t" anchorCtr="0"/>
          <a:lstStyle>
            <a:lvl1pPr>
              <a:defRPr sz="5294" spc="-98" baseline="0"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69301" y="3878574"/>
            <a:ext cx="6274974" cy="1792326"/>
          </a:xfrm>
          <a:noFill/>
        </p:spPr>
        <p:txBody>
          <a:bodyPr lIns="164592" tIns="109728" rIns="164592" bIns="109728">
            <a:noAutofit/>
          </a:bodyPr>
          <a:lstStyle>
            <a:lvl1pPr marL="0" indent="0">
              <a:spcBef>
                <a:spcPts val="0"/>
              </a:spcBef>
              <a:buNone/>
              <a:defRPr sz="3137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black">
          <a:xfrm>
            <a:off x="448212" y="470067"/>
            <a:ext cx="1454257" cy="304828"/>
          </a:xfrm>
          <a:prstGeom prst="rect">
            <a:avLst/>
          </a:prstGeom>
        </p:spPr>
      </p:pic>
      <p:grpSp>
        <p:nvGrpSpPr>
          <p:cNvPr id="616" name="Group 615"/>
          <p:cNvGrpSpPr>
            <a:grpSpLocks noChangeAspect="1"/>
          </p:cNvGrpSpPr>
          <p:nvPr/>
        </p:nvGrpSpPr>
        <p:grpSpPr bwMode="gray">
          <a:xfrm>
            <a:off x="7440701" y="2676791"/>
            <a:ext cx="4751298" cy="4181209"/>
            <a:chOff x="7670801" y="3252788"/>
            <a:chExt cx="4017963" cy="3535362"/>
          </a:xfrm>
        </p:grpSpPr>
        <p:sp>
          <p:nvSpPr>
            <p:cNvPr id="617" name="Freeform 7"/>
            <p:cNvSpPr>
              <a:spLocks/>
            </p:cNvSpPr>
            <p:nvPr userDrawn="1"/>
          </p:nvSpPr>
          <p:spPr bwMode="gray">
            <a:xfrm>
              <a:off x="8091488" y="5829300"/>
              <a:ext cx="295275" cy="823913"/>
            </a:xfrm>
            <a:custGeom>
              <a:avLst/>
              <a:gdLst>
                <a:gd name="T0" fmla="*/ 164 w 164"/>
                <a:gd name="T1" fmla="*/ 453 h 459"/>
                <a:gd name="T2" fmla="*/ 34 w 164"/>
                <a:gd name="T3" fmla="*/ 30 h 459"/>
                <a:gd name="T4" fmla="*/ 34 w 164"/>
                <a:gd name="T5" fmla="*/ 30 h 459"/>
                <a:gd name="T6" fmla="*/ 33 w 164"/>
                <a:gd name="T7" fmla="*/ 29 h 459"/>
                <a:gd name="T8" fmla="*/ 43 w 164"/>
                <a:gd name="T9" fmla="*/ 1 h 459"/>
                <a:gd name="T10" fmla="*/ 32 w 164"/>
                <a:gd name="T11" fmla="*/ 1 h 459"/>
                <a:gd name="T12" fmla="*/ 3 w 164"/>
                <a:gd name="T13" fmla="*/ 39 h 459"/>
                <a:gd name="T14" fmla="*/ 3 w 164"/>
                <a:gd name="T15" fmla="*/ 40 h 459"/>
                <a:gd name="T16" fmla="*/ 3 w 164"/>
                <a:gd name="T17" fmla="*/ 40 h 459"/>
                <a:gd name="T18" fmla="*/ 46 w 164"/>
                <a:gd name="T19" fmla="*/ 275 h 459"/>
                <a:gd name="T20" fmla="*/ 97 w 164"/>
                <a:gd name="T21" fmla="*/ 459 h 459"/>
                <a:gd name="T22" fmla="*/ 164 w 164"/>
                <a:gd name="T23" fmla="*/ 453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4" h="459">
                  <a:moveTo>
                    <a:pt x="164" y="453"/>
                  </a:moveTo>
                  <a:cubicBezTo>
                    <a:pt x="34" y="30"/>
                    <a:pt x="34" y="30"/>
                    <a:pt x="34" y="30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4" y="30"/>
                    <a:pt x="34" y="30"/>
                    <a:pt x="33" y="29"/>
                  </a:cubicBezTo>
                  <a:cubicBezTo>
                    <a:pt x="32" y="18"/>
                    <a:pt x="36" y="8"/>
                    <a:pt x="43" y="1"/>
                  </a:cubicBezTo>
                  <a:cubicBezTo>
                    <a:pt x="39" y="0"/>
                    <a:pt x="35" y="0"/>
                    <a:pt x="32" y="1"/>
                  </a:cubicBezTo>
                  <a:cubicBezTo>
                    <a:pt x="13" y="3"/>
                    <a:pt x="0" y="20"/>
                    <a:pt x="3" y="39"/>
                  </a:cubicBezTo>
                  <a:cubicBezTo>
                    <a:pt x="3" y="39"/>
                    <a:pt x="3" y="40"/>
                    <a:pt x="3" y="40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46" y="275"/>
                    <a:pt x="46" y="275"/>
                    <a:pt x="46" y="275"/>
                  </a:cubicBezTo>
                  <a:cubicBezTo>
                    <a:pt x="49" y="279"/>
                    <a:pt x="97" y="459"/>
                    <a:pt x="97" y="459"/>
                  </a:cubicBezTo>
                  <a:cubicBezTo>
                    <a:pt x="164" y="453"/>
                    <a:pt x="164" y="453"/>
                    <a:pt x="164" y="453"/>
                  </a:cubicBezTo>
                </a:path>
              </a:pathLst>
            </a:custGeom>
            <a:solidFill>
              <a:srgbClr val="BA8C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18" name="Freeform 8"/>
            <p:cNvSpPr>
              <a:spLocks/>
            </p:cNvSpPr>
            <p:nvPr userDrawn="1"/>
          </p:nvSpPr>
          <p:spPr bwMode="gray">
            <a:xfrm>
              <a:off x="10744201" y="6092825"/>
              <a:ext cx="139700" cy="214313"/>
            </a:xfrm>
            <a:custGeom>
              <a:avLst/>
              <a:gdLst>
                <a:gd name="T0" fmla="*/ 0 w 88"/>
                <a:gd name="T1" fmla="*/ 0 h 135"/>
                <a:gd name="T2" fmla="*/ 0 w 88"/>
                <a:gd name="T3" fmla="*/ 0 h 135"/>
                <a:gd name="T4" fmla="*/ 88 w 88"/>
                <a:gd name="T5" fmla="*/ 135 h 135"/>
                <a:gd name="T6" fmla="*/ 0 w 88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8" h="135">
                  <a:moveTo>
                    <a:pt x="0" y="0"/>
                  </a:moveTo>
                  <a:lnTo>
                    <a:pt x="0" y="0"/>
                  </a:lnTo>
                  <a:lnTo>
                    <a:pt x="88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DB1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19" name="Freeform 9"/>
            <p:cNvSpPr>
              <a:spLocks/>
            </p:cNvSpPr>
            <p:nvPr userDrawn="1"/>
          </p:nvSpPr>
          <p:spPr bwMode="gray">
            <a:xfrm>
              <a:off x="10744201" y="6092825"/>
              <a:ext cx="139700" cy="214313"/>
            </a:xfrm>
            <a:custGeom>
              <a:avLst/>
              <a:gdLst>
                <a:gd name="T0" fmla="*/ 0 w 88"/>
                <a:gd name="T1" fmla="*/ 0 h 135"/>
                <a:gd name="T2" fmla="*/ 0 w 88"/>
                <a:gd name="T3" fmla="*/ 0 h 135"/>
                <a:gd name="T4" fmla="*/ 88 w 88"/>
                <a:gd name="T5" fmla="*/ 135 h 135"/>
                <a:gd name="T6" fmla="*/ 0 w 88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8" h="135">
                  <a:moveTo>
                    <a:pt x="0" y="0"/>
                  </a:moveTo>
                  <a:lnTo>
                    <a:pt x="0" y="0"/>
                  </a:lnTo>
                  <a:lnTo>
                    <a:pt x="88" y="13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20" name="Freeform 10"/>
            <p:cNvSpPr>
              <a:spLocks/>
            </p:cNvSpPr>
            <p:nvPr userDrawn="1"/>
          </p:nvSpPr>
          <p:spPr bwMode="gray">
            <a:xfrm>
              <a:off x="8637588" y="5445125"/>
              <a:ext cx="465138" cy="623888"/>
            </a:xfrm>
            <a:custGeom>
              <a:avLst/>
              <a:gdLst>
                <a:gd name="T0" fmla="*/ 202 w 257"/>
                <a:gd name="T1" fmla="*/ 3 h 348"/>
                <a:gd name="T2" fmla="*/ 171 w 257"/>
                <a:gd name="T3" fmla="*/ 43 h 348"/>
                <a:gd name="T4" fmla="*/ 245 w 257"/>
                <a:gd name="T5" fmla="*/ 323 h 348"/>
                <a:gd name="T6" fmla="*/ 257 w 257"/>
                <a:gd name="T7" fmla="*/ 329 h 348"/>
                <a:gd name="T8" fmla="*/ 109 w 257"/>
                <a:gd name="T9" fmla="*/ 319 h 348"/>
                <a:gd name="T10" fmla="*/ 47 w 257"/>
                <a:gd name="T11" fmla="*/ 87 h 348"/>
                <a:gd name="T12" fmla="*/ 202 w 257"/>
                <a:gd name="T13" fmla="*/ 3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7" h="348">
                  <a:moveTo>
                    <a:pt x="202" y="3"/>
                  </a:moveTo>
                  <a:cubicBezTo>
                    <a:pt x="190" y="15"/>
                    <a:pt x="180" y="28"/>
                    <a:pt x="171" y="43"/>
                  </a:cubicBezTo>
                  <a:cubicBezTo>
                    <a:pt x="114" y="141"/>
                    <a:pt x="148" y="266"/>
                    <a:pt x="245" y="323"/>
                  </a:cubicBezTo>
                  <a:cubicBezTo>
                    <a:pt x="249" y="325"/>
                    <a:pt x="253" y="327"/>
                    <a:pt x="257" y="329"/>
                  </a:cubicBezTo>
                  <a:cubicBezTo>
                    <a:pt x="210" y="348"/>
                    <a:pt x="156" y="346"/>
                    <a:pt x="109" y="319"/>
                  </a:cubicBezTo>
                  <a:cubicBezTo>
                    <a:pt x="28" y="272"/>
                    <a:pt x="0" y="168"/>
                    <a:pt x="47" y="87"/>
                  </a:cubicBezTo>
                  <a:cubicBezTo>
                    <a:pt x="80" y="31"/>
                    <a:pt x="140" y="0"/>
                    <a:pt x="202" y="3"/>
                  </a:cubicBezTo>
                </a:path>
              </a:pathLst>
            </a:custGeom>
            <a:solidFill>
              <a:srgbClr val="0075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21" name="Freeform 11"/>
            <p:cNvSpPr>
              <a:spLocks/>
            </p:cNvSpPr>
            <p:nvPr userDrawn="1"/>
          </p:nvSpPr>
          <p:spPr bwMode="gray">
            <a:xfrm>
              <a:off x="7670801" y="3711575"/>
              <a:ext cx="3227388" cy="2381250"/>
            </a:xfrm>
            <a:custGeom>
              <a:avLst/>
              <a:gdLst>
                <a:gd name="T0" fmla="*/ 0 w 1788"/>
                <a:gd name="T1" fmla="*/ 0 h 1326"/>
                <a:gd name="T2" fmla="*/ 1788 w 1788"/>
                <a:gd name="T3" fmla="*/ 0 h 1326"/>
                <a:gd name="T4" fmla="*/ 1788 w 1788"/>
                <a:gd name="T5" fmla="*/ 1326 h 1326"/>
                <a:gd name="T6" fmla="*/ 101 w 1788"/>
                <a:gd name="T7" fmla="*/ 1326 h 1326"/>
                <a:gd name="T8" fmla="*/ 0 w 1788"/>
                <a:gd name="T9" fmla="*/ 1225 h 1326"/>
                <a:gd name="T10" fmla="*/ 0 w 1788"/>
                <a:gd name="T11" fmla="*/ 0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88" h="1326">
                  <a:moveTo>
                    <a:pt x="0" y="0"/>
                  </a:moveTo>
                  <a:cubicBezTo>
                    <a:pt x="1788" y="0"/>
                    <a:pt x="1788" y="0"/>
                    <a:pt x="1788" y="0"/>
                  </a:cubicBezTo>
                  <a:cubicBezTo>
                    <a:pt x="1788" y="1326"/>
                    <a:pt x="1788" y="1326"/>
                    <a:pt x="1788" y="1326"/>
                  </a:cubicBezTo>
                  <a:cubicBezTo>
                    <a:pt x="101" y="1326"/>
                    <a:pt x="101" y="1326"/>
                    <a:pt x="101" y="1326"/>
                  </a:cubicBezTo>
                  <a:cubicBezTo>
                    <a:pt x="45" y="1326"/>
                    <a:pt x="0" y="1281"/>
                    <a:pt x="0" y="1225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BAD8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22" name="Freeform 12"/>
            <p:cNvSpPr>
              <a:spLocks/>
            </p:cNvSpPr>
            <p:nvPr userDrawn="1"/>
          </p:nvSpPr>
          <p:spPr bwMode="gray">
            <a:xfrm>
              <a:off x="7681913" y="3802063"/>
              <a:ext cx="3122613" cy="2201863"/>
            </a:xfrm>
            <a:custGeom>
              <a:avLst/>
              <a:gdLst>
                <a:gd name="T0" fmla="*/ 1730 w 1730"/>
                <a:gd name="T1" fmla="*/ 0 h 1226"/>
                <a:gd name="T2" fmla="*/ 320 w 1730"/>
                <a:gd name="T3" fmla="*/ 0 h 1226"/>
                <a:gd name="T4" fmla="*/ 320 w 1730"/>
                <a:gd name="T5" fmla="*/ 19 h 1226"/>
                <a:gd name="T6" fmla="*/ 1711 w 1730"/>
                <a:gd name="T7" fmla="*/ 19 h 1226"/>
                <a:gd name="T8" fmla="*/ 1711 w 1730"/>
                <a:gd name="T9" fmla="*/ 1207 h 1226"/>
                <a:gd name="T10" fmla="*/ 0 w 1730"/>
                <a:gd name="T11" fmla="*/ 1207 h 1226"/>
                <a:gd name="T12" fmla="*/ 8 w 1730"/>
                <a:gd name="T13" fmla="*/ 1226 h 1226"/>
                <a:gd name="T14" fmla="*/ 1730 w 1730"/>
                <a:gd name="T15" fmla="*/ 1226 h 1226"/>
                <a:gd name="T16" fmla="*/ 1730 w 1730"/>
                <a:gd name="T17" fmla="*/ 0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30" h="1226">
                  <a:moveTo>
                    <a:pt x="1730" y="0"/>
                  </a:moveTo>
                  <a:cubicBezTo>
                    <a:pt x="320" y="0"/>
                    <a:pt x="320" y="0"/>
                    <a:pt x="320" y="0"/>
                  </a:cubicBezTo>
                  <a:cubicBezTo>
                    <a:pt x="320" y="19"/>
                    <a:pt x="320" y="19"/>
                    <a:pt x="320" y="19"/>
                  </a:cubicBezTo>
                  <a:cubicBezTo>
                    <a:pt x="1711" y="19"/>
                    <a:pt x="1711" y="19"/>
                    <a:pt x="1711" y="19"/>
                  </a:cubicBezTo>
                  <a:cubicBezTo>
                    <a:pt x="1711" y="1207"/>
                    <a:pt x="1711" y="1207"/>
                    <a:pt x="1711" y="1207"/>
                  </a:cubicBezTo>
                  <a:cubicBezTo>
                    <a:pt x="0" y="1207"/>
                    <a:pt x="0" y="1207"/>
                    <a:pt x="0" y="1207"/>
                  </a:cubicBezTo>
                  <a:cubicBezTo>
                    <a:pt x="2" y="1214"/>
                    <a:pt x="5" y="1220"/>
                    <a:pt x="8" y="1226"/>
                  </a:cubicBezTo>
                  <a:cubicBezTo>
                    <a:pt x="1730" y="1226"/>
                    <a:pt x="1730" y="1226"/>
                    <a:pt x="1730" y="1226"/>
                  </a:cubicBezTo>
                  <a:cubicBezTo>
                    <a:pt x="1730" y="0"/>
                    <a:pt x="1730" y="0"/>
                    <a:pt x="1730" y="0"/>
                  </a:cubicBezTo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23" name="Freeform 13"/>
            <p:cNvSpPr>
              <a:spLocks/>
            </p:cNvSpPr>
            <p:nvPr userDrawn="1"/>
          </p:nvSpPr>
          <p:spPr bwMode="gray">
            <a:xfrm>
              <a:off x="7670801" y="3711575"/>
              <a:ext cx="585788" cy="2347913"/>
            </a:xfrm>
            <a:custGeom>
              <a:avLst/>
              <a:gdLst>
                <a:gd name="T0" fmla="*/ 325 w 325"/>
                <a:gd name="T1" fmla="*/ 0 h 1307"/>
                <a:gd name="T2" fmla="*/ 325 w 325"/>
                <a:gd name="T3" fmla="*/ 1202 h 1307"/>
                <a:gd name="T4" fmla="*/ 155 w 325"/>
                <a:gd name="T5" fmla="*/ 1202 h 1307"/>
                <a:gd name="T6" fmla="*/ 43 w 325"/>
                <a:gd name="T7" fmla="*/ 1307 h 1307"/>
                <a:gd name="T8" fmla="*/ 1 w 325"/>
                <a:gd name="T9" fmla="*/ 1235 h 1307"/>
                <a:gd name="T10" fmla="*/ 0 w 325"/>
                <a:gd name="T11" fmla="*/ 0 h 1307"/>
                <a:gd name="T12" fmla="*/ 325 w 325"/>
                <a:gd name="T13" fmla="*/ 0 h 1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5" h="1307">
                  <a:moveTo>
                    <a:pt x="325" y="0"/>
                  </a:moveTo>
                  <a:cubicBezTo>
                    <a:pt x="325" y="1202"/>
                    <a:pt x="325" y="1202"/>
                    <a:pt x="325" y="1202"/>
                  </a:cubicBezTo>
                  <a:cubicBezTo>
                    <a:pt x="155" y="1202"/>
                    <a:pt x="155" y="1202"/>
                    <a:pt x="155" y="1202"/>
                  </a:cubicBezTo>
                  <a:cubicBezTo>
                    <a:pt x="93" y="1202"/>
                    <a:pt x="43" y="1245"/>
                    <a:pt x="43" y="1307"/>
                  </a:cubicBezTo>
                  <a:cubicBezTo>
                    <a:pt x="43" y="1307"/>
                    <a:pt x="1" y="1281"/>
                    <a:pt x="1" y="1235"/>
                  </a:cubicBezTo>
                  <a:cubicBezTo>
                    <a:pt x="1" y="1103"/>
                    <a:pt x="0" y="0"/>
                    <a:pt x="0" y="0"/>
                  </a:cubicBezTo>
                  <a:lnTo>
                    <a:pt x="325" y="0"/>
                  </a:lnTo>
                  <a:close/>
                </a:path>
              </a:pathLst>
            </a:custGeom>
            <a:solidFill>
              <a:srgbClr val="9AB2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24" name="Freeform 14"/>
            <p:cNvSpPr>
              <a:spLocks/>
            </p:cNvSpPr>
            <p:nvPr userDrawn="1"/>
          </p:nvSpPr>
          <p:spPr bwMode="gray">
            <a:xfrm>
              <a:off x="7670801" y="3490913"/>
              <a:ext cx="420688" cy="2432050"/>
            </a:xfrm>
            <a:custGeom>
              <a:avLst/>
              <a:gdLst>
                <a:gd name="T0" fmla="*/ 112 w 233"/>
                <a:gd name="T1" fmla="*/ 0 h 1354"/>
                <a:gd name="T2" fmla="*/ 0 w 233"/>
                <a:gd name="T3" fmla="*/ 112 h 1354"/>
                <a:gd name="T4" fmla="*/ 0 w 233"/>
                <a:gd name="T5" fmla="*/ 1354 h 1354"/>
                <a:gd name="T6" fmla="*/ 1 w 233"/>
                <a:gd name="T7" fmla="*/ 1354 h 1354"/>
                <a:gd name="T8" fmla="*/ 112 w 233"/>
                <a:gd name="T9" fmla="*/ 1251 h 1354"/>
                <a:gd name="T10" fmla="*/ 233 w 233"/>
                <a:gd name="T11" fmla="*/ 1251 h 1354"/>
                <a:gd name="T12" fmla="*/ 233 w 233"/>
                <a:gd name="T13" fmla="*/ 0 h 1354"/>
                <a:gd name="T14" fmla="*/ 112 w 233"/>
                <a:gd name="T15" fmla="*/ 0 h 1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3" h="1354">
                  <a:moveTo>
                    <a:pt x="112" y="0"/>
                  </a:moveTo>
                  <a:cubicBezTo>
                    <a:pt x="50" y="0"/>
                    <a:pt x="0" y="50"/>
                    <a:pt x="0" y="112"/>
                  </a:cubicBezTo>
                  <a:cubicBezTo>
                    <a:pt x="0" y="1354"/>
                    <a:pt x="0" y="1354"/>
                    <a:pt x="0" y="1354"/>
                  </a:cubicBezTo>
                  <a:cubicBezTo>
                    <a:pt x="1" y="1354"/>
                    <a:pt x="1" y="1354"/>
                    <a:pt x="1" y="1354"/>
                  </a:cubicBezTo>
                  <a:cubicBezTo>
                    <a:pt x="5" y="1296"/>
                    <a:pt x="53" y="1251"/>
                    <a:pt x="112" y="1251"/>
                  </a:cubicBezTo>
                  <a:cubicBezTo>
                    <a:pt x="233" y="1251"/>
                    <a:pt x="233" y="1251"/>
                    <a:pt x="233" y="1251"/>
                  </a:cubicBezTo>
                  <a:cubicBezTo>
                    <a:pt x="233" y="0"/>
                    <a:pt x="233" y="0"/>
                    <a:pt x="233" y="0"/>
                  </a:cubicBezTo>
                  <a:lnTo>
                    <a:pt x="112" y="0"/>
                  </a:lnTo>
                  <a:close/>
                </a:path>
              </a:pathLst>
            </a:custGeom>
            <a:solidFill>
              <a:srgbClr val="107C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25" name="Freeform 15"/>
            <p:cNvSpPr>
              <a:spLocks noEditPoints="1"/>
            </p:cNvSpPr>
            <p:nvPr userDrawn="1"/>
          </p:nvSpPr>
          <p:spPr bwMode="gray">
            <a:xfrm>
              <a:off x="8848726" y="3952875"/>
              <a:ext cx="1244600" cy="1892300"/>
            </a:xfrm>
            <a:custGeom>
              <a:avLst/>
              <a:gdLst>
                <a:gd name="T0" fmla="*/ 597 w 689"/>
                <a:gd name="T1" fmla="*/ 579 h 1054"/>
                <a:gd name="T2" fmla="*/ 624 w 689"/>
                <a:gd name="T3" fmla="*/ 548 h 1054"/>
                <a:gd name="T4" fmla="*/ 689 w 689"/>
                <a:gd name="T5" fmla="*/ 345 h 1054"/>
                <a:gd name="T6" fmla="*/ 0 w 689"/>
                <a:gd name="T7" fmla="*/ 345 h 1054"/>
                <a:gd name="T8" fmla="*/ 66 w 689"/>
                <a:gd name="T9" fmla="*/ 548 h 1054"/>
                <a:gd name="T10" fmla="*/ 93 w 689"/>
                <a:gd name="T11" fmla="*/ 579 h 1054"/>
                <a:gd name="T12" fmla="*/ 159 w 689"/>
                <a:gd name="T13" fmla="*/ 791 h 1054"/>
                <a:gd name="T14" fmla="*/ 171 w 689"/>
                <a:gd name="T15" fmla="*/ 834 h 1054"/>
                <a:gd name="T16" fmla="*/ 159 w 689"/>
                <a:gd name="T17" fmla="*/ 877 h 1054"/>
                <a:gd name="T18" fmla="*/ 159 w 689"/>
                <a:gd name="T19" fmla="*/ 918 h 1054"/>
                <a:gd name="T20" fmla="*/ 184 w 689"/>
                <a:gd name="T21" fmla="*/ 965 h 1054"/>
                <a:gd name="T22" fmla="*/ 345 w 689"/>
                <a:gd name="T23" fmla="*/ 1054 h 1054"/>
                <a:gd name="T24" fmla="*/ 506 w 689"/>
                <a:gd name="T25" fmla="*/ 965 h 1054"/>
                <a:gd name="T26" fmla="*/ 530 w 689"/>
                <a:gd name="T27" fmla="*/ 918 h 1054"/>
                <a:gd name="T28" fmla="*/ 530 w 689"/>
                <a:gd name="T29" fmla="*/ 877 h 1054"/>
                <a:gd name="T30" fmla="*/ 519 w 689"/>
                <a:gd name="T31" fmla="*/ 834 h 1054"/>
                <a:gd name="T32" fmla="*/ 530 w 689"/>
                <a:gd name="T33" fmla="*/ 791 h 1054"/>
                <a:gd name="T34" fmla="*/ 675 w 689"/>
                <a:gd name="T35" fmla="*/ 345 h 1054"/>
                <a:gd name="T36" fmla="*/ 606 w 689"/>
                <a:gd name="T37" fmla="*/ 546 h 1054"/>
                <a:gd name="T38" fmla="*/ 586 w 689"/>
                <a:gd name="T39" fmla="*/ 570 h 1054"/>
                <a:gd name="T40" fmla="*/ 442 w 689"/>
                <a:gd name="T41" fmla="*/ 767 h 1054"/>
                <a:gd name="T42" fmla="*/ 551 w 689"/>
                <a:gd name="T43" fmla="*/ 555 h 1054"/>
                <a:gd name="T44" fmla="*/ 556 w 689"/>
                <a:gd name="T45" fmla="*/ 549 h 1054"/>
                <a:gd name="T46" fmla="*/ 616 w 689"/>
                <a:gd name="T47" fmla="*/ 412 h 1054"/>
                <a:gd name="T48" fmla="*/ 630 w 689"/>
                <a:gd name="T49" fmla="*/ 398 h 1054"/>
                <a:gd name="T50" fmla="*/ 623 w 689"/>
                <a:gd name="T51" fmla="*/ 345 h 1054"/>
                <a:gd name="T52" fmla="*/ 382 w 689"/>
                <a:gd name="T53" fmla="*/ 16 h 1054"/>
                <a:gd name="T54" fmla="*/ 103 w 689"/>
                <a:gd name="T55" fmla="*/ 570 h 1054"/>
                <a:gd name="T56" fmla="*/ 83 w 689"/>
                <a:gd name="T57" fmla="*/ 546 h 1054"/>
                <a:gd name="T58" fmla="*/ 312 w 689"/>
                <a:gd name="T59" fmla="*/ 16 h 1054"/>
                <a:gd name="T60" fmla="*/ 609 w 689"/>
                <a:gd name="T61" fmla="*/ 345 h 1054"/>
                <a:gd name="T62" fmla="*/ 540 w 689"/>
                <a:gd name="T63" fmla="*/ 546 h 1054"/>
                <a:gd name="T64" fmla="*/ 520 w 689"/>
                <a:gd name="T65" fmla="*/ 570 h 1054"/>
                <a:gd name="T66" fmla="*/ 195 w 689"/>
                <a:gd name="T67" fmla="*/ 767 h 1054"/>
                <a:gd name="T68" fmla="*/ 173 w 689"/>
                <a:gd name="T69" fmla="*/ 791 h 1054"/>
                <a:gd name="T70" fmla="*/ 506 w 689"/>
                <a:gd name="T71" fmla="*/ 781 h 1054"/>
                <a:gd name="T72" fmla="*/ 516 w 689"/>
                <a:gd name="T73" fmla="*/ 813 h 1054"/>
                <a:gd name="T74" fmla="*/ 184 w 689"/>
                <a:gd name="T75" fmla="*/ 823 h 1054"/>
                <a:gd name="T76" fmla="*/ 173 w 689"/>
                <a:gd name="T77" fmla="*/ 791 h 1054"/>
                <a:gd name="T78" fmla="*/ 516 w 689"/>
                <a:gd name="T79" fmla="*/ 855 h 1054"/>
                <a:gd name="T80" fmla="*/ 506 w 689"/>
                <a:gd name="T81" fmla="*/ 887 h 1054"/>
                <a:gd name="T82" fmla="*/ 173 w 689"/>
                <a:gd name="T83" fmla="*/ 877 h 1054"/>
                <a:gd name="T84" fmla="*/ 184 w 689"/>
                <a:gd name="T85" fmla="*/ 844 h 1054"/>
                <a:gd name="T86" fmla="*/ 345 w 689"/>
                <a:gd name="T87" fmla="*/ 1040 h 1054"/>
                <a:gd name="T88" fmla="*/ 463 w 689"/>
                <a:gd name="T89" fmla="*/ 965 h 1054"/>
                <a:gd name="T90" fmla="*/ 516 w 689"/>
                <a:gd name="T91" fmla="*/ 940 h 1054"/>
                <a:gd name="T92" fmla="*/ 184 w 689"/>
                <a:gd name="T93" fmla="*/ 951 h 1054"/>
                <a:gd name="T94" fmla="*/ 173 w 689"/>
                <a:gd name="T95" fmla="*/ 918 h 1054"/>
                <a:gd name="T96" fmla="*/ 506 w 689"/>
                <a:gd name="T97" fmla="*/ 908 h 1054"/>
                <a:gd name="T98" fmla="*/ 516 w 689"/>
                <a:gd name="T99" fmla="*/ 940 h 10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89" h="1054">
                  <a:moveTo>
                    <a:pt x="509" y="767"/>
                  </a:moveTo>
                  <a:cubicBezTo>
                    <a:pt x="514" y="693"/>
                    <a:pt x="566" y="618"/>
                    <a:pt x="597" y="579"/>
                  </a:cubicBezTo>
                  <a:cubicBezTo>
                    <a:pt x="604" y="571"/>
                    <a:pt x="611" y="563"/>
                    <a:pt x="617" y="555"/>
                  </a:cubicBezTo>
                  <a:cubicBezTo>
                    <a:pt x="624" y="548"/>
                    <a:pt x="624" y="548"/>
                    <a:pt x="624" y="548"/>
                  </a:cubicBezTo>
                  <a:cubicBezTo>
                    <a:pt x="623" y="548"/>
                    <a:pt x="623" y="548"/>
                    <a:pt x="623" y="548"/>
                  </a:cubicBezTo>
                  <a:cubicBezTo>
                    <a:pt x="666" y="488"/>
                    <a:pt x="689" y="418"/>
                    <a:pt x="689" y="345"/>
                  </a:cubicBezTo>
                  <a:cubicBezTo>
                    <a:pt x="689" y="155"/>
                    <a:pt x="535" y="0"/>
                    <a:pt x="345" y="0"/>
                  </a:cubicBezTo>
                  <a:cubicBezTo>
                    <a:pt x="155" y="0"/>
                    <a:pt x="0" y="155"/>
                    <a:pt x="0" y="345"/>
                  </a:cubicBezTo>
                  <a:cubicBezTo>
                    <a:pt x="0" y="418"/>
                    <a:pt x="23" y="488"/>
                    <a:pt x="67" y="547"/>
                  </a:cubicBezTo>
                  <a:cubicBezTo>
                    <a:pt x="66" y="548"/>
                    <a:pt x="66" y="548"/>
                    <a:pt x="66" y="548"/>
                  </a:cubicBezTo>
                  <a:cubicBezTo>
                    <a:pt x="72" y="555"/>
                    <a:pt x="72" y="555"/>
                    <a:pt x="72" y="555"/>
                  </a:cubicBezTo>
                  <a:cubicBezTo>
                    <a:pt x="79" y="563"/>
                    <a:pt x="85" y="571"/>
                    <a:pt x="93" y="579"/>
                  </a:cubicBezTo>
                  <a:cubicBezTo>
                    <a:pt x="123" y="618"/>
                    <a:pt x="175" y="693"/>
                    <a:pt x="181" y="767"/>
                  </a:cubicBezTo>
                  <a:cubicBezTo>
                    <a:pt x="165" y="768"/>
                    <a:pt x="159" y="782"/>
                    <a:pt x="159" y="791"/>
                  </a:cubicBezTo>
                  <a:cubicBezTo>
                    <a:pt x="159" y="813"/>
                    <a:pt x="159" y="813"/>
                    <a:pt x="159" y="813"/>
                  </a:cubicBezTo>
                  <a:cubicBezTo>
                    <a:pt x="159" y="824"/>
                    <a:pt x="164" y="830"/>
                    <a:pt x="171" y="834"/>
                  </a:cubicBezTo>
                  <a:cubicBezTo>
                    <a:pt x="163" y="839"/>
                    <a:pt x="159" y="848"/>
                    <a:pt x="159" y="855"/>
                  </a:cubicBezTo>
                  <a:cubicBezTo>
                    <a:pt x="159" y="877"/>
                    <a:pt x="159" y="877"/>
                    <a:pt x="159" y="877"/>
                  </a:cubicBezTo>
                  <a:cubicBezTo>
                    <a:pt x="159" y="887"/>
                    <a:pt x="164" y="894"/>
                    <a:pt x="171" y="897"/>
                  </a:cubicBezTo>
                  <a:cubicBezTo>
                    <a:pt x="163" y="902"/>
                    <a:pt x="159" y="911"/>
                    <a:pt x="159" y="918"/>
                  </a:cubicBezTo>
                  <a:cubicBezTo>
                    <a:pt x="159" y="940"/>
                    <a:pt x="159" y="940"/>
                    <a:pt x="159" y="940"/>
                  </a:cubicBezTo>
                  <a:cubicBezTo>
                    <a:pt x="159" y="958"/>
                    <a:pt x="174" y="965"/>
                    <a:pt x="184" y="965"/>
                  </a:cubicBezTo>
                  <a:cubicBezTo>
                    <a:pt x="212" y="965"/>
                    <a:pt x="212" y="965"/>
                    <a:pt x="212" y="965"/>
                  </a:cubicBezTo>
                  <a:cubicBezTo>
                    <a:pt x="226" y="1022"/>
                    <a:pt x="273" y="1054"/>
                    <a:pt x="345" y="1054"/>
                  </a:cubicBezTo>
                  <a:cubicBezTo>
                    <a:pt x="417" y="1054"/>
                    <a:pt x="464" y="1022"/>
                    <a:pt x="478" y="965"/>
                  </a:cubicBezTo>
                  <a:cubicBezTo>
                    <a:pt x="506" y="965"/>
                    <a:pt x="506" y="965"/>
                    <a:pt x="506" y="965"/>
                  </a:cubicBezTo>
                  <a:cubicBezTo>
                    <a:pt x="524" y="965"/>
                    <a:pt x="530" y="950"/>
                    <a:pt x="530" y="940"/>
                  </a:cubicBezTo>
                  <a:cubicBezTo>
                    <a:pt x="530" y="918"/>
                    <a:pt x="530" y="918"/>
                    <a:pt x="530" y="918"/>
                  </a:cubicBezTo>
                  <a:cubicBezTo>
                    <a:pt x="530" y="908"/>
                    <a:pt x="525" y="901"/>
                    <a:pt x="519" y="898"/>
                  </a:cubicBezTo>
                  <a:cubicBezTo>
                    <a:pt x="527" y="893"/>
                    <a:pt x="530" y="883"/>
                    <a:pt x="530" y="877"/>
                  </a:cubicBezTo>
                  <a:cubicBezTo>
                    <a:pt x="530" y="855"/>
                    <a:pt x="530" y="855"/>
                    <a:pt x="530" y="855"/>
                  </a:cubicBezTo>
                  <a:cubicBezTo>
                    <a:pt x="530" y="844"/>
                    <a:pt x="525" y="838"/>
                    <a:pt x="519" y="834"/>
                  </a:cubicBezTo>
                  <a:cubicBezTo>
                    <a:pt x="527" y="829"/>
                    <a:pt x="530" y="820"/>
                    <a:pt x="530" y="813"/>
                  </a:cubicBezTo>
                  <a:cubicBezTo>
                    <a:pt x="530" y="791"/>
                    <a:pt x="530" y="791"/>
                    <a:pt x="530" y="791"/>
                  </a:cubicBezTo>
                  <a:cubicBezTo>
                    <a:pt x="530" y="775"/>
                    <a:pt x="518" y="768"/>
                    <a:pt x="509" y="767"/>
                  </a:cubicBezTo>
                  <a:close/>
                  <a:moveTo>
                    <a:pt x="675" y="345"/>
                  </a:moveTo>
                  <a:cubicBezTo>
                    <a:pt x="675" y="418"/>
                    <a:pt x="652" y="487"/>
                    <a:pt x="607" y="546"/>
                  </a:cubicBezTo>
                  <a:cubicBezTo>
                    <a:pt x="606" y="546"/>
                    <a:pt x="606" y="546"/>
                    <a:pt x="606" y="546"/>
                  </a:cubicBezTo>
                  <a:cubicBezTo>
                    <a:pt x="600" y="554"/>
                    <a:pt x="594" y="562"/>
                    <a:pt x="587" y="570"/>
                  </a:cubicBezTo>
                  <a:cubicBezTo>
                    <a:pt x="586" y="570"/>
                    <a:pt x="586" y="570"/>
                    <a:pt x="586" y="570"/>
                  </a:cubicBezTo>
                  <a:cubicBezTo>
                    <a:pt x="554" y="610"/>
                    <a:pt x="500" y="689"/>
                    <a:pt x="495" y="767"/>
                  </a:cubicBezTo>
                  <a:cubicBezTo>
                    <a:pt x="442" y="767"/>
                    <a:pt x="442" y="767"/>
                    <a:pt x="442" y="767"/>
                  </a:cubicBezTo>
                  <a:cubicBezTo>
                    <a:pt x="448" y="693"/>
                    <a:pt x="499" y="618"/>
                    <a:pt x="530" y="579"/>
                  </a:cubicBezTo>
                  <a:cubicBezTo>
                    <a:pt x="537" y="571"/>
                    <a:pt x="544" y="563"/>
                    <a:pt x="551" y="555"/>
                  </a:cubicBezTo>
                  <a:cubicBezTo>
                    <a:pt x="551" y="555"/>
                    <a:pt x="551" y="554"/>
                    <a:pt x="551" y="554"/>
                  </a:cubicBezTo>
                  <a:cubicBezTo>
                    <a:pt x="556" y="549"/>
                    <a:pt x="556" y="549"/>
                    <a:pt x="556" y="549"/>
                  </a:cubicBezTo>
                  <a:cubicBezTo>
                    <a:pt x="555" y="549"/>
                    <a:pt x="555" y="549"/>
                    <a:pt x="555" y="549"/>
                  </a:cubicBezTo>
                  <a:cubicBezTo>
                    <a:pt x="586" y="508"/>
                    <a:pt x="606" y="461"/>
                    <a:pt x="616" y="412"/>
                  </a:cubicBezTo>
                  <a:cubicBezTo>
                    <a:pt x="630" y="412"/>
                    <a:pt x="630" y="412"/>
                    <a:pt x="630" y="412"/>
                  </a:cubicBezTo>
                  <a:cubicBezTo>
                    <a:pt x="630" y="398"/>
                    <a:pt x="630" y="398"/>
                    <a:pt x="630" y="398"/>
                  </a:cubicBezTo>
                  <a:cubicBezTo>
                    <a:pt x="619" y="398"/>
                    <a:pt x="619" y="398"/>
                    <a:pt x="619" y="398"/>
                  </a:cubicBezTo>
                  <a:cubicBezTo>
                    <a:pt x="621" y="380"/>
                    <a:pt x="623" y="363"/>
                    <a:pt x="623" y="345"/>
                  </a:cubicBezTo>
                  <a:cubicBezTo>
                    <a:pt x="623" y="259"/>
                    <a:pt x="591" y="176"/>
                    <a:pt x="533" y="113"/>
                  </a:cubicBezTo>
                  <a:cubicBezTo>
                    <a:pt x="492" y="67"/>
                    <a:pt x="440" y="35"/>
                    <a:pt x="382" y="16"/>
                  </a:cubicBezTo>
                  <a:cubicBezTo>
                    <a:pt x="547" y="35"/>
                    <a:pt x="675" y="175"/>
                    <a:pt x="675" y="345"/>
                  </a:cubicBezTo>
                  <a:close/>
                  <a:moveTo>
                    <a:pt x="103" y="570"/>
                  </a:moveTo>
                  <a:cubicBezTo>
                    <a:pt x="96" y="562"/>
                    <a:pt x="89" y="554"/>
                    <a:pt x="83" y="546"/>
                  </a:cubicBezTo>
                  <a:cubicBezTo>
                    <a:pt x="83" y="546"/>
                    <a:pt x="83" y="546"/>
                    <a:pt x="83" y="546"/>
                  </a:cubicBezTo>
                  <a:cubicBezTo>
                    <a:pt x="38" y="487"/>
                    <a:pt x="14" y="418"/>
                    <a:pt x="14" y="345"/>
                  </a:cubicBezTo>
                  <a:cubicBezTo>
                    <a:pt x="14" y="174"/>
                    <a:pt x="145" y="33"/>
                    <a:pt x="312" y="16"/>
                  </a:cubicBezTo>
                  <a:cubicBezTo>
                    <a:pt x="392" y="24"/>
                    <a:pt x="467" y="62"/>
                    <a:pt x="522" y="122"/>
                  </a:cubicBezTo>
                  <a:cubicBezTo>
                    <a:pt x="578" y="183"/>
                    <a:pt x="609" y="262"/>
                    <a:pt x="609" y="345"/>
                  </a:cubicBezTo>
                  <a:cubicBezTo>
                    <a:pt x="609" y="418"/>
                    <a:pt x="585" y="487"/>
                    <a:pt x="541" y="546"/>
                  </a:cubicBezTo>
                  <a:cubicBezTo>
                    <a:pt x="540" y="546"/>
                    <a:pt x="540" y="546"/>
                    <a:pt x="540" y="546"/>
                  </a:cubicBezTo>
                  <a:cubicBezTo>
                    <a:pt x="534" y="554"/>
                    <a:pt x="527" y="562"/>
                    <a:pt x="520" y="570"/>
                  </a:cubicBezTo>
                  <a:cubicBezTo>
                    <a:pt x="520" y="570"/>
                    <a:pt x="520" y="570"/>
                    <a:pt x="520" y="570"/>
                  </a:cubicBezTo>
                  <a:cubicBezTo>
                    <a:pt x="487" y="611"/>
                    <a:pt x="434" y="689"/>
                    <a:pt x="428" y="767"/>
                  </a:cubicBezTo>
                  <a:cubicBezTo>
                    <a:pt x="195" y="767"/>
                    <a:pt x="195" y="767"/>
                    <a:pt x="195" y="767"/>
                  </a:cubicBezTo>
                  <a:cubicBezTo>
                    <a:pt x="189" y="689"/>
                    <a:pt x="135" y="610"/>
                    <a:pt x="103" y="570"/>
                  </a:cubicBezTo>
                  <a:close/>
                  <a:moveTo>
                    <a:pt x="173" y="791"/>
                  </a:moveTo>
                  <a:cubicBezTo>
                    <a:pt x="173" y="789"/>
                    <a:pt x="174" y="781"/>
                    <a:pt x="184" y="781"/>
                  </a:cubicBezTo>
                  <a:cubicBezTo>
                    <a:pt x="506" y="781"/>
                    <a:pt x="506" y="781"/>
                    <a:pt x="506" y="781"/>
                  </a:cubicBezTo>
                  <a:cubicBezTo>
                    <a:pt x="508" y="781"/>
                    <a:pt x="516" y="781"/>
                    <a:pt x="516" y="791"/>
                  </a:cubicBezTo>
                  <a:cubicBezTo>
                    <a:pt x="516" y="813"/>
                    <a:pt x="516" y="813"/>
                    <a:pt x="516" y="813"/>
                  </a:cubicBezTo>
                  <a:cubicBezTo>
                    <a:pt x="516" y="816"/>
                    <a:pt x="515" y="823"/>
                    <a:pt x="506" y="823"/>
                  </a:cubicBezTo>
                  <a:cubicBezTo>
                    <a:pt x="184" y="823"/>
                    <a:pt x="184" y="823"/>
                    <a:pt x="184" y="823"/>
                  </a:cubicBezTo>
                  <a:cubicBezTo>
                    <a:pt x="182" y="823"/>
                    <a:pt x="173" y="823"/>
                    <a:pt x="173" y="813"/>
                  </a:cubicBezTo>
                  <a:lnTo>
                    <a:pt x="173" y="791"/>
                  </a:lnTo>
                  <a:close/>
                  <a:moveTo>
                    <a:pt x="506" y="844"/>
                  </a:moveTo>
                  <a:cubicBezTo>
                    <a:pt x="509" y="844"/>
                    <a:pt x="516" y="845"/>
                    <a:pt x="516" y="855"/>
                  </a:cubicBezTo>
                  <a:cubicBezTo>
                    <a:pt x="516" y="877"/>
                    <a:pt x="516" y="877"/>
                    <a:pt x="516" y="877"/>
                  </a:cubicBezTo>
                  <a:cubicBezTo>
                    <a:pt x="516" y="878"/>
                    <a:pt x="516" y="887"/>
                    <a:pt x="506" y="887"/>
                  </a:cubicBezTo>
                  <a:cubicBezTo>
                    <a:pt x="184" y="887"/>
                    <a:pt x="184" y="887"/>
                    <a:pt x="184" y="887"/>
                  </a:cubicBezTo>
                  <a:cubicBezTo>
                    <a:pt x="182" y="887"/>
                    <a:pt x="173" y="887"/>
                    <a:pt x="173" y="877"/>
                  </a:cubicBezTo>
                  <a:cubicBezTo>
                    <a:pt x="173" y="855"/>
                    <a:pt x="173" y="855"/>
                    <a:pt x="173" y="855"/>
                  </a:cubicBezTo>
                  <a:cubicBezTo>
                    <a:pt x="173" y="852"/>
                    <a:pt x="174" y="844"/>
                    <a:pt x="184" y="844"/>
                  </a:cubicBezTo>
                  <a:lnTo>
                    <a:pt x="506" y="844"/>
                  </a:lnTo>
                  <a:close/>
                  <a:moveTo>
                    <a:pt x="345" y="1040"/>
                  </a:moveTo>
                  <a:cubicBezTo>
                    <a:pt x="280" y="1040"/>
                    <a:pt x="240" y="1014"/>
                    <a:pt x="226" y="965"/>
                  </a:cubicBezTo>
                  <a:cubicBezTo>
                    <a:pt x="463" y="965"/>
                    <a:pt x="463" y="965"/>
                    <a:pt x="463" y="965"/>
                  </a:cubicBezTo>
                  <a:cubicBezTo>
                    <a:pt x="450" y="1014"/>
                    <a:pt x="409" y="1040"/>
                    <a:pt x="345" y="1040"/>
                  </a:cubicBezTo>
                  <a:close/>
                  <a:moveTo>
                    <a:pt x="516" y="940"/>
                  </a:moveTo>
                  <a:cubicBezTo>
                    <a:pt x="516" y="942"/>
                    <a:pt x="516" y="951"/>
                    <a:pt x="506" y="951"/>
                  </a:cubicBezTo>
                  <a:cubicBezTo>
                    <a:pt x="184" y="951"/>
                    <a:pt x="184" y="951"/>
                    <a:pt x="184" y="951"/>
                  </a:cubicBezTo>
                  <a:cubicBezTo>
                    <a:pt x="182" y="951"/>
                    <a:pt x="173" y="950"/>
                    <a:pt x="173" y="940"/>
                  </a:cubicBezTo>
                  <a:cubicBezTo>
                    <a:pt x="173" y="918"/>
                    <a:pt x="173" y="918"/>
                    <a:pt x="173" y="918"/>
                  </a:cubicBezTo>
                  <a:cubicBezTo>
                    <a:pt x="173" y="917"/>
                    <a:pt x="174" y="908"/>
                    <a:pt x="184" y="908"/>
                  </a:cubicBezTo>
                  <a:cubicBezTo>
                    <a:pt x="506" y="908"/>
                    <a:pt x="506" y="908"/>
                    <a:pt x="506" y="908"/>
                  </a:cubicBezTo>
                  <a:cubicBezTo>
                    <a:pt x="508" y="908"/>
                    <a:pt x="516" y="908"/>
                    <a:pt x="516" y="918"/>
                  </a:cubicBezTo>
                  <a:lnTo>
                    <a:pt x="516" y="94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26" name="Rectangle 16"/>
            <p:cNvSpPr>
              <a:spLocks noChangeArrowheads="1"/>
            </p:cNvSpPr>
            <p:nvPr userDrawn="1"/>
          </p:nvSpPr>
          <p:spPr bwMode="gray">
            <a:xfrm>
              <a:off x="9882188" y="5368925"/>
              <a:ext cx="161925" cy="254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27" name="Rectangle 17"/>
            <p:cNvSpPr>
              <a:spLocks noChangeArrowheads="1"/>
            </p:cNvSpPr>
            <p:nvPr userDrawn="1"/>
          </p:nvSpPr>
          <p:spPr bwMode="gray">
            <a:xfrm>
              <a:off x="9950451" y="5494338"/>
              <a:ext cx="25400" cy="33338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28" name="Rectangle 18"/>
            <p:cNvSpPr>
              <a:spLocks noChangeArrowheads="1"/>
            </p:cNvSpPr>
            <p:nvPr userDrawn="1"/>
          </p:nvSpPr>
          <p:spPr bwMode="gray">
            <a:xfrm>
              <a:off x="9950451" y="5561013"/>
              <a:ext cx="25400" cy="33338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29" name="Rectangle 19"/>
            <p:cNvSpPr>
              <a:spLocks noChangeArrowheads="1"/>
            </p:cNvSpPr>
            <p:nvPr userDrawn="1"/>
          </p:nvSpPr>
          <p:spPr bwMode="gray">
            <a:xfrm>
              <a:off x="9950451" y="5426075"/>
              <a:ext cx="25400" cy="34925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30" name="Rectangle 20"/>
            <p:cNvSpPr>
              <a:spLocks noChangeArrowheads="1"/>
            </p:cNvSpPr>
            <p:nvPr userDrawn="1"/>
          </p:nvSpPr>
          <p:spPr bwMode="gray">
            <a:xfrm>
              <a:off x="9950451" y="5627688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31" name="Rectangle 21"/>
            <p:cNvSpPr>
              <a:spLocks noChangeArrowheads="1"/>
            </p:cNvSpPr>
            <p:nvPr userDrawn="1"/>
          </p:nvSpPr>
          <p:spPr bwMode="gray">
            <a:xfrm>
              <a:off x="9950451" y="5761038"/>
              <a:ext cx="25400" cy="33338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32" name="Rectangle 22"/>
            <p:cNvSpPr>
              <a:spLocks noChangeArrowheads="1"/>
            </p:cNvSpPr>
            <p:nvPr userDrawn="1"/>
          </p:nvSpPr>
          <p:spPr bwMode="gray">
            <a:xfrm>
              <a:off x="9950451" y="5694363"/>
              <a:ext cx="25400" cy="33338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33" name="Rectangle 23"/>
            <p:cNvSpPr>
              <a:spLocks noChangeArrowheads="1"/>
            </p:cNvSpPr>
            <p:nvPr userDrawn="1"/>
          </p:nvSpPr>
          <p:spPr bwMode="gray">
            <a:xfrm>
              <a:off x="9882188" y="5827713"/>
              <a:ext cx="161925" cy="23813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34" name="Rectangle 24"/>
            <p:cNvSpPr>
              <a:spLocks noChangeArrowheads="1"/>
            </p:cNvSpPr>
            <p:nvPr userDrawn="1"/>
          </p:nvSpPr>
          <p:spPr bwMode="gray">
            <a:xfrm>
              <a:off x="8451851" y="4108450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35" name="Rectangle 25"/>
            <p:cNvSpPr>
              <a:spLocks noChangeArrowheads="1"/>
            </p:cNvSpPr>
            <p:nvPr userDrawn="1"/>
          </p:nvSpPr>
          <p:spPr bwMode="gray">
            <a:xfrm>
              <a:off x="8451851" y="4818063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36" name="Rectangle 26"/>
            <p:cNvSpPr>
              <a:spLocks noChangeArrowheads="1"/>
            </p:cNvSpPr>
            <p:nvPr userDrawn="1"/>
          </p:nvSpPr>
          <p:spPr bwMode="gray">
            <a:xfrm>
              <a:off x="8451851" y="4624388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37" name="Rectangle 27"/>
            <p:cNvSpPr>
              <a:spLocks noChangeArrowheads="1"/>
            </p:cNvSpPr>
            <p:nvPr userDrawn="1"/>
          </p:nvSpPr>
          <p:spPr bwMode="gray">
            <a:xfrm>
              <a:off x="8451851" y="4752975"/>
              <a:ext cx="25400" cy="33338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38" name="Rectangle 28"/>
            <p:cNvSpPr>
              <a:spLocks noChangeArrowheads="1"/>
            </p:cNvSpPr>
            <p:nvPr userDrawn="1"/>
          </p:nvSpPr>
          <p:spPr bwMode="gray">
            <a:xfrm>
              <a:off x="8451851" y="4687888"/>
              <a:ext cx="25400" cy="33338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39" name="Rectangle 29"/>
            <p:cNvSpPr>
              <a:spLocks noChangeArrowheads="1"/>
            </p:cNvSpPr>
            <p:nvPr userDrawn="1"/>
          </p:nvSpPr>
          <p:spPr bwMode="gray">
            <a:xfrm>
              <a:off x="8451851" y="4560888"/>
              <a:ext cx="25400" cy="30163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40" name="Rectangle 30"/>
            <p:cNvSpPr>
              <a:spLocks noChangeArrowheads="1"/>
            </p:cNvSpPr>
            <p:nvPr userDrawn="1"/>
          </p:nvSpPr>
          <p:spPr bwMode="gray">
            <a:xfrm>
              <a:off x="8451851" y="4302125"/>
              <a:ext cx="25400" cy="33338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41" name="Rectangle 31"/>
            <p:cNvSpPr>
              <a:spLocks noChangeArrowheads="1"/>
            </p:cNvSpPr>
            <p:nvPr userDrawn="1"/>
          </p:nvSpPr>
          <p:spPr bwMode="gray">
            <a:xfrm>
              <a:off x="8451851" y="4173538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42" name="Rectangle 32"/>
            <p:cNvSpPr>
              <a:spLocks noChangeArrowheads="1"/>
            </p:cNvSpPr>
            <p:nvPr userDrawn="1"/>
          </p:nvSpPr>
          <p:spPr bwMode="gray">
            <a:xfrm>
              <a:off x="8451851" y="4495800"/>
              <a:ext cx="25400" cy="33338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43" name="Rectangle 33"/>
            <p:cNvSpPr>
              <a:spLocks noChangeArrowheads="1"/>
            </p:cNvSpPr>
            <p:nvPr userDrawn="1"/>
          </p:nvSpPr>
          <p:spPr bwMode="gray">
            <a:xfrm>
              <a:off x="8451851" y="4238625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44" name="Rectangle 34"/>
            <p:cNvSpPr>
              <a:spLocks noChangeArrowheads="1"/>
            </p:cNvSpPr>
            <p:nvPr userDrawn="1"/>
          </p:nvSpPr>
          <p:spPr bwMode="gray">
            <a:xfrm>
              <a:off x="8451851" y="4367213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45" name="Rectangle 35"/>
            <p:cNvSpPr>
              <a:spLocks noChangeArrowheads="1"/>
            </p:cNvSpPr>
            <p:nvPr userDrawn="1"/>
          </p:nvSpPr>
          <p:spPr bwMode="gray">
            <a:xfrm>
              <a:off x="8451851" y="4883150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46" name="Rectangle 36"/>
            <p:cNvSpPr>
              <a:spLocks noChangeArrowheads="1"/>
            </p:cNvSpPr>
            <p:nvPr userDrawn="1"/>
          </p:nvSpPr>
          <p:spPr bwMode="gray">
            <a:xfrm>
              <a:off x="8451851" y="4432300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47" name="Rectangle 37"/>
            <p:cNvSpPr>
              <a:spLocks noChangeArrowheads="1"/>
            </p:cNvSpPr>
            <p:nvPr userDrawn="1"/>
          </p:nvSpPr>
          <p:spPr bwMode="gray">
            <a:xfrm>
              <a:off x="8451851" y="5464175"/>
              <a:ext cx="25400" cy="33338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48" name="Rectangle 38"/>
            <p:cNvSpPr>
              <a:spLocks noChangeArrowheads="1"/>
            </p:cNvSpPr>
            <p:nvPr userDrawn="1"/>
          </p:nvSpPr>
          <p:spPr bwMode="gray">
            <a:xfrm>
              <a:off x="8451851" y="5399088"/>
              <a:ext cx="25400" cy="33338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49" name="Rectangle 39"/>
            <p:cNvSpPr>
              <a:spLocks noChangeArrowheads="1"/>
            </p:cNvSpPr>
            <p:nvPr userDrawn="1"/>
          </p:nvSpPr>
          <p:spPr bwMode="gray">
            <a:xfrm>
              <a:off x="8451851" y="5529263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50" name="Rectangle 40"/>
            <p:cNvSpPr>
              <a:spLocks noChangeArrowheads="1"/>
            </p:cNvSpPr>
            <p:nvPr userDrawn="1"/>
          </p:nvSpPr>
          <p:spPr bwMode="gray">
            <a:xfrm>
              <a:off x="8451851" y="5594350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51" name="Rectangle 41"/>
            <p:cNvSpPr>
              <a:spLocks noChangeArrowheads="1"/>
            </p:cNvSpPr>
            <p:nvPr userDrawn="1"/>
          </p:nvSpPr>
          <p:spPr bwMode="gray">
            <a:xfrm>
              <a:off x="8451851" y="4946650"/>
              <a:ext cx="25400" cy="33338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52" name="Rectangle 42"/>
            <p:cNvSpPr>
              <a:spLocks noChangeArrowheads="1"/>
            </p:cNvSpPr>
            <p:nvPr userDrawn="1"/>
          </p:nvSpPr>
          <p:spPr bwMode="gray">
            <a:xfrm>
              <a:off x="8451851" y="5335588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53" name="Rectangle 43"/>
            <p:cNvSpPr>
              <a:spLocks noChangeArrowheads="1"/>
            </p:cNvSpPr>
            <p:nvPr userDrawn="1"/>
          </p:nvSpPr>
          <p:spPr bwMode="gray">
            <a:xfrm>
              <a:off x="8451851" y="5657850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54" name="Rectangle 44"/>
            <p:cNvSpPr>
              <a:spLocks noChangeArrowheads="1"/>
            </p:cNvSpPr>
            <p:nvPr userDrawn="1"/>
          </p:nvSpPr>
          <p:spPr bwMode="gray">
            <a:xfrm>
              <a:off x="8451851" y="5270500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55" name="Rectangle 45"/>
            <p:cNvSpPr>
              <a:spLocks noChangeArrowheads="1"/>
            </p:cNvSpPr>
            <p:nvPr userDrawn="1"/>
          </p:nvSpPr>
          <p:spPr bwMode="gray">
            <a:xfrm>
              <a:off x="8451851" y="5076825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56" name="Rectangle 46"/>
            <p:cNvSpPr>
              <a:spLocks noChangeArrowheads="1"/>
            </p:cNvSpPr>
            <p:nvPr userDrawn="1"/>
          </p:nvSpPr>
          <p:spPr bwMode="gray">
            <a:xfrm>
              <a:off x="8451851" y="5011738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57" name="Rectangle 47"/>
            <p:cNvSpPr>
              <a:spLocks noChangeArrowheads="1"/>
            </p:cNvSpPr>
            <p:nvPr userDrawn="1"/>
          </p:nvSpPr>
          <p:spPr bwMode="gray">
            <a:xfrm>
              <a:off x="8451851" y="5141913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58" name="Rectangle 48"/>
            <p:cNvSpPr>
              <a:spLocks noChangeArrowheads="1"/>
            </p:cNvSpPr>
            <p:nvPr userDrawn="1"/>
          </p:nvSpPr>
          <p:spPr bwMode="gray">
            <a:xfrm>
              <a:off x="8451851" y="5205413"/>
              <a:ext cx="25400" cy="33338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59" name="Rectangle 49"/>
            <p:cNvSpPr>
              <a:spLocks noChangeArrowheads="1"/>
            </p:cNvSpPr>
            <p:nvPr userDrawn="1"/>
          </p:nvSpPr>
          <p:spPr bwMode="gray">
            <a:xfrm>
              <a:off x="8383588" y="5721350"/>
              <a:ext cx="161925" cy="254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60" name="Rectangle 50"/>
            <p:cNvSpPr>
              <a:spLocks noChangeArrowheads="1"/>
            </p:cNvSpPr>
            <p:nvPr userDrawn="1"/>
          </p:nvSpPr>
          <p:spPr bwMode="gray">
            <a:xfrm>
              <a:off x="8383588" y="4051300"/>
              <a:ext cx="161925" cy="254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61" name="Rectangle 51"/>
            <p:cNvSpPr>
              <a:spLocks noChangeArrowheads="1"/>
            </p:cNvSpPr>
            <p:nvPr userDrawn="1"/>
          </p:nvSpPr>
          <p:spPr bwMode="gray">
            <a:xfrm>
              <a:off x="9818688" y="4667250"/>
              <a:ext cx="34925" cy="254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62" name="Rectangle 52"/>
            <p:cNvSpPr>
              <a:spLocks noChangeArrowheads="1"/>
            </p:cNvSpPr>
            <p:nvPr userDrawn="1"/>
          </p:nvSpPr>
          <p:spPr bwMode="gray">
            <a:xfrm>
              <a:off x="9885363" y="4667250"/>
              <a:ext cx="34925" cy="254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63" name="Rectangle 53"/>
            <p:cNvSpPr>
              <a:spLocks noChangeArrowheads="1"/>
            </p:cNvSpPr>
            <p:nvPr userDrawn="1"/>
          </p:nvSpPr>
          <p:spPr bwMode="gray">
            <a:xfrm>
              <a:off x="9752013" y="4667250"/>
              <a:ext cx="34925" cy="254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64" name="Rectangle 54"/>
            <p:cNvSpPr>
              <a:spLocks noChangeArrowheads="1"/>
            </p:cNvSpPr>
            <p:nvPr userDrawn="1"/>
          </p:nvSpPr>
          <p:spPr bwMode="gray">
            <a:xfrm>
              <a:off x="9551988" y="4667250"/>
              <a:ext cx="31750" cy="254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65" name="Rectangle 55"/>
            <p:cNvSpPr>
              <a:spLocks noChangeArrowheads="1"/>
            </p:cNvSpPr>
            <p:nvPr userDrawn="1"/>
          </p:nvSpPr>
          <p:spPr bwMode="gray">
            <a:xfrm>
              <a:off x="9685338" y="4667250"/>
              <a:ext cx="34925" cy="254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66" name="Rectangle 56"/>
            <p:cNvSpPr>
              <a:spLocks noChangeArrowheads="1"/>
            </p:cNvSpPr>
            <p:nvPr userDrawn="1"/>
          </p:nvSpPr>
          <p:spPr bwMode="gray">
            <a:xfrm>
              <a:off x="9618663" y="4667250"/>
              <a:ext cx="33338" cy="254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67" name="Rectangle 57"/>
            <p:cNvSpPr>
              <a:spLocks noChangeArrowheads="1"/>
            </p:cNvSpPr>
            <p:nvPr userDrawn="1"/>
          </p:nvSpPr>
          <p:spPr bwMode="gray">
            <a:xfrm>
              <a:off x="10288588" y="4667250"/>
              <a:ext cx="34925" cy="254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68" name="Rectangle 58"/>
            <p:cNvSpPr>
              <a:spLocks noChangeArrowheads="1"/>
            </p:cNvSpPr>
            <p:nvPr userDrawn="1"/>
          </p:nvSpPr>
          <p:spPr bwMode="gray">
            <a:xfrm>
              <a:off x="10356851" y="4667250"/>
              <a:ext cx="33338" cy="254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69" name="Rectangle 59"/>
            <p:cNvSpPr>
              <a:spLocks noChangeArrowheads="1"/>
            </p:cNvSpPr>
            <p:nvPr userDrawn="1"/>
          </p:nvSpPr>
          <p:spPr bwMode="gray">
            <a:xfrm>
              <a:off x="10021888" y="4667250"/>
              <a:ext cx="31750" cy="254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70" name="Rectangle 60"/>
            <p:cNvSpPr>
              <a:spLocks noChangeArrowheads="1"/>
            </p:cNvSpPr>
            <p:nvPr userDrawn="1"/>
          </p:nvSpPr>
          <p:spPr bwMode="gray">
            <a:xfrm>
              <a:off x="10221913" y="4667250"/>
              <a:ext cx="34925" cy="254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71" name="Rectangle 61"/>
            <p:cNvSpPr>
              <a:spLocks noChangeArrowheads="1"/>
            </p:cNvSpPr>
            <p:nvPr userDrawn="1"/>
          </p:nvSpPr>
          <p:spPr bwMode="gray">
            <a:xfrm>
              <a:off x="10155238" y="4667250"/>
              <a:ext cx="33338" cy="254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72" name="Rectangle 62"/>
            <p:cNvSpPr>
              <a:spLocks noChangeArrowheads="1"/>
            </p:cNvSpPr>
            <p:nvPr userDrawn="1"/>
          </p:nvSpPr>
          <p:spPr bwMode="gray">
            <a:xfrm>
              <a:off x="10088563" y="4667250"/>
              <a:ext cx="33338" cy="254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73" name="Rectangle 63"/>
            <p:cNvSpPr>
              <a:spLocks noChangeArrowheads="1"/>
            </p:cNvSpPr>
            <p:nvPr userDrawn="1"/>
          </p:nvSpPr>
          <p:spPr bwMode="gray">
            <a:xfrm>
              <a:off x="9491663" y="4597400"/>
              <a:ext cx="25400" cy="163513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74" name="Rectangle 64"/>
            <p:cNvSpPr>
              <a:spLocks noChangeArrowheads="1"/>
            </p:cNvSpPr>
            <p:nvPr userDrawn="1"/>
          </p:nvSpPr>
          <p:spPr bwMode="gray">
            <a:xfrm>
              <a:off x="10423526" y="4597400"/>
              <a:ext cx="25400" cy="163513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75" name="Freeform 65"/>
            <p:cNvSpPr>
              <a:spLocks/>
            </p:cNvSpPr>
            <p:nvPr userDrawn="1"/>
          </p:nvSpPr>
          <p:spPr bwMode="gray">
            <a:xfrm>
              <a:off x="9024938" y="4117975"/>
              <a:ext cx="474663" cy="471488"/>
            </a:xfrm>
            <a:custGeom>
              <a:avLst/>
              <a:gdLst>
                <a:gd name="T0" fmla="*/ 249 w 263"/>
                <a:gd name="T1" fmla="*/ 14 h 263"/>
                <a:gd name="T2" fmla="*/ 256 w 263"/>
                <a:gd name="T3" fmla="*/ 14 h 263"/>
                <a:gd name="T4" fmla="*/ 263 w 263"/>
                <a:gd name="T5" fmla="*/ 8 h 263"/>
                <a:gd name="T6" fmla="*/ 256 w 263"/>
                <a:gd name="T7" fmla="*/ 0 h 263"/>
                <a:gd name="T8" fmla="*/ 249 w 263"/>
                <a:gd name="T9" fmla="*/ 0 h 263"/>
                <a:gd name="T10" fmla="*/ 0 w 263"/>
                <a:gd name="T11" fmla="*/ 250 h 263"/>
                <a:gd name="T12" fmla="*/ 0 w 263"/>
                <a:gd name="T13" fmla="*/ 256 h 263"/>
                <a:gd name="T14" fmla="*/ 7 w 263"/>
                <a:gd name="T15" fmla="*/ 263 h 263"/>
                <a:gd name="T16" fmla="*/ 7 w 263"/>
                <a:gd name="T17" fmla="*/ 263 h 263"/>
                <a:gd name="T18" fmla="*/ 14 w 263"/>
                <a:gd name="T19" fmla="*/ 255 h 263"/>
                <a:gd name="T20" fmla="*/ 14 w 263"/>
                <a:gd name="T21" fmla="*/ 250 h 263"/>
                <a:gd name="T22" fmla="*/ 249 w 263"/>
                <a:gd name="T23" fmla="*/ 14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3" h="263">
                  <a:moveTo>
                    <a:pt x="249" y="14"/>
                  </a:moveTo>
                  <a:cubicBezTo>
                    <a:pt x="252" y="14"/>
                    <a:pt x="254" y="14"/>
                    <a:pt x="256" y="14"/>
                  </a:cubicBezTo>
                  <a:cubicBezTo>
                    <a:pt x="260" y="14"/>
                    <a:pt x="263" y="11"/>
                    <a:pt x="263" y="8"/>
                  </a:cubicBezTo>
                  <a:cubicBezTo>
                    <a:pt x="263" y="4"/>
                    <a:pt x="260" y="1"/>
                    <a:pt x="256" y="0"/>
                  </a:cubicBezTo>
                  <a:cubicBezTo>
                    <a:pt x="254" y="0"/>
                    <a:pt x="252" y="0"/>
                    <a:pt x="249" y="0"/>
                  </a:cubicBezTo>
                  <a:cubicBezTo>
                    <a:pt x="112" y="0"/>
                    <a:pt x="0" y="112"/>
                    <a:pt x="0" y="250"/>
                  </a:cubicBezTo>
                  <a:cubicBezTo>
                    <a:pt x="0" y="252"/>
                    <a:pt x="0" y="254"/>
                    <a:pt x="0" y="256"/>
                  </a:cubicBezTo>
                  <a:cubicBezTo>
                    <a:pt x="0" y="260"/>
                    <a:pt x="3" y="263"/>
                    <a:pt x="7" y="263"/>
                  </a:cubicBezTo>
                  <a:cubicBezTo>
                    <a:pt x="7" y="263"/>
                    <a:pt x="7" y="263"/>
                    <a:pt x="7" y="263"/>
                  </a:cubicBezTo>
                  <a:cubicBezTo>
                    <a:pt x="11" y="263"/>
                    <a:pt x="14" y="259"/>
                    <a:pt x="14" y="255"/>
                  </a:cubicBezTo>
                  <a:cubicBezTo>
                    <a:pt x="14" y="254"/>
                    <a:pt x="14" y="252"/>
                    <a:pt x="14" y="250"/>
                  </a:cubicBezTo>
                  <a:cubicBezTo>
                    <a:pt x="14" y="120"/>
                    <a:pt x="119" y="14"/>
                    <a:pt x="249" y="14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76" name="Freeform 66"/>
            <p:cNvSpPr>
              <a:spLocks/>
            </p:cNvSpPr>
            <p:nvPr userDrawn="1"/>
          </p:nvSpPr>
          <p:spPr bwMode="gray">
            <a:xfrm>
              <a:off x="8502651" y="5741988"/>
              <a:ext cx="112713" cy="114300"/>
            </a:xfrm>
            <a:custGeom>
              <a:avLst/>
              <a:gdLst>
                <a:gd name="T0" fmla="*/ 53 w 62"/>
                <a:gd name="T1" fmla="*/ 47 h 63"/>
                <a:gd name="T2" fmla="*/ 15 w 62"/>
                <a:gd name="T3" fmla="*/ 54 h 63"/>
                <a:gd name="T4" fmla="*/ 8 w 62"/>
                <a:gd name="T5" fmla="*/ 16 h 63"/>
                <a:gd name="T6" fmla="*/ 46 w 62"/>
                <a:gd name="T7" fmla="*/ 9 h 63"/>
                <a:gd name="T8" fmla="*/ 53 w 62"/>
                <a:gd name="T9" fmla="*/ 47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63">
                  <a:moveTo>
                    <a:pt x="53" y="47"/>
                  </a:moveTo>
                  <a:cubicBezTo>
                    <a:pt x="45" y="60"/>
                    <a:pt x="28" y="63"/>
                    <a:pt x="15" y="54"/>
                  </a:cubicBezTo>
                  <a:cubicBezTo>
                    <a:pt x="3" y="46"/>
                    <a:pt x="0" y="29"/>
                    <a:pt x="8" y="16"/>
                  </a:cubicBezTo>
                  <a:cubicBezTo>
                    <a:pt x="17" y="4"/>
                    <a:pt x="34" y="0"/>
                    <a:pt x="46" y="9"/>
                  </a:cubicBezTo>
                  <a:cubicBezTo>
                    <a:pt x="59" y="18"/>
                    <a:pt x="62" y="35"/>
                    <a:pt x="53" y="47"/>
                  </a:cubicBezTo>
                  <a:close/>
                </a:path>
              </a:pathLst>
            </a:custGeom>
            <a:solidFill>
              <a:srgbClr val="7A5E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77" name="Freeform 67"/>
            <p:cNvSpPr>
              <a:spLocks/>
            </p:cNvSpPr>
            <p:nvPr userDrawn="1"/>
          </p:nvSpPr>
          <p:spPr bwMode="gray">
            <a:xfrm>
              <a:off x="8559801" y="5329238"/>
              <a:ext cx="855663" cy="849313"/>
            </a:xfrm>
            <a:custGeom>
              <a:avLst/>
              <a:gdLst>
                <a:gd name="T0" fmla="*/ 57 w 473"/>
                <a:gd name="T1" fmla="*/ 132 h 473"/>
                <a:gd name="T2" fmla="*/ 133 w 473"/>
                <a:gd name="T3" fmla="*/ 415 h 473"/>
                <a:gd name="T4" fmla="*/ 416 w 473"/>
                <a:gd name="T5" fmla="*/ 340 h 473"/>
                <a:gd name="T6" fmla="*/ 340 w 473"/>
                <a:gd name="T7" fmla="*/ 57 h 473"/>
                <a:gd name="T8" fmla="*/ 57 w 473"/>
                <a:gd name="T9" fmla="*/ 132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3" h="473">
                  <a:moveTo>
                    <a:pt x="57" y="132"/>
                  </a:moveTo>
                  <a:cubicBezTo>
                    <a:pt x="0" y="231"/>
                    <a:pt x="34" y="358"/>
                    <a:pt x="133" y="415"/>
                  </a:cubicBezTo>
                  <a:cubicBezTo>
                    <a:pt x="232" y="473"/>
                    <a:pt x="358" y="439"/>
                    <a:pt x="416" y="340"/>
                  </a:cubicBezTo>
                  <a:cubicBezTo>
                    <a:pt x="473" y="241"/>
                    <a:pt x="439" y="114"/>
                    <a:pt x="340" y="57"/>
                  </a:cubicBezTo>
                  <a:cubicBezTo>
                    <a:pt x="241" y="0"/>
                    <a:pt x="115" y="33"/>
                    <a:pt x="57" y="132"/>
                  </a:cubicBezTo>
                </a:path>
              </a:pathLst>
            </a:custGeom>
            <a:solidFill>
              <a:srgbClr val="107C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78" name="Freeform 68"/>
            <p:cNvSpPr>
              <a:spLocks/>
            </p:cNvSpPr>
            <p:nvPr userDrawn="1"/>
          </p:nvSpPr>
          <p:spPr bwMode="gray">
            <a:xfrm>
              <a:off x="8637588" y="5407025"/>
              <a:ext cx="700088" cy="695325"/>
            </a:xfrm>
            <a:custGeom>
              <a:avLst/>
              <a:gdLst>
                <a:gd name="T0" fmla="*/ 47 w 387"/>
                <a:gd name="T1" fmla="*/ 108 h 387"/>
                <a:gd name="T2" fmla="*/ 109 w 387"/>
                <a:gd name="T3" fmla="*/ 340 h 387"/>
                <a:gd name="T4" fmla="*/ 340 w 387"/>
                <a:gd name="T5" fmla="*/ 278 h 387"/>
                <a:gd name="T6" fmla="*/ 279 w 387"/>
                <a:gd name="T7" fmla="*/ 47 h 387"/>
                <a:gd name="T8" fmla="*/ 47 w 387"/>
                <a:gd name="T9" fmla="*/ 108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7" h="387">
                  <a:moveTo>
                    <a:pt x="47" y="108"/>
                  </a:moveTo>
                  <a:cubicBezTo>
                    <a:pt x="0" y="189"/>
                    <a:pt x="28" y="293"/>
                    <a:pt x="109" y="340"/>
                  </a:cubicBezTo>
                  <a:cubicBezTo>
                    <a:pt x="190" y="387"/>
                    <a:pt x="293" y="359"/>
                    <a:pt x="340" y="278"/>
                  </a:cubicBezTo>
                  <a:cubicBezTo>
                    <a:pt x="387" y="197"/>
                    <a:pt x="359" y="94"/>
                    <a:pt x="279" y="47"/>
                  </a:cubicBezTo>
                  <a:cubicBezTo>
                    <a:pt x="198" y="0"/>
                    <a:pt x="94" y="27"/>
                    <a:pt x="47" y="108"/>
                  </a:cubicBezTo>
                </a:path>
              </a:pathLst>
            </a:custGeom>
            <a:solidFill>
              <a:srgbClr val="BAD8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79" name="Freeform 69"/>
            <p:cNvSpPr>
              <a:spLocks/>
            </p:cNvSpPr>
            <p:nvPr userDrawn="1"/>
          </p:nvSpPr>
          <p:spPr bwMode="gray">
            <a:xfrm>
              <a:off x="10661651" y="5519738"/>
              <a:ext cx="396875" cy="409575"/>
            </a:xfrm>
            <a:custGeom>
              <a:avLst/>
              <a:gdLst>
                <a:gd name="T0" fmla="*/ 155 w 219"/>
                <a:gd name="T1" fmla="*/ 228 h 228"/>
                <a:gd name="T2" fmla="*/ 55 w 219"/>
                <a:gd name="T3" fmla="*/ 106 h 228"/>
                <a:gd name="T4" fmla="*/ 73 w 219"/>
                <a:gd name="T5" fmla="*/ 0 h 228"/>
                <a:gd name="T6" fmla="*/ 219 w 219"/>
                <a:gd name="T7" fmla="*/ 186 h 228"/>
                <a:gd name="T8" fmla="*/ 155 w 219"/>
                <a:gd name="T9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9" h="228">
                  <a:moveTo>
                    <a:pt x="155" y="228"/>
                  </a:moveTo>
                  <a:cubicBezTo>
                    <a:pt x="125" y="201"/>
                    <a:pt x="78" y="169"/>
                    <a:pt x="55" y="106"/>
                  </a:cubicBezTo>
                  <a:cubicBezTo>
                    <a:pt x="32" y="43"/>
                    <a:pt x="0" y="27"/>
                    <a:pt x="73" y="0"/>
                  </a:cubicBezTo>
                  <a:cubicBezTo>
                    <a:pt x="149" y="80"/>
                    <a:pt x="187" y="136"/>
                    <a:pt x="219" y="186"/>
                  </a:cubicBezTo>
                  <a:cubicBezTo>
                    <a:pt x="203" y="204"/>
                    <a:pt x="181" y="219"/>
                    <a:pt x="155" y="228"/>
                  </a:cubicBezTo>
                  <a:close/>
                </a:path>
              </a:pathLst>
            </a:custGeom>
            <a:solidFill>
              <a:srgbClr val="7043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80" name="Freeform 70"/>
            <p:cNvSpPr>
              <a:spLocks/>
            </p:cNvSpPr>
            <p:nvPr userDrawn="1"/>
          </p:nvSpPr>
          <p:spPr bwMode="gray">
            <a:xfrm>
              <a:off x="10661651" y="5519738"/>
              <a:ext cx="396875" cy="409575"/>
            </a:xfrm>
            <a:custGeom>
              <a:avLst/>
              <a:gdLst>
                <a:gd name="T0" fmla="*/ 155 w 219"/>
                <a:gd name="T1" fmla="*/ 228 h 228"/>
                <a:gd name="T2" fmla="*/ 55 w 219"/>
                <a:gd name="T3" fmla="*/ 106 h 228"/>
                <a:gd name="T4" fmla="*/ 73 w 219"/>
                <a:gd name="T5" fmla="*/ 0 h 228"/>
                <a:gd name="T6" fmla="*/ 219 w 219"/>
                <a:gd name="T7" fmla="*/ 186 h 228"/>
                <a:gd name="T8" fmla="*/ 155 w 219"/>
                <a:gd name="T9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9" h="228">
                  <a:moveTo>
                    <a:pt x="155" y="228"/>
                  </a:moveTo>
                  <a:cubicBezTo>
                    <a:pt x="125" y="201"/>
                    <a:pt x="78" y="169"/>
                    <a:pt x="55" y="106"/>
                  </a:cubicBezTo>
                  <a:cubicBezTo>
                    <a:pt x="32" y="43"/>
                    <a:pt x="0" y="27"/>
                    <a:pt x="73" y="0"/>
                  </a:cubicBezTo>
                  <a:cubicBezTo>
                    <a:pt x="149" y="80"/>
                    <a:pt x="187" y="136"/>
                    <a:pt x="219" y="186"/>
                  </a:cubicBezTo>
                  <a:cubicBezTo>
                    <a:pt x="203" y="204"/>
                    <a:pt x="181" y="219"/>
                    <a:pt x="155" y="228"/>
                  </a:cubicBezTo>
                  <a:close/>
                </a:path>
              </a:pathLst>
            </a:custGeom>
            <a:solidFill>
              <a:srgbClr val="301D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81" name="Freeform 71"/>
            <p:cNvSpPr>
              <a:spLocks/>
            </p:cNvSpPr>
            <p:nvPr userDrawn="1"/>
          </p:nvSpPr>
          <p:spPr bwMode="gray">
            <a:xfrm>
              <a:off x="10391776" y="5581650"/>
              <a:ext cx="106363" cy="104775"/>
            </a:xfrm>
            <a:custGeom>
              <a:avLst/>
              <a:gdLst>
                <a:gd name="T0" fmla="*/ 4 w 59"/>
                <a:gd name="T1" fmla="*/ 37 h 59"/>
                <a:gd name="T2" fmla="*/ 37 w 59"/>
                <a:gd name="T3" fmla="*/ 55 h 59"/>
                <a:gd name="T4" fmla="*/ 55 w 59"/>
                <a:gd name="T5" fmla="*/ 23 h 59"/>
                <a:gd name="T6" fmla="*/ 23 w 59"/>
                <a:gd name="T7" fmla="*/ 4 h 59"/>
                <a:gd name="T8" fmla="*/ 4 w 59"/>
                <a:gd name="T9" fmla="*/ 37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59">
                  <a:moveTo>
                    <a:pt x="4" y="37"/>
                  </a:moveTo>
                  <a:cubicBezTo>
                    <a:pt x="8" y="51"/>
                    <a:pt x="23" y="59"/>
                    <a:pt x="37" y="55"/>
                  </a:cubicBezTo>
                  <a:cubicBezTo>
                    <a:pt x="51" y="51"/>
                    <a:pt x="59" y="37"/>
                    <a:pt x="55" y="23"/>
                  </a:cubicBezTo>
                  <a:cubicBezTo>
                    <a:pt x="52" y="8"/>
                    <a:pt x="37" y="0"/>
                    <a:pt x="23" y="4"/>
                  </a:cubicBezTo>
                  <a:cubicBezTo>
                    <a:pt x="9" y="8"/>
                    <a:pt x="0" y="23"/>
                    <a:pt x="4" y="37"/>
                  </a:cubicBezTo>
                  <a:close/>
                </a:path>
              </a:pathLst>
            </a:custGeom>
            <a:solidFill>
              <a:srgbClr val="613D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82" name="Freeform 72"/>
            <p:cNvSpPr>
              <a:spLocks/>
            </p:cNvSpPr>
            <p:nvPr userDrawn="1"/>
          </p:nvSpPr>
          <p:spPr bwMode="gray">
            <a:xfrm>
              <a:off x="10474326" y="5751513"/>
              <a:ext cx="111125" cy="107950"/>
            </a:xfrm>
            <a:custGeom>
              <a:avLst/>
              <a:gdLst>
                <a:gd name="T0" fmla="*/ 7 w 61"/>
                <a:gd name="T1" fmla="*/ 42 h 60"/>
                <a:gd name="T2" fmla="*/ 42 w 61"/>
                <a:gd name="T3" fmla="*/ 54 h 60"/>
                <a:gd name="T4" fmla="*/ 55 w 61"/>
                <a:gd name="T5" fmla="*/ 19 h 60"/>
                <a:gd name="T6" fmla="*/ 19 w 61"/>
                <a:gd name="T7" fmla="*/ 6 h 60"/>
                <a:gd name="T8" fmla="*/ 7 w 61"/>
                <a:gd name="T9" fmla="*/ 4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60">
                  <a:moveTo>
                    <a:pt x="7" y="42"/>
                  </a:moveTo>
                  <a:cubicBezTo>
                    <a:pt x="13" y="55"/>
                    <a:pt x="29" y="60"/>
                    <a:pt x="42" y="54"/>
                  </a:cubicBezTo>
                  <a:cubicBezTo>
                    <a:pt x="55" y="48"/>
                    <a:pt x="61" y="32"/>
                    <a:pt x="55" y="19"/>
                  </a:cubicBezTo>
                  <a:cubicBezTo>
                    <a:pt x="48" y="6"/>
                    <a:pt x="33" y="0"/>
                    <a:pt x="19" y="6"/>
                  </a:cubicBezTo>
                  <a:cubicBezTo>
                    <a:pt x="6" y="13"/>
                    <a:pt x="0" y="28"/>
                    <a:pt x="7" y="42"/>
                  </a:cubicBezTo>
                  <a:close/>
                </a:path>
              </a:pathLst>
            </a:custGeom>
            <a:solidFill>
              <a:srgbClr val="613D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83" name="Freeform 73"/>
            <p:cNvSpPr>
              <a:spLocks/>
            </p:cNvSpPr>
            <p:nvPr userDrawn="1"/>
          </p:nvSpPr>
          <p:spPr bwMode="gray">
            <a:xfrm>
              <a:off x="10537826" y="5837238"/>
              <a:ext cx="109538" cy="109538"/>
            </a:xfrm>
            <a:custGeom>
              <a:avLst/>
              <a:gdLst>
                <a:gd name="T0" fmla="*/ 6 w 61"/>
                <a:gd name="T1" fmla="*/ 42 h 61"/>
                <a:gd name="T2" fmla="*/ 42 w 61"/>
                <a:gd name="T3" fmla="*/ 55 h 61"/>
                <a:gd name="T4" fmla="*/ 54 w 61"/>
                <a:gd name="T5" fmla="*/ 19 h 61"/>
                <a:gd name="T6" fmla="*/ 19 w 61"/>
                <a:gd name="T7" fmla="*/ 7 h 61"/>
                <a:gd name="T8" fmla="*/ 6 w 61"/>
                <a:gd name="T9" fmla="*/ 42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61">
                  <a:moveTo>
                    <a:pt x="6" y="42"/>
                  </a:moveTo>
                  <a:cubicBezTo>
                    <a:pt x="13" y="55"/>
                    <a:pt x="28" y="61"/>
                    <a:pt x="42" y="55"/>
                  </a:cubicBezTo>
                  <a:cubicBezTo>
                    <a:pt x="55" y="48"/>
                    <a:pt x="61" y="33"/>
                    <a:pt x="54" y="19"/>
                  </a:cubicBezTo>
                  <a:cubicBezTo>
                    <a:pt x="48" y="6"/>
                    <a:pt x="32" y="0"/>
                    <a:pt x="19" y="7"/>
                  </a:cubicBezTo>
                  <a:cubicBezTo>
                    <a:pt x="6" y="13"/>
                    <a:pt x="0" y="29"/>
                    <a:pt x="6" y="42"/>
                  </a:cubicBezTo>
                  <a:close/>
                </a:path>
              </a:pathLst>
            </a:custGeom>
            <a:solidFill>
              <a:srgbClr val="613D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84" name="Freeform 74"/>
            <p:cNvSpPr>
              <a:spLocks/>
            </p:cNvSpPr>
            <p:nvPr userDrawn="1"/>
          </p:nvSpPr>
          <p:spPr bwMode="gray">
            <a:xfrm>
              <a:off x="10617201" y="5916613"/>
              <a:ext cx="107950" cy="107950"/>
            </a:xfrm>
            <a:custGeom>
              <a:avLst/>
              <a:gdLst>
                <a:gd name="T0" fmla="*/ 6 w 60"/>
                <a:gd name="T1" fmla="*/ 41 h 60"/>
                <a:gd name="T2" fmla="*/ 41 w 60"/>
                <a:gd name="T3" fmla="*/ 54 h 60"/>
                <a:gd name="T4" fmla="*/ 54 w 60"/>
                <a:gd name="T5" fmla="*/ 19 h 60"/>
                <a:gd name="T6" fmla="*/ 18 w 60"/>
                <a:gd name="T7" fmla="*/ 6 h 60"/>
                <a:gd name="T8" fmla="*/ 6 w 60"/>
                <a:gd name="T9" fmla="*/ 41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60">
                  <a:moveTo>
                    <a:pt x="6" y="41"/>
                  </a:moveTo>
                  <a:cubicBezTo>
                    <a:pt x="12" y="55"/>
                    <a:pt x="28" y="60"/>
                    <a:pt x="41" y="54"/>
                  </a:cubicBezTo>
                  <a:cubicBezTo>
                    <a:pt x="54" y="48"/>
                    <a:pt x="60" y="32"/>
                    <a:pt x="54" y="19"/>
                  </a:cubicBezTo>
                  <a:cubicBezTo>
                    <a:pt x="47" y="5"/>
                    <a:pt x="32" y="0"/>
                    <a:pt x="18" y="6"/>
                  </a:cubicBezTo>
                  <a:cubicBezTo>
                    <a:pt x="5" y="12"/>
                    <a:pt x="0" y="28"/>
                    <a:pt x="6" y="41"/>
                  </a:cubicBezTo>
                  <a:close/>
                </a:path>
              </a:pathLst>
            </a:custGeom>
            <a:solidFill>
              <a:srgbClr val="613D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85" name="Freeform 75"/>
            <p:cNvSpPr>
              <a:spLocks/>
            </p:cNvSpPr>
            <p:nvPr userDrawn="1"/>
          </p:nvSpPr>
          <p:spPr bwMode="gray">
            <a:xfrm>
              <a:off x="9932988" y="4719638"/>
              <a:ext cx="1179513" cy="1587500"/>
            </a:xfrm>
            <a:custGeom>
              <a:avLst/>
              <a:gdLst>
                <a:gd name="T0" fmla="*/ 142 w 743"/>
                <a:gd name="T1" fmla="*/ 0 h 1000"/>
                <a:gd name="T2" fmla="*/ 743 w 743"/>
                <a:gd name="T3" fmla="*/ 907 h 1000"/>
                <a:gd name="T4" fmla="*/ 599 w 743"/>
                <a:gd name="T5" fmla="*/ 1000 h 1000"/>
                <a:gd name="T6" fmla="*/ 0 w 743"/>
                <a:gd name="T7" fmla="*/ 94 h 1000"/>
                <a:gd name="T8" fmla="*/ 142 w 743"/>
                <a:gd name="T9" fmla="*/ 0 h 1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3" h="1000">
                  <a:moveTo>
                    <a:pt x="142" y="0"/>
                  </a:moveTo>
                  <a:lnTo>
                    <a:pt x="743" y="907"/>
                  </a:lnTo>
                  <a:lnTo>
                    <a:pt x="599" y="1000"/>
                  </a:lnTo>
                  <a:lnTo>
                    <a:pt x="0" y="94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D2D2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86" name="Freeform 76"/>
            <p:cNvSpPr>
              <a:spLocks/>
            </p:cNvSpPr>
            <p:nvPr userDrawn="1"/>
          </p:nvSpPr>
          <p:spPr bwMode="gray">
            <a:xfrm>
              <a:off x="10506076" y="5421313"/>
              <a:ext cx="739775" cy="496888"/>
            </a:xfrm>
            <a:custGeom>
              <a:avLst/>
              <a:gdLst>
                <a:gd name="T0" fmla="*/ 23 w 410"/>
                <a:gd name="T1" fmla="*/ 0 h 277"/>
                <a:gd name="T2" fmla="*/ 160 w 410"/>
                <a:gd name="T3" fmla="*/ 20 h 277"/>
                <a:gd name="T4" fmla="*/ 378 w 410"/>
                <a:gd name="T5" fmla="*/ 89 h 277"/>
                <a:gd name="T6" fmla="*/ 332 w 410"/>
                <a:gd name="T7" fmla="*/ 269 h 277"/>
                <a:gd name="T8" fmla="*/ 161 w 410"/>
                <a:gd name="T9" fmla="*/ 101 h 277"/>
                <a:gd name="T10" fmla="*/ 105 w 410"/>
                <a:gd name="T11" fmla="*/ 88 h 277"/>
                <a:gd name="T12" fmla="*/ 23 w 410"/>
                <a:gd name="T13" fmla="*/ 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0" h="277">
                  <a:moveTo>
                    <a:pt x="23" y="0"/>
                  </a:moveTo>
                  <a:cubicBezTo>
                    <a:pt x="101" y="20"/>
                    <a:pt x="160" y="20"/>
                    <a:pt x="160" y="20"/>
                  </a:cubicBezTo>
                  <a:cubicBezTo>
                    <a:pt x="378" y="89"/>
                    <a:pt x="378" y="89"/>
                    <a:pt x="378" y="89"/>
                  </a:cubicBezTo>
                  <a:cubicBezTo>
                    <a:pt x="378" y="89"/>
                    <a:pt x="410" y="277"/>
                    <a:pt x="332" y="269"/>
                  </a:cubicBezTo>
                  <a:cubicBezTo>
                    <a:pt x="254" y="260"/>
                    <a:pt x="161" y="101"/>
                    <a:pt x="161" y="101"/>
                  </a:cubicBezTo>
                  <a:cubicBezTo>
                    <a:pt x="161" y="101"/>
                    <a:pt x="130" y="88"/>
                    <a:pt x="105" y="88"/>
                  </a:cubicBezTo>
                  <a:cubicBezTo>
                    <a:pt x="36" y="96"/>
                    <a:pt x="0" y="30"/>
                    <a:pt x="23" y="0"/>
                  </a:cubicBezTo>
                  <a:close/>
                </a:path>
              </a:pathLst>
            </a:custGeom>
            <a:solidFill>
              <a:srgbClr val="613D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87" name="Freeform 77"/>
            <p:cNvSpPr>
              <a:spLocks/>
            </p:cNvSpPr>
            <p:nvPr userDrawn="1"/>
          </p:nvSpPr>
          <p:spPr bwMode="gray">
            <a:xfrm>
              <a:off x="10795001" y="5457825"/>
              <a:ext cx="825500" cy="633413"/>
            </a:xfrm>
            <a:custGeom>
              <a:avLst/>
              <a:gdLst>
                <a:gd name="T0" fmla="*/ 520 w 520"/>
                <a:gd name="T1" fmla="*/ 160 h 399"/>
                <a:gd name="T2" fmla="*/ 0 w 520"/>
                <a:gd name="T3" fmla="*/ 0 h 399"/>
                <a:gd name="T4" fmla="*/ 186 w 520"/>
                <a:gd name="T5" fmla="*/ 279 h 399"/>
                <a:gd name="T6" fmla="*/ 495 w 520"/>
                <a:gd name="T7" fmla="*/ 399 h 399"/>
                <a:gd name="T8" fmla="*/ 520 w 520"/>
                <a:gd name="T9" fmla="*/ 160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0" h="399">
                  <a:moveTo>
                    <a:pt x="520" y="160"/>
                  </a:moveTo>
                  <a:lnTo>
                    <a:pt x="0" y="0"/>
                  </a:lnTo>
                  <a:lnTo>
                    <a:pt x="186" y="279"/>
                  </a:lnTo>
                  <a:lnTo>
                    <a:pt x="495" y="399"/>
                  </a:lnTo>
                  <a:lnTo>
                    <a:pt x="520" y="160"/>
                  </a:lnTo>
                  <a:close/>
                </a:path>
              </a:pathLst>
            </a:custGeom>
            <a:solidFill>
              <a:srgbClr val="613D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88" name="Freeform 78"/>
            <p:cNvSpPr>
              <a:spLocks/>
            </p:cNvSpPr>
            <p:nvPr userDrawn="1"/>
          </p:nvSpPr>
          <p:spPr bwMode="gray">
            <a:xfrm>
              <a:off x="10795001" y="5457825"/>
              <a:ext cx="825500" cy="633413"/>
            </a:xfrm>
            <a:custGeom>
              <a:avLst/>
              <a:gdLst>
                <a:gd name="T0" fmla="*/ 520 w 520"/>
                <a:gd name="T1" fmla="*/ 160 h 399"/>
                <a:gd name="T2" fmla="*/ 0 w 520"/>
                <a:gd name="T3" fmla="*/ 0 h 399"/>
                <a:gd name="T4" fmla="*/ 186 w 520"/>
                <a:gd name="T5" fmla="*/ 279 h 399"/>
                <a:gd name="T6" fmla="*/ 495 w 520"/>
                <a:gd name="T7" fmla="*/ 399 h 399"/>
                <a:gd name="T8" fmla="*/ 520 w 520"/>
                <a:gd name="T9" fmla="*/ 160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0" h="399">
                  <a:moveTo>
                    <a:pt x="520" y="160"/>
                  </a:moveTo>
                  <a:lnTo>
                    <a:pt x="0" y="0"/>
                  </a:lnTo>
                  <a:lnTo>
                    <a:pt x="186" y="279"/>
                  </a:lnTo>
                  <a:lnTo>
                    <a:pt x="495" y="399"/>
                  </a:lnTo>
                  <a:lnTo>
                    <a:pt x="520" y="16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89" name="Freeform 79"/>
            <p:cNvSpPr>
              <a:spLocks/>
            </p:cNvSpPr>
            <p:nvPr userDrawn="1"/>
          </p:nvSpPr>
          <p:spPr bwMode="gray">
            <a:xfrm>
              <a:off x="11279191" y="5591948"/>
              <a:ext cx="409572" cy="582655"/>
            </a:xfrm>
            <a:custGeom>
              <a:avLst/>
              <a:gdLst>
                <a:gd name="T0" fmla="*/ 232 w 232"/>
                <a:gd name="T1" fmla="*/ 67 h 354"/>
                <a:gd name="T2" fmla="*/ 32 w 232"/>
                <a:gd name="T3" fmla="*/ 0 h 354"/>
                <a:gd name="T4" fmla="*/ 0 w 232"/>
                <a:gd name="T5" fmla="*/ 257 h 354"/>
                <a:gd name="T6" fmla="*/ 232 w 232"/>
                <a:gd name="T7" fmla="*/ 354 h 354"/>
                <a:gd name="T8" fmla="*/ 232 w 232"/>
                <a:gd name="T9" fmla="*/ 67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354">
                  <a:moveTo>
                    <a:pt x="232" y="67"/>
                  </a:moveTo>
                  <a:lnTo>
                    <a:pt x="32" y="0"/>
                  </a:lnTo>
                  <a:lnTo>
                    <a:pt x="0" y="257"/>
                  </a:lnTo>
                  <a:lnTo>
                    <a:pt x="232" y="354"/>
                  </a:lnTo>
                  <a:lnTo>
                    <a:pt x="232" y="67"/>
                  </a:lnTo>
                  <a:close/>
                </a:path>
              </a:pathLst>
            </a:custGeom>
            <a:solidFill>
              <a:srgbClr val="107C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90" name="Freeform 80"/>
            <p:cNvSpPr>
              <a:spLocks/>
            </p:cNvSpPr>
            <p:nvPr userDrawn="1"/>
          </p:nvSpPr>
          <p:spPr bwMode="gray">
            <a:xfrm>
              <a:off x="11291888" y="5602288"/>
              <a:ext cx="368300" cy="561975"/>
            </a:xfrm>
            <a:custGeom>
              <a:avLst/>
              <a:gdLst>
                <a:gd name="T0" fmla="*/ 232 w 232"/>
                <a:gd name="T1" fmla="*/ 67 h 354"/>
                <a:gd name="T2" fmla="*/ 32 w 232"/>
                <a:gd name="T3" fmla="*/ 0 h 354"/>
                <a:gd name="T4" fmla="*/ 0 w 232"/>
                <a:gd name="T5" fmla="*/ 257 h 354"/>
                <a:gd name="T6" fmla="*/ 232 w 232"/>
                <a:gd name="T7" fmla="*/ 354 h 354"/>
                <a:gd name="T8" fmla="*/ 232 w 232"/>
                <a:gd name="T9" fmla="*/ 67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354">
                  <a:moveTo>
                    <a:pt x="232" y="67"/>
                  </a:moveTo>
                  <a:lnTo>
                    <a:pt x="32" y="0"/>
                  </a:lnTo>
                  <a:lnTo>
                    <a:pt x="0" y="257"/>
                  </a:lnTo>
                  <a:lnTo>
                    <a:pt x="232" y="354"/>
                  </a:lnTo>
                  <a:lnTo>
                    <a:pt x="232" y="6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91" name="Freeform 81"/>
            <p:cNvSpPr>
              <a:spLocks/>
            </p:cNvSpPr>
            <p:nvPr userDrawn="1"/>
          </p:nvSpPr>
          <p:spPr bwMode="gray">
            <a:xfrm>
              <a:off x="11291888" y="5980113"/>
              <a:ext cx="4763" cy="30163"/>
            </a:xfrm>
            <a:custGeom>
              <a:avLst/>
              <a:gdLst>
                <a:gd name="T0" fmla="*/ 3 w 3"/>
                <a:gd name="T1" fmla="*/ 0 h 19"/>
                <a:gd name="T2" fmla="*/ 0 w 3"/>
                <a:gd name="T3" fmla="*/ 19 h 19"/>
                <a:gd name="T4" fmla="*/ 3 w 3"/>
                <a:gd name="T5" fmla="*/ 0 h 19"/>
                <a:gd name="T6" fmla="*/ 3 w 3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9">
                  <a:moveTo>
                    <a:pt x="3" y="0"/>
                  </a:moveTo>
                  <a:lnTo>
                    <a:pt x="0" y="19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3291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92" name="Freeform 82"/>
            <p:cNvSpPr>
              <a:spLocks/>
            </p:cNvSpPr>
            <p:nvPr userDrawn="1"/>
          </p:nvSpPr>
          <p:spPr bwMode="gray">
            <a:xfrm>
              <a:off x="11291888" y="5980113"/>
              <a:ext cx="4763" cy="30163"/>
            </a:xfrm>
            <a:custGeom>
              <a:avLst/>
              <a:gdLst>
                <a:gd name="T0" fmla="*/ 3 w 3"/>
                <a:gd name="T1" fmla="*/ 0 h 19"/>
                <a:gd name="T2" fmla="*/ 0 w 3"/>
                <a:gd name="T3" fmla="*/ 19 h 19"/>
                <a:gd name="T4" fmla="*/ 3 w 3"/>
                <a:gd name="T5" fmla="*/ 0 h 19"/>
                <a:gd name="T6" fmla="*/ 3 w 3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9">
                  <a:moveTo>
                    <a:pt x="3" y="0"/>
                  </a:moveTo>
                  <a:lnTo>
                    <a:pt x="0" y="19"/>
                  </a:lnTo>
                  <a:lnTo>
                    <a:pt x="3" y="0"/>
                  </a:ln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93" name="Freeform 83"/>
            <p:cNvSpPr>
              <a:spLocks/>
            </p:cNvSpPr>
            <p:nvPr userDrawn="1"/>
          </p:nvSpPr>
          <p:spPr bwMode="gray">
            <a:xfrm>
              <a:off x="11296651" y="5905500"/>
              <a:ext cx="7938" cy="74613"/>
            </a:xfrm>
            <a:custGeom>
              <a:avLst/>
              <a:gdLst>
                <a:gd name="T0" fmla="*/ 5 w 5"/>
                <a:gd name="T1" fmla="*/ 0 h 47"/>
                <a:gd name="T2" fmla="*/ 0 w 5"/>
                <a:gd name="T3" fmla="*/ 47 h 47"/>
                <a:gd name="T4" fmla="*/ 0 w 5"/>
                <a:gd name="T5" fmla="*/ 47 h 47"/>
                <a:gd name="T6" fmla="*/ 5 w 5"/>
                <a:gd name="T7" fmla="*/ 0 h 47"/>
                <a:gd name="T8" fmla="*/ 5 w 5"/>
                <a:gd name="T9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7">
                  <a:moveTo>
                    <a:pt x="5" y="0"/>
                  </a:moveTo>
                  <a:lnTo>
                    <a:pt x="0" y="47"/>
                  </a:lnTo>
                  <a:lnTo>
                    <a:pt x="0" y="47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5737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94" name="Freeform 84"/>
            <p:cNvSpPr>
              <a:spLocks/>
            </p:cNvSpPr>
            <p:nvPr userDrawn="1"/>
          </p:nvSpPr>
          <p:spPr bwMode="gray">
            <a:xfrm>
              <a:off x="11296651" y="5905500"/>
              <a:ext cx="7938" cy="74613"/>
            </a:xfrm>
            <a:custGeom>
              <a:avLst/>
              <a:gdLst>
                <a:gd name="T0" fmla="*/ 5 w 5"/>
                <a:gd name="T1" fmla="*/ 0 h 47"/>
                <a:gd name="T2" fmla="*/ 0 w 5"/>
                <a:gd name="T3" fmla="*/ 47 h 47"/>
                <a:gd name="T4" fmla="*/ 0 w 5"/>
                <a:gd name="T5" fmla="*/ 47 h 47"/>
                <a:gd name="T6" fmla="*/ 5 w 5"/>
                <a:gd name="T7" fmla="*/ 0 h 47"/>
                <a:gd name="T8" fmla="*/ 5 w 5"/>
                <a:gd name="T9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7">
                  <a:moveTo>
                    <a:pt x="5" y="0"/>
                  </a:moveTo>
                  <a:lnTo>
                    <a:pt x="0" y="47"/>
                  </a:lnTo>
                  <a:lnTo>
                    <a:pt x="0" y="47"/>
                  </a:lnTo>
                  <a:lnTo>
                    <a:pt x="5" y="0"/>
                  </a:lnTo>
                  <a:lnTo>
                    <a:pt x="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95" name="Freeform 85"/>
            <p:cNvSpPr>
              <a:spLocks/>
            </p:cNvSpPr>
            <p:nvPr userDrawn="1"/>
          </p:nvSpPr>
          <p:spPr bwMode="gray">
            <a:xfrm>
              <a:off x="11294610" y="5905501"/>
              <a:ext cx="362859" cy="258762"/>
            </a:xfrm>
            <a:custGeom>
              <a:avLst/>
              <a:gdLst>
                <a:gd name="T0" fmla="*/ 8 w 232"/>
                <a:gd name="T1" fmla="*/ 0 h 163"/>
                <a:gd name="T2" fmla="*/ 3 w 232"/>
                <a:gd name="T3" fmla="*/ 47 h 163"/>
                <a:gd name="T4" fmla="*/ 0 w 232"/>
                <a:gd name="T5" fmla="*/ 66 h 163"/>
                <a:gd name="T6" fmla="*/ 232 w 232"/>
                <a:gd name="T7" fmla="*/ 163 h 163"/>
                <a:gd name="T8" fmla="*/ 232 w 232"/>
                <a:gd name="T9" fmla="*/ 93 h 163"/>
                <a:gd name="T10" fmla="*/ 8 w 232"/>
                <a:gd name="T11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2" h="163">
                  <a:moveTo>
                    <a:pt x="8" y="0"/>
                  </a:moveTo>
                  <a:lnTo>
                    <a:pt x="3" y="47"/>
                  </a:lnTo>
                  <a:lnTo>
                    <a:pt x="0" y="66"/>
                  </a:lnTo>
                  <a:lnTo>
                    <a:pt x="232" y="163"/>
                  </a:lnTo>
                  <a:lnTo>
                    <a:pt x="232" y="93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E6F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96" name="Freeform 86"/>
            <p:cNvSpPr>
              <a:spLocks/>
            </p:cNvSpPr>
            <p:nvPr userDrawn="1"/>
          </p:nvSpPr>
          <p:spPr bwMode="gray">
            <a:xfrm>
              <a:off x="11291888" y="5905500"/>
              <a:ext cx="368300" cy="258763"/>
            </a:xfrm>
            <a:custGeom>
              <a:avLst/>
              <a:gdLst>
                <a:gd name="T0" fmla="*/ 8 w 232"/>
                <a:gd name="T1" fmla="*/ 0 h 163"/>
                <a:gd name="T2" fmla="*/ 3 w 232"/>
                <a:gd name="T3" fmla="*/ 47 h 163"/>
                <a:gd name="T4" fmla="*/ 0 w 232"/>
                <a:gd name="T5" fmla="*/ 66 h 163"/>
                <a:gd name="T6" fmla="*/ 232 w 232"/>
                <a:gd name="T7" fmla="*/ 163 h 163"/>
                <a:gd name="T8" fmla="*/ 232 w 232"/>
                <a:gd name="T9" fmla="*/ 93 h 163"/>
                <a:gd name="T10" fmla="*/ 8 w 232"/>
                <a:gd name="T11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2" h="163">
                  <a:moveTo>
                    <a:pt x="8" y="0"/>
                  </a:moveTo>
                  <a:lnTo>
                    <a:pt x="3" y="47"/>
                  </a:lnTo>
                  <a:lnTo>
                    <a:pt x="0" y="66"/>
                  </a:lnTo>
                  <a:lnTo>
                    <a:pt x="232" y="163"/>
                  </a:lnTo>
                  <a:lnTo>
                    <a:pt x="232" y="93"/>
                  </a:lnTo>
                  <a:lnTo>
                    <a:pt x="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97" name="Freeform 87"/>
            <p:cNvSpPr>
              <a:spLocks/>
            </p:cNvSpPr>
            <p:nvPr userDrawn="1"/>
          </p:nvSpPr>
          <p:spPr bwMode="gray">
            <a:xfrm>
              <a:off x="9963151" y="3878263"/>
              <a:ext cx="217488" cy="387350"/>
            </a:xfrm>
            <a:custGeom>
              <a:avLst/>
              <a:gdLst>
                <a:gd name="T0" fmla="*/ 120 w 120"/>
                <a:gd name="T1" fmla="*/ 186 h 215"/>
                <a:gd name="T2" fmla="*/ 105 w 120"/>
                <a:gd name="T3" fmla="*/ 0 h 215"/>
                <a:gd name="T4" fmla="*/ 0 w 120"/>
                <a:gd name="T5" fmla="*/ 81 h 215"/>
                <a:gd name="T6" fmla="*/ 17 w 120"/>
                <a:gd name="T7" fmla="*/ 215 h 215"/>
                <a:gd name="T8" fmla="*/ 120 w 120"/>
                <a:gd name="T9" fmla="*/ 186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215">
                  <a:moveTo>
                    <a:pt x="120" y="186"/>
                  </a:moveTo>
                  <a:cubicBezTo>
                    <a:pt x="120" y="186"/>
                    <a:pt x="64" y="85"/>
                    <a:pt x="105" y="0"/>
                  </a:cubicBezTo>
                  <a:cubicBezTo>
                    <a:pt x="4" y="67"/>
                    <a:pt x="0" y="81"/>
                    <a:pt x="0" y="81"/>
                  </a:cubicBezTo>
                  <a:cubicBezTo>
                    <a:pt x="17" y="215"/>
                    <a:pt x="17" y="215"/>
                    <a:pt x="17" y="215"/>
                  </a:cubicBezTo>
                  <a:lnTo>
                    <a:pt x="120" y="186"/>
                  </a:lnTo>
                  <a:close/>
                </a:path>
              </a:pathLst>
            </a:custGeom>
            <a:solidFill>
              <a:srgbClr val="F8D5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98" name="Freeform 88"/>
            <p:cNvSpPr>
              <a:spLocks/>
            </p:cNvSpPr>
            <p:nvPr userDrawn="1"/>
          </p:nvSpPr>
          <p:spPr bwMode="gray">
            <a:xfrm>
              <a:off x="9963151" y="3878263"/>
              <a:ext cx="217488" cy="387350"/>
            </a:xfrm>
            <a:custGeom>
              <a:avLst/>
              <a:gdLst>
                <a:gd name="T0" fmla="*/ 120 w 120"/>
                <a:gd name="T1" fmla="*/ 186 h 215"/>
                <a:gd name="T2" fmla="*/ 105 w 120"/>
                <a:gd name="T3" fmla="*/ 0 h 215"/>
                <a:gd name="T4" fmla="*/ 0 w 120"/>
                <a:gd name="T5" fmla="*/ 81 h 215"/>
                <a:gd name="T6" fmla="*/ 17 w 120"/>
                <a:gd name="T7" fmla="*/ 215 h 215"/>
                <a:gd name="T8" fmla="*/ 120 w 120"/>
                <a:gd name="T9" fmla="*/ 186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215">
                  <a:moveTo>
                    <a:pt x="120" y="186"/>
                  </a:moveTo>
                  <a:cubicBezTo>
                    <a:pt x="120" y="186"/>
                    <a:pt x="64" y="85"/>
                    <a:pt x="105" y="0"/>
                  </a:cubicBezTo>
                  <a:cubicBezTo>
                    <a:pt x="4" y="67"/>
                    <a:pt x="0" y="81"/>
                    <a:pt x="0" y="81"/>
                  </a:cubicBezTo>
                  <a:cubicBezTo>
                    <a:pt x="17" y="215"/>
                    <a:pt x="17" y="215"/>
                    <a:pt x="17" y="215"/>
                  </a:cubicBezTo>
                  <a:lnTo>
                    <a:pt x="120" y="186"/>
                  </a:lnTo>
                  <a:close/>
                </a:path>
              </a:pathLst>
            </a:custGeom>
            <a:solidFill>
              <a:srgbClr val="DEB6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99" name="Freeform 89"/>
            <p:cNvSpPr>
              <a:spLocks/>
            </p:cNvSpPr>
            <p:nvPr userDrawn="1"/>
          </p:nvSpPr>
          <p:spPr bwMode="gray">
            <a:xfrm>
              <a:off x="9871076" y="3697288"/>
              <a:ext cx="849313" cy="573088"/>
            </a:xfrm>
            <a:custGeom>
              <a:avLst/>
              <a:gdLst>
                <a:gd name="T0" fmla="*/ 0 w 470"/>
                <a:gd name="T1" fmla="*/ 134 h 319"/>
                <a:gd name="T2" fmla="*/ 42 w 470"/>
                <a:gd name="T3" fmla="*/ 197 h 319"/>
                <a:gd name="T4" fmla="*/ 147 w 470"/>
                <a:gd name="T5" fmla="*/ 123 h 319"/>
                <a:gd name="T6" fmla="*/ 221 w 470"/>
                <a:gd name="T7" fmla="*/ 270 h 319"/>
                <a:gd name="T8" fmla="*/ 300 w 470"/>
                <a:gd name="T9" fmla="*/ 319 h 319"/>
                <a:gd name="T10" fmla="*/ 427 w 470"/>
                <a:gd name="T11" fmla="*/ 174 h 319"/>
                <a:gd name="T12" fmla="*/ 470 w 470"/>
                <a:gd name="T13" fmla="*/ 171 h 319"/>
                <a:gd name="T14" fmla="*/ 468 w 470"/>
                <a:gd name="T15" fmla="*/ 2 h 319"/>
                <a:gd name="T16" fmla="*/ 312 w 470"/>
                <a:gd name="T17" fmla="*/ 30 h 319"/>
                <a:gd name="T18" fmla="*/ 127 w 470"/>
                <a:gd name="T19" fmla="*/ 20 h 319"/>
                <a:gd name="T20" fmla="*/ 0 w 470"/>
                <a:gd name="T21" fmla="*/ 134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0" h="319">
                  <a:moveTo>
                    <a:pt x="0" y="134"/>
                  </a:moveTo>
                  <a:cubicBezTo>
                    <a:pt x="0" y="134"/>
                    <a:pt x="13" y="192"/>
                    <a:pt x="42" y="197"/>
                  </a:cubicBezTo>
                  <a:cubicBezTo>
                    <a:pt x="68" y="201"/>
                    <a:pt x="146" y="130"/>
                    <a:pt x="147" y="123"/>
                  </a:cubicBezTo>
                  <a:cubicBezTo>
                    <a:pt x="261" y="161"/>
                    <a:pt x="221" y="270"/>
                    <a:pt x="221" y="270"/>
                  </a:cubicBezTo>
                  <a:cubicBezTo>
                    <a:pt x="221" y="270"/>
                    <a:pt x="227" y="279"/>
                    <a:pt x="300" y="319"/>
                  </a:cubicBezTo>
                  <a:cubicBezTo>
                    <a:pt x="440" y="276"/>
                    <a:pt x="427" y="174"/>
                    <a:pt x="427" y="174"/>
                  </a:cubicBezTo>
                  <a:cubicBezTo>
                    <a:pt x="470" y="171"/>
                    <a:pt x="470" y="171"/>
                    <a:pt x="470" y="171"/>
                  </a:cubicBezTo>
                  <a:cubicBezTo>
                    <a:pt x="468" y="2"/>
                    <a:pt x="468" y="2"/>
                    <a:pt x="468" y="2"/>
                  </a:cubicBezTo>
                  <a:cubicBezTo>
                    <a:pt x="312" y="30"/>
                    <a:pt x="312" y="30"/>
                    <a:pt x="312" y="30"/>
                  </a:cubicBezTo>
                  <a:cubicBezTo>
                    <a:pt x="312" y="30"/>
                    <a:pt x="145" y="0"/>
                    <a:pt x="127" y="20"/>
                  </a:cubicBezTo>
                  <a:cubicBezTo>
                    <a:pt x="116" y="33"/>
                    <a:pt x="0" y="134"/>
                    <a:pt x="0" y="134"/>
                  </a:cubicBezTo>
                  <a:close/>
                </a:path>
              </a:pathLst>
            </a:custGeom>
            <a:solidFill>
              <a:srgbClr val="F6CA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700" name="Freeform 90"/>
            <p:cNvSpPr>
              <a:spLocks/>
            </p:cNvSpPr>
            <p:nvPr userDrawn="1"/>
          </p:nvSpPr>
          <p:spPr bwMode="gray">
            <a:xfrm>
              <a:off x="10674351" y="3640138"/>
              <a:ext cx="192088" cy="387350"/>
            </a:xfrm>
            <a:custGeom>
              <a:avLst/>
              <a:gdLst>
                <a:gd name="T0" fmla="*/ 0 w 121"/>
                <a:gd name="T1" fmla="*/ 15 h 244"/>
                <a:gd name="T2" fmla="*/ 12 w 121"/>
                <a:gd name="T3" fmla="*/ 244 h 244"/>
                <a:gd name="T4" fmla="*/ 121 w 121"/>
                <a:gd name="T5" fmla="*/ 240 h 244"/>
                <a:gd name="T6" fmla="*/ 110 w 121"/>
                <a:gd name="T7" fmla="*/ 0 h 244"/>
                <a:gd name="T8" fmla="*/ 0 w 121"/>
                <a:gd name="T9" fmla="*/ 15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44">
                  <a:moveTo>
                    <a:pt x="0" y="15"/>
                  </a:moveTo>
                  <a:lnTo>
                    <a:pt x="12" y="244"/>
                  </a:lnTo>
                  <a:lnTo>
                    <a:pt x="121" y="240"/>
                  </a:lnTo>
                  <a:lnTo>
                    <a:pt x="110" y="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701" name="Freeform 91"/>
            <p:cNvSpPr>
              <a:spLocks/>
            </p:cNvSpPr>
            <p:nvPr userDrawn="1"/>
          </p:nvSpPr>
          <p:spPr bwMode="gray">
            <a:xfrm>
              <a:off x="10674351" y="3640138"/>
              <a:ext cx="192088" cy="387350"/>
            </a:xfrm>
            <a:custGeom>
              <a:avLst/>
              <a:gdLst>
                <a:gd name="T0" fmla="*/ 0 w 121"/>
                <a:gd name="T1" fmla="*/ 15 h 244"/>
                <a:gd name="T2" fmla="*/ 12 w 121"/>
                <a:gd name="T3" fmla="*/ 244 h 244"/>
                <a:gd name="T4" fmla="*/ 121 w 121"/>
                <a:gd name="T5" fmla="*/ 240 h 244"/>
                <a:gd name="T6" fmla="*/ 110 w 121"/>
                <a:gd name="T7" fmla="*/ 0 h 244"/>
                <a:gd name="T8" fmla="*/ 0 w 121"/>
                <a:gd name="T9" fmla="*/ 15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44">
                  <a:moveTo>
                    <a:pt x="0" y="15"/>
                  </a:moveTo>
                  <a:lnTo>
                    <a:pt x="12" y="244"/>
                  </a:lnTo>
                  <a:lnTo>
                    <a:pt x="121" y="240"/>
                  </a:lnTo>
                  <a:lnTo>
                    <a:pt x="110" y="0"/>
                  </a:lnTo>
                  <a:lnTo>
                    <a:pt x="0" y="1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702" name="Freeform 92"/>
            <p:cNvSpPr>
              <a:spLocks/>
            </p:cNvSpPr>
            <p:nvPr userDrawn="1"/>
          </p:nvSpPr>
          <p:spPr bwMode="gray">
            <a:xfrm>
              <a:off x="10188576" y="3733800"/>
              <a:ext cx="176213" cy="254000"/>
            </a:xfrm>
            <a:custGeom>
              <a:avLst/>
              <a:gdLst>
                <a:gd name="T0" fmla="*/ 31 w 97"/>
                <a:gd name="T1" fmla="*/ 142 h 142"/>
                <a:gd name="T2" fmla="*/ 97 w 97"/>
                <a:gd name="T3" fmla="*/ 4 h 142"/>
                <a:gd name="T4" fmla="*/ 72 w 97"/>
                <a:gd name="T5" fmla="*/ 0 h 142"/>
                <a:gd name="T6" fmla="*/ 3 w 97"/>
                <a:gd name="T7" fmla="*/ 118 h 142"/>
                <a:gd name="T8" fmla="*/ 31 w 97"/>
                <a:gd name="T9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142">
                  <a:moveTo>
                    <a:pt x="31" y="142"/>
                  </a:moveTo>
                  <a:cubicBezTo>
                    <a:pt x="97" y="4"/>
                    <a:pt x="97" y="4"/>
                    <a:pt x="97" y="4"/>
                  </a:cubicBezTo>
                  <a:cubicBezTo>
                    <a:pt x="90" y="2"/>
                    <a:pt x="81" y="1"/>
                    <a:pt x="72" y="0"/>
                  </a:cubicBezTo>
                  <a:cubicBezTo>
                    <a:pt x="72" y="0"/>
                    <a:pt x="0" y="115"/>
                    <a:pt x="3" y="118"/>
                  </a:cubicBezTo>
                  <a:cubicBezTo>
                    <a:pt x="15" y="125"/>
                    <a:pt x="24" y="134"/>
                    <a:pt x="31" y="142"/>
                  </a:cubicBezTo>
                  <a:close/>
                </a:path>
              </a:pathLst>
            </a:custGeom>
            <a:solidFill>
              <a:srgbClr val="DEB6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703" name="Freeform 93"/>
            <p:cNvSpPr>
              <a:spLocks/>
            </p:cNvSpPr>
            <p:nvPr userDrawn="1"/>
          </p:nvSpPr>
          <p:spPr bwMode="gray">
            <a:xfrm>
              <a:off x="9872663" y="3540125"/>
              <a:ext cx="468313" cy="830263"/>
            </a:xfrm>
            <a:custGeom>
              <a:avLst/>
              <a:gdLst>
                <a:gd name="T0" fmla="*/ 277 w 295"/>
                <a:gd name="T1" fmla="*/ 0 h 523"/>
                <a:gd name="T2" fmla="*/ 0 w 295"/>
                <a:gd name="T3" fmla="*/ 513 h 523"/>
                <a:gd name="T4" fmla="*/ 19 w 295"/>
                <a:gd name="T5" fmla="*/ 523 h 523"/>
                <a:gd name="T6" fmla="*/ 295 w 295"/>
                <a:gd name="T7" fmla="*/ 10 h 523"/>
                <a:gd name="T8" fmla="*/ 277 w 295"/>
                <a:gd name="T9" fmla="*/ 0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5" h="523">
                  <a:moveTo>
                    <a:pt x="277" y="0"/>
                  </a:moveTo>
                  <a:lnTo>
                    <a:pt x="0" y="513"/>
                  </a:lnTo>
                  <a:lnTo>
                    <a:pt x="19" y="523"/>
                  </a:lnTo>
                  <a:lnTo>
                    <a:pt x="295" y="10"/>
                  </a:lnTo>
                  <a:lnTo>
                    <a:pt x="277" y="0"/>
                  </a:lnTo>
                  <a:close/>
                </a:path>
              </a:pathLst>
            </a:custGeom>
            <a:solidFill>
              <a:srgbClr val="5C00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704" name="Freeform 94"/>
            <p:cNvSpPr>
              <a:spLocks/>
            </p:cNvSpPr>
            <p:nvPr userDrawn="1"/>
          </p:nvSpPr>
          <p:spPr bwMode="gray">
            <a:xfrm>
              <a:off x="9872663" y="3540125"/>
              <a:ext cx="525463" cy="860425"/>
            </a:xfrm>
            <a:custGeom>
              <a:avLst/>
              <a:gdLst>
                <a:gd name="T0" fmla="*/ 331 w 331"/>
                <a:gd name="T1" fmla="*/ 29 h 542"/>
                <a:gd name="T2" fmla="*/ 295 w 331"/>
                <a:gd name="T3" fmla="*/ 10 h 542"/>
                <a:gd name="T4" fmla="*/ 277 w 331"/>
                <a:gd name="T5" fmla="*/ 0 h 542"/>
                <a:gd name="T6" fmla="*/ 0 w 331"/>
                <a:gd name="T7" fmla="*/ 513 h 542"/>
                <a:gd name="T8" fmla="*/ 19 w 331"/>
                <a:gd name="T9" fmla="*/ 523 h 542"/>
                <a:gd name="T10" fmla="*/ 55 w 331"/>
                <a:gd name="T11" fmla="*/ 542 h 542"/>
                <a:gd name="T12" fmla="*/ 331 w 331"/>
                <a:gd name="T13" fmla="*/ 29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1" h="542">
                  <a:moveTo>
                    <a:pt x="331" y="29"/>
                  </a:moveTo>
                  <a:lnTo>
                    <a:pt x="295" y="10"/>
                  </a:lnTo>
                  <a:lnTo>
                    <a:pt x="277" y="0"/>
                  </a:lnTo>
                  <a:lnTo>
                    <a:pt x="0" y="513"/>
                  </a:lnTo>
                  <a:lnTo>
                    <a:pt x="19" y="523"/>
                  </a:lnTo>
                  <a:lnTo>
                    <a:pt x="55" y="542"/>
                  </a:lnTo>
                  <a:lnTo>
                    <a:pt x="331" y="29"/>
                  </a:lnTo>
                  <a:close/>
                </a:path>
              </a:pathLst>
            </a:custGeom>
            <a:solidFill>
              <a:srgbClr val="107C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705" name="Freeform 95"/>
            <p:cNvSpPr>
              <a:spLocks/>
            </p:cNvSpPr>
            <p:nvPr userDrawn="1"/>
          </p:nvSpPr>
          <p:spPr bwMode="gray">
            <a:xfrm>
              <a:off x="9869488" y="4354513"/>
              <a:ext cx="90488" cy="111125"/>
            </a:xfrm>
            <a:custGeom>
              <a:avLst/>
              <a:gdLst>
                <a:gd name="T0" fmla="*/ 2 w 57"/>
                <a:gd name="T1" fmla="*/ 0 h 70"/>
                <a:gd name="T2" fmla="*/ 0 w 57"/>
                <a:gd name="T3" fmla="*/ 70 h 70"/>
                <a:gd name="T4" fmla="*/ 57 w 57"/>
                <a:gd name="T5" fmla="*/ 29 h 70"/>
                <a:gd name="T6" fmla="*/ 2 w 57"/>
                <a:gd name="T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" h="70">
                  <a:moveTo>
                    <a:pt x="2" y="0"/>
                  </a:moveTo>
                  <a:lnTo>
                    <a:pt x="0" y="70"/>
                  </a:lnTo>
                  <a:lnTo>
                    <a:pt x="57" y="29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706" name="Freeform 96"/>
            <p:cNvSpPr>
              <a:spLocks/>
            </p:cNvSpPr>
            <p:nvPr userDrawn="1"/>
          </p:nvSpPr>
          <p:spPr bwMode="gray">
            <a:xfrm>
              <a:off x="9869488" y="4410075"/>
              <a:ext cx="46038" cy="55563"/>
            </a:xfrm>
            <a:custGeom>
              <a:avLst/>
              <a:gdLst>
                <a:gd name="T0" fmla="*/ 29 w 29"/>
                <a:gd name="T1" fmla="*/ 15 h 35"/>
                <a:gd name="T2" fmla="*/ 0 w 29"/>
                <a:gd name="T3" fmla="*/ 35 h 35"/>
                <a:gd name="T4" fmla="*/ 1 w 29"/>
                <a:gd name="T5" fmla="*/ 0 h 35"/>
                <a:gd name="T6" fmla="*/ 29 w 29"/>
                <a:gd name="T7" fmla="*/ 1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35">
                  <a:moveTo>
                    <a:pt x="29" y="15"/>
                  </a:moveTo>
                  <a:lnTo>
                    <a:pt x="0" y="35"/>
                  </a:lnTo>
                  <a:lnTo>
                    <a:pt x="1" y="0"/>
                  </a:lnTo>
                  <a:lnTo>
                    <a:pt x="29" y="15"/>
                  </a:lnTo>
                  <a:close/>
                </a:path>
              </a:pathLst>
            </a:custGeom>
            <a:solidFill>
              <a:srgbClr val="798C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707" name="Freeform 97"/>
            <p:cNvSpPr>
              <a:spLocks/>
            </p:cNvSpPr>
            <p:nvPr userDrawn="1"/>
          </p:nvSpPr>
          <p:spPr bwMode="gray">
            <a:xfrm>
              <a:off x="10340976" y="3521075"/>
              <a:ext cx="76200" cy="65088"/>
            </a:xfrm>
            <a:custGeom>
              <a:avLst/>
              <a:gdLst>
                <a:gd name="T0" fmla="*/ 13 w 48"/>
                <a:gd name="T1" fmla="*/ 0 h 41"/>
                <a:gd name="T2" fmla="*/ 0 w 48"/>
                <a:gd name="T3" fmla="*/ 22 h 41"/>
                <a:gd name="T4" fmla="*/ 36 w 48"/>
                <a:gd name="T5" fmla="*/ 41 h 41"/>
                <a:gd name="T6" fmla="*/ 48 w 48"/>
                <a:gd name="T7" fmla="*/ 19 h 41"/>
                <a:gd name="T8" fmla="*/ 13 w 48"/>
                <a:gd name="T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1">
                  <a:moveTo>
                    <a:pt x="13" y="0"/>
                  </a:moveTo>
                  <a:lnTo>
                    <a:pt x="0" y="22"/>
                  </a:lnTo>
                  <a:lnTo>
                    <a:pt x="36" y="41"/>
                  </a:lnTo>
                  <a:lnTo>
                    <a:pt x="48" y="19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708" name="Freeform 98"/>
            <p:cNvSpPr>
              <a:spLocks/>
            </p:cNvSpPr>
            <p:nvPr userDrawn="1"/>
          </p:nvSpPr>
          <p:spPr bwMode="gray">
            <a:xfrm>
              <a:off x="10312401" y="3505200"/>
              <a:ext cx="49213" cy="50800"/>
            </a:xfrm>
            <a:custGeom>
              <a:avLst/>
              <a:gdLst>
                <a:gd name="T0" fmla="*/ 31 w 31"/>
                <a:gd name="T1" fmla="*/ 10 h 32"/>
                <a:gd name="T2" fmla="*/ 18 w 31"/>
                <a:gd name="T3" fmla="*/ 32 h 32"/>
                <a:gd name="T4" fmla="*/ 0 w 31"/>
                <a:gd name="T5" fmla="*/ 22 h 32"/>
                <a:gd name="T6" fmla="*/ 12 w 31"/>
                <a:gd name="T7" fmla="*/ 0 h 32"/>
                <a:gd name="T8" fmla="*/ 31 w 31"/>
                <a:gd name="T9" fmla="*/ 1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2">
                  <a:moveTo>
                    <a:pt x="31" y="10"/>
                  </a:moveTo>
                  <a:lnTo>
                    <a:pt x="18" y="32"/>
                  </a:lnTo>
                  <a:lnTo>
                    <a:pt x="0" y="22"/>
                  </a:lnTo>
                  <a:lnTo>
                    <a:pt x="12" y="0"/>
                  </a:lnTo>
                  <a:lnTo>
                    <a:pt x="31" y="10"/>
                  </a:lnTo>
                  <a:close/>
                </a:path>
              </a:pathLst>
            </a:custGeom>
            <a:solidFill>
              <a:srgbClr val="D2D2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709" name="Freeform 99"/>
            <p:cNvSpPr>
              <a:spLocks/>
            </p:cNvSpPr>
            <p:nvPr userDrawn="1"/>
          </p:nvSpPr>
          <p:spPr bwMode="gray">
            <a:xfrm>
              <a:off x="10328276" y="3449638"/>
              <a:ext cx="117475" cy="106363"/>
            </a:xfrm>
            <a:custGeom>
              <a:avLst/>
              <a:gdLst>
                <a:gd name="T0" fmla="*/ 63 w 65"/>
                <a:gd name="T1" fmla="*/ 31 h 59"/>
                <a:gd name="T2" fmla="*/ 60 w 65"/>
                <a:gd name="T3" fmla="*/ 21 h 59"/>
                <a:gd name="T4" fmla="*/ 42 w 65"/>
                <a:gd name="T5" fmla="*/ 11 h 59"/>
                <a:gd name="T6" fmla="*/ 35 w 65"/>
                <a:gd name="T7" fmla="*/ 7 h 59"/>
                <a:gd name="T8" fmla="*/ 28 w 65"/>
                <a:gd name="T9" fmla="*/ 3 h 59"/>
                <a:gd name="T10" fmla="*/ 26 w 65"/>
                <a:gd name="T11" fmla="*/ 2 h 59"/>
                <a:gd name="T12" fmla="*/ 15 w 65"/>
                <a:gd name="T13" fmla="*/ 6 h 59"/>
                <a:gd name="T14" fmla="*/ 0 w 65"/>
                <a:gd name="T15" fmla="*/ 33 h 59"/>
                <a:gd name="T16" fmla="*/ 16 w 65"/>
                <a:gd name="T17" fmla="*/ 42 h 59"/>
                <a:gd name="T18" fmla="*/ 48 w 65"/>
                <a:gd name="T19" fmla="*/ 59 h 59"/>
                <a:gd name="T20" fmla="*/ 63 w 65"/>
                <a:gd name="T21" fmla="*/ 3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5" h="59">
                  <a:moveTo>
                    <a:pt x="63" y="31"/>
                  </a:moveTo>
                  <a:cubicBezTo>
                    <a:pt x="65" y="27"/>
                    <a:pt x="64" y="23"/>
                    <a:pt x="60" y="21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40" y="10"/>
                    <a:pt x="37" y="9"/>
                    <a:pt x="35" y="7"/>
                  </a:cubicBezTo>
                  <a:cubicBezTo>
                    <a:pt x="32" y="6"/>
                    <a:pt x="30" y="5"/>
                    <a:pt x="28" y="3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2" y="0"/>
                    <a:pt x="17" y="2"/>
                    <a:pt x="15" y="6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48" y="59"/>
                    <a:pt x="48" y="59"/>
                    <a:pt x="48" y="59"/>
                  </a:cubicBezTo>
                  <a:lnTo>
                    <a:pt x="63" y="31"/>
                  </a:lnTo>
                  <a:close/>
                </a:path>
              </a:pathLst>
            </a:custGeom>
            <a:solidFill>
              <a:srgbClr val="107C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710" name="Freeform 100"/>
            <p:cNvSpPr>
              <a:spLocks/>
            </p:cNvSpPr>
            <p:nvPr userDrawn="1"/>
          </p:nvSpPr>
          <p:spPr bwMode="gray">
            <a:xfrm>
              <a:off x="10328276" y="3449638"/>
              <a:ext cx="63500" cy="74613"/>
            </a:xfrm>
            <a:custGeom>
              <a:avLst/>
              <a:gdLst>
                <a:gd name="T0" fmla="*/ 16 w 35"/>
                <a:gd name="T1" fmla="*/ 42 h 42"/>
                <a:gd name="T2" fmla="*/ 35 w 35"/>
                <a:gd name="T3" fmla="*/ 7 h 42"/>
                <a:gd name="T4" fmla="*/ 28 w 35"/>
                <a:gd name="T5" fmla="*/ 3 h 42"/>
                <a:gd name="T6" fmla="*/ 26 w 35"/>
                <a:gd name="T7" fmla="*/ 2 h 42"/>
                <a:gd name="T8" fmla="*/ 15 w 35"/>
                <a:gd name="T9" fmla="*/ 6 h 42"/>
                <a:gd name="T10" fmla="*/ 0 w 35"/>
                <a:gd name="T11" fmla="*/ 33 h 42"/>
                <a:gd name="T12" fmla="*/ 16 w 35"/>
                <a:gd name="T13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42">
                  <a:moveTo>
                    <a:pt x="16" y="42"/>
                  </a:moveTo>
                  <a:cubicBezTo>
                    <a:pt x="35" y="7"/>
                    <a:pt x="35" y="7"/>
                    <a:pt x="35" y="7"/>
                  </a:cubicBezTo>
                  <a:cubicBezTo>
                    <a:pt x="32" y="6"/>
                    <a:pt x="30" y="5"/>
                    <a:pt x="28" y="3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2" y="0"/>
                    <a:pt x="17" y="2"/>
                    <a:pt x="15" y="6"/>
                  </a:cubicBezTo>
                  <a:cubicBezTo>
                    <a:pt x="0" y="33"/>
                    <a:pt x="0" y="33"/>
                    <a:pt x="0" y="33"/>
                  </a:cubicBezTo>
                  <a:lnTo>
                    <a:pt x="16" y="42"/>
                  </a:lnTo>
                  <a:close/>
                </a:path>
              </a:pathLst>
            </a:custGeom>
            <a:solidFill>
              <a:srgbClr val="0D5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711" name="Freeform 101"/>
            <p:cNvSpPr>
              <a:spLocks/>
            </p:cNvSpPr>
            <p:nvPr userDrawn="1"/>
          </p:nvSpPr>
          <p:spPr bwMode="gray">
            <a:xfrm>
              <a:off x="9872663" y="3540125"/>
              <a:ext cx="468313" cy="830263"/>
            </a:xfrm>
            <a:custGeom>
              <a:avLst/>
              <a:gdLst>
                <a:gd name="T0" fmla="*/ 277 w 295"/>
                <a:gd name="T1" fmla="*/ 0 h 523"/>
                <a:gd name="T2" fmla="*/ 0 w 295"/>
                <a:gd name="T3" fmla="*/ 513 h 523"/>
                <a:gd name="T4" fmla="*/ 19 w 295"/>
                <a:gd name="T5" fmla="*/ 523 h 523"/>
                <a:gd name="T6" fmla="*/ 295 w 295"/>
                <a:gd name="T7" fmla="*/ 10 h 523"/>
                <a:gd name="T8" fmla="*/ 277 w 295"/>
                <a:gd name="T9" fmla="*/ 0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5" h="523">
                  <a:moveTo>
                    <a:pt x="277" y="0"/>
                  </a:moveTo>
                  <a:lnTo>
                    <a:pt x="0" y="513"/>
                  </a:lnTo>
                  <a:lnTo>
                    <a:pt x="19" y="523"/>
                  </a:lnTo>
                  <a:lnTo>
                    <a:pt x="295" y="10"/>
                  </a:lnTo>
                  <a:lnTo>
                    <a:pt x="277" y="0"/>
                  </a:lnTo>
                  <a:close/>
                </a:path>
              </a:pathLst>
            </a:custGeom>
            <a:solidFill>
              <a:srgbClr val="0D5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712" name="Freeform 102"/>
            <p:cNvSpPr>
              <a:spLocks/>
            </p:cNvSpPr>
            <p:nvPr userDrawn="1"/>
          </p:nvSpPr>
          <p:spPr bwMode="gray">
            <a:xfrm>
              <a:off x="9855201" y="3914775"/>
              <a:ext cx="155575" cy="368300"/>
            </a:xfrm>
            <a:custGeom>
              <a:avLst/>
              <a:gdLst>
                <a:gd name="T0" fmla="*/ 56 w 86"/>
                <a:gd name="T1" fmla="*/ 203 h 205"/>
                <a:gd name="T2" fmla="*/ 21 w 86"/>
                <a:gd name="T3" fmla="*/ 175 h 205"/>
                <a:gd name="T4" fmla="*/ 2 w 86"/>
                <a:gd name="T5" fmla="*/ 37 h 205"/>
                <a:gd name="T6" fmla="*/ 30 w 86"/>
                <a:gd name="T7" fmla="*/ 2 h 205"/>
                <a:gd name="T8" fmla="*/ 65 w 86"/>
                <a:gd name="T9" fmla="*/ 30 h 205"/>
                <a:gd name="T10" fmla="*/ 84 w 86"/>
                <a:gd name="T11" fmla="*/ 168 h 205"/>
                <a:gd name="T12" fmla="*/ 56 w 86"/>
                <a:gd name="T13" fmla="*/ 203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205">
                  <a:moveTo>
                    <a:pt x="56" y="203"/>
                  </a:moveTo>
                  <a:cubicBezTo>
                    <a:pt x="38" y="205"/>
                    <a:pt x="23" y="193"/>
                    <a:pt x="21" y="175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0" y="20"/>
                    <a:pt x="12" y="4"/>
                    <a:pt x="30" y="2"/>
                  </a:cubicBezTo>
                  <a:cubicBezTo>
                    <a:pt x="47" y="0"/>
                    <a:pt x="63" y="13"/>
                    <a:pt x="65" y="30"/>
                  </a:cubicBezTo>
                  <a:cubicBezTo>
                    <a:pt x="84" y="168"/>
                    <a:pt x="84" y="168"/>
                    <a:pt x="84" y="168"/>
                  </a:cubicBezTo>
                  <a:cubicBezTo>
                    <a:pt x="86" y="186"/>
                    <a:pt x="73" y="201"/>
                    <a:pt x="56" y="203"/>
                  </a:cubicBezTo>
                  <a:close/>
                </a:path>
              </a:pathLst>
            </a:custGeom>
            <a:solidFill>
              <a:srgbClr val="F6CA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713" name="Freeform 103"/>
            <p:cNvSpPr>
              <a:spLocks/>
            </p:cNvSpPr>
            <p:nvPr userDrawn="1"/>
          </p:nvSpPr>
          <p:spPr bwMode="gray">
            <a:xfrm>
              <a:off x="9996488" y="4116388"/>
              <a:ext cx="479425" cy="258763"/>
            </a:xfrm>
            <a:custGeom>
              <a:avLst/>
              <a:gdLst>
                <a:gd name="T0" fmla="*/ 6 w 266"/>
                <a:gd name="T1" fmla="*/ 109 h 144"/>
                <a:gd name="T2" fmla="*/ 35 w 266"/>
                <a:gd name="T3" fmla="*/ 58 h 144"/>
                <a:gd name="T4" fmla="*/ 209 w 266"/>
                <a:gd name="T5" fmla="*/ 6 h 144"/>
                <a:gd name="T6" fmla="*/ 260 w 266"/>
                <a:gd name="T7" fmla="*/ 35 h 144"/>
                <a:gd name="T8" fmla="*/ 231 w 266"/>
                <a:gd name="T9" fmla="*/ 86 h 144"/>
                <a:gd name="T10" fmla="*/ 57 w 266"/>
                <a:gd name="T11" fmla="*/ 138 h 144"/>
                <a:gd name="T12" fmla="*/ 6 w 266"/>
                <a:gd name="T13" fmla="*/ 10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144">
                  <a:moveTo>
                    <a:pt x="6" y="109"/>
                  </a:moveTo>
                  <a:cubicBezTo>
                    <a:pt x="0" y="87"/>
                    <a:pt x="13" y="64"/>
                    <a:pt x="35" y="58"/>
                  </a:cubicBezTo>
                  <a:cubicBezTo>
                    <a:pt x="209" y="6"/>
                    <a:pt x="209" y="6"/>
                    <a:pt x="209" y="6"/>
                  </a:cubicBezTo>
                  <a:cubicBezTo>
                    <a:pt x="231" y="0"/>
                    <a:pt x="254" y="13"/>
                    <a:pt x="260" y="35"/>
                  </a:cubicBezTo>
                  <a:cubicBezTo>
                    <a:pt x="266" y="57"/>
                    <a:pt x="253" y="79"/>
                    <a:pt x="231" y="86"/>
                  </a:cubicBezTo>
                  <a:cubicBezTo>
                    <a:pt x="57" y="138"/>
                    <a:pt x="57" y="138"/>
                    <a:pt x="57" y="138"/>
                  </a:cubicBezTo>
                  <a:cubicBezTo>
                    <a:pt x="35" y="144"/>
                    <a:pt x="12" y="131"/>
                    <a:pt x="6" y="109"/>
                  </a:cubicBezTo>
                  <a:close/>
                </a:path>
              </a:pathLst>
            </a:custGeom>
            <a:solidFill>
              <a:srgbClr val="F6CA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714" name="Freeform 104"/>
            <p:cNvSpPr>
              <a:spLocks/>
            </p:cNvSpPr>
            <p:nvPr userDrawn="1"/>
          </p:nvSpPr>
          <p:spPr bwMode="gray">
            <a:xfrm>
              <a:off x="10028238" y="4011613"/>
              <a:ext cx="627063" cy="358775"/>
            </a:xfrm>
            <a:custGeom>
              <a:avLst/>
              <a:gdLst>
                <a:gd name="T0" fmla="*/ 120 w 347"/>
                <a:gd name="T1" fmla="*/ 151 h 200"/>
                <a:gd name="T2" fmla="*/ 0 w 347"/>
                <a:gd name="T3" fmla="*/ 187 h 200"/>
                <a:gd name="T4" fmla="*/ 39 w 347"/>
                <a:gd name="T5" fmla="*/ 196 h 200"/>
                <a:gd name="T6" fmla="*/ 213 w 347"/>
                <a:gd name="T7" fmla="*/ 144 h 200"/>
                <a:gd name="T8" fmla="*/ 340 w 347"/>
                <a:gd name="T9" fmla="*/ 0 h 200"/>
                <a:gd name="T10" fmla="*/ 120 w 347"/>
                <a:gd name="T11" fmla="*/ 15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7" h="200">
                  <a:moveTo>
                    <a:pt x="120" y="151"/>
                  </a:moveTo>
                  <a:cubicBezTo>
                    <a:pt x="0" y="187"/>
                    <a:pt x="0" y="187"/>
                    <a:pt x="0" y="187"/>
                  </a:cubicBezTo>
                  <a:cubicBezTo>
                    <a:pt x="10" y="196"/>
                    <a:pt x="25" y="200"/>
                    <a:pt x="39" y="196"/>
                  </a:cubicBezTo>
                  <a:cubicBezTo>
                    <a:pt x="213" y="144"/>
                    <a:pt x="213" y="144"/>
                    <a:pt x="213" y="144"/>
                  </a:cubicBezTo>
                  <a:cubicBezTo>
                    <a:pt x="347" y="103"/>
                    <a:pt x="341" y="8"/>
                    <a:pt x="340" y="0"/>
                  </a:cubicBezTo>
                  <a:cubicBezTo>
                    <a:pt x="340" y="0"/>
                    <a:pt x="321" y="97"/>
                    <a:pt x="120" y="151"/>
                  </a:cubicBezTo>
                  <a:close/>
                </a:path>
              </a:pathLst>
            </a:custGeom>
            <a:solidFill>
              <a:srgbClr val="DEB6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715" name="Freeform 105"/>
            <p:cNvSpPr>
              <a:spLocks/>
            </p:cNvSpPr>
            <p:nvPr userDrawn="1"/>
          </p:nvSpPr>
          <p:spPr bwMode="gray">
            <a:xfrm>
              <a:off x="10750551" y="3465513"/>
              <a:ext cx="938213" cy="588963"/>
            </a:xfrm>
            <a:custGeom>
              <a:avLst/>
              <a:gdLst>
                <a:gd name="T0" fmla="*/ 519 w 519"/>
                <a:gd name="T1" fmla="*/ 0 h 328"/>
                <a:gd name="T2" fmla="*/ 0 w 519"/>
                <a:gd name="T3" fmla="*/ 83 h 328"/>
                <a:gd name="T4" fmla="*/ 12 w 519"/>
                <a:gd name="T5" fmla="*/ 328 h 328"/>
                <a:gd name="T6" fmla="*/ 519 w 519"/>
                <a:gd name="T7" fmla="*/ 323 h 328"/>
                <a:gd name="T8" fmla="*/ 519 w 519"/>
                <a:gd name="T9" fmla="*/ 0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9" h="328">
                  <a:moveTo>
                    <a:pt x="519" y="0"/>
                  </a:moveTo>
                  <a:cubicBezTo>
                    <a:pt x="382" y="22"/>
                    <a:pt x="0" y="83"/>
                    <a:pt x="0" y="83"/>
                  </a:cubicBezTo>
                  <a:cubicBezTo>
                    <a:pt x="12" y="328"/>
                    <a:pt x="12" y="328"/>
                    <a:pt x="12" y="328"/>
                  </a:cubicBezTo>
                  <a:cubicBezTo>
                    <a:pt x="12" y="328"/>
                    <a:pt x="391" y="326"/>
                    <a:pt x="519" y="323"/>
                  </a:cubicBezTo>
                  <a:cubicBezTo>
                    <a:pt x="519" y="0"/>
                    <a:pt x="519" y="0"/>
                    <a:pt x="519" y="0"/>
                  </a:cubicBezTo>
                </a:path>
              </a:pathLst>
            </a:custGeom>
            <a:solidFill>
              <a:srgbClr val="737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716" name="Freeform 106"/>
            <p:cNvSpPr>
              <a:spLocks/>
            </p:cNvSpPr>
            <p:nvPr userDrawn="1"/>
          </p:nvSpPr>
          <p:spPr bwMode="gray">
            <a:xfrm>
              <a:off x="10898188" y="3973513"/>
              <a:ext cx="790575" cy="80963"/>
            </a:xfrm>
            <a:custGeom>
              <a:avLst/>
              <a:gdLst>
                <a:gd name="T0" fmla="*/ 437 w 437"/>
                <a:gd name="T1" fmla="*/ 0 h 45"/>
                <a:gd name="T2" fmla="*/ 437 w 437"/>
                <a:gd name="T3" fmla="*/ 0 h 45"/>
                <a:gd name="T4" fmla="*/ 437 w 437"/>
                <a:gd name="T5" fmla="*/ 40 h 45"/>
                <a:gd name="T6" fmla="*/ 0 w 437"/>
                <a:gd name="T7" fmla="*/ 45 h 45"/>
                <a:gd name="T8" fmla="*/ 0 w 437"/>
                <a:gd name="T9" fmla="*/ 45 h 45"/>
                <a:gd name="T10" fmla="*/ 437 w 437"/>
                <a:gd name="T11" fmla="*/ 43 h 45"/>
                <a:gd name="T12" fmla="*/ 437 w 437"/>
                <a:gd name="T13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7" h="45">
                  <a:moveTo>
                    <a:pt x="437" y="0"/>
                  </a:moveTo>
                  <a:cubicBezTo>
                    <a:pt x="437" y="0"/>
                    <a:pt x="437" y="0"/>
                    <a:pt x="437" y="0"/>
                  </a:cubicBezTo>
                  <a:cubicBezTo>
                    <a:pt x="437" y="40"/>
                    <a:pt x="437" y="40"/>
                    <a:pt x="437" y="40"/>
                  </a:cubicBezTo>
                  <a:cubicBezTo>
                    <a:pt x="344" y="42"/>
                    <a:pt x="116" y="44"/>
                    <a:pt x="0" y="4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437" y="43"/>
                    <a:pt x="437" y="43"/>
                    <a:pt x="437" y="43"/>
                  </a:cubicBezTo>
                  <a:cubicBezTo>
                    <a:pt x="437" y="0"/>
                    <a:pt x="437" y="0"/>
                    <a:pt x="437" y="0"/>
                  </a:cubicBezTo>
                </a:path>
              </a:pathLst>
            </a:custGeom>
            <a:solidFill>
              <a:srgbClr val="3291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717" name="Freeform 107"/>
            <p:cNvSpPr>
              <a:spLocks/>
            </p:cNvSpPr>
            <p:nvPr userDrawn="1"/>
          </p:nvSpPr>
          <p:spPr bwMode="gray">
            <a:xfrm>
              <a:off x="10804526" y="4054475"/>
              <a:ext cx="93663" cy="0"/>
            </a:xfrm>
            <a:custGeom>
              <a:avLst/>
              <a:gdLst>
                <a:gd name="T0" fmla="*/ 52 w 52"/>
                <a:gd name="T1" fmla="*/ 0 w 52"/>
                <a:gd name="T2" fmla="*/ 0 w 52"/>
                <a:gd name="T3" fmla="*/ 52 w 52"/>
                <a:gd name="T4" fmla="*/ 52 w 5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2">
                  <a:moveTo>
                    <a:pt x="52" y="0"/>
                  </a:moveTo>
                  <a:cubicBezTo>
                    <a:pt x="30" y="0"/>
                    <a:pt x="12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2" y="0"/>
                    <a:pt x="52" y="0"/>
                    <a:pt x="52" y="0"/>
                  </a:cubicBezTo>
                </a:path>
              </a:pathLst>
            </a:custGeom>
            <a:solidFill>
              <a:srgbClr val="A7C2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718" name="Freeform 108"/>
            <p:cNvSpPr>
              <a:spLocks/>
            </p:cNvSpPr>
            <p:nvPr userDrawn="1"/>
          </p:nvSpPr>
          <p:spPr bwMode="gray">
            <a:xfrm>
              <a:off x="10771188" y="4025900"/>
              <a:ext cx="33338" cy="28575"/>
            </a:xfrm>
            <a:custGeom>
              <a:avLst/>
              <a:gdLst>
                <a:gd name="T0" fmla="*/ 0 w 19"/>
                <a:gd name="T1" fmla="*/ 0 h 16"/>
                <a:gd name="T2" fmla="*/ 0 w 19"/>
                <a:gd name="T3" fmla="*/ 0 h 16"/>
                <a:gd name="T4" fmla="*/ 1 w 19"/>
                <a:gd name="T5" fmla="*/ 16 h 16"/>
                <a:gd name="T6" fmla="*/ 19 w 19"/>
                <a:gd name="T7" fmla="*/ 16 h 16"/>
                <a:gd name="T8" fmla="*/ 19 w 19"/>
                <a:gd name="T9" fmla="*/ 16 h 16"/>
                <a:gd name="T10" fmla="*/ 1 w 19"/>
                <a:gd name="T11" fmla="*/ 16 h 16"/>
                <a:gd name="T12" fmla="*/ 0 w 19"/>
                <a:gd name="T1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1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7" y="16"/>
                    <a:pt x="1" y="16"/>
                    <a:pt x="1" y="16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719" name="Rectangle 109"/>
            <p:cNvSpPr>
              <a:spLocks noChangeArrowheads="1"/>
            </p:cNvSpPr>
            <p:nvPr userDrawn="1"/>
          </p:nvSpPr>
          <p:spPr bwMode="gray">
            <a:xfrm>
              <a:off x="10771188" y="3998913"/>
              <a:ext cx="1588" cy="26988"/>
            </a:xfrm>
            <a:prstGeom prst="rect">
              <a:avLst/>
            </a:pr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720" name="Rectangle 110"/>
            <p:cNvSpPr>
              <a:spLocks noChangeArrowheads="1"/>
            </p:cNvSpPr>
            <p:nvPr userDrawn="1"/>
          </p:nvSpPr>
          <p:spPr bwMode="gray">
            <a:xfrm>
              <a:off x="10771188" y="3998913"/>
              <a:ext cx="1588" cy="26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721" name="Freeform 111"/>
            <p:cNvSpPr>
              <a:spLocks/>
            </p:cNvSpPr>
            <p:nvPr userDrawn="1"/>
          </p:nvSpPr>
          <p:spPr bwMode="gray">
            <a:xfrm>
              <a:off x="10771188" y="3973513"/>
              <a:ext cx="917575" cy="80963"/>
            </a:xfrm>
            <a:custGeom>
              <a:avLst/>
              <a:gdLst>
                <a:gd name="T0" fmla="*/ 508 w 508"/>
                <a:gd name="T1" fmla="*/ 0 h 45"/>
                <a:gd name="T2" fmla="*/ 0 w 508"/>
                <a:gd name="T3" fmla="*/ 14 h 45"/>
                <a:gd name="T4" fmla="*/ 0 w 508"/>
                <a:gd name="T5" fmla="*/ 29 h 45"/>
                <a:gd name="T6" fmla="*/ 1 w 508"/>
                <a:gd name="T7" fmla="*/ 45 h 45"/>
                <a:gd name="T8" fmla="*/ 19 w 508"/>
                <a:gd name="T9" fmla="*/ 45 h 45"/>
                <a:gd name="T10" fmla="*/ 71 w 508"/>
                <a:gd name="T11" fmla="*/ 45 h 45"/>
                <a:gd name="T12" fmla="*/ 508 w 508"/>
                <a:gd name="T13" fmla="*/ 40 h 45"/>
                <a:gd name="T14" fmla="*/ 508 w 508"/>
                <a:gd name="T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8" h="45">
                  <a:moveTo>
                    <a:pt x="508" y="0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7" y="45"/>
                    <a:pt x="19" y="45"/>
                  </a:cubicBezTo>
                  <a:cubicBezTo>
                    <a:pt x="31" y="45"/>
                    <a:pt x="49" y="45"/>
                    <a:pt x="71" y="45"/>
                  </a:cubicBezTo>
                  <a:cubicBezTo>
                    <a:pt x="187" y="44"/>
                    <a:pt x="415" y="42"/>
                    <a:pt x="508" y="40"/>
                  </a:cubicBezTo>
                  <a:cubicBezTo>
                    <a:pt x="508" y="0"/>
                    <a:pt x="508" y="0"/>
                    <a:pt x="508" y="0"/>
                  </a:cubicBezTo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722" name="Freeform 112"/>
            <p:cNvSpPr>
              <a:spLocks noEditPoints="1"/>
            </p:cNvSpPr>
            <p:nvPr userDrawn="1"/>
          </p:nvSpPr>
          <p:spPr bwMode="gray">
            <a:xfrm>
              <a:off x="8372476" y="3252788"/>
              <a:ext cx="1403350" cy="1035050"/>
            </a:xfrm>
            <a:custGeom>
              <a:avLst/>
              <a:gdLst>
                <a:gd name="T0" fmla="*/ 884 w 884"/>
                <a:gd name="T1" fmla="*/ 226 h 652"/>
                <a:gd name="T2" fmla="*/ 228 w 884"/>
                <a:gd name="T3" fmla="*/ 0 h 652"/>
                <a:gd name="T4" fmla="*/ 0 w 884"/>
                <a:gd name="T5" fmla="*/ 652 h 652"/>
                <a:gd name="T6" fmla="*/ 884 w 884"/>
                <a:gd name="T7" fmla="*/ 226 h 652"/>
                <a:gd name="T8" fmla="*/ 297 w 884"/>
                <a:gd name="T9" fmla="*/ 136 h 652"/>
                <a:gd name="T10" fmla="*/ 605 w 884"/>
                <a:gd name="T11" fmla="*/ 243 h 652"/>
                <a:gd name="T12" fmla="*/ 190 w 884"/>
                <a:gd name="T13" fmla="*/ 443 h 652"/>
                <a:gd name="T14" fmla="*/ 297 w 884"/>
                <a:gd name="T15" fmla="*/ 136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4" h="652">
                  <a:moveTo>
                    <a:pt x="884" y="226"/>
                  </a:moveTo>
                  <a:lnTo>
                    <a:pt x="228" y="0"/>
                  </a:lnTo>
                  <a:lnTo>
                    <a:pt x="0" y="652"/>
                  </a:lnTo>
                  <a:lnTo>
                    <a:pt x="884" y="226"/>
                  </a:lnTo>
                  <a:close/>
                  <a:moveTo>
                    <a:pt x="297" y="136"/>
                  </a:moveTo>
                  <a:lnTo>
                    <a:pt x="605" y="243"/>
                  </a:lnTo>
                  <a:lnTo>
                    <a:pt x="190" y="443"/>
                  </a:lnTo>
                  <a:lnTo>
                    <a:pt x="297" y="136"/>
                  </a:lnTo>
                  <a:close/>
                </a:path>
              </a:pathLst>
            </a:custGeom>
            <a:solidFill>
              <a:srgbClr val="107C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723" name="Freeform 113"/>
            <p:cNvSpPr>
              <a:spLocks noEditPoints="1"/>
            </p:cNvSpPr>
            <p:nvPr userDrawn="1"/>
          </p:nvSpPr>
          <p:spPr bwMode="gray">
            <a:xfrm>
              <a:off x="8372476" y="3252788"/>
              <a:ext cx="1403350" cy="1035050"/>
            </a:xfrm>
            <a:custGeom>
              <a:avLst/>
              <a:gdLst>
                <a:gd name="T0" fmla="*/ 884 w 884"/>
                <a:gd name="T1" fmla="*/ 226 h 652"/>
                <a:gd name="T2" fmla="*/ 228 w 884"/>
                <a:gd name="T3" fmla="*/ 0 h 652"/>
                <a:gd name="T4" fmla="*/ 0 w 884"/>
                <a:gd name="T5" fmla="*/ 652 h 652"/>
                <a:gd name="T6" fmla="*/ 884 w 884"/>
                <a:gd name="T7" fmla="*/ 226 h 652"/>
                <a:gd name="T8" fmla="*/ 297 w 884"/>
                <a:gd name="T9" fmla="*/ 136 h 652"/>
                <a:gd name="T10" fmla="*/ 605 w 884"/>
                <a:gd name="T11" fmla="*/ 243 h 652"/>
                <a:gd name="T12" fmla="*/ 190 w 884"/>
                <a:gd name="T13" fmla="*/ 443 h 652"/>
                <a:gd name="T14" fmla="*/ 297 w 884"/>
                <a:gd name="T15" fmla="*/ 136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4" h="652">
                  <a:moveTo>
                    <a:pt x="884" y="226"/>
                  </a:moveTo>
                  <a:lnTo>
                    <a:pt x="228" y="0"/>
                  </a:lnTo>
                  <a:lnTo>
                    <a:pt x="0" y="652"/>
                  </a:lnTo>
                  <a:lnTo>
                    <a:pt x="884" y="226"/>
                  </a:lnTo>
                  <a:moveTo>
                    <a:pt x="297" y="136"/>
                  </a:moveTo>
                  <a:lnTo>
                    <a:pt x="605" y="243"/>
                  </a:lnTo>
                  <a:lnTo>
                    <a:pt x="190" y="443"/>
                  </a:lnTo>
                  <a:lnTo>
                    <a:pt x="297" y="13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724" name="Freeform 114"/>
            <p:cNvSpPr>
              <a:spLocks/>
            </p:cNvSpPr>
            <p:nvPr userDrawn="1"/>
          </p:nvSpPr>
          <p:spPr bwMode="gray">
            <a:xfrm>
              <a:off x="8405813" y="4202113"/>
              <a:ext cx="52388" cy="58738"/>
            </a:xfrm>
            <a:custGeom>
              <a:avLst/>
              <a:gdLst>
                <a:gd name="T0" fmla="*/ 33 w 33"/>
                <a:gd name="T1" fmla="*/ 28 h 37"/>
                <a:gd name="T2" fmla="*/ 13 w 33"/>
                <a:gd name="T3" fmla="*/ 37 h 37"/>
                <a:gd name="T4" fmla="*/ 0 w 33"/>
                <a:gd name="T5" fmla="*/ 9 h 37"/>
                <a:gd name="T6" fmla="*/ 18 w 33"/>
                <a:gd name="T7" fmla="*/ 0 h 37"/>
                <a:gd name="T8" fmla="*/ 33 w 33"/>
                <a:gd name="T9" fmla="*/ 2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7">
                  <a:moveTo>
                    <a:pt x="33" y="28"/>
                  </a:moveTo>
                  <a:lnTo>
                    <a:pt x="13" y="37"/>
                  </a:lnTo>
                  <a:lnTo>
                    <a:pt x="0" y="9"/>
                  </a:lnTo>
                  <a:lnTo>
                    <a:pt x="18" y="0"/>
                  </a:lnTo>
                  <a:lnTo>
                    <a:pt x="33" y="28"/>
                  </a:lnTo>
                  <a:close/>
                </a:path>
              </a:pathLst>
            </a:custGeom>
            <a:solidFill>
              <a:srgbClr val="0D5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725" name="Freeform 115"/>
            <p:cNvSpPr>
              <a:spLocks/>
            </p:cNvSpPr>
            <p:nvPr userDrawn="1"/>
          </p:nvSpPr>
          <p:spPr bwMode="gray">
            <a:xfrm>
              <a:off x="8464551" y="4173538"/>
              <a:ext cx="52388" cy="58738"/>
            </a:xfrm>
            <a:custGeom>
              <a:avLst/>
              <a:gdLst>
                <a:gd name="T0" fmla="*/ 33 w 33"/>
                <a:gd name="T1" fmla="*/ 28 h 37"/>
                <a:gd name="T2" fmla="*/ 15 w 33"/>
                <a:gd name="T3" fmla="*/ 37 h 37"/>
                <a:gd name="T4" fmla="*/ 0 w 33"/>
                <a:gd name="T5" fmla="*/ 9 h 37"/>
                <a:gd name="T6" fmla="*/ 20 w 33"/>
                <a:gd name="T7" fmla="*/ 0 h 37"/>
                <a:gd name="T8" fmla="*/ 33 w 33"/>
                <a:gd name="T9" fmla="*/ 2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7">
                  <a:moveTo>
                    <a:pt x="33" y="28"/>
                  </a:moveTo>
                  <a:lnTo>
                    <a:pt x="15" y="37"/>
                  </a:lnTo>
                  <a:lnTo>
                    <a:pt x="0" y="9"/>
                  </a:lnTo>
                  <a:lnTo>
                    <a:pt x="20" y="0"/>
                  </a:lnTo>
                  <a:lnTo>
                    <a:pt x="33" y="28"/>
                  </a:lnTo>
                  <a:close/>
                </a:path>
              </a:pathLst>
            </a:custGeom>
            <a:solidFill>
              <a:srgbClr val="0D5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726" name="Freeform 116"/>
            <p:cNvSpPr>
              <a:spLocks/>
            </p:cNvSpPr>
            <p:nvPr userDrawn="1"/>
          </p:nvSpPr>
          <p:spPr bwMode="gray">
            <a:xfrm>
              <a:off x="8526463" y="4144963"/>
              <a:ext cx="50800" cy="58738"/>
            </a:xfrm>
            <a:custGeom>
              <a:avLst/>
              <a:gdLst>
                <a:gd name="T0" fmla="*/ 32 w 32"/>
                <a:gd name="T1" fmla="*/ 28 h 37"/>
                <a:gd name="T2" fmla="*/ 14 w 32"/>
                <a:gd name="T3" fmla="*/ 37 h 37"/>
                <a:gd name="T4" fmla="*/ 0 w 32"/>
                <a:gd name="T5" fmla="*/ 9 h 37"/>
                <a:gd name="T6" fmla="*/ 18 w 32"/>
                <a:gd name="T7" fmla="*/ 0 h 37"/>
                <a:gd name="T8" fmla="*/ 32 w 32"/>
                <a:gd name="T9" fmla="*/ 2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7">
                  <a:moveTo>
                    <a:pt x="32" y="28"/>
                  </a:moveTo>
                  <a:lnTo>
                    <a:pt x="14" y="37"/>
                  </a:lnTo>
                  <a:lnTo>
                    <a:pt x="0" y="9"/>
                  </a:lnTo>
                  <a:lnTo>
                    <a:pt x="18" y="0"/>
                  </a:lnTo>
                  <a:lnTo>
                    <a:pt x="32" y="28"/>
                  </a:lnTo>
                  <a:close/>
                </a:path>
              </a:pathLst>
            </a:custGeom>
            <a:solidFill>
              <a:srgbClr val="0D5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727" name="Freeform 117"/>
            <p:cNvSpPr>
              <a:spLocks/>
            </p:cNvSpPr>
            <p:nvPr userDrawn="1"/>
          </p:nvSpPr>
          <p:spPr bwMode="gray">
            <a:xfrm>
              <a:off x="8585201" y="4116388"/>
              <a:ext cx="52388" cy="58738"/>
            </a:xfrm>
            <a:custGeom>
              <a:avLst/>
              <a:gdLst>
                <a:gd name="T0" fmla="*/ 33 w 33"/>
                <a:gd name="T1" fmla="*/ 28 h 37"/>
                <a:gd name="T2" fmla="*/ 14 w 33"/>
                <a:gd name="T3" fmla="*/ 37 h 37"/>
                <a:gd name="T4" fmla="*/ 0 w 33"/>
                <a:gd name="T5" fmla="*/ 9 h 37"/>
                <a:gd name="T6" fmla="*/ 19 w 33"/>
                <a:gd name="T7" fmla="*/ 0 h 37"/>
                <a:gd name="T8" fmla="*/ 33 w 33"/>
                <a:gd name="T9" fmla="*/ 2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7">
                  <a:moveTo>
                    <a:pt x="33" y="28"/>
                  </a:moveTo>
                  <a:lnTo>
                    <a:pt x="14" y="37"/>
                  </a:lnTo>
                  <a:lnTo>
                    <a:pt x="0" y="9"/>
                  </a:lnTo>
                  <a:lnTo>
                    <a:pt x="19" y="0"/>
                  </a:lnTo>
                  <a:lnTo>
                    <a:pt x="33" y="28"/>
                  </a:lnTo>
                  <a:close/>
                </a:path>
              </a:pathLst>
            </a:custGeom>
            <a:solidFill>
              <a:srgbClr val="0D5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728" name="Freeform 118"/>
            <p:cNvSpPr>
              <a:spLocks/>
            </p:cNvSpPr>
            <p:nvPr userDrawn="1"/>
          </p:nvSpPr>
          <p:spPr bwMode="gray">
            <a:xfrm>
              <a:off x="8645526" y="4084638"/>
              <a:ext cx="52388" cy="61913"/>
            </a:xfrm>
            <a:custGeom>
              <a:avLst/>
              <a:gdLst>
                <a:gd name="T0" fmla="*/ 33 w 33"/>
                <a:gd name="T1" fmla="*/ 30 h 39"/>
                <a:gd name="T2" fmla="*/ 14 w 33"/>
                <a:gd name="T3" fmla="*/ 39 h 39"/>
                <a:gd name="T4" fmla="*/ 0 w 33"/>
                <a:gd name="T5" fmla="*/ 9 h 39"/>
                <a:gd name="T6" fmla="*/ 19 w 33"/>
                <a:gd name="T7" fmla="*/ 0 h 39"/>
                <a:gd name="T8" fmla="*/ 33 w 33"/>
                <a:gd name="T9" fmla="*/ 3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9">
                  <a:moveTo>
                    <a:pt x="33" y="30"/>
                  </a:moveTo>
                  <a:lnTo>
                    <a:pt x="14" y="39"/>
                  </a:lnTo>
                  <a:lnTo>
                    <a:pt x="0" y="9"/>
                  </a:lnTo>
                  <a:lnTo>
                    <a:pt x="19" y="0"/>
                  </a:lnTo>
                  <a:lnTo>
                    <a:pt x="33" y="30"/>
                  </a:lnTo>
                  <a:close/>
                </a:path>
              </a:pathLst>
            </a:custGeom>
            <a:solidFill>
              <a:srgbClr val="0D5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729" name="Freeform 119"/>
            <p:cNvSpPr>
              <a:spLocks/>
            </p:cNvSpPr>
            <p:nvPr userDrawn="1"/>
          </p:nvSpPr>
          <p:spPr bwMode="gray">
            <a:xfrm>
              <a:off x="8707438" y="4056063"/>
              <a:ext cx="49213" cy="60325"/>
            </a:xfrm>
            <a:custGeom>
              <a:avLst/>
              <a:gdLst>
                <a:gd name="T0" fmla="*/ 31 w 31"/>
                <a:gd name="T1" fmla="*/ 29 h 38"/>
                <a:gd name="T2" fmla="*/ 13 w 31"/>
                <a:gd name="T3" fmla="*/ 38 h 38"/>
                <a:gd name="T4" fmla="*/ 0 w 31"/>
                <a:gd name="T5" fmla="*/ 9 h 38"/>
                <a:gd name="T6" fmla="*/ 18 w 31"/>
                <a:gd name="T7" fmla="*/ 0 h 38"/>
                <a:gd name="T8" fmla="*/ 31 w 31"/>
                <a:gd name="T9" fmla="*/ 2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8">
                  <a:moveTo>
                    <a:pt x="31" y="29"/>
                  </a:moveTo>
                  <a:lnTo>
                    <a:pt x="13" y="38"/>
                  </a:lnTo>
                  <a:lnTo>
                    <a:pt x="0" y="9"/>
                  </a:lnTo>
                  <a:lnTo>
                    <a:pt x="18" y="0"/>
                  </a:lnTo>
                  <a:lnTo>
                    <a:pt x="31" y="29"/>
                  </a:lnTo>
                  <a:close/>
                </a:path>
              </a:pathLst>
            </a:custGeom>
            <a:solidFill>
              <a:srgbClr val="0D5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730" name="Freeform 120"/>
            <p:cNvSpPr>
              <a:spLocks/>
            </p:cNvSpPr>
            <p:nvPr userDrawn="1"/>
          </p:nvSpPr>
          <p:spPr bwMode="gray">
            <a:xfrm>
              <a:off x="8766176" y="4027488"/>
              <a:ext cx="52388" cy="60325"/>
            </a:xfrm>
            <a:custGeom>
              <a:avLst/>
              <a:gdLst>
                <a:gd name="T0" fmla="*/ 33 w 33"/>
                <a:gd name="T1" fmla="*/ 28 h 38"/>
                <a:gd name="T2" fmla="*/ 14 w 33"/>
                <a:gd name="T3" fmla="*/ 38 h 38"/>
                <a:gd name="T4" fmla="*/ 0 w 33"/>
                <a:gd name="T5" fmla="*/ 9 h 38"/>
                <a:gd name="T6" fmla="*/ 18 w 33"/>
                <a:gd name="T7" fmla="*/ 0 h 38"/>
                <a:gd name="T8" fmla="*/ 33 w 33"/>
                <a:gd name="T9" fmla="*/ 2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8">
                  <a:moveTo>
                    <a:pt x="33" y="28"/>
                  </a:moveTo>
                  <a:lnTo>
                    <a:pt x="14" y="38"/>
                  </a:lnTo>
                  <a:lnTo>
                    <a:pt x="0" y="9"/>
                  </a:lnTo>
                  <a:lnTo>
                    <a:pt x="18" y="0"/>
                  </a:lnTo>
                  <a:lnTo>
                    <a:pt x="33" y="28"/>
                  </a:lnTo>
                  <a:close/>
                </a:path>
              </a:pathLst>
            </a:custGeom>
            <a:solidFill>
              <a:srgbClr val="0D5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731" name="Freeform 121"/>
            <p:cNvSpPr>
              <a:spLocks/>
            </p:cNvSpPr>
            <p:nvPr userDrawn="1"/>
          </p:nvSpPr>
          <p:spPr bwMode="gray">
            <a:xfrm>
              <a:off x="8826501" y="3998913"/>
              <a:ext cx="52388" cy="58738"/>
            </a:xfrm>
            <a:custGeom>
              <a:avLst/>
              <a:gdLst>
                <a:gd name="T0" fmla="*/ 33 w 33"/>
                <a:gd name="T1" fmla="*/ 28 h 37"/>
                <a:gd name="T2" fmla="*/ 13 w 33"/>
                <a:gd name="T3" fmla="*/ 37 h 37"/>
                <a:gd name="T4" fmla="*/ 0 w 33"/>
                <a:gd name="T5" fmla="*/ 9 h 37"/>
                <a:gd name="T6" fmla="*/ 19 w 33"/>
                <a:gd name="T7" fmla="*/ 0 h 37"/>
                <a:gd name="T8" fmla="*/ 33 w 33"/>
                <a:gd name="T9" fmla="*/ 2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7">
                  <a:moveTo>
                    <a:pt x="33" y="28"/>
                  </a:moveTo>
                  <a:lnTo>
                    <a:pt x="13" y="37"/>
                  </a:lnTo>
                  <a:lnTo>
                    <a:pt x="0" y="9"/>
                  </a:lnTo>
                  <a:lnTo>
                    <a:pt x="19" y="0"/>
                  </a:lnTo>
                  <a:lnTo>
                    <a:pt x="33" y="28"/>
                  </a:lnTo>
                  <a:close/>
                </a:path>
              </a:pathLst>
            </a:custGeom>
            <a:solidFill>
              <a:srgbClr val="0D5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732" name="Freeform 122"/>
            <p:cNvSpPr>
              <a:spLocks/>
            </p:cNvSpPr>
            <p:nvPr userDrawn="1"/>
          </p:nvSpPr>
          <p:spPr bwMode="gray">
            <a:xfrm>
              <a:off x="8886826" y="3970338"/>
              <a:ext cx="50800" cy="58738"/>
            </a:xfrm>
            <a:custGeom>
              <a:avLst/>
              <a:gdLst>
                <a:gd name="T0" fmla="*/ 32 w 32"/>
                <a:gd name="T1" fmla="*/ 28 h 37"/>
                <a:gd name="T2" fmla="*/ 14 w 32"/>
                <a:gd name="T3" fmla="*/ 37 h 37"/>
                <a:gd name="T4" fmla="*/ 0 w 32"/>
                <a:gd name="T5" fmla="*/ 9 h 37"/>
                <a:gd name="T6" fmla="*/ 19 w 32"/>
                <a:gd name="T7" fmla="*/ 0 h 37"/>
                <a:gd name="T8" fmla="*/ 32 w 32"/>
                <a:gd name="T9" fmla="*/ 2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7">
                  <a:moveTo>
                    <a:pt x="32" y="28"/>
                  </a:moveTo>
                  <a:lnTo>
                    <a:pt x="14" y="37"/>
                  </a:lnTo>
                  <a:lnTo>
                    <a:pt x="0" y="9"/>
                  </a:lnTo>
                  <a:lnTo>
                    <a:pt x="19" y="0"/>
                  </a:lnTo>
                  <a:lnTo>
                    <a:pt x="32" y="28"/>
                  </a:lnTo>
                  <a:close/>
                </a:path>
              </a:pathLst>
            </a:custGeom>
            <a:solidFill>
              <a:srgbClr val="0D5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733" name="Freeform 123"/>
            <p:cNvSpPr>
              <a:spLocks/>
            </p:cNvSpPr>
            <p:nvPr userDrawn="1"/>
          </p:nvSpPr>
          <p:spPr bwMode="gray">
            <a:xfrm>
              <a:off x="8947151" y="3941763"/>
              <a:ext cx="50800" cy="58738"/>
            </a:xfrm>
            <a:custGeom>
              <a:avLst/>
              <a:gdLst>
                <a:gd name="T0" fmla="*/ 32 w 32"/>
                <a:gd name="T1" fmla="*/ 28 h 37"/>
                <a:gd name="T2" fmla="*/ 14 w 32"/>
                <a:gd name="T3" fmla="*/ 37 h 37"/>
                <a:gd name="T4" fmla="*/ 0 w 32"/>
                <a:gd name="T5" fmla="*/ 9 h 37"/>
                <a:gd name="T6" fmla="*/ 18 w 32"/>
                <a:gd name="T7" fmla="*/ 0 h 37"/>
                <a:gd name="T8" fmla="*/ 32 w 32"/>
                <a:gd name="T9" fmla="*/ 2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7">
                  <a:moveTo>
                    <a:pt x="32" y="28"/>
                  </a:moveTo>
                  <a:lnTo>
                    <a:pt x="14" y="37"/>
                  </a:lnTo>
                  <a:lnTo>
                    <a:pt x="0" y="9"/>
                  </a:lnTo>
                  <a:lnTo>
                    <a:pt x="18" y="0"/>
                  </a:lnTo>
                  <a:lnTo>
                    <a:pt x="32" y="28"/>
                  </a:lnTo>
                  <a:close/>
                </a:path>
              </a:pathLst>
            </a:custGeom>
            <a:solidFill>
              <a:srgbClr val="0D5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734" name="Freeform 124"/>
            <p:cNvSpPr>
              <a:spLocks/>
            </p:cNvSpPr>
            <p:nvPr userDrawn="1"/>
          </p:nvSpPr>
          <p:spPr bwMode="gray">
            <a:xfrm>
              <a:off x="9005888" y="3913188"/>
              <a:ext cx="52388" cy="58738"/>
            </a:xfrm>
            <a:custGeom>
              <a:avLst/>
              <a:gdLst>
                <a:gd name="T0" fmla="*/ 33 w 33"/>
                <a:gd name="T1" fmla="*/ 28 h 37"/>
                <a:gd name="T2" fmla="*/ 14 w 33"/>
                <a:gd name="T3" fmla="*/ 37 h 37"/>
                <a:gd name="T4" fmla="*/ 0 w 33"/>
                <a:gd name="T5" fmla="*/ 9 h 37"/>
                <a:gd name="T6" fmla="*/ 20 w 33"/>
                <a:gd name="T7" fmla="*/ 0 h 37"/>
                <a:gd name="T8" fmla="*/ 33 w 33"/>
                <a:gd name="T9" fmla="*/ 2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7">
                  <a:moveTo>
                    <a:pt x="33" y="28"/>
                  </a:moveTo>
                  <a:lnTo>
                    <a:pt x="14" y="37"/>
                  </a:lnTo>
                  <a:lnTo>
                    <a:pt x="0" y="9"/>
                  </a:lnTo>
                  <a:lnTo>
                    <a:pt x="20" y="0"/>
                  </a:lnTo>
                  <a:lnTo>
                    <a:pt x="33" y="28"/>
                  </a:lnTo>
                  <a:close/>
                </a:path>
              </a:pathLst>
            </a:custGeom>
            <a:solidFill>
              <a:srgbClr val="0D5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735" name="Freeform 125"/>
            <p:cNvSpPr>
              <a:spLocks/>
            </p:cNvSpPr>
            <p:nvPr userDrawn="1"/>
          </p:nvSpPr>
          <p:spPr bwMode="gray">
            <a:xfrm>
              <a:off x="9067801" y="3883025"/>
              <a:ext cx="50800" cy="60325"/>
            </a:xfrm>
            <a:custGeom>
              <a:avLst/>
              <a:gdLst>
                <a:gd name="T0" fmla="*/ 32 w 32"/>
                <a:gd name="T1" fmla="*/ 29 h 38"/>
                <a:gd name="T2" fmla="*/ 14 w 32"/>
                <a:gd name="T3" fmla="*/ 38 h 38"/>
                <a:gd name="T4" fmla="*/ 0 w 32"/>
                <a:gd name="T5" fmla="*/ 9 h 38"/>
                <a:gd name="T6" fmla="*/ 18 w 32"/>
                <a:gd name="T7" fmla="*/ 0 h 38"/>
                <a:gd name="T8" fmla="*/ 32 w 32"/>
                <a:gd name="T9" fmla="*/ 2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8">
                  <a:moveTo>
                    <a:pt x="32" y="29"/>
                  </a:moveTo>
                  <a:lnTo>
                    <a:pt x="14" y="38"/>
                  </a:lnTo>
                  <a:lnTo>
                    <a:pt x="0" y="9"/>
                  </a:lnTo>
                  <a:lnTo>
                    <a:pt x="18" y="0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rgbClr val="0D5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736" name="Freeform 126"/>
            <p:cNvSpPr>
              <a:spLocks/>
            </p:cNvSpPr>
            <p:nvPr userDrawn="1"/>
          </p:nvSpPr>
          <p:spPr bwMode="gray">
            <a:xfrm>
              <a:off x="9128126" y="3852863"/>
              <a:ext cx="50800" cy="60325"/>
            </a:xfrm>
            <a:custGeom>
              <a:avLst/>
              <a:gdLst>
                <a:gd name="T0" fmla="*/ 32 w 32"/>
                <a:gd name="T1" fmla="*/ 29 h 38"/>
                <a:gd name="T2" fmla="*/ 13 w 32"/>
                <a:gd name="T3" fmla="*/ 38 h 38"/>
                <a:gd name="T4" fmla="*/ 0 w 32"/>
                <a:gd name="T5" fmla="*/ 10 h 38"/>
                <a:gd name="T6" fmla="*/ 18 w 32"/>
                <a:gd name="T7" fmla="*/ 0 h 38"/>
                <a:gd name="T8" fmla="*/ 32 w 32"/>
                <a:gd name="T9" fmla="*/ 2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8">
                  <a:moveTo>
                    <a:pt x="32" y="29"/>
                  </a:moveTo>
                  <a:lnTo>
                    <a:pt x="13" y="38"/>
                  </a:lnTo>
                  <a:lnTo>
                    <a:pt x="0" y="10"/>
                  </a:lnTo>
                  <a:lnTo>
                    <a:pt x="18" y="0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rgbClr val="0D5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737" name="Freeform 127"/>
            <p:cNvSpPr>
              <a:spLocks/>
            </p:cNvSpPr>
            <p:nvPr userDrawn="1"/>
          </p:nvSpPr>
          <p:spPr bwMode="gray">
            <a:xfrm>
              <a:off x="9186863" y="3824288"/>
              <a:ext cx="52388" cy="60325"/>
            </a:xfrm>
            <a:custGeom>
              <a:avLst/>
              <a:gdLst>
                <a:gd name="T0" fmla="*/ 33 w 33"/>
                <a:gd name="T1" fmla="*/ 29 h 38"/>
                <a:gd name="T2" fmla="*/ 14 w 33"/>
                <a:gd name="T3" fmla="*/ 38 h 38"/>
                <a:gd name="T4" fmla="*/ 0 w 33"/>
                <a:gd name="T5" fmla="*/ 9 h 38"/>
                <a:gd name="T6" fmla="*/ 20 w 33"/>
                <a:gd name="T7" fmla="*/ 0 h 38"/>
                <a:gd name="T8" fmla="*/ 33 w 33"/>
                <a:gd name="T9" fmla="*/ 2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8">
                  <a:moveTo>
                    <a:pt x="33" y="29"/>
                  </a:moveTo>
                  <a:lnTo>
                    <a:pt x="14" y="38"/>
                  </a:lnTo>
                  <a:lnTo>
                    <a:pt x="0" y="9"/>
                  </a:lnTo>
                  <a:lnTo>
                    <a:pt x="20" y="0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rgbClr val="0D5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738" name="Freeform 128"/>
            <p:cNvSpPr>
              <a:spLocks/>
            </p:cNvSpPr>
            <p:nvPr userDrawn="1"/>
          </p:nvSpPr>
          <p:spPr bwMode="gray">
            <a:xfrm>
              <a:off x="9247188" y="3795713"/>
              <a:ext cx="52388" cy="60325"/>
            </a:xfrm>
            <a:custGeom>
              <a:avLst/>
              <a:gdLst>
                <a:gd name="T0" fmla="*/ 33 w 33"/>
                <a:gd name="T1" fmla="*/ 29 h 38"/>
                <a:gd name="T2" fmla="*/ 15 w 33"/>
                <a:gd name="T3" fmla="*/ 38 h 38"/>
                <a:gd name="T4" fmla="*/ 0 w 33"/>
                <a:gd name="T5" fmla="*/ 9 h 38"/>
                <a:gd name="T6" fmla="*/ 19 w 33"/>
                <a:gd name="T7" fmla="*/ 0 h 38"/>
                <a:gd name="T8" fmla="*/ 33 w 33"/>
                <a:gd name="T9" fmla="*/ 2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8">
                  <a:moveTo>
                    <a:pt x="33" y="29"/>
                  </a:moveTo>
                  <a:lnTo>
                    <a:pt x="15" y="38"/>
                  </a:lnTo>
                  <a:lnTo>
                    <a:pt x="0" y="9"/>
                  </a:lnTo>
                  <a:lnTo>
                    <a:pt x="19" y="0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rgbClr val="0D5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739" name="Freeform 129"/>
            <p:cNvSpPr>
              <a:spLocks/>
            </p:cNvSpPr>
            <p:nvPr userDrawn="1"/>
          </p:nvSpPr>
          <p:spPr bwMode="gray">
            <a:xfrm>
              <a:off x="9307513" y="3767138"/>
              <a:ext cx="50800" cy="60325"/>
            </a:xfrm>
            <a:custGeom>
              <a:avLst/>
              <a:gdLst>
                <a:gd name="T0" fmla="*/ 32 w 32"/>
                <a:gd name="T1" fmla="*/ 28 h 38"/>
                <a:gd name="T2" fmla="*/ 14 w 32"/>
                <a:gd name="T3" fmla="*/ 38 h 38"/>
                <a:gd name="T4" fmla="*/ 0 w 32"/>
                <a:gd name="T5" fmla="*/ 9 h 38"/>
                <a:gd name="T6" fmla="*/ 19 w 32"/>
                <a:gd name="T7" fmla="*/ 0 h 38"/>
                <a:gd name="T8" fmla="*/ 32 w 32"/>
                <a:gd name="T9" fmla="*/ 2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8">
                  <a:moveTo>
                    <a:pt x="32" y="28"/>
                  </a:moveTo>
                  <a:lnTo>
                    <a:pt x="14" y="38"/>
                  </a:lnTo>
                  <a:lnTo>
                    <a:pt x="0" y="9"/>
                  </a:lnTo>
                  <a:lnTo>
                    <a:pt x="19" y="0"/>
                  </a:lnTo>
                  <a:lnTo>
                    <a:pt x="32" y="28"/>
                  </a:lnTo>
                  <a:close/>
                </a:path>
              </a:pathLst>
            </a:custGeom>
            <a:solidFill>
              <a:srgbClr val="0D5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740" name="Freeform 130"/>
            <p:cNvSpPr>
              <a:spLocks/>
            </p:cNvSpPr>
            <p:nvPr userDrawn="1"/>
          </p:nvSpPr>
          <p:spPr bwMode="gray">
            <a:xfrm>
              <a:off x="9367838" y="3738563"/>
              <a:ext cx="52388" cy="58738"/>
            </a:xfrm>
            <a:custGeom>
              <a:avLst/>
              <a:gdLst>
                <a:gd name="T0" fmla="*/ 33 w 33"/>
                <a:gd name="T1" fmla="*/ 28 h 37"/>
                <a:gd name="T2" fmla="*/ 14 w 33"/>
                <a:gd name="T3" fmla="*/ 37 h 37"/>
                <a:gd name="T4" fmla="*/ 0 w 33"/>
                <a:gd name="T5" fmla="*/ 9 h 37"/>
                <a:gd name="T6" fmla="*/ 19 w 33"/>
                <a:gd name="T7" fmla="*/ 0 h 37"/>
                <a:gd name="T8" fmla="*/ 33 w 33"/>
                <a:gd name="T9" fmla="*/ 2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7">
                  <a:moveTo>
                    <a:pt x="33" y="28"/>
                  </a:moveTo>
                  <a:lnTo>
                    <a:pt x="14" y="37"/>
                  </a:lnTo>
                  <a:lnTo>
                    <a:pt x="0" y="9"/>
                  </a:lnTo>
                  <a:lnTo>
                    <a:pt x="19" y="0"/>
                  </a:lnTo>
                  <a:lnTo>
                    <a:pt x="33" y="28"/>
                  </a:lnTo>
                  <a:close/>
                </a:path>
              </a:pathLst>
            </a:custGeom>
            <a:solidFill>
              <a:srgbClr val="0D5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741" name="Freeform 131"/>
            <p:cNvSpPr>
              <a:spLocks/>
            </p:cNvSpPr>
            <p:nvPr userDrawn="1"/>
          </p:nvSpPr>
          <p:spPr bwMode="gray">
            <a:xfrm>
              <a:off x="9426576" y="3709988"/>
              <a:ext cx="52388" cy="58738"/>
            </a:xfrm>
            <a:custGeom>
              <a:avLst/>
              <a:gdLst>
                <a:gd name="T0" fmla="*/ 33 w 33"/>
                <a:gd name="T1" fmla="*/ 28 h 37"/>
                <a:gd name="T2" fmla="*/ 15 w 33"/>
                <a:gd name="T3" fmla="*/ 37 h 37"/>
                <a:gd name="T4" fmla="*/ 0 w 33"/>
                <a:gd name="T5" fmla="*/ 9 h 37"/>
                <a:gd name="T6" fmla="*/ 20 w 33"/>
                <a:gd name="T7" fmla="*/ 0 h 37"/>
                <a:gd name="T8" fmla="*/ 33 w 33"/>
                <a:gd name="T9" fmla="*/ 2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7">
                  <a:moveTo>
                    <a:pt x="33" y="28"/>
                  </a:moveTo>
                  <a:lnTo>
                    <a:pt x="15" y="37"/>
                  </a:lnTo>
                  <a:lnTo>
                    <a:pt x="0" y="9"/>
                  </a:lnTo>
                  <a:lnTo>
                    <a:pt x="20" y="0"/>
                  </a:lnTo>
                  <a:lnTo>
                    <a:pt x="33" y="28"/>
                  </a:lnTo>
                  <a:close/>
                </a:path>
              </a:pathLst>
            </a:custGeom>
            <a:solidFill>
              <a:srgbClr val="0D5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742" name="Freeform 132"/>
            <p:cNvSpPr>
              <a:spLocks/>
            </p:cNvSpPr>
            <p:nvPr userDrawn="1"/>
          </p:nvSpPr>
          <p:spPr bwMode="gray">
            <a:xfrm>
              <a:off x="9488488" y="3681413"/>
              <a:ext cx="50800" cy="58738"/>
            </a:xfrm>
            <a:custGeom>
              <a:avLst/>
              <a:gdLst>
                <a:gd name="T0" fmla="*/ 32 w 32"/>
                <a:gd name="T1" fmla="*/ 28 h 37"/>
                <a:gd name="T2" fmla="*/ 14 w 32"/>
                <a:gd name="T3" fmla="*/ 37 h 37"/>
                <a:gd name="T4" fmla="*/ 0 w 32"/>
                <a:gd name="T5" fmla="*/ 8 h 37"/>
                <a:gd name="T6" fmla="*/ 18 w 32"/>
                <a:gd name="T7" fmla="*/ 0 h 37"/>
                <a:gd name="T8" fmla="*/ 32 w 32"/>
                <a:gd name="T9" fmla="*/ 2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7">
                  <a:moveTo>
                    <a:pt x="32" y="28"/>
                  </a:moveTo>
                  <a:lnTo>
                    <a:pt x="14" y="37"/>
                  </a:lnTo>
                  <a:lnTo>
                    <a:pt x="0" y="8"/>
                  </a:lnTo>
                  <a:lnTo>
                    <a:pt x="18" y="0"/>
                  </a:lnTo>
                  <a:lnTo>
                    <a:pt x="32" y="28"/>
                  </a:lnTo>
                  <a:close/>
                </a:path>
              </a:pathLst>
            </a:custGeom>
            <a:solidFill>
              <a:srgbClr val="0D5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743" name="Freeform 133"/>
            <p:cNvSpPr>
              <a:spLocks/>
            </p:cNvSpPr>
            <p:nvPr userDrawn="1"/>
          </p:nvSpPr>
          <p:spPr bwMode="gray">
            <a:xfrm>
              <a:off x="9548813" y="3651250"/>
              <a:ext cx="52388" cy="58738"/>
            </a:xfrm>
            <a:custGeom>
              <a:avLst/>
              <a:gdLst>
                <a:gd name="T0" fmla="*/ 33 w 33"/>
                <a:gd name="T1" fmla="*/ 29 h 37"/>
                <a:gd name="T2" fmla="*/ 13 w 33"/>
                <a:gd name="T3" fmla="*/ 37 h 37"/>
                <a:gd name="T4" fmla="*/ 0 w 33"/>
                <a:gd name="T5" fmla="*/ 9 h 37"/>
                <a:gd name="T6" fmla="*/ 18 w 33"/>
                <a:gd name="T7" fmla="*/ 0 h 37"/>
                <a:gd name="T8" fmla="*/ 33 w 33"/>
                <a:gd name="T9" fmla="*/ 2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7">
                  <a:moveTo>
                    <a:pt x="33" y="29"/>
                  </a:moveTo>
                  <a:lnTo>
                    <a:pt x="13" y="37"/>
                  </a:lnTo>
                  <a:lnTo>
                    <a:pt x="0" y="9"/>
                  </a:lnTo>
                  <a:lnTo>
                    <a:pt x="18" y="0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rgbClr val="0D5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744" name="Freeform 134"/>
            <p:cNvSpPr>
              <a:spLocks/>
            </p:cNvSpPr>
            <p:nvPr userDrawn="1"/>
          </p:nvSpPr>
          <p:spPr bwMode="gray">
            <a:xfrm>
              <a:off x="9607551" y="3622675"/>
              <a:ext cx="52388" cy="58738"/>
            </a:xfrm>
            <a:custGeom>
              <a:avLst/>
              <a:gdLst>
                <a:gd name="T0" fmla="*/ 33 w 33"/>
                <a:gd name="T1" fmla="*/ 28 h 37"/>
                <a:gd name="T2" fmla="*/ 15 w 33"/>
                <a:gd name="T3" fmla="*/ 37 h 37"/>
                <a:gd name="T4" fmla="*/ 0 w 33"/>
                <a:gd name="T5" fmla="*/ 9 h 37"/>
                <a:gd name="T6" fmla="*/ 20 w 33"/>
                <a:gd name="T7" fmla="*/ 0 h 37"/>
                <a:gd name="T8" fmla="*/ 33 w 33"/>
                <a:gd name="T9" fmla="*/ 2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7">
                  <a:moveTo>
                    <a:pt x="33" y="28"/>
                  </a:moveTo>
                  <a:lnTo>
                    <a:pt x="15" y="37"/>
                  </a:lnTo>
                  <a:lnTo>
                    <a:pt x="0" y="9"/>
                  </a:lnTo>
                  <a:lnTo>
                    <a:pt x="20" y="0"/>
                  </a:lnTo>
                  <a:lnTo>
                    <a:pt x="33" y="28"/>
                  </a:lnTo>
                  <a:close/>
                </a:path>
              </a:pathLst>
            </a:custGeom>
            <a:solidFill>
              <a:srgbClr val="0D5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745" name="Freeform 135"/>
            <p:cNvSpPr>
              <a:spLocks/>
            </p:cNvSpPr>
            <p:nvPr userDrawn="1"/>
          </p:nvSpPr>
          <p:spPr bwMode="gray">
            <a:xfrm>
              <a:off x="9669463" y="3592513"/>
              <a:ext cx="50800" cy="60325"/>
            </a:xfrm>
            <a:custGeom>
              <a:avLst/>
              <a:gdLst>
                <a:gd name="T0" fmla="*/ 32 w 32"/>
                <a:gd name="T1" fmla="*/ 29 h 38"/>
                <a:gd name="T2" fmla="*/ 14 w 32"/>
                <a:gd name="T3" fmla="*/ 38 h 38"/>
                <a:gd name="T4" fmla="*/ 0 w 32"/>
                <a:gd name="T5" fmla="*/ 10 h 38"/>
                <a:gd name="T6" fmla="*/ 18 w 32"/>
                <a:gd name="T7" fmla="*/ 0 h 38"/>
                <a:gd name="T8" fmla="*/ 32 w 32"/>
                <a:gd name="T9" fmla="*/ 2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8">
                  <a:moveTo>
                    <a:pt x="32" y="29"/>
                  </a:moveTo>
                  <a:lnTo>
                    <a:pt x="14" y="38"/>
                  </a:lnTo>
                  <a:lnTo>
                    <a:pt x="0" y="10"/>
                  </a:lnTo>
                  <a:lnTo>
                    <a:pt x="18" y="0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rgbClr val="0D5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746" name="Freeform 136"/>
            <p:cNvSpPr>
              <a:spLocks/>
            </p:cNvSpPr>
            <p:nvPr userDrawn="1"/>
          </p:nvSpPr>
          <p:spPr bwMode="gray">
            <a:xfrm>
              <a:off x="8372476" y="3711575"/>
              <a:ext cx="1233488" cy="590550"/>
            </a:xfrm>
            <a:custGeom>
              <a:avLst/>
              <a:gdLst>
                <a:gd name="T0" fmla="*/ 5 w 777"/>
                <a:gd name="T1" fmla="*/ 372 h 372"/>
                <a:gd name="T2" fmla="*/ 0 w 777"/>
                <a:gd name="T3" fmla="*/ 363 h 372"/>
                <a:gd name="T4" fmla="*/ 752 w 777"/>
                <a:gd name="T5" fmla="*/ 0 h 372"/>
                <a:gd name="T6" fmla="*/ 777 w 777"/>
                <a:gd name="T7" fmla="*/ 0 h 372"/>
                <a:gd name="T8" fmla="*/ 5 w 777"/>
                <a:gd name="T9" fmla="*/ 372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7" h="372">
                  <a:moveTo>
                    <a:pt x="5" y="372"/>
                  </a:moveTo>
                  <a:lnTo>
                    <a:pt x="0" y="363"/>
                  </a:lnTo>
                  <a:lnTo>
                    <a:pt x="752" y="0"/>
                  </a:lnTo>
                  <a:lnTo>
                    <a:pt x="777" y="0"/>
                  </a:lnTo>
                  <a:lnTo>
                    <a:pt x="5" y="372"/>
                  </a:lnTo>
                  <a:close/>
                </a:path>
              </a:pathLst>
            </a:custGeom>
            <a:solidFill>
              <a:srgbClr val="9AB2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747" name="Freeform 137"/>
            <p:cNvSpPr>
              <a:spLocks/>
            </p:cNvSpPr>
            <p:nvPr userDrawn="1"/>
          </p:nvSpPr>
          <p:spPr bwMode="gray">
            <a:xfrm>
              <a:off x="8734426" y="3252788"/>
              <a:ext cx="109538" cy="36513"/>
            </a:xfrm>
            <a:custGeom>
              <a:avLst/>
              <a:gdLst>
                <a:gd name="T0" fmla="*/ 0 w 69"/>
                <a:gd name="T1" fmla="*/ 0 h 23"/>
                <a:gd name="T2" fmla="*/ 0 w 69"/>
                <a:gd name="T3" fmla="*/ 0 h 23"/>
                <a:gd name="T4" fmla="*/ 69 w 69"/>
                <a:gd name="T5" fmla="*/ 23 h 23"/>
                <a:gd name="T6" fmla="*/ 69 w 69"/>
                <a:gd name="T7" fmla="*/ 23 h 23"/>
                <a:gd name="T8" fmla="*/ 0 w 69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23">
                  <a:moveTo>
                    <a:pt x="0" y="0"/>
                  </a:moveTo>
                  <a:lnTo>
                    <a:pt x="0" y="0"/>
                  </a:lnTo>
                  <a:lnTo>
                    <a:pt x="69" y="23"/>
                  </a:lnTo>
                  <a:lnTo>
                    <a:pt x="69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291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748" name="Freeform 138"/>
            <p:cNvSpPr>
              <a:spLocks/>
            </p:cNvSpPr>
            <p:nvPr userDrawn="1"/>
          </p:nvSpPr>
          <p:spPr bwMode="gray">
            <a:xfrm>
              <a:off x="8734426" y="3252788"/>
              <a:ext cx="109538" cy="36513"/>
            </a:xfrm>
            <a:custGeom>
              <a:avLst/>
              <a:gdLst>
                <a:gd name="T0" fmla="*/ 0 w 69"/>
                <a:gd name="T1" fmla="*/ 0 h 23"/>
                <a:gd name="T2" fmla="*/ 0 w 69"/>
                <a:gd name="T3" fmla="*/ 0 h 23"/>
                <a:gd name="T4" fmla="*/ 69 w 69"/>
                <a:gd name="T5" fmla="*/ 23 h 23"/>
                <a:gd name="T6" fmla="*/ 69 w 69"/>
                <a:gd name="T7" fmla="*/ 23 h 23"/>
                <a:gd name="T8" fmla="*/ 0 w 69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23">
                  <a:moveTo>
                    <a:pt x="0" y="0"/>
                  </a:moveTo>
                  <a:lnTo>
                    <a:pt x="0" y="0"/>
                  </a:lnTo>
                  <a:lnTo>
                    <a:pt x="69" y="23"/>
                  </a:lnTo>
                  <a:lnTo>
                    <a:pt x="69" y="2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749" name="Freeform 139"/>
            <p:cNvSpPr>
              <a:spLocks/>
            </p:cNvSpPr>
            <p:nvPr userDrawn="1"/>
          </p:nvSpPr>
          <p:spPr bwMode="gray">
            <a:xfrm>
              <a:off x="8734426" y="3252788"/>
              <a:ext cx="134938" cy="211138"/>
            </a:xfrm>
            <a:custGeom>
              <a:avLst/>
              <a:gdLst>
                <a:gd name="T0" fmla="*/ 0 w 85"/>
                <a:gd name="T1" fmla="*/ 0 h 133"/>
                <a:gd name="T2" fmla="*/ 74 w 85"/>
                <a:gd name="T3" fmla="*/ 133 h 133"/>
                <a:gd name="T4" fmla="*/ 85 w 85"/>
                <a:gd name="T5" fmla="*/ 75 h 133"/>
                <a:gd name="T6" fmla="*/ 69 w 85"/>
                <a:gd name="T7" fmla="*/ 23 h 133"/>
                <a:gd name="T8" fmla="*/ 0 w 85"/>
                <a:gd name="T9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133">
                  <a:moveTo>
                    <a:pt x="0" y="0"/>
                  </a:moveTo>
                  <a:lnTo>
                    <a:pt x="74" y="133"/>
                  </a:lnTo>
                  <a:lnTo>
                    <a:pt x="85" y="75"/>
                  </a:lnTo>
                  <a:lnTo>
                    <a:pt x="69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6F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750" name="Freeform 140"/>
            <p:cNvSpPr>
              <a:spLocks/>
            </p:cNvSpPr>
            <p:nvPr userDrawn="1"/>
          </p:nvSpPr>
          <p:spPr bwMode="gray">
            <a:xfrm>
              <a:off x="8734426" y="3252788"/>
              <a:ext cx="134938" cy="211138"/>
            </a:xfrm>
            <a:custGeom>
              <a:avLst/>
              <a:gdLst>
                <a:gd name="T0" fmla="*/ 0 w 85"/>
                <a:gd name="T1" fmla="*/ 0 h 133"/>
                <a:gd name="T2" fmla="*/ 74 w 85"/>
                <a:gd name="T3" fmla="*/ 133 h 133"/>
                <a:gd name="T4" fmla="*/ 85 w 85"/>
                <a:gd name="T5" fmla="*/ 75 h 133"/>
                <a:gd name="T6" fmla="*/ 69 w 85"/>
                <a:gd name="T7" fmla="*/ 23 h 133"/>
                <a:gd name="T8" fmla="*/ 0 w 85"/>
                <a:gd name="T9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133">
                  <a:moveTo>
                    <a:pt x="0" y="0"/>
                  </a:moveTo>
                  <a:lnTo>
                    <a:pt x="74" y="133"/>
                  </a:lnTo>
                  <a:lnTo>
                    <a:pt x="85" y="75"/>
                  </a:lnTo>
                  <a:lnTo>
                    <a:pt x="69" y="2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751" name="Freeform 150"/>
            <p:cNvSpPr>
              <a:spLocks/>
            </p:cNvSpPr>
            <p:nvPr userDrawn="1"/>
          </p:nvSpPr>
          <p:spPr bwMode="gray">
            <a:xfrm>
              <a:off x="8634413" y="5446713"/>
              <a:ext cx="463550" cy="623888"/>
            </a:xfrm>
            <a:custGeom>
              <a:avLst/>
              <a:gdLst>
                <a:gd name="T0" fmla="*/ 201 w 257"/>
                <a:gd name="T1" fmla="*/ 3 h 348"/>
                <a:gd name="T2" fmla="*/ 171 w 257"/>
                <a:gd name="T3" fmla="*/ 43 h 348"/>
                <a:gd name="T4" fmla="*/ 245 w 257"/>
                <a:gd name="T5" fmla="*/ 322 h 348"/>
                <a:gd name="T6" fmla="*/ 257 w 257"/>
                <a:gd name="T7" fmla="*/ 329 h 348"/>
                <a:gd name="T8" fmla="*/ 109 w 257"/>
                <a:gd name="T9" fmla="*/ 318 h 348"/>
                <a:gd name="T10" fmla="*/ 47 w 257"/>
                <a:gd name="T11" fmla="*/ 87 h 348"/>
                <a:gd name="T12" fmla="*/ 201 w 257"/>
                <a:gd name="T13" fmla="*/ 3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7" h="348">
                  <a:moveTo>
                    <a:pt x="201" y="3"/>
                  </a:moveTo>
                  <a:cubicBezTo>
                    <a:pt x="190" y="15"/>
                    <a:pt x="179" y="28"/>
                    <a:pt x="171" y="43"/>
                  </a:cubicBezTo>
                  <a:cubicBezTo>
                    <a:pt x="114" y="141"/>
                    <a:pt x="147" y="266"/>
                    <a:pt x="245" y="322"/>
                  </a:cubicBezTo>
                  <a:cubicBezTo>
                    <a:pt x="249" y="325"/>
                    <a:pt x="253" y="327"/>
                    <a:pt x="257" y="329"/>
                  </a:cubicBezTo>
                  <a:cubicBezTo>
                    <a:pt x="210" y="348"/>
                    <a:pt x="156" y="346"/>
                    <a:pt x="109" y="318"/>
                  </a:cubicBezTo>
                  <a:cubicBezTo>
                    <a:pt x="28" y="271"/>
                    <a:pt x="0" y="168"/>
                    <a:pt x="47" y="87"/>
                  </a:cubicBezTo>
                  <a:cubicBezTo>
                    <a:pt x="80" y="30"/>
                    <a:pt x="140" y="0"/>
                    <a:pt x="201" y="3"/>
                  </a:cubicBezTo>
                </a:path>
              </a:pathLst>
            </a:custGeom>
            <a:solidFill>
              <a:srgbClr val="9AB2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752" name="Freeform 151"/>
            <p:cNvSpPr>
              <a:spLocks noEditPoints="1"/>
            </p:cNvSpPr>
            <p:nvPr userDrawn="1"/>
          </p:nvSpPr>
          <p:spPr bwMode="gray">
            <a:xfrm>
              <a:off x="8702676" y="5491163"/>
              <a:ext cx="561975" cy="528638"/>
            </a:xfrm>
            <a:custGeom>
              <a:avLst/>
              <a:gdLst>
                <a:gd name="T0" fmla="*/ 160 w 311"/>
                <a:gd name="T1" fmla="*/ 63 h 294"/>
                <a:gd name="T2" fmla="*/ 137 w 311"/>
                <a:gd name="T3" fmla="*/ 9 h 294"/>
                <a:gd name="T4" fmla="*/ 133 w 311"/>
                <a:gd name="T5" fmla="*/ 67 h 294"/>
                <a:gd name="T6" fmla="*/ 178 w 311"/>
                <a:gd name="T7" fmla="*/ 44 h 294"/>
                <a:gd name="T8" fmla="*/ 133 w 311"/>
                <a:gd name="T9" fmla="*/ 120 h 294"/>
                <a:gd name="T10" fmla="*/ 178 w 311"/>
                <a:gd name="T11" fmla="*/ 174 h 294"/>
                <a:gd name="T12" fmla="*/ 142 w 311"/>
                <a:gd name="T13" fmla="*/ 174 h 294"/>
                <a:gd name="T14" fmla="*/ 236 w 311"/>
                <a:gd name="T15" fmla="*/ 0 h 294"/>
                <a:gd name="T16" fmla="*/ 208 w 311"/>
                <a:gd name="T17" fmla="*/ 72 h 294"/>
                <a:gd name="T18" fmla="*/ 236 w 311"/>
                <a:gd name="T19" fmla="*/ 0 h 294"/>
                <a:gd name="T20" fmla="*/ 236 w 311"/>
                <a:gd name="T21" fmla="*/ 9 h 294"/>
                <a:gd name="T22" fmla="*/ 199 w 311"/>
                <a:gd name="T23" fmla="*/ 120 h 294"/>
                <a:gd name="T24" fmla="*/ 245 w 311"/>
                <a:gd name="T25" fmla="*/ 174 h 294"/>
                <a:gd name="T26" fmla="*/ 208 w 311"/>
                <a:gd name="T27" fmla="*/ 174 h 294"/>
                <a:gd name="T28" fmla="*/ 240 w 311"/>
                <a:gd name="T29" fmla="*/ 261 h 294"/>
                <a:gd name="T30" fmla="*/ 227 w 311"/>
                <a:gd name="T31" fmla="*/ 222 h 294"/>
                <a:gd name="T32" fmla="*/ 217 w 311"/>
                <a:gd name="T33" fmla="*/ 231 h 294"/>
                <a:gd name="T34" fmla="*/ 204 w 311"/>
                <a:gd name="T35" fmla="*/ 294 h 294"/>
                <a:gd name="T36" fmla="*/ 244 w 311"/>
                <a:gd name="T37" fmla="*/ 291 h 294"/>
                <a:gd name="T38" fmla="*/ 302 w 311"/>
                <a:gd name="T39" fmla="*/ 62 h 294"/>
                <a:gd name="T40" fmla="*/ 284 w 311"/>
                <a:gd name="T41" fmla="*/ 36 h 294"/>
                <a:gd name="T42" fmla="*/ 270 w 311"/>
                <a:gd name="T43" fmla="*/ 72 h 294"/>
                <a:gd name="T44" fmla="*/ 307 w 311"/>
                <a:gd name="T45" fmla="*/ 150 h 294"/>
                <a:gd name="T46" fmla="*/ 293 w 311"/>
                <a:gd name="T47" fmla="*/ 111 h 294"/>
                <a:gd name="T48" fmla="*/ 284 w 311"/>
                <a:gd name="T49" fmla="*/ 120 h 294"/>
                <a:gd name="T50" fmla="*/ 270 w 311"/>
                <a:gd name="T51" fmla="*/ 183 h 294"/>
                <a:gd name="T52" fmla="*/ 307 w 311"/>
                <a:gd name="T53" fmla="*/ 150 h 294"/>
                <a:gd name="T54" fmla="*/ 266 w 311"/>
                <a:gd name="T55" fmla="*/ 231 h 294"/>
                <a:gd name="T56" fmla="*/ 302 w 311"/>
                <a:gd name="T57" fmla="*/ 231 h 294"/>
                <a:gd name="T58" fmla="*/ 36 w 311"/>
                <a:gd name="T59" fmla="*/ 44 h 294"/>
                <a:gd name="T60" fmla="*/ 18 w 311"/>
                <a:gd name="T61" fmla="*/ 48 h 294"/>
                <a:gd name="T62" fmla="*/ 4 w 311"/>
                <a:gd name="T63" fmla="*/ 72 h 294"/>
                <a:gd name="T64" fmla="*/ 41 w 311"/>
                <a:gd name="T65" fmla="*/ 39 h 294"/>
                <a:gd name="T66" fmla="*/ 0 w 311"/>
                <a:gd name="T67" fmla="*/ 174 h 294"/>
                <a:gd name="T68" fmla="*/ 45 w 311"/>
                <a:gd name="T69" fmla="*/ 120 h 294"/>
                <a:gd name="T70" fmla="*/ 9 w 311"/>
                <a:gd name="T71" fmla="*/ 120 h 294"/>
                <a:gd name="T72" fmla="*/ 9 w 311"/>
                <a:gd name="T73" fmla="*/ 222 h 294"/>
                <a:gd name="T74" fmla="*/ 36 w 311"/>
                <a:gd name="T75" fmla="*/ 231 h 294"/>
                <a:gd name="T76" fmla="*/ 36 w 311"/>
                <a:gd name="T77" fmla="*/ 222 h 294"/>
                <a:gd name="T78" fmla="*/ 66 w 311"/>
                <a:gd name="T79" fmla="*/ 63 h 294"/>
                <a:gd name="T80" fmla="*/ 112 w 311"/>
                <a:gd name="T81" fmla="*/ 9 h 294"/>
                <a:gd name="T82" fmla="*/ 75 w 311"/>
                <a:gd name="T83" fmla="*/ 9 h 294"/>
                <a:gd name="T84" fmla="*/ 103 w 311"/>
                <a:gd name="T85" fmla="*/ 155 h 294"/>
                <a:gd name="T86" fmla="*/ 71 w 311"/>
                <a:gd name="T87" fmla="*/ 111 h 294"/>
                <a:gd name="T88" fmla="*/ 84 w 311"/>
                <a:gd name="T89" fmla="*/ 174 h 294"/>
                <a:gd name="T90" fmla="*/ 107 w 311"/>
                <a:gd name="T91" fmla="*/ 183 h 294"/>
                <a:gd name="T92" fmla="*/ 103 w 311"/>
                <a:gd name="T93" fmla="*/ 222 h 294"/>
                <a:gd name="T94" fmla="*/ 75 w 311"/>
                <a:gd name="T95" fmla="*/ 294 h 294"/>
                <a:gd name="T96" fmla="*/ 103 w 311"/>
                <a:gd name="T97" fmla="*/ 222 h 294"/>
                <a:gd name="T98" fmla="*/ 103 w 311"/>
                <a:gd name="T99" fmla="*/ 231 h 294"/>
                <a:gd name="T100" fmla="*/ 169 w 311"/>
                <a:gd name="T101" fmla="*/ 284 h 294"/>
                <a:gd name="T102" fmla="*/ 133 w 311"/>
                <a:gd name="T103" fmla="*/ 226 h 294"/>
                <a:gd name="T104" fmla="*/ 137 w 311"/>
                <a:gd name="T105" fmla="*/ 284 h 294"/>
                <a:gd name="T106" fmla="*/ 178 w 311"/>
                <a:gd name="T107" fmla="*/ 289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11" h="294">
                  <a:moveTo>
                    <a:pt x="174" y="39"/>
                  </a:moveTo>
                  <a:cubicBezTo>
                    <a:pt x="170" y="39"/>
                    <a:pt x="169" y="41"/>
                    <a:pt x="169" y="44"/>
                  </a:cubicBezTo>
                  <a:cubicBezTo>
                    <a:pt x="169" y="63"/>
                    <a:pt x="169" y="63"/>
                    <a:pt x="169" y="63"/>
                  </a:cubicBezTo>
                  <a:cubicBezTo>
                    <a:pt x="160" y="63"/>
                    <a:pt x="160" y="63"/>
                    <a:pt x="160" y="63"/>
                  </a:cubicBezTo>
                  <a:cubicBezTo>
                    <a:pt x="160" y="0"/>
                    <a:pt x="160" y="0"/>
                    <a:pt x="160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35" y="0"/>
                    <a:pt x="133" y="1"/>
                    <a:pt x="133" y="5"/>
                  </a:cubicBezTo>
                  <a:cubicBezTo>
                    <a:pt x="133" y="8"/>
                    <a:pt x="135" y="9"/>
                    <a:pt x="137" y="9"/>
                  </a:cubicBezTo>
                  <a:cubicBezTo>
                    <a:pt x="151" y="9"/>
                    <a:pt x="151" y="9"/>
                    <a:pt x="151" y="9"/>
                  </a:cubicBezTo>
                  <a:cubicBezTo>
                    <a:pt x="151" y="63"/>
                    <a:pt x="151" y="63"/>
                    <a:pt x="151" y="63"/>
                  </a:cubicBezTo>
                  <a:cubicBezTo>
                    <a:pt x="137" y="63"/>
                    <a:pt x="137" y="63"/>
                    <a:pt x="137" y="63"/>
                  </a:cubicBezTo>
                  <a:cubicBezTo>
                    <a:pt x="135" y="63"/>
                    <a:pt x="133" y="64"/>
                    <a:pt x="133" y="67"/>
                  </a:cubicBezTo>
                  <a:cubicBezTo>
                    <a:pt x="133" y="71"/>
                    <a:pt x="135" y="72"/>
                    <a:pt x="137" y="72"/>
                  </a:cubicBezTo>
                  <a:cubicBezTo>
                    <a:pt x="174" y="72"/>
                    <a:pt x="174" y="72"/>
                    <a:pt x="174" y="72"/>
                  </a:cubicBezTo>
                  <a:cubicBezTo>
                    <a:pt x="176" y="72"/>
                    <a:pt x="178" y="71"/>
                    <a:pt x="178" y="67"/>
                  </a:cubicBezTo>
                  <a:cubicBezTo>
                    <a:pt x="178" y="44"/>
                    <a:pt x="178" y="44"/>
                    <a:pt x="178" y="44"/>
                  </a:cubicBezTo>
                  <a:cubicBezTo>
                    <a:pt x="178" y="41"/>
                    <a:pt x="177" y="39"/>
                    <a:pt x="174" y="39"/>
                  </a:cubicBezTo>
                  <a:close/>
                  <a:moveTo>
                    <a:pt x="169" y="111"/>
                  </a:moveTo>
                  <a:cubicBezTo>
                    <a:pt x="142" y="111"/>
                    <a:pt x="142" y="111"/>
                    <a:pt x="142" y="111"/>
                  </a:cubicBezTo>
                  <a:cubicBezTo>
                    <a:pt x="137" y="111"/>
                    <a:pt x="133" y="115"/>
                    <a:pt x="133" y="120"/>
                  </a:cubicBezTo>
                  <a:cubicBezTo>
                    <a:pt x="133" y="174"/>
                    <a:pt x="133" y="174"/>
                    <a:pt x="133" y="174"/>
                  </a:cubicBezTo>
                  <a:cubicBezTo>
                    <a:pt x="133" y="179"/>
                    <a:pt x="137" y="183"/>
                    <a:pt x="142" y="183"/>
                  </a:cubicBezTo>
                  <a:cubicBezTo>
                    <a:pt x="169" y="183"/>
                    <a:pt x="169" y="183"/>
                    <a:pt x="169" y="183"/>
                  </a:cubicBezTo>
                  <a:cubicBezTo>
                    <a:pt x="174" y="183"/>
                    <a:pt x="178" y="179"/>
                    <a:pt x="178" y="174"/>
                  </a:cubicBezTo>
                  <a:cubicBezTo>
                    <a:pt x="178" y="120"/>
                    <a:pt x="178" y="120"/>
                    <a:pt x="178" y="120"/>
                  </a:cubicBezTo>
                  <a:cubicBezTo>
                    <a:pt x="178" y="115"/>
                    <a:pt x="174" y="111"/>
                    <a:pt x="169" y="111"/>
                  </a:cubicBezTo>
                  <a:close/>
                  <a:moveTo>
                    <a:pt x="169" y="174"/>
                  </a:moveTo>
                  <a:cubicBezTo>
                    <a:pt x="142" y="174"/>
                    <a:pt x="142" y="174"/>
                    <a:pt x="142" y="174"/>
                  </a:cubicBezTo>
                  <a:cubicBezTo>
                    <a:pt x="142" y="120"/>
                    <a:pt x="142" y="120"/>
                    <a:pt x="142" y="120"/>
                  </a:cubicBezTo>
                  <a:cubicBezTo>
                    <a:pt x="169" y="120"/>
                    <a:pt x="169" y="120"/>
                    <a:pt x="169" y="120"/>
                  </a:cubicBezTo>
                  <a:lnTo>
                    <a:pt x="169" y="174"/>
                  </a:lnTo>
                  <a:close/>
                  <a:moveTo>
                    <a:pt x="236" y="0"/>
                  </a:moveTo>
                  <a:cubicBezTo>
                    <a:pt x="208" y="0"/>
                    <a:pt x="208" y="0"/>
                    <a:pt x="208" y="0"/>
                  </a:cubicBezTo>
                  <a:cubicBezTo>
                    <a:pt x="203" y="0"/>
                    <a:pt x="199" y="4"/>
                    <a:pt x="199" y="9"/>
                  </a:cubicBezTo>
                  <a:cubicBezTo>
                    <a:pt x="199" y="63"/>
                    <a:pt x="199" y="63"/>
                    <a:pt x="199" y="63"/>
                  </a:cubicBezTo>
                  <a:cubicBezTo>
                    <a:pt x="199" y="68"/>
                    <a:pt x="203" y="72"/>
                    <a:pt x="208" y="72"/>
                  </a:cubicBezTo>
                  <a:cubicBezTo>
                    <a:pt x="236" y="72"/>
                    <a:pt x="236" y="72"/>
                    <a:pt x="236" y="72"/>
                  </a:cubicBezTo>
                  <a:cubicBezTo>
                    <a:pt x="241" y="72"/>
                    <a:pt x="245" y="68"/>
                    <a:pt x="245" y="63"/>
                  </a:cubicBezTo>
                  <a:cubicBezTo>
                    <a:pt x="245" y="9"/>
                    <a:pt x="245" y="9"/>
                    <a:pt x="245" y="9"/>
                  </a:cubicBezTo>
                  <a:cubicBezTo>
                    <a:pt x="245" y="4"/>
                    <a:pt x="241" y="0"/>
                    <a:pt x="236" y="0"/>
                  </a:cubicBezTo>
                  <a:close/>
                  <a:moveTo>
                    <a:pt x="236" y="63"/>
                  </a:moveTo>
                  <a:cubicBezTo>
                    <a:pt x="208" y="63"/>
                    <a:pt x="208" y="63"/>
                    <a:pt x="208" y="63"/>
                  </a:cubicBezTo>
                  <a:cubicBezTo>
                    <a:pt x="208" y="9"/>
                    <a:pt x="208" y="9"/>
                    <a:pt x="208" y="9"/>
                  </a:cubicBezTo>
                  <a:cubicBezTo>
                    <a:pt x="236" y="9"/>
                    <a:pt x="236" y="9"/>
                    <a:pt x="236" y="9"/>
                  </a:cubicBezTo>
                  <a:lnTo>
                    <a:pt x="236" y="63"/>
                  </a:lnTo>
                  <a:close/>
                  <a:moveTo>
                    <a:pt x="236" y="111"/>
                  </a:moveTo>
                  <a:cubicBezTo>
                    <a:pt x="208" y="111"/>
                    <a:pt x="208" y="111"/>
                    <a:pt x="208" y="111"/>
                  </a:cubicBezTo>
                  <a:cubicBezTo>
                    <a:pt x="203" y="111"/>
                    <a:pt x="199" y="115"/>
                    <a:pt x="199" y="120"/>
                  </a:cubicBezTo>
                  <a:cubicBezTo>
                    <a:pt x="199" y="174"/>
                    <a:pt x="199" y="174"/>
                    <a:pt x="199" y="174"/>
                  </a:cubicBezTo>
                  <a:cubicBezTo>
                    <a:pt x="199" y="179"/>
                    <a:pt x="203" y="183"/>
                    <a:pt x="208" y="183"/>
                  </a:cubicBezTo>
                  <a:cubicBezTo>
                    <a:pt x="236" y="183"/>
                    <a:pt x="236" y="183"/>
                    <a:pt x="236" y="183"/>
                  </a:cubicBezTo>
                  <a:cubicBezTo>
                    <a:pt x="241" y="183"/>
                    <a:pt x="245" y="179"/>
                    <a:pt x="245" y="174"/>
                  </a:cubicBezTo>
                  <a:cubicBezTo>
                    <a:pt x="245" y="120"/>
                    <a:pt x="245" y="120"/>
                    <a:pt x="245" y="120"/>
                  </a:cubicBezTo>
                  <a:cubicBezTo>
                    <a:pt x="245" y="115"/>
                    <a:pt x="241" y="111"/>
                    <a:pt x="236" y="111"/>
                  </a:cubicBezTo>
                  <a:close/>
                  <a:moveTo>
                    <a:pt x="236" y="174"/>
                  </a:moveTo>
                  <a:cubicBezTo>
                    <a:pt x="208" y="174"/>
                    <a:pt x="208" y="174"/>
                    <a:pt x="208" y="174"/>
                  </a:cubicBezTo>
                  <a:cubicBezTo>
                    <a:pt x="208" y="120"/>
                    <a:pt x="208" y="120"/>
                    <a:pt x="208" y="120"/>
                  </a:cubicBezTo>
                  <a:cubicBezTo>
                    <a:pt x="236" y="120"/>
                    <a:pt x="236" y="120"/>
                    <a:pt x="236" y="120"/>
                  </a:cubicBezTo>
                  <a:lnTo>
                    <a:pt x="236" y="174"/>
                  </a:lnTo>
                  <a:close/>
                  <a:moveTo>
                    <a:pt x="240" y="261"/>
                  </a:moveTo>
                  <a:cubicBezTo>
                    <a:pt x="237" y="261"/>
                    <a:pt x="236" y="263"/>
                    <a:pt x="236" y="266"/>
                  </a:cubicBezTo>
                  <a:cubicBezTo>
                    <a:pt x="235" y="284"/>
                    <a:pt x="235" y="284"/>
                    <a:pt x="235" y="284"/>
                  </a:cubicBezTo>
                  <a:cubicBezTo>
                    <a:pt x="227" y="284"/>
                    <a:pt x="227" y="284"/>
                    <a:pt x="227" y="284"/>
                  </a:cubicBezTo>
                  <a:cubicBezTo>
                    <a:pt x="227" y="222"/>
                    <a:pt x="227" y="222"/>
                    <a:pt x="227" y="222"/>
                  </a:cubicBezTo>
                  <a:cubicBezTo>
                    <a:pt x="204" y="222"/>
                    <a:pt x="204" y="222"/>
                    <a:pt x="204" y="222"/>
                  </a:cubicBezTo>
                  <a:cubicBezTo>
                    <a:pt x="201" y="222"/>
                    <a:pt x="199" y="223"/>
                    <a:pt x="199" y="226"/>
                  </a:cubicBezTo>
                  <a:cubicBezTo>
                    <a:pt x="199" y="230"/>
                    <a:pt x="201" y="231"/>
                    <a:pt x="204" y="231"/>
                  </a:cubicBezTo>
                  <a:cubicBezTo>
                    <a:pt x="217" y="231"/>
                    <a:pt x="217" y="231"/>
                    <a:pt x="217" y="231"/>
                  </a:cubicBezTo>
                  <a:cubicBezTo>
                    <a:pt x="217" y="284"/>
                    <a:pt x="217" y="284"/>
                    <a:pt x="217" y="284"/>
                  </a:cubicBezTo>
                  <a:cubicBezTo>
                    <a:pt x="204" y="284"/>
                    <a:pt x="204" y="284"/>
                    <a:pt x="204" y="284"/>
                  </a:cubicBezTo>
                  <a:cubicBezTo>
                    <a:pt x="201" y="284"/>
                    <a:pt x="199" y="286"/>
                    <a:pt x="199" y="289"/>
                  </a:cubicBezTo>
                  <a:cubicBezTo>
                    <a:pt x="199" y="292"/>
                    <a:pt x="201" y="294"/>
                    <a:pt x="204" y="294"/>
                  </a:cubicBezTo>
                  <a:cubicBezTo>
                    <a:pt x="240" y="294"/>
                    <a:pt x="240" y="294"/>
                    <a:pt x="240" y="294"/>
                  </a:cubicBezTo>
                  <a:cubicBezTo>
                    <a:pt x="240" y="294"/>
                    <a:pt x="240" y="294"/>
                    <a:pt x="240" y="294"/>
                  </a:cubicBezTo>
                  <a:cubicBezTo>
                    <a:pt x="242" y="294"/>
                    <a:pt x="244" y="293"/>
                    <a:pt x="244" y="291"/>
                  </a:cubicBezTo>
                  <a:cubicBezTo>
                    <a:pt x="244" y="291"/>
                    <a:pt x="244" y="291"/>
                    <a:pt x="244" y="291"/>
                  </a:cubicBezTo>
                  <a:cubicBezTo>
                    <a:pt x="245" y="290"/>
                    <a:pt x="245" y="290"/>
                    <a:pt x="245" y="289"/>
                  </a:cubicBezTo>
                  <a:cubicBezTo>
                    <a:pt x="245" y="266"/>
                    <a:pt x="245" y="266"/>
                    <a:pt x="245" y="266"/>
                  </a:cubicBezTo>
                  <a:cubicBezTo>
                    <a:pt x="245" y="263"/>
                    <a:pt x="243" y="261"/>
                    <a:pt x="240" y="261"/>
                  </a:cubicBezTo>
                  <a:close/>
                  <a:moveTo>
                    <a:pt x="302" y="62"/>
                  </a:moveTo>
                  <a:cubicBezTo>
                    <a:pt x="302" y="63"/>
                    <a:pt x="302" y="63"/>
                    <a:pt x="302" y="63"/>
                  </a:cubicBezTo>
                  <a:cubicBezTo>
                    <a:pt x="293" y="63"/>
                    <a:pt x="293" y="63"/>
                    <a:pt x="293" y="63"/>
                  </a:cubicBezTo>
                  <a:cubicBezTo>
                    <a:pt x="293" y="48"/>
                    <a:pt x="293" y="48"/>
                    <a:pt x="293" y="48"/>
                  </a:cubicBezTo>
                  <a:cubicBezTo>
                    <a:pt x="290" y="44"/>
                    <a:pt x="287" y="40"/>
                    <a:pt x="284" y="36"/>
                  </a:cubicBezTo>
                  <a:cubicBezTo>
                    <a:pt x="284" y="63"/>
                    <a:pt x="284" y="63"/>
                    <a:pt x="284" y="63"/>
                  </a:cubicBezTo>
                  <a:cubicBezTo>
                    <a:pt x="270" y="63"/>
                    <a:pt x="270" y="63"/>
                    <a:pt x="270" y="63"/>
                  </a:cubicBezTo>
                  <a:cubicBezTo>
                    <a:pt x="268" y="63"/>
                    <a:pt x="266" y="64"/>
                    <a:pt x="266" y="67"/>
                  </a:cubicBezTo>
                  <a:cubicBezTo>
                    <a:pt x="266" y="71"/>
                    <a:pt x="268" y="72"/>
                    <a:pt x="270" y="72"/>
                  </a:cubicBezTo>
                  <a:cubicBezTo>
                    <a:pt x="307" y="72"/>
                    <a:pt x="307" y="72"/>
                    <a:pt x="307" y="72"/>
                  </a:cubicBezTo>
                  <a:cubicBezTo>
                    <a:pt x="307" y="72"/>
                    <a:pt x="307" y="72"/>
                    <a:pt x="307" y="72"/>
                  </a:cubicBezTo>
                  <a:cubicBezTo>
                    <a:pt x="306" y="69"/>
                    <a:pt x="304" y="65"/>
                    <a:pt x="302" y="62"/>
                  </a:cubicBezTo>
                  <a:close/>
                  <a:moveTo>
                    <a:pt x="307" y="150"/>
                  </a:moveTo>
                  <a:cubicBezTo>
                    <a:pt x="303" y="150"/>
                    <a:pt x="302" y="152"/>
                    <a:pt x="302" y="155"/>
                  </a:cubicBezTo>
                  <a:cubicBezTo>
                    <a:pt x="302" y="174"/>
                    <a:pt x="302" y="174"/>
                    <a:pt x="302" y="174"/>
                  </a:cubicBezTo>
                  <a:cubicBezTo>
                    <a:pt x="293" y="174"/>
                    <a:pt x="293" y="174"/>
                    <a:pt x="293" y="174"/>
                  </a:cubicBezTo>
                  <a:cubicBezTo>
                    <a:pt x="293" y="111"/>
                    <a:pt x="293" y="111"/>
                    <a:pt x="293" y="111"/>
                  </a:cubicBezTo>
                  <a:cubicBezTo>
                    <a:pt x="270" y="111"/>
                    <a:pt x="270" y="111"/>
                    <a:pt x="270" y="111"/>
                  </a:cubicBezTo>
                  <a:cubicBezTo>
                    <a:pt x="268" y="111"/>
                    <a:pt x="266" y="112"/>
                    <a:pt x="266" y="116"/>
                  </a:cubicBezTo>
                  <a:cubicBezTo>
                    <a:pt x="266" y="119"/>
                    <a:pt x="268" y="120"/>
                    <a:pt x="270" y="120"/>
                  </a:cubicBezTo>
                  <a:cubicBezTo>
                    <a:pt x="284" y="120"/>
                    <a:pt x="284" y="120"/>
                    <a:pt x="284" y="120"/>
                  </a:cubicBezTo>
                  <a:cubicBezTo>
                    <a:pt x="284" y="174"/>
                    <a:pt x="284" y="174"/>
                    <a:pt x="284" y="174"/>
                  </a:cubicBezTo>
                  <a:cubicBezTo>
                    <a:pt x="270" y="174"/>
                    <a:pt x="270" y="174"/>
                    <a:pt x="270" y="174"/>
                  </a:cubicBezTo>
                  <a:cubicBezTo>
                    <a:pt x="268" y="174"/>
                    <a:pt x="266" y="175"/>
                    <a:pt x="266" y="178"/>
                  </a:cubicBezTo>
                  <a:cubicBezTo>
                    <a:pt x="266" y="182"/>
                    <a:pt x="268" y="183"/>
                    <a:pt x="270" y="183"/>
                  </a:cubicBezTo>
                  <a:cubicBezTo>
                    <a:pt x="307" y="183"/>
                    <a:pt x="307" y="183"/>
                    <a:pt x="307" y="183"/>
                  </a:cubicBezTo>
                  <a:cubicBezTo>
                    <a:pt x="309" y="183"/>
                    <a:pt x="311" y="182"/>
                    <a:pt x="311" y="178"/>
                  </a:cubicBezTo>
                  <a:cubicBezTo>
                    <a:pt x="311" y="155"/>
                    <a:pt x="311" y="155"/>
                    <a:pt x="311" y="155"/>
                  </a:cubicBezTo>
                  <a:cubicBezTo>
                    <a:pt x="311" y="152"/>
                    <a:pt x="310" y="150"/>
                    <a:pt x="307" y="150"/>
                  </a:cubicBezTo>
                  <a:close/>
                  <a:moveTo>
                    <a:pt x="307" y="223"/>
                  </a:moveTo>
                  <a:cubicBezTo>
                    <a:pt x="305" y="222"/>
                    <a:pt x="304" y="222"/>
                    <a:pt x="302" y="222"/>
                  </a:cubicBezTo>
                  <a:cubicBezTo>
                    <a:pt x="275" y="222"/>
                    <a:pt x="275" y="222"/>
                    <a:pt x="275" y="222"/>
                  </a:cubicBezTo>
                  <a:cubicBezTo>
                    <a:pt x="270" y="222"/>
                    <a:pt x="266" y="226"/>
                    <a:pt x="266" y="231"/>
                  </a:cubicBezTo>
                  <a:cubicBezTo>
                    <a:pt x="266" y="276"/>
                    <a:pt x="266" y="276"/>
                    <a:pt x="266" y="276"/>
                  </a:cubicBezTo>
                  <a:cubicBezTo>
                    <a:pt x="269" y="273"/>
                    <a:pt x="272" y="270"/>
                    <a:pt x="275" y="267"/>
                  </a:cubicBezTo>
                  <a:cubicBezTo>
                    <a:pt x="275" y="231"/>
                    <a:pt x="275" y="231"/>
                    <a:pt x="275" y="231"/>
                  </a:cubicBezTo>
                  <a:cubicBezTo>
                    <a:pt x="302" y="231"/>
                    <a:pt x="302" y="231"/>
                    <a:pt x="302" y="231"/>
                  </a:cubicBezTo>
                  <a:cubicBezTo>
                    <a:pt x="302" y="232"/>
                    <a:pt x="302" y="232"/>
                    <a:pt x="302" y="232"/>
                  </a:cubicBezTo>
                  <a:cubicBezTo>
                    <a:pt x="304" y="229"/>
                    <a:pt x="305" y="226"/>
                    <a:pt x="307" y="223"/>
                  </a:cubicBezTo>
                  <a:close/>
                  <a:moveTo>
                    <a:pt x="41" y="39"/>
                  </a:moveTo>
                  <a:cubicBezTo>
                    <a:pt x="37" y="39"/>
                    <a:pt x="36" y="41"/>
                    <a:pt x="36" y="44"/>
                  </a:cubicBezTo>
                  <a:cubicBezTo>
                    <a:pt x="36" y="63"/>
                    <a:pt x="36" y="63"/>
                    <a:pt x="36" y="63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27" y="37"/>
                    <a:pt x="27" y="37"/>
                    <a:pt x="27" y="37"/>
                  </a:cubicBezTo>
                  <a:cubicBezTo>
                    <a:pt x="24" y="40"/>
                    <a:pt x="21" y="44"/>
                    <a:pt x="18" y="48"/>
                  </a:cubicBezTo>
                  <a:cubicBezTo>
                    <a:pt x="18" y="63"/>
                    <a:pt x="18" y="63"/>
                    <a:pt x="18" y="63"/>
                  </a:cubicBezTo>
                  <a:cubicBezTo>
                    <a:pt x="9" y="63"/>
                    <a:pt x="9" y="63"/>
                    <a:pt x="9" y="63"/>
                  </a:cubicBezTo>
                  <a:cubicBezTo>
                    <a:pt x="7" y="66"/>
                    <a:pt x="5" y="69"/>
                    <a:pt x="4" y="72"/>
                  </a:cubicBezTo>
                  <a:cubicBezTo>
                    <a:pt x="4" y="72"/>
                    <a:pt x="4" y="72"/>
                    <a:pt x="4" y="72"/>
                  </a:cubicBezTo>
                  <a:cubicBezTo>
                    <a:pt x="41" y="72"/>
                    <a:pt x="41" y="72"/>
                    <a:pt x="41" y="72"/>
                  </a:cubicBezTo>
                  <a:cubicBezTo>
                    <a:pt x="43" y="72"/>
                    <a:pt x="45" y="71"/>
                    <a:pt x="45" y="67"/>
                  </a:cubicBezTo>
                  <a:cubicBezTo>
                    <a:pt x="45" y="44"/>
                    <a:pt x="45" y="44"/>
                    <a:pt x="45" y="44"/>
                  </a:cubicBezTo>
                  <a:cubicBezTo>
                    <a:pt x="45" y="41"/>
                    <a:pt x="44" y="39"/>
                    <a:pt x="41" y="39"/>
                  </a:cubicBezTo>
                  <a:close/>
                  <a:moveTo>
                    <a:pt x="36" y="111"/>
                  </a:moveTo>
                  <a:cubicBezTo>
                    <a:pt x="9" y="111"/>
                    <a:pt x="9" y="111"/>
                    <a:pt x="9" y="111"/>
                  </a:cubicBezTo>
                  <a:cubicBezTo>
                    <a:pt x="4" y="111"/>
                    <a:pt x="0" y="115"/>
                    <a:pt x="0" y="120"/>
                  </a:cubicBezTo>
                  <a:cubicBezTo>
                    <a:pt x="0" y="174"/>
                    <a:pt x="0" y="174"/>
                    <a:pt x="0" y="174"/>
                  </a:cubicBezTo>
                  <a:cubicBezTo>
                    <a:pt x="0" y="179"/>
                    <a:pt x="4" y="183"/>
                    <a:pt x="9" y="183"/>
                  </a:cubicBezTo>
                  <a:cubicBezTo>
                    <a:pt x="36" y="183"/>
                    <a:pt x="36" y="183"/>
                    <a:pt x="36" y="183"/>
                  </a:cubicBezTo>
                  <a:cubicBezTo>
                    <a:pt x="41" y="183"/>
                    <a:pt x="45" y="179"/>
                    <a:pt x="45" y="174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45" y="115"/>
                    <a:pt x="41" y="111"/>
                    <a:pt x="36" y="111"/>
                  </a:cubicBezTo>
                  <a:close/>
                  <a:moveTo>
                    <a:pt x="36" y="174"/>
                  </a:moveTo>
                  <a:cubicBezTo>
                    <a:pt x="9" y="174"/>
                    <a:pt x="9" y="174"/>
                    <a:pt x="9" y="174"/>
                  </a:cubicBezTo>
                  <a:cubicBezTo>
                    <a:pt x="9" y="120"/>
                    <a:pt x="9" y="120"/>
                    <a:pt x="9" y="120"/>
                  </a:cubicBezTo>
                  <a:cubicBezTo>
                    <a:pt x="36" y="120"/>
                    <a:pt x="36" y="120"/>
                    <a:pt x="36" y="120"/>
                  </a:cubicBezTo>
                  <a:lnTo>
                    <a:pt x="36" y="174"/>
                  </a:lnTo>
                  <a:close/>
                  <a:moveTo>
                    <a:pt x="36" y="222"/>
                  </a:moveTo>
                  <a:cubicBezTo>
                    <a:pt x="9" y="222"/>
                    <a:pt x="9" y="222"/>
                    <a:pt x="9" y="222"/>
                  </a:cubicBezTo>
                  <a:cubicBezTo>
                    <a:pt x="7" y="222"/>
                    <a:pt x="6" y="222"/>
                    <a:pt x="4" y="223"/>
                  </a:cubicBezTo>
                  <a:cubicBezTo>
                    <a:pt x="6" y="226"/>
                    <a:pt x="7" y="229"/>
                    <a:pt x="9" y="232"/>
                  </a:cubicBezTo>
                  <a:cubicBezTo>
                    <a:pt x="9" y="231"/>
                    <a:pt x="9" y="231"/>
                    <a:pt x="9" y="231"/>
                  </a:cubicBezTo>
                  <a:cubicBezTo>
                    <a:pt x="36" y="231"/>
                    <a:pt x="36" y="231"/>
                    <a:pt x="36" y="231"/>
                  </a:cubicBezTo>
                  <a:cubicBezTo>
                    <a:pt x="36" y="267"/>
                    <a:pt x="36" y="267"/>
                    <a:pt x="36" y="267"/>
                  </a:cubicBezTo>
                  <a:cubicBezTo>
                    <a:pt x="39" y="270"/>
                    <a:pt x="42" y="273"/>
                    <a:pt x="45" y="275"/>
                  </a:cubicBezTo>
                  <a:cubicBezTo>
                    <a:pt x="45" y="231"/>
                    <a:pt x="45" y="231"/>
                    <a:pt x="45" y="231"/>
                  </a:cubicBezTo>
                  <a:cubicBezTo>
                    <a:pt x="45" y="226"/>
                    <a:pt x="41" y="222"/>
                    <a:pt x="36" y="222"/>
                  </a:cubicBezTo>
                  <a:close/>
                  <a:moveTo>
                    <a:pt x="103" y="0"/>
                  </a:moveTo>
                  <a:cubicBezTo>
                    <a:pt x="75" y="0"/>
                    <a:pt x="75" y="0"/>
                    <a:pt x="75" y="0"/>
                  </a:cubicBezTo>
                  <a:cubicBezTo>
                    <a:pt x="70" y="0"/>
                    <a:pt x="66" y="4"/>
                    <a:pt x="66" y="9"/>
                  </a:cubicBezTo>
                  <a:cubicBezTo>
                    <a:pt x="66" y="63"/>
                    <a:pt x="66" y="63"/>
                    <a:pt x="66" y="63"/>
                  </a:cubicBezTo>
                  <a:cubicBezTo>
                    <a:pt x="66" y="68"/>
                    <a:pt x="70" y="72"/>
                    <a:pt x="75" y="72"/>
                  </a:cubicBezTo>
                  <a:cubicBezTo>
                    <a:pt x="103" y="72"/>
                    <a:pt x="103" y="72"/>
                    <a:pt x="103" y="72"/>
                  </a:cubicBezTo>
                  <a:cubicBezTo>
                    <a:pt x="108" y="72"/>
                    <a:pt x="112" y="68"/>
                    <a:pt x="112" y="63"/>
                  </a:cubicBezTo>
                  <a:cubicBezTo>
                    <a:pt x="112" y="9"/>
                    <a:pt x="112" y="9"/>
                    <a:pt x="112" y="9"/>
                  </a:cubicBezTo>
                  <a:cubicBezTo>
                    <a:pt x="112" y="4"/>
                    <a:pt x="108" y="0"/>
                    <a:pt x="103" y="0"/>
                  </a:cubicBezTo>
                  <a:close/>
                  <a:moveTo>
                    <a:pt x="103" y="63"/>
                  </a:moveTo>
                  <a:cubicBezTo>
                    <a:pt x="75" y="63"/>
                    <a:pt x="75" y="63"/>
                    <a:pt x="75" y="63"/>
                  </a:cubicBezTo>
                  <a:cubicBezTo>
                    <a:pt x="75" y="9"/>
                    <a:pt x="75" y="9"/>
                    <a:pt x="75" y="9"/>
                  </a:cubicBezTo>
                  <a:cubicBezTo>
                    <a:pt x="103" y="9"/>
                    <a:pt x="103" y="9"/>
                    <a:pt x="103" y="9"/>
                  </a:cubicBezTo>
                  <a:lnTo>
                    <a:pt x="103" y="63"/>
                  </a:lnTo>
                  <a:close/>
                  <a:moveTo>
                    <a:pt x="107" y="150"/>
                  </a:moveTo>
                  <a:cubicBezTo>
                    <a:pt x="104" y="150"/>
                    <a:pt x="103" y="152"/>
                    <a:pt x="103" y="155"/>
                  </a:cubicBezTo>
                  <a:cubicBezTo>
                    <a:pt x="103" y="174"/>
                    <a:pt x="103" y="174"/>
                    <a:pt x="103" y="174"/>
                  </a:cubicBezTo>
                  <a:cubicBezTo>
                    <a:pt x="94" y="174"/>
                    <a:pt x="94" y="174"/>
                    <a:pt x="94" y="174"/>
                  </a:cubicBezTo>
                  <a:cubicBezTo>
                    <a:pt x="94" y="111"/>
                    <a:pt x="94" y="111"/>
                    <a:pt x="94" y="111"/>
                  </a:cubicBezTo>
                  <a:cubicBezTo>
                    <a:pt x="71" y="111"/>
                    <a:pt x="71" y="111"/>
                    <a:pt x="71" y="111"/>
                  </a:cubicBezTo>
                  <a:cubicBezTo>
                    <a:pt x="68" y="111"/>
                    <a:pt x="66" y="112"/>
                    <a:pt x="66" y="116"/>
                  </a:cubicBezTo>
                  <a:cubicBezTo>
                    <a:pt x="66" y="119"/>
                    <a:pt x="68" y="120"/>
                    <a:pt x="71" y="120"/>
                  </a:cubicBezTo>
                  <a:cubicBezTo>
                    <a:pt x="84" y="120"/>
                    <a:pt x="84" y="120"/>
                    <a:pt x="84" y="120"/>
                  </a:cubicBezTo>
                  <a:cubicBezTo>
                    <a:pt x="84" y="174"/>
                    <a:pt x="84" y="174"/>
                    <a:pt x="84" y="174"/>
                  </a:cubicBezTo>
                  <a:cubicBezTo>
                    <a:pt x="71" y="174"/>
                    <a:pt x="71" y="174"/>
                    <a:pt x="71" y="174"/>
                  </a:cubicBezTo>
                  <a:cubicBezTo>
                    <a:pt x="68" y="174"/>
                    <a:pt x="66" y="175"/>
                    <a:pt x="66" y="178"/>
                  </a:cubicBezTo>
                  <a:cubicBezTo>
                    <a:pt x="66" y="181"/>
                    <a:pt x="68" y="183"/>
                    <a:pt x="71" y="183"/>
                  </a:cubicBezTo>
                  <a:cubicBezTo>
                    <a:pt x="107" y="183"/>
                    <a:pt x="107" y="183"/>
                    <a:pt x="107" y="183"/>
                  </a:cubicBezTo>
                  <a:cubicBezTo>
                    <a:pt x="110" y="183"/>
                    <a:pt x="112" y="181"/>
                    <a:pt x="112" y="178"/>
                  </a:cubicBezTo>
                  <a:cubicBezTo>
                    <a:pt x="112" y="155"/>
                    <a:pt x="112" y="155"/>
                    <a:pt x="112" y="155"/>
                  </a:cubicBezTo>
                  <a:cubicBezTo>
                    <a:pt x="112" y="152"/>
                    <a:pt x="111" y="150"/>
                    <a:pt x="107" y="150"/>
                  </a:cubicBezTo>
                  <a:close/>
                  <a:moveTo>
                    <a:pt x="103" y="222"/>
                  </a:moveTo>
                  <a:cubicBezTo>
                    <a:pt x="75" y="222"/>
                    <a:pt x="75" y="222"/>
                    <a:pt x="75" y="222"/>
                  </a:cubicBezTo>
                  <a:cubicBezTo>
                    <a:pt x="70" y="222"/>
                    <a:pt x="66" y="226"/>
                    <a:pt x="66" y="231"/>
                  </a:cubicBezTo>
                  <a:cubicBezTo>
                    <a:pt x="66" y="284"/>
                    <a:pt x="66" y="284"/>
                    <a:pt x="66" y="284"/>
                  </a:cubicBezTo>
                  <a:cubicBezTo>
                    <a:pt x="66" y="290"/>
                    <a:pt x="70" y="294"/>
                    <a:pt x="75" y="294"/>
                  </a:cubicBezTo>
                  <a:cubicBezTo>
                    <a:pt x="103" y="294"/>
                    <a:pt x="103" y="294"/>
                    <a:pt x="103" y="294"/>
                  </a:cubicBezTo>
                  <a:cubicBezTo>
                    <a:pt x="108" y="294"/>
                    <a:pt x="112" y="290"/>
                    <a:pt x="112" y="284"/>
                  </a:cubicBezTo>
                  <a:cubicBezTo>
                    <a:pt x="112" y="231"/>
                    <a:pt x="112" y="231"/>
                    <a:pt x="112" y="231"/>
                  </a:cubicBezTo>
                  <a:cubicBezTo>
                    <a:pt x="112" y="226"/>
                    <a:pt x="108" y="222"/>
                    <a:pt x="103" y="222"/>
                  </a:cubicBezTo>
                  <a:close/>
                  <a:moveTo>
                    <a:pt x="103" y="284"/>
                  </a:moveTo>
                  <a:cubicBezTo>
                    <a:pt x="75" y="284"/>
                    <a:pt x="75" y="284"/>
                    <a:pt x="75" y="284"/>
                  </a:cubicBezTo>
                  <a:cubicBezTo>
                    <a:pt x="75" y="231"/>
                    <a:pt x="75" y="231"/>
                    <a:pt x="75" y="231"/>
                  </a:cubicBezTo>
                  <a:cubicBezTo>
                    <a:pt x="103" y="231"/>
                    <a:pt x="103" y="231"/>
                    <a:pt x="103" y="231"/>
                  </a:cubicBezTo>
                  <a:lnTo>
                    <a:pt x="103" y="284"/>
                  </a:lnTo>
                  <a:close/>
                  <a:moveTo>
                    <a:pt x="174" y="261"/>
                  </a:moveTo>
                  <a:cubicBezTo>
                    <a:pt x="170" y="261"/>
                    <a:pt x="169" y="263"/>
                    <a:pt x="169" y="266"/>
                  </a:cubicBezTo>
                  <a:cubicBezTo>
                    <a:pt x="169" y="284"/>
                    <a:pt x="169" y="284"/>
                    <a:pt x="169" y="284"/>
                  </a:cubicBezTo>
                  <a:cubicBezTo>
                    <a:pt x="160" y="284"/>
                    <a:pt x="160" y="284"/>
                    <a:pt x="160" y="284"/>
                  </a:cubicBezTo>
                  <a:cubicBezTo>
                    <a:pt x="160" y="222"/>
                    <a:pt x="160" y="222"/>
                    <a:pt x="160" y="222"/>
                  </a:cubicBezTo>
                  <a:cubicBezTo>
                    <a:pt x="137" y="222"/>
                    <a:pt x="137" y="222"/>
                    <a:pt x="137" y="222"/>
                  </a:cubicBezTo>
                  <a:cubicBezTo>
                    <a:pt x="135" y="222"/>
                    <a:pt x="133" y="223"/>
                    <a:pt x="133" y="226"/>
                  </a:cubicBezTo>
                  <a:cubicBezTo>
                    <a:pt x="133" y="230"/>
                    <a:pt x="135" y="231"/>
                    <a:pt x="137" y="231"/>
                  </a:cubicBezTo>
                  <a:cubicBezTo>
                    <a:pt x="151" y="231"/>
                    <a:pt x="151" y="231"/>
                    <a:pt x="151" y="231"/>
                  </a:cubicBezTo>
                  <a:cubicBezTo>
                    <a:pt x="151" y="284"/>
                    <a:pt x="151" y="284"/>
                    <a:pt x="151" y="284"/>
                  </a:cubicBezTo>
                  <a:cubicBezTo>
                    <a:pt x="137" y="284"/>
                    <a:pt x="137" y="284"/>
                    <a:pt x="137" y="284"/>
                  </a:cubicBezTo>
                  <a:cubicBezTo>
                    <a:pt x="135" y="284"/>
                    <a:pt x="133" y="286"/>
                    <a:pt x="133" y="289"/>
                  </a:cubicBezTo>
                  <a:cubicBezTo>
                    <a:pt x="133" y="292"/>
                    <a:pt x="135" y="294"/>
                    <a:pt x="137" y="294"/>
                  </a:cubicBezTo>
                  <a:cubicBezTo>
                    <a:pt x="174" y="294"/>
                    <a:pt x="174" y="294"/>
                    <a:pt x="174" y="294"/>
                  </a:cubicBezTo>
                  <a:cubicBezTo>
                    <a:pt x="176" y="294"/>
                    <a:pt x="178" y="292"/>
                    <a:pt x="178" y="289"/>
                  </a:cubicBezTo>
                  <a:cubicBezTo>
                    <a:pt x="178" y="266"/>
                    <a:pt x="178" y="266"/>
                    <a:pt x="178" y="266"/>
                  </a:cubicBezTo>
                  <a:cubicBezTo>
                    <a:pt x="178" y="263"/>
                    <a:pt x="177" y="261"/>
                    <a:pt x="174" y="26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753" name="Freeform 152"/>
            <p:cNvSpPr>
              <a:spLocks noEditPoints="1"/>
            </p:cNvSpPr>
            <p:nvPr userDrawn="1"/>
          </p:nvSpPr>
          <p:spPr bwMode="gray">
            <a:xfrm>
              <a:off x="8702676" y="5491163"/>
              <a:ext cx="322263" cy="528638"/>
            </a:xfrm>
            <a:custGeom>
              <a:avLst/>
              <a:gdLst>
                <a:gd name="T0" fmla="*/ 133 w 178"/>
                <a:gd name="T1" fmla="*/ 5 h 294"/>
                <a:gd name="T2" fmla="*/ 138 w 178"/>
                <a:gd name="T3" fmla="*/ 9 h 294"/>
                <a:gd name="T4" fmla="*/ 137 w 178"/>
                <a:gd name="T5" fmla="*/ 0 h 294"/>
                <a:gd name="T6" fmla="*/ 36 w 178"/>
                <a:gd name="T7" fmla="*/ 44 h 294"/>
                <a:gd name="T8" fmla="*/ 27 w 178"/>
                <a:gd name="T9" fmla="*/ 63 h 294"/>
                <a:gd name="T10" fmla="*/ 22 w 178"/>
                <a:gd name="T11" fmla="*/ 43 h 294"/>
                <a:gd name="T12" fmla="*/ 18 w 178"/>
                <a:gd name="T13" fmla="*/ 48 h 294"/>
                <a:gd name="T14" fmla="*/ 9 w 178"/>
                <a:gd name="T15" fmla="*/ 63 h 294"/>
                <a:gd name="T16" fmla="*/ 4 w 178"/>
                <a:gd name="T17" fmla="*/ 72 h 294"/>
                <a:gd name="T18" fmla="*/ 4 w 178"/>
                <a:gd name="T19" fmla="*/ 72 h 294"/>
                <a:gd name="T20" fmla="*/ 45 w 178"/>
                <a:gd name="T21" fmla="*/ 67 h 294"/>
                <a:gd name="T22" fmla="*/ 41 w 178"/>
                <a:gd name="T23" fmla="*/ 39 h 294"/>
                <a:gd name="T24" fmla="*/ 9 w 178"/>
                <a:gd name="T25" fmla="*/ 111 h 294"/>
                <a:gd name="T26" fmla="*/ 0 w 178"/>
                <a:gd name="T27" fmla="*/ 174 h 294"/>
                <a:gd name="T28" fmla="*/ 36 w 178"/>
                <a:gd name="T29" fmla="*/ 183 h 294"/>
                <a:gd name="T30" fmla="*/ 45 w 178"/>
                <a:gd name="T31" fmla="*/ 120 h 294"/>
                <a:gd name="T32" fmla="*/ 36 w 178"/>
                <a:gd name="T33" fmla="*/ 174 h 294"/>
                <a:gd name="T34" fmla="*/ 9 w 178"/>
                <a:gd name="T35" fmla="*/ 120 h 294"/>
                <a:gd name="T36" fmla="*/ 36 w 178"/>
                <a:gd name="T37" fmla="*/ 174 h 294"/>
                <a:gd name="T38" fmla="*/ 9 w 178"/>
                <a:gd name="T39" fmla="*/ 222 h 294"/>
                <a:gd name="T40" fmla="*/ 4 w 178"/>
                <a:gd name="T41" fmla="*/ 223 h 294"/>
                <a:gd name="T42" fmla="*/ 9 w 178"/>
                <a:gd name="T43" fmla="*/ 231 h 294"/>
                <a:gd name="T44" fmla="*/ 36 w 178"/>
                <a:gd name="T45" fmla="*/ 267 h 294"/>
                <a:gd name="T46" fmla="*/ 45 w 178"/>
                <a:gd name="T47" fmla="*/ 275 h 294"/>
                <a:gd name="T48" fmla="*/ 36 w 178"/>
                <a:gd name="T49" fmla="*/ 222 h 294"/>
                <a:gd name="T50" fmla="*/ 75 w 178"/>
                <a:gd name="T51" fmla="*/ 0 h 294"/>
                <a:gd name="T52" fmla="*/ 66 w 178"/>
                <a:gd name="T53" fmla="*/ 63 h 294"/>
                <a:gd name="T54" fmla="*/ 103 w 178"/>
                <a:gd name="T55" fmla="*/ 72 h 294"/>
                <a:gd name="T56" fmla="*/ 112 w 178"/>
                <a:gd name="T57" fmla="*/ 9 h 294"/>
                <a:gd name="T58" fmla="*/ 103 w 178"/>
                <a:gd name="T59" fmla="*/ 63 h 294"/>
                <a:gd name="T60" fmla="*/ 75 w 178"/>
                <a:gd name="T61" fmla="*/ 9 h 294"/>
                <a:gd name="T62" fmla="*/ 103 w 178"/>
                <a:gd name="T63" fmla="*/ 63 h 294"/>
                <a:gd name="T64" fmla="*/ 107 w 178"/>
                <a:gd name="T65" fmla="*/ 150 h 294"/>
                <a:gd name="T66" fmla="*/ 103 w 178"/>
                <a:gd name="T67" fmla="*/ 174 h 294"/>
                <a:gd name="T68" fmla="*/ 94 w 178"/>
                <a:gd name="T69" fmla="*/ 111 h 294"/>
                <a:gd name="T70" fmla="*/ 66 w 178"/>
                <a:gd name="T71" fmla="*/ 115 h 294"/>
                <a:gd name="T72" fmla="*/ 84 w 178"/>
                <a:gd name="T73" fmla="*/ 120 h 294"/>
                <a:gd name="T74" fmla="*/ 71 w 178"/>
                <a:gd name="T75" fmla="*/ 174 h 294"/>
                <a:gd name="T76" fmla="*/ 71 w 178"/>
                <a:gd name="T77" fmla="*/ 183 h 294"/>
                <a:gd name="T78" fmla="*/ 112 w 178"/>
                <a:gd name="T79" fmla="*/ 178 h 294"/>
                <a:gd name="T80" fmla="*/ 107 w 178"/>
                <a:gd name="T81" fmla="*/ 150 h 294"/>
                <a:gd name="T82" fmla="*/ 75 w 178"/>
                <a:gd name="T83" fmla="*/ 222 h 294"/>
                <a:gd name="T84" fmla="*/ 66 w 178"/>
                <a:gd name="T85" fmla="*/ 284 h 294"/>
                <a:gd name="T86" fmla="*/ 103 w 178"/>
                <a:gd name="T87" fmla="*/ 294 h 294"/>
                <a:gd name="T88" fmla="*/ 112 w 178"/>
                <a:gd name="T89" fmla="*/ 231 h 294"/>
                <a:gd name="T90" fmla="*/ 103 w 178"/>
                <a:gd name="T91" fmla="*/ 284 h 294"/>
                <a:gd name="T92" fmla="*/ 75 w 178"/>
                <a:gd name="T93" fmla="*/ 231 h 294"/>
                <a:gd name="T94" fmla="*/ 103 w 178"/>
                <a:gd name="T95" fmla="*/ 284 h 294"/>
                <a:gd name="T96" fmla="*/ 133 w 178"/>
                <a:gd name="T97" fmla="*/ 226 h 294"/>
                <a:gd name="T98" fmla="*/ 138 w 178"/>
                <a:gd name="T99" fmla="*/ 231 h 294"/>
                <a:gd name="T100" fmla="*/ 169 w 178"/>
                <a:gd name="T101" fmla="*/ 269 h 294"/>
                <a:gd name="T102" fmla="*/ 160 w 178"/>
                <a:gd name="T103" fmla="*/ 284 h 294"/>
                <a:gd name="T104" fmla="*/ 151 w 178"/>
                <a:gd name="T105" fmla="*/ 249 h 294"/>
                <a:gd name="T106" fmla="*/ 137 w 178"/>
                <a:gd name="T107" fmla="*/ 284 h 294"/>
                <a:gd name="T108" fmla="*/ 137 w 178"/>
                <a:gd name="T109" fmla="*/ 294 h 294"/>
                <a:gd name="T110" fmla="*/ 178 w 178"/>
                <a:gd name="T111" fmla="*/ 289 h 294"/>
                <a:gd name="T112" fmla="*/ 169 w 178"/>
                <a:gd name="T113" fmla="*/ 269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78" h="294">
                  <a:moveTo>
                    <a:pt x="137" y="0"/>
                  </a:moveTo>
                  <a:cubicBezTo>
                    <a:pt x="135" y="0"/>
                    <a:pt x="133" y="1"/>
                    <a:pt x="133" y="5"/>
                  </a:cubicBezTo>
                  <a:cubicBezTo>
                    <a:pt x="133" y="8"/>
                    <a:pt x="135" y="9"/>
                    <a:pt x="137" y="9"/>
                  </a:cubicBezTo>
                  <a:cubicBezTo>
                    <a:pt x="138" y="9"/>
                    <a:pt x="138" y="9"/>
                    <a:pt x="138" y="9"/>
                  </a:cubicBezTo>
                  <a:cubicBezTo>
                    <a:pt x="140" y="6"/>
                    <a:pt x="142" y="3"/>
                    <a:pt x="144" y="0"/>
                  </a:cubicBezTo>
                  <a:lnTo>
                    <a:pt x="137" y="0"/>
                  </a:lnTo>
                  <a:close/>
                  <a:moveTo>
                    <a:pt x="41" y="39"/>
                  </a:moveTo>
                  <a:cubicBezTo>
                    <a:pt x="37" y="39"/>
                    <a:pt x="36" y="41"/>
                    <a:pt x="36" y="44"/>
                  </a:cubicBezTo>
                  <a:cubicBezTo>
                    <a:pt x="36" y="63"/>
                    <a:pt x="36" y="63"/>
                    <a:pt x="36" y="63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27" y="36"/>
                    <a:pt x="27" y="36"/>
                    <a:pt x="27" y="36"/>
                  </a:cubicBezTo>
                  <a:cubicBezTo>
                    <a:pt x="25" y="38"/>
                    <a:pt x="24" y="40"/>
                    <a:pt x="22" y="43"/>
                  </a:cubicBezTo>
                  <a:cubicBezTo>
                    <a:pt x="22" y="43"/>
                    <a:pt x="21" y="43"/>
                    <a:pt x="21" y="44"/>
                  </a:cubicBezTo>
                  <a:cubicBezTo>
                    <a:pt x="20" y="45"/>
                    <a:pt x="19" y="47"/>
                    <a:pt x="18" y="48"/>
                  </a:cubicBezTo>
                  <a:cubicBezTo>
                    <a:pt x="18" y="63"/>
                    <a:pt x="18" y="63"/>
                    <a:pt x="18" y="63"/>
                  </a:cubicBezTo>
                  <a:cubicBezTo>
                    <a:pt x="9" y="63"/>
                    <a:pt x="9" y="63"/>
                    <a:pt x="9" y="63"/>
                  </a:cubicBezTo>
                  <a:cubicBezTo>
                    <a:pt x="8" y="63"/>
                    <a:pt x="8" y="63"/>
                    <a:pt x="8" y="63"/>
                  </a:cubicBezTo>
                  <a:cubicBezTo>
                    <a:pt x="7" y="66"/>
                    <a:pt x="5" y="69"/>
                    <a:pt x="4" y="72"/>
                  </a:cubicBezTo>
                  <a:cubicBezTo>
                    <a:pt x="4" y="72"/>
                    <a:pt x="4" y="72"/>
                    <a:pt x="4" y="72"/>
                  </a:cubicBezTo>
                  <a:cubicBezTo>
                    <a:pt x="4" y="72"/>
                    <a:pt x="4" y="72"/>
                    <a:pt x="4" y="72"/>
                  </a:cubicBezTo>
                  <a:cubicBezTo>
                    <a:pt x="41" y="72"/>
                    <a:pt x="41" y="72"/>
                    <a:pt x="41" y="72"/>
                  </a:cubicBezTo>
                  <a:cubicBezTo>
                    <a:pt x="43" y="72"/>
                    <a:pt x="45" y="71"/>
                    <a:pt x="45" y="67"/>
                  </a:cubicBezTo>
                  <a:cubicBezTo>
                    <a:pt x="45" y="44"/>
                    <a:pt x="45" y="44"/>
                    <a:pt x="45" y="44"/>
                  </a:cubicBezTo>
                  <a:cubicBezTo>
                    <a:pt x="45" y="41"/>
                    <a:pt x="44" y="39"/>
                    <a:pt x="41" y="39"/>
                  </a:cubicBezTo>
                  <a:close/>
                  <a:moveTo>
                    <a:pt x="36" y="111"/>
                  </a:moveTo>
                  <a:cubicBezTo>
                    <a:pt x="9" y="111"/>
                    <a:pt x="9" y="111"/>
                    <a:pt x="9" y="111"/>
                  </a:cubicBezTo>
                  <a:cubicBezTo>
                    <a:pt x="4" y="111"/>
                    <a:pt x="0" y="115"/>
                    <a:pt x="0" y="120"/>
                  </a:cubicBezTo>
                  <a:cubicBezTo>
                    <a:pt x="0" y="174"/>
                    <a:pt x="0" y="174"/>
                    <a:pt x="0" y="174"/>
                  </a:cubicBezTo>
                  <a:cubicBezTo>
                    <a:pt x="0" y="179"/>
                    <a:pt x="4" y="183"/>
                    <a:pt x="9" y="183"/>
                  </a:cubicBezTo>
                  <a:cubicBezTo>
                    <a:pt x="36" y="183"/>
                    <a:pt x="36" y="183"/>
                    <a:pt x="36" y="183"/>
                  </a:cubicBezTo>
                  <a:cubicBezTo>
                    <a:pt x="41" y="183"/>
                    <a:pt x="45" y="179"/>
                    <a:pt x="45" y="174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45" y="115"/>
                    <a:pt x="41" y="111"/>
                    <a:pt x="36" y="111"/>
                  </a:cubicBezTo>
                  <a:close/>
                  <a:moveTo>
                    <a:pt x="36" y="174"/>
                  </a:moveTo>
                  <a:cubicBezTo>
                    <a:pt x="9" y="174"/>
                    <a:pt x="9" y="174"/>
                    <a:pt x="9" y="174"/>
                  </a:cubicBezTo>
                  <a:cubicBezTo>
                    <a:pt x="9" y="120"/>
                    <a:pt x="9" y="120"/>
                    <a:pt x="9" y="120"/>
                  </a:cubicBezTo>
                  <a:cubicBezTo>
                    <a:pt x="36" y="120"/>
                    <a:pt x="36" y="120"/>
                    <a:pt x="36" y="120"/>
                  </a:cubicBezTo>
                  <a:lnTo>
                    <a:pt x="36" y="174"/>
                  </a:lnTo>
                  <a:close/>
                  <a:moveTo>
                    <a:pt x="36" y="222"/>
                  </a:moveTo>
                  <a:cubicBezTo>
                    <a:pt x="9" y="222"/>
                    <a:pt x="9" y="222"/>
                    <a:pt x="9" y="222"/>
                  </a:cubicBezTo>
                  <a:cubicBezTo>
                    <a:pt x="7" y="222"/>
                    <a:pt x="6" y="222"/>
                    <a:pt x="4" y="223"/>
                  </a:cubicBezTo>
                  <a:cubicBezTo>
                    <a:pt x="4" y="223"/>
                    <a:pt x="4" y="223"/>
                    <a:pt x="4" y="223"/>
                  </a:cubicBezTo>
                  <a:cubicBezTo>
                    <a:pt x="6" y="226"/>
                    <a:pt x="7" y="229"/>
                    <a:pt x="9" y="232"/>
                  </a:cubicBezTo>
                  <a:cubicBezTo>
                    <a:pt x="9" y="231"/>
                    <a:pt x="9" y="231"/>
                    <a:pt x="9" y="231"/>
                  </a:cubicBezTo>
                  <a:cubicBezTo>
                    <a:pt x="36" y="231"/>
                    <a:pt x="36" y="231"/>
                    <a:pt x="36" y="231"/>
                  </a:cubicBezTo>
                  <a:cubicBezTo>
                    <a:pt x="36" y="267"/>
                    <a:pt x="36" y="267"/>
                    <a:pt x="36" y="267"/>
                  </a:cubicBezTo>
                  <a:cubicBezTo>
                    <a:pt x="38" y="269"/>
                    <a:pt x="40" y="271"/>
                    <a:pt x="42" y="273"/>
                  </a:cubicBezTo>
                  <a:cubicBezTo>
                    <a:pt x="43" y="274"/>
                    <a:pt x="44" y="274"/>
                    <a:pt x="45" y="275"/>
                  </a:cubicBezTo>
                  <a:cubicBezTo>
                    <a:pt x="45" y="231"/>
                    <a:pt x="45" y="231"/>
                    <a:pt x="45" y="231"/>
                  </a:cubicBezTo>
                  <a:cubicBezTo>
                    <a:pt x="45" y="226"/>
                    <a:pt x="41" y="222"/>
                    <a:pt x="36" y="222"/>
                  </a:cubicBezTo>
                  <a:close/>
                  <a:moveTo>
                    <a:pt x="103" y="0"/>
                  </a:moveTo>
                  <a:cubicBezTo>
                    <a:pt x="75" y="0"/>
                    <a:pt x="75" y="0"/>
                    <a:pt x="75" y="0"/>
                  </a:cubicBezTo>
                  <a:cubicBezTo>
                    <a:pt x="70" y="0"/>
                    <a:pt x="66" y="4"/>
                    <a:pt x="66" y="9"/>
                  </a:cubicBezTo>
                  <a:cubicBezTo>
                    <a:pt x="66" y="63"/>
                    <a:pt x="66" y="63"/>
                    <a:pt x="66" y="63"/>
                  </a:cubicBezTo>
                  <a:cubicBezTo>
                    <a:pt x="66" y="68"/>
                    <a:pt x="70" y="72"/>
                    <a:pt x="75" y="72"/>
                  </a:cubicBezTo>
                  <a:cubicBezTo>
                    <a:pt x="103" y="72"/>
                    <a:pt x="103" y="72"/>
                    <a:pt x="103" y="72"/>
                  </a:cubicBezTo>
                  <a:cubicBezTo>
                    <a:pt x="108" y="72"/>
                    <a:pt x="112" y="68"/>
                    <a:pt x="112" y="63"/>
                  </a:cubicBezTo>
                  <a:cubicBezTo>
                    <a:pt x="112" y="9"/>
                    <a:pt x="112" y="9"/>
                    <a:pt x="112" y="9"/>
                  </a:cubicBezTo>
                  <a:cubicBezTo>
                    <a:pt x="112" y="4"/>
                    <a:pt x="108" y="0"/>
                    <a:pt x="103" y="0"/>
                  </a:cubicBezTo>
                  <a:close/>
                  <a:moveTo>
                    <a:pt x="103" y="63"/>
                  </a:moveTo>
                  <a:cubicBezTo>
                    <a:pt x="75" y="63"/>
                    <a:pt x="75" y="63"/>
                    <a:pt x="75" y="63"/>
                  </a:cubicBezTo>
                  <a:cubicBezTo>
                    <a:pt x="75" y="9"/>
                    <a:pt x="75" y="9"/>
                    <a:pt x="75" y="9"/>
                  </a:cubicBezTo>
                  <a:cubicBezTo>
                    <a:pt x="103" y="9"/>
                    <a:pt x="103" y="9"/>
                    <a:pt x="103" y="9"/>
                  </a:cubicBezTo>
                  <a:lnTo>
                    <a:pt x="103" y="63"/>
                  </a:lnTo>
                  <a:close/>
                  <a:moveTo>
                    <a:pt x="107" y="150"/>
                  </a:moveTo>
                  <a:cubicBezTo>
                    <a:pt x="107" y="150"/>
                    <a:pt x="107" y="150"/>
                    <a:pt x="107" y="150"/>
                  </a:cubicBezTo>
                  <a:cubicBezTo>
                    <a:pt x="104" y="150"/>
                    <a:pt x="103" y="152"/>
                    <a:pt x="103" y="155"/>
                  </a:cubicBezTo>
                  <a:cubicBezTo>
                    <a:pt x="103" y="174"/>
                    <a:pt x="103" y="174"/>
                    <a:pt x="103" y="174"/>
                  </a:cubicBezTo>
                  <a:cubicBezTo>
                    <a:pt x="94" y="174"/>
                    <a:pt x="94" y="174"/>
                    <a:pt x="94" y="174"/>
                  </a:cubicBezTo>
                  <a:cubicBezTo>
                    <a:pt x="94" y="111"/>
                    <a:pt x="94" y="111"/>
                    <a:pt x="94" y="111"/>
                  </a:cubicBezTo>
                  <a:cubicBezTo>
                    <a:pt x="71" y="111"/>
                    <a:pt x="71" y="111"/>
                    <a:pt x="71" y="111"/>
                  </a:cubicBezTo>
                  <a:cubicBezTo>
                    <a:pt x="68" y="111"/>
                    <a:pt x="66" y="112"/>
                    <a:pt x="66" y="115"/>
                  </a:cubicBezTo>
                  <a:cubicBezTo>
                    <a:pt x="66" y="119"/>
                    <a:pt x="68" y="120"/>
                    <a:pt x="71" y="120"/>
                  </a:cubicBezTo>
                  <a:cubicBezTo>
                    <a:pt x="84" y="120"/>
                    <a:pt x="84" y="120"/>
                    <a:pt x="84" y="120"/>
                  </a:cubicBezTo>
                  <a:cubicBezTo>
                    <a:pt x="84" y="174"/>
                    <a:pt x="84" y="174"/>
                    <a:pt x="84" y="174"/>
                  </a:cubicBezTo>
                  <a:cubicBezTo>
                    <a:pt x="71" y="174"/>
                    <a:pt x="71" y="174"/>
                    <a:pt x="71" y="174"/>
                  </a:cubicBezTo>
                  <a:cubicBezTo>
                    <a:pt x="68" y="174"/>
                    <a:pt x="66" y="175"/>
                    <a:pt x="66" y="178"/>
                  </a:cubicBezTo>
                  <a:cubicBezTo>
                    <a:pt x="66" y="181"/>
                    <a:pt x="68" y="183"/>
                    <a:pt x="71" y="183"/>
                  </a:cubicBezTo>
                  <a:cubicBezTo>
                    <a:pt x="107" y="183"/>
                    <a:pt x="107" y="183"/>
                    <a:pt x="107" y="183"/>
                  </a:cubicBezTo>
                  <a:cubicBezTo>
                    <a:pt x="110" y="183"/>
                    <a:pt x="112" y="181"/>
                    <a:pt x="112" y="178"/>
                  </a:cubicBezTo>
                  <a:cubicBezTo>
                    <a:pt x="112" y="172"/>
                    <a:pt x="112" y="172"/>
                    <a:pt x="112" y="172"/>
                  </a:cubicBezTo>
                  <a:cubicBezTo>
                    <a:pt x="110" y="165"/>
                    <a:pt x="108" y="158"/>
                    <a:pt x="107" y="150"/>
                  </a:cubicBezTo>
                  <a:close/>
                  <a:moveTo>
                    <a:pt x="103" y="222"/>
                  </a:moveTo>
                  <a:cubicBezTo>
                    <a:pt x="75" y="222"/>
                    <a:pt x="75" y="222"/>
                    <a:pt x="75" y="222"/>
                  </a:cubicBezTo>
                  <a:cubicBezTo>
                    <a:pt x="70" y="222"/>
                    <a:pt x="66" y="226"/>
                    <a:pt x="66" y="231"/>
                  </a:cubicBezTo>
                  <a:cubicBezTo>
                    <a:pt x="66" y="284"/>
                    <a:pt x="66" y="284"/>
                    <a:pt x="66" y="284"/>
                  </a:cubicBezTo>
                  <a:cubicBezTo>
                    <a:pt x="66" y="289"/>
                    <a:pt x="70" y="294"/>
                    <a:pt x="75" y="294"/>
                  </a:cubicBezTo>
                  <a:cubicBezTo>
                    <a:pt x="103" y="294"/>
                    <a:pt x="103" y="294"/>
                    <a:pt x="103" y="294"/>
                  </a:cubicBezTo>
                  <a:cubicBezTo>
                    <a:pt x="108" y="294"/>
                    <a:pt x="112" y="289"/>
                    <a:pt x="112" y="284"/>
                  </a:cubicBezTo>
                  <a:cubicBezTo>
                    <a:pt x="112" y="231"/>
                    <a:pt x="112" y="231"/>
                    <a:pt x="112" y="231"/>
                  </a:cubicBezTo>
                  <a:cubicBezTo>
                    <a:pt x="112" y="226"/>
                    <a:pt x="108" y="222"/>
                    <a:pt x="103" y="222"/>
                  </a:cubicBezTo>
                  <a:close/>
                  <a:moveTo>
                    <a:pt x="103" y="284"/>
                  </a:moveTo>
                  <a:cubicBezTo>
                    <a:pt x="75" y="284"/>
                    <a:pt x="75" y="284"/>
                    <a:pt x="75" y="284"/>
                  </a:cubicBezTo>
                  <a:cubicBezTo>
                    <a:pt x="75" y="231"/>
                    <a:pt x="75" y="231"/>
                    <a:pt x="75" y="231"/>
                  </a:cubicBezTo>
                  <a:cubicBezTo>
                    <a:pt x="103" y="231"/>
                    <a:pt x="103" y="231"/>
                    <a:pt x="103" y="231"/>
                  </a:cubicBezTo>
                  <a:lnTo>
                    <a:pt x="103" y="284"/>
                  </a:lnTo>
                  <a:close/>
                  <a:moveTo>
                    <a:pt x="133" y="224"/>
                  </a:moveTo>
                  <a:cubicBezTo>
                    <a:pt x="133" y="224"/>
                    <a:pt x="133" y="225"/>
                    <a:pt x="133" y="226"/>
                  </a:cubicBezTo>
                  <a:cubicBezTo>
                    <a:pt x="133" y="230"/>
                    <a:pt x="135" y="231"/>
                    <a:pt x="137" y="231"/>
                  </a:cubicBezTo>
                  <a:cubicBezTo>
                    <a:pt x="138" y="231"/>
                    <a:pt x="138" y="231"/>
                    <a:pt x="138" y="231"/>
                  </a:cubicBezTo>
                  <a:cubicBezTo>
                    <a:pt x="136" y="229"/>
                    <a:pt x="135" y="226"/>
                    <a:pt x="133" y="224"/>
                  </a:cubicBezTo>
                  <a:close/>
                  <a:moveTo>
                    <a:pt x="169" y="269"/>
                  </a:moveTo>
                  <a:cubicBezTo>
                    <a:pt x="169" y="284"/>
                    <a:pt x="169" y="284"/>
                    <a:pt x="169" y="284"/>
                  </a:cubicBezTo>
                  <a:cubicBezTo>
                    <a:pt x="160" y="284"/>
                    <a:pt x="160" y="284"/>
                    <a:pt x="160" y="284"/>
                  </a:cubicBezTo>
                  <a:cubicBezTo>
                    <a:pt x="160" y="260"/>
                    <a:pt x="160" y="260"/>
                    <a:pt x="160" y="260"/>
                  </a:cubicBezTo>
                  <a:cubicBezTo>
                    <a:pt x="157" y="256"/>
                    <a:pt x="154" y="253"/>
                    <a:pt x="151" y="249"/>
                  </a:cubicBezTo>
                  <a:cubicBezTo>
                    <a:pt x="151" y="284"/>
                    <a:pt x="151" y="284"/>
                    <a:pt x="151" y="284"/>
                  </a:cubicBezTo>
                  <a:cubicBezTo>
                    <a:pt x="137" y="284"/>
                    <a:pt x="137" y="284"/>
                    <a:pt x="137" y="284"/>
                  </a:cubicBezTo>
                  <a:cubicBezTo>
                    <a:pt x="135" y="284"/>
                    <a:pt x="133" y="286"/>
                    <a:pt x="133" y="289"/>
                  </a:cubicBezTo>
                  <a:cubicBezTo>
                    <a:pt x="133" y="292"/>
                    <a:pt x="135" y="294"/>
                    <a:pt x="137" y="294"/>
                  </a:cubicBezTo>
                  <a:cubicBezTo>
                    <a:pt x="174" y="294"/>
                    <a:pt x="174" y="294"/>
                    <a:pt x="174" y="294"/>
                  </a:cubicBezTo>
                  <a:cubicBezTo>
                    <a:pt x="176" y="294"/>
                    <a:pt x="178" y="292"/>
                    <a:pt x="178" y="289"/>
                  </a:cubicBezTo>
                  <a:cubicBezTo>
                    <a:pt x="178" y="277"/>
                    <a:pt x="178" y="277"/>
                    <a:pt x="178" y="277"/>
                  </a:cubicBezTo>
                  <a:cubicBezTo>
                    <a:pt x="175" y="274"/>
                    <a:pt x="172" y="272"/>
                    <a:pt x="169" y="269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754" name="Freeform 153"/>
            <p:cNvSpPr>
              <a:spLocks/>
            </p:cNvSpPr>
            <p:nvPr userDrawn="1"/>
          </p:nvSpPr>
          <p:spPr bwMode="gray">
            <a:xfrm>
              <a:off x="11164888" y="5548313"/>
              <a:ext cx="73025" cy="74613"/>
            </a:xfrm>
            <a:custGeom>
              <a:avLst/>
              <a:gdLst>
                <a:gd name="T0" fmla="*/ 40 w 41"/>
                <a:gd name="T1" fmla="*/ 23 h 41"/>
                <a:gd name="T2" fmla="*/ 19 w 41"/>
                <a:gd name="T3" fmla="*/ 40 h 41"/>
                <a:gd name="T4" fmla="*/ 2 w 41"/>
                <a:gd name="T5" fmla="*/ 18 h 41"/>
                <a:gd name="T6" fmla="*/ 23 w 41"/>
                <a:gd name="T7" fmla="*/ 1 h 41"/>
                <a:gd name="T8" fmla="*/ 40 w 41"/>
                <a:gd name="T9" fmla="*/ 2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41">
                  <a:moveTo>
                    <a:pt x="40" y="23"/>
                  </a:moveTo>
                  <a:cubicBezTo>
                    <a:pt x="39" y="33"/>
                    <a:pt x="29" y="41"/>
                    <a:pt x="19" y="40"/>
                  </a:cubicBezTo>
                  <a:cubicBezTo>
                    <a:pt x="8" y="39"/>
                    <a:pt x="0" y="29"/>
                    <a:pt x="2" y="18"/>
                  </a:cubicBezTo>
                  <a:cubicBezTo>
                    <a:pt x="3" y="8"/>
                    <a:pt x="12" y="0"/>
                    <a:pt x="23" y="1"/>
                  </a:cubicBezTo>
                  <a:cubicBezTo>
                    <a:pt x="34" y="2"/>
                    <a:pt x="41" y="12"/>
                    <a:pt x="40" y="23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755" name="Freeform 154"/>
            <p:cNvSpPr>
              <a:spLocks/>
            </p:cNvSpPr>
            <p:nvPr userDrawn="1"/>
          </p:nvSpPr>
          <p:spPr bwMode="gray">
            <a:xfrm>
              <a:off x="11156951" y="5618163"/>
              <a:ext cx="74613" cy="73025"/>
            </a:xfrm>
            <a:custGeom>
              <a:avLst/>
              <a:gdLst>
                <a:gd name="T0" fmla="*/ 40 w 41"/>
                <a:gd name="T1" fmla="*/ 22 h 40"/>
                <a:gd name="T2" fmla="*/ 19 w 41"/>
                <a:gd name="T3" fmla="*/ 39 h 40"/>
                <a:gd name="T4" fmla="*/ 1 w 41"/>
                <a:gd name="T5" fmla="*/ 18 h 40"/>
                <a:gd name="T6" fmla="*/ 23 w 41"/>
                <a:gd name="T7" fmla="*/ 1 h 40"/>
                <a:gd name="T8" fmla="*/ 40 w 41"/>
                <a:gd name="T9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40">
                  <a:moveTo>
                    <a:pt x="40" y="22"/>
                  </a:moveTo>
                  <a:cubicBezTo>
                    <a:pt x="39" y="33"/>
                    <a:pt x="29" y="40"/>
                    <a:pt x="19" y="39"/>
                  </a:cubicBezTo>
                  <a:cubicBezTo>
                    <a:pt x="8" y="38"/>
                    <a:pt x="0" y="29"/>
                    <a:pt x="1" y="18"/>
                  </a:cubicBezTo>
                  <a:cubicBezTo>
                    <a:pt x="3" y="7"/>
                    <a:pt x="12" y="0"/>
                    <a:pt x="23" y="1"/>
                  </a:cubicBezTo>
                  <a:cubicBezTo>
                    <a:pt x="33" y="2"/>
                    <a:pt x="41" y="11"/>
                    <a:pt x="40" y="22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756" name="Freeform 155"/>
            <p:cNvSpPr>
              <a:spLocks/>
            </p:cNvSpPr>
            <p:nvPr userDrawn="1"/>
          </p:nvSpPr>
          <p:spPr bwMode="gray">
            <a:xfrm>
              <a:off x="11150601" y="5686425"/>
              <a:ext cx="73025" cy="74613"/>
            </a:xfrm>
            <a:custGeom>
              <a:avLst/>
              <a:gdLst>
                <a:gd name="T0" fmla="*/ 40 w 41"/>
                <a:gd name="T1" fmla="*/ 23 h 41"/>
                <a:gd name="T2" fmla="*/ 18 w 41"/>
                <a:gd name="T3" fmla="*/ 40 h 41"/>
                <a:gd name="T4" fmla="*/ 1 w 41"/>
                <a:gd name="T5" fmla="*/ 18 h 41"/>
                <a:gd name="T6" fmla="*/ 23 w 41"/>
                <a:gd name="T7" fmla="*/ 1 h 41"/>
                <a:gd name="T8" fmla="*/ 40 w 41"/>
                <a:gd name="T9" fmla="*/ 2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41">
                  <a:moveTo>
                    <a:pt x="40" y="23"/>
                  </a:moveTo>
                  <a:cubicBezTo>
                    <a:pt x="39" y="33"/>
                    <a:pt x="29" y="41"/>
                    <a:pt x="18" y="40"/>
                  </a:cubicBezTo>
                  <a:cubicBezTo>
                    <a:pt x="8" y="39"/>
                    <a:pt x="0" y="29"/>
                    <a:pt x="1" y="18"/>
                  </a:cubicBezTo>
                  <a:cubicBezTo>
                    <a:pt x="2" y="8"/>
                    <a:pt x="12" y="0"/>
                    <a:pt x="23" y="1"/>
                  </a:cubicBezTo>
                  <a:cubicBezTo>
                    <a:pt x="33" y="2"/>
                    <a:pt x="41" y="12"/>
                    <a:pt x="40" y="23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757" name="Freeform 156"/>
            <p:cNvSpPr>
              <a:spLocks/>
            </p:cNvSpPr>
            <p:nvPr userDrawn="1"/>
          </p:nvSpPr>
          <p:spPr bwMode="gray">
            <a:xfrm>
              <a:off x="11142663" y="5757863"/>
              <a:ext cx="74613" cy="71438"/>
            </a:xfrm>
            <a:custGeom>
              <a:avLst/>
              <a:gdLst>
                <a:gd name="T0" fmla="*/ 40 w 41"/>
                <a:gd name="T1" fmla="*/ 22 h 40"/>
                <a:gd name="T2" fmla="*/ 18 w 41"/>
                <a:gd name="T3" fmla="*/ 39 h 40"/>
                <a:gd name="T4" fmla="*/ 1 w 41"/>
                <a:gd name="T5" fmla="*/ 18 h 40"/>
                <a:gd name="T6" fmla="*/ 22 w 41"/>
                <a:gd name="T7" fmla="*/ 1 h 40"/>
                <a:gd name="T8" fmla="*/ 40 w 41"/>
                <a:gd name="T9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40">
                  <a:moveTo>
                    <a:pt x="40" y="22"/>
                  </a:moveTo>
                  <a:cubicBezTo>
                    <a:pt x="38" y="33"/>
                    <a:pt x="29" y="40"/>
                    <a:pt x="18" y="39"/>
                  </a:cubicBezTo>
                  <a:cubicBezTo>
                    <a:pt x="8" y="38"/>
                    <a:pt x="0" y="29"/>
                    <a:pt x="1" y="18"/>
                  </a:cubicBezTo>
                  <a:cubicBezTo>
                    <a:pt x="2" y="7"/>
                    <a:pt x="12" y="0"/>
                    <a:pt x="22" y="1"/>
                  </a:cubicBezTo>
                  <a:cubicBezTo>
                    <a:pt x="33" y="2"/>
                    <a:pt x="41" y="11"/>
                    <a:pt x="40" y="22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758" name="Freeform 157"/>
            <p:cNvSpPr>
              <a:spLocks/>
            </p:cNvSpPr>
            <p:nvPr userDrawn="1"/>
          </p:nvSpPr>
          <p:spPr bwMode="gray">
            <a:xfrm>
              <a:off x="11136313" y="5826125"/>
              <a:ext cx="73025" cy="73025"/>
            </a:xfrm>
            <a:custGeom>
              <a:avLst/>
              <a:gdLst>
                <a:gd name="T0" fmla="*/ 39 w 41"/>
                <a:gd name="T1" fmla="*/ 23 h 41"/>
                <a:gd name="T2" fmla="*/ 18 w 41"/>
                <a:gd name="T3" fmla="*/ 40 h 41"/>
                <a:gd name="T4" fmla="*/ 1 w 41"/>
                <a:gd name="T5" fmla="*/ 18 h 41"/>
                <a:gd name="T6" fmla="*/ 22 w 41"/>
                <a:gd name="T7" fmla="*/ 1 h 41"/>
                <a:gd name="T8" fmla="*/ 39 w 41"/>
                <a:gd name="T9" fmla="*/ 2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41">
                  <a:moveTo>
                    <a:pt x="39" y="23"/>
                  </a:moveTo>
                  <a:cubicBezTo>
                    <a:pt x="38" y="33"/>
                    <a:pt x="29" y="41"/>
                    <a:pt x="18" y="40"/>
                  </a:cubicBezTo>
                  <a:cubicBezTo>
                    <a:pt x="7" y="39"/>
                    <a:pt x="0" y="29"/>
                    <a:pt x="1" y="18"/>
                  </a:cubicBezTo>
                  <a:cubicBezTo>
                    <a:pt x="2" y="8"/>
                    <a:pt x="12" y="0"/>
                    <a:pt x="22" y="1"/>
                  </a:cubicBezTo>
                  <a:cubicBezTo>
                    <a:pt x="33" y="2"/>
                    <a:pt x="41" y="12"/>
                    <a:pt x="39" y="23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759" name="Freeform 158"/>
            <p:cNvSpPr>
              <a:spLocks/>
            </p:cNvSpPr>
            <p:nvPr userDrawn="1"/>
          </p:nvSpPr>
          <p:spPr bwMode="gray">
            <a:xfrm>
              <a:off x="11128376" y="5895975"/>
              <a:ext cx="71438" cy="71438"/>
            </a:xfrm>
            <a:custGeom>
              <a:avLst/>
              <a:gdLst>
                <a:gd name="T0" fmla="*/ 39 w 40"/>
                <a:gd name="T1" fmla="*/ 22 h 40"/>
                <a:gd name="T2" fmla="*/ 18 w 40"/>
                <a:gd name="T3" fmla="*/ 39 h 40"/>
                <a:gd name="T4" fmla="*/ 1 w 40"/>
                <a:gd name="T5" fmla="*/ 18 h 40"/>
                <a:gd name="T6" fmla="*/ 22 w 40"/>
                <a:gd name="T7" fmla="*/ 1 h 40"/>
                <a:gd name="T8" fmla="*/ 39 w 40"/>
                <a:gd name="T9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39" y="22"/>
                  </a:moveTo>
                  <a:cubicBezTo>
                    <a:pt x="38" y="33"/>
                    <a:pt x="29" y="40"/>
                    <a:pt x="18" y="39"/>
                  </a:cubicBezTo>
                  <a:cubicBezTo>
                    <a:pt x="7" y="38"/>
                    <a:pt x="0" y="29"/>
                    <a:pt x="1" y="18"/>
                  </a:cubicBezTo>
                  <a:cubicBezTo>
                    <a:pt x="2" y="7"/>
                    <a:pt x="11" y="0"/>
                    <a:pt x="22" y="1"/>
                  </a:cubicBezTo>
                  <a:cubicBezTo>
                    <a:pt x="33" y="2"/>
                    <a:pt x="40" y="11"/>
                    <a:pt x="39" y="22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760" name="Freeform 159"/>
            <p:cNvSpPr>
              <a:spLocks/>
            </p:cNvSpPr>
            <p:nvPr userDrawn="1"/>
          </p:nvSpPr>
          <p:spPr bwMode="gray">
            <a:xfrm>
              <a:off x="8037513" y="5781675"/>
              <a:ext cx="649288" cy="263525"/>
            </a:xfrm>
            <a:custGeom>
              <a:avLst/>
              <a:gdLst>
                <a:gd name="T0" fmla="*/ 39 w 360"/>
                <a:gd name="T1" fmla="*/ 142 h 146"/>
                <a:gd name="T2" fmla="*/ 360 w 360"/>
                <a:gd name="T3" fmla="*/ 55 h 146"/>
                <a:gd name="T4" fmla="*/ 345 w 360"/>
                <a:gd name="T5" fmla="*/ 0 h 146"/>
                <a:gd name="T6" fmla="*/ 25 w 360"/>
                <a:gd name="T7" fmla="*/ 87 h 146"/>
                <a:gd name="T8" fmla="*/ 4 w 360"/>
                <a:gd name="T9" fmla="*/ 121 h 146"/>
                <a:gd name="T10" fmla="*/ 39 w 360"/>
                <a:gd name="T11" fmla="*/ 142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0" h="146">
                  <a:moveTo>
                    <a:pt x="39" y="142"/>
                  </a:moveTo>
                  <a:cubicBezTo>
                    <a:pt x="360" y="55"/>
                    <a:pt x="360" y="55"/>
                    <a:pt x="360" y="55"/>
                  </a:cubicBezTo>
                  <a:cubicBezTo>
                    <a:pt x="345" y="0"/>
                    <a:pt x="345" y="0"/>
                    <a:pt x="345" y="0"/>
                  </a:cubicBezTo>
                  <a:cubicBezTo>
                    <a:pt x="25" y="87"/>
                    <a:pt x="25" y="87"/>
                    <a:pt x="25" y="87"/>
                  </a:cubicBezTo>
                  <a:cubicBezTo>
                    <a:pt x="9" y="91"/>
                    <a:pt x="0" y="106"/>
                    <a:pt x="4" y="121"/>
                  </a:cubicBezTo>
                  <a:cubicBezTo>
                    <a:pt x="9" y="137"/>
                    <a:pt x="24" y="146"/>
                    <a:pt x="39" y="142"/>
                  </a:cubicBezTo>
                </a:path>
              </a:pathLst>
            </a:custGeom>
            <a:solidFill>
              <a:srgbClr val="107C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761" name="Freeform 160"/>
            <p:cNvSpPr>
              <a:spLocks/>
            </p:cNvSpPr>
            <p:nvPr userDrawn="1"/>
          </p:nvSpPr>
          <p:spPr bwMode="gray">
            <a:xfrm>
              <a:off x="8070851" y="5924550"/>
              <a:ext cx="90488" cy="114300"/>
            </a:xfrm>
            <a:custGeom>
              <a:avLst/>
              <a:gdLst>
                <a:gd name="T0" fmla="*/ 33 w 50"/>
                <a:gd name="T1" fmla="*/ 0 h 64"/>
                <a:gd name="T2" fmla="*/ 6 w 50"/>
                <a:gd name="T3" fmla="*/ 8 h 64"/>
                <a:gd name="T4" fmla="*/ 3 w 50"/>
                <a:gd name="T5" fmla="*/ 8 h 64"/>
                <a:gd name="T6" fmla="*/ 3 w 50"/>
                <a:gd name="T7" fmla="*/ 8 h 64"/>
                <a:gd name="T8" fmla="*/ 0 w 50"/>
                <a:gd name="T9" fmla="*/ 10 h 64"/>
                <a:gd name="T10" fmla="*/ 10 w 50"/>
                <a:gd name="T11" fmla="*/ 63 h 64"/>
                <a:gd name="T12" fmla="*/ 15 w 50"/>
                <a:gd name="T13" fmla="*/ 64 h 64"/>
                <a:gd name="T14" fmla="*/ 16 w 50"/>
                <a:gd name="T15" fmla="*/ 63 h 64"/>
                <a:gd name="T16" fmla="*/ 18 w 50"/>
                <a:gd name="T17" fmla="*/ 63 h 64"/>
                <a:gd name="T18" fmla="*/ 20 w 50"/>
                <a:gd name="T19" fmla="*/ 63 h 64"/>
                <a:gd name="T20" fmla="*/ 50 w 50"/>
                <a:gd name="T21" fmla="*/ 55 h 64"/>
                <a:gd name="T22" fmla="*/ 33 w 50"/>
                <a:gd name="T23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0" h="64">
                  <a:moveTo>
                    <a:pt x="33" y="0"/>
                  </a:moveTo>
                  <a:cubicBezTo>
                    <a:pt x="6" y="8"/>
                    <a:pt x="6" y="8"/>
                    <a:pt x="6" y="8"/>
                  </a:cubicBezTo>
                  <a:cubicBezTo>
                    <a:pt x="5" y="8"/>
                    <a:pt x="4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9"/>
                    <a:pt x="1" y="9"/>
                    <a:pt x="0" y="10"/>
                  </a:cubicBezTo>
                  <a:cubicBezTo>
                    <a:pt x="10" y="63"/>
                    <a:pt x="10" y="63"/>
                    <a:pt x="10" y="63"/>
                  </a:cubicBezTo>
                  <a:cubicBezTo>
                    <a:pt x="12" y="64"/>
                    <a:pt x="13" y="64"/>
                    <a:pt x="15" y="64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63"/>
                    <a:pt x="17" y="63"/>
                    <a:pt x="18" y="63"/>
                  </a:cubicBezTo>
                  <a:cubicBezTo>
                    <a:pt x="19" y="63"/>
                    <a:pt x="19" y="63"/>
                    <a:pt x="20" y="63"/>
                  </a:cubicBezTo>
                  <a:cubicBezTo>
                    <a:pt x="50" y="55"/>
                    <a:pt x="50" y="55"/>
                    <a:pt x="50" y="55"/>
                  </a:cubicBezTo>
                  <a:lnTo>
                    <a:pt x="33" y="0"/>
                  </a:lnTo>
                  <a:close/>
                </a:path>
              </a:pathLst>
            </a:custGeom>
            <a:solidFill>
              <a:srgbClr val="0D5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762" name="Freeform 161"/>
            <p:cNvSpPr>
              <a:spLocks/>
            </p:cNvSpPr>
            <p:nvPr userDrawn="1"/>
          </p:nvSpPr>
          <p:spPr bwMode="gray">
            <a:xfrm>
              <a:off x="8091488" y="5668963"/>
              <a:ext cx="554038" cy="960438"/>
            </a:xfrm>
            <a:custGeom>
              <a:avLst/>
              <a:gdLst>
                <a:gd name="T0" fmla="*/ 238 w 307"/>
                <a:gd name="T1" fmla="*/ 303 h 535"/>
                <a:gd name="T2" fmla="*/ 278 w 307"/>
                <a:gd name="T3" fmla="*/ 206 h 535"/>
                <a:gd name="T4" fmla="*/ 281 w 307"/>
                <a:gd name="T5" fmla="*/ 159 h 535"/>
                <a:gd name="T6" fmla="*/ 244 w 307"/>
                <a:gd name="T7" fmla="*/ 27 h 535"/>
                <a:gd name="T8" fmla="*/ 243 w 307"/>
                <a:gd name="T9" fmla="*/ 27 h 535"/>
                <a:gd name="T10" fmla="*/ 206 w 307"/>
                <a:gd name="T11" fmla="*/ 3 h 535"/>
                <a:gd name="T12" fmla="*/ 177 w 307"/>
                <a:gd name="T13" fmla="*/ 41 h 535"/>
                <a:gd name="T14" fmla="*/ 178 w 307"/>
                <a:gd name="T15" fmla="*/ 43 h 535"/>
                <a:gd name="T16" fmla="*/ 178 w 307"/>
                <a:gd name="T17" fmla="*/ 43 h 535"/>
                <a:gd name="T18" fmla="*/ 142 w 307"/>
                <a:gd name="T19" fmla="*/ 23 h 535"/>
                <a:gd name="T20" fmla="*/ 113 w 307"/>
                <a:gd name="T21" fmla="*/ 59 h 535"/>
                <a:gd name="T22" fmla="*/ 78 w 307"/>
                <a:gd name="T23" fmla="*/ 41 h 535"/>
                <a:gd name="T24" fmla="*/ 49 w 307"/>
                <a:gd name="T25" fmla="*/ 80 h 535"/>
                <a:gd name="T26" fmla="*/ 55 w 307"/>
                <a:gd name="T27" fmla="*/ 95 h 535"/>
                <a:gd name="T28" fmla="*/ 32 w 307"/>
                <a:gd name="T29" fmla="*/ 90 h 535"/>
                <a:gd name="T30" fmla="*/ 3 w 307"/>
                <a:gd name="T31" fmla="*/ 128 h 535"/>
                <a:gd name="T32" fmla="*/ 3 w 307"/>
                <a:gd name="T33" fmla="*/ 129 h 535"/>
                <a:gd name="T34" fmla="*/ 3 w 307"/>
                <a:gd name="T35" fmla="*/ 129 h 535"/>
                <a:gd name="T36" fmla="*/ 46 w 307"/>
                <a:gd name="T37" fmla="*/ 364 h 535"/>
                <a:gd name="T38" fmla="*/ 94 w 307"/>
                <a:gd name="T39" fmla="*/ 535 h 535"/>
                <a:gd name="T40" fmla="*/ 307 w 307"/>
                <a:gd name="T41" fmla="*/ 528 h 535"/>
                <a:gd name="T42" fmla="*/ 238 w 307"/>
                <a:gd name="T43" fmla="*/ 303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7" h="535">
                  <a:moveTo>
                    <a:pt x="238" y="303"/>
                  </a:moveTo>
                  <a:cubicBezTo>
                    <a:pt x="278" y="206"/>
                    <a:pt x="278" y="206"/>
                    <a:pt x="278" y="206"/>
                  </a:cubicBezTo>
                  <a:cubicBezTo>
                    <a:pt x="285" y="192"/>
                    <a:pt x="286" y="175"/>
                    <a:pt x="281" y="159"/>
                  </a:cubicBezTo>
                  <a:cubicBezTo>
                    <a:pt x="244" y="27"/>
                    <a:pt x="244" y="27"/>
                    <a:pt x="244" y="27"/>
                  </a:cubicBezTo>
                  <a:cubicBezTo>
                    <a:pt x="243" y="27"/>
                    <a:pt x="243" y="27"/>
                    <a:pt x="243" y="27"/>
                  </a:cubicBezTo>
                  <a:cubicBezTo>
                    <a:pt x="239" y="11"/>
                    <a:pt x="223" y="0"/>
                    <a:pt x="206" y="3"/>
                  </a:cubicBezTo>
                  <a:cubicBezTo>
                    <a:pt x="188" y="5"/>
                    <a:pt x="175" y="22"/>
                    <a:pt x="177" y="41"/>
                  </a:cubicBezTo>
                  <a:cubicBezTo>
                    <a:pt x="177" y="42"/>
                    <a:pt x="178" y="42"/>
                    <a:pt x="178" y="43"/>
                  </a:cubicBezTo>
                  <a:cubicBezTo>
                    <a:pt x="178" y="43"/>
                    <a:pt x="178" y="43"/>
                    <a:pt x="178" y="43"/>
                  </a:cubicBezTo>
                  <a:cubicBezTo>
                    <a:pt x="172" y="29"/>
                    <a:pt x="157" y="20"/>
                    <a:pt x="142" y="23"/>
                  </a:cubicBezTo>
                  <a:cubicBezTo>
                    <a:pt x="124" y="25"/>
                    <a:pt x="111" y="41"/>
                    <a:pt x="113" y="59"/>
                  </a:cubicBezTo>
                  <a:cubicBezTo>
                    <a:pt x="106" y="47"/>
                    <a:pt x="93" y="39"/>
                    <a:pt x="78" y="41"/>
                  </a:cubicBezTo>
                  <a:cubicBezTo>
                    <a:pt x="59" y="44"/>
                    <a:pt x="47" y="61"/>
                    <a:pt x="49" y="80"/>
                  </a:cubicBezTo>
                  <a:cubicBezTo>
                    <a:pt x="50" y="86"/>
                    <a:pt x="52" y="91"/>
                    <a:pt x="55" y="95"/>
                  </a:cubicBezTo>
                  <a:cubicBezTo>
                    <a:pt x="49" y="91"/>
                    <a:pt x="40" y="88"/>
                    <a:pt x="32" y="90"/>
                  </a:cubicBezTo>
                  <a:cubicBezTo>
                    <a:pt x="13" y="92"/>
                    <a:pt x="0" y="109"/>
                    <a:pt x="3" y="128"/>
                  </a:cubicBezTo>
                  <a:cubicBezTo>
                    <a:pt x="3" y="128"/>
                    <a:pt x="3" y="129"/>
                    <a:pt x="3" y="129"/>
                  </a:cubicBezTo>
                  <a:cubicBezTo>
                    <a:pt x="3" y="129"/>
                    <a:pt x="3" y="129"/>
                    <a:pt x="3" y="129"/>
                  </a:cubicBezTo>
                  <a:cubicBezTo>
                    <a:pt x="46" y="364"/>
                    <a:pt x="46" y="364"/>
                    <a:pt x="46" y="364"/>
                  </a:cubicBezTo>
                  <a:cubicBezTo>
                    <a:pt x="49" y="368"/>
                    <a:pt x="94" y="535"/>
                    <a:pt x="94" y="535"/>
                  </a:cubicBezTo>
                  <a:cubicBezTo>
                    <a:pt x="307" y="528"/>
                    <a:pt x="307" y="528"/>
                    <a:pt x="307" y="528"/>
                  </a:cubicBezTo>
                  <a:cubicBezTo>
                    <a:pt x="238" y="303"/>
                    <a:pt x="238" y="303"/>
                    <a:pt x="238" y="303"/>
                  </a:cubicBezTo>
                </a:path>
              </a:pathLst>
            </a:custGeom>
            <a:solidFill>
              <a:srgbClr val="BB91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763" name="Freeform 162"/>
            <p:cNvSpPr>
              <a:spLocks/>
            </p:cNvSpPr>
            <p:nvPr userDrawn="1"/>
          </p:nvSpPr>
          <p:spPr bwMode="gray">
            <a:xfrm>
              <a:off x="8091488" y="5829300"/>
              <a:ext cx="295275" cy="823913"/>
            </a:xfrm>
            <a:custGeom>
              <a:avLst/>
              <a:gdLst>
                <a:gd name="T0" fmla="*/ 164 w 164"/>
                <a:gd name="T1" fmla="*/ 453 h 459"/>
                <a:gd name="T2" fmla="*/ 34 w 164"/>
                <a:gd name="T3" fmla="*/ 30 h 459"/>
                <a:gd name="T4" fmla="*/ 34 w 164"/>
                <a:gd name="T5" fmla="*/ 30 h 459"/>
                <a:gd name="T6" fmla="*/ 33 w 164"/>
                <a:gd name="T7" fmla="*/ 29 h 459"/>
                <a:gd name="T8" fmla="*/ 43 w 164"/>
                <a:gd name="T9" fmla="*/ 1 h 459"/>
                <a:gd name="T10" fmla="*/ 32 w 164"/>
                <a:gd name="T11" fmla="*/ 1 h 459"/>
                <a:gd name="T12" fmla="*/ 3 w 164"/>
                <a:gd name="T13" fmla="*/ 39 h 459"/>
                <a:gd name="T14" fmla="*/ 3 w 164"/>
                <a:gd name="T15" fmla="*/ 40 h 459"/>
                <a:gd name="T16" fmla="*/ 3 w 164"/>
                <a:gd name="T17" fmla="*/ 40 h 459"/>
                <a:gd name="T18" fmla="*/ 46 w 164"/>
                <a:gd name="T19" fmla="*/ 275 h 459"/>
                <a:gd name="T20" fmla="*/ 97 w 164"/>
                <a:gd name="T21" fmla="*/ 459 h 459"/>
                <a:gd name="T22" fmla="*/ 164 w 164"/>
                <a:gd name="T23" fmla="*/ 453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4" h="459">
                  <a:moveTo>
                    <a:pt x="164" y="453"/>
                  </a:moveTo>
                  <a:cubicBezTo>
                    <a:pt x="34" y="30"/>
                    <a:pt x="34" y="30"/>
                    <a:pt x="34" y="30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4" y="30"/>
                    <a:pt x="34" y="30"/>
                    <a:pt x="33" y="29"/>
                  </a:cubicBezTo>
                  <a:cubicBezTo>
                    <a:pt x="32" y="18"/>
                    <a:pt x="36" y="8"/>
                    <a:pt x="43" y="1"/>
                  </a:cubicBezTo>
                  <a:cubicBezTo>
                    <a:pt x="39" y="0"/>
                    <a:pt x="35" y="0"/>
                    <a:pt x="32" y="1"/>
                  </a:cubicBezTo>
                  <a:cubicBezTo>
                    <a:pt x="13" y="3"/>
                    <a:pt x="0" y="20"/>
                    <a:pt x="3" y="39"/>
                  </a:cubicBezTo>
                  <a:cubicBezTo>
                    <a:pt x="3" y="39"/>
                    <a:pt x="3" y="40"/>
                    <a:pt x="3" y="40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46" y="275"/>
                    <a:pt x="46" y="275"/>
                    <a:pt x="46" y="275"/>
                  </a:cubicBezTo>
                  <a:cubicBezTo>
                    <a:pt x="49" y="279"/>
                    <a:pt x="97" y="459"/>
                    <a:pt x="97" y="459"/>
                  </a:cubicBezTo>
                  <a:cubicBezTo>
                    <a:pt x="164" y="453"/>
                    <a:pt x="164" y="453"/>
                    <a:pt x="164" y="453"/>
                  </a:cubicBezTo>
                </a:path>
              </a:pathLst>
            </a:custGeom>
            <a:solidFill>
              <a:srgbClr val="AB84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764" name="Freeform 163"/>
            <p:cNvSpPr>
              <a:spLocks/>
            </p:cNvSpPr>
            <p:nvPr userDrawn="1"/>
          </p:nvSpPr>
          <p:spPr bwMode="gray">
            <a:xfrm>
              <a:off x="8150226" y="6272213"/>
              <a:ext cx="477838" cy="203200"/>
            </a:xfrm>
            <a:custGeom>
              <a:avLst/>
              <a:gdLst>
                <a:gd name="T0" fmla="*/ 263 w 264"/>
                <a:gd name="T1" fmla="*/ 58 h 113"/>
                <a:gd name="T2" fmla="*/ 256 w 264"/>
                <a:gd name="T3" fmla="*/ 69 h 113"/>
                <a:gd name="T4" fmla="*/ 21 w 264"/>
                <a:gd name="T5" fmla="*/ 112 h 113"/>
                <a:gd name="T6" fmla="*/ 10 w 264"/>
                <a:gd name="T7" fmla="*/ 105 h 113"/>
                <a:gd name="T8" fmla="*/ 1 w 264"/>
                <a:gd name="T9" fmla="*/ 55 h 113"/>
                <a:gd name="T10" fmla="*/ 8 w 264"/>
                <a:gd name="T11" fmla="*/ 44 h 113"/>
                <a:gd name="T12" fmla="*/ 243 w 264"/>
                <a:gd name="T13" fmla="*/ 1 h 113"/>
                <a:gd name="T14" fmla="*/ 254 w 264"/>
                <a:gd name="T15" fmla="*/ 8 h 113"/>
                <a:gd name="T16" fmla="*/ 263 w 264"/>
                <a:gd name="T17" fmla="*/ 58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4" h="113">
                  <a:moveTo>
                    <a:pt x="263" y="58"/>
                  </a:moveTo>
                  <a:cubicBezTo>
                    <a:pt x="264" y="63"/>
                    <a:pt x="261" y="68"/>
                    <a:pt x="256" y="69"/>
                  </a:cubicBezTo>
                  <a:cubicBezTo>
                    <a:pt x="21" y="112"/>
                    <a:pt x="21" y="112"/>
                    <a:pt x="21" y="112"/>
                  </a:cubicBezTo>
                  <a:cubicBezTo>
                    <a:pt x="16" y="113"/>
                    <a:pt x="11" y="110"/>
                    <a:pt x="10" y="105"/>
                  </a:cubicBezTo>
                  <a:cubicBezTo>
                    <a:pt x="1" y="55"/>
                    <a:pt x="1" y="55"/>
                    <a:pt x="1" y="55"/>
                  </a:cubicBezTo>
                  <a:cubicBezTo>
                    <a:pt x="0" y="50"/>
                    <a:pt x="3" y="45"/>
                    <a:pt x="8" y="44"/>
                  </a:cubicBezTo>
                  <a:cubicBezTo>
                    <a:pt x="243" y="1"/>
                    <a:pt x="243" y="1"/>
                    <a:pt x="243" y="1"/>
                  </a:cubicBezTo>
                  <a:cubicBezTo>
                    <a:pt x="248" y="0"/>
                    <a:pt x="253" y="3"/>
                    <a:pt x="254" y="8"/>
                  </a:cubicBezTo>
                  <a:cubicBezTo>
                    <a:pt x="263" y="58"/>
                    <a:pt x="263" y="58"/>
                    <a:pt x="263" y="58"/>
                  </a:cubicBezTo>
                </a:path>
              </a:pathLst>
            </a:custGeom>
            <a:solidFill>
              <a:srgbClr val="737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765" name="Freeform 164"/>
            <p:cNvSpPr>
              <a:spLocks/>
            </p:cNvSpPr>
            <p:nvPr userDrawn="1"/>
          </p:nvSpPr>
          <p:spPr bwMode="gray">
            <a:xfrm>
              <a:off x="8151813" y="6272213"/>
              <a:ext cx="473075" cy="203200"/>
            </a:xfrm>
            <a:custGeom>
              <a:avLst/>
              <a:gdLst>
                <a:gd name="T0" fmla="*/ 244 w 262"/>
                <a:gd name="T1" fmla="*/ 0 h 113"/>
                <a:gd name="T2" fmla="*/ 242 w 262"/>
                <a:gd name="T3" fmla="*/ 1 h 113"/>
                <a:gd name="T4" fmla="*/ 76 w 262"/>
                <a:gd name="T5" fmla="*/ 31 h 113"/>
                <a:gd name="T6" fmla="*/ 16 w 262"/>
                <a:gd name="T7" fmla="*/ 42 h 113"/>
                <a:gd name="T8" fmla="*/ 7 w 262"/>
                <a:gd name="T9" fmla="*/ 44 h 113"/>
                <a:gd name="T10" fmla="*/ 0 w 262"/>
                <a:gd name="T11" fmla="*/ 53 h 113"/>
                <a:gd name="T12" fmla="*/ 0 w 262"/>
                <a:gd name="T13" fmla="*/ 55 h 113"/>
                <a:gd name="T14" fmla="*/ 9 w 262"/>
                <a:gd name="T15" fmla="*/ 105 h 113"/>
                <a:gd name="T16" fmla="*/ 18 w 262"/>
                <a:gd name="T17" fmla="*/ 113 h 113"/>
                <a:gd name="T18" fmla="*/ 20 w 262"/>
                <a:gd name="T19" fmla="*/ 112 h 113"/>
                <a:gd name="T20" fmla="*/ 255 w 262"/>
                <a:gd name="T21" fmla="*/ 69 h 113"/>
                <a:gd name="T22" fmla="*/ 262 w 262"/>
                <a:gd name="T23" fmla="*/ 60 h 113"/>
                <a:gd name="T24" fmla="*/ 262 w 262"/>
                <a:gd name="T25" fmla="*/ 58 h 113"/>
                <a:gd name="T26" fmla="*/ 253 w 262"/>
                <a:gd name="T27" fmla="*/ 8 h 113"/>
                <a:gd name="T28" fmla="*/ 244 w 262"/>
                <a:gd name="T29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2" h="113">
                  <a:moveTo>
                    <a:pt x="244" y="0"/>
                  </a:moveTo>
                  <a:cubicBezTo>
                    <a:pt x="243" y="0"/>
                    <a:pt x="243" y="1"/>
                    <a:pt x="242" y="1"/>
                  </a:cubicBezTo>
                  <a:cubicBezTo>
                    <a:pt x="76" y="31"/>
                    <a:pt x="76" y="31"/>
                    <a:pt x="76" y="31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3" y="45"/>
                    <a:pt x="0" y="49"/>
                    <a:pt x="0" y="53"/>
                  </a:cubicBezTo>
                  <a:cubicBezTo>
                    <a:pt x="0" y="54"/>
                    <a:pt x="0" y="54"/>
                    <a:pt x="0" y="55"/>
                  </a:cubicBezTo>
                  <a:cubicBezTo>
                    <a:pt x="9" y="105"/>
                    <a:pt x="9" y="105"/>
                    <a:pt x="9" y="105"/>
                  </a:cubicBezTo>
                  <a:cubicBezTo>
                    <a:pt x="10" y="109"/>
                    <a:pt x="14" y="113"/>
                    <a:pt x="18" y="113"/>
                  </a:cubicBezTo>
                  <a:cubicBezTo>
                    <a:pt x="19" y="113"/>
                    <a:pt x="19" y="113"/>
                    <a:pt x="20" y="112"/>
                  </a:cubicBezTo>
                  <a:cubicBezTo>
                    <a:pt x="255" y="69"/>
                    <a:pt x="255" y="69"/>
                    <a:pt x="255" y="69"/>
                  </a:cubicBezTo>
                  <a:cubicBezTo>
                    <a:pt x="259" y="68"/>
                    <a:pt x="262" y="64"/>
                    <a:pt x="262" y="60"/>
                  </a:cubicBezTo>
                  <a:cubicBezTo>
                    <a:pt x="262" y="59"/>
                    <a:pt x="262" y="59"/>
                    <a:pt x="262" y="58"/>
                  </a:cubicBezTo>
                  <a:cubicBezTo>
                    <a:pt x="253" y="8"/>
                    <a:pt x="253" y="8"/>
                    <a:pt x="253" y="8"/>
                  </a:cubicBezTo>
                  <a:cubicBezTo>
                    <a:pt x="252" y="4"/>
                    <a:pt x="248" y="0"/>
                    <a:pt x="244" y="0"/>
                  </a:cubicBezTo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766" name="Freeform 165"/>
            <p:cNvSpPr>
              <a:spLocks/>
            </p:cNvSpPr>
            <p:nvPr userDrawn="1"/>
          </p:nvSpPr>
          <p:spPr bwMode="gray">
            <a:xfrm>
              <a:off x="8235951" y="6286500"/>
              <a:ext cx="306388" cy="174625"/>
            </a:xfrm>
            <a:custGeom>
              <a:avLst/>
              <a:gdLst>
                <a:gd name="T0" fmla="*/ 193 w 193"/>
                <a:gd name="T1" fmla="*/ 77 h 110"/>
                <a:gd name="T2" fmla="*/ 13 w 193"/>
                <a:gd name="T3" fmla="*/ 110 h 110"/>
                <a:gd name="T4" fmla="*/ 0 w 193"/>
                <a:gd name="T5" fmla="*/ 33 h 110"/>
                <a:gd name="T6" fmla="*/ 179 w 193"/>
                <a:gd name="T7" fmla="*/ 0 h 110"/>
                <a:gd name="T8" fmla="*/ 193 w 193"/>
                <a:gd name="T9" fmla="*/ 77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10">
                  <a:moveTo>
                    <a:pt x="193" y="77"/>
                  </a:moveTo>
                  <a:lnTo>
                    <a:pt x="13" y="110"/>
                  </a:lnTo>
                  <a:lnTo>
                    <a:pt x="0" y="33"/>
                  </a:lnTo>
                  <a:lnTo>
                    <a:pt x="179" y="0"/>
                  </a:lnTo>
                  <a:lnTo>
                    <a:pt x="193" y="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767" name="Freeform 166"/>
            <p:cNvSpPr>
              <a:spLocks/>
            </p:cNvSpPr>
            <p:nvPr userDrawn="1"/>
          </p:nvSpPr>
          <p:spPr bwMode="gray">
            <a:xfrm>
              <a:off x="8421688" y="6315075"/>
              <a:ext cx="84138" cy="90488"/>
            </a:xfrm>
            <a:custGeom>
              <a:avLst/>
              <a:gdLst>
                <a:gd name="T0" fmla="*/ 53 w 53"/>
                <a:gd name="T1" fmla="*/ 49 h 57"/>
                <a:gd name="T2" fmla="*/ 9 w 53"/>
                <a:gd name="T3" fmla="*/ 57 h 57"/>
                <a:gd name="T4" fmla="*/ 0 w 53"/>
                <a:gd name="T5" fmla="*/ 8 h 57"/>
                <a:gd name="T6" fmla="*/ 44 w 53"/>
                <a:gd name="T7" fmla="*/ 0 h 57"/>
                <a:gd name="T8" fmla="*/ 53 w 53"/>
                <a:gd name="T9" fmla="*/ 4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7">
                  <a:moveTo>
                    <a:pt x="53" y="49"/>
                  </a:moveTo>
                  <a:lnTo>
                    <a:pt x="9" y="57"/>
                  </a:lnTo>
                  <a:lnTo>
                    <a:pt x="0" y="8"/>
                  </a:lnTo>
                  <a:lnTo>
                    <a:pt x="44" y="0"/>
                  </a:lnTo>
                  <a:lnTo>
                    <a:pt x="53" y="49"/>
                  </a:lnTo>
                  <a:close/>
                </a:path>
              </a:pathLst>
            </a:custGeom>
            <a:solidFill>
              <a:srgbClr val="BAD8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768" name="Freeform 167"/>
            <p:cNvSpPr>
              <a:spLocks/>
            </p:cNvSpPr>
            <p:nvPr userDrawn="1"/>
          </p:nvSpPr>
          <p:spPr bwMode="gray">
            <a:xfrm>
              <a:off x="8447088" y="6346825"/>
              <a:ext cx="36513" cy="36513"/>
            </a:xfrm>
            <a:custGeom>
              <a:avLst/>
              <a:gdLst>
                <a:gd name="T0" fmla="*/ 15 w 23"/>
                <a:gd name="T1" fmla="*/ 1 h 23"/>
                <a:gd name="T2" fmla="*/ 4 w 23"/>
                <a:gd name="T3" fmla="*/ 0 h 23"/>
                <a:gd name="T4" fmla="*/ 4 w 23"/>
                <a:gd name="T5" fmla="*/ 7 h 23"/>
                <a:gd name="T6" fmla="*/ 7 w 23"/>
                <a:gd name="T7" fmla="*/ 7 h 23"/>
                <a:gd name="T8" fmla="*/ 7 w 23"/>
                <a:gd name="T9" fmla="*/ 4 h 23"/>
                <a:gd name="T10" fmla="*/ 10 w 23"/>
                <a:gd name="T11" fmla="*/ 4 h 23"/>
                <a:gd name="T12" fmla="*/ 8 w 23"/>
                <a:gd name="T13" fmla="*/ 12 h 23"/>
                <a:gd name="T14" fmla="*/ 7 w 23"/>
                <a:gd name="T15" fmla="*/ 18 h 23"/>
                <a:gd name="T16" fmla="*/ 0 w 23"/>
                <a:gd name="T17" fmla="*/ 21 h 23"/>
                <a:gd name="T18" fmla="*/ 1 w 23"/>
                <a:gd name="T19" fmla="*/ 23 h 23"/>
                <a:gd name="T20" fmla="*/ 9 w 23"/>
                <a:gd name="T21" fmla="*/ 20 h 23"/>
                <a:gd name="T22" fmla="*/ 11 w 23"/>
                <a:gd name="T23" fmla="*/ 12 h 23"/>
                <a:gd name="T24" fmla="*/ 16 w 23"/>
                <a:gd name="T25" fmla="*/ 15 h 23"/>
                <a:gd name="T26" fmla="*/ 13 w 23"/>
                <a:gd name="T27" fmla="*/ 22 h 23"/>
                <a:gd name="T28" fmla="*/ 16 w 23"/>
                <a:gd name="T29" fmla="*/ 22 h 23"/>
                <a:gd name="T30" fmla="*/ 19 w 23"/>
                <a:gd name="T31" fmla="*/ 14 h 23"/>
                <a:gd name="T32" fmla="*/ 13 w 23"/>
                <a:gd name="T33" fmla="*/ 11 h 23"/>
                <a:gd name="T34" fmla="*/ 15 w 23"/>
                <a:gd name="T35" fmla="*/ 5 h 23"/>
                <a:gd name="T36" fmla="*/ 18 w 23"/>
                <a:gd name="T37" fmla="*/ 9 h 23"/>
                <a:gd name="T38" fmla="*/ 23 w 23"/>
                <a:gd name="T39" fmla="*/ 6 h 23"/>
                <a:gd name="T40" fmla="*/ 20 w 23"/>
                <a:gd name="T41" fmla="*/ 4 h 23"/>
                <a:gd name="T42" fmla="*/ 18 w 23"/>
                <a:gd name="T43" fmla="*/ 5 h 23"/>
                <a:gd name="T44" fmla="*/ 15 w 23"/>
                <a:gd name="T45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3" h="23">
                  <a:moveTo>
                    <a:pt x="15" y="1"/>
                  </a:moveTo>
                  <a:lnTo>
                    <a:pt x="4" y="0"/>
                  </a:lnTo>
                  <a:lnTo>
                    <a:pt x="4" y="7"/>
                  </a:lnTo>
                  <a:lnTo>
                    <a:pt x="7" y="7"/>
                  </a:lnTo>
                  <a:lnTo>
                    <a:pt x="7" y="4"/>
                  </a:lnTo>
                  <a:lnTo>
                    <a:pt x="10" y="4"/>
                  </a:lnTo>
                  <a:lnTo>
                    <a:pt x="8" y="12"/>
                  </a:lnTo>
                  <a:lnTo>
                    <a:pt x="7" y="18"/>
                  </a:lnTo>
                  <a:lnTo>
                    <a:pt x="0" y="21"/>
                  </a:lnTo>
                  <a:lnTo>
                    <a:pt x="1" y="23"/>
                  </a:lnTo>
                  <a:lnTo>
                    <a:pt x="9" y="20"/>
                  </a:lnTo>
                  <a:lnTo>
                    <a:pt x="11" y="12"/>
                  </a:lnTo>
                  <a:lnTo>
                    <a:pt x="16" y="15"/>
                  </a:lnTo>
                  <a:lnTo>
                    <a:pt x="13" y="22"/>
                  </a:lnTo>
                  <a:lnTo>
                    <a:pt x="16" y="22"/>
                  </a:lnTo>
                  <a:lnTo>
                    <a:pt x="19" y="14"/>
                  </a:lnTo>
                  <a:lnTo>
                    <a:pt x="13" y="11"/>
                  </a:lnTo>
                  <a:lnTo>
                    <a:pt x="15" y="5"/>
                  </a:lnTo>
                  <a:lnTo>
                    <a:pt x="18" y="9"/>
                  </a:lnTo>
                  <a:lnTo>
                    <a:pt x="23" y="6"/>
                  </a:lnTo>
                  <a:lnTo>
                    <a:pt x="20" y="4"/>
                  </a:lnTo>
                  <a:lnTo>
                    <a:pt x="18" y="5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769" name="Freeform 168"/>
            <p:cNvSpPr>
              <a:spLocks/>
            </p:cNvSpPr>
            <p:nvPr userDrawn="1"/>
          </p:nvSpPr>
          <p:spPr bwMode="gray">
            <a:xfrm>
              <a:off x="8462963" y="6335713"/>
              <a:ext cx="11113" cy="11113"/>
            </a:xfrm>
            <a:custGeom>
              <a:avLst/>
              <a:gdLst>
                <a:gd name="T0" fmla="*/ 6 w 6"/>
                <a:gd name="T1" fmla="*/ 3 h 6"/>
                <a:gd name="T2" fmla="*/ 3 w 6"/>
                <a:gd name="T3" fmla="*/ 6 h 6"/>
                <a:gd name="T4" fmla="*/ 0 w 6"/>
                <a:gd name="T5" fmla="*/ 3 h 6"/>
                <a:gd name="T6" fmla="*/ 3 w 6"/>
                <a:gd name="T7" fmla="*/ 0 h 6"/>
                <a:gd name="T8" fmla="*/ 6 w 6"/>
                <a:gd name="T9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6" y="3"/>
                  </a:moveTo>
                  <a:cubicBezTo>
                    <a:pt x="5" y="5"/>
                    <a:pt x="4" y="6"/>
                    <a:pt x="3" y="6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5" y="0"/>
                    <a:pt x="6" y="2"/>
                    <a:pt x="6" y="3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770" name="Freeform 169"/>
            <p:cNvSpPr>
              <a:spLocks/>
            </p:cNvSpPr>
            <p:nvPr userDrawn="1"/>
          </p:nvSpPr>
          <p:spPr bwMode="gray">
            <a:xfrm>
              <a:off x="8347076" y="6327775"/>
              <a:ext cx="85725" cy="92075"/>
            </a:xfrm>
            <a:custGeom>
              <a:avLst/>
              <a:gdLst>
                <a:gd name="T0" fmla="*/ 54 w 54"/>
                <a:gd name="T1" fmla="*/ 49 h 58"/>
                <a:gd name="T2" fmla="*/ 8 w 54"/>
                <a:gd name="T3" fmla="*/ 58 h 58"/>
                <a:gd name="T4" fmla="*/ 0 w 54"/>
                <a:gd name="T5" fmla="*/ 9 h 58"/>
                <a:gd name="T6" fmla="*/ 45 w 54"/>
                <a:gd name="T7" fmla="*/ 0 h 58"/>
                <a:gd name="T8" fmla="*/ 54 w 54"/>
                <a:gd name="T9" fmla="*/ 49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8">
                  <a:moveTo>
                    <a:pt x="54" y="49"/>
                  </a:moveTo>
                  <a:lnTo>
                    <a:pt x="8" y="58"/>
                  </a:lnTo>
                  <a:lnTo>
                    <a:pt x="0" y="9"/>
                  </a:lnTo>
                  <a:lnTo>
                    <a:pt x="45" y="0"/>
                  </a:lnTo>
                  <a:lnTo>
                    <a:pt x="54" y="49"/>
                  </a:lnTo>
                  <a:close/>
                </a:path>
              </a:pathLst>
            </a:custGeom>
            <a:solidFill>
              <a:srgbClr val="BAD8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771" name="Freeform 170"/>
            <p:cNvSpPr>
              <a:spLocks/>
            </p:cNvSpPr>
            <p:nvPr userDrawn="1"/>
          </p:nvSpPr>
          <p:spPr bwMode="gray">
            <a:xfrm>
              <a:off x="8366126" y="6361113"/>
              <a:ext cx="46038" cy="31750"/>
            </a:xfrm>
            <a:custGeom>
              <a:avLst/>
              <a:gdLst>
                <a:gd name="T0" fmla="*/ 0 w 29"/>
                <a:gd name="T1" fmla="*/ 4 h 20"/>
                <a:gd name="T2" fmla="*/ 3 w 29"/>
                <a:gd name="T3" fmla="*/ 20 h 20"/>
                <a:gd name="T4" fmla="*/ 29 w 29"/>
                <a:gd name="T5" fmla="*/ 15 h 20"/>
                <a:gd name="T6" fmla="*/ 27 w 29"/>
                <a:gd name="T7" fmla="*/ 0 h 20"/>
                <a:gd name="T8" fmla="*/ 16 w 29"/>
                <a:gd name="T9" fmla="*/ 12 h 20"/>
                <a:gd name="T10" fmla="*/ 0 w 29"/>
                <a:gd name="T11" fmla="*/ 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0">
                  <a:moveTo>
                    <a:pt x="0" y="4"/>
                  </a:moveTo>
                  <a:lnTo>
                    <a:pt x="3" y="20"/>
                  </a:lnTo>
                  <a:lnTo>
                    <a:pt x="29" y="15"/>
                  </a:lnTo>
                  <a:lnTo>
                    <a:pt x="27" y="0"/>
                  </a:lnTo>
                  <a:lnTo>
                    <a:pt x="16" y="12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772" name="Freeform 171"/>
            <p:cNvSpPr>
              <a:spLocks/>
            </p:cNvSpPr>
            <p:nvPr userDrawn="1"/>
          </p:nvSpPr>
          <p:spPr bwMode="gray">
            <a:xfrm>
              <a:off x="8366126" y="6354763"/>
              <a:ext cx="41275" cy="22225"/>
            </a:xfrm>
            <a:custGeom>
              <a:avLst/>
              <a:gdLst>
                <a:gd name="T0" fmla="*/ 0 w 26"/>
                <a:gd name="T1" fmla="*/ 5 h 14"/>
                <a:gd name="T2" fmla="*/ 0 w 26"/>
                <a:gd name="T3" fmla="*/ 6 h 14"/>
                <a:gd name="T4" fmla="*/ 14 w 26"/>
                <a:gd name="T5" fmla="*/ 14 h 14"/>
                <a:gd name="T6" fmla="*/ 26 w 26"/>
                <a:gd name="T7" fmla="*/ 1 h 14"/>
                <a:gd name="T8" fmla="*/ 26 w 26"/>
                <a:gd name="T9" fmla="*/ 0 h 14"/>
                <a:gd name="T10" fmla="*/ 0 w 26"/>
                <a:gd name="T11" fmla="*/ 5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14">
                  <a:moveTo>
                    <a:pt x="0" y="5"/>
                  </a:moveTo>
                  <a:lnTo>
                    <a:pt x="0" y="6"/>
                  </a:lnTo>
                  <a:lnTo>
                    <a:pt x="14" y="14"/>
                  </a:lnTo>
                  <a:lnTo>
                    <a:pt x="26" y="1"/>
                  </a:lnTo>
                  <a:lnTo>
                    <a:pt x="26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773" name="Freeform 172"/>
            <p:cNvSpPr>
              <a:spLocks/>
            </p:cNvSpPr>
            <p:nvPr userDrawn="1"/>
          </p:nvSpPr>
          <p:spPr bwMode="gray">
            <a:xfrm>
              <a:off x="8272463" y="6342063"/>
              <a:ext cx="84138" cy="90488"/>
            </a:xfrm>
            <a:custGeom>
              <a:avLst/>
              <a:gdLst>
                <a:gd name="T0" fmla="*/ 53 w 53"/>
                <a:gd name="T1" fmla="*/ 49 h 57"/>
                <a:gd name="T2" fmla="*/ 9 w 53"/>
                <a:gd name="T3" fmla="*/ 57 h 57"/>
                <a:gd name="T4" fmla="*/ 0 w 53"/>
                <a:gd name="T5" fmla="*/ 8 h 57"/>
                <a:gd name="T6" fmla="*/ 45 w 53"/>
                <a:gd name="T7" fmla="*/ 0 h 57"/>
                <a:gd name="T8" fmla="*/ 53 w 53"/>
                <a:gd name="T9" fmla="*/ 4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7">
                  <a:moveTo>
                    <a:pt x="53" y="49"/>
                  </a:moveTo>
                  <a:lnTo>
                    <a:pt x="9" y="57"/>
                  </a:lnTo>
                  <a:lnTo>
                    <a:pt x="0" y="8"/>
                  </a:lnTo>
                  <a:lnTo>
                    <a:pt x="45" y="0"/>
                  </a:lnTo>
                  <a:lnTo>
                    <a:pt x="53" y="49"/>
                  </a:lnTo>
                  <a:close/>
                </a:path>
              </a:pathLst>
            </a:custGeom>
            <a:solidFill>
              <a:srgbClr val="BAD8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774" name="Freeform 173"/>
            <p:cNvSpPr>
              <a:spLocks/>
            </p:cNvSpPr>
            <p:nvPr userDrawn="1"/>
          </p:nvSpPr>
          <p:spPr bwMode="gray">
            <a:xfrm>
              <a:off x="8293101" y="6367463"/>
              <a:ext cx="41275" cy="38100"/>
            </a:xfrm>
            <a:custGeom>
              <a:avLst/>
              <a:gdLst>
                <a:gd name="T0" fmla="*/ 22 w 23"/>
                <a:gd name="T1" fmla="*/ 5 h 21"/>
                <a:gd name="T2" fmla="*/ 15 w 23"/>
                <a:gd name="T3" fmla="*/ 1 h 21"/>
                <a:gd name="T4" fmla="*/ 11 w 23"/>
                <a:gd name="T5" fmla="*/ 4 h 21"/>
                <a:gd name="T6" fmla="*/ 5 w 23"/>
                <a:gd name="T7" fmla="*/ 2 h 21"/>
                <a:gd name="T8" fmla="*/ 0 w 23"/>
                <a:gd name="T9" fmla="*/ 9 h 21"/>
                <a:gd name="T10" fmla="*/ 14 w 23"/>
                <a:gd name="T11" fmla="*/ 21 h 21"/>
                <a:gd name="T12" fmla="*/ 22 w 23"/>
                <a:gd name="T13" fmla="*/ 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1">
                  <a:moveTo>
                    <a:pt x="22" y="5"/>
                  </a:moveTo>
                  <a:cubicBezTo>
                    <a:pt x="22" y="2"/>
                    <a:pt x="19" y="0"/>
                    <a:pt x="15" y="1"/>
                  </a:cubicBezTo>
                  <a:cubicBezTo>
                    <a:pt x="13" y="1"/>
                    <a:pt x="11" y="2"/>
                    <a:pt x="11" y="4"/>
                  </a:cubicBezTo>
                  <a:cubicBezTo>
                    <a:pt x="9" y="3"/>
                    <a:pt x="8" y="2"/>
                    <a:pt x="5" y="2"/>
                  </a:cubicBezTo>
                  <a:cubicBezTo>
                    <a:pt x="2" y="3"/>
                    <a:pt x="0" y="6"/>
                    <a:pt x="0" y="9"/>
                  </a:cubicBezTo>
                  <a:cubicBezTo>
                    <a:pt x="1" y="15"/>
                    <a:pt x="10" y="19"/>
                    <a:pt x="14" y="21"/>
                  </a:cubicBezTo>
                  <a:cubicBezTo>
                    <a:pt x="17" y="17"/>
                    <a:pt x="23" y="11"/>
                    <a:pt x="22" y="5"/>
                  </a:cubicBezTo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775" name="Freeform 174"/>
            <p:cNvSpPr>
              <a:spLocks/>
            </p:cNvSpPr>
            <p:nvPr userDrawn="1"/>
          </p:nvSpPr>
          <p:spPr bwMode="gray">
            <a:xfrm>
              <a:off x="8240713" y="6521450"/>
              <a:ext cx="466725" cy="266700"/>
            </a:xfrm>
            <a:custGeom>
              <a:avLst/>
              <a:gdLst>
                <a:gd name="T0" fmla="*/ 294 w 294"/>
                <a:gd name="T1" fmla="*/ 168 h 168"/>
                <a:gd name="T2" fmla="*/ 245 w 294"/>
                <a:gd name="T3" fmla="*/ 0 h 168"/>
                <a:gd name="T4" fmla="*/ 0 w 294"/>
                <a:gd name="T5" fmla="*/ 38 h 168"/>
                <a:gd name="T6" fmla="*/ 18 w 294"/>
                <a:gd name="T7" fmla="*/ 168 h 168"/>
                <a:gd name="T8" fmla="*/ 294 w 294"/>
                <a:gd name="T9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4" h="168">
                  <a:moveTo>
                    <a:pt x="294" y="168"/>
                  </a:moveTo>
                  <a:lnTo>
                    <a:pt x="245" y="0"/>
                  </a:lnTo>
                  <a:lnTo>
                    <a:pt x="0" y="38"/>
                  </a:lnTo>
                  <a:lnTo>
                    <a:pt x="18" y="168"/>
                  </a:lnTo>
                  <a:lnTo>
                    <a:pt x="294" y="168"/>
                  </a:lnTo>
                  <a:close/>
                </a:path>
              </a:pathLst>
            </a:custGeom>
            <a:solidFill>
              <a:srgbClr val="BAD8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776" name="Freeform 175"/>
            <p:cNvSpPr>
              <a:spLocks/>
            </p:cNvSpPr>
            <p:nvPr userDrawn="1"/>
          </p:nvSpPr>
          <p:spPr bwMode="gray">
            <a:xfrm>
              <a:off x="8240713" y="6562725"/>
              <a:ext cx="198438" cy="225425"/>
            </a:xfrm>
            <a:custGeom>
              <a:avLst/>
              <a:gdLst>
                <a:gd name="T0" fmla="*/ 125 w 125"/>
                <a:gd name="T1" fmla="*/ 142 h 142"/>
                <a:gd name="T2" fmla="*/ 18 w 125"/>
                <a:gd name="T3" fmla="*/ 142 h 142"/>
                <a:gd name="T4" fmla="*/ 0 w 125"/>
                <a:gd name="T5" fmla="*/ 12 h 142"/>
                <a:gd name="T6" fmla="*/ 76 w 125"/>
                <a:gd name="T7" fmla="*/ 0 h 142"/>
                <a:gd name="T8" fmla="*/ 125 w 125"/>
                <a:gd name="T9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42">
                  <a:moveTo>
                    <a:pt x="125" y="142"/>
                  </a:moveTo>
                  <a:lnTo>
                    <a:pt x="18" y="142"/>
                  </a:lnTo>
                  <a:lnTo>
                    <a:pt x="0" y="12"/>
                  </a:lnTo>
                  <a:lnTo>
                    <a:pt x="76" y="0"/>
                  </a:lnTo>
                  <a:lnTo>
                    <a:pt x="125" y="142"/>
                  </a:lnTo>
                  <a:close/>
                </a:path>
              </a:pathLst>
            </a:custGeom>
            <a:solidFill>
              <a:srgbClr val="9AB2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777" name="Rectangle 176"/>
            <p:cNvSpPr>
              <a:spLocks noChangeArrowheads="1"/>
            </p:cNvSpPr>
            <p:nvPr userDrawn="1"/>
          </p:nvSpPr>
          <p:spPr bwMode="gray">
            <a:xfrm>
              <a:off x="8091488" y="3802063"/>
              <a:ext cx="168275" cy="33338"/>
            </a:xfrm>
            <a:prstGeom prst="rect">
              <a:avLst/>
            </a:prstGeom>
            <a:solidFill>
              <a:srgbClr val="BAD8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778" name="Freeform 177"/>
            <p:cNvSpPr>
              <a:spLocks/>
            </p:cNvSpPr>
            <p:nvPr userDrawn="1"/>
          </p:nvSpPr>
          <p:spPr bwMode="gray">
            <a:xfrm>
              <a:off x="7681913" y="5969000"/>
              <a:ext cx="88900" cy="34925"/>
            </a:xfrm>
            <a:custGeom>
              <a:avLst/>
              <a:gdLst>
                <a:gd name="T0" fmla="*/ 50 w 50"/>
                <a:gd name="T1" fmla="*/ 0 h 19"/>
                <a:gd name="T2" fmla="*/ 42 w 50"/>
                <a:gd name="T3" fmla="*/ 19 h 19"/>
                <a:gd name="T4" fmla="*/ 8 w 50"/>
                <a:gd name="T5" fmla="*/ 19 h 19"/>
                <a:gd name="T6" fmla="*/ 0 w 50"/>
                <a:gd name="T7" fmla="*/ 0 h 19"/>
                <a:gd name="T8" fmla="*/ 50 w 50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19">
                  <a:moveTo>
                    <a:pt x="50" y="0"/>
                  </a:moveTo>
                  <a:cubicBezTo>
                    <a:pt x="47" y="6"/>
                    <a:pt x="44" y="12"/>
                    <a:pt x="42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5" y="13"/>
                    <a:pt x="2" y="7"/>
                    <a:pt x="0" y="0"/>
                  </a:cubicBezTo>
                  <a:lnTo>
                    <a:pt x="50" y="0"/>
                  </a:lnTo>
                  <a:close/>
                </a:path>
              </a:pathLst>
            </a:custGeom>
            <a:solidFill>
              <a:srgbClr val="BAD8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779" name="Freeform 178"/>
            <p:cNvSpPr>
              <a:spLocks/>
            </p:cNvSpPr>
            <p:nvPr userDrawn="1"/>
          </p:nvSpPr>
          <p:spPr bwMode="gray">
            <a:xfrm>
              <a:off x="7681913" y="5969000"/>
              <a:ext cx="88900" cy="34925"/>
            </a:xfrm>
            <a:custGeom>
              <a:avLst/>
              <a:gdLst>
                <a:gd name="T0" fmla="*/ 50 w 50"/>
                <a:gd name="T1" fmla="*/ 0 h 19"/>
                <a:gd name="T2" fmla="*/ 42 w 50"/>
                <a:gd name="T3" fmla="*/ 19 h 19"/>
                <a:gd name="T4" fmla="*/ 8 w 50"/>
                <a:gd name="T5" fmla="*/ 19 h 19"/>
                <a:gd name="T6" fmla="*/ 0 w 50"/>
                <a:gd name="T7" fmla="*/ 0 h 19"/>
                <a:gd name="T8" fmla="*/ 50 w 50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19">
                  <a:moveTo>
                    <a:pt x="50" y="0"/>
                  </a:moveTo>
                  <a:cubicBezTo>
                    <a:pt x="47" y="6"/>
                    <a:pt x="44" y="12"/>
                    <a:pt x="42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5" y="13"/>
                    <a:pt x="2" y="7"/>
                    <a:pt x="0" y="0"/>
                  </a:cubicBezTo>
                  <a:lnTo>
                    <a:pt x="50" y="0"/>
                  </a:lnTo>
                  <a:close/>
                </a:path>
              </a:pathLst>
            </a:custGeom>
            <a:solidFill>
              <a:srgbClr val="BAD8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780" name="Freeform 179"/>
            <p:cNvSpPr>
              <a:spLocks/>
            </p:cNvSpPr>
            <p:nvPr userDrawn="1"/>
          </p:nvSpPr>
          <p:spPr bwMode="gray">
            <a:xfrm>
              <a:off x="9932988" y="4840288"/>
              <a:ext cx="995363" cy="1466850"/>
            </a:xfrm>
            <a:custGeom>
              <a:avLst/>
              <a:gdLst>
                <a:gd name="T0" fmla="*/ 26 w 627"/>
                <a:gd name="T1" fmla="*/ 0 h 924"/>
                <a:gd name="T2" fmla="*/ 0 w 627"/>
                <a:gd name="T3" fmla="*/ 18 h 924"/>
                <a:gd name="T4" fmla="*/ 248 w 627"/>
                <a:gd name="T5" fmla="*/ 393 h 924"/>
                <a:gd name="T6" fmla="*/ 599 w 627"/>
                <a:gd name="T7" fmla="*/ 924 h 924"/>
                <a:gd name="T8" fmla="*/ 627 w 627"/>
                <a:gd name="T9" fmla="*/ 907 h 924"/>
                <a:gd name="T10" fmla="*/ 26 w 627"/>
                <a:gd name="T11" fmla="*/ 0 h 9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7" h="924">
                  <a:moveTo>
                    <a:pt x="26" y="0"/>
                  </a:moveTo>
                  <a:lnTo>
                    <a:pt x="0" y="18"/>
                  </a:lnTo>
                  <a:lnTo>
                    <a:pt x="248" y="393"/>
                  </a:lnTo>
                  <a:lnTo>
                    <a:pt x="599" y="924"/>
                  </a:lnTo>
                  <a:lnTo>
                    <a:pt x="627" y="907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781" name="Freeform 180"/>
            <p:cNvSpPr>
              <a:spLocks/>
            </p:cNvSpPr>
            <p:nvPr userDrawn="1"/>
          </p:nvSpPr>
          <p:spPr bwMode="gray">
            <a:xfrm>
              <a:off x="10814051" y="6172200"/>
              <a:ext cx="57150" cy="47625"/>
            </a:xfrm>
            <a:custGeom>
              <a:avLst/>
              <a:gdLst>
                <a:gd name="T0" fmla="*/ 36 w 36"/>
                <a:gd name="T1" fmla="*/ 13 h 30"/>
                <a:gd name="T2" fmla="*/ 9 w 36"/>
                <a:gd name="T3" fmla="*/ 30 h 30"/>
                <a:gd name="T4" fmla="*/ 9 w 36"/>
                <a:gd name="T5" fmla="*/ 30 h 30"/>
                <a:gd name="T6" fmla="*/ 0 w 36"/>
                <a:gd name="T7" fmla="*/ 18 h 30"/>
                <a:gd name="T8" fmla="*/ 27 w 36"/>
                <a:gd name="T9" fmla="*/ 0 h 30"/>
                <a:gd name="T10" fmla="*/ 36 w 36"/>
                <a:gd name="T11" fmla="*/ 1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30">
                  <a:moveTo>
                    <a:pt x="36" y="13"/>
                  </a:moveTo>
                  <a:lnTo>
                    <a:pt x="9" y="30"/>
                  </a:lnTo>
                  <a:lnTo>
                    <a:pt x="9" y="30"/>
                  </a:lnTo>
                  <a:lnTo>
                    <a:pt x="0" y="18"/>
                  </a:lnTo>
                  <a:lnTo>
                    <a:pt x="27" y="0"/>
                  </a:lnTo>
                  <a:lnTo>
                    <a:pt x="36" y="13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782" name="Freeform 181"/>
            <p:cNvSpPr>
              <a:spLocks/>
            </p:cNvSpPr>
            <p:nvPr userDrawn="1"/>
          </p:nvSpPr>
          <p:spPr bwMode="gray">
            <a:xfrm>
              <a:off x="10785476" y="6127750"/>
              <a:ext cx="55563" cy="49213"/>
            </a:xfrm>
            <a:custGeom>
              <a:avLst/>
              <a:gdLst>
                <a:gd name="T0" fmla="*/ 35 w 35"/>
                <a:gd name="T1" fmla="*/ 13 h 31"/>
                <a:gd name="T2" fmla="*/ 8 w 35"/>
                <a:gd name="T3" fmla="*/ 31 h 31"/>
                <a:gd name="T4" fmla="*/ 8 w 35"/>
                <a:gd name="T5" fmla="*/ 31 h 31"/>
                <a:gd name="T6" fmla="*/ 0 w 35"/>
                <a:gd name="T7" fmla="*/ 18 h 31"/>
                <a:gd name="T8" fmla="*/ 26 w 35"/>
                <a:gd name="T9" fmla="*/ 0 h 31"/>
                <a:gd name="T10" fmla="*/ 35 w 35"/>
                <a:gd name="T11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31">
                  <a:moveTo>
                    <a:pt x="35" y="13"/>
                  </a:moveTo>
                  <a:lnTo>
                    <a:pt x="8" y="31"/>
                  </a:lnTo>
                  <a:lnTo>
                    <a:pt x="8" y="31"/>
                  </a:lnTo>
                  <a:lnTo>
                    <a:pt x="0" y="18"/>
                  </a:lnTo>
                  <a:lnTo>
                    <a:pt x="26" y="0"/>
                  </a:lnTo>
                  <a:lnTo>
                    <a:pt x="35" y="13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783" name="Freeform 182"/>
            <p:cNvSpPr>
              <a:spLocks/>
            </p:cNvSpPr>
            <p:nvPr userDrawn="1"/>
          </p:nvSpPr>
          <p:spPr bwMode="gray">
            <a:xfrm>
              <a:off x="10753726" y="6081713"/>
              <a:ext cx="58738" cy="50800"/>
            </a:xfrm>
            <a:custGeom>
              <a:avLst/>
              <a:gdLst>
                <a:gd name="T0" fmla="*/ 37 w 37"/>
                <a:gd name="T1" fmla="*/ 14 h 32"/>
                <a:gd name="T2" fmla="*/ 10 w 37"/>
                <a:gd name="T3" fmla="*/ 32 h 32"/>
                <a:gd name="T4" fmla="*/ 0 w 37"/>
                <a:gd name="T5" fmla="*/ 18 h 32"/>
                <a:gd name="T6" fmla="*/ 28 w 37"/>
                <a:gd name="T7" fmla="*/ 0 h 32"/>
                <a:gd name="T8" fmla="*/ 37 w 37"/>
                <a:gd name="T9" fmla="*/ 1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2">
                  <a:moveTo>
                    <a:pt x="37" y="14"/>
                  </a:moveTo>
                  <a:lnTo>
                    <a:pt x="10" y="32"/>
                  </a:lnTo>
                  <a:lnTo>
                    <a:pt x="0" y="18"/>
                  </a:lnTo>
                  <a:lnTo>
                    <a:pt x="28" y="0"/>
                  </a:lnTo>
                  <a:lnTo>
                    <a:pt x="37" y="14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784" name="Freeform 183"/>
            <p:cNvSpPr>
              <a:spLocks/>
            </p:cNvSpPr>
            <p:nvPr userDrawn="1"/>
          </p:nvSpPr>
          <p:spPr bwMode="gray">
            <a:xfrm>
              <a:off x="10725151" y="6037263"/>
              <a:ext cx="58738" cy="50800"/>
            </a:xfrm>
            <a:custGeom>
              <a:avLst/>
              <a:gdLst>
                <a:gd name="T0" fmla="*/ 37 w 37"/>
                <a:gd name="T1" fmla="*/ 14 h 32"/>
                <a:gd name="T2" fmla="*/ 9 w 37"/>
                <a:gd name="T3" fmla="*/ 32 h 32"/>
                <a:gd name="T4" fmla="*/ 9 w 37"/>
                <a:gd name="T5" fmla="*/ 32 h 32"/>
                <a:gd name="T6" fmla="*/ 0 w 37"/>
                <a:gd name="T7" fmla="*/ 18 h 32"/>
                <a:gd name="T8" fmla="*/ 0 w 37"/>
                <a:gd name="T9" fmla="*/ 18 h 32"/>
                <a:gd name="T10" fmla="*/ 28 w 37"/>
                <a:gd name="T11" fmla="*/ 0 h 32"/>
                <a:gd name="T12" fmla="*/ 37 w 37"/>
                <a:gd name="T13" fmla="*/ 1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32">
                  <a:moveTo>
                    <a:pt x="37" y="14"/>
                  </a:moveTo>
                  <a:lnTo>
                    <a:pt x="9" y="32"/>
                  </a:lnTo>
                  <a:lnTo>
                    <a:pt x="9" y="32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8" y="0"/>
                  </a:lnTo>
                  <a:lnTo>
                    <a:pt x="37" y="14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785" name="Freeform 184"/>
            <p:cNvSpPr>
              <a:spLocks/>
            </p:cNvSpPr>
            <p:nvPr userDrawn="1"/>
          </p:nvSpPr>
          <p:spPr bwMode="gray">
            <a:xfrm>
              <a:off x="10696576" y="5994400"/>
              <a:ext cx="55563" cy="47625"/>
            </a:xfrm>
            <a:custGeom>
              <a:avLst/>
              <a:gdLst>
                <a:gd name="T0" fmla="*/ 35 w 35"/>
                <a:gd name="T1" fmla="*/ 13 h 30"/>
                <a:gd name="T2" fmla="*/ 8 w 35"/>
                <a:gd name="T3" fmla="*/ 30 h 30"/>
                <a:gd name="T4" fmla="*/ 0 w 35"/>
                <a:gd name="T5" fmla="*/ 17 h 30"/>
                <a:gd name="T6" fmla="*/ 27 w 35"/>
                <a:gd name="T7" fmla="*/ 0 h 30"/>
                <a:gd name="T8" fmla="*/ 35 w 35"/>
                <a:gd name="T9" fmla="*/ 1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0">
                  <a:moveTo>
                    <a:pt x="35" y="13"/>
                  </a:moveTo>
                  <a:lnTo>
                    <a:pt x="8" y="30"/>
                  </a:lnTo>
                  <a:lnTo>
                    <a:pt x="0" y="17"/>
                  </a:lnTo>
                  <a:lnTo>
                    <a:pt x="27" y="0"/>
                  </a:lnTo>
                  <a:lnTo>
                    <a:pt x="35" y="13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786" name="Freeform 185"/>
            <p:cNvSpPr>
              <a:spLocks/>
            </p:cNvSpPr>
            <p:nvPr userDrawn="1"/>
          </p:nvSpPr>
          <p:spPr bwMode="gray">
            <a:xfrm>
              <a:off x="10666413" y="5949950"/>
              <a:ext cx="57150" cy="49213"/>
            </a:xfrm>
            <a:custGeom>
              <a:avLst/>
              <a:gdLst>
                <a:gd name="T0" fmla="*/ 36 w 36"/>
                <a:gd name="T1" fmla="*/ 13 h 31"/>
                <a:gd name="T2" fmla="*/ 9 w 36"/>
                <a:gd name="T3" fmla="*/ 31 h 31"/>
                <a:gd name="T4" fmla="*/ 9 w 36"/>
                <a:gd name="T5" fmla="*/ 31 h 31"/>
                <a:gd name="T6" fmla="*/ 0 w 36"/>
                <a:gd name="T7" fmla="*/ 18 h 31"/>
                <a:gd name="T8" fmla="*/ 0 w 36"/>
                <a:gd name="T9" fmla="*/ 18 h 31"/>
                <a:gd name="T10" fmla="*/ 27 w 36"/>
                <a:gd name="T11" fmla="*/ 0 h 31"/>
                <a:gd name="T12" fmla="*/ 36 w 36"/>
                <a:gd name="T13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36" y="13"/>
                  </a:moveTo>
                  <a:lnTo>
                    <a:pt x="9" y="31"/>
                  </a:lnTo>
                  <a:lnTo>
                    <a:pt x="9" y="31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7" y="0"/>
                  </a:lnTo>
                  <a:lnTo>
                    <a:pt x="36" y="13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787" name="Freeform 186"/>
            <p:cNvSpPr>
              <a:spLocks/>
            </p:cNvSpPr>
            <p:nvPr userDrawn="1"/>
          </p:nvSpPr>
          <p:spPr bwMode="gray">
            <a:xfrm>
              <a:off x="10637838" y="5903913"/>
              <a:ext cx="57150" cy="50800"/>
            </a:xfrm>
            <a:custGeom>
              <a:avLst/>
              <a:gdLst>
                <a:gd name="T0" fmla="*/ 36 w 36"/>
                <a:gd name="T1" fmla="*/ 14 h 32"/>
                <a:gd name="T2" fmla="*/ 9 w 36"/>
                <a:gd name="T3" fmla="*/ 32 h 32"/>
                <a:gd name="T4" fmla="*/ 0 w 36"/>
                <a:gd name="T5" fmla="*/ 18 h 32"/>
                <a:gd name="T6" fmla="*/ 27 w 36"/>
                <a:gd name="T7" fmla="*/ 0 h 32"/>
                <a:gd name="T8" fmla="*/ 36 w 36"/>
                <a:gd name="T9" fmla="*/ 1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2">
                  <a:moveTo>
                    <a:pt x="36" y="14"/>
                  </a:moveTo>
                  <a:lnTo>
                    <a:pt x="9" y="32"/>
                  </a:lnTo>
                  <a:lnTo>
                    <a:pt x="0" y="18"/>
                  </a:lnTo>
                  <a:lnTo>
                    <a:pt x="27" y="0"/>
                  </a:lnTo>
                  <a:lnTo>
                    <a:pt x="36" y="14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788" name="Freeform 187"/>
            <p:cNvSpPr>
              <a:spLocks/>
            </p:cNvSpPr>
            <p:nvPr userDrawn="1"/>
          </p:nvSpPr>
          <p:spPr bwMode="gray">
            <a:xfrm>
              <a:off x="10607676" y="5859463"/>
              <a:ext cx="57150" cy="50800"/>
            </a:xfrm>
            <a:custGeom>
              <a:avLst/>
              <a:gdLst>
                <a:gd name="T0" fmla="*/ 36 w 36"/>
                <a:gd name="T1" fmla="*/ 14 h 32"/>
                <a:gd name="T2" fmla="*/ 8 w 36"/>
                <a:gd name="T3" fmla="*/ 32 h 32"/>
                <a:gd name="T4" fmla="*/ 0 w 36"/>
                <a:gd name="T5" fmla="*/ 18 h 32"/>
                <a:gd name="T6" fmla="*/ 0 w 36"/>
                <a:gd name="T7" fmla="*/ 18 h 32"/>
                <a:gd name="T8" fmla="*/ 28 w 36"/>
                <a:gd name="T9" fmla="*/ 0 h 32"/>
                <a:gd name="T10" fmla="*/ 36 w 36"/>
                <a:gd name="T11" fmla="*/ 1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32">
                  <a:moveTo>
                    <a:pt x="36" y="14"/>
                  </a:moveTo>
                  <a:lnTo>
                    <a:pt x="8" y="32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8" y="0"/>
                  </a:lnTo>
                  <a:lnTo>
                    <a:pt x="36" y="14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789" name="Freeform 188"/>
            <p:cNvSpPr>
              <a:spLocks/>
            </p:cNvSpPr>
            <p:nvPr userDrawn="1"/>
          </p:nvSpPr>
          <p:spPr bwMode="gray">
            <a:xfrm>
              <a:off x="10577513" y="5815013"/>
              <a:ext cx="57150" cy="49213"/>
            </a:xfrm>
            <a:custGeom>
              <a:avLst/>
              <a:gdLst>
                <a:gd name="T0" fmla="*/ 36 w 36"/>
                <a:gd name="T1" fmla="*/ 13 h 31"/>
                <a:gd name="T2" fmla="*/ 9 w 36"/>
                <a:gd name="T3" fmla="*/ 31 h 31"/>
                <a:gd name="T4" fmla="*/ 9 w 36"/>
                <a:gd name="T5" fmla="*/ 31 h 31"/>
                <a:gd name="T6" fmla="*/ 0 w 36"/>
                <a:gd name="T7" fmla="*/ 18 h 31"/>
                <a:gd name="T8" fmla="*/ 27 w 36"/>
                <a:gd name="T9" fmla="*/ 0 h 31"/>
                <a:gd name="T10" fmla="*/ 36 w 36"/>
                <a:gd name="T11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31">
                  <a:moveTo>
                    <a:pt x="36" y="13"/>
                  </a:moveTo>
                  <a:lnTo>
                    <a:pt x="9" y="31"/>
                  </a:lnTo>
                  <a:lnTo>
                    <a:pt x="9" y="31"/>
                  </a:lnTo>
                  <a:lnTo>
                    <a:pt x="0" y="18"/>
                  </a:lnTo>
                  <a:lnTo>
                    <a:pt x="27" y="0"/>
                  </a:lnTo>
                  <a:lnTo>
                    <a:pt x="36" y="13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790" name="Freeform 189"/>
            <p:cNvSpPr>
              <a:spLocks/>
            </p:cNvSpPr>
            <p:nvPr userDrawn="1"/>
          </p:nvSpPr>
          <p:spPr bwMode="gray">
            <a:xfrm>
              <a:off x="10548938" y="5772150"/>
              <a:ext cx="57150" cy="47625"/>
            </a:xfrm>
            <a:custGeom>
              <a:avLst/>
              <a:gdLst>
                <a:gd name="T0" fmla="*/ 36 w 36"/>
                <a:gd name="T1" fmla="*/ 13 h 30"/>
                <a:gd name="T2" fmla="*/ 9 w 36"/>
                <a:gd name="T3" fmla="*/ 30 h 30"/>
                <a:gd name="T4" fmla="*/ 0 w 36"/>
                <a:gd name="T5" fmla="*/ 17 h 30"/>
                <a:gd name="T6" fmla="*/ 27 w 36"/>
                <a:gd name="T7" fmla="*/ 0 h 30"/>
                <a:gd name="T8" fmla="*/ 36 w 36"/>
                <a:gd name="T9" fmla="*/ 1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0">
                  <a:moveTo>
                    <a:pt x="36" y="13"/>
                  </a:moveTo>
                  <a:lnTo>
                    <a:pt x="9" y="30"/>
                  </a:lnTo>
                  <a:lnTo>
                    <a:pt x="0" y="17"/>
                  </a:lnTo>
                  <a:lnTo>
                    <a:pt x="27" y="0"/>
                  </a:lnTo>
                  <a:lnTo>
                    <a:pt x="36" y="13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791" name="Freeform 190"/>
            <p:cNvSpPr>
              <a:spLocks/>
            </p:cNvSpPr>
            <p:nvPr userDrawn="1"/>
          </p:nvSpPr>
          <p:spPr bwMode="gray">
            <a:xfrm>
              <a:off x="10520363" y="5726113"/>
              <a:ext cx="55563" cy="50800"/>
            </a:xfrm>
            <a:custGeom>
              <a:avLst/>
              <a:gdLst>
                <a:gd name="T0" fmla="*/ 35 w 35"/>
                <a:gd name="T1" fmla="*/ 14 h 32"/>
                <a:gd name="T2" fmla="*/ 8 w 35"/>
                <a:gd name="T3" fmla="*/ 32 h 32"/>
                <a:gd name="T4" fmla="*/ 0 w 35"/>
                <a:gd name="T5" fmla="*/ 18 h 32"/>
                <a:gd name="T6" fmla="*/ 27 w 35"/>
                <a:gd name="T7" fmla="*/ 0 h 32"/>
                <a:gd name="T8" fmla="*/ 35 w 35"/>
                <a:gd name="T9" fmla="*/ 1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2">
                  <a:moveTo>
                    <a:pt x="35" y="14"/>
                  </a:moveTo>
                  <a:lnTo>
                    <a:pt x="8" y="32"/>
                  </a:lnTo>
                  <a:lnTo>
                    <a:pt x="0" y="18"/>
                  </a:lnTo>
                  <a:lnTo>
                    <a:pt x="27" y="0"/>
                  </a:lnTo>
                  <a:lnTo>
                    <a:pt x="35" y="14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792" name="Freeform 191"/>
            <p:cNvSpPr>
              <a:spLocks/>
            </p:cNvSpPr>
            <p:nvPr userDrawn="1"/>
          </p:nvSpPr>
          <p:spPr bwMode="gray">
            <a:xfrm>
              <a:off x="10488613" y="5681663"/>
              <a:ext cx="58738" cy="50800"/>
            </a:xfrm>
            <a:custGeom>
              <a:avLst/>
              <a:gdLst>
                <a:gd name="T0" fmla="*/ 37 w 37"/>
                <a:gd name="T1" fmla="*/ 14 h 32"/>
                <a:gd name="T2" fmla="*/ 9 w 37"/>
                <a:gd name="T3" fmla="*/ 32 h 32"/>
                <a:gd name="T4" fmla="*/ 9 w 37"/>
                <a:gd name="T5" fmla="*/ 32 h 32"/>
                <a:gd name="T6" fmla="*/ 0 w 37"/>
                <a:gd name="T7" fmla="*/ 18 h 32"/>
                <a:gd name="T8" fmla="*/ 0 w 37"/>
                <a:gd name="T9" fmla="*/ 18 h 32"/>
                <a:gd name="T10" fmla="*/ 28 w 37"/>
                <a:gd name="T11" fmla="*/ 0 h 32"/>
                <a:gd name="T12" fmla="*/ 37 w 37"/>
                <a:gd name="T13" fmla="*/ 1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32">
                  <a:moveTo>
                    <a:pt x="37" y="14"/>
                  </a:moveTo>
                  <a:lnTo>
                    <a:pt x="9" y="32"/>
                  </a:lnTo>
                  <a:lnTo>
                    <a:pt x="9" y="32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8" y="0"/>
                  </a:lnTo>
                  <a:lnTo>
                    <a:pt x="37" y="14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793" name="Freeform 192"/>
            <p:cNvSpPr>
              <a:spLocks/>
            </p:cNvSpPr>
            <p:nvPr userDrawn="1"/>
          </p:nvSpPr>
          <p:spPr bwMode="gray">
            <a:xfrm>
              <a:off x="10460038" y="5637213"/>
              <a:ext cx="57150" cy="49213"/>
            </a:xfrm>
            <a:custGeom>
              <a:avLst/>
              <a:gdLst>
                <a:gd name="T0" fmla="*/ 36 w 36"/>
                <a:gd name="T1" fmla="*/ 13 h 31"/>
                <a:gd name="T2" fmla="*/ 9 w 36"/>
                <a:gd name="T3" fmla="*/ 31 h 31"/>
                <a:gd name="T4" fmla="*/ 0 w 36"/>
                <a:gd name="T5" fmla="*/ 18 h 31"/>
                <a:gd name="T6" fmla="*/ 27 w 36"/>
                <a:gd name="T7" fmla="*/ 0 h 31"/>
                <a:gd name="T8" fmla="*/ 36 w 36"/>
                <a:gd name="T9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1">
                  <a:moveTo>
                    <a:pt x="36" y="13"/>
                  </a:moveTo>
                  <a:lnTo>
                    <a:pt x="9" y="31"/>
                  </a:lnTo>
                  <a:lnTo>
                    <a:pt x="0" y="18"/>
                  </a:lnTo>
                  <a:lnTo>
                    <a:pt x="27" y="0"/>
                  </a:lnTo>
                  <a:lnTo>
                    <a:pt x="36" y="13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794" name="Freeform 193"/>
            <p:cNvSpPr>
              <a:spLocks/>
            </p:cNvSpPr>
            <p:nvPr userDrawn="1"/>
          </p:nvSpPr>
          <p:spPr bwMode="gray">
            <a:xfrm>
              <a:off x="10431463" y="5594350"/>
              <a:ext cx="55563" cy="47625"/>
            </a:xfrm>
            <a:custGeom>
              <a:avLst/>
              <a:gdLst>
                <a:gd name="T0" fmla="*/ 35 w 35"/>
                <a:gd name="T1" fmla="*/ 12 h 30"/>
                <a:gd name="T2" fmla="*/ 9 w 35"/>
                <a:gd name="T3" fmla="*/ 30 h 30"/>
                <a:gd name="T4" fmla="*/ 9 w 35"/>
                <a:gd name="T5" fmla="*/ 30 h 30"/>
                <a:gd name="T6" fmla="*/ 0 w 35"/>
                <a:gd name="T7" fmla="*/ 17 h 30"/>
                <a:gd name="T8" fmla="*/ 0 w 35"/>
                <a:gd name="T9" fmla="*/ 17 h 30"/>
                <a:gd name="T10" fmla="*/ 27 w 35"/>
                <a:gd name="T11" fmla="*/ 0 h 30"/>
                <a:gd name="T12" fmla="*/ 35 w 35"/>
                <a:gd name="T13" fmla="*/ 1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30">
                  <a:moveTo>
                    <a:pt x="35" y="12"/>
                  </a:moveTo>
                  <a:lnTo>
                    <a:pt x="9" y="30"/>
                  </a:lnTo>
                  <a:lnTo>
                    <a:pt x="9" y="30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27" y="0"/>
                  </a:lnTo>
                  <a:lnTo>
                    <a:pt x="35" y="12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795" name="Freeform 194"/>
            <p:cNvSpPr>
              <a:spLocks/>
            </p:cNvSpPr>
            <p:nvPr userDrawn="1"/>
          </p:nvSpPr>
          <p:spPr bwMode="gray">
            <a:xfrm>
              <a:off x="10401301" y="5548313"/>
              <a:ext cx="57150" cy="49213"/>
            </a:xfrm>
            <a:custGeom>
              <a:avLst/>
              <a:gdLst>
                <a:gd name="T0" fmla="*/ 36 w 36"/>
                <a:gd name="T1" fmla="*/ 14 h 31"/>
                <a:gd name="T2" fmla="*/ 9 w 36"/>
                <a:gd name="T3" fmla="*/ 31 h 31"/>
                <a:gd name="T4" fmla="*/ 0 w 36"/>
                <a:gd name="T5" fmla="*/ 18 h 31"/>
                <a:gd name="T6" fmla="*/ 27 w 36"/>
                <a:gd name="T7" fmla="*/ 0 h 31"/>
                <a:gd name="T8" fmla="*/ 36 w 36"/>
                <a:gd name="T9" fmla="*/ 1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1">
                  <a:moveTo>
                    <a:pt x="36" y="14"/>
                  </a:moveTo>
                  <a:lnTo>
                    <a:pt x="9" y="31"/>
                  </a:lnTo>
                  <a:lnTo>
                    <a:pt x="0" y="18"/>
                  </a:lnTo>
                  <a:lnTo>
                    <a:pt x="27" y="0"/>
                  </a:lnTo>
                  <a:lnTo>
                    <a:pt x="36" y="14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796" name="Freeform 195"/>
            <p:cNvSpPr>
              <a:spLocks/>
            </p:cNvSpPr>
            <p:nvPr userDrawn="1"/>
          </p:nvSpPr>
          <p:spPr bwMode="gray">
            <a:xfrm>
              <a:off x="10371138" y="5503863"/>
              <a:ext cx="58738" cy="50800"/>
            </a:xfrm>
            <a:custGeom>
              <a:avLst/>
              <a:gdLst>
                <a:gd name="T0" fmla="*/ 37 w 37"/>
                <a:gd name="T1" fmla="*/ 14 h 32"/>
                <a:gd name="T2" fmla="*/ 9 w 37"/>
                <a:gd name="T3" fmla="*/ 32 h 32"/>
                <a:gd name="T4" fmla="*/ 0 w 37"/>
                <a:gd name="T5" fmla="*/ 18 h 32"/>
                <a:gd name="T6" fmla="*/ 0 w 37"/>
                <a:gd name="T7" fmla="*/ 18 h 32"/>
                <a:gd name="T8" fmla="*/ 28 w 37"/>
                <a:gd name="T9" fmla="*/ 0 h 32"/>
                <a:gd name="T10" fmla="*/ 37 w 37"/>
                <a:gd name="T11" fmla="*/ 1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32">
                  <a:moveTo>
                    <a:pt x="37" y="14"/>
                  </a:moveTo>
                  <a:lnTo>
                    <a:pt x="9" y="32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8" y="0"/>
                  </a:lnTo>
                  <a:lnTo>
                    <a:pt x="37" y="14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797" name="Freeform 196"/>
            <p:cNvSpPr>
              <a:spLocks/>
            </p:cNvSpPr>
            <p:nvPr userDrawn="1"/>
          </p:nvSpPr>
          <p:spPr bwMode="gray">
            <a:xfrm>
              <a:off x="10342563" y="5459413"/>
              <a:ext cx="58738" cy="49213"/>
            </a:xfrm>
            <a:custGeom>
              <a:avLst/>
              <a:gdLst>
                <a:gd name="T0" fmla="*/ 37 w 37"/>
                <a:gd name="T1" fmla="*/ 13 h 31"/>
                <a:gd name="T2" fmla="*/ 9 w 37"/>
                <a:gd name="T3" fmla="*/ 31 h 31"/>
                <a:gd name="T4" fmla="*/ 9 w 37"/>
                <a:gd name="T5" fmla="*/ 31 h 31"/>
                <a:gd name="T6" fmla="*/ 0 w 37"/>
                <a:gd name="T7" fmla="*/ 18 h 31"/>
                <a:gd name="T8" fmla="*/ 27 w 37"/>
                <a:gd name="T9" fmla="*/ 0 h 31"/>
                <a:gd name="T10" fmla="*/ 37 w 37"/>
                <a:gd name="T11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31">
                  <a:moveTo>
                    <a:pt x="37" y="13"/>
                  </a:moveTo>
                  <a:lnTo>
                    <a:pt x="9" y="31"/>
                  </a:lnTo>
                  <a:lnTo>
                    <a:pt x="9" y="31"/>
                  </a:lnTo>
                  <a:lnTo>
                    <a:pt x="0" y="18"/>
                  </a:lnTo>
                  <a:lnTo>
                    <a:pt x="27" y="0"/>
                  </a:lnTo>
                  <a:lnTo>
                    <a:pt x="37" y="13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798" name="Freeform 197"/>
            <p:cNvSpPr>
              <a:spLocks/>
            </p:cNvSpPr>
            <p:nvPr userDrawn="1"/>
          </p:nvSpPr>
          <p:spPr bwMode="gray">
            <a:xfrm>
              <a:off x="10313988" y="5413375"/>
              <a:ext cx="55563" cy="50800"/>
            </a:xfrm>
            <a:custGeom>
              <a:avLst/>
              <a:gdLst>
                <a:gd name="T0" fmla="*/ 35 w 35"/>
                <a:gd name="T1" fmla="*/ 14 h 32"/>
                <a:gd name="T2" fmla="*/ 8 w 35"/>
                <a:gd name="T3" fmla="*/ 32 h 32"/>
                <a:gd name="T4" fmla="*/ 0 w 35"/>
                <a:gd name="T5" fmla="*/ 19 h 32"/>
                <a:gd name="T6" fmla="*/ 26 w 35"/>
                <a:gd name="T7" fmla="*/ 0 h 32"/>
                <a:gd name="T8" fmla="*/ 35 w 35"/>
                <a:gd name="T9" fmla="*/ 1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2">
                  <a:moveTo>
                    <a:pt x="35" y="14"/>
                  </a:moveTo>
                  <a:lnTo>
                    <a:pt x="8" y="32"/>
                  </a:lnTo>
                  <a:lnTo>
                    <a:pt x="0" y="19"/>
                  </a:lnTo>
                  <a:lnTo>
                    <a:pt x="26" y="0"/>
                  </a:lnTo>
                  <a:lnTo>
                    <a:pt x="35" y="14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799" name="Freeform 198"/>
            <p:cNvSpPr>
              <a:spLocks/>
            </p:cNvSpPr>
            <p:nvPr userDrawn="1"/>
          </p:nvSpPr>
          <p:spPr bwMode="gray">
            <a:xfrm>
              <a:off x="10283826" y="5370513"/>
              <a:ext cx="57150" cy="49213"/>
            </a:xfrm>
            <a:custGeom>
              <a:avLst/>
              <a:gdLst>
                <a:gd name="T0" fmla="*/ 36 w 36"/>
                <a:gd name="T1" fmla="*/ 13 h 31"/>
                <a:gd name="T2" fmla="*/ 9 w 36"/>
                <a:gd name="T3" fmla="*/ 31 h 31"/>
                <a:gd name="T4" fmla="*/ 0 w 36"/>
                <a:gd name="T5" fmla="*/ 17 h 31"/>
                <a:gd name="T6" fmla="*/ 27 w 36"/>
                <a:gd name="T7" fmla="*/ 0 h 31"/>
                <a:gd name="T8" fmla="*/ 36 w 36"/>
                <a:gd name="T9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1">
                  <a:moveTo>
                    <a:pt x="36" y="13"/>
                  </a:moveTo>
                  <a:lnTo>
                    <a:pt x="9" y="31"/>
                  </a:lnTo>
                  <a:lnTo>
                    <a:pt x="0" y="17"/>
                  </a:lnTo>
                  <a:lnTo>
                    <a:pt x="27" y="0"/>
                  </a:lnTo>
                  <a:lnTo>
                    <a:pt x="36" y="13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800" name="Freeform 199"/>
            <p:cNvSpPr>
              <a:spLocks/>
            </p:cNvSpPr>
            <p:nvPr userDrawn="1"/>
          </p:nvSpPr>
          <p:spPr bwMode="gray">
            <a:xfrm>
              <a:off x="10253663" y="5326063"/>
              <a:ext cx="58738" cy="49213"/>
            </a:xfrm>
            <a:custGeom>
              <a:avLst/>
              <a:gdLst>
                <a:gd name="T0" fmla="*/ 37 w 37"/>
                <a:gd name="T1" fmla="*/ 14 h 31"/>
                <a:gd name="T2" fmla="*/ 10 w 37"/>
                <a:gd name="T3" fmla="*/ 31 h 31"/>
                <a:gd name="T4" fmla="*/ 0 w 37"/>
                <a:gd name="T5" fmla="*/ 18 h 31"/>
                <a:gd name="T6" fmla="*/ 28 w 37"/>
                <a:gd name="T7" fmla="*/ 0 h 31"/>
                <a:gd name="T8" fmla="*/ 37 w 37"/>
                <a:gd name="T9" fmla="*/ 1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1">
                  <a:moveTo>
                    <a:pt x="37" y="14"/>
                  </a:moveTo>
                  <a:lnTo>
                    <a:pt x="10" y="31"/>
                  </a:lnTo>
                  <a:lnTo>
                    <a:pt x="0" y="18"/>
                  </a:lnTo>
                  <a:lnTo>
                    <a:pt x="28" y="0"/>
                  </a:lnTo>
                  <a:lnTo>
                    <a:pt x="37" y="14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801" name="Freeform 200"/>
            <p:cNvSpPr>
              <a:spLocks/>
            </p:cNvSpPr>
            <p:nvPr userDrawn="1"/>
          </p:nvSpPr>
          <p:spPr bwMode="gray">
            <a:xfrm>
              <a:off x="10225088" y="5281613"/>
              <a:ext cx="55563" cy="49213"/>
            </a:xfrm>
            <a:custGeom>
              <a:avLst/>
              <a:gdLst>
                <a:gd name="T0" fmla="*/ 35 w 35"/>
                <a:gd name="T1" fmla="*/ 13 h 31"/>
                <a:gd name="T2" fmla="*/ 8 w 35"/>
                <a:gd name="T3" fmla="*/ 31 h 31"/>
                <a:gd name="T4" fmla="*/ 0 w 35"/>
                <a:gd name="T5" fmla="*/ 18 h 31"/>
                <a:gd name="T6" fmla="*/ 28 w 35"/>
                <a:gd name="T7" fmla="*/ 0 h 31"/>
                <a:gd name="T8" fmla="*/ 35 w 35"/>
                <a:gd name="T9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1">
                  <a:moveTo>
                    <a:pt x="35" y="13"/>
                  </a:moveTo>
                  <a:lnTo>
                    <a:pt x="8" y="31"/>
                  </a:lnTo>
                  <a:lnTo>
                    <a:pt x="0" y="18"/>
                  </a:lnTo>
                  <a:lnTo>
                    <a:pt x="28" y="0"/>
                  </a:lnTo>
                  <a:lnTo>
                    <a:pt x="35" y="13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802" name="Freeform 201"/>
            <p:cNvSpPr>
              <a:spLocks/>
            </p:cNvSpPr>
            <p:nvPr userDrawn="1"/>
          </p:nvSpPr>
          <p:spPr bwMode="gray">
            <a:xfrm>
              <a:off x="10194926" y="5235575"/>
              <a:ext cx="57150" cy="50800"/>
            </a:xfrm>
            <a:custGeom>
              <a:avLst/>
              <a:gdLst>
                <a:gd name="T0" fmla="*/ 36 w 36"/>
                <a:gd name="T1" fmla="*/ 14 h 32"/>
                <a:gd name="T2" fmla="*/ 9 w 36"/>
                <a:gd name="T3" fmla="*/ 32 h 32"/>
                <a:gd name="T4" fmla="*/ 9 w 36"/>
                <a:gd name="T5" fmla="*/ 32 h 32"/>
                <a:gd name="T6" fmla="*/ 0 w 36"/>
                <a:gd name="T7" fmla="*/ 19 h 32"/>
                <a:gd name="T8" fmla="*/ 0 w 36"/>
                <a:gd name="T9" fmla="*/ 19 h 32"/>
                <a:gd name="T10" fmla="*/ 27 w 36"/>
                <a:gd name="T11" fmla="*/ 0 h 32"/>
                <a:gd name="T12" fmla="*/ 36 w 36"/>
                <a:gd name="T13" fmla="*/ 1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2">
                  <a:moveTo>
                    <a:pt x="36" y="14"/>
                  </a:moveTo>
                  <a:lnTo>
                    <a:pt x="9" y="32"/>
                  </a:lnTo>
                  <a:lnTo>
                    <a:pt x="9" y="32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27" y="0"/>
                  </a:lnTo>
                  <a:lnTo>
                    <a:pt x="36" y="14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803" name="Freeform 202"/>
            <p:cNvSpPr>
              <a:spLocks/>
            </p:cNvSpPr>
            <p:nvPr userDrawn="1"/>
          </p:nvSpPr>
          <p:spPr bwMode="gray">
            <a:xfrm>
              <a:off x="10166351" y="5191125"/>
              <a:ext cx="57150" cy="50800"/>
            </a:xfrm>
            <a:custGeom>
              <a:avLst/>
              <a:gdLst>
                <a:gd name="T0" fmla="*/ 36 w 36"/>
                <a:gd name="T1" fmla="*/ 14 h 32"/>
                <a:gd name="T2" fmla="*/ 9 w 36"/>
                <a:gd name="T3" fmla="*/ 32 h 32"/>
                <a:gd name="T4" fmla="*/ 0 w 36"/>
                <a:gd name="T5" fmla="*/ 18 h 32"/>
                <a:gd name="T6" fmla="*/ 27 w 36"/>
                <a:gd name="T7" fmla="*/ 0 h 32"/>
                <a:gd name="T8" fmla="*/ 36 w 36"/>
                <a:gd name="T9" fmla="*/ 1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2">
                  <a:moveTo>
                    <a:pt x="36" y="14"/>
                  </a:moveTo>
                  <a:lnTo>
                    <a:pt x="9" y="32"/>
                  </a:lnTo>
                  <a:lnTo>
                    <a:pt x="0" y="18"/>
                  </a:lnTo>
                  <a:lnTo>
                    <a:pt x="27" y="0"/>
                  </a:lnTo>
                  <a:lnTo>
                    <a:pt x="36" y="14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804" name="Freeform 203"/>
            <p:cNvSpPr>
              <a:spLocks/>
            </p:cNvSpPr>
            <p:nvPr userDrawn="1"/>
          </p:nvSpPr>
          <p:spPr bwMode="gray">
            <a:xfrm>
              <a:off x="10136188" y="5148263"/>
              <a:ext cx="57150" cy="49213"/>
            </a:xfrm>
            <a:custGeom>
              <a:avLst/>
              <a:gdLst>
                <a:gd name="T0" fmla="*/ 36 w 36"/>
                <a:gd name="T1" fmla="*/ 14 h 31"/>
                <a:gd name="T2" fmla="*/ 8 w 36"/>
                <a:gd name="T3" fmla="*/ 31 h 31"/>
                <a:gd name="T4" fmla="*/ 0 w 36"/>
                <a:gd name="T5" fmla="*/ 17 h 31"/>
                <a:gd name="T6" fmla="*/ 28 w 36"/>
                <a:gd name="T7" fmla="*/ 0 h 31"/>
                <a:gd name="T8" fmla="*/ 36 w 36"/>
                <a:gd name="T9" fmla="*/ 1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1">
                  <a:moveTo>
                    <a:pt x="36" y="14"/>
                  </a:moveTo>
                  <a:lnTo>
                    <a:pt x="8" y="31"/>
                  </a:lnTo>
                  <a:lnTo>
                    <a:pt x="0" y="17"/>
                  </a:lnTo>
                  <a:lnTo>
                    <a:pt x="28" y="0"/>
                  </a:lnTo>
                  <a:lnTo>
                    <a:pt x="36" y="14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805" name="Freeform 204"/>
            <p:cNvSpPr>
              <a:spLocks/>
            </p:cNvSpPr>
            <p:nvPr userDrawn="1"/>
          </p:nvSpPr>
          <p:spPr bwMode="gray">
            <a:xfrm>
              <a:off x="10106026" y="5103813"/>
              <a:ext cx="58738" cy="49213"/>
            </a:xfrm>
            <a:custGeom>
              <a:avLst/>
              <a:gdLst>
                <a:gd name="T0" fmla="*/ 37 w 37"/>
                <a:gd name="T1" fmla="*/ 13 h 31"/>
                <a:gd name="T2" fmla="*/ 9 w 37"/>
                <a:gd name="T3" fmla="*/ 31 h 31"/>
                <a:gd name="T4" fmla="*/ 0 w 37"/>
                <a:gd name="T5" fmla="*/ 18 h 31"/>
                <a:gd name="T6" fmla="*/ 27 w 37"/>
                <a:gd name="T7" fmla="*/ 0 h 31"/>
                <a:gd name="T8" fmla="*/ 37 w 37"/>
                <a:gd name="T9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1">
                  <a:moveTo>
                    <a:pt x="37" y="13"/>
                  </a:moveTo>
                  <a:lnTo>
                    <a:pt x="9" y="31"/>
                  </a:lnTo>
                  <a:lnTo>
                    <a:pt x="0" y="18"/>
                  </a:lnTo>
                  <a:lnTo>
                    <a:pt x="27" y="0"/>
                  </a:lnTo>
                  <a:lnTo>
                    <a:pt x="37" y="13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806" name="Freeform 206"/>
            <p:cNvSpPr>
              <a:spLocks/>
            </p:cNvSpPr>
            <p:nvPr userDrawn="1"/>
          </p:nvSpPr>
          <p:spPr bwMode="gray">
            <a:xfrm>
              <a:off x="10077450" y="5059363"/>
              <a:ext cx="57150" cy="49213"/>
            </a:xfrm>
            <a:custGeom>
              <a:avLst/>
              <a:gdLst>
                <a:gd name="T0" fmla="*/ 36 w 36"/>
                <a:gd name="T1" fmla="*/ 13 h 31"/>
                <a:gd name="T2" fmla="*/ 9 w 36"/>
                <a:gd name="T3" fmla="*/ 31 h 31"/>
                <a:gd name="T4" fmla="*/ 0 w 36"/>
                <a:gd name="T5" fmla="*/ 18 h 31"/>
                <a:gd name="T6" fmla="*/ 27 w 36"/>
                <a:gd name="T7" fmla="*/ 0 h 31"/>
                <a:gd name="T8" fmla="*/ 36 w 36"/>
                <a:gd name="T9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1">
                  <a:moveTo>
                    <a:pt x="36" y="13"/>
                  </a:moveTo>
                  <a:lnTo>
                    <a:pt x="9" y="31"/>
                  </a:lnTo>
                  <a:lnTo>
                    <a:pt x="0" y="18"/>
                  </a:lnTo>
                  <a:lnTo>
                    <a:pt x="27" y="0"/>
                  </a:lnTo>
                  <a:lnTo>
                    <a:pt x="36" y="13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807" name="Freeform 207"/>
            <p:cNvSpPr>
              <a:spLocks/>
            </p:cNvSpPr>
            <p:nvPr userDrawn="1"/>
          </p:nvSpPr>
          <p:spPr bwMode="gray">
            <a:xfrm>
              <a:off x="10048875" y="5013325"/>
              <a:ext cx="55562" cy="50800"/>
            </a:xfrm>
            <a:custGeom>
              <a:avLst/>
              <a:gdLst>
                <a:gd name="T0" fmla="*/ 35 w 35"/>
                <a:gd name="T1" fmla="*/ 14 h 32"/>
                <a:gd name="T2" fmla="*/ 9 w 35"/>
                <a:gd name="T3" fmla="*/ 32 h 32"/>
                <a:gd name="T4" fmla="*/ 0 w 35"/>
                <a:gd name="T5" fmla="*/ 18 h 32"/>
                <a:gd name="T6" fmla="*/ 27 w 35"/>
                <a:gd name="T7" fmla="*/ 0 h 32"/>
                <a:gd name="T8" fmla="*/ 35 w 35"/>
                <a:gd name="T9" fmla="*/ 1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2">
                  <a:moveTo>
                    <a:pt x="35" y="14"/>
                  </a:moveTo>
                  <a:lnTo>
                    <a:pt x="9" y="32"/>
                  </a:lnTo>
                  <a:lnTo>
                    <a:pt x="0" y="18"/>
                  </a:lnTo>
                  <a:lnTo>
                    <a:pt x="27" y="0"/>
                  </a:lnTo>
                  <a:lnTo>
                    <a:pt x="35" y="14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808" name="Freeform 208"/>
            <p:cNvSpPr>
              <a:spLocks/>
            </p:cNvSpPr>
            <p:nvPr userDrawn="1"/>
          </p:nvSpPr>
          <p:spPr bwMode="gray">
            <a:xfrm>
              <a:off x="10017125" y="4970463"/>
              <a:ext cx="58737" cy="49213"/>
            </a:xfrm>
            <a:custGeom>
              <a:avLst/>
              <a:gdLst>
                <a:gd name="T0" fmla="*/ 37 w 37"/>
                <a:gd name="T1" fmla="*/ 13 h 31"/>
                <a:gd name="T2" fmla="*/ 10 w 37"/>
                <a:gd name="T3" fmla="*/ 31 h 31"/>
                <a:gd name="T4" fmla="*/ 0 w 37"/>
                <a:gd name="T5" fmla="*/ 17 h 31"/>
                <a:gd name="T6" fmla="*/ 28 w 37"/>
                <a:gd name="T7" fmla="*/ 0 h 31"/>
                <a:gd name="T8" fmla="*/ 37 w 37"/>
                <a:gd name="T9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1">
                  <a:moveTo>
                    <a:pt x="37" y="13"/>
                  </a:moveTo>
                  <a:lnTo>
                    <a:pt x="10" y="31"/>
                  </a:lnTo>
                  <a:lnTo>
                    <a:pt x="0" y="17"/>
                  </a:lnTo>
                  <a:lnTo>
                    <a:pt x="28" y="0"/>
                  </a:lnTo>
                  <a:lnTo>
                    <a:pt x="37" y="13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809" name="Freeform 209"/>
            <p:cNvSpPr>
              <a:spLocks/>
            </p:cNvSpPr>
            <p:nvPr userDrawn="1"/>
          </p:nvSpPr>
          <p:spPr bwMode="gray">
            <a:xfrm>
              <a:off x="9988550" y="4926013"/>
              <a:ext cx="58737" cy="47625"/>
            </a:xfrm>
            <a:custGeom>
              <a:avLst/>
              <a:gdLst>
                <a:gd name="T0" fmla="*/ 37 w 37"/>
                <a:gd name="T1" fmla="*/ 13 h 30"/>
                <a:gd name="T2" fmla="*/ 9 w 37"/>
                <a:gd name="T3" fmla="*/ 30 h 30"/>
                <a:gd name="T4" fmla="*/ 0 w 37"/>
                <a:gd name="T5" fmla="*/ 18 h 30"/>
                <a:gd name="T6" fmla="*/ 28 w 37"/>
                <a:gd name="T7" fmla="*/ 0 h 30"/>
                <a:gd name="T8" fmla="*/ 37 w 37"/>
                <a:gd name="T9" fmla="*/ 1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0">
                  <a:moveTo>
                    <a:pt x="37" y="13"/>
                  </a:moveTo>
                  <a:lnTo>
                    <a:pt x="9" y="30"/>
                  </a:lnTo>
                  <a:lnTo>
                    <a:pt x="0" y="18"/>
                  </a:lnTo>
                  <a:lnTo>
                    <a:pt x="28" y="0"/>
                  </a:lnTo>
                  <a:lnTo>
                    <a:pt x="37" y="13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810" name="Freeform 210"/>
            <p:cNvSpPr>
              <a:spLocks/>
            </p:cNvSpPr>
            <p:nvPr userDrawn="1"/>
          </p:nvSpPr>
          <p:spPr bwMode="gray">
            <a:xfrm>
              <a:off x="10856913" y="6146800"/>
              <a:ext cx="50800" cy="46038"/>
            </a:xfrm>
            <a:custGeom>
              <a:avLst/>
              <a:gdLst>
                <a:gd name="T0" fmla="*/ 32 w 32"/>
                <a:gd name="T1" fmla="*/ 14 h 29"/>
                <a:gd name="T2" fmla="*/ 9 w 32"/>
                <a:gd name="T3" fmla="*/ 29 h 29"/>
                <a:gd name="T4" fmla="*/ 0 w 32"/>
                <a:gd name="T5" fmla="*/ 16 h 29"/>
                <a:gd name="T6" fmla="*/ 24 w 32"/>
                <a:gd name="T7" fmla="*/ 0 h 29"/>
                <a:gd name="T8" fmla="*/ 32 w 32"/>
                <a:gd name="T9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29">
                  <a:moveTo>
                    <a:pt x="32" y="14"/>
                  </a:moveTo>
                  <a:lnTo>
                    <a:pt x="9" y="29"/>
                  </a:lnTo>
                  <a:lnTo>
                    <a:pt x="0" y="16"/>
                  </a:lnTo>
                  <a:lnTo>
                    <a:pt x="24" y="0"/>
                  </a:lnTo>
                  <a:lnTo>
                    <a:pt x="32" y="14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811" name="Freeform 211"/>
            <p:cNvSpPr>
              <a:spLocks/>
            </p:cNvSpPr>
            <p:nvPr userDrawn="1"/>
          </p:nvSpPr>
          <p:spPr bwMode="gray">
            <a:xfrm>
              <a:off x="10826750" y="6102350"/>
              <a:ext cx="52387" cy="46038"/>
            </a:xfrm>
            <a:custGeom>
              <a:avLst/>
              <a:gdLst>
                <a:gd name="T0" fmla="*/ 33 w 33"/>
                <a:gd name="T1" fmla="*/ 13 h 29"/>
                <a:gd name="T2" fmla="*/ 9 w 33"/>
                <a:gd name="T3" fmla="*/ 29 h 29"/>
                <a:gd name="T4" fmla="*/ 0 w 33"/>
                <a:gd name="T5" fmla="*/ 16 h 29"/>
                <a:gd name="T6" fmla="*/ 24 w 33"/>
                <a:gd name="T7" fmla="*/ 0 h 29"/>
                <a:gd name="T8" fmla="*/ 33 w 33"/>
                <a:gd name="T9" fmla="*/ 1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9">
                  <a:moveTo>
                    <a:pt x="33" y="13"/>
                  </a:moveTo>
                  <a:lnTo>
                    <a:pt x="9" y="29"/>
                  </a:lnTo>
                  <a:lnTo>
                    <a:pt x="0" y="16"/>
                  </a:lnTo>
                  <a:lnTo>
                    <a:pt x="24" y="0"/>
                  </a:lnTo>
                  <a:lnTo>
                    <a:pt x="33" y="13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812" name="Freeform 212"/>
            <p:cNvSpPr>
              <a:spLocks/>
            </p:cNvSpPr>
            <p:nvPr userDrawn="1"/>
          </p:nvSpPr>
          <p:spPr bwMode="gray">
            <a:xfrm>
              <a:off x="10798175" y="6056313"/>
              <a:ext cx="52387" cy="47625"/>
            </a:xfrm>
            <a:custGeom>
              <a:avLst/>
              <a:gdLst>
                <a:gd name="T0" fmla="*/ 33 w 33"/>
                <a:gd name="T1" fmla="*/ 14 h 30"/>
                <a:gd name="T2" fmla="*/ 9 w 33"/>
                <a:gd name="T3" fmla="*/ 30 h 30"/>
                <a:gd name="T4" fmla="*/ 0 w 33"/>
                <a:gd name="T5" fmla="*/ 16 h 30"/>
                <a:gd name="T6" fmla="*/ 24 w 33"/>
                <a:gd name="T7" fmla="*/ 0 h 30"/>
                <a:gd name="T8" fmla="*/ 33 w 33"/>
                <a:gd name="T9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0">
                  <a:moveTo>
                    <a:pt x="33" y="14"/>
                  </a:moveTo>
                  <a:lnTo>
                    <a:pt x="9" y="30"/>
                  </a:lnTo>
                  <a:lnTo>
                    <a:pt x="0" y="16"/>
                  </a:lnTo>
                  <a:lnTo>
                    <a:pt x="24" y="0"/>
                  </a:lnTo>
                  <a:lnTo>
                    <a:pt x="33" y="14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813" name="Freeform 213"/>
            <p:cNvSpPr>
              <a:spLocks/>
            </p:cNvSpPr>
            <p:nvPr userDrawn="1"/>
          </p:nvSpPr>
          <p:spPr bwMode="gray">
            <a:xfrm>
              <a:off x="10769600" y="6013450"/>
              <a:ext cx="52387" cy="46038"/>
            </a:xfrm>
            <a:custGeom>
              <a:avLst/>
              <a:gdLst>
                <a:gd name="T0" fmla="*/ 33 w 33"/>
                <a:gd name="T1" fmla="*/ 14 h 29"/>
                <a:gd name="T2" fmla="*/ 9 w 33"/>
                <a:gd name="T3" fmla="*/ 29 h 29"/>
                <a:gd name="T4" fmla="*/ 0 w 33"/>
                <a:gd name="T5" fmla="*/ 15 h 29"/>
                <a:gd name="T6" fmla="*/ 23 w 33"/>
                <a:gd name="T7" fmla="*/ 0 h 29"/>
                <a:gd name="T8" fmla="*/ 33 w 33"/>
                <a:gd name="T9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9">
                  <a:moveTo>
                    <a:pt x="33" y="14"/>
                  </a:moveTo>
                  <a:lnTo>
                    <a:pt x="9" y="29"/>
                  </a:lnTo>
                  <a:lnTo>
                    <a:pt x="0" y="15"/>
                  </a:lnTo>
                  <a:lnTo>
                    <a:pt x="23" y="0"/>
                  </a:lnTo>
                  <a:lnTo>
                    <a:pt x="33" y="14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814" name="Freeform 214"/>
            <p:cNvSpPr>
              <a:spLocks/>
            </p:cNvSpPr>
            <p:nvPr userDrawn="1"/>
          </p:nvSpPr>
          <p:spPr bwMode="gray">
            <a:xfrm>
              <a:off x="10739438" y="5946775"/>
              <a:ext cx="84137" cy="68263"/>
            </a:xfrm>
            <a:custGeom>
              <a:avLst/>
              <a:gdLst>
                <a:gd name="T0" fmla="*/ 53 w 53"/>
                <a:gd name="T1" fmla="*/ 14 h 43"/>
                <a:gd name="T2" fmla="*/ 8 w 53"/>
                <a:gd name="T3" fmla="*/ 43 h 43"/>
                <a:gd name="T4" fmla="*/ 0 w 53"/>
                <a:gd name="T5" fmla="*/ 30 h 43"/>
                <a:gd name="T6" fmla="*/ 45 w 53"/>
                <a:gd name="T7" fmla="*/ 0 h 43"/>
                <a:gd name="T8" fmla="*/ 53 w 53"/>
                <a:gd name="T9" fmla="*/ 14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43">
                  <a:moveTo>
                    <a:pt x="53" y="14"/>
                  </a:moveTo>
                  <a:lnTo>
                    <a:pt x="8" y="43"/>
                  </a:lnTo>
                  <a:lnTo>
                    <a:pt x="0" y="30"/>
                  </a:lnTo>
                  <a:lnTo>
                    <a:pt x="45" y="0"/>
                  </a:lnTo>
                  <a:lnTo>
                    <a:pt x="53" y="14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815" name="Freeform 215"/>
            <p:cNvSpPr>
              <a:spLocks/>
            </p:cNvSpPr>
            <p:nvPr userDrawn="1"/>
          </p:nvSpPr>
          <p:spPr bwMode="gray">
            <a:xfrm>
              <a:off x="10709275" y="5924550"/>
              <a:ext cx="52387" cy="46038"/>
            </a:xfrm>
            <a:custGeom>
              <a:avLst/>
              <a:gdLst>
                <a:gd name="T0" fmla="*/ 33 w 33"/>
                <a:gd name="T1" fmla="*/ 13 h 29"/>
                <a:gd name="T2" fmla="*/ 9 w 33"/>
                <a:gd name="T3" fmla="*/ 29 h 29"/>
                <a:gd name="T4" fmla="*/ 0 w 33"/>
                <a:gd name="T5" fmla="*/ 16 h 29"/>
                <a:gd name="T6" fmla="*/ 24 w 33"/>
                <a:gd name="T7" fmla="*/ 0 h 29"/>
                <a:gd name="T8" fmla="*/ 33 w 33"/>
                <a:gd name="T9" fmla="*/ 1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9">
                  <a:moveTo>
                    <a:pt x="33" y="13"/>
                  </a:moveTo>
                  <a:lnTo>
                    <a:pt x="9" y="29"/>
                  </a:lnTo>
                  <a:lnTo>
                    <a:pt x="0" y="16"/>
                  </a:lnTo>
                  <a:lnTo>
                    <a:pt x="24" y="0"/>
                  </a:lnTo>
                  <a:lnTo>
                    <a:pt x="33" y="13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816" name="Freeform 216"/>
            <p:cNvSpPr>
              <a:spLocks/>
            </p:cNvSpPr>
            <p:nvPr userDrawn="1"/>
          </p:nvSpPr>
          <p:spPr bwMode="gray">
            <a:xfrm>
              <a:off x="10680700" y="5878513"/>
              <a:ext cx="52387" cy="47625"/>
            </a:xfrm>
            <a:custGeom>
              <a:avLst/>
              <a:gdLst>
                <a:gd name="T0" fmla="*/ 33 w 33"/>
                <a:gd name="T1" fmla="*/ 14 h 30"/>
                <a:gd name="T2" fmla="*/ 9 w 33"/>
                <a:gd name="T3" fmla="*/ 30 h 30"/>
                <a:gd name="T4" fmla="*/ 0 w 33"/>
                <a:gd name="T5" fmla="*/ 16 h 30"/>
                <a:gd name="T6" fmla="*/ 24 w 33"/>
                <a:gd name="T7" fmla="*/ 0 h 30"/>
                <a:gd name="T8" fmla="*/ 33 w 33"/>
                <a:gd name="T9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0">
                  <a:moveTo>
                    <a:pt x="33" y="14"/>
                  </a:moveTo>
                  <a:lnTo>
                    <a:pt x="9" y="30"/>
                  </a:lnTo>
                  <a:lnTo>
                    <a:pt x="0" y="16"/>
                  </a:lnTo>
                  <a:lnTo>
                    <a:pt x="24" y="0"/>
                  </a:lnTo>
                  <a:lnTo>
                    <a:pt x="33" y="14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817" name="Freeform 217"/>
            <p:cNvSpPr>
              <a:spLocks/>
            </p:cNvSpPr>
            <p:nvPr userDrawn="1"/>
          </p:nvSpPr>
          <p:spPr bwMode="gray">
            <a:xfrm>
              <a:off x="10652125" y="5835650"/>
              <a:ext cx="50800" cy="46038"/>
            </a:xfrm>
            <a:custGeom>
              <a:avLst/>
              <a:gdLst>
                <a:gd name="T0" fmla="*/ 32 w 32"/>
                <a:gd name="T1" fmla="*/ 13 h 29"/>
                <a:gd name="T2" fmla="*/ 8 w 32"/>
                <a:gd name="T3" fmla="*/ 29 h 29"/>
                <a:gd name="T4" fmla="*/ 0 w 32"/>
                <a:gd name="T5" fmla="*/ 15 h 29"/>
                <a:gd name="T6" fmla="*/ 24 w 32"/>
                <a:gd name="T7" fmla="*/ 0 h 29"/>
                <a:gd name="T8" fmla="*/ 32 w 32"/>
                <a:gd name="T9" fmla="*/ 1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29">
                  <a:moveTo>
                    <a:pt x="32" y="13"/>
                  </a:moveTo>
                  <a:lnTo>
                    <a:pt x="8" y="29"/>
                  </a:lnTo>
                  <a:lnTo>
                    <a:pt x="0" y="15"/>
                  </a:lnTo>
                  <a:lnTo>
                    <a:pt x="24" y="0"/>
                  </a:lnTo>
                  <a:lnTo>
                    <a:pt x="32" y="13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818" name="Freeform 218"/>
            <p:cNvSpPr>
              <a:spLocks/>
            </p:cNvSpPr>
            <p:nvPr userDrawn="1"/>
          </p:nvSpPr>
          <p:spPr bwMode="gray">
            <a:xfrm>
              <a:off x="10620375" y="5791200"/>
              <a:ext cx="52387" cy="44450"/>
            </a:xfrm>
            <a:custGeom>
              <a:avLst/>
              <a:gdLst>
                <a:gd name="T0" fmla="*/ 33 w 33"/>
                <a:gd name="T1" fmla="*/ 14 h 28"/>
                <a:gd name="T2" fmla="*/ 9 w 33"/>
                <a:gd name="T3" fmla="*/ 28 h 28"/>
                <a:gd name="T4" fmla="*/ 0 w 33"/>
                <a:gd name="T5" fmla="*/ 15 h 28"/>
                <a:gd name="T6" fmla="*/ 24 w 33"/>
                <a:gd name="T7" fmla="*/ 0 h 28"/>
                <a:gd name="T8" fmla="*/ 33 w 33"/>
                <a:gd name="T9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8">
                  <a:moveTo>
                    <a:pt x="33" y="14"/>
                  </a:moveTo>
                  <a:lnTo>
                    <a:pt x="9" y="28"/>
                  </a:lnTo>
                  <a:lnTo>
                    <a:pt x="0" y="15"/>
                  </a:lnTo>
                  <a:lnTo>
                    <a:pt x="24" y="0"/>
                  </a:lnTo>
                  <a:lnTo>
                    <a:pt x="33" y="14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819" name="Freeform 219"/>
            <p:cNvSpPr>
              <a:spLocks/>
            </p:cNvSpPr>
            <p:nvPr userDrawn="1"/>
          </p:nvSpPr>
          <p:spPr bwMode="gray">
            <a:xfrm>
              <a:off x="10591800" y="5724525"/>
              <a:ext cx="85725" cy="68263"/>
            </a:xfrm>
            <a:custGeom>
              <a:avLst/>
              <a:gdLst>
                <a:gd name="T0" fmla="*/ 54 w 54"/>
                <a:gd name="T1" fmla="*/ 14 h 43"/>
                <a:gd name="T2" fmla="*/ 9 w 54"/>
                <a:gd name="T3" fmla="*/ 43 h 43"/>
                <a:gd name="T4" fmla="*/ 0 w 54"/>
                <a:gd name="T5" fmla="*/ 30 h 43"/>
                <a:gd name="T6" fmla="*/ 44 w 54"/>
                <a:gd name="T7" fmla="*/ 0 h 43"/>
                <a:gd name="T8" fmla="*/ 54 w 54"/>
                <a:gd name="T9" fmla="*/ 14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3">
                  <a:moveTo>
                    <a:pt x="54" y="14"/>
                  </a:moveTo>
                  <a:lnTo>
                    <a:pt x="9" y="43"/>
                  </a:lnTo>
                  <a:lnTo>
                    <a:pt x="0" y="30"/>
                  </a:lnTo>
                  <a:lnTo>
                    <a:pt x="44" y="0"/>
                  </a:lnTo>
                  <a:lnTo>
                    <a:pt x="54" y="14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820" name="Freeform 220"/>
            <p:cNvSpPr>
              <a:spLocks/>
            </p:cNvSpPr>
            <p:nvPr userDrawn="1"/>
          </p:nvSpPr>
          <p:spPr bwMode="gray">
            <a:xfrm>
              <a:off x="10563225" y="5700713"/>
              <a:ext cx="50800" cy="47625"/>
            </a:xfrm>
            <a:custGeom>
              <a:avLst/>
              <a:gdLst>
                <a:gd name="T0" fmla="*/ 32 w 32"/>
                <a:gd name="T1" fmla="*/ 14 h 30"/>
                <a:gd name="T2" fmla="*/ 8 w 32"/>
                <a:gd name="T3" fmla="*/ 30 h 30"/>
                <a:gd name="T4" fmla="*/ 0 w 32"/>
                <a:gd name="T5" fmla="*/ 16 h 30"/>
                <a:gd name="T6" fmla="*/ 24 w 32"/>
                <a:gd name="T7" fmla="*/ 0 h 30"/>
                <a:gd name="T8" fmla="*/ 32 w 32"/>
                <a:gd name="T9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0">
                  <a:moveTo>
                    <a:pt x="32" y="14"/>
                  </a:moveTo>
                  <a:lnTo>
                    <a:pt x="8" y="30"/>
                  </a:lnTo>
                  <a:lnTo>
                    <a:pt x="0" y="16"/>
                  </a:lnTo>
                  <a:lnTo>
                    <a:pt x="24" y="0"/>
                  </a:lnTo>
                  <a:lnTo>
                    <a:pt x="32" y="14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821" name="Freeform 221"/>
            <p:cNvSpPr>
              <a:spLocks/>
            </p:cNvSpPr>
            <p:nvPr userDrawn="1"/>
          </p:nvSpPr>
          <p:spPr bwMode="gray">
            <a:xfrm>
              <a:off x="10533063" y="5656263"/>
              <a:ext cx="52387" cy="47625"/>
            </a:xfrm>
            <a:custGeom>
              <a:avLst/>
              <a:gdLst>
                <a:gd name="T0" fmla="*/ 33 w 33"/>
                <a:gd name="T1" fmla="*/ 14 h 30"/>
                <a:gd name="T2" fmla="*/ 9 w 33"/>
                <a:gd name="T3" fmla="*/ 30 h 30"/>
                <a:gd name="T4" fmla="*/ 0 w 33"/>
                <a:gd name="T5" fmla="*/ 16 h 30"/>
                <a:gd name="T6" fmla="*/ 23 w 33"/>
                <a:gd name="T7" fmla="*/ 0 h 30"/>
                <a:gd name="T8" fmla="*/ 33 w 33"/>
                <a:gd name="T9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0">
                  <a:moveTo>
                    <a:pt x="33" y="14"/>
                  </a:moveTo>
                  <a:lnTo>
                    <a:pt x="9" y="30"/>
                  </a:lnTo>
                  <a:lnTo>
                    <a:pt x="0" y="16"/>
                  </a:lnTo>
                  <a:lnTo>
                    <a:pt x="23" y="0"/>
                  </a:lnTo>
                  <a:lnTo>
                    <a:pt x="33" y="14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822" name="Freeform 222"/>
            <p:cNvSpPr>
              <a:spLocks/>
            </p:cNvSpPr>
            <p:nvPr userDrawn="1"/>
          </p:nvSpPr>
          <p:spPr bwMode="gray">
            <a:xfrm>
              <a:off x="10502900" y="5613400"/>
              <a:ext cx="52387" cy="44450"/>
            </a:xfrm>
            <a:custGeom>
              <a:avLst/>
              <a:gdLst>
                <a:gd name="T0" fmla="*/ 33 w 33"/>
                <a:gd name="T1" fmla="*/ 12 h 28"/>
                <a:gd name="T2" fmla="*/ 9 w 33"/>
                <a:gd name="T3" fmla="*/ 28 h 28"/>
                <a:gd name="T4" fmla="*/ 0 w 33"/>
                <a:gd name="T5" fmla="*/ 15 h 28"/>
                <a:gd name="T6" fmla="*/ 24 w 33"/>
                <a:gd name="T7" fmla="*/ 0 h 28"/>
                <a:gd name="T8" fmla="*/ 33 w 33"/>
                <a:gd name="T9" fmla="*/ 1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8">
                  <a:moveTo>
                    <a:pt x="33" y="12"/>
                  </a:moveTo>
                  <a:lnTo>
                    <a:pt x="9" y="28"/>
                  </a:lnTo>
                  <a:lnTo>
                    <a:pt x="0" y="15"/>
                  </a:lnTo>
                  <a:lnTo>
                    <a:pt x="24" y="0"/>
                  </a:lnTo>
                  <a:lnTo>
                    <a:pt x="33" y="12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823" name="Freeform 223"/>
            <p:cNvSpPr>
              <a:spLocks/>
            </p:cNvSpPr>
            <p:nvPr userDrawn="1"/>
          </p:nvSpPr>
          <p:spPr bwMode="gray">
            <a:xfrm>
              <a:off x="10474325" y="5568950"/>
              <a:ext cx="50800" cy="44450"/>
            </a:xfrm>
            <a:custGeom>
              <a:avLst/>
              <a:gdLst>
                <a:gd name="T0" fmla="*/ 32 w 32"/>
                <a:gd name="T1" fmla="*/ 13 h 28"/>
                <a:gd name="T2" fmla="*/ 8 w 32"/>
                <a:gd name="T3" fmla="*/ 28 h 28"/>
                <a:gd name="T4" fmla="*/ 0 w 32"/>
                <a:gd name="T5" fmla="*/ 16 h 28"/>
                <a:gd name="T6" fmla="*/ 24 w 32"/>
                <a:gd name="T7" fmla="*/ 0 h 28"/>
                <a:gd name="T8" fmla="*/ 32 w 32"/>
                <a:gd name="T9" fmla="*/ 1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28">
                  <a:moveTo>
                    <a:pt x="32" y="13"/>
                  </a:moveTo>
                  <a:lnTo>
                    <a:pt x="8" y="28"/>
                  </a:lnTo>
                  <a:lnTo>
                    <a:pt x="0" y="16"/>
                  </a:lnTo>
                  <a:lnTo>
                    <a:pt x="24" y="0"/>
                  </a:lnTo>
                  <a:lnTo>
                    <a:pt x="32" y="13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824" name="Freeform 224"/>
            <p:cNvSpPr>
              <a:spLocks/>
            </p:cNvSpPr>
            <p:nvPr userDrawn="1"/>
          </p:nvSpPr>
          <p:spPr bwMode="gray">
            <a:xfrm>
              <a:off x="10444163" y="5502275"/>
              <a:ext cx="84137" cy="68263"/>
            </a:xfrm>
            <a:custGeom>
              <a:avLst/>
              <a:gdLst>
                <a:gd name="T0" fmla="*/ 53 w 53"/>
                <a:gd name="T1" fmla="*/ 13 h 43"/>
                <a:gd name="T2" fmla="*/ 9 w 53"/>
                <a:gd name="T3" fmla="*/ 43 h 43"/>
                <a:gd name="T4" fmla="*/ 0 w 53"/>
                <a:gd name="T5" fmla="*/ 29 h 43"/>
                <a:gd name="T6" fmla="*/ 44 w 53"/>
                <a:gd name="T7" fmla="*/ 0 h 43"/>
                <a:gd name="T8" fmla="*/ 53 w 53"/>
                <a:gd name="T9" fmla="*/ 1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43">
                  <a:moveTo>
                    <a:pt x="53" y="13"/>
                  </a:moveTo>
                  <a:lnTo>
                    <a:pt x="9" y="43"/>
                  </a:lnTo>
                  <a:lnTo>
                    <a:pt x="0" y="29"/>
                  </a:lnTo>
                  <a:lnTo>
                    <a:pt x="44" y="0"/>
                  </a:lnTo>
                  <a:lnTo>
                    <a:pt x="53" y="13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825" name="Freeform 225"/>
            <p:cNvSpPr>
              <a:spLocks/>
            </p:cNvSpPr>
            <p:nvPr userDrawn="1"/>
          </p:nvSpPr>
          <p:spPr bwMode="gray">
            <a:xfrm>
              <a:off x="10415588" y="5478463"/>
              <a:ext cx="52387" cy="47625"/>
            </a:xfrm>
            <a:custGeom>
              <a:avLst/>
              <a:gdLst>
                <a:gd name="T0" fmla="*/ 33 w 33"/>
                <a:gd name="T1" fmla="*/ 14 h 30"/>
                <a:gd name="T2" fmla="*/ 9 w 33"/>
                <a:gd name="T3" fmla="*/ 30 h 30"/>
                <a:gd name="T4" fmla="*/ 0 w 33"/>
                <a:gd name="T5" fmla="*/ 16 h 30"/>
                <a:gd name="T6" fmla="*/ 24 w 33"/>
                <a:gd name="T7" fmla="*/ 0 h 30"/>
                <a:gd name="T8" fmla="*/ 33 w 33"/>
                <a:gd name="T9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0">
                  <a:moveTo>
                    <a:pt x="33" y="14"/>
                  </a:moveTo>
                  <a:lnTo>
                    <a:pt x="9" y="30"/>
                  </a:lnTo>
                  <a:lnTo>
                    <a:pt x="0" y="16"/>
                  </a:lnTo>
                  <a:lnTo>
                    <a:pt x="24" y="0"/>
                  </a:lnTo>
                  <a:lnTo>
                    <a:pt x="33" y="14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826" name="Freeform 226"/>
            <p:cNvSpPr>
              <a:spLocks/>
            </p:cNvSpPr>
            <p:nvPr userDrawn="1"/>
          </p:nvSpPr>
          <p:spPr bwMode="gray">
            <a:xfrm>
              <a:off x="10385425" y="5434013"/>
              <a:ext cx="52387" cy="46038"/>
            </a:xfrm>
            <a:custGeom>
              <a:avLst/>
              <a:gdLst>
                <a:gd name="T0" fmla="*/ 33 w 33"/>
                <a:gd name="T1" fmla="*/ 13 h 29"/>
                <a:gd name="T2" fmla="*/ 10 w 33"/>
                <a:gd name="T3" fmla="*/ 29 h 29"/>
                <a:gd name="T4" fmla="*/ 0 w 33"/>
                <a:gd name="T5" fmla="*/ 16 h 29"/>
                <a:gd name="T6" fmla="*/ 24 w 33"/>
                <a:gd name="T7" fmla="*/ 0 h 29"/>
                <a:gd name="T8" fmla="*/ 33 w 33"/>
                <a:gd name="T9" fmla="*/ 1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9">
                  <a:moveTo>
                    <a:pt x="33" y="13"/>
                  </a:moveTo>
                  <a:lnTo>
                    <a:pt x="10" y="29"/>
                  </a:lnTo>
                  <a:lnTo>
                    <a:pt x="0" y="16"/>
                  </a:lnTo>
                  <a:lnTo>
                    <a:pt x="24" y="0"/>
                  </a:lnTo>
                  <a:lnTo>
                    <a:pt x="33" y="13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827" name="Freeform 227"/>
            <p:cNvSpPr>
              <a:spLocks/>
            </p:cNvSpPr>
            <p:nvPr userDrawn="1"/>
          </p:nvSpPr>
          <p:spPr bwMode="gray">
            <a:xfrm>
              <a:off x="10355263" y="5391150"/>
              <a:ext cx="52387" cy="44450"/>
            </a:xfrm>
            <a:custGeom>
              <a:avLst/>
              <a:gdLst>
                <a:gd name="T0" fmla="*/ 33 w 33"/>
                <a:gd name="T1" fmla="*/ 13 h 28"/>
                <a:gd name="T2" fmla="*/ 9 w 33"/>
                <a:gd name="T3" fmla="*/ 28 h 28"/>
                <a:gd name="T4" fmla="*/ 0 w 33"/>
                <a:gd name="T5" fmla="*/ 14 h 28"/>
                <a:gd name="T6" fmla="*/ 24 w 33"/>
                <a:gd name="T7" fmla="*/ 0 h 28"/>
                <a:gd name="T8" fmla="*/ 33 w 33"/>
                <a:gd name="T9" fmla="*/ 1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8">
                  <a:moveTo>
                    <a:pt x="33" y="13"/>
                  </a:moveTo>
                  <a:lnTo>
                    <a:pt x="9" y="28"/>
                  </a:lnTo>
                  <a:lnTo>
                    <a:pt x="0" y="14"/>
                  </a:lnTo>
                  <a:lnTo>
                    <a:pt x="24" y="0"/>
                  </a:lnTo>
                  <a:lnTo>
                    <a:pt x="33" y="13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828" name="Freeform 228"/>
            <p:cNvSpPr>
              <a:spLocks/>
            </p:cNvSpPr>
            <p:nvPr userDrawn="1"/>
          </p:nvSpPr>
          <p:spPr bwMode="gray">
            <a:xfrm>
              <a:off x="10326688" y="5345113"/>
              <a:ext cx="52387" cy="47625"/>
            </a:xfrm>
            <a:custGeom>
              <a:avLst/>
              <a:gdLst>
                <a:gd name="T0" fmla="*/ 33 w 33"/>
                <a:gd name="T1" fmla="*/ 14 h 30"/>
                <a:gd name="T2" fmla="*/ 9 w 33"/>
                <a:gd name="T3" fmla="*/ 30 h 30"/>
                <a:gd name="T4" fmla="*/ 0 w 33"/>
                <a:gd name="T5" fmla="*/ 16 h 30"/>
                <a:gd name="T6" fmla="*/ 24 w 33"/>
                <a:gd name="T7" fmla="*/ 0 h 30"/>
                <a:gd name="T8" fmla="*/ 33 w 33"/>
                <a:gd name="T9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0">
                  <a:moveTo>
                    <a:pt x="33" y="14"/>
                  </a:moveTo>
                  <a:lnTo>
                    <a:pt x="9" y="30"/>
                  </a:lnTo>
                  <a:lnTo>
                    <a:pt x="0" y="16"/>
                  </a:lnTo>
                  <a:lnTo>
                    <a:pt x="24" y="0"/>
                  </a:lnTo>
                  <a:lnTo>
                    <a:pt x="33" y="14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829" name="Freeform 229"/>
            <p:cNvSpPr>
              <a:spLocks/>
            </p:cNvSpPr>
            <p:nvPr userDrawn="1"/>
          </p:nvSpPr>
          <p:spPr bwMode="gray">
            <a:xfrm>
              <a:off x="10298113" y="5280025"/>
              <a:ext cx="84137" cy="68263"/>
            </a:xfrm>
            <a:custGeom>
              <a:avLst/>
              <a:gdLst>
                <a:gd name="T0" fmla="*/ 53 w 53"/>
                <a:gd name="T1" fmla="*/ 13 h 43"/>
                <a:gd name="T2" fmla="*/ 9 w 53"/>
                <a:gd name="T3" fmla="*/ 43 h 43"/>
                <a:gd name="T4" fmla="*/ 0 w 53"/>
                <a:gd name="T5" fmla="*/ 29 h 43"/>
                <a:gd name="T6" fmla="*/ 44 w 53"/>
                <a:gd name="T7" fmla="*/ 0 h 43"/>
                <a:gd name="T8" fmla="*/ 53 w 53"/>
                <a:gd name="T9" fmla="*/ 1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43">
                  <a:moveTo>
                    <a:pt x="53" y="13"/>
                  </a:moveTo>
                  <a:lnTo>
                    <a:pt x="9" y="43"/>
                  </a:lnTo>
                  <a:lnTo>
                    <a:pt x="0" y="29"/>
                  </a:lnTo>
                  <a:lnTo>
                    <a:pt x="44" y="0"/>
                  </a:lnTo>
                  <a:lnTo>
                    <a:pt x="53" y="13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830" name="Freeform 230"/>
            <p:cNvSpPr>
              <a:spLocks/>
            </p:cNvSpPr>
            <p:nvPr userDrawn="1"/>
          </p:nvSpPr>
          <p:spPr bwMode="gray">
            <a:xfrm>
              <a:off x="10269538" y="5256213"/>
              <a:ext cx="49212" cy="46038"/>
            </a:xfrm>
            <a:custGeom>
              <a:avLst/>
              <a:gdLst>
                <a:gd name="T0" fmla="*/ 31 w 31"/>
                <a:gd name="T1" fmla="*/ 14 h 29"/>
                <a:gd name="T2" fmla="*/ 7 w 31"/>
                <a:gd name="T3" fmla="*/ 29 h 29"/>
                <a:gd name="T4" fmla="*/ 0 w 31"/>
                <a:gd name="T5" fmla="*/ 16 h 29"/>
                <a:gd name="T6" fmla="*/ 23 w 31"/>
                <a:gd name="T7" fmla="*/ 0 h 29"/>
                <a:gd name="T8" fmla="*/ 31 w 31"/>
                <a:gd name="T9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9">
                  <a:moveTo>
                    <a:pt x="31" y="14"/>
                  </a:moveTo>
                  <a:lnTo>
                    <a:pt x="7" y="29"/>
                  </a:lnTo>
                  <a:lnTo>
                    <a:pt x="0" y="16"/>
                  </a:lnTo>
                  <a:lnTo>
                    <a:pt x="23" y="0"/>
                  </a:lnTo>
                  <a:lnTo>
                    <a:pt x="31" y="14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831" name="Freeform 231"/>
            <p:cNvSpPr>
              <a:spLocks/>
            </p:cNvSpPr>
            <p:nvPr userDrawn="1"/>
          </p:nvSpPr>
          <p:spPr bwMode="gray">
            <a:xfrm>
              <a:off x="10237788" y="5213350"/>
              <a:ext cx="52387" cy="44450"/>
            </a:xfrm>
            <a:custGeom>
              <a:avLst/>
              <a:gdLst>
                <a:gd name="T0" fmla="*/ 33 w 33"/>
                <a:gd name="T1" fmla="*/ 12 h 28"/>
                <a:gd name="T2" fmla="*/ 9 w 33"/>
                <a:gd name="T3" fmla="*/ 28 h 28"/>
                <a:gd name="T4" fmla="*/ 0 w 33"/>
                <a:gd name="T5" fmla="*/ 14 h 28"/>
                <a:gd name="T6" fmla="*/ 24 w 33"/>
                <a:gd name="T7" fmla="*/ 0 h 28"/>
                <a:gd name="T8" fmla="*/ 33 w 33"/>
                <a:gd name="T9" fmla="*/ 1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8">
                  <a:moveTo>
                    <a:pt x="33" y="12"/>
                  </a:moveTo>
                  <a:lnTo>
                    <a:pt x="9" y="28"/>
                  </a:lnTo>
                  <a:lnTo>
                    <a:pt x="0" y="14"/>
                  </a:lnTo>
                  <a:lnTo>
                    <a:pt x="24" y="0"/>
                  </a:lnTo>
                  <a:lnTo>
                    <a:pt x="33" y="12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832" name="Freeform 232"/>
            <p:cNvSpPr>
              <a:spLocks/>
            </p:cNvSpPr>
            <p:nvPr userDrawn="1"/>
          </p:nvSpPr>
          <p:spPr bwMode="gray">
            <a:xfrm>
              <a:off x="10209213" y="5168900"/>
              <a:ext cx="52387" cy="44450"/>
            </a:xfrm>
            <a:custGeom>
              <a:avLst/>
              <a:gdLst>
                <a:gd name="T0" fmla="*/ 33 w 33"/>
                <a:gd name="T1" fmla="*/ 13 h 28"/>
                <a:gd name="T2" fmla="*/ 9 w 33"/>
                <a:gd name="T3" fmla="*/ 28 h 28"/>
                <a:gd name="T4" fmla="*/ 0 w 33"/>
                <a:gd name="T5" fmla="*/ 15 h 28"/>
                <a:gd name="T6" fmla="*/ 24 w 33"/>
                <a:gd name="T7" fmla="*/ 0 h 28"/>
                <a:gd name="T8" fmla="*/ 33 w 33"/>
                <a:gd name="T9" fmla="*/ 1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8">
                  <a:moveTo>
                    <a:pt x="33" y="13"/>
                  </a:moveTo>
                  <a:lnTo>
                    <a:pt x="9" y="28"/>
                  </a:lnTo>
                  <a:lnTo>
                    <a:pt x="0" y="15"/>
                  </a:lnTo>
                  <a:lnTo>
                    <a:pt x="24" y="0"/>
                  </a:lnTo>
                  <a:lnTo>
                    <a:pt x="33" y="13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833" name="Freeform 233"/>
            <p:cNvSpPr>
              <a:spLocks/>
            </p:cNvSpPr>
            <p:nvPr userDrawn="1"/>
          </p:nvSpPr>
          <p:spPr bwMode="gray">
            <a:xfrm>
              <a:off x="10180638" y="5122863"/>
              <a:ext cx="50800" cy="47625"/>
            </a:xfrm>
            <a:custGeom>
              <a:avLst/>
              <a:gdLst>
                <a:gd name="T0" fmla="*/ 32 w 32"/>
                <a:gd name="T1" fmla="*/ 14 h 30"/>
                <a:gd name="T2" fmla="*/ 8 w 32"/>
                <a:gd name="T3" fmla="*/ 30 h 30"/>
                <a:gd name="T4" fmla="*/ 0 w 32"/>
                <a:gd name="T5" fmla="*/ 16 h 30"/>
                <a:gd name="T6" fmla="*/ 24 w 32"/>
                <a:gd name="T7" fmla="*/ 0 h 30"/>
                <a:gd name="T8" fmla="*/ 32 w 32"/>
                <a:gd name="T9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0">
                  <a:moveTo>
                    <a:pt x="32" y="14"/>
                  </a:moveTo>
                  <a:lnTo>
                    <a:pt x="8" y="30"/>
                  </a:lnTo>
                  <a:lnTo>
                    <a:pt x="0" y="16"/>
                  </a:lnTo>
                  <a:lnTo>
                    <a:pt x="24" y="0"/>
                  </a:lnTo>
                  <a:lnTo>
                    <a:pt x="32" y="14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834" name="Freeform 234"/>
            <p:cNvSpPr>
              <a:spLocks/>
            </p:cNvSpPr>
            <p:nvPr userDrawn="1"/>
          </p:nvSpPr>
          <p:spPr bwMode="gray">
            <a:xfrm>
              <a:off x="10148888" y="5056188"/>
              <a:ext cx="85725" cy="68263"/>
            </a:xfrm>
            <a:custGeom>
              <a:avLst/>
              <a:gdLst>
                <a:gd name="T0" fmla="*/ 54 w 54"/>
                <a:gd name="T1" fmla="*/ 14 h 43"/>
                <a:gd name="T2" fmla="*/ 10 w 54"/>
                <a:gd name="T3" fmla="*/ 43 h 43"/>
                <a:gd name="T4" fmla="*/ 0 w 54"/>
                <a:gd name="T5" fmla="*/ 30 h 43"/>
                <a:gd name="T6" fmla="*/ 45 w 54"/>
                <a:gd name="T7" fmla="*/ 0 h 43"/>
                <a:gd name="T8" fmla="*/ 54 w 54"/>
                <a:gd name="T9" fmla="*/ 14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3">
                  <a:moveTo>
                    <a:pt x="54" y="14"/>
                  </a:moveTo>
                  <a:lnTo>
                    <a:pt x="10" y="43"/>
                  </a:lnTo>
                  <a:lnTo>
                    <a:pt x="0" y="30"/>
                  </a:lnTo>
                  <a:lnTo>
                    <a:pt x="45" y="0"/>
                  </a:lnTo>
                  <a:lnTo>
                    <a:pt x="54" y="14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835" name="Freeform 235"/>
            <p:cNvSpPr>
              <a:spLocks/>
            </p:cNvSpPr>
            <p:nvPr userDrawn="1"/>
          </p:nvSpPr>
          <p:spPr bwMode="gray">
            <a:xfrm>
              <a:off x="10120313" y="5033963"/>
              <a:ext cx="52387" cy="46038"/>
            </a:xfrm>
            <a:custGeom>
              <a:avLst/>
              <a:gdLst>
                <a:gd name="T0" fmla="*/ 33 w 33"/>
                <a:gd name="T1" fmla="*/ 13 h 29"/>
                <a:gd name="T2" fmla="*/ 9 w 33"/>
                <a:gd name="T3" fmla="*/ 29 h 29"/>
                <a:gd name="T4" fmla="*/ 0 w 33"/>
                <a:gd name="T5" fmla="*/ 16 h 29"/>
                <a:gd name="T6" fmla="*/ 24 w 33"/>
                <a:gd name="T7" fmla="*/ 0 h 29"/>
                <a:gd name="T8" fmla="*/ 33 w 33"/>
                <a:gd name="T9" fmla="*/ 1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9">
                  <a:moveTo>
                    <a:pt x="33" y="13"/>
                  </a:moveTo>
                  <a:lnTo>
                    <a:pt x="9" y="29"/>
                  </a:lnTo>
                  <a:lnTo>
                    <a:pt x="0" y="16"/>
                  </a:lnTo>
                  <a:lnTo>
                    <a:pt x="24" y="0"/>
                  </a:lnTo>
                  <a:lnTo>
                    <a:pt x="33" y="13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836" name="Freeform 236"/>
            <p:cNvSpPr>
              <a:spLocks/>
            </p:cNvSpPr>
            <p:nvPr userDrawn="1"/>
          </p:nvSpPr>
          <p:spPr bwMode="gray">
            <a:xfrm>
              <a:off x="10091738" y="4991100"/>
              <a:ext cx="50800" cy="44450"/>
            </a:xfrm>
            <a:custGeom>
              <a:avLst/>
              <a:gdLst>
                <a:gd name="T0" fmla="*/ 32 w 32"/>
                <a:gd name="T1" fmla="*/ 12 h 28"/>
                <a:gd name="T2" fmla="*/ 8 w 32"/>
                <a:gd name="T3" fmla="*/ 28 h 28"/>
                <a:gd name="T4" fmla="*/ 0 w 32"/>
                <a:gd name="T5" fmla="*/ 14 h 28"/>
                <a:gd name="T6" fmla="*/ 24 w 32"/>
                <a:gd name="T7" fmla="*/ 0 h 28"/>
                <a:gd name="T8" fmla="*/ 32 w 32"/>
                <a:gd name="T9" fmla="*/ 1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28">
                  <a:moveTo>
                    <a:pt x="32" y="12"/>
                  </a:moveTo>
                  <a:lnTo>
                    <a:pt x="8" y="28"/>
                  </a:lnTo>
                  <a:lnTo>
                    <a:pt x="0" y="14"/>
                  </a:lnTo>
                  <a:lnTo>
                    <a:pt x="24" y="0"/>
                  </a:lnTo>
                  <a:lnTo>
                    <a:pt x="32" y="12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837" name="Freeform 237"/>
            <p:cNvSpPr>
              <a:spLocks/>
            </p:cNvSpPr>
            <p:nvPr userDrawn="1"/>
          </p:nvSpPr>
          <p:spPr bwMode="gray">
            <a:xfrm>
              <a:off x="10061575" y="4945063"/>
              <a:ext cx="52387" cy="46038"/>
            </a:xfrm>
            <a:custGeom>
              <a:avLst/>
              <a:gdLst>
                <a:gd name="T0" fmla="*/ 33 w 33"/>
                <a:gd name="T1" fmla="*/ 14 h 29"/>
                <a:gd name="T2" fmla="*/ 9 w 33"/>
                <a:gd name="T3" fmla="*/ 29 h 29"/>
                <a:gd name="T4" fmla="*/ 0 w 33"/>
                <a:gd name="T5" fmla="*/ 16 h 29"/>
                <a:gd name="T6" fmla="*/ 24 w 33"/>
                <a:gd name="T7" fmla="*/ 0 h 29"/>
                <a:gd name="T8" fmla="*/ 33 w 33"/>
                <a:gd name="T9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9">
                  <a:moveTo>
                    <a:pt x="33" y="14"/>
                  </a:moveTo>
                  <a:lnTo>
                    <a:pt x="9" y="29"/>
                  </a:lnTo>
                  <a:lnTo>
                    <a:pt x="0" y="16"/>
                  </a:lnTo>
                  <a:lnTo>
                    <a:pt x="24" y="0"/>
                  </a:lnTo>
                  <a:lnTo>
                    <a:pt x="33" y="14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838" name="Freeform 238"/>
            <p:cNvSpPr>
              <a:spLocks/>
            </p:cNvSpPr>
            <p:nvPr userDrawn="1"/>
          </p:nvSpPr>
          <p:spPr bwMode="gray">
            <a:xfrm>
              <a:off x="10033000" y="4900613"/>
              <a:ext cx="52387" cy="46038"/>
            </a:xfrm>
            <a:custGeom>
              <a:avLst/>
              <a:gdLst>
                <a:gd name="T0" fmla="*/ 33 w 33"/>
                <a:gd name="T1" fmla="*/ 14 h 29"/>
                <a:gd name="T2" fmla="*/ 9 w 33"/>
                <a:gd name="T3" fmla="*/ 29 h 29"/>
                <a:gd name="T4" fmla="*/ 0 w 33"/>
                <a:gd name="T5" fmla="*/ 16 h 29"/>
                <a:gd name="T6" fmla="*/ 23 w 33"/>
                <a:gd name="T7" fmla="*/ 0 h 29"/>
                <a:gd name="T8" fmla="*/ 33 w 33"/>
                <a:gd name="T9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9">
                  <a:moveTo>
                    <a:pt x="33" y="14"/>
                  </a:moveTo>
                  <a:lnTo>
                    <a:pt x="9" y="29"/>
                  </a:lnTo>
                  <a:lnTo>
                    <a:pt x="0" y="16"/>
                  </a:lnTo>
                  <a:lnTo>
                    <a:pt x="23" y="0"/>
                  </a:lnTo>
                  <a:lnTo>
                    <a:pt x="33" y="14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</p:grpSp>
    </p:spTree>
    <p:extLst>
      <p:ext uri="{BB962C8B-B14F-4D97-AF65-F5344CB8AC3E}">
        <p14:creationId xmlns:p14="http://schemas.microsoft.com/office/powerpoint/2010/main" val="24491866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quare Right 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40" y="2686648"/>
            <a:ext cx="4795873" cy="1484704"/>
          </a:xfrm>
        </p:spPr>
        <p:txBody>
          <a:bodyPr wrap="square" anchor="ctr">
            <a:spAutoFit/>
          </a:bodyPr>
          <a:lstStyle>
            <a:lvl1pPr>
              <a:defRPr sz="4705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Square photo layout</a:t>
            </a:r>
          </a:p>
        </p:txBody>
      </p:sp>
      <p:sp>
        <p:nvSpPr>
          <p:cNvPr id="6" name="Picture Placeholder 4"/>
          <p:cNvSpPr>
            <a:spLocks noGrp="1" noChangeAspect="1"/>
          </p:cNvSpPr>
          <p:nvPr>
            <p:ph type="pic" sz="quarter" idx="10"/>
          </p:nvPr>
        </p:nvSpPr>
        <p:spPr bwMode="ltGray">
          <a:xfrm>
            <a:off x="5334350" y="0"/>
            <a:ext cx="6857650" cy="68561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568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860615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pos="3427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0823024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376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Slide for developer code</a:t>
            </a: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1" y="1189176"/>
            <a:ext cx="12192000" cy="5668824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2" tIns="45722" rIns="45722" bIns="4572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spcBef>
                <a:spcPct val="0"/>
              </a:spcBef>
              <a:spcAft>
                <a:spcPct val="0"/>
              </a:spcAft>
            </a:pPr>
            <a:endParaRPr lang="en-US" sz="1765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69239" y="1197322"/>
            <a:ext cx="11653522" cy="2225866"/>
          </a:xfrm>
        </p:spPr>
        <p:txBody>
          <a:bodyPr/>
          <a:lstStyle>
            <a:lvl1pPr marL="0" indent="0">
              <a:buNone/>
              <a:defRPr sz="3235">
                <a:gradFill>
                  <a:gsLst>
                    <a:gs pos="8718">
                      <a:srgbClr val="353535"/>
                    </a:gs>
                    <a:gs pos="34000">
                      <a:srgbClr val="353535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39726" indent="0">
              <a:buNone/>
              <a:defRPr>
                <a:gradFill>
                  <a:gsLst>
                    <a:gs pos="8718">
                      <a:srgbClr val="353535"/>
                    </a:gs>
                    <a:gs pos="34000">
                      <a:srgbClr val="353535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73090" indent="0">
              <a:buNone/>
              <a:defRPr>
                <a:gradFill>
                  <a:gsLst>
                    <a:gs pos="8718">
                      <a:srgbClr val="353535"/>
                    </a:gs>
                    <a:gs pos="34000">
                      <a:srgbClr val="353535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798516" indent="0">
              <a:buNone/>
              <a:defRPr>
                <a:gradFill>
                  <a:gsLst>
                    <a:gs pos="8718">
                      <a:srgbClr val="353535"/>
                    </a:gs>
                    <a:gs pos="34000">
                      <a:srgbClr val="353535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30292" indent="0">
              <a:buNone/>
              <a:defRPr>
                <a:gradFill>
                  <a:gsLst>
                    <a:gs pos="8718">
                      <a:srgbClr val="353535"/>
                    </a:gs>
                    <a:gs pos="34000">
                      <a:srgbClr val="353535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8550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 userDrawn="1"/>
        </p:nvSpPr>
        <p:spPr bwMode="blackWhite">
          <a:xfrm>
            <a:off x="269240" y="6099190"/>
            <a:ext cx="4482124" cy="46774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179285" tIns="179285" rIns="179285" bIns="179285" numCol="1" anchor="t" anchorCtr="0" compatLnSpc="1">
            <a:prstTxWarp prst="textNoShape">
              <a:avLst/>
            </a:prstTxWarp>
            <a:spAutoFit/>
          </a:bodyPr>
          <a:lstStyle/>
          <a:p>
            <a:pPr defTabSz="913924" eaLnBrk="0" hangingPunct="0"/>
            <a:r>
              <a:rPr lang="en-US" sz="686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cs typeface="Segoe UI" pitchFamily="34" charset="0"/>
              </a:rPr>
              <a:t>© Copyright Microsoft Corporation. All rights reserved. 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black">
          <a:xfrm>
            <a:off x="448212" y="470067"/>
            <a:ext cx="1454257" cy="304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3979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69239" y="1189177"/>
            <a:ext cx="11653523" cy="2396047"/>
          </a:xfrm>
          <a:prstGeom prst="rect">
            <a:avLst/>
          </a:prstGeom>
        </p:spPr>
        <p:txBody>
          <a:bodyPr/>
          <a:lstStyle>
            <a:lvl1pPr marL="284790" indent="-284790">
              <a:buClr>
                <a:schemeClr val="tx1"/>
              </a:buClr>
              <a:buSzPct val="90000"/>
              <a:buFont typeface="Arial" pitchFamily="34" charset="0"/>
              <a:buChar char="•"/>
              <a:defRPr sz="3529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60241" indent="-275453">
              <a:buClr>
                <a:schemeClr val="tx1"/>
              </a:buClr>
              <a:buSzPct val="90000"/>
              <a:buFont typeface="Arial" pitchFamily="34" charset="0"/>
              <a:buChar char="•"/>
              <a:defRPr sz="3137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45031" indent="-284790">
              <a:buClr>
                <a:schemeClr val="tx1"/>
              </a:buClr>
              <a:buSzPct val="90000"/>
              <a:buFont typeface="Arial" pitchFamily="34" charset="0"/>
              <a:buChar char="•"/>
              <a:defRPr sz="2745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69128" indent="-224097">
              <a:buClr>
                <a:schemeClr val="tx1"/>
              </a:buClr>
              <a:buSzPct val="90000"/>
              <a:buFont typeface="Arial" pitchFamily="34" charset="0"/>
              <a:buChar char="•"/>
              <a:defRPr sz="2353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293225" indent="-224097">
              <a:buClr>
                <a:schemeClr val="tx1"/>
              </a:buClr>
              <a:buSzPct val="90000"/>
              <a:buFont typeface="Arial" pitchFamily="34" charset="0"/>
              <a:buChar char="•"/>
              <a:defRPr sz="1961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/>
              <a:t>Use this Layout for Speaker Notes slides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238876"/>
            <a:ext cx="12192001" cy="619125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3627" spc="-50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7462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lkin (event name)">
    <p:bg>
      <p:bgPr>
        <a:solidFill>
          <a:srgbClr val="002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69302" y="1187622"/>
            <a:ext cx="7171399" cy="1793104"/>
          </a:xfrm>
          <a:noFill/>
        </p:spPr>
        <p:txBody>
          <a:bodyPr lIns="146304" tIns="91440" rIns="146304" bIns="91440" anchor="b" anchorCtr="0"/>
          <a:lstStyle>
            <a:lvl1pPr>
              <a:defRPr sz="5294" spc="-98" baseline="0"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Event name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69301" y="2980725"/>
            <a:ext cx="5378549" cy="715931"/>
          </a:xfrm>
          <a:noFill/>
        </p:spPr>
        <p:txBody>
          <a:bodyPr lIns="164592" tIns="109728" rIns="164592" bIns="109728">
            <a:noAutofit/>
          </a:bodyPr>
          <a:lstStyle>
            <a:lvl1pPr marL="0" indent="0">
              <a:spcBef>
                <a:spcPts val="0"/>
              </a:spcBef>
              <a:buNone/>
              <a:defRPr sz="3137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269240" y="3696656"/>
            <a:ext cx="5378549" cy="452654"/>
          </a:xfrm>
        </p:spPr>
        <p:txBody>
          <a:bodyPr/>
          <a:lstStyle>
            <a:lvl1pPr marL="0" indent="0">
              <a:buNone/>
              <a:defRPr lang="en-US" sz="1961" kern="1200" spc="0" baseline="0" dirty="0" smtClean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Optional (City, State or venue)</a:t>
            </a:r>
          </a:p>
        </p:txBody>
      </p:sp>
      <p:pic>
        <p:nvPicPr>
          <p:cNvPr id="88" name="Picture 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black">
          <a:xfrm>
            <a:off x="448212" y="470067"/>
            <a:ext cx="1454257" cy="304828"/>
          </a:xfrm>
          <a:prstGeom prst="rect">
            <a:avLst/>
          </a:prstGeom>
        </p:spPr>
      </p:pic>
      <p:grpSp>
        <p:nvGrpSpPr>
          <p:cNvPr id="396" name="Group 395"/>
          <p:cNvGrpSpPr/>
          <p:nvPr userDrawn="1"/>
        </p:nvGrpSpPr>
        <p:grpSpPr bwMode="gray">
          <a:xfrm>
            <a:off x="7440701" y="2676791"/>
            <a:ext cx="4751298" cy="4181209"/>
            <a:chOff x="7670801" y="3252788"/>
            <a:chExt cx="4017963" cy="3535362"/>
          </a:xfrm>
        </p:grpSpPr>
        <p:sp>
          <p:nvSpPr>
            <p:cNvPr id="397" name="Freeform 7"/>
            <p:cNvSpPr>
              <a:spLocks/>
            </p:cNvSpPr>
            <p:nvPr userDrawn="1"/>
          </p:nvSpPr>
          <p:spPr bwMode="gray">
            <a:xfrm>
              <a:off x="8091488" y="5829300"/>
              <a:ext cx="295275" cy="823913"/>
            </a:xfrm>
            <a:custGeom>
              <a:avLst/>
              <a:gdLst>
                <a:gd name="T0" fmla="*/ 164 w 164"/>
                <a:gd name="T1" fmla="*/ 453 h 459"/>
                <a:gd name="T2" fmla="*/ 34 w 164"/>
                <a:gd name="T3" fmla="*/ 30 h 459"/>
                <a:gd name="T4" fmla="*/ 34 w 164"/>
                <a:gd name="T5" fmla="*/ 30 h 459"/>
                <a:gd name="T6" fmla="*/ 33 w 164"/>
                <a:gd name="T7" fmla="*/ 29 h 459"/>
                <a:gd name="T8" fmla="*/ 43 w 164"/>
                <a:gd name="T9" fmla="*/ 1 h 459"/>
                <a:gd name="T10" fmla="*/ 32 w 164"/>
                <a:gd name="T11" fmla="*/ 1 h 459"/>
                <a:gd name="T12" fmla="*/ 3 w 164"/>
                <a:gd name="T13" fmla="*/ 39 h 459"/>
                <a:gd name="T14" fmla="*/ 3 w 164"/>
                <a:gd name="T15" fmla="*/ 40 h 459"/>
                <a:gd name="T16" fmla="*/ 3 w 164"/>
                <a:gd name="T17" fmla="*/ 40 h 459"/>
                <a:gd name="T18" fmla="*/ 46 w 164"/>
                <a:gd name="T19" fmla="*/ 275 h 459"/>
                <a:gd name="T20" fmla="*/ 97 w 164"/>
                <a:gd name="T21" fmla="*/ 459 h 459"/>
                <a:gd name="T22" fmla="*/ 164 w 164"/>
                <a:gd name="T23" fmla="*/ 453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4" h="459">
                  <a:moveTo>
                    <a:pt x="164" y="453"/>
                  </a:moveTo>
                  <a:cubicBezTo>
                    <a:pt x="34" y="30"/>
                    <a:pt x="34" y="30"/>
                    <a:pt x="34" y="30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4" y="30"/>
                    <a:pt x="34" y="30"/>
                    <a:pt x="33" y="29"/>
                  </a:cubicBezTo>
                  <a:cubicBezTo>
                    <a:pt x="32" y="18"/>
                    <a:pt x="36" y="8"/>
                    <a:pt x="43" y="1"/>
                  </a:cubicBezTo>
                  <a:cubicBezTo>
                    <a:pt x="39" y="0"/>
                    <a:pt x="35" y="0"/>
                    <a:pt x="32" y="1"/>
                  </a:cubicBezTo>
                  <a:cubicBezTo>
                    <a:pt x="13" y="3"/>
                    <a:pt x="0" y="20"/>
                    <a:pt x="3" y="39"/>
                  </a:cubicBezTo>
                  <a:cubicBezTo>
                    <a:pt x="3" y="39"/>
                    <a:pt x="3" y="40"/>
                    <a:pt x="3" y="40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46" y="275"/>
                    <a:pt x="46" y="275"/>
                    <a:pt x="46" y="275"/>
                  </a:cubicBezTo>
                  <a:cubicBezTo>
                    <a:pt x="49" y="279"/>
                    <a:pt x="97" y="459"/>
                    <a:pt x="97" y="459"/>
                  </a:cubicBezTo>
                  <a:cubicBezTo>
                    <a:pt x="164" y="453"/>
                    <a:pt x="164" y="453"/>
                    <a:pt x="164" y="453"/>
                  </a:cubicBezTo>
                </a:path>
              </a:pathLst>
            </a:custGeom>
            <a:solidFill>
              <a:srgbClr val="BA8C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98" name="Freeform 8"/>
            <p:cNvSpPr>
              <a:spLocks/>
            </p:cNvSpPr>
            <p:nvPr userDrawn="1"/>
          </p:nvSpPr>
          <p:spPr bwMode="gray">
            <a:xfrm>
              <a:off x="10744201" y="6092825"/>
              <a:ext cx="139700" cy="214313"/>
            </a:xfrm>
            <a:custGeom>
              <a:avLst/>
              <a:gdLst>
                <a:gd name="T0" fmla="*/ 0 w 88"/>
                <a:gd name="T1" fmla="*/ 0 h 135"/>
                <a:gd name="T2" fmla="*/ 0 w 88"/>
                <a:gd name="T3" fmla="*/ 0 h 135"/>
                <a:gd name="T4" fmla="*/ 88 w 88"/>
                <a:gd name="T5" fmla="*/ 135 h 135"/>
                <a:gd name="T6" fmla="*/ 0 w 88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8" h="135">
                  <a:moveTo>
                    <a:pt x="0" y="0"/>
                  </a:moveTo>
                  <a:lnTo>
                    <a:pt x="0" y="0"/>
                  </a:lnTo>
                  <a:lnTo>
                    <a:pt x="88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DB1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99" name="Freeform 9"/>
            <p:cNvSpPr>
              <a:spLocks/>
            </p:cNvSpPr>
            <p:nvPr userDrawn="1"/>
          </p:nvSpPr>
          <p:spPr bwMode="gray">
            <a:xfrm>
              <a:off x="10744201" y="6092825"/>
              <a:ext cx="139700" cy="214313"/>
            </a:xfrm>
            <a:custGeom>
              <a:avLst/>
              <a:gdLst>
                <a:gd name="T0" fmla="*/ 0 w 88"/>
                <a:gd name="T1" fmla="*/ 0 h 135"/>
                <a:gd name="T2" fmla="*/ 0 w 88"/>
                <a:gd name="T3" fmla="*/ 0 h 135"/>
                <a:gd name="T4" fmla="*/ 88 w 88"/>
                <a:gd name="T5" fmla="*/ 135 h 135"/>
                <a:gd name="T6" fmla="*/ 0 w 88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8" h="135">
                  <a:moveTo>
                    <a:pt x="0" y="0"/>
                  </a:moveTo>
                  <a:lnTo>
                    <a:pt x="0" y="0"/>
                  </a:lnTo>
                  <a:lnTo>
                    <a:pt x="88" y="13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00" name="Freeform 10"/>
            <p:cNvSpPr>
              <a:spLocks/>
            </p:cNvSpPr>
            <p:nvPr userDrawn="1"/>
          </p:nvSpPr>
          <p:spPr bwMode="gray">
            <a:xfrm>
              <a:off x="8637588" y="5445125"/>
              <a:ext cx="465138" cy="623888"/>
            </a:xfrm>
            <a:custGeom>
              <a:avLst/>
              <a:gdLst>
                <a:gd name="T0" fmla="*/ 202 w 257"/>
                <a:gd name="T1" fmla="*/ 3 h 348"/>
                <a:gd name="T2" fmla="*/ 171 w 257"/>
                <a:gd name="T3" fmla="*/ 43 h 348"/>
                <a:gd name="T4" fmla="*/ 245 w 257"/>
                <a:gd name="T5" fmla="*/ 323 h 348"/>
                <a:gd name="T6" fmla="*/ 257 w 257"/>
                <a:gd name="T7" fmla="*/ 329 h 348"/>
                <a:gd name="T8" fmla="*/ 109 w 257"/>
                <a:gd name="T9" fmla="*/ 319 h 348"/>
                <a:gd name="T10" fmla="*/ 47 w 257"/>
                <a:gd name="T11" fmla="*/ 87 h 348"/>
                <a:gd name="T12" fmla="*/ 202 w 257"/>
                <a:gd name="T13" fmla="*/ 3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7" h="348">
                  <a:moveTo>
                    <a:pt x="202" y="3"/>
                  </a:moveTo>
                  <a:cubicBezTo>
                    <a:pt x="190" y="15"/>
                    <a:pt x="180" y="28"/>
                    <a:pt x="171" y="43"/>
                  </a:cubicBezTo>
                  <a:cubicBezTo>
                    <a:pt x="114" y="141"/>
                    <a:pt x="148" y="266"/>
                    <a:pt x="245" y="323"/>
                  </a:cubicBezTo>
                  <a:cubicBezTo>
                    <a:pt x="249" y="325"/>
                    <a:pt x="253" y="327"/>
                    <a:pt x="257" y="329"/>
                  </a:cubicBezTo>
                  <a:cubicBezTo>
                    <a:pt x="210" y="348"/>
                    <a:pt x="156" y="346"/>
                    <a:pt x="109" y="319"/>
                  </a:cubicBezTo>
                  <a:cubicBezTo>
                    <a:pt x="28" y="272"/>
                    <a:pt x="0" y="168"/>
                    <a:pt x="47" y="87"/>
                  </a:cubicBezTo>
                  <a:cubicBezTo>
                    <a:pt x="80" y="31"/>
                    <a:pt x="140" y="0"/>
                    <a:pt x="202" y="3"/>
                  </a:cubicBezTo>
                </a:path>
              </a:pathLst>
            </a:custGeom>
            <a:solidFill>
              <a:srgbClr val="0075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01" name="Freeform 11"/>
            <p:cNvSpPr>
              <a:spLocks/>
            </p:cNvSpPr>
            <p:nvPr userDrawn="1"/>
          </p:nvSpPr>
          <p:spPr bwMode="gray">
            <a:xfrm>
              <a:off x="7670801" y="3711575"/>
              <a:ext cx="3227388" cy="2381250"/>
            </a:xfrm>
            <a:custGeom>
              <a:avLst/>
              <a:gdLst>
                <a:gd name="T0" fmla="*/ 0 w 1788"/>
                <a:gd name="T1" fmla="*/ 0 h 1326"/>
                <a:gd name="T2" fmla="*/ 1788 w 1788"/>
                <a:gd name="T3" fmla="*/ 0 h 1326"/>
                <a:gd name="T4" fmla="*/ 1788 w 1788"/>
                <a:gd name="T5" fmla="*/ 1326 h 1326"/>
                <a:gd name="T6" fmla="*/ 101 w 1788"/>
                <a:gd name="T7" fmla="*/ 1326 h 1326"/>
                <a:gd name="T8" fmla="*/ 0 w 1788"/>
                <a:gd name="T9" fmla="*/ 1225 h 1326"/>
                <a:gd name="T10" fmla="*/ 0 w 1788"/>
                <a:gd name="T11" fmla="*/ 0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88" h="1326">
                  <a:moveTo>
                    <a:pt x="0" y="0"/>
                  </a:moveTo>
                  <a:cubicBezTo>
                    <a:pt x="1788" y="0"/>
                    <a:pt x="1788" y="0"/>
                    <a:pt x="1788" y="0"/>
                  </a:cubicBezTo>
                  <a:cubicBezTo>
                    <a:pt x="1788" y="1326"/>
                    <a:pt x="1788" y="1326"/>
                    <a:pt x="1788" y="1326"/>
                  </a:cubicBezTo>
                  <a:cubicBezTo>
                    <a:pt x="101" y="1326"/>
                    <a:pt x="101" y="1326"/>
                    <a:pt x="101" y="1326"/>
                  </a:cubicBezTo>
                  <a:cubicBezTo>
                    <a:pt x="45" y="1326"/>
                    <a:pt x="0" y="1281"/>
                    <a:pt x="0" y="1225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00BC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 dirty="0"/>
            </a:p>
          </p:txBody>
        </p:sp>
        <p:sp>
          <p:nvSpPr>
            <p:cNvPr id="402" name="Freeform 12"/>
            <p:cNvSpPr>
              <a:spLocks/>
            </p:cNvSpPr>
            <p:nvPr userDrawn="1"/>
          </p:nvSpPr>
          <p:spPr bwMode="gray">
            <a:xfrm>
              <a:off x="7681913" y="3802063"/>
              <a:ext cx="3122613" cy="2201863"/>
            </a:xfrm>
            <a:custGeom>
              <a:avLst/>
              <a:gdLst>
                <a:gd name="T0" fmla="*/ 1730 w 1730"/>
                <a:gd name="T1" fmla="*/ 0 h 1226"/>
                <a:gd name="T2" fmla="*/ 320 w 1730"/>
                <a:gd name="T3" fmla="*/ 0 h 1226"/>
                <a:gd name="T4" fmla="*/ 320 w 1730"/>
                <a:gd name="T5" fmla="*/ 19 h 1226"/>
                <a:gd name="T6" fmla="*/ 1711 w 1730"/>
                <a:gd name="T7" fmla="*/ 19 h 1226"/>
                <a:gd name="T8" fmla="*/ 1711 w 1730"/>
                <a:gd name="T9" fmla="*/ 1207 h 1226"/>
                <a:gd name="T10" fmla="*/ 0 w 1730"/>
                <a:gd name="T11" fmla="*/ 1207 h 1226"/>
                <a:gd name="T12" fmla="*/ 8 w 1730"/>
                <a:gd name="T13" fmla="*/ 1226 h 1226"/>
                <a:gd name="T14" fmla="*/ 1730 w 1730"/>
                <a:gd name="T15" fmla="*/ 1226 h 1226"/>
                <a:gd name="T16" fmla="*/ 1730 w 1730"/>
                <a:gd name="T17" fmla="*/ 0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30" h="1226">
                  <a:moveTo>
                    <a:pt x="1730" y="0"/>
                  </a:moveTo>
                  <a:cubicBezTo>
                    <a:pt x="320" y="0"/>
                    <a:pt x="320" y="0"/>
                    <a:pt x="320" y="0"/>
                  </a:cubicBezTo>
                  <a:cubicBezTo>
                    <a:pt x="320" y="19"/>
                    <a:pt x="320" y="19"/>
                    <a:pt x="320" y="19"/>
                  </a:cubicBezTo>
                  <a:cubicBezTo>
                    <a:pt x="1711" y="19"/>
                    <a:pt x="1711" y="19"/>
                    <a:pt x="1711" y="19"/>
                  </a:cubicBezTo>
                  <a:cubicBezTo>
                    <a:pt x="1711" y="1207"/>
                    <a:pt x="1711" y="1207"/>
                    <a:pt x="1711" y="1207"/>
                  </a:cubicBezTo>
                  <a:cubicBezTo>
                    <a:pt x="0" y="1207"/>
                    <a:pt x="0" y="1207"/>
                    <a:pt x="0" y="1207"/>
                  </a:cubicBezTo>
                  <a:cubicBezTo>
                    <a:pt x="2" y="1214"/>
                    <a:pt x="5" y="1220"/>
                    <a:pt x="8" y="1226"/>
                  </a:cubicBezTo>
                  <a:cubicBezTo>
                    <a:pt x="1730" y="1226"/>
                    <a:pt x="1730" y="1226"/>
                    <a:pt x="1730" y="1226"/>
                  </a:cubicBezTo>
                  <a:cubicBezTo>
                    <a:pt x="1730" y="0"/>
                    <a:pt x="1730" y="0"/>
                    <a:pt x="1730" y="0"/>
                  </a:cubicBezTo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03" name="Freeform 13"/>
            <p:cNvSpPr>
              <a:spLocks/>
            </p:cNvSpPr>
            <p:nvPr userDrawn="1"/>
          </p:nvSpPr>
          <p:spPr bwMode="gray">
            <a:xfrm>
              <a:off x="7670801" y="3711575"/>
              <a:ext cx="585788" cy="2347913"/>
            </a:xfrm>
            <a:custGeom>
              <a:avLst/>
              <a:gdLst>
                <a:gd name="T0" fmla="*/ 325 w 325"/>
                <a:gd name="T1" fmla="*/ 0 h 1307"/>
                <a:gd name="T2" fmla="*/ 325 w 325"/>
                <a:gd name="T3" fmla="*/ 1202 h 1307"/>
                <a:gd name="T4" fmla="*/ 155 w 325"/>
                <a:gd name="T5" fmla="*/ 1202 h 1307"/>
                <a:gd name="T6" fmla="*/ 43 w 325"/>
                <a:gd name="T7" fmla="*/ 1307 h 1307"/>
                <a:gd name="T8" fmla="*/ 1 w 325"/>
                <a:gd name="T9" fmla="*/ 1235 h 1307"/>
                <a:gd name="T10" fmla="*/ 0 w 325"/>
                <a:gd name="T11" fmla="*/ 0 h 1307"/>
                <a:gd name="T12" fmla="*/ 325 w 325"/>
                <a:gd name="T13" fmla="*/ 0 h 1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5" h="1307">
                  <a:moveTo>
                    <a:pt x="325" y="0"/>
                  </a:moveTo>
                  <a:cubicBezTo>
                    <a:pt x="325" y="1202"/>
                    <a:pt x="325" y="1202"/>
                    <a:pt x="325" y="1202"/>
                  </a:cubicBezTo>
                  <a:cubicBezTo>
                    <a:pt x="155" y="1202"/>
                    <a:pt x="155" y="1202"/>
                    <a:pt x="155" y="1202"/>
                  </a:cubicBezTo>
                  <a:cubicBezTo>
                    <a:pt x="93" y="1202"/>
                    <a:pt x="43" y="1245"/>
                    <a:pt x="43" y="1307"/>
                  </a:cubicBezTo>
                  <a:cubicBezTo>
                    <a:pt x="43" y="1307"/>
                    <a:pt x="1" y="1281"/>
                    <a:pt x="1" y="1235"/>
                  </a:cubicBezTo>
                  <a:cubicBezTo>
                    <a:pt x="1" y="1103"/>
                    <a:pt x="0" y="0"/>
                    <a:pt x="0" y="0"/>
                  </a:cubicBezTo>
                  <a:lnTo>
                    <a:pt x="325" y="0"/>
                  </a:lnTo>
                  <a:close/>
                </a:path>
              </a:pathLst>
            </a:custGeom>
            <a:solidFill>
              <a:srgbClr val="15A2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 dirty="0"/>
            </a:p>
          </p:txBody>
        </p:sp>
        <p:sp>
          <p:nvSpPr>
            <p:cNvPr id="404" name="Freeform 14"/>
            <p:cNvSpPr>
              <a:spLocks/>
            </p:cNvSpPr>
            <p:nvPr userDrawn="1"/>
          </p:nvSpPr>
          <p:spPr bwMode="gray">
            <a:xfrm>
              <a:off x="7670801" y="3490913"/>
              <a:ext cx="420688" cy="2432050"/>
            </a:xfrm>
            <a:custGeom>
              <a:avLst/>
              <a:gdLst>
                <a:gd name="T0" fmla="*/ 112 w 233"/>
                <a:gd name="T1" fmla="*/ 0 h 1354"/>
                <a:gd name="T2" fmla="*/ 0 w 233"/>
                <a:gd name="T3" fmla="*/ 112 h 1354"/>
                <a:gd name="T4" fmla="*/ 0 w 233"/>
                <a:gd name="T5" fmla="*/ 1354 h 1354"/>
                <a:gd name="T6" fmla="*/ 1 w 233"/>
                <a:gd name="T7" fmla="*/ 1354 h 1354"/>
                <a:gd name="T8" fmla="*/ 112 w 233"/>
                <a:gd name="T9" fmla="*/ 1251 h 1354"/>
                <a:gd name="T10" fmla="*/ 233 w 233"/>
                <a:gd name="T11" fmla="*/ 1251 h 1354"/>
                <a:gd name="T12" fmla="*/ 233 w 233"/>
                <a:gd name="T13" fmla="*/ 0 h 1354"/>
                <a:gd name="T14" fmla="*/ 112 w 233"/>
                <a:gd name="T15" fmla="*/ 0 h 1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3" h="1354">
                  <a:moveTo>
                    <a:pt x="112" y="0"/>
                  </a:moveTo>
                  <a:cubicBezTo>
                    <a:pt x="50" y="0"/>
                    <a:pt x="0" y="50"/>
                    <a:pt x="0" y="112"/>
                  </a:cubicBezTo>
                  <a:cubicBezTo>
                    <a:pt x="0" y="1354"/>
                    <a:pt x="0" y="1354"/>
                    <a:pt x="0" y="1354"/>
                  </a:cubicBezTo>
                  <a:cubicBezTo>
                    <a:pt x="1" y="1354"/>
                    <a:pt x="1" y="1354"/>
                    <a:pt x="1" y="1354"/>
                  </a:cubicBezTo>
                  <a:cubicBezTo>
                    <a:pt x="5" y="1296"/>
                    <a:pt x="53" y="1251"/>
                    <a:pt x="112" y="1251"/>
                  </a:cubicBezTo>
                  <a:cubicBezTo>
                    <a:pt x="233" y="1251"/>
                    <a:pt x="233" y="1251"/>
                    <a:pt x="233" y="1251"/>
                  </a:cubicBezTo>
                  <a:cubicBezTo>
                    <a:pt x="233" y="0"/>
                    <a:pt x="233" y="0"/>
                    <a:pt x="233" y="0"/>
                  </a:cubicBezTo>
                  <a:lnTo>
                    <a:pt x="112" y="0"/>
                  </a:lnTo>
                  <a:close/>
                </a:path>
              </a:pathLst>
            </a:cu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05" name="Freeform 15"/>
            <p:cNvSpPr>
              <a:spLocks noEditPoints="1"/>
            </p:cNvSpPr>
            <p:nvPr userDrawn="1"/>
          </p:nvSpPr>
          <p:spPr bwMode="gray">
            <a:xfrm>
              <a:off x="8848726" y="3952875"/>
              <a:ext cx="1244600" cy="1892300"/>
            </a:xfrm>
            <a:custGeom>
              <a:avLst/>
              <a:gdLst>
                <a:gd name="T0" fmla="*/ 597 w 689"/>
                <a:gd name="T1" fmla="*/ 579 h 1054"/>
                <a:gd name="T2" fmla="*/ 624 w 689"/>
                <a:gd name="T3" fmla="*/ 548 h 1054"/>
                <a:gd name="T4" fmla="*/ 689 w 689"/>
                <a:gd name="T5" fmla="*/ 345 h 1054"/>
                <a:gd name="T6" fmla="*/ 0 w 689"/>
                <a:gd name="T7" fmla="*/ 345 h 1054"/>
                <a:gd name="T8" fmla="*/ 66 w 689"/>
                <a:gd name="T9" fmla="*/ 548 h 1054"/>
                <a:gd name="T10" fmla="*/ 93 w 689"/>
                <a:gd name="T11" fmla="*/ 579 h 1054"/>
                <a:gd name="T12" fmla="*/ 159 w 689"/>
                <a:gd name="T13" fmla="*/ 791 h 1054"/>
                <a:gd name="T14" fmla="*/ 171 w 689"/>
                <a:gd name="T15" fmla="*/ 834 h 1054"/>
                <a:gd name="T16" fmla="*/ 159 w 689"/>
                <a:gd name="T17" fmla="*/ 877 h 1054"/>
                <a:gd name="T18" fmla="*/ 159 w 689"/>
                <a:gd name="T19" fmla="*/ 918 h 1054"/>
                <a:gd name="T20" fmla="*/ 184 w 689"/>
                <a:gd name="T21" fmla="*/ 965 h 1054"/>
                <a:gd name="T22" fmla="*/ 345 w 689"/>
                <a:gd name="T23" fmla="*/ 1054 h 1054"/>
                <a:gd name="T24" fmla="*/ 506 w 689"/>
                <a:gd name="T25" fmla="*/ 965 h 1054"/>
                <a:gd name="T26" fmla="*/ 530 w 689"/>
                <a:gd name="T27" fmla="*/ 918 h 1054"/>
                <a:gd name="T28" fmla="*/ 530 w 689"/>
                <a:gd name="T29" fmla="*/ 877 h 1054"/>
                <a:gd name="T30" fmla="*/ 519 w 689"/>
                <a:gd name="T31" fmla="*/ 834 h 1054"/>
                <a:gd name="T32" fmla="*/ 530 w 689"/>
                <a:gd name="T33" fmla="*/ 791 h 1054"/>
                <a:gd name="T34" fmla="*/ 675 w 689"/>
                <a:gd name="T35" fmla="*/ 345 h 1054"/>
                <a:gd name="T36" fmla="*/ 606 w 689"/>
                <a:gd name="T37" fmla="*/ 546 h 1054"/>
                <a:gd name="T38" fmla="*/ 586 w 689"/>
                <a:gd name="T39" fmla="*/ 570 h 1054"/>
                <a:gd name="T40" fmla="*/ 442 w 689"/>
                <a:gd name="T41" fmla="*/ 767 h 1054"/>
                <a:gd name="T42" fmla="*/ 551 w 689"/>
                <a:gd name="T43" fmla="*/ 555 h 1054"/>
                <a:gd name="T44" fmla="*/ 556 w 689"/>
                <a:gd name="T45" fmla="*/ 549 h 1054"/>
                <a:gd name="T46" fmla="*/ 616 w 689"/>
                <a:gd name="T47" fmla="*/ 412 h 1054"/>
                <a:gd name="T48" fmla="*/ 630 w 689"/>
                <a:gd name="T49" fmla="*/ 398 h 1054"/>
                <a:gd name="T50" fmla="*/ 623 w 689"/>
                <a:gd name="T51" fmla="*/ 345 h 1054"/>
                <a:gd name="T52" fmla="*/ 382 w 689"/>
                <a:gd name="T53" fmla="*/ 16 h 1054"/>
                <a:gd name="T54" fmla="*/ 103 w 689"/>
                <a:gd name="T55" fmla="*/ 570 h 1054"/>
                <a:gd name="T56" fmla="*/ 83 w 689"/>
                <a:gd name="T57" fmla="*/ 546 h 1054"/>
                <a:gd name="T58" fmla="*/ 312 w 689"/>
                <a:gd name="T59" fmla="*/ 16 h 1054"/>
                <a:gd name="T60" fmla="*/ 609 w 689"/>
                <a:gd name="T61" fmla="*/ 345 h 1054"/>
                <a:gd name="T62" fmla="*/ 540 w 689"/>
                <a:gd name="T63" fmla="*/ 546 h 1054"/>
                <a:gd name="T64" fmla="*/ 520 w 689"/>
                <a:gd name="T65" fmla="*/ 570 h 1054"/>
                <a:gd name="T66" fmla="*/ 195 w 689"/>
                <a:gd name="T67" fmla="*/ 767 h 1054"/>
                <a:gd name="T68" fmla="*/ 173 w 689"/>
                <a:gd name="T69" fmla="*/ 791 h 1054"/>
                <a:gd name="T70" fmla="*/ 506 w 689"/>
                <a:gd name="T71" fmla="*/ 781 h 1054"/>
                <a:gd name="T72" fmla="*/ 516 w 689"/>
                <a:gd name="T73" fmla="*/ 813 h 1054"/>
                <a:gd name="T74" fmla="*/ 184 w 689"/>
                <a:gd name="T75" fmla="*/ 823 h 1054"/>
                <a:gd name="T76" fmla="*/ 173 w 689"/>
                <a:gd name="T77" fmla="*/ 791 h 1054"/>
                <a:gd name="T78" fmla="*/ 516 w 689"/>
                <a:gd name="T79" fmla="*/ 855 h 1054"/>
                <a:gd name="T80" fmla="*/ 506 w 689"/>
                <a:gd name="T81" fmla="*/ 887 h 1054"/>
                <a:gd name="T82" fmla="*/ 173 w 689"/>
                <a:gd name="T83" fmla="*/ 877 h 1054"/>
                <a:gd name="T84" fmla="*/ 184 w 689"/>
                <a:gd name="T85" fmla="*/ 844 h 1054"/>
                <a:gd name="T86" fmla="*/ 345 w 689"/>
                <a:gd name="T87" fmla="*/ 1040 h 1054"/>
                <a:gd name="T88" fmla="*/ 463 w 689"/>
                <a:gd name="T89" fmla="*/ 965 h 1054"/>
                <a:gd name="T90" fmla="*/ 516 w 689"/>
                <a:gd name="T91" fmla="*/ 940 h 1054"/>
                <a:gd name="T92" fmla="*/ 184 w 689"/>
                <a:gd name="T93" fmla="*/ 951 h 1054"/>
                <a:gd name="T94" fmla="*/ 173 w 689"/>
                <a:gd name="T95" fmla="*/ 918 h 1054"/>
                <a:gd name="T96" fmla="*/ 506 w 689"/>
                <a:gd name="T97" fmla="*/ 908 h 1054"/>
                <a:gd name="T98" fmla="*/ 516 w 689"/>
                <a:gd name="T99" fmla="*/ 940 h 10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89" h="1054">
                  <a:moveTo>
                    <a:pt x="509" y="767"/>
                  </a:moveTo>
                  <a:cubicBezTo>
                    <a:pt x="514" y="693"/>
                    <a:pt x="566" y="618"/>
                    <a:pt x="597" y="579"/>
                  </a:cubicBezTo>
                  <a:cubicBezTo>
                    <a:pt x="604" y="571"/>
                    <a:pt x="611" y="563"/>
                    <a:pt x="617" y="555"/>
                  </a:cubicBezTo>
                  <a:cubicBezTo>
                    <a:pt x="624" y="548"/>
                    <a:pt x="624" y="548"/>
                    <a:pt x="624" y="548"/>
                  </a:cubicBezTo>
                  <a:cubicBezTo>
                    <a:pt x="623" y="548"/>
                    <a:pt x="623" y="548"/>
                    <a:pt x="623" y="548"/>
                  </a:cubicBezTo>
                  <a:cubicBezTo>
                    <a:pt x="666" y="488"/>
                    <a:pt x="689" y="418"/>
                    <a:pt x="689" y="345"/>
                  </a:cubicBezTo>
                  <a:cubicBezTo>
                    <a:pt x="689" y="155"/>
                    <a:pt x="535" y="0"/>
                    <a:pt x="345" y="0"/>
                  </a:cubicBezTo>
                  <a:cubicBezTo>
                    <a:pt x="155" y="0"/>
                    <a:pt x="0" y="155"/>
                    <a:pt x="0" y="345"/>
                  </a:cubicBezTo>
                  <a:cubicBezTo>
                    <a:pt x="0" y="418"/>
                    <a:pt x="23" y="488"/>
                    <a:pt x="67" y="547"/>
                  </a:cubicBezTo>
                  <a:cubicBezTo>
                    <a:pt x="66" y="548"/>
                    <a:pt x="66" y="548"/>
                    <a:pt x="66" y="548"/>
                  </a:cubicBezTo>
                  <a:cubicBezTo>
                    <a:pt x="72" y="555"/>
                    <a:pt x="72" y="555"/>
                    <a:pt x="72" y="555"/>
                  </a:cubicBezTo>
                  <a:cubicBezTo>
                    <a:pt x="79" y="563"/>
                    <a:pt x="85" y="571"/>
                    <a:pt x="93" y="579"/>
                  </a:cubicBezTo>
                  <a:cubicBezTo>
                    <a:pt x="123" y="618"/>
                    <a:pt x="175" y="693"/>
                    <a:pt x="181" y="767"/>
                  </a:cubicBezTo>
                  <a:cubicBezTo>
                    <a:pt x="165" y="768"/>
                    <a:pt x="159" y="782"/>
                    <a:pt x="159" y="791"/>
                  </a:cubicBezTo>
                  <a:cubicBezTo>
                    <a:pt x="159" y="813"/>
                    <a:pt x="159" y="813"/>
                    <a:pt x="159" y="813"/>
                  </a:cubicBezTo>
                  <a:cubicBezTo>
                    <a:pt x="159" y="824"/>
                    <a:pt x="164" y="830"/>
                    <a:pt x="171" y="834"/>
                  </a:cubicBezTo>
                  <a:cubicBezTo>
                    <a:pt x="163" y="839"/>
                    <a:pt x="159" y="848"/>
                    <a:pt x="159" y="855"/>
                  </a:cubicBezTo>
                  <a:cubicBezTo>
                    <a:pt x="159" y="877"/>
                    <a:pt x="159" y="877"/>
                    <a:pt x="159" y="877"/>
                  </a:cubicBezTo>
                  <a:cubicBezTo>
                    <a:pt x="159" y="887"/>
                    <a:pt x="164" y="894"/>
                    <a:pt x="171" y="897"/>
                  </a:cubicBezTo>
                  <a:cubicBezTo>
                    <a:pt x="163" y="902"/>
                    <a:pt x="159" y="911"/>
                    <a:pt x="159" y="918"/>
                  </a:cubicBezTo>
                  <a:cubicBezTo>
                    <a:pt x="159" y="940"/>
                    <a:pt x="159" y="940"/>
                    <a:pt x="159" y="940"/>
                  </a:cubicBezTo>
                  <a:cubicBezTo>
                    <a:pt x="159" y="958"/>
                    <a:pt x="174" y="965"/>
                    <a:pt x="184" y="965"/>
                  </a:cubicBezTo>
                  <a:cubicBezTo>
                    <a:pt x="212" y="965"/>
                    <a:pt x="212" y="965"/>
                    <a:pt x="212" y="965"/>
                  </a:cubicBezTo>
                  <a:cubicBezTo>
                    <a:pt x="226" y="1022"/>
                    <a:pt x="273" y="1054"/>
                    <a:pt x="345" y="1054"/>
                  </a:cubicBezTo>
                  <a:cubicBezTo>
                    <a:pt x="417" y="1054"/>
                    <a:pt x="464" y="1022"/>
                    <a:pt x="478" y="965"/>
                  </a:cubicBezTo>
                  <a:cubicBezTo>
                    <a:pt x="506" y="965"/>
                    <a:pt x="506" y="965"/>
                    <a:pt x="506" y="965"/>
                  </a:cubicBezTo>
                  <a:cubicBezTo>
                    <a:pt x="524" y="965"/>
                    <a:pt x="530" y="950"/>
                    <a:pt x="530" y="940"/>
                  </a:cubicBezTo>
                  <a:cubicBezTo>
                    <a:pt x="530" y="918"/>
                    <a:pt x="530" y="918"/>
                    <a:pt x="530" y="918"/>
                  </a:cubicBezTo>
                  <a:cubicBezTo>
                    <a:pt x="530" y="908"/>
                    <a:pt x="525" y="901"/>
                    <a:pt x="519" y="898"/>
                  </a:cubicBezTo>
                  <a:cubicBezTo>
                    <a:pt x="527" y="893"/>
                    <a:pt x="530" y="883"/>
                    <a:pt x="530" y="877"/>
                  </a:cubicBezTo>
                  <a:cubicBezTo>
                    <a:pt x="530" y="855"/>
                    <a:pt x="530" y="855"/>
                    <a:pt x="530" y="855"/>
                  </a:cubicBezTo>
                  <a:cubicBezTo>
                    <a:pt x="530" y="844"/>
                    <a:pt x="525" y="838"/>
                    <a:pt x="519" y="834"/>
                  </a:cubicBezTo>
                  <a:cubicBezTo>
                    <a:pt x="527" y="829"/>
                    <a:pt x="530" y="820"/>
                    <a:pt x="530" y="813"/>
                  </a:cubicBezTo>
                  <a:cubicBezTo>
                    <a:pt x="530" y="791"/>
                    <a:pt x="530" y="791"/>
                    <a:pt x="530" y="791"/>
                  </a:cubicBezTo>
                  <a:cubicBezTo>
                    <a:pt x="530" y="775"/>
                    <a:pt x="518" y="768"/>
                    <a:pt x="509" y="767"/>
                  </a:cubicBezTo>
                  <a:close/>
                  <a:moveTo>
                    <a:pt x="675" y="345"/>
                  </a:moveTo>
                  <a:cubicBezTo>
                    <a:pt x="675" y="418"/>
                    <a:pt x="652" y="487"/>
                    <a:pt x="607" y="546"/>
                  </a:cubicBezTo>
                  <a:cubicBezTo>
                    <a:pt x="606" y="546"/>
                    <a:pt x="606" y="546"/>
                    <a:pt x="606" y="546"/>
                  </a:cubicBezTo>
                  <a:cubicBezTo>
                    <a:pt x="600" y="554"/>
                    <a:pt x="594" y="562"/>
                    <a:pt x="587" y="570"/>
                  </a:cubicBezTo>
                  <a:cubicBezTo>
                    <a:pt x="586" y="570"/>
                    <a:pt x="586" y="570"/>
                    <a:pt x="586" y="570"/>
                  </a:cubicBezTo>
                  <a:cubicBezTo>
                    <a:pt x="554" y="610"/>
                    <a:pt x="500" y="689"/>
                    <a:pt x="495" y="767"/>
                  </a:cubicBezTo>
                  <a:cubicBezTo>
                    <a:pt x="442" y="767"/>
                    <a:pt x="442" y="767"/>
                    <a:pt x="442" y="767"/>
                  </a:cubicBezTo>
                  <a:cubicBezTo>
                    <a:pt x="448" y="693"/>
                    <a:pt x="499" y="618"/>
                    <a:pt x="530" y="579"/>
                  </a:cubicBezTo>
                  <a:cubicBezTo>
                    <a:pt x="537" y="571"/>
                    <a:pt x="544" y="563"/>
                    <a:pt x="551" y="555"/>
                  </a:cubicBezTo>
                  <a:cubicBezTo>
                    <a:pt x="551" y="555"/>
                    <a:pt x="551" y="554"/>
                    <a:pt x="551" y="554"/>
                  </a:cubicBezTo>
                  <a:cubicBezTo>
                    <a:pt x="556" y="549"/>
                    <a:pt x="556" y="549"/>
                    <a:pt x="556" y="549"/>
                  </a:cubicBezTo>
                  <a:cubicBezTo>
                    <a:pt x="555" y="549"/>
                    <a:pt x="555" y="549"/>
                    <a:pt x="555" y="549"/>
                  </a:cubicBezTo>
                  <a:cubicBezTo>
                    <a:pt x="586" y="508"/>
                    <a:pt x="606" y="461"/>
                    <a:pt x="616" y="412"/>
                  </a:cubicBezTo>
                  <a:cubicBezTo>
                    <a:pt x="630" y="412"/>
                    <a:pt x="630" y="412"/>
                    <a:pt x="630" y="412"/>
                  </a:cubicBezTo>
                  <a:cubicBezTo>
                    <a:pt x="630" y="398"/>
                    <a:pt x="630" y="398"/>
                    <a:pt x="630" y="398"/>
                  </a:cubicBezTo>
                  <a:cubicBezTo>
                    <a:pt x="619" y="398"/>
                    <a:pt x="619" y="398"/>
                    <a:pt x="619" y="398"/>
                  </a:cubicBezTo>
                  <a:cubicBezTo>
                    <a:pt x="621" y="380"/>
                    <a:pt x="623" y="363"/>
                    <a:pt x="623" y="345"/>
                  </a:cubicBezTo>
                  <a:cubicBezTo>
                    <a:pt x="623" y="259"/>
                    <a:pt x="591" y="176"/>
                    <a:pt x="533" y="113"/>
                  </a:cubicBezTo>
                  <a:cubicBezTo>
                    <a:pt x="492" y="67"/>
                    <a:pt x="440" y="35"/>
                    <a:pt x="382" y="16"/>
                  </a:cubicBezTo>
                  <a:cubicBezTo>
                    <a:pt x="547" y="35"/>
                    <a:pt x="675" y="175"/>
                    <a:pt x="675" y="345"/>
                  </a:cubicBezTo>
                  <a:close/>
                  <a:moveTo>
                    <a:pt x="103" y="570"/>
                  </a:moveTo>
                  <a:cubicBezTo>
                    <a:pt x="96" y="562"/>
                    <a:pt x="89" y="554"/>
                    <a:pt x="83" y="546"/>
                  </a:cubicBezTo>
                  <a:cubicBezTo>
                    <a:pt x="83" y="546"/>
                    <a:pt x="83" y="546"/>
                    <a:pt x="83" y="546"/>
                  </a:cubicBezTo>
                  <a:cubicBezTo>
                    <a:pt x="38" y="487"/>
                    <a:pt x="14" y="418"/>
                    <a:pt x="14" y="345"/>
                  </a:cubicBezTo>
                  <a:cubicBezTo>
                    <a:pt x="14" y="174"/>
                    <a:pt x="145" y="33"/>
                    <a:pt x="312" y="16"/>
                  </a:cubicBezTo>
                  <a:cubicBezTo>
                    <a:pt x="392" y="24"/>
                    <a:pt x="467" y="62"/>
                    <a:pt x="522" y="122"/>
                  </a:cubicBezTo>
                  <a:cubicBezTo>
                    <a:pt x="578" y="183"/>
                    <a:pt x="609" y="262"/>
                    <a:pt x="609" y="345"/>
                  </a:cubicBezTo>
                  <a:cubicBezTo>
                    <a:pt x="609" y="418"/>
                    <a:pt x="585" y="487"/>
                    <a:pt x="541" y="546"/>
                  </a:cubicBezTo>
                  <a:cubicBezTo>
                    <a:pt x="540" y="546"/>
                    <a:pt x="540" y="546"/>
                    <a:pt x="540" y="546"/>
                  </a:cubicBezTo>
                  <a:cubicBezTo>
                    <a:pt x="534" y="554"/>
                    <a:pt x="527" y="562"/>
                    <a:pt x="520" y="570"/>
                  </a:cubicBezTo>
                  <a:cubicBezTo>
                    <a:pt x="520" y="570"/>
                    <a:pt x="520" y="570"/>
                    <a:pt x="520" y="570"/>
                  </a:cubicBezTo>
                  <a:cubicBezTo>
                    <a:pt x="487" y="611"/>
                    <a:pt x="434" y="689"/>
                    <a:pt x="428" y="767"/>
                  </a:cubicBezTo>
                  <a:cubicBezTo>
                    <a:pt x="195" y="767"/>
                    <a:pt x="195" y="767"/>
                    <a:pt x="195" y="767"/>
                  </a:cubicBezTo>
                  <a:cubicBezTo>
                    <a:pt x="189" y="689"/>
                    <a:pt x="135" y="610"/>
                    <a:pt x="103" y="570"/>
                  </a:cubicBezTo>
                  <a:close/>
                  <a:moveTo>
                    <a:pt x="173" y="791"/>
                  </a:moveTo>
                  <a:cubicBezTo>
                    <a:pt x="173" y="789"/>
                    <a:pt x="174" y="781"/>
                    <a:pt x="184" y="781"/>
                  </a:cubicBezTo>
                  <a:cubicBezTo>
                    <a:pt x="506" y="781"/>
                    <a:pt x="506" y="781"/>
                    <a:pt x="506" y="781"/>
                  </a:cubicBezTo>
                  <a:cubicBezTo>
                    <a:pt x="508" y="781"/>
                    <a:pt x="516" y="781"/>
                    <a:pt x="516" y="791"/>
                  </a:cubicBezTo>
                  <a:cubicBezTo>
                    <a:pt x="516" y="813"/>
                    <a:pt x="516" y="813"/>
                    <a:pt x="516" y="813"/>
                  </a:cubicBezTo>
                  <a:cubicBezTo>
                    <a:pt x="516" y="816"/>
                    <a:pt x="515" y="823"/>
                    <a:pt x="506" y="823"/>
                  </a:cubicBezTo>
                  <a:cubicBezTo>
                    <a:pt x="184" y="823"/>
                    <a:pt x="184" y="823"/>
                    <a:pt x="184" y="823"/>
                  </a:cubicBezTo>
                  <a:cubicBezTo>
                    <a:pt x="182" y="823"/>
                    <a:pt x="173" y="823"/>
                    <a:pt x="173" y="813"/>
                  </a:cubicBezTo>
                  <a:lnTo>
                    <a:pt x="173" y="791"/>
                  </a:lnTo>
                  <a:close/>
                  <a:moveTo>
                    <a:pt x="506" y="844"/>
                  </a:moveTo>
                  <a:cubicBezTo>
                    <a:pt x="509" y="844"/>
                    <a:pt x="516" y="845"/>
                    <a:pt x="516" y="855"/>
                  </a:cubicBezTo>
                  <a:cubicBezTo>
                    <a:pt x="516" y="877"/>
                    <a:pt x="516" y="877"/>
                    <a:pt x="516" y="877"/>
                  </a:cubicBezTo>
                  <a:cubicBezTo>
                    <a:pt x="516" y="878"/>
                    <a:pt x="516" y="887"/>
                    <a:pt x="506" y="887"/>
                  </a:cubicBezTo>
                  <a:cubicBezTo>
                    <a:pt x="184" y="887"/>
                    <a:pt x="184" y="887"/>
                    <a:pt x="184" y="887"/>
                  </a:cubicBezTo>
                  <a:cubicBezTo>
                    <a:pt x="182" y="887"/>
                    <a:pt x="173" y="887"/>
                    <a:pt x="173" y="877"/>
                  </a:cubicBezTo>
                  <a:cubicBezTo>
                    <a:pt x="173" y="855"/>
                    <a:pt x="173" y="855"/>
                    <a:pt x="173" y="855"/>
                  </a:cubicBezTo>
                  <a:cubicBezTo>
                    <a:pt x="173" y="852"/>
                    <a:pt x="174" y="844"/>
                    <a:pt x="184" y="844"/>
                  </a:cubicBezTo>
                  <a:lnTo>
                    <a:pt x="506" y="844"/>
                  </a:lnTo>
                  <a:close/>
                  <a:moveTo>
                    <a:pt x="345" y="1040"/>
                  </a:moveTo>
                  <a:cubicBezTo>
                    <a:pt x="280" y="1040"/>
                    <a:pt x="240" y="1014"/>
                    <a:pt x="226" y="965"/>
                  </a:cubicBezTo>
                  <a:cubicBezTo>
                    <a:pt x="463" y="965"/>
                    <a:pt x="463" y="965"/>
                    <a:pt x="463" y="965"/>
                  </a:cubicBezTo>
                  <a:cubicBezTo>
                    <a:pt x="450" y="1014"/>
                    <a:pt x="409" y="1040"/>
                    <a:pt x="345" y="1040"/>
                  </a:cubicBezTo>
                  <a:close/>
                  <a:moveTo>
                    <a:pt x="516" y="940"/>
                  </a:moveTo>
                  <a:cubicBezTo>
                    <a:pt x="516" y="942"/>
                    <a:pt x="516" y="951"/>
                    <a:pt x="506" y="951"/>
                  </a:cubicBezTo>
                  <a:cubicBezTo>
                    <a:pt x="184" y="951"/>
                    <a:pt x="184" y="951"/>
                    <a:pt x="184" y="951"/>
                  </a:cubicBezTo>
                  <a:cubicBezTo>
                    <a:pt x="182" y="951"/>
                    <a:pt x="173" y="950"/>
                    <a:pt x="173" y="940"/>
                  </a:cubicBezTo>
                  <a:cubicBezTo>
                    <a:pt x="173" y="918"/>
                    <a:pt x="173" y="918"/>
                    <a:pt x="173" y="918"/>
                  </a:cubicBezTo>
                  <a:cubicBezTo>
                    <a:pt x="173" y="917"/>
                    <a:pt x="174" y="908"/>
                    <a:pt x="184" y="908"/>
                  </a:cubicBezTo>
                  <a:cubicBezTo>
                    <a:pt x="506" y="908"/>
                    <a:pt x="506" y="908"/>
                    <a:pt x="506" y="908"/>
                  </a:cubicBezTo>
                  <a:cubicBezTo>
                    <a:pt x="508" y="908"/>
                    <a:pt x="516" y="908"/>
                    <a:pt x="516" y="918"/>
                  </a:cubicBezTo>
                  <a:lnTo>
                    <a:pt x="516" y="94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06" name="Rectangle 16"/>
            <p:cNvSpPr>
              <a:spLocks noChangeArrowheads="1"/>
            </p:cNvSpPr>
            <p:nvPr userDrawn="1"/>
          </p:nvSpPr>
          <p:spPr bwMode="gray">
            <a:xfrm>
              <a:off x="9882188" y="5368925"/>
              <a:ext cx="161925" cy="254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07" name="Rectangle 17"/>
            <p:cNvSpPr>
              <a:spLocks noChangeArrowheads="1"/>
            </p:cNvSpPr>
            <p:nvPr userDrawn="1"/>
          </p:nvSpPr>
          <p:spPr bwMode="gray">
            <a:xfrm>
              <a:off x="9950451" y="5494338"/>
              <a:ext cx="25400" cy="33338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08" name="Rectangle 18"/>
            <p:cNvSpPr>
              <a:spLocks noChangeArrowheads="1"/>
            </p:cNvSpPr>
            <p:nvPr userDrawn="1"/>
          </p:nvSpPr>
          <p:spPr bwMode="gray">
            <a:xfrm>
              <a:off x="9950451" y="5561013"/>
              <a:ext cx="25400" cy="33338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09" name="Rectangle 19"/>
            <p:cNvSpPr>
              <a:spLocks noChangeArrowheads="1"/>
            </p:cNvSpPr>
            <p:nvPr userDrawn="1"/>
          </p:nvSpPr>
          <p:spPr bwMode="gray">
            <a:xfrm>
              <a:off x="9950451" y="5426075"/>
              <a:ext cx="25400" cy="34925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10" name="Rectangle 20"/>
            <p:cNvSpPr>
              <a:spLocks noChangeArrowheads="1"/>
            </p:cNvSpPr>
            <p:nvPr userDrawn="1"/>
          </p:nvSpPr>
          <p:spPr bwMode="gray">
            <a:xfrm>
              <a:off x="9950451" y="5627688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11" name="Rectangle 21"/>
            <p:cNvSpPr>
              <a:spLocks noChangeArrowheads="1"/>
            </p:cNvSpPr>
            <p:nvPr userDrawn="1"/>
          </p:nvSpPr>
          <p:spPr bwMode="gray">
            <a:xfrm>
              <a:off x="9950451" y="5761038"/>
              <a:ext cx="25400" cy="33338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12" name="Rectangle 22"/>
            <p:cNvSpPr>
              <a:spLocks noChangeArrowheads="1"/>
            </p:cNvSpPr>
            <p:nvPr userDrawn="1"/>
          </p:nvSpPr>
          <p:spPr bwMode="gray">
            <a:xfrm>
              <a:off x="9950451" y="5694363"/>
              <a:ext cx="25400" cy="33338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13" name="Rectangle 23"/>
            <p:cNvSpPr>
              <a:spLocks noChangeArrowheads="1"/>
            </p:cNvSpPr>
            <p:nvPr userDrawn="1"/>
          </p:nvSpPr>
          <p:spPr bwMode="gray">
            <a:xfrm>
              <a:off x="9882188" y="5827713"/>
              <a:ext cx="161925" cy="23813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14" name="Rectangle 24"/>
            <p:cNvSpPr>
              <a:spLocks noChangeArrowheads="1"/>
            </p:cNvSpPr>
            <p:nvPr userDrawn="1"/>
          </p:nvSpPr>
          <p:spPr bwMode="gray">
            <a:xfrm>
              <a:off x="8451851" y="4108450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15" name="Rectangle 25"/>
            <p:cNvSpPr>
              <a:spLocks noChangeArrowheads="1"/>
            </p:cNvSpPr>
            <p:nvPr userDrawn="1"/>
          </p:nvSpPr>
          <p:spPr bwMode="gray">
            <a:xfrm>
              <a:off x="8451851" y="4818063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16" name="Rectangle 26"/>
            <p:cNvSpPr>
              <a:spLocks noChangeArrowheads="1"/>
            </p:cNvSpPr>
            <p:nvPr userDrawn="1"/>
          </p:nvSpPr>
          <p:spPr bwMode="gray">
            <a:xfrm>
              <a:off x="8451851" y="4624388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17" name="Rectangle 27"/>
            <p:cNvSpPr>
              <a:spLocks noChangeArrowheads="1"/>
            </p:cNvSpPr>
            <p:nvPr userDrawn="1"/>
          </p:nvSpPr>
          <p:spPr bwMode="gray">
            <a:xfrm>
              <a:off x="8451851" y="4752975"/>
              <a:ext cx="25400" cy="33338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18" name="Rectangle 28"/>
            <p:cNvSpPr>
              <a:spLocks noChangeArrowheads="1"/>
            </p:cNvSpPr>
            <p:nvPr userDrawn="1"/>
          </p:nvSpPr>
          <p:spPr bwMode="gray">
            <a:xfrm>
              <a:off x="8451851" y="4687888"/>
              <a:ext cx="25400" cy="33338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19" name="Rectangle 29"/>
            <p:cNvSpPr>
              <a:spLocks noChangeArrowheads="1"/>
            </p:cNvSpPr>
            <p:nvPr userDrawn="1"/>
          </p:nvSpPr>
          <p:spPr bwMode="gray">
            <a:xfrm>
              <a:off x="8451851" y="4560888"/>
              <a:ext cx="25400" cy="30163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20" name="Rectangle 30"/>
            <p:cNvSpPr>
              <a:spLocks noChangeArrowheads="1"/>
            </p:cNvSpPr>
            <p:nvPr userDrawn="1"/>
          </p:nvSpPr>
          <p:spPr bwMode="gray">
            <a:xfrm>
              <a:off x="8451851" y="4302125"/>
              <a:ext cx="25400" cy="33338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21" name="Rectangle 31"/>
            <p:cNvSpPr>
              <a:spLocks noChangeArrowheads="1"/>
            </p:cNvSpPr>
            <p:nvPr userDrawn="1"/>
          </p:nvSpPr>
          <p:spPr bwMode="gray">
            <a:xfrm>
              <a:off x="8451851" y="4173538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22" name="Rectangle 32"/>
            <p:cNvSpPr>
              <a:spLocks noChangeArrowheads="1"/>
            </p:cNvSpPr>
            <p:nvPr userDrawn="1"/>
          </p:nvSpPr>
          <p:spPr bwMode="gray">
            <a:xfrm>
              <a:off x="8451851" y="4495800"/>
              <a:ext cx="25400" cy="33338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23" name="Rectangle 33"/>
            <p:cNvSpPr>
              <a:spLocks noChangeArrowheads="1"/>
            </p:cNvSpPr>
            <p:nvPr userDrawn="1"/>
          </p:nvSpPr>
          <p:spPr bwMode="gray">
            <a:xfrm>
              <a:off x="8451851" y="4238625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24" name="Rectangle 34"/>
            <p:cNvSpPr>
              <a:spLocks noChangeArrowheads="1"/>
            </p:cNvSpPr>
            <p:nvPr userDrawn="1"/>
          </p:nvSpPr>
          <p:spPr bwMode="gray">
            <a:xfrm>
              <a:off x="8451851" y="4367213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25" name="Rectangle 35"/>
            <p:cNvSpPr>
              <a:spLocks noChangeArrowheads="1"/>
            </p:cNvSpPr>
            <p:nvPr userDrawn="1"/>
          </p:nvSpPr>
          <p:spPr bwMode="gray">
            <a:xfrm>
              <a:off x="8451851" y="4883150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26" name="Rectangle 36"/>
            <p:cNvSpPr>
              <a:spLocks noChangeArrowheads="1"/>
            </p:cNvSpPr>
            <p:nvPr userDrawn="1"/>
          </p:nvSpPr>
          <p:spPr bwMode="gray">
            <a:xfrm>
              <a:off x="8451851" y="4432300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27" name="Rectangle 37"/>
            <p:cNvSpPr>
              <a:spLocks noChangeArrowheads="1"/>
            </p:cNvSpPr>
            <p:nvPr userDrawn="1"/>
          </p:nvSpPr>
          <p:spPr bwMode="gray">
            <a:xfrm>
              <a:off x="8451851" y="5464175"/>
              <a:ext cx="25400" cy="33338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28" name="Rectangle 38"/>
            <p:cNvSpPr>
              <a:spLocks noChangeArrowheads="1"/>
            </p:cNvSpPr>
            <p:nvPr userDrawn="1"/>
          </p:nvSpPr>
          <p:spPr bwMode="gray">
            <a:xfrm>
              <a:off x="8451851" y="5399088"/>
              <a:ext cx="25400" cy="33338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29" name="Rectangle 39"/>
            <p:cNvSpPr>
              <a:spLocks noChangeArrowheads="1"/>
            </p:cNvSpPr>
            <p:nvPr userDrawn="1"/>
          </p:nvSpPr>
          <p:spPr bwMode="gray">
            <a:xfrm>
              <a:off x="8451851" y="5529263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30" name="Rectangle 40"/>
            <p:cNvSpPr>
              <a:spLocks noChangeArrowheads="1"/>
            </p:cNvSpPr>
            <p:nvPr userDrawn="1"/>
          </p:nvSpPr>
          <p:spPr bwMode="gray">
            <a:xfrm>
              <a:off x="8451851" y="5594350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31" name="Rectangle 41"/>
            <p:cNvSpPr>
              <a:spLocks noChangeArrowheads="1"/>
            </p:cNvSpPr>
            <p:nvPr userDrawn="1"/>
          </p:nvSpPr>
          <p:spPr bwMode="gray">
            <a:xfrm>
              <a:off x="8451851" y="4946650"/>
              <a:ext cx="25400" cy="33338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32" name="Rectangle 42"/>
            <p:cNvSpPr>
              <a:spLocks noChangeArrowheads="1"/>
            </p:cNvSpPr>
            <p:nvPr userDrawn="1"/>
          </p:nvSpPr>
          <p:spPr bwMode="gray">
            <a:xfrm>
              <a:off x="8451851" y="5335588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33" name="Rectangle 43"/>
            <p:cNvSpPr>
              <a:spLocks noChangeArrowheads="1"/>
            </p:cNvSpPr>
            <p:nvPr userDrawn="1"/>
          </p:nvSpPr>
          <p:spPr bwMode="gray">
            <a:xfrm>
              <a:off x="8451851" y="5657850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34" name="Rectangle 44"/>
            <p:cNvSpPr>
              <a:spLocks noChangeArrowheads="1"/>
            </p:cNvSpPr>
            <p:nvPr userDrawn="1"/>
          </p:nvSpPr>
          <p:spPr bwMode="gray">
            <a:xfrm>
              <a:off x="8451851" y="5270500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35" name="Rectangle 45"/>
            <p:cNvSpPr>
              <a:spLocks noChangeArrowheads="1"/>
            </p:cNvSpPr>
            <p:nvPr userDrawn="1"/>
          </p:nvSpPr>
          <p:spPr bwMode="gray">
            <a:xfrm>
              <a:off x="8451851" y="5076825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36" name="Rectangle 46"/>
            <p:cNvSpPr>
              <a:spLocks noChangeArrowheads="1"/>
            </p:cNvSpPr>
            <p:nvPr userDrawn="1"/>
          </p:nvSpPr>
          <p:spPr bwMode="gray">
            <a:xfrm>
              <a:off x="8451851" y="5011738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37" name="Rectangle 47"/>
            <p:cNvSpPr>
              <a:spLocks noChangeArrowheads="1"/>
            </p:cNvSpPr>
            <p:nvPr userDrawn="1"/>
          </p:nvSpPr>
          <p:spPr bwMode="gray">
            <a:xfrm>
              <a:off x="8451851" y="5141913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38" name="Rectangle 48"/>
            <p:cNvSpPr>
              <a:spLocks noChangeArrowheads="1"/>
            </p:cNvSpPr>
            <p:nvPr userDrawn="1"/>
          </p:nvSpPr>
          <p:spPr bwMode="gray">
            <a:xfrm>
              <a:off x="8451851" y="5205413"/>
              <a:ext cx="25400" cy="33338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39" name="Rectangle 49"/>
            <p:cNvSpPr>
              <a:spLocks noChangeArrowheads="1"/>
            </p:cNvSpPr>
            <p:nvPr userDrawn="1"/>
          </p:nvSpPr>
          <p:spPr bwMode="gray">
            <a:xfrm>
              <a:off x="8383588" y="5721350"/>
              <a:ext cx="161925" cy="254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40" name="Rectangle 50"/>
            <p:cNvSpPr>
              <a:spLocks noChangeArrowheads="1"/>
            </p:cNvSpPr>
            <p:nvPr userDrawn="1"/>
          </p:nvSpPr>
          <p:spPr bwMode="gray">
            <a:xfrm>
              <a:off x="8383588" y="4051300"/>
              <a:ext cx="161925" cy="254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41" name="Rectangle 51"/>
            <p:cNvSpPr>
              <a:spLocks noChangeArrowheads="1"/>
            </p:cNvSpPr>
            <p:nvPr userDrawn="1"/>
          </p:nvSpPr>
          <p:spPr bwMode="gray">
            <a:xfrm>
              <a:off x="9818688" y="4667250"/>
              <a:ext cx="34925" cy="254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42" name="Rectangle 52"/>
            <p:cNvSpPr>
              <a:spLocks noChangeArrowheads="1"/>
            </p:cNvSpPr>
            <p:nvPr userDrawn="1"/>
          </p:nvSpPr>
          <p:spPr bwMode="gray">
            <a:xfrm>
              <a:off x="9885363" y="4667250"/>
              <a:ext cx="34925" cy="254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43" name="Rectangle 53"/>
            <p:cNvSpPr>
              <a:spLocks noChangeArrowheads="1"/>
            </p:cNvSpPr>
            <p:nvPr userDrawn="1"/>
          </p:nvSpPr>
          <p:spPr bwMode="gray">
            <a:xfrm>
              <a:off x="9752013" y="4667250"/>
              <a:ext cx="34925" cy="254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44" name="Rectangle 54"/>
            <p:cNvSpPr>
              <a:spLocks noChangeArrowheads="1"/>
            </p:cNvSpPr>
            <p:nvPr userDrawn="1"/>
          </p:nvSpPr>
          <p:spPr bwMode="gray">
            <a:xfrm>
              <a:off x="9551988" y="4667250"/>
              <a:ext cx="31750" cy="254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45" name="Rectangle 55"/>
            <p:cNvSpPr>
              <a:spLocks noChangeArrowheads="1"/>
            </p:cNvSpPr>
            <p:nvPr userDrawn="1"/>
          </p:nvSpPr>
          <p:spPr bwMode="gray">
            <a:xfrm>
              <a:off x="9685338" y="4667250"/>
              <a:ext cx="34925" cy="254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46" name="Rectangle 56"/>
            <p:cNvSpPr>
              <a:spLocks noChangeArrowheads="1"/>
            </p:cNvSpPr>
            <p:nvPr userDrawn="1"/>
          </p:nvSpPr>
          <p:spPr bwMode="gray">
            <a:xfrm>
              <a:off x="9618663" y="4667250"/>
              <a:ext cx="33338" cy="254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47" name="Rectangle 57"/>
            <p:cNvSpPr>
              <a:spLocks noChangeArrowheads="1"/>
            </p:cNvSpPr>
            <p:nvPr userDrawn="1"/>
          </p:nvSpPr>
          <p:spPr bwMode="gray">
            <a:xfrm>
              <a:off x="10288588" y="4667250"/>
              <a:ext cx="34925" cy="254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48" name="Rectangle 58"/>
            <p:cNvSpPr>
              <a:spLocks noChangeArrowheads="1"/>
            </p:cNvSpPr>
            <p:nvPr userDrawn="1"/>
          </p:nvSpPr>
          <p:spPr bwMode="gray">
            <a:xfrm>
              <a:off x="10356851" y="4667250"/>
              <a:ext cx="33338" cy="254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49" name="Rectangle 59"/>
            <p:cNvSpPr>
              <a:spLocks noChangeArrowheads="1"/>
            </p:cNvSpPr>
            <p:nvPr userDrawn="1"/>
          </p:nvSpPr>
          <p:spPr bwMode="gray">
            <a:xfrm>
              <a:off x="10021888" y="4667250"/>
              <a:ext cx="31750" cy="254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50" name="Rectangle 60"/>
            <p:cNvSpPr>
              <a:spLocks noChangeArrowheads="1"/>
            </p:cNvSpPr>
            <p:nvPr userDrawn="1"/>
          </p:nvSpPr>
          <p:spPr bwMode="gray">
            <a:xfrm>
              <a:off x="10221913" y="4667250"/>
              <a:ext cx="34925" cy="254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51" name="Rectangle 61"/>
            <p:cNvSpPr>
              <a:spLocks noChangeArrowheads="1"/>
            </p:cNvSpPr>
            <p:nvPr userDrawn="1"/>
          </p:nvSpPr>
          <p:spPr bwMode="gray">
            <a:xfrm>
              <a:off x="10155238" y="4667250"/>
              <a:ext cx="33338" cy="254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52" name="Rectangle 62"/>
            <p:cNvSpPr>
              <a:spLocks noChangeArrowheads="1"/>
            </p:cNvSpPr>
            <p:nvPr userDrawn="1"/>
          </p:nvSpPr>
          <p:spPr bwMode="gray">
            <a:xfrm>
              <a:off x="10088563" y="4667250"/>
              <a:ext cx="33338" cy="254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53" name="Rectangle 63"/>
            <p:cNvSpPr>
              <a:spLocks noChangeArrowheads="1"/>
            </p:cNvSpPr>
            <p:nvPr userDrawn="1"/>
          </p:nvSpPr>
          <p:spPr bwMode="gray">
            <a:xfrm>
              <a:off x="9491663" y="4597400"/>
              <a:ext cx="25400" cy="163513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54" name="Rectangle 64"/>
            <p:cNvSpPr>
              <a:spLocks noChangeArrowheads="1"/>
            </p:cNvSpPr>
            <p:nvPr userDrawn="1"/>
          </p:nvSpPr>
          <p:spPr bwMode="gray">
            <a:xfrm>
              <a:off x="10423526" y="4597400"/>
              <a:ext cx="25400" cy="163513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55" name="Freeform 65"/>
            <p:cNvSpPr>
              <a:spLocks/>
            </p:cNvSpPr>
            <p:nvPr userDrawn="1"/>
          </p:nvSpPr>
          <p:spPr bwMode="gray">
            <a:xfrm>
              <a:off x="9024938" y="4117975"/>
              <a:ext cx="474663" cy="471488"/>
            </a:xfrm>
            <a:custGeom>
              <a:avLst/>
              <a:gdLst>
                <a:gd name="T0" fmla="*/ 249 w 263"/>
                <a:gd name="T1" fmla="*/ 14 h 263"/>
                <a:gd name="T2" fmla="*/ 256 w 263"/>
                <a:gd name="T3" fmla="*/ 14 h 263"/>
                <a:gd name="T4" fmla="*/ 263 w 263"/>
                <a:gd name="T5" fmla="*/ 8 h 263"/>
                <a:gd name="T6" fmla="*/ 256 w 263"/>
                <a:gd name="T7" fmla="*/ 0 h 263"/>
                <a:gd name="T8" fmla="*/ 249 w 263"/>
                <a:gd name="T9" fmla="*/ 0 h 263"/>
                <a:gd name="T10" fmla="*/ 0 w 263"/>
                <a:gd name="T11" fmla="*/ 250 h 263"/>
                <a:gd name="T12" fmla="*/ 0 w 263"/>
                <a:gd name="T13" fmla="*/ 256 h 263"/>
                <a:gd name="T14" fmla="*/ 7 w 263"/>
                <a:gd name="T15" fmla="*/ 263 h 263"/>
                <a:gd name="T16" fmla="*/ 7 w 263"/>
                <a:gd name="T17" fmla="*/ 263 h 263"/>
                <a:gd name="T18" fmla="*/ 14 w 263"/>
                <a:gd name="T19" fmla="*/ 255 h 263"/>
                <a:gd name="T20" fmla="*/ 14 w 263"/>
                <a:gd name="T21" fmla="*/ 250 h 263"/>
                <a:gd name="T22" fmla="*/ 249 w 263"/>
                <a:gd name="T23" fmla="*/ 14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3" h="263">
                  <a:moveTo>
                    <a:pt x="249" y="14"/>
                  </a:moveTo>
                  <a:cubicBezTo>
                    <a:pt x="252" y="14"/>
                    <a:pt x="254" y="14"/>
                    <a:pt x="256" y="14"/>
                  </a:cubicBezTo>
                  <a:cubicBezTo>
                    <a:pt x="260" y="14"/>
                    <a:pt x="263" y="11"/>
                    <a:pt x="263" y="8"/>
                  </a:cubicBezTo>
                  <a:cubicBezTo>
                    <a:pt x="263" y="4"/>
                    <a:pt x="260" y="1"/>
                    <a:pt x="256" y="0"/>
                  </a:cubicBezTo>
                  <a:cubicBezTo>
                    <a:pt x="254" y="0"/>
                    <a:pt x="252" y="0"/>
                    <a:pt x="249" y="0"/>
                  </a:cubicBezTo>
                  <a:cubicBezTo>
                    <a:pt x="112" y="0"/>
                    <a:pt x="0" y="112"/>
                    <a:pt x="0" y="250"/>
                  </a:cubicBezTo>
                  <a:cubicBezTo>
                    <a:pt x="0" y="252"/>
                    <a:pt x="0" y="254"/>
                    <a:pt x="0" y="256"/>
                  </a:cubicBezTo>
                  <a:cubicBezTo>
                    <a:pt x="0" y="260"/>
                    <a:pt x="3" y="263"/>
                    <a:pt x="7" y="263"/>
                  </a:cubicBezTo>
                  <a:cubicBezTo>
                    <a:pt x="7" y="263"/>
                    <a:pt x="7" y="263"/>
                    <a:pt x="7" y="263"/>
                  </a:cubicBezTo>
                  <a:cubicBezTo>
                    <a:pt x="11" y="263"/>
                    <a:pt x="14" y="259"/>
                    <a:pt x="14" y="255"/>
                  </a:cubicBezTo>
                  <a:cubicBezTo>
                    <a:pt x="14" y="254"/>
                    <a:pt x="14" y="252"/>
                    <a:pt x="14" y="250"/>
                  </a:cubicBezTo>
                  <a:cubicBezTo>
                    <a:pt x="14" y="120"/>
                    <a:pt x="119" y="14"/>
                    <a:pt x="249" y="14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56" name="Freeform 66"/>
            <p:cNvSpPr>
              <a:spLocks/>
            </p:cNvSpPr>
            <p:nvPr userDrawn="1"/>
          </p:nvSpPr>
          <p:spPr bwMode="gray">
            <a:xfrm>
              <a:off x="8502651" y="5741988"/>
              <a:ext cx="112713" cy="114300"/>
            </a:xfrm>
            <a:custGeom>
              <a:avLst/>
              <a:gdLst>
                <a:gd name="T0" fmla="*/ 53 w 62"/>
                <a:gd name="T1" fmla="*/ 47 h 63"/>
                <a:gd name="T2" fmla="*/ 15 w 62"/>
                <a:gd name="T3" fmla="*/ 54 h 63"/>
                <a:gd name="T4" fmla="*/ 8 w 62"/>
                <a:gd name="T5" fmla="*/ 16 h 63"/>
                <a:gd name="T6" fmla="*/ 46 w 62"/>
                <a:gd name="T7" fmla="*/ 9 h 63"/>
                <a:gd name="T8" fmla="*/ 53 w 62"/>
                <a:gd name="T9" fmla="*/ 47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63">
                  <a:moveTo>
                    <a:pt x="53" y="47"/>
                  </a:moveTo>
                  <a:cubicBezTo>
                    <a:pt x="45" y="60"/>
                    <a:pt x="28" y="63"/>
                    <a:pt x="15" y="54"/>
                  </a:cubicBezTo>
                  <a:cubicBezTo>
                    <a:pt x="3" y="46"/>
                    <a:pt x="0" y="29"/>
                    <a:pt x="8" y="16"/>
                  </a:cubicBezTo>
                  <a:cubicBezTo>
                    <a:pt x="17" y="4"/>
                    <a:pt x="34" y="0"/>
                    <a:pt x="46" y="9"/>
                  </a:cubicBezTo>
                  <a:cubicBezTo>
                    <a:pt x="59" y="18"/>
                    <a:pt x="62" y="35"/>
                    <a:pt x="53" y="47"/>
                  </a:cubicBezTo>
                  <a:close/>
                </a:path>
              </a:pathLst>
            </a:custGeom>
            <a:solidFill>
              <a:srgbClr val="7A5E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57" name="Freeform 67"/>
            <p:cNvSpPr>
              <a:spLocks/>
            </p:cNvSpPr>
            <p:nvPr userDrawn="1"/>
          </p:nvSpPr>
          <p:spPr bwMode="gray">
            <a:xfrm>
              <a:off x="8559801" y="5329238"/>
              <a:ext cx="855663" cy="849313"/>
            </a:xfrm>
            <a:custGeom>
              <a:avLst/>
              <a:gdLst>
                <a:gd name="T0" fmla="*/ 57 w 473"/>
                <a:gd name="T1" fmla="*/ 132 h 473"/>
                <a:gd name="T2" fmla="*/ 133 w 473"/>
                <a:gd name="T3" fmla="*/ 415 h 473"/>
                <a:gd name="T4" fmla="*/ 416 w 473"/>
                <a:gd name="T5" fmla="*/ 340 h 473"/>
                <a:gd name="T6" fmla="*/ 340 w 473"/>
                <a:gd name="T7" fmla="*/ 57 h 473"/>
                <a:gd name="T8" fmla="*/ 57 w 473"/>
                <a:gd name="T9" fmla="*/ 132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3" h="473">
                  <a:moveTo>
                    <a:pt x="57" y="132"/>
                  </a:moveTo>
                  <a:cubicBezTo>
                    <a:pt x="0" y="231"/>
                    <a:pt x="34" y="358"/>
                    <a:pt x="133" y="415"/>
                  </a:cubicBezTo>
                  <a:cubicBezTo>
                    <a:pt x="232" y="473"/>
                    <a:pt x="358" y="439"/>
                    <a:pt x="416" y="340"/>
                  </a:cubicBezTo>
                  <a:cubicBezTo>
                    <a:pt x="473" y="241"/>
                    <a:pt x="439" y="114"/>
                    <a:pt x="340" y="57"/>
                  </a:cubicBezTo>
                  <a:cubicBezTo>
                    <a:pt x="241" y="0"/>
                    <a:pt x="115" y="33"/>
                    <a:pt x="57" y="132"/>
                  </a:cubicBezTo>
                </a:path>
              </a:pathLst>
            </a:cu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58" name="Freeform 68"/>
            <p:cNvSpPr>
              <a:spLocks/>
            </p:cNvSpPr>
            <p:nvPr userDrawn="1"/>
          </p:nvSpPr>
          <p:spPr bwMode="gray">
            <a:xfrm>
              <a:off x="8637588" y="5407025"/>
              <a:ext cx="700088" cy="695325"/>
            </a:xfrm>
            <a:custGeom>
              <a:avLst/>
              <a:gdLst>
                <a:gd name="T0" fmla="*/ 47 w 387"/>
                <a:gd name="T1" fmla="*/ 108 h 387"/>
                <a:gd name="T2" fmla="*/ 109 w 387"/>
                <a:gd name="T3" fmla="*/ 340 h 387"/>
                <a:gd name="T4" fmla="*/ 340 w 387"/>
                <a:gd name="T5" fmla="*/ 278 h 387"/>
                <a:gd name="T6" fmla="*/ 279 w 387"/>
                <a:gd name="T7" fmla="*/ 47 h 387"/>
                <a:gd name="T8" fmla="*/ 47 w 387"/>
                <a:gd name="T9" fmla="*/ 108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7" h="387">
                  <a:moveTo>
                    <a:pt x="47" y="108"/>
                  </a:moveTo>
                  <a:cubicBezTo>
                    <a:pt x="0" y="189"/>
                    <a:pt x="28" y="293"/>
                    <a:pt x="109" y="340"/>
                  </a:cubicBezTo>
                  <a:cubicBezTo>
                    <a:pt x="190" y="387"/>
                    <a:pt x="293" y="359"/>
                    <a:pt x="340" y="278"/>
                  </a:cubicBezTo>
                  <a:cubicBezTo>
                    <a:pt x="387" y="197"/>
                    <a:pt x="359" y="94"/>
                    <a:pt x="279" y="47"/>
                  </a:cubicBezTo>
                  <a:cubicBezTo>
                    <a:pt x="198" y="0"/>
                    <a:pt x="94" y="27"/>
                    <a:pt x="47" y="108"/>
                  </a:cubicBezTo>
                </a:path>
              </a:pathLst>
            </a:custGeom>
            <a:solidFill>
              <a:srgbClr val="40CD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59" name="Freeform 69"/>
            <p:cNvSpPr>
              <a:spLocks/>
            </p:cNvSpPr>
            <p:nvPr userDrawn="1"/>
          </p:nvSpPr>
          <p:spPr bwMode="gray">
            <a:xfrm>
              <a:off x="10661651" y="5519738"/>
              <a:ext cx="396875" cy="409575"/>
            </a:xfrm>
            <a:custGeom>
              <a:avLst/>
              <a:gdLst>
                <a:gd name="T0" fmla="*/ 155 w 219"/>
                <a:gd name="T1" fmla="*/ 228 h 228"/>
                <a:gd name="T2" fmla="*/ 55 w 219"/>
                <a:gd name="T3" fmla="*/ 106 h 228"/>
                <a:gd name="T4" fmla="*/ 73 w 219"/>
                <a:gd name="T5" fmla="*/ 0 h 228"/>
                <a:gd name="T6" fmla="*/ 219 w 219"/>
                <a:gd name="T7" fmla="*/ 186 h 228"/>
                <a:gd name="T8" fmla="*/ 155 w 219"/>
                <a:gd name="T9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9" h="228">
                  <a:moveTo>
                    <a:pt x="155" y="228"/>
                  </a:moveTo>
                  <a:cubicBezTo>
                    <a:pt x="125" y="201"/>
                    <a:pt x="78" y="169"/>
                    <a:pt x="55" y="106"/>
                  </a:cubicBezTo>
                  <a:cubicBezTo>
                    <a:pt x="32" y="43"/>
                    <a:pt x="0" y="27"/>
                    <a:pt x="73" y="0"/>
                  </a:cubicBezTo>
                  <a:cubicBezTo>
                    <a:pt x="149" y="80"/>
                    <a:pt x="187" y="136"/>
                    <a:pt x="219" y="186"/>
                  </a:cubicBezTo>
                  <a:cubicBezTo>
                    <a:pt x="203" y="204"/>
                    <a:pt x="181" y="219"/>
                    <a:pt x="155" y="228"/>
                  </a:cubicBezTo>
                  <a:close/>
                </a:path>
              </a:pathLst>
            </a:custGeom>
            <a:solidFill>
              <a:srgbClr val="7043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60" name="Freeform 70"/>
            <p:cNvSpPr>
              <a:spLocks/>
            </p:cNvSpPr>
            <p:nvPr userDrawn="1"/>
          </p:nvSpPr>
          <p:spPr bwMode="gray">
            <a:xfrm>
              <a:off x="10661651" y="5519738"/>
              <a:ext cx="396875" cy="409575"/>
            </a:xfrm>
            <a:custGeom>
              <a:avLst/>
              <a:gdLst>
                <a:gd name="T0" fmla="*/ 155 w 219"/>
                <a:gd name="T1" fmla="*/ 228 h 228"/>
                <a:gd name="T2" fmla="*/ 55 w 219"/>
                <a:gd name="T3" fmla="*/ 106 h 228"/>
                <a:gd name="T4" fmla="*/ 73 w 219"/>
                <a:gd name="T5" fmla="*/ 0 h 228"/>
                <a:gd name="T6" fmla="*/ 219 w 219"/>
                <a:gd name="T7" fmla="*/ 186 h 228"/>
                <a:gd name="T8" fmla="*/ 155 w 219"/>
                <a:gd name="T9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9" h="228">
                  <a:moveTo>
                    <a:pt x="155" y="228"/>
                  </a:moveTo>
                  <a:cubicBezTo>
                    <a:pt x="125" y="201"/>
                    <a:pt x="78" y="169"/>
                    <a:pt x="55" y="106"/>
                  </a:cubicBezTo>
                  <a:cubicBezTo>
                    <a:pt x="32" y="43"/>
                    <a:pt x="0" y="27"/>
                    <a:pt x="73" y="0"/>
                  </a:cubicBezTo>
                  <a:cubicBezTo>
                    <a:pt x="149" y="80"/>
                    <a:pt x="187" y="136"/>
                    <a:pt x="219" y="186"/>
                  </a:cubicBezTo>
                  <a:cubicBezTo>
                    <a:pt x="203" y="204"/>
                    <a:pt x="181" y="219"/>
                    <a:pt x="155" y="228"/>
                  </a:cubicBezTo>
                  <a:close/>
                </a:path>
              </a:pathLst>
            </a:custGeom>
            <a:solidFill>
              <a:srgbClr val="301D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61" name="Freeform 71"/>
            <p:cNvSpPr>
              <a:spLocks/>
            </p:cNvSpPr>
            <p:nvPr userDrawn="1"/>
          </p:nvSpPr>
          <p:spPr bwMode="gray">
            <a:xfrm>
              <a:off x="10391776" y="5581650"/>
              <a:ext cx="106363" cy="104775"/>
            </a:xfrm>
            <a:custGeom>
              <a:avLst/>
              <a:gdLst>
                <a:gd name="T0" fmla="*/ 4 w 59"/>
                <a:gd name="T1" fmla="*/ 37 h 59"/>
                <a:gd name="T2" fmla="*/ 37 w 59"/>
                <a:gd name="T3" fmla="*/ 55 h 59"/>
                <a:gd name="T4" fmla="*/ 55 w 59"/>
                <a:gd name="T5" fmla="*/ 23 h 59"/>
                <a:gd name="T6" fmla="*/ 23 w 59"/>
                <a:gd name="T7" fmla="*/ 4 h 59"/>
                <a:gd name="T8" fmla="*/ 4 w 59"/>
                <a:gd name="T9" fmla="*/ 37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59">
                  <a:moveTo>
                    <a:pt x="4" y="37"/>
                  </a:moveTo>
                  <a:cubicBezTo>
                    <a:pt x="8" y="51"/>
                    <a:pt x="23" y="59"/>
                    <a:pt x="37" y="55"/>
                  </a:cubicBezTo>
                  <a:cubicBezTo>
                    <a:pt x="51" y="51"/>
                    <a:pt x="59" y="37"/>
                    <a:pt x="55" y="23"/>
                  </a:cubicBezTo>
                  <a:cubicBezTo>
                    <a:pt x="52" y="8"/>
                    <a:pt x="37" y="0"/>
                    <a:pt x="23" y="4"/>
                  </a:cubicBezTo>
                  <a:cubicBezTo>
                    <a:pt x="9" y="8"/>
                    <a:pt x="0" y="23"/>
                    <a:pt x="4" y="37"/>
                  </a:cubicBezTo>
                  <a:close/>
                </a:path>
              </a:pathLst>
            </a:custGeom>
            <a:solidFill>
              <a:srgbClr val="613D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62" name="Freeform 72"/>
            <p:cNvSpPr>
              <a:spLocks/>
            </p:cNvSpPr>
            <p:nvPr userDrawn="1"/>
          </p:nvSpPr>
          <p:spPr bwMode="gray">
            <a:xfrm>
              <a:off x="10474326" y="5751513"/>
              <a:ext cx="111125" cy="107950"/>
            </a:xfrm>
            <a:custGeom>
              <a:avLst/>
              <a:gdLst>
                <a:gd name="T0" fmla="*/ 7 w 61"/>
                <a:gd name="T1" fmla="*/ 42 h 60"/>
                <a:gd name="T2" fmla="*/ 42 w 61"/>
                <a:gd name="T3" fmla="*/ 54 h 60"/>
                <a:gd name="T4" fmla="*/ 55 w 61"/>
                <a:gd name="T5" fmla="*/ 19 h 60"/>
                <a:gd name="T6" fmla="*/ 19 w 61"/>
                <a:gd name="T7" fmla="*/ 6 h 60"/>
                <a:gd name="T8" fmla="*/ 7 w 61"/>
                <a:gd name="T9" fmla="*/ 4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60">
                  <a:moveTo>
                    <a:pt x="7" y="42"/>
                  </a:moveTo>
                  <a:cubicBezTo>
                    <a:pt x="13" y="55"/>
                    <a:pt x="29" y="60"/>
                    <a:pt x="42" y="54"/>
                  </a:cubicBezTo>
                  <a:cubicBezTo>
                    <a:pt x="55" y="48"/>
                    <a:pt x="61" y="32"/>
                    <a:pt x="55" y="19"/>
                  </a:cubicBezTo>
                  <a:cubicBezTo>
                    <a:pt x="48" y="6"/>
                    <a:pt x="33" y="0"/>
                    <a:pt x="19" y="6"/>
                  </a:cubicBezTo>
                  <a:cubicBezTo>
                    <a:pt x="6" y="13"/>
                    <a:pt x="0" y="28"/>
                    <a:pt x="7" y="42"/>
                  </a:cubicBezTo>
                  <a:close/>
                </a:path>
              </a:pathLst>
            </a:custGeom>
            <a:solidFill>
              <a:srgbClr val="613D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63" name="Freeform 73"/>
            <p:cNvSpPr>
              <a:spLocks/>
            </p:cNvSpPr>
            <p:nvPr userDrawn="1"/>
          </p:nvSpPr>
          <p:spPr bwMode="gray">
            <a:xfrm>
              <a:off x="10537826" y="5837238"/>
              <a:ext cx="109538" cy="109538"/>
            </a:xfrm>
            <a:custGeom>
              <a:avLst/>
              <a:gdLst>
                <a:gd name="T0" fmla="*/ 6 w 61"/>
                <a:gd name="T1" fmla="*/ 42 h 61"/>
                <a:gd name="T2" fmla="*/ 42 w 61"/>
                <a:gd name="T3" fmla="*/ 55 h 61"/>
                <a:gd name="T4" fmla="*/ 54 w 61"/>
                <a:gd name="T5" fmla="*/ 19 h 61"/>
                <a:gd name="T6" fmla="*/ 19 w 61"/>
                <a:gd name="T7" fmla="*/ 7 h 61"/>
                <a:gd name="T8" fmla="*/ 6 w 61"/>
                <a:gd name="T9" fmla="*/ 42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61">
                  <a:moveTo>
                    <a:pt x="6" y="42"/>
                  </a:moveTo>
                  <a:cubicBezTo>
                    <a:pt x="13" y="55"/>
                    <a:pt x="28" y="61"/>
                    <a:pt x="42" y="55"/>
                  </a:cubicBezTo>
                  <a:cubicBezTo>
                    <a:pt x="55" y="48"/>
                    <a:pt x="61" y="33"/>
                    <a:pt x="54" y="19"/>
                  </a:cubicBezTo>
                  <a:cubicBezTo>
                    <a:pt x="48" y="6"/>
                    <a:pt x="32" y="0"/>
                    <a:pt x="19" y="7"/>
                  </a:cubicBezTo>
                  <a:cubicBezTo>
                    <a:pt x="6" y="13"/>
                    <a:pt x="0" y="29"/>
                    <a:pt x="6" y="42"/>
                  </a:cubicBezTo>
                  <a:close/>
                </a:path>
              </a:pathLst>
            </a:custGeom>
            <a:solidFill>
              <a:srgbClr val="613D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64" name="Freeform 74"/>
            <p:cNvSpPr>
              <a:spLocks/>
            </p:cNvSpPr>
            <p:nvPr userDrawn="1"/>
          </p:nvSpPr>
          <p:spPr bwMode="gray">
            <a:xfrm>
              <a:off x="10617201" y="5916613"/>
              <a:ext cx="107950" cy="107950"/>
            </a:xfrm>
            <a:custGeom>
              <a:avLst/>
              <a:gdLst>
                <a:gd name="T0" fmla="*/ 6 w 60"/>
                <a:gd name="T1" fmla="*/ 41 h 60"/>
                <a:gd name="T2" fmla="*/ 41 w 60"/>
                <a:gd name="T3" fmla="*/ 54 h 60"/>
                <a:gd name="T4" fmla="*/ 54 w 60"/>
                <a:gd name="T5" fmla="*/ 19 h 60"/>
                <a:gd name="T6" fmla="*/ 18 w 60"/>
                <a:gd name="T7" fmla="*/ 6 h 60"/>
                <a:gd name="T8" fmla="*/ 6 w 60"/>
                <a:gd name="T9" fmla="*/ 41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60">
                  <a:moveTo>
                    <a:pt x="6" y="41"/>
                  </a:moveTo>
                  <a:cubicBezTo>
                    <a:pt x="12" y="55"/>
                    <a:pt x="28" y="60"/>
                    <a:pt x="41" y="54"/>
                  </a:cubicBezTo>
                  <a:cubicBezTo>
                    <a:pt x="54" y="48"/>
                    <a:pt x="60" y="32"/>
                    <a:pt x="54" y="19"/>
                  </a:cubicBezTo>
                  <a:cubicBezTo>
                    <a:pt x="47" y="5"/>
                    <a:pt x="32" y="0"/>
                    <a:pt x="18" y="6"/>
                  </a:cubicBezTo>
                  <a:cubicBezTo>
                    <a:pt x="5" y="12"/>
                    <a:pt x="0" y="28"/>
                    <a:pt x="6" y="41"/>
                  </a:cubicBezTo>
                  <a:close/>
                </a:path>
              </a:pathLst>
            </a:custGeom>
            <a:solidFill>
              <a:srgbClr val="613D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65" name="Freeform 75"/>
            <p:cNvSpPr>
              <a:spLocks/>
            </p:cNvSpPr>
            <p:nvPr userDrawn="1"/>
          </p:nvSpPr>
          <p:spPr bwMode="gray">
            <a:xfrm>
              <a:off x="9932988" y="4719638"/>
              <a:ext cx="1179513" cy="1587500"/>
            </a:xfrm>
            <a:custGeom>
              <a:avLst/>
              <a:gdLst>
                <a:gd name="T0" fmla="*/ 142 w 743"/>
                <a:gd name="T1" fmla="*/ 0 h 1000"/>
                <a:gd name="T2" fmla="*/ 743 w 743"/>
                <a:gd name="T3" fmla="*/ 907 h 1000"/>
                <a:gd name="T4" fmla="*/ 599 w 743"/>
                <a:gd name="T5" fmla="*/ 1000 h 1000"/>
                <a:gd name="T6" fmla="*/ 0 w 743"/>
                <a:gd name="T7" fmla="*/ 94 h 1000"/>
                <a:gd name="T8" fmla="*/ 142 w 743"/>
                <a:gd name="T9" fmla="*/ 0 h 1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3" h="1000">
                  <a:moveTo>
                    <a:pt x="142" y="0"/>
                  </a:moveTo>
                  <a:lnTo>
                    <a:pt x="743" y="907"/>
                  </a:lnTo>
                  <a:lnTo>
                    <a:pt x="599" y="1000"/>
                  </a:lnTo>
                  <a:lnTo>
                    <a:pt x="0" y="94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D2D2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66" name="Freeform 76"/>
            <p:cNvSpPr>
              <a:spLocks/>
            </p:cNvSpPr>
            <p:nvPr userDrawn="1"/>
          </p:nvSpPr>
          <p:spPr bwMode="gray">
            <a:xfrm>
              <a:off x="10506076" y="5421313"/>
              <a:ext cx="739775" cy="496888"/>
            </a:xfrm>
            <a:custGeom>
              <a:avLst/>
              <a:gdLst>
                <a:gd name="T0" fmla="*/ 23 w 410"/>
                <a:gd name="T1" fmla="*/ 0 h 277"/>
                <a:gd name="T2" fmla="*/ 160 w 410"/>
                <a:gd name="T3" fmla="*/ 20 h 277"/>
                <a:gd name="T4" fmla="*/ 378 w 410"/>
                <a:gd name="T5" fmla="*/ 89 h 277"/>
                <a:gd name="T6" fmla="*/ 332 w 410"/>
                <a:gd name="T7" fmla="*/ 269 h 277"/>
                <a:gd name="T8" fmla="*/ 161 w 410"/>
                <a:gd name="T9" fmla="*/ 101 h 277"/>
                <a:gd name="T10" fmla="*/ 105 w 410"/>
                <a:gd name="T11" fmla="*/ 88 h 277"/>
                <a:gd name="T12" fmla="*/ 23 w 410"/>
                <a:gd name="T13" fmla="*/ 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0" h="277">
                  <a:moveTo>
                    <a:pt x="23" y="0"/>
                  </a:moveTo>
                  <a:cubicBezTo>
                    <a:pt x="101" y="20"/>
                    <a:pt x="160" y="20"/>
                    <a:pt x="160" y="20"/>
                  </a:cubicBezTo>
                  <a:cubicBezTo>
                    <a:pt x="378" y="89"/>
                    <a:pt x="378" y="89"/>
                    <a:pt x="378" y="89"/>
                  </a:cubicBezTo>
                  <a:cubicBezTo>
                    <a:pt x="378" y="89"/>
                    <a:pt x="410" y="277"/>
                    <a:pt x="332" y="269"/>
                  </a:cubicBezTo>
                  <a:cubicBezTo>
                    <a:pt x="254" y="260"/>
                    <a:pt x="161" y="101"/>
                    <a:pt x="161" y="101"/>
                  </a:cubicBezTo>
                  <a:cubicBezTo>
                    <a:pt x="161" y="101"/>
                    <a:pt x="130" y="88"/>
                    <a:pt x="105" y="88"/>
                  </a:cubicBezTo>
                  <a:cubicBezTo>
                    <a:pt x="36" y="96"/>
                    <a:pt x="0" y="30"/>
                    <a:pt x="23" y="0"/>
                  </a:cubicBezTo>
                  <a:close/>
                </a:path>
              </a:pathLst>
            </a:custGeom>
            <a:solidFill>
              <a:srgbClr val="613D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67" name="Freeform 77"/>
            <p:cNvSpPr>
              <a:spLocks/>
            </p:cNvSpPr>
            <p:nvPr userDrawn="1"/>
          </p:nvSpPr>
          <p:spPr bwMode="gray">
            <a:xfrm>
              <a:off x="10795001" y="5457825"/>
              <a:ext cx="825500" cy="633413"/>
            </a:xfrm>
            <a:custGeom>
              <a:avLst/>
              <a:gdLst>
                <a:gd name="T0" fmla="*/ 520 w 520"/>
                <a:gd name="T1" fmla="*/ 160 h 399"/>
                <a:gd name="T2" fmla="*/ 0 w 520"/>
                <a:gd name="T3" fmla="*/ 0 h 399"/>
                <a:gd name="T4" fmla="*/ 186 w 520"/>
                <a:gd name="T5" fmla="*/ 279 h 399"/>
                <a:gd name="T6" fmla="*/ 495 w 520"/>
                <a:gd name="T7" fmla="*/ 399 h 399"/>
                <a:gd name="T8" fmla="*/ 520 w 520"/>
                <a:gd name="T9" fmla="*/ 160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0" h="399">
                  <a:moveTo>
                    <a:pt x="520" y="160"/>
                  </a:moveTo>
                  <a:lnTo>
                    <a:pt x="0" y="0"/>
                  </a:lnTo>
                  <a:lnTo>
                    <a:pt x="186" y="279"/>
                  </a:lnTo>
                  <a:lnTo>
                    <a:pt x="495" y="399"/>
                  </a:lnTo>
                  <a:lnTo>
                    <a:pt x="520" y="160"/>
                  </a:lnTo>
                  <a:close/>
                </a:path>
              </a:pathLst>
            </a:custGeom>
            <a:solidFill>
              <a:srgbClr val="613D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68" name="Freeform 78"/>
            <p:cNvSpPr>
              <a:spLocks/>
            </p:cNvSpPr>
            <p:nvPr userDrawn="1"/>
          </p:nvSpPr>
          <p:spPr bwMode="gray">
            <a:xfrm>
              <a:off x="10795001" y="5457825"/>
              <a:ext cx="825500" cy="633413"/>
            </a:xfrm>
            <a:custGeom>
              <a:avLst/>
              <a:gdLst>
                <a:gd name="T0" fmla="*/ 520 w 520"/>
                <a:gd name="T1" fmla="*/ 160 h 399"/>
                <a:gd name="T2" fmla="*/ 0 w 520"/>
                <a:gd name="T3" fmla="*/ 0 h 399"/>
                <a:gd name="T4" fmla="*/ 186 w 520"/>
                <a:gd name="T5" fmla="*/ 279 h 399"/>
                <a:gd name="T6" fmla="*/ 495 w 520"/>
                <a:gd name="T7" fmla="*/ 399 h 399"/>
                <a:gd name="T8" fmla="*/ 520 w 520"/>
                <a:gd name="T9" fmla="*/ 160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0" h="399">
                  <a:moveTo>
                    <a:pt x="520" y="160"/>
                  </a:moveTo>
                  <a:lnTo>
                    <a:pt x="0" y="0"/>
                  </a:lnTo>
                  <a:lnTo>
                    <a:pt x="186" y="279"/>
                  </a:lnTo>
                  <a:lnTo>
                    <a:pt x="495" y="399"/>
                  </a:lnTo>
                  <a:lnTo>
                    <a:pt x="520" y="16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69" name="Freeform 79"/>
            <p:cNvSpPr>
              <a:spLocks/>
            </p:cNvSpPr>
            <p:nvPr userDrawn="1"/>
          </p:nvSpPr>
          <p:spPr bwMode="gray">
            <a:xfrm>
              <a:off x="11279191" y="5591948"/>
              <a:ext cx="409572" cy="582655"/>
            </a:xfrm>
            <a:custGeom>
              <a:avLst/>
              <a:gdLst>
                <a:gd name="T0" fmla="*/ 232 w 232"/>
                <a:gd name="T1" fmla="*/ 67 h 354"/>
                <a:gd name="T2" fmla="*/ 32 w 232"/>
                <a:gd name="T3" fmla="*/ 0 h 354"/>
                <a:gd name="T4" fmla="*/ 0 w 232"/>
                <a:gd name="T5" fmla="*/ 257 h 354"/>
                <a:gd name="T6" fmla="*/ 232 w 232"/>
                <a:gd name="T7" fmla="*/ 354 h 354"/>
                <a:gd name="T8" fmla="*/ 232 w 232"/>
                <a:gd name="T9" fmla="*/ 67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354">
                  <a:moveTo>
                    <a:pt x="232" y="67"/>
                  </a:moveTo>
                  <a:lnTo>
                    <a:pt x="32" y="0"/>
                  </a:lnTo>
                  <a:lnTo>
                    <a:pt x="0" y="257"/>
                  </a:lnTo>
                  <a:lnTo>
                    <a:pt x="232" y="354"/>
                  </a:lnTo>
                  <a:lnTo>
                    <a:pt x="232" y="67"/>
                  </a:lnTo>
                  <a:close/>
                </a:path>
              </a:pathLst>
            </a:cu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70" name="Freeform 80"/>
            <p:cNvSpPr>
              <a:spLocks/>
            </p:cNvSpPr>
            <p:nvPr userDrawn="1"/>
          </p:nvSpPr>
          <p:spPr bwMode="gray">
            <a:xfrm>
              <a:off x="11291888" y="5602288"/>
              <a:ext cx="368300" cy="561975"/>
            </a:xfrm>
            <a:custGeom>
              <a:avLst/>
              <a:gdLst>
                <a:gd name="T0" fmla="*/ 232 w 232"/>
                <a:gd name="T1" fmla="*/ 67 h 354"/>
                <a:gd name="T2" fmla="*/ 32 w 232"/>
                <a:gd name="T3" fmla="*/ 0 h 354"/>
                <a:gd name="T4" fmla="*/ 0 w 232"/>
                <a:gd name="T5" fmla="*/ 257 h 354"/>
                <a:gd name="T6" fmla="*/ 232 w 232"/>
                <a:gd name="T7" fmla="*/ 354 h 354"/>
                <a:gd name="T8" fmla="*/ 232 w 232"/>
                <a:gd name="T9" fmla="*/ 67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354">
                  <a:moveTo>
                    <a:pt x="232" y="67"/>
                  </a:moveTo>
                  <a:lnTo>
                    <a:pt x="32" y="0"/>
                  </a:lnTo>
                  <a:lnTo>
                    <a:pt x="0" y="257"/>
                  </a:lnTo>
                  <a:lnTo>
                    <a:pt x="232" y="354"/>
                  </a:lnTo>
                  <a:lnTo>
                    <a:pt x="232" y="6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71" name="Freeform 81"/>
            <p:cNvSpPr>
              <a:spLocks/>
            </p:cNvSpPr>
            <p:nvPr userDrawn="1"/>
          </p:nvSpPr>
          <p:spPr bwMode="gray">
            <a:xfrm>
              <a:off x="11291888" y="5980113"/>
              <a:ext cx="4763" cy="30163"/>
            </a:xfrm>
            <a:custGeom>
              <a:avLst/>
              <a:gdLst>
                <a:gd name="T0" fmla="*/ 3 w 3"/>
                <a:gd name="T1" fmla="*/ 0 h 19"/>
                <a:gd name="T2" fmla="*/ 0 w 3"/>
                <a:gd name="T3" fmla="*/ 19 h 19"/>
                <a:gd name="T4" fmla="*/ 3 w 3"/>
                <a:gd name="T5" fmla="*/ 0 h 19"/>
                <a:gd name="T6" fmla="*/ 3 w 3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9">
                  <a:moveTo>
                    <a:pt x="3" y="0"/>
                  </a:moveTo>
                  <a:lnTo>
                    <a:pt x="0" y="19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3291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72" name="Freeform 82"/>
            <p:cNvSpPr>
              <a:spLocks/>
            </p:cNvSpPr>
            <p:nvPr userDrawn="1"/>
          </p:nvSpPr>
          <p:spPr bwMode="gray">
            <a:xfrm>
              <a:off x="11291888" y="5980113"/>
              <a:ext cx="4763" cy="30163"/>
            </a:xfrm>
            <a:custGeom>
              <a:avLst/>
              <a:gdLst>
                <a:gd name="T0" fmla="*/ 3 w 3"/>
                <a:gd name="T1" fmla="*/ 0 h 19"/>
                <a:gd name="T2" fmla="*/ 0 w 3"/>
                <a:gd name="T3" fmla="*/ 19 h 19"/>
                <a:gd name="T4" fmla="*/ 3 w 3"/>
                <a:gd name="T5" fmla="*/ 0 h 19"/>
                <a:gd name="T6" fmla="*/ 3 w 3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9">
                  <a:moveTo>
                    <a:pt x="3" y="0"/>
                  </a:moveTo>
                  <a:lnTo>
                    <a:pt x="0" y="19"/>
                  </a:lnTo>
                  <a:lnTo>
                    <a:pt x="3" y="0"/>
                  </a:ln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73" name="Freeform 83"/>
            <p:cNvSpPr>
              <a:spLocks/>
            </p:cNvSpPr>
            <p:nvPr userDrawn="1"/>
          </p:nvSpPr>
          <p:spPr bwMode="gray">
            <a:xfrm>
              <a:off x="11296651" y="5905500"/>
              <a:ext cx="7938" cy="74613"/>
            </a:xfrm>
            <a:custGeom>
              <a:avLst/>
              <a:gdLst>
                <a:gd name="T0" fmla="*/ 5 w 5"/>
                <a:gd name="T1" fmla="*/ 0 h 47"/>
                <a:gd name="T2" fmla="*/ 0 w 5"/>
                <a:gd name="T3" fmla="*/ 47 h 47"/>
                <a:gd name="T4" fmla="*/ 0 w 5"/>
                <a:gd name="T5" fmla="*/ 47 h 47"/>
                <a:gd name="T6" fmla="*/ 5 w 5"/>
                <a:gd name="T7" fmla="*/ 0 h 47"/>
                <a:gd name="T8" fmla="*/ 5 w 5"/>
                <a:gd name="T9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7">
                  <a:moveTo>
                    <a:pt x="5" y="0"/>
                  </a:moveTo>
                  <a:lnTo>
                    <a:pt x="0" y="47"/>
                  </a:lnTo>
                  <a:lnTo>
                    <a:pt x="0" y="47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5737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74" name="Freeform 84"/>
            <p:cNvSpPr>
              <a:spLocks/>
            </p:cNvSpPr>
            <p:nvPr userDrawn="1"/>
          </p:nvSpPr>
          <p:spPr bwMode="gray">
            <a:xfrm>
              <a:off x="11296651" y="5905500"/>
              <a:ext cx="7938" cy="74613"/>
            </a:xfrm>
            <a:custGeom>
              <a:avLst/>
              <a:gdLst>
                <a:gd name="T0" fmla="*/ 5 w 5"/>
                <a:gd name="T1" fmla="*/ 0 h 47"/>
                <a:gd name="T2" fmla="*/ 0 w 5"/>
                <a:gd name="T3" fmla="*/ 47 h 47"/>
                <a:gd name="T4" fmla="*/ 0 w 5"/>
                <a:gd name="T5" fmla="*/ 47 h 47"/>
                <a:gd name="T6" fmla="*/ 5 w 5"/>
                <a:gd name="T7" fmla="*/ 0 h 47"/>
                <a:gd name="T8" fmla="*/ 5 w 5"/>
                <a:gd name="T9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7">
                  <a:moveTo>
                    <a:pt x="5" y="0"/>
                  </a:moveTo>
                  <a:lnTo>
                    <a:pt x="0" y="47"/>
                  </a:lnTo>
                  <a:lnTo>
                    <a:pt x="0" y="47"/>
                  </a:lnTo>
                  <a:lnTo>
                    <a:pt x="5" y="0"/>
                  </a:lnTo>
                  <a:lnTo>
                    <a:pt x="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75" name="Freeform 85"/>
            <p:cNvSpPr>
              <a:spLocks/>
            </p:cNvSpPr>
            <p:nvPr userDrawn="1"/>
          </p:nvSpPr>
          <p:spPr bwMode="gray">
            <a:xfrm>
              <a:off x="11294610" y="5905501"/>
              <a:ext cx="362859" cy="258762"/>
            </a:xfrm>
            <a:custGeom>
              <a:avLst/>
              <a:gdLst>
                <a:gd name="T0" fmla="*/ 8 w 232"/>
                <a:gd name="T1" fmla="*/ 0 h 163"/>
                <a:gd name="T2" fmla="*/ 3 w 232"/>
                <a:gd name="T3" fmla="*/ 47 h 163"/>
                <a:gd name="T4" fmla="*/ 0 w 232"/>
                <a:gd name="T5" fmla="*/ 66 h 163"/>
                <a:gd name="T6" fmla="*/ 232 w 232"/>
                <a:gd name="T7" fmla="*/ 163 h 163"/>
                <a:gd name="T8" fmla="*/ 232 w 232"/>
                <a:gd name="T9" fmla="*/ 93 h 163"/>
                <a:gd name="T10" fmla="*/ 8 w 232"/>
                <a:gd name="T11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2" h="163">
                  <a:moveTo>
                    <a:pt x="8" y="0"/>
                  </a:moveTo>
                  <a:lnTo>
                    <a:pt x="3" y="47"/>
                  </a:lnTo>
                  <a:lnTo>
                    <a:pt x="0" y="66"/>
                  </a:lnTo>
                  <a:lnTo>
                    <a:pt x="232" y="163"/>
                  </a:lnTo>
                  <a:lnTo>
                    <a:pt x="232" y="93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5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76" name="Freeform 86"/>
            <p:cNvSpPr>
              <a:spLocks/>
            </p:cNvSpPr>
            <p:nvPr userDrawn="1"/>
          </p:nvSpPr>
          <p:spPr bwMode="gray">
            <a:xfrm>
              <a:off x="11291888" y="5905500"/>
              <a:ext cx="368300" cy="258763"/>
            </a:xfrm>
            <a:custGeom>
              <a:avLst/>
              <a:gdLst>
                <a:gd name="T0" fmla="*/ 8 w 232"/>
                <a:gd name="T1" fmla="*/ 0 h 163"/>
                <a:gd name="T2" fmla="*/ 3 w 232"/>
                <a:gd name="T3" fmla="*/ 47 h 163"/>
                <a:gd name="T4" fmla="*/ 0 w 232"/>
                <a:gd name="T5" fmla="*/ 66 h 163"/>
                <a:gd name="T6" fmla="*/ 232 w 232"/>
                <a:gd name="T7" fmla="*/ 163 h 163"/>
                <a:gd name="T8" fmla="*/ 232 w 232"/>
                <a:gd name="T9" fmla="*/ 93 h 163"/>
                <a:gd name="T10" fmla="*/ 8 w 232"/>
                <a:gd name="T11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2" h="163">
                  <a:moveTo>
                    <a:pt x="8" y="0"/>
                  </a:moveTo>
                  <a:lnTo>
                    <a:pt x="3" y="47"/>
                  </a:lnTo>
                  <a:lnTo>
                    <a:pt x="0" y="66"/>
                  </a:lnTo>
                  <a:lnTo>
                    <a:pt x="232" y="163"/>
                  </a:lnTo>
                  <a:lnTo>
                    <a:pt x="232" y="93"/>
                  </a:lnTo>
                  <a:lnTo>
                    <a:pt x="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77" name="Freeform 87"/>
            <p:cNvSpPr>
              <a:spLocks/>
            </p:cNvSpPr>
            <p:nvPr userDrawn="1"/>
          </p:nvSpPr>
          <p:spPr bwMode="gray">
            <a:xfrm>
              <a:off x="9963151" y="3878263"/>
              <a:ext cx="217488" cy="387350"/>
            </a:xfrm>
            <a:custGeom>
              <a:avLst/>
              <a:gdLst>
                <a:gd name="T0" fmla="*/ 120 w 120"/>
                <a:gd name="T1" fmla="*/ 186 h 215"/>
                <a:gd name="T2" fmla="*/ 105 w 120"/>
                <a:gd name="T3" fmla="*/ 0 h 215"/>
                <a:gd name="T4" fmla="*/ 0 w 120"/>
                <a:gd name="T5" fmla="*/ 81 h 215"/>
                <a:gd name="T6" fmla="*/ 17 w 120"/>
                <a:gd name="T7" fmla="*/ 215 h 215"/>
                <a:gd name="T8" fmla="*/ 120 w 120"/>
                <a:gd name="T9" fmla="*/ 186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215">
                  <a:moveTo>
                    <a:pt x="120" y="186"/>
                  </a:moveTo>
                  <a:cubicBezTo>
                    <a:pt x="120" y="186"/>
                    <a:pt x="64" y="85"/>
                    <a:pt x="105" y="0"/>
                  </a:cubicBezTo>
                  <a:cubicBezTo>
                    <a:pt x="4" y="67"/>
                    <a:pt x="0" y="81"/>
                    <a:pt x="0" y="81"/>
                  </a:cubicBezTo>
                  <a:cubicBezTo>
                    <a:pt x="17" y="215"/>
                    <a:pt x="17" y="215"/>
                    <a:pt x="17" y="215"/>
                  </a:cubicBezTo>
                  <a:lnTo>
                    <a:pt x="120" y="186"/>
                  </a:lnTo>
                  <a:close/>
                </a:path>
              </a:pathLst>
            </a:custGeom>
            <a:solidFill>
              <a:srgbClr val="F8D5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78" name="Freeform 88"/>
            <p:cNvSpPr>
              <a:spLocks/>
            </p:cNvSpPr>
            <p:nvPr userDrawn="1"/>
          </p:nvSpPr>
          <p:spPr bwMode="gray">
            <a:xfrm>
              <a:off x="9963151" y="3878263"/>
              <a:ext cx="217488" cy="387350"/>
            </a:xfrm>
            <a:custGeom>
              <a:avLst/>
              <a:gdLst>
                <a:gd name="T0" fmla="*/ 120 w 120"/>
                <a:gd name="T1" fmla="*/ 186 h 215"/>
                <a:gd name="T2" fmla="*/ 105 w 120"/>
                <a:gd name="T3" fmla="*/ 0 h 215"/>
                <a:gd name="T4" fmla="*/ 0 w 120"/>
                <a:gd name="T5" fmla="*/ 81 h 215"/>
                <a:gd name="T6" fmla="*/ 17 w 120"/>
                <a:gd name="T7" fmla="*/ 215 h 215"/>
                <a:gd name="T8" fmla="*/ 120 w 120"/>
                <a:gd name="T9" fmla="*/ 186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215">
                  <a:moveTo>
                    <a:pt x="120" y="186"/>
                  </a:moveTo>
                  <a:cubicBezTo>
                    <a:pt x="120" y="186"/>
                    <a:pt x="64" y="85"/>
                    <a:pt x="105" y="0"/>
                  </a:cubicBezTo>
                  <a:cubicBezTo>
                    <a:pt x="4" y="67"/>
                    <a:pt x="0" y="81"/>
                    <a:pt x="0" y="81"/>
                  </a:cubicBezTo>
                  <a:cubicBezTo>
                    <a:pt x="17" y="215"/>
                    <a:pt x="17" y="215"/>
                    <a:pt x="17" y="215"/>
                  </a:cubicBezTo>
                  <a:lnTo>
                    <a:pt x="120" y="186"/>
                  </a:lnTo>
                  <a:close/>
                </a:path>
              </a:pathLst>
            </a:custGeom>
            <a:solidFill>
              <a:srgbClr val="DEB6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79" name="Freeform 89"/>
            <p:cNvSpPr>
              <a:spLocks/>
            </p:cNvSpPr>
            <p:nvPr userDrawn="1"/>
          </p:nvSpPr>
          <p:spPr bwMode="gray">
            <a:xfrm>
              <a:off x="9871076" y="3697288"/>
              <a:ext cx="849313" cy="573088"/>
            </a:xfrm>
            <a:custGeom>
              <a:avLst/>
              <a:gdLst>
                <a:gd name="T0" fmla="*/ 0 w 470"/>
                <a:gd name="T1" fmla="*/ 134 h 319"/>
                <a:gd name="T2" fmla="*/ 42 w 470"/>
                <a:gd name="T3" fmla="*/ 197 h 319"/>
                <a:gd name="T4" fmla="*/ 147 w 470"/>
                <a:gd name="T5" fmla="*/ 123 h 319"/>
                <a:gd name="T6" fmla="*/ 221 w 470"/>
                <a:gd name="T7" fmla="*/ 270 h 319"/>
                <a:gd name="T8" fmla="*/ 300 w 470"/>
                <a:gd name="T9" fmla="*/ 319 h 319"/>
                <a:gd name="T10" fmla="*/ 427 w 470"/>
                <a:gd name="T11" fmla="*/ 174 h 319"/>
                <a:gd name="T12" fmla="*/ 470 w 470"/>
                <a:gd name="T13" fmla="*/ 171 h 319"/>
                <a:gd name="T14" fmla="*/ 468 w 470"/>
                <a:gd name="T15" fmla="*/ 2 h 319"/>
                <a:gd name="T16" fmla="*/ 312 w 470"/>
                <a:gd name="T17" fmla="*/ 30 h 319"/>
                <a:gd name="T18" fmla="*/ 127 w 470"/>
                <a:gd name="T19" fmla="*/ 20 h 319"/>
                <a:gd name="T20" fmla="*/ 0 w 470"/>
                <a:gd name="T21" fmla="*/ 134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0" h="319">
                  <a:moveTo>
                    <a:pt x="0" y="134"/>
                  </a:moveTo>
                  <a:cubicBezTo>
                    <a:pt x="0" y="134"/>
                    <a:pt x="13" y="192"/>
                    <a:pt x="42" y="197"/>
                  </a:cubicBezTo>
                  <a:cubicBezTo>
                    <a:pt x="68" y="201"/>
                    <a:pt x="146" y="130"/>
                    <a:pt x="147" y="123"/>
                  </a:cubicBezTo>
                  <a:cubicBezTo>
                    <a:pt x="261" y="161"/>
                    <a:pt x="221" y="270"/>
                    <a:pt x="221" y="270"/>
                  </a:cubicBezTo>
                  <a:cubicBezTo>
                    <a:pt x="221" y="270"/>
                    <a:pt x="227" y="279"/>
                    <a:pt x="300" y="319"/>
                  </a:cubicBezTo>
                  <a:cubicBezTo>
                    <a:pt x="440" y="276"/>
                    <a:pt x="427" y="174"/>
                    <a:pt x="427" y="174"/>
                  </a:cubicBezTo>
                  <a:cubicBezTo>
                    <a:pt x="470" y="171"/>
                    <a:pt x="470" y="171"/>
                    <a:pt x="470" y="171"/>
                  </a:cubicBezTo>
                  <a:cubicBezTo>
                    <a:pt x="468" y="2"/>
                    <a:pt x="468" y="2"/>
                    <a:pt x="468" y="2"/>
                  </a:cubicBezTo>
                  <a:cubicBezTo>
                    <a:pt x="312" y="30"/>
                    <a:pt x="312" y="30"/>
                    <a:pt x="312" y="30"/>
                  </a:cubicBezTo>
                  <a:cubicBezTo>
                    <a:pt x="312" y="30"/>
                    <a:pt x="145" y="0"/>
                    <a:pt x="127" y="20"/>
                  </a:cubicBezTo>
                  <a:cubicBezTo>
                    <a:pt x="116" y="33"/>
                    <a:pt x="0" y="134"/>
                    <a:pt x="0" y="134"/>
                  </a:cubicBezTo>
                  <a:close/>
                </a:path>
              </a:pathLst>
            </a:custGeom>
            <a:solidFill>
              <a:srgbClr val="F6CA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80" name="Freeform 90"/>
            <p:cNvSpPr>
              <a:spLocks/>
            </p:cNvSpPr>
            <p:nvPr userDrawn="1"/>
          </p:nvSpPr>
          <p:spPr bwMode="gray">
            <a:xfrm>
              <a:off x="10674351" y="3640138"/>
              <a:ext cx="192088" cy="387350"/>
            </a:xfrm>
            <a:custGeom>
              <a:avLst/>
              <a:gdLst>
                <a:gd name="T0" fmla="*/ 0 w 121"/>
                <a:gd name="T1" fmla="*/ 15 h 244"/>
                <a:gd name="T2" fmla="*/ 12 w 121"/>
                <a:gd name="T3" fmla="*/ 244 h 244"/>
                <a:gd name="T4" fmla="*/ 121 w 121"/>
                <a:gd name="T5" fmla="*/ 240 h 244"/>
                <a:gd name="T6" fmla="*/ 110 w 121"/>
                <a:gd name="T7" fmla="*/ 0 h 244"/>
                <a:gd name="T8" fmla="*/ 0 w 121"/>
                <a:gd name="T9" fmla="*/ 15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44">
                  <a:moveTo>
                    <a:pt x="0" y="15"/>
                  </a:moveTo>
                  <a:lnTo>
                    <a:pt x="12" y="244"/>
                  </a:lnTo>
                  <a:lnTo>
                    <a:pt x="121" y="240"/>
                  </a:lnTo>
                  <a:lnTo>
                    <a:pt x="110" y="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81" name="Freeform 91"/>
            <p:cNvSpPr>
              <a:spLocks/>
            </p:cNvSpPr>
            <p:nvPr userDrawn="1"/>
          </p:nvSpPr>
          <p:spPr bwMode="gray">
            <a:xfrm>
              <a:off x="10674351" y="3640138"/>
              <a:ext cx="192088" cy="387350"/>
            </a:xfrm>
            <a:custGeom>
              <a:avLst/>
              <a:gdLst>
                <a:gd name="T0" fmla="*/ 0 w 121"/>
                <a:gd name="T1" fmla="*/ 15 h 244"/>
                <a:gd name="T2" fmla="*/ 12 w 121"/>
                <a:gd name="T3" fmla="*/ 244 h 244"/>
                <a:gd name="T4" fmla="*/ 121 w 121"/>
                <a:gd name="T5" fmla="*/ 240 h 244"/>
                <a:gd name="T6" fmla="*/ 110 w 121"/>
                <a:gd name="T7" fmla="*/ 0 h 244"/>
                <a:gd name="T8" fmla="*/ 0 w 121"/>
                <a:gd name="T9" fmla="*/ 15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44">
                  <a:moveTo>
                    <a:pt x="0" y="15"/>
                  </a:moveTo>
                  <a:lnTo>
                    <a:pt x="12" y="244"/>
                  </a:lnTo>
                  <a:lnTo>
                    <a:pt x="121" y="240"/>
                  </a:lnTo>
                  <a:lnTo>
                    <a:pt x="110" y="0"/>
                  </a:lnTo>
                  <a:lnTo>
                    <a:pt x="0" y="1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82" name="Freeform 92"/>
            <p:cNvSpPr>
              <a:spLocks/>
            </p:cNvSpPr>
            <p:nvPr userDrawn="1"/>
          </p:nvSpPr>
          <p:spPr bwMode="gray">
            <a:xfrm>
              <a:off x="10188576" y="3733800"/>
              <a:ext cx="176213" cy="254000"/>
            </a:xfrm>
            <a:custGeom>
              <a:avLst/>
              <a:gdLst>
                <a:gd name="T0" fmla="*/ 31 w 97"/>
                <a:gd name="T1" fmla="*/ 142 h 142"/>
                <a:gd name="T2" fmla="*/ 97 w 97"/>
                <a:gd name="T3" fmla="*/ 4 h 142"/>
                <a:gd name="T4" fmla="*/ 72 w 97"/>
                <a:gd name="T5" fmla="*/ 0 h 142"/>
                <a:gd name="T6" fmla="*/ 3 w 97"/>
                <a:gd name="T7" fmla="*/ 118 h 142"/>
                <a:gd name="T8" fmla="*/ 31 w 97"/>
                <a:gd name="T9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142">
                  <a:moveTo>
                    <a:pt x="31" y="142"/>
                  </a:moveTo>
                  <a:cubicBezTo>
                    <a:pt x="97" y="4"/>
                    <a:pt x="97" y="4"/>
                    <a:pt x="97" y="4"/>
                  </a:cubicBezTo>
                  <a:cubicBezTo>
                    <a:pt x="90" y="2"/>
                    <a:pt x="81" y="1"/>
                    <a:pt x="72" y="0"/>
                  </a:cubicBezTo>
                  <a:cubicBezTo>
                    <a:pt x="72" y="0"/>
                    <a:pt x="0" y="115"/>
                    <a:pt x="3" y="118"/>
                  </a:cubicBezTo>
                  <a:cubicBezTo>
                    <a:pt x="15" y="125"/>
                    <a:pt x="24" y="134"/>
                    <a:pt x="31" y="142"/>
                  </a:cubicBezTo>
                  <a:close/>
                </a:path>
              </a:pathLst>
            </a:custGeom>
            <a:solidFill>
              <a:srgbClr val="DEB6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83" name="Freeform 93"/>
            <p:cNvSpPr>
              <a:spLocks/>
            </p:cNvSpPr>
            <p:nvPr userDrawn="1"/>
          </p:nvSpPr>
          <p:spPr bwMode="gray">
            <a:xfrm>
              <a:off x="9872663" y="3540125"/>
              <a:ext cx="468313" cy="830263"/>
            </a:xfrm>
            <a:custGeom>
              <a:avLst/>
              <a:gdLst>
                <a:gd name="T0" fmla="*/ 277 w 295"/>
                <a:gd name="T1" fmla="*/ 0 h 523"/>
                <a:gd name="T2" fmla="*/ 0 w 295"/>
                <a:gd name="T3" fmla="*/ 513 h 523"/>
                <a:gd name="T4" fmla="*/ 19 w 295"/>
                <a:gd name="T5" fmla="*/ 523 h 523"/>
                <a:gd name="T6" fmla="*/ 295 w 295"/>
                <a:gd name="T7" fmla="*/ 10 h 523"/>
                <a:gd name="T8" fmla="*/ 277 w 295"/>
                <a:gd name="T9" fmla="*/ 0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5" h="523">
                  <a:moveTo>
                    <a:pt x="277" y="0"/>
                  </a:moveTo>
                  <a:lnTo>
                    <a:pt x="0" y="513"/>
                  </a:lnTo>
                  <a:lnTo>
                    <a:pt x="19" y="523"/>
                  </a:lnTo>
                  <a:lnTo>
                    <a:pt x="295" y="10"/>
                  </a:lnTo>
                  <a:lnTo>
                    <a:pt x="277" y="0"/>
                  </a:lnTo>
                  <a:close/>
                </a:path>
              </a:pathLst>
            </a:custGeom>
            <a:solidFill>
              <a:srgbClr val="5C00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84" name="Freeform 94"/>
            <p:cNvSpPr>
              <a:spLocks/>
            </p:cNvSpPr>
            <p:nvPr userDrawn="1"/>
          </p:nvSpPr>
          <p:spPr bwMode="gray">
            <a:xfrm>
              <a:off x="9872663" y="3540125"/>
              <a:ext cx="525463" cy="860425"/>
            </a:xfrm>
            <a:custGeom>
              <a:avLst/>
              <a:gdLst>
                <a:gd name="T0" fmla="*/ 331 w 331"/>
                <a:gd name="T1" fmla="*/ 29 h 542"/>
                <a:gd name="T2" fmla="*/ 295 w 331"/>
                <a:gd name="T3" fmla="*/ 10 h 542"/>
                <a:gd name="T4" fmla="*/ 277 w 331"/>
                <a:gd name="T5" fmla="*/ 0 h 542"/>
                <a:gd name="T6" fmla="*/ 0 w 331"/>
                <a:gd name="T7" fmla="*/ 513 h 542"/>
                <a:gd name="T8" fmla="*/ 19 w 331"/>
                <a:gd name="T9" fmla="*/ 523 h 542"/>
                <a:gd name="T10" fmla="*/ 55 w 331"/>
                <a:gd name="T11" fmla="*/ 542 h 542"/>
                <a:gd name="T12" fmla="*/ 331 w 331"/>
                <a:gd name="T13" fmla="*/ 29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1" h="542">
                  <a:moveTo>
                    <a:pt x="331" y="29"/>
                  </a:moveTo>
                  <a:lnTo>
                    <a:pt x="295" y="10"/>
                  </a:lnTo>
                  <a:lnTo>
                    <a:pt x="277" y="0"/>
                  </a:lnTo>
                  <a:lnTo>
                    <a:pt x="0" y="513"/>
                  </a:lnTo>
                  <a:lnTo>
                    <a:pt x="19" y="523"/>
                  </a:lnTo>
                  <a:lnTo>
                    <a:pt x="55" y="542"/>
                  </a:lnTo>
                  <a:lnTo>
                    <a:pt x="331" y="29"/>
                  </a:lnTo>
                  <a:close/>
                </a:path>
              </a:pathLst>
            </a:cu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85" name="Freeform 95"/>
            <p:cNvSpPr>
              <a:spLocks/>
            </p:cNvSpPr>
            <p:nvPr userDrawn="1"/>
          </p:nvSpPr>
          <p:spPr bwMode="gray">
            <a:xfrm>
              <a:off x="9869488" y="4354513"/>
              <a:ext cx="90488" cy="111125"/>
            </a:xfrm>
            <a:custGeom>
              <a:avLst/>
              <a:gdLst>
                <a:gd name="T0" fmla="*/ 2 w 57"/>
                <a:gd name="T1" fmla="*/ 0 h 70"/>
                <a:gd name="T2" fmla="*/ 0 w 57"/>
                <a:gd name="T3" fmla="*/ 70 h 70"/>
                <a:gd name="T4" fmla="*/ 57 w 57"/>
                <a:gd name="T5" fmla="*/ 29 h 70"/>
                <a:gd name="T6" fmla="*/ 2 w 57"/>
                <a:gd name="T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" h="70">
                  <a:moveTo>
                    <a:pt x="2" y="0"/>
                  </a:moveTo>
                  <a:lnTo>
                    <a:pt x="0" y="70"/>
                  </a:lnTo>
                  <a:lnTo>
                    <a:pt x="57" y="29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86" name="Freeform 96"/>
            <p:cNvSpPr>
              <a:spLocks/>
            </p:cNvSpPr>
            <p:nvPr userDrawn="1"/>
          </p:nvSpPr>
          <p:spPr bwMode="gray">
            <a:xfrm>
              <a:off x="9869488" y="4410075"/>
              <a:ext cx="46038" cy="55563"/>
            </a:xfrm>
            <a:custGeom>
              <a:avLst/>
              <a:gdLst>
                <a:gd name="T0" fmla="*/ 29 w 29"/>
                <a:gd name="T1" fmla="*/ 15 h 35"/>
                <a:gd name="T2" fmla="*/ 0 w 29"/>
                <a:gd name="T3" fmla="*/ 35 h 35"/>
                <a:gd name="T4" fmla="*/ 1 w 29"/>
                <a:gd name="T5" fmla="*/ 0 h 35"/>
                <a:gd name="T6" fmla="*/ 29 w 29"/>
                <a:gd name="T7" fmla="*/ 1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35">
                  <a:moveTo>
                    <a:pt x="29" y="15"/>
                  </a:moveTo>
                  <a:lnTo>
                    <a:pt x="0" y="35"/>
                  </a:lnTo>
                  <a:lnTo>
                    <a:pt x="1" y="0"/>
                  </a:lnTo>
                  <a:lnTo>
                    <a:pt x="29" y="15"/>
                  </a:lnTo>
                  <a:close/>
                </a:path>
              </a:pathLst>
            </a:custGeom>
            <a:solidFill>
              <a:srgbClr val="798C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87" name="Freeform 97"/>
            <p:cNvSpPr>
              <a:spLocks/>
            </p:cNvSpPr>
            <p:nvPr userDrawn="1"/>
          </p:nvSpPr>
          <p:spPr bwMode="gray">
            <a:xfrm>
              <a:off x="10340976" y="3521075"/>
              <a:ext cx="76200" cy="65088"/>
            </a:xfrm>
            <a:custGeom>
              <a:avLst/>
              <a:gdLst>
                <a:gd name="T0" fmla="*/ 13 w 48"/>
                <a:gd name="T1" fmla="*/ 0 h 41"/>
                <a:gd name="T2" fmla="*/ 0 w 48"/>
                <a:gd name="T3" fmla="*/ 22 h 41"/>
                <a:gd name="T4" fmla="*/ 36 w 48"/>
                <a:gd name="T5" fmla="*/ 41 h 41"/>
                <a:gd name="T6" fmla="*/ 48 w 48"/>
                <a:gd name="T7" fmla="*/ 19 h 41"/>
                <a:gd name="T8" fmla="*/ 13 w 48"/>
                <a:gd name="T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1">
                  <a:moveTo>
                    <a:pt x="13" y="0"/>
                  </a:moveTo>
                  <a:lnTo>
                    <a:pt x="0" y="22"/>
                  </a:lnTo>
                  <a:lnTo>
                    <a:pt x="36" y="41"/>
                  </a:lnTo>
                  <a:lnTo>
                    <a:pt x="48" y="19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88" name="Freeform 98"/>
            <p:cNvSpPr>
              <a:spLocks/>
            </p:cNvSpPr>
            <p:nvPr userDrawn="1"/>
          </p:nvSpPr>
          <p:spPr bwMode="gray">
            <a:xfrm>
              <a:off x="10312401" y="3505200"/>
              <a:ext cx="49213" cy="50800"/>
            </a:xfrm>
            <a:custGeom>
              <a:avLst/>
              <a:gdLst>
                <a:gd name="T0" fmla="*/ 31 w 31"/>
                <a:gd name="T1" fmla="*/ 10 h 32"/>
                <a:gd name="T2" fmla="*/ 18 w 31"/>
                <a:gd name="T3" fmla="*/ 32 h 32"/>
                <a:gd name="T4" fmla="*/ 0 w 31"/>
                <a:gd name="T5" fmla="*/ 22 h 32"/>
                <a:gd name="T6" fmla="*/ 12 w 31"/>
                <a:gd name="T7" fmla="*/ 0 h 32"/>
                <a:gd name="T8" fmla="*/ 31 w 31"/>
                <a:gd name="T9" fmla="*/ 1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2">
                  <a:moveTo>
                    <a:pt x="31" y="10"/>
                  </a:moveTo>
                  <a:lnTo>
                    <a:pt x="18" y="32"/>
                  </a:lnTo>
                  <a:lnTo>
                    <a:pt x="0" y="22"/>
                  </a:lnTo>
                  <a:lnTo>
                    <a:pt x="12" y="0"/>
                  </a:lnTo>
                  <a:lnTo>
                    <a:pt x="31" y="10"/>
                  </a:lnTo>
                  <a:close/>
                </a:path>
              </a:pathLst>
            </a:custGeom>
            <a:solidFill>
              <a:srgbClr val="D2D2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89" name="Freeform 99"/>
            <p:cNvSpPr>
              <a:spLocks/>
            </p:cNvSpPr>
            <p:nvPr userDrawn="1"/>
          </p:nvSpPr>
          <p:spPr bwMode="gray">
            <a:xfrm>
              <a:off x="10328276" y="3449638"/>
              <a:ext cx="117475" cy="106363"/>
            </a:xfrm>
            <a:custGeom>
              <a:avLst/>
              <a:gdLst>
                <a:gd name="T0" fmla="*/ 63 w 65"/>
                <a:gd name="T1" fmla="*/ 31 h 59"/>
                <a:gd name="T2" fmla="*/ 60 w 65"/>
                <a:gd name="T3" fmla="*/ 21 h 59"/>
                <a:gd name="T4" fmla="*/ 42 w 65"/>
                <a:gd name="T5" fmla="*/ 11 h 59"/>
                <a:gd name="T6" fmla="*/ 35 w 65"/>
                <a:gd name="T7" fmla="*/ 7 h 59"/>
                <a:gd name="T8" fmla="*/ 28 w 65"/>
                <a:gd name="T9" fmla="*/ 3 h 59"/>
                <a:gd name="T10" fmla="*/ 26 w 65"/>
                <a:gd name="T11" fmla="*/ 2 h 59"/>
                <a:gd name="T12" fmla="*/ 15 w 65"/>
                <a:gd name="T13" fmla="*/ 6 h 59"/>
                <a:gd name="T14" fmla="*/ 0 w 65"/>
                <a:gd name="T15" fmla="*/ 33 h 59"/>
                <a:gd name="T16" fmla="*/ 16 w 65"/>
                <a:gd name="T17" fmla="*/ 42 h 59"/>
                <a:gd name="T18" fmla="*/ 48 w 65"/>
                <a:gd name="T19" fmla="*/ 59 h 59"/>
                <a:gd name="T20" fmla="*/ 63 w 65"/>
                <a:gd name="T21" fmla="*/ 3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5" h="59">
                  <a:moveTo>
                    <a:pt x="63" y="31"/>
                  </a:moveTo>
                  <a:cubicBezTo>
                    <a:pt x="65" y="27"/>
                    <a:pt x="64" y="23"/>
                    <a:pt x="60" y="21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40" y="10"/>
                    <a:pt x="37" y="9"/>
                    <a:pt x="35" y="7"/>
                  </a:cubicBezTo>
                  <a:cubicBezTo>
                    <a:pt x="32" y="6"/>
                    <a:pt x="30" y="5"/>
                    <a:pt x="28" y="3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2" y="0"/>
                    <a:pt x="17" y="2"/>
                    <a:pt x="15" y="6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48" y="59"/>
                    <a:pt x="48" y="59"/>
                    <a:pt x="48" y="59"/>
                  </a:cubicBezTo>
                  <a:lnTo>
                    <a:pt x="63" y="31"/>
                  </a:lnTo>
                  <a:close/>
                </a:path>
              </a:pathLst>
            </a:cu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90" name="Freeform 100"/>
            <p:cNvSpPr>
              <a:spLocks/>
            </p:cNvSpPr>
            <p:nvPr userDrawn="1"/>
          </p:nvSpPr>
          <p:spPr bwMode="gray">
            <a:xfrm>
              <a:off x="10328276" y="3449638"/>
              <a:ext cx="63500" cy="74613"/>
            </a:xfrm>
            <a:custGeom>
              <a:avLst/>
              <a:gdLst>
                <a:gd name="T0" fmla="*/ 16 w 35"/>
                <a:gd name="T1" fmla="*/ 42 h 42"/>
                <a:gd name="T2" fmla="*/ 35 w 35"/>
                <a:gd name="T3" fmla="*/ 7 h 42"/>
                <a:gd name="T4" fmla="*/ 28 w 35"/>
                <a:gd name="T5" fmla="*/ 3 h 42"/>
                <a:gd name="T6" fmla="*/ 26 w 35"/>
                <a:gd name="T7" fmla="*/ 2 h 42"/>
                <a:gd name="T8" fmla="*/ 15 w 35"/>
                <a:gd name="T9" fmla="*/ 6 h 42"/>
                <a:gd name="T10" fmla="*/ 0 w 35"/>
                <a:gd name="T11" fmla="*/ 33 h 42"/>
                <a:gd name="T12" fmla="*/ 16 w 35"/>
                <a:gd name="T13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42">
                  <a:moveTo>
                    <a:pt x="16" y="42"/>
                  </a:moveTo>
                  <a:cubicBezTo>
                    <a:pt x="35" y="7"/>
                    <a:pt x="35" y="7"/>
                    <a:pt x="35" y="7"/>
                  </a:cubicBezTo>
                  <a:cubicBezTo>
                    <a:pt x="32" y="6"/>
                    <a:pt x="30" y="5"/>
                    <a:pt x="28" y="3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2" y="0"/>
                    <a:pt x="17" y="2"/>
                    <a:pt x="15" y="6"/>
                  </a:cubicBezTo>
                  <a:cubicBezTo>
                    <a:pt x="0" y="33"/>
                    <a:pt x="0" y="33"/>
                    <a:pt x="0" y="33"/>
                  </a:cubicBezTo>
                  <a:lnTo>
                    <a:pt x="16" y="42"/>
                  </a:lnTo>
                  <a:close/>
                </a:path>
              </a:pathLst>
            </a:custGeom>
            <a:solidFill>
              <a:srgbClr val="005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91" name="Freeform 101"/>
            <p:cNvSpPr>
              <a:spLocks/>
            </p:cNvSpPr>
            <p:nvPr userDrawn="1"/>
          </p:nvSpPr>
          <p:spPr bwMode="gray">
            <a:xfrm>
              <a:off x="9872663" y="3540125"/>
              <a:ext cx="468313" cy="830263"/>
            </a:xfrm>
            <a:custGeom>
              <a:avLst/>
              <a:gdLst>
                <a:gd name="T0" fmla="*/ 277 w 295"/>
                <a:gd name="T1" fmla="*/ 0 h 523"/>
                <a:gd name="T2" fmla="*/ 0 w 295"/>
                <a:gd name="T3" fmla="*/ 513 h 523"/>
                <a:gd name="T4" fmla="*/ 19 w 295"/>
                <a:gd name="T5" fmla="*/ 523 h 523"/>
                <a:gd name="T6" fmla="*/ 295 w 295"/>
                <a:gd name="T7" fmla="*/ 10 h 523"/>
                <a:gd name="T8" fmla="*/ 277 w 295"/>
                <a:gd name="T9" fmla="*/ 0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5" h="523">
                  <a:moveTo>
                    <a:pt x="277" y="0"/>
                  </a:moveTo>
                  <a:lnTo>
                    <a:pt x="0" y="513"/>
                  </a:lnTo>
                  <a:lnTo>
                    <a:pt x="19" y="523"/>
                  </a:lnTo>
                  <a:lnTo>
                    <a:pt x="295" y="10"/>
                  </a:lnTo>
                  <a:lnTo>
                    <a:pt x="277" y="0"/>
                  </a:lnTo>
                  <a:close/>
                </a:path>
              </a:pathLst>
            </a:custGeom>
            <a:solidFill>
              <a:srgbClr val="005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92" name="Freeform 102"/>
            <p:cNvSpPr>
              <a:spLocks/>
            </p:cNvSpPr>
            <p:nvPr userDrawn="1"/>
          </p:nvSpPr>
          <p:spPr bwMode="gray">
            <a:xfrm>
              <a:off x="9855201" y="3914775"/>
              <a:ext cx="155575" cy="368300"/>
            </a:xfrm>
            <a:custGeom>
              <a:avLst/>
              <a:gdLst>
                <a:gd name="T0" fmla="*/ 56 w 86"/>
                <a:gd name="T1" fmla="*/ 203 h 205"/>
                <a:gd name="T2" fmla="*/ 21 w 86"/>
                <a:gd name="T3" fmla="*/ 175 h 205"/>
                <a:gd name="T4" fmla="*/ 2 w 86"/>
                <a:gd name="T5" fmla="*/ 37 h 205"/>
                <a:gd name="T6" fmla="*/ 30 w 86"/>
                <a:gd name="T7" fmla="*/ 2 h 205"/>
                <a:gd name="T8" fmla="*/ 65 w 86"/>
                <a:gd name="T9" fmla="*/ 30 h 205"/>
                <a:gd name="T10" fmla="*/ 84 w 86"/>
                <a:gd name="T11" fmla="*/ 168 h 205"/>
                <a:gd name="T12" fmla="*/ 56 w 86"/>
                <a:gd name="T13" fmla="*/ 203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205">
                  <a:moveTo>
                    <a:pt x="56" y="203"/>
                  </a:moveTo>
                  <a:cubicBezTo>
                    <a:pt x="38" y="205"/>
                    <a:pt x="23" y="193"/>
                    <a:pt x="21" y="175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0" y="20"/>
                    <a:pt x="12" y="4"/>
                    <a:pt x="30" y="2"/>
                  </a:cubicBezTo>
                  <a:cubicBezTo>
                    <a:pt x="47" y="0"/>
                    <a:pt x="63" y="13"/>
                    <a:pt x="65" y="30"/>
                  </a:cubicBezTo>
                  <a:cubicBezTo>
                    <a:pt x="84" y="168"/>
                    <a:pt x="84" y="168"/>
                    <a:pt x="84" y="168"/>
                  </a:cubicBezTo>
                  <a:cubicBezTo>
                    <a:pt x="86" y="186"/>
                    <a:pt x="73" y="201"/>
                    <a:pt x="56" y="203"/>
                  </a:cubicBezTo>
                  <a:close/>
                </a:path>
              </a:pathLst>
            </a:custGeom>
            <a:solidFill>
              <a:srgbClr val="F6CA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93" name="Freeform 103"/>
            <p:cNvSpPr>
              <a:spLocks/>
            </p:cNvSpPr>
            <p:nvPr userDrawn="1"/>
          </p:nvSpPr>
          <p:spPr bwMode="gray">
            <a:xfrm>
              <a:off x="9996488" y="4116388"/>
              <a:ext cx="479425" cy="258763"/>
            </a:xfrm>
            <a:custGeom>
              <a:avLst/>
              <a:gdLst>
                <a:gd name="T0" fmla="*/ 6 w 266"/>
                <a:gd name="T1" fmla="*/ 109 h 144"/>
                <a:gd name="T2" fmla="*/ 35 w 266"/>
                <a:gd name="T3" fmla="*/ 58 h 144"/>
                <a:gd name="T4" fmla="*/ 209 w 266"/>
                <a:gd name="T5" fmla="*/ 6 h 144"/>
                <a:gd name="T6" fmla="*/ 260 w 266"/>
                <a:gd name="T7" fmla="*/ 35 h 144"/>
                <a:gd name="T8" fmla="*/ 231 w 266"/>
                <a:gd name="T9" fmla="*/ 86 h 144"/>
                <a:gd name="T10" fmla="*/ 57 w 266"/>
                <a:gd name="T11" fmla="*/ 138 h 144"/>
                <a:gd name="T12" fmla="*/ 6 w 266"/>
                <a:gd name="T13" fmla="*/ 10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144">
                  <a:moveTo>
                    <a:pt x="6" y="109"/>
                  </a:moveTo>
                  <a:cubicBezTo>
                    <a:pt x="0" y="87"/>
                    <a:pt x="13" y="64"/>
                    <a:pt x="35" y="58"/>
                  </a:cubicBezTo>
                  <a:cubicBezTo>
                    <a:pt x="209" y="6"/>
                    <a:pt x="209" y="6"/>
                    <a:pt x="209" y="6"/>
                  </a:cubicBezTo>
                  <a:cubicBezTo>
                    <a:pt x="231" y="0"/>
                    <a:pt x="254" y="13"/>
                    <a:pt x="260" y="35"/>
                  </a:cubicBezTo>
                  <a:cubicBezTo>
                    <a:pt x="266" y="57"/>
                    <a:pt x="253" y="79"/>
                    <a:pt x="231" y="86"/>
                  </a:cubicBezTo>
                  <a:cubicBezTo>
                    <a:pt x="57" y="138"/>
                    <a:pt x="57" y="138"/>
                    <a:pt x="57" y="138"/>
                  </a:cubicBezTo>
                  <a:cubicBezTo>
                    <a:pt x="35" y="144"/>
                    <a:pt x="12" y="131"/>
                    <a:pt x="6" y="109"/>
                  </a:cubicBezTo>
                  <a:close/>
                </a:path>
              </a:pathLst>
            </a:custGeom>
            <a:solidFill>
              <a:srgbClr val="F6CA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94" name="Freeform 104"/>
            <p:cNvSpPr>
              <a:spLocks/>
            </p:cNvSpPr>
            <p:nvPr userDrawn="1"/>
          </p:nvSpPr>
          <p:spPr bwMode="gray">
            <a:xfrm>
              <a:off x="10028238" y="4011613"/>
              <a:ext cx="627063" cy="358775"/>
            </a:xfrm>
            <a:custGeom>
              <a:avLst/>
              <a:gdLst>
                <a:gd name="T0" fmla="*/ 120 w 347"/>
                <a:gd name="T1" fmla="*/ 151 h 200"/>
                <a:gd name="T2" fmla="*/ 0 w 347"/>
                <a:gd name="T3" fmla="*/ 187 h 200"/>
                <a:gd name="T4" fmla="*/ 39 w 347"/>
                <a:gd name="T5" fmla="*/ 196 h 200"/>
                <a:gd name="T6" fmla="*/ 213 w 347"/>
                <a:gd name="T7" fmla="*/ 144 h 200"/>
                <a:gd name="T8" fmla="*/ 340 w 347"/>
                <a:gd name="T9" fmla="*/ 0 h 200"/>
                <a:gd name="T10" fmla="*/ 120 w 347"/>
                <a:gd name="T11" fmla="*/ 15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7" h="200">
                  <a:moveTo>
                    <a:pt x="120" y="151"/>
                  </a:moveTo>
                  <a:cubicBezTo>
                    <a:pt x="0" y="187"/>
                    <a:pt x="0" y="187"/>
                    <a:pt x="0" y="187"/>
                  </a:cubicBezTo>
                  <a:cubicBezTo>
                    <a:pt x="10" y="196"/>
                    <a:pt x="25" y="200"/>
                    <a:pt x="39" y="196"/>
                  </a:cubicBezTo>
                  <a:cubicBezTo>
                    <a:pt x="213" y="144"/>
                    <a:pt x="213" y="144"/>
                    <a:pt x="213" y="144"/>
                  </a:cubicBezTo>
                  <a:cubicBezTo>
                    <a:pt x="347" y="103"/>
                    <a:pt x="341" y="8"/>
                    <a:pt x="340" y="0"/>
                  </a:cubicBezTo>
                  <a:cubicBezTo>
                    <a:pt x="340" y="0"/>
                    <a:pt x="321" y="97"/>
                    <a:pt x="120" y="151"/>
                  </a:cubicBezTo>
                  <a:close/>
                </a:path>
              </a:pathLst>
            </a:custGeom>
            <a:solidFill>
              <a:srgbClr val="DEB6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95" name="Freeform 105"/>
            <p:cNvSpPr>
              <a:spLocks/>
            </p:cNvSpPr>
            <p:nvPr userDrawn="1"/>
          </p:nvSpPr>
          <p:spPr bwMode="gray">
            <a:xfrm>
              <a:off x="10750551" y="3465513"/>
              <a:ext cx="938213" cy="588963"/>
            </a:xfrm>
            <a:custGeom>
              <a:avLst/>
              <a:gdLst>
                <a:gd name="T0" fmla="*/ 519 w 519"/>
                <a:gd name="T1" fmla="*/ 0 h 328"/>
                <a:gd name="T2" fmla="*/ 0 w 519"/>
                <a:gd name="T3" fmla="*/ 83 h 328"/>
                <a:gd name="T4" fmla="*/ 12 w 519"/>
                <a:gd name="T5" fmla="*/ 328 h 328"/>
                <a:gd name="T6" fmla="*/ 519 w 519"/>
                <a:gd name="T7" fmla="*/ 323 h 328"/>
                <a:gd name="T8" fmla="*/ 519 w 519"/>
                <a:gd name="T9" fmla="*/ 0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9" h="328">
                  <a:moveTo>
                    <a:pt x="519" y="0"/>
                  </a:moveTo>
                  <a:cubicBezTo>
                    <a:pt x="382" y="22"/>
                    <a:pt x="0" y="83"/>
                    <a:pt x="0" y="83"/>
                  </a:cubicBezTo>
                  <a:cubicBezTo>
                    <a:pt x="12" y="328"/>
                    <a:pt x="12" y="328"/>
                    <a:pt x="12" y="328"/>
                  </a:cubicBezTo>
                  <a:cubicBezTo>
                    <a:pt x="12" y="328"/>
                    <a:pt x="391" y="326"/>
                    <a:pt x="519" y="323"/>
                  </a:cubicBezTo>
                  <a:cubicBezTo>
                    <a:pt x="519" y="0"/>
                    <a:pt x="519" y="0"/>
                    <a:pt x="519" y="0"/>
                  </a:cubicBezTo>
                </a:path>
              </a:pathLst>
            </a:custGeom>
            <a:solidFill>
              <a:srgbClr val="737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96" name="Freeform 106"/>
            <p:cNvSpPr>
              <a:spLocks/>
            </p:cNvSpPr>
            <p:nvPr userDrawn="1"/>
          </p:nvSpPr>
          <p:spPr bwMode="gray">
            <a:xfrm>
              <a:off x="10898188" y="3973513"/>
              <a:ext cx="790575" cy="80963"/>
            </a:xfrm>
            <a:custGeom>
              <a:avLst/>
              <a:gdLst>
                <a:gd name="T0" fmla="*/ 437 w 437"/>
                <a:gd name="T1" fmla="*/ 0 h 45"/>
                <a:gd name="T2" fmla="*/ 437 w 437"/>
                <a:gd name="T3" fmla="*/ 0 h 45"/>
                <a:gd name="T4" fmla="*/ 437 w 437"/>
                <a:gd name="T5" fmla="*/ 40 h 45"/>
                <a:gd name="T6" fmla="*/ 0 w 437"/>
                <a:gd name="T7" fmla="*/ 45 h 45"/>
                <a:gd name="T8" fmla="*/ 0 w 437"/>
                <a:gd name="T9" fmla="*/ 45 h 45"/>
                <a:gd name="T10" fmla="*/ 437 w 437"/>
                <a:gd name="T11" fmla="*/ 43 h 45"/>
                <a:gd name="T12" fmla="*/ 437 w 437"/>
                <a:gd name="T13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7" h="45">
                  <a:moveTo>
                    <a:pt x="437" y="0"/>
                  </a:moveTo>
                  <a:cubicBezTo>
                    <a:pt x="437" y="0"/>
                    <a:pt x="437" y="0"/>
                    <a:pt x="437" y="0"/>
                  </a:cubicBezTo>
                  <a:cubicBezTo>
                    <a:pt x="437" y="40"/>
                    <a:pt x="437" y="40"/>
                    <a:pt x="437" y="40"/>
                  </a:cubicBezTo>
                  <a:cubicBezTo>
                    <a:pt x="344" y="42"/>
                    <a:pt x="116" y="44"/>
                    <a:pt x="0" y="4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437" y="43"/>
                    <a:pt x="437" y="43"/>
                    <a:pt x="437" y="43"/>
                  </a:cubicBezTo>
                  <a:cubicBezTo>
                    <a:pt x="437" y="0"/>
                    <a:pt x="437" y="0"/>
                    <a:pt x="437" y="0"/>
                  </a:cubicBezTo>
                </a:path>
              </a:pathLst>
            </a:custGeom>
            <a:solidFill>
              <a:srgbClr val="3291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97" name="Freeform 107"/>
            <p:cNvSpPr>
              <a:spLocks/>
            </p:cNvSpPr>
            <p:nvPr userDrawn="1"/>
          </p:nvSpPr>
          <p:spPr bwMode="gray">
            <a:xfrm>
              <a:off x="10804526" y="4054475"/>
              <a:ext cx="93663" cy="0"/>
            </a:xfrm>
            <a:custGeom>
              <a:avLst/>
              <a:gdLst>
                <a:gd name="T0" fmla="*/ 52 w 52"/>
                <a:gd name="T1" fmla="*/ 0 w 52"/>
                <a:gd name="T2" fmla="*/ 0 w 52"/>
                <a:gd name="T3" fmla="*/ 52 w 52"/>
                <a:gd name="T4" fmla="*/ 52 w 5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2">
                  <a:moveTo>
                    <a:pt x="52" y="0"/>
                  </a:moveTo>
                  <a:cubicBezTo>
                    <a:pt x="30" y="0"/>
                    <a:pt x="12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2" y="0"/>
                    <a:pt x="52" y="0"/>
                    <a:pt x="52" y="0"/>
                  </a:cubicBezTo>
                </a:path>
              </a:pathLst>
            </a:custGeom>
            <a:solidFill>
              <a:srgbClr val="A7C2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98" name="Freeform 108"/>
            <p:cNvSpPr>
              <a:spLocks/>
            </p:cNvSpPr>
            <p:nvPr userDrawn="1"/>
          </p:nvSpPr>
          <p:spPr bwMode="gray">
            <a:xfrm>
              <a:off x="10771188" y="4025900"/>
              <a:ext cx="33338" cy="28575"/>
            </a:xfrm>
            <a:custGeom>
              <a:avLst/>
              <a:gdLst>
                <a:gd name="T0" fmla="*/ 0 w 19"/>
                <a:gd name="T1" fmla="*/ 0 h 16"/>
                <a:gd name="T2" fmla="*/ 0 w 19"/>
                <a:gd name="T3" fmla="*/ 0 h 16"/>
                <a:gd name="T4" fmla="*/ 1 w 19"/>
                <a:gd name="T5" fmla="*/ 16 h 16"/>
                <a:gd name="T6" fmla="*/ 19 w 19"/>
                <a:gd name="T7" fmla="*/ 16 h 16"/>
                <a:gd name="T8" fmla="*/ 19 w 19"/>
                <a:gd name="T9" fmla="*/ 16 h 16"/>
                <a:gd name="T10" fmla="*/ 1 w 19"/>
                <a:gd name="T11" fmla="*/ 16 h 16"/>
                <a:gd name="T12" fmla="*/ 0 w 19"/>
                <a:gd name="T1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1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7" y="16"/>
                    <a:pt x="1" y="16"/>
                    <a:pt x="1" y="16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99" name="Rectangle 109"/>
            <p:cNvSpPr>
              <a:spLocks noChangeArrowheads="1"/>
            </p:cNvSpPr>
            <p:nvPr userDrawn="1"/>
          </p:nvSpPr>
          <p:spPr bwMode="gray">
            <a:xfrm>
              <a:off x="10771188" y="3998913"/>
              <a:ext cx="1588" cy="26988"/>
            </a:xfrm>
            <a:prstGeom prst="rect">
              <a:avLst/>
            </a:pr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00" name="Rectangle 110"/>
            <p:cNvSpPr>
              <a:spLocks noChangeArrowheads="1"/>
            </p:cNvSpPr>
            <p:nvPr userDrawn="1"/>
          </p:nvSpPr>
          <p:spPr bwMode="gray">
            <a:xfrm>
              <a:off x="10771188" y="3998913"/>
              <a:ext cx="1588" cy="26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01" name="Freeform 111"/>
            <p:cNvSpPr>
              <a:spLocks/>
            </p:cNvSpPr>
            <p:nvPr userDrawn="1"/>
          </p:nvSpPr>
          <p:spPr bwMode="gray">
            <a:xfrm>
              <a:off x="10771188" y="3973513"/>
              <a:ext cx="917575" cy="80963"/>
            </a:xfrm>
            <a:custGeom>
              <a:avLst/>
              <a:gdLst>
                <a:gd name="T0" fmla="*/ 508 w 508"/>
                <a:gd name="T1" fmla="*/ 0 h 45"/>
                <a:gd name="T2" fmla="*/ 0 w 508"/>
                <a:gd name="T3" fmla="*/ 14 h 45"/>
                <a:gd name="T4" fmla="*/ 0 w 508"/>
                <a:gd name="T5" fmla="*/ 29 h 45"/>
                <a:gd name="T6" fmla="*/ 1 w 508"/>
                <a:gd name="T7" fmla="*/ 45 h 45"/>
                <a:gd name="T8" fmla="*/ 19 w 508"/>
                <a:gd name="T9" fmla="*/ 45 h 45"/>
                <a:gd name="T10" fmla="*/ 71 w 508"/>
                <a:gd name="T11" fmla="*/ 45 h 45"/>
                <a:gd name="T12" fmla="*/ 508 w 508"/>
                <a:gd name="T13" fmla="*/ 40 h 45"/>
                <a:gd name="T14" fmla="*/ 508 w 508"/>
                <a:gd name="T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8" h="45">
                  <a:moveTo>
                    <a:pt x="508" y="0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7" y="45"/>
                    <a:pt x="19" y="45"/>
                  </a:cubicBezTo>
                  <a:cubicBezTo>
                    <a:pt x="31" y="45"/>
                    <a:pt x="49" y="45"/>
                    <a:pt x="71" y="45"/>
                  </a:cubicBezTo>
                  <a:cubicBezTo>
                    <a:pt x="187" y="44"/>
                    <a:pt x="415" y="42"/>
                    <a:pt x="508" y="40"/>
                  </a:cubicBezTo>
                  <a:cubicBezTo>
                    <a:pt x="508" y="0"/>
                    <a:pt x="508" y="0"/>
                    <a:pt x="508" y="0"/>
                  </a:cubicBezTo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02" name="Freeform 112"/>
            <p:cNvSpPr>
              <a:spLocks noEditPoints="1"/>
            </p:cNvSpPr>
            <p:nvPr userDrawn="1"/>
          </p:nvSpPr>
          <p:spPr bwMode="gray">
            <a:xfrm>
              <a:off x="8372476" y="3252788"/>
              <a:ext cx="1403350" cy="1035050"/>
            </a:xfrm>
            <a:custGeom>
              <a:avLst/>
              <a:gdLst>
                <a:gd name="T0" fmla="*/ 884 w 884"/>
                <a:gd name="T1" fmla="*/ 226 h 652"/>
                <a:gd name="T2" fmla="*/ 228 w 884"/>
                <a:gd name="T3" fmla="*/ 0 h 652"/>
                <a:gd name="T4" fmla="*/ 0 w 884"/>
                <a:gd name="T5" fmla="*/ 652 h 652"/>
                <a:gd name="T6" fmla="*/ 884 w 884"/>
                <a:gd name="T7" fmla="*/ 226 h 652"/>
                <a:gd name="T8" fmla="*/ 297 w 884"/>
                <a:gd name="T9" fmla="*/ 136 h 652"/>
                <a:gd name="T10" fmla="*/ 605 w 884"/>
                <a:gd name="T11" fmla="*/ 243 h 652"/>
                <a:gd name="T12" fmla="*/ 190 w 884"/>
                <a:gd name="T13" fmla="*/ 443 h 652"/>
                <a:gd name="T14" fmla="*/ 297 w 884"/>
                <a:gd name="T15" fmla="*/ 136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4" h="652">
                  <a:moveTo>
                    <a:pt x="884" y="226"/>
                  </a:moveTo>
                  <a:lnTo>
                    <a:pt x="228" y="0"/>
                  </a:lnTo>
                  <a:lnTo>
                    <a:pt x="0" y="652"/>
                  </a:lnTo>
                  <a:lnTo>
                    <a:pt x="884" y="226"/>
                  </a:lnTo>
                  <a:close/>
                  <a:moveTo>
                    <a:pt x="297" y="136"/>
                  </a:moveTo>
                  <a:lnTo>
                    <a:pt x="605" y="243"/>
                  </a:lnTo>
                  <a:lnTo>
                    <a:pt x="190" y="443"/>
                  </a:lnTo>
                  <a:lnTo>
                    <a:pt x="297" y="136"/>
                  </a:lnTo>
                  <a:close/>
                </a:path>
              </a:pathLst>
            </a:cu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 dirty="0"/>
            </a:p>
          </p:txBody>
        </p:sp>
        <p:sp>
          <p:nvSpPr>
            <p:cNvPr id="503" name="Freeform 113"/>
            <p:cNvSpPr>
              <a:spLocks noEditPoints="1"/>
            </p:cNvSpPr>
            <p:nvPr userDrawn="1"/>
          </p:nvSpPr>
          <p:spPr bwMode="gray">
            <a:xfrm>
              <a:off x="8372476" y="3252788"/>
              <a:ext cx="1403350" cy="1035050"/>
            </a:xfrm>
            <a:custGeom>
              <a:avLst/>
              <a:gdLst>
                <a:gd name="T0" fmla="*/ 884 w 884"/>
                <a:gd name="T1" fmla="*/ 226 h 652"/>
                <a:gd name="T2" fmla="*/ 228 w 884"/>
                <a:gd name="T3" fmla="*/ 0 h 652"/>
                <a:gd name="T4" fmla="*/ 0 w 884"/>
                <a:gd name="T5" fmla="*/ 652 h 652"/>
                <a:gd name="T6" fmla="*/ 884 w 884"/>
                <a:gd name="T7" fmla="*/ 226 h 652"/>
                <a:gd name="T8" fmla="*/ 297 w 884"/>
                <a:gd name="T9" fmla="*/ 136 h 652"/>
                <a:gd name="T10" fmla="*/ 605 w 884"/>
                <a:gd name="T11" fmla="*/ 243 h 652"/>
                <a:gd name="T12" fmla="*/ 190 w 884"/>
                <a:gd name="T13" fmla="*/ 443 h 652"/>
                <a:gd name="T14" fmla="*/ 297 w 884"/>
                <a:gd name="T15" fmla="*/ 136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4" h="652">
                  <a:moveTo>
                    <a:pt x="884" y="226"/>
                  </a:moveTo>
                  <a:lnTo>
                    <a:pt x="228" y="0"/>
                  </a:lnTo>
                  <a:lnTo>
                    <a:pt x="0" y="652"/>
                  </a:lnTo>
                  <a:lnTo>
                    <a:pt x="884" y="226"/>
                  </a:lnTo>
                  <a:moveTo>
                    <a:pt x="297" y="136"/>
                  </a:moveTo>
                  <a:lnTo>
                    <a:pt x="605" y="243"/>
                  </a:lnTo>
                  <a:lnTo>
                    <a:pt x="190" y="443"/>
                  </a:lnTo>
                  <a:lnTo>
                    <a:pt x="297" y="13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04" name="Freeform 114"/>
            <p:cNvSpPr>
              <a:spLocks/>
            </p:cNvSpPr>
            <p:nvPr userDrawn="1"/>
          </p:nvSpPr>
          <p:spPr bwMode="gray">
            <a:xfrm>
              <a:off x="8405813" y="4202113"/>
              <a:ext cx="52388" cy="58738"/>
            </a:xfrm>
            <a:custGeom>
              <a:avLst/>
              <a:gdLst>
                <a:gd name="T0" fmla="*/ 33 w 33"/>
                <a:gd name="T1" fmla="*/ 28 h 37"/>
                <a:gd name="T2" fmla="*/ 13 w 33"/>
                <a:gd name="T3" fmla="*/ 37 h 37"/>
                <a:gd name="T4" fmla="*/ 0 w 33"/>
                <a:gd name="T5" fmla="*/ 9 h 37"/>
                <a:gd name="T6" fmla="*/ 18 w 33"/>
                <a:gd name="T7" fmla="*/ 0 h 37"/>
                <a:gd name="T8" fmla="*/ 33 w 33"/>
                <a:gd name="T9" fmla="*/ 2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7">
                  <a:moveTo>
                    <a:pt x="33" y="28"/>
                  </a:moveTo>
                  <a:lnTo>
                    <a:pt x="13" y="37"/>
                  </a:lnTo>
                  <a:lnTo>
                    <a:pt x="0" y="9"/>
                  </a:lnTo>
                  <a:lnTo>
                    <a:pt x="18" y="0"/>
                  </a:lnTo>
                  <a:lnTo>
                    <a:pt x="33" y="28"/>
                  </a:lnTo>
                  <a:close/>
                </a:path>
              </a:pathLst>
            </a:custGeom>
            <a:solidFill>
              <a:srgbClr val="005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05" name="Freeform 115"/>
            <p:cNvSpPr>
              <a:spLocks/>
            </p:cNvSpPr>
            <p:nvPr userDrawn="1"/>
          </p:nvSpPr>
          <p:spPr bwMode="gray">
            <a:xfrm>
              <a:off x="8464551" y="4173538"/>
              <a:ext cx="52388" cy="58738"/>
            </a:xfrm>
            <a:custGeom>
              <a:avLst/>
              <a:gdLst>
                <a:gd name="T0" fmla="*/ 33 w 33"/>
                <a:gd name="T1" fmla="*/ 28 h 37"/>
                <a:gd name="T2" fmla="*/ 15 w 33"/>
                <a:gd name="T3" fmla="*/ 37 h 37"/>
                <a:gd name="T4" fmla="*/ 0 w 33"/>
                <a:gd name="T5" fmla="*/ 9 h 37"/>
                <a:gd name="T6" fmla="*/ 20 w 33"/>
                <a:gd name="T7" fmla="*/ 0 h 37"/>
                <a:gd name="T8" fmla="*/ 33 w 33"/>
                <a:gd name="T9" fmla="*/ 2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7">
                  <a:moveTo>
                    <a:pt x="33" y="28"/>
                  </a:moveTo>
                  <a:lnTo>
                    <a:pt x="15" y="37"/>
                  </a:lnTo>
                  <a:lnTo>
                    <a:pt x="0" y="9"/>
                  </a:lnTo>
                  <a:lnTo>
                    <a:pt x="20" y="0"/>
                  </a:lnTo>
                  <a:lnTo>
                    <a:pt x="33" y="28"/>
                  </a:lnTo>
                  <a:close/>
                </a:path>
              </a:pathLst>
            </a:custGeom>
            <a:solidFill>
              <a:srgbClr val="005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06" name="Freeform 116"/>
            <p:cNvSpPr>
              <a:spLocks/>
            </p:cNvSpPr>
            <p:nvPr userDrawn="1"/>
          </p:nvSpPr>
          <p:spPr bwMode="gray">
            <a:xfrm>
              <a:off x="8526463" y="4144963"/>
              <a:ext cx="50800" cy="58738"/>
            </a:xfrm>
            <a:custGeom>
              <a:avLst/>
              <a:gdLst>
                <a:gd name="T0" fmla="*/ 32 w 32"/>
                <a:gd name="T1" fmla="*/ 28 h 37"/>
                <a:gd name="T2" fmla="*/ 14 w 32"/>
                <a:gd name="T3" fmla="*/ 37 h 37"/>
                <a:gd name="T4" fmla="*/ 0 w 32"/>
                <a:gd name="T5" fmla="*/ 9 h 37"/>
                <a:gd name="T6" fmla="*/ 18 w 32"/>
                <a:gd name="T7" fmla="*/ 0 h 37"/>
                <a:gd name="T8" fmla="*/ 32 w 32"/>
                <a:gd name="T9" fmla="*/ 2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7">
                  <a:moveTo>
                    <a:pt x="32" y="28"/>
                  </a:moveTo>
                  <a:lnTo>
                    <a:pt x="14" y="37"/>
                  </a:lnTo>
                  <a:lnTo>
                    <a:pt x="0" y="9"/>
                  </a:lnTo>
                  <a:lnTo>
                    <a:pt x="18" y="0"/>
                  </a:lnTo>
                  <a:lnTo>
                    <a:pt x="32" y="28"/>
                  </a:lnTo>
                  <a:close/>
                </a:path>
              </a:pathLst>
            </a:custGeom>
            <a:solidFill>
              <a:srgbClr val="005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07" name="Freeform 117"/>
            <p:cNvSpPr>
              <a:spLocks/>
            </p:cNvSpPr>
            <p:nvPr userDrawn="1"/>
          </p:nvSpPr>
          <p:spPr bwMode="gray">
            <a:xfrm>
              <a:off x="8585201" y="4116388"/>
              <a:ext cx="52388" cy="58738"/>
            </a:xfrm>
            <a:custGeom>
              <a:avLst/>
              <a:gdLst>
                <a:gd name="T0" fmla="*/ 33 w 33"/>
                <a:gd name="T1" fmla="*/ 28 h 37"/>
                <a:gd name="T2" fmla="*/ 14 w 33"/>
                <a:gd name="T3" fmla="*/ 37 h 37"/>
                <a:gd name="T4" fmla="*/ 0 w 33"/>
                <a:gd name="T5" fmla="*/ 9 h 37"/>
                <a:gd name="T6" fmla="*/ 19 w 33"/>
                <a:gd name="T7" fmla="*/ 0 h 37"/>
                <a:gd name="T8" fmla="*/ 33 w 33"/>
                <a:gd name="T9" fmla="*/ 2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7">
                  <a:moveTo>
                    <a:pt x="33" y="28"/>
                  </a:moveTo>
                  <a:lnTo>
                    <a:pt x="14" y="37"/>
                  </a:lnTo>
                  <a:lnTo>
                    <a:pt x="0" y="9"/>
                  </a:lnTo>
                  <a:lnTo>
                    <a:pt x="19" y="0"/>
                  </a:lnTo>
                  <a:lnTo>
                    <a:pt x="33" y="28"/>
                  </a:lnTo>
                  <a:close/>
                </a:path>
              </a:pathLst>
            </a:custGeom>
            <a:solidFill>
              <a:srgbClr val="005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08" name="Freeform 118"/>
            <p:cNvSpPr>
              <a:spLocks/>
            </p:cNvSpPr>
            <p:nvPr userDrawn="1"/>
          </p:nvSpPr>
          <p:spPr bwMode="gray">
            <a:xfrm>
              <a:off x="8645526" y="4084638"/>
              <a:ext cx="52388" cy="61913"/>
            </a:xfrm>
            <a:custGeom>
              <a:avLst/>
              <a:gdLst>
                <a:gd name="T0" fmla="*/ 33 w 33"/>
                <a:gd name="T1" fmla="*/ 30 h 39"/>
                <a:gd name="T2" fmla="*/ 14 w 33"/>
                <a:gd name="T3" fmla="*/ 39 h 39"/>
                <a:gd name="T4" fmla="*/ 0 w 33"/>
                <a:gd name="T5" fmla="*/ 9 h 39"/>
                <a:gd name="T6" fmla="*/ 19 w 33"/>
                <a:gd name="T7" fmla="*/ 0 h 39"/>
                <a:gd name="T8" fmla="*/ 33 w 33"/>
                <a:gd name="T9" fmla="*/ 3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9">
                  <a:moveTo>
                    <a:pt x="33" y="30"/>
                  </a:moveTo>
                  <a:lnTo>
                    <a:pt x="14" y="39"/>
                  </a:lnTo>
                  <a:lnTo>
                    <a:pt x="0" y="9"/>
                  </a:lnTo>
                  <a:lnTo>
                    <a:pt x="19" y="0"/>
                  </a:lnTo>
                  <a:lnTo>
                    <a:pt x="33" y="30"/>
                  </a:lnTo>
                  <a:close/>
                </a:path>
              </a:pathLst>
            </a:custGeom>
            <a:solidFill>
              <a:srgbClr val="005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09" name="Freeform 119"/>
            <p:cNvSpPr>
              <a:spLocks/>
            </p:cNvSpPr>
            <p:nvPr userDrawn="1"/>
          </p:nvSpPr>
          <p:spPr bwMode="gray">
            <a:xfrm>
              <a:off x="8707438" y="4056063"/>
              <a:ext cx="49213" cy="60325"/>
            </a:xfrm>
            <a:custGeom>
              <a:avLst/>
              <a:gdLst>
                <a:gd name="T0" fmla="*/ 31 w 31"/>
                <a:gd name="T1" fmla="*/ 29 h 38"/>
                <a:gd name="T2" fmla="*/ 13 w 31"/>
                <a:gd name="T3" fmla="*/ 38 h 38"/>
                <a:gd name="T4" fmla="*/ 0 w 31"/>
                <a:gd name="T5" fmla="*/ 9 h 38"/>
                <a:gd name="T6" fmla="*/ 18 w 31"/>
                <a:gd name="T7" fmla="*/ 0 h 38"/>
                <a:gd name="T8" fmla="*/ 31 w 31"/>
                <a:gd name="T9" fmla="*/ 2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8">
                  <a:moveTo>
                    <a:pt x="31" y="29"/>
                  </a:moveTo>
                  <a:lnTo>
                    <a:pt x="13" y="38"/>
                  </a:lnTo>
                  <a:lnTo>
                    <a:pt x="0" y="9"/>
                  </a:lnTo>
                  <a:lnTo>
                    <a:pt x="18" y="0"/>
                  </a:lnTo>
                  <a:lnTo>
                    <a:pt x="31" y="29"/>
                  </a:lnTo>
                  <a:close/>
                </a:path>
              </a:pathLst>
            </a:custGeom>
            <a:solidFill>
              <a:srgbClr val="005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10" name="Freeform 120"/>
            <p:cNvSpPr>
              <a:spLocks/>
            </p:cNvSpPr>
            <p:nvPr userDrawn="1"/>
          </p:nvSpPr>
          <p:spPr bwMode="gray">
            <a:xfrm>
              <a:off x="8766176" y="4027488"/>
              <a:ext cx="52388" cy="60325"/>
            </a:xfrm>
            <a:custGeom>
              <a:avLst/>
              <a:gdLst>
                <a:gd name="T0" fmla="*/ 33 w 33"/>
                <a:gd name="T1" fmla="*/ 28 h 38"/>
                <a:gd name="T2" fmla="*/ 14 w 33"/>
                <a:gd name="T3" fmla="*/ 38 h 38"/>
                <a:gd name="T4" fmla="*/ 0 w 33"/>
                <a:gd name="T5" fmla="*/ 9 h 38"/>
                <a:gd name="T6" fmla="*/ 18 w 33"/>
                <a:gd name="T7" fmla="*/ 0 h 38"/>
                <a:gd name="T8" fmla="*/ 33 w 33"/>
                <a:gd name="T9" fmla="*/ 2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8">
                  <a:moveTo>
                    <a:pt x="33" y="28"/>
                  </a:moveTo>
                  <a:lnTo>
                    <a:pt x="14" y="38"/>
                  </a:lnTo>
                  <a:lnTo>
                    <a:pt x="0" y="9"/>
                  </a:lnTo>
                  <a:lnTo>
                    <a:pt x="18" y="0"/>
                  </a:lnTo>
                  <a:lnTo>
                    <a:pt x="33" y="28"/>
                  </a:lnTo>
                  <a:close/>
                </a:path>
              </a:pathLst>
            </a:custGeom>
            <a:solidFill>
              <a:srgbClr val="005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11" name="Freeform 121"/>
            <p:cNvSpPr>
              <a:spLocks/>
            </p:cNvSpPr>
            <p:nvPr userDrawn="1"/>
          </p:nvSpPr>
          <p:spPr bwMode="gray">
            <a:xfrm>
              <a:off x="8826501" y="3998913"/>
              <a:ext cx="52388" cy="58738"/>
            </a:xfrm>
            <a:custGeom>
              <a:avLst/>
              <a:gdLst>
                <a:gd name="T0" fmla="*/ 33 w 33"/>
                <a:gd name="T1" fmla="*/ 28 h 37"/>
                <a:gd name="T2" fmla="*/ 13 w 33"/>
                <a:gd name="T3" fmla="*/ 37 h 37"/>
                <a:gd name="T4" fmla="*/ 0 w 33"/>
                <a:gd name="T5" fmla="*/ 9 h 37"/>
                <a:gd name="T6" fmla="*/ 19 w 33"/>
                <a:gd name="T7" fmla="*/ 0 h 37"/>
                <a:gd name="T8" fmla="*/ 33 w 33"/>
                <a:gd name="T9" fmla="*/ 2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7">
                  <a:moveTo>
                    <a:pt x="33" y="28"/>
                  </a:moveTo>
                  <a:lnTo>
                    <a:pt x="13" y="37"/>
                  </a:lnTo>
                  <a:lnTo>
                    <a:pt x="0" y="9"/>
                  </a:lnTo>
                  <a:lnTo>
                    <a:pt x="19" y="0"/>
                  </a:lnTo>
                  <a:lnTo>
                    <a:pt x="33" y="28"/>
                  </a:lnTo>
                  <a:close/>
                </a:path>
              </a:pathLst>
            </a:custGeom>
            <a:solidFill>
              <a:srgbClr val="005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12" name="Freeform 122"/>
            <p:cNvSpPr>
              <a:spLocks/>
            </p:cNvSpPr>
            <p:nvPr userDrawn="1"/>
          </p:nvSpPr>
          <p:spPr bwMode="gray">
            <a:xfrm>
              <a:off x="8886826" y="3970338"/>
              <a:ext cx="50800" cy="58738"/>
            </a:xfrm>
            <a:custGeom>
              <a:avLst/>
              <a:gdLst>
                <a:gd name="T0" fmla="*/ 32 w 32"/>
                <a:gd name="T1" fmla="*/ 28 h 37"/>
                <a:gd name="T2" fmla="*/ 14 w 32"/>
                <a:gd name="T3" fmla="*/ 37 h 37"/>
                <a:gd name="T4" fmla="*/ 0 w 32"/>
                <a:gd name="T5" fmla="*/ 9 h 37"/>
                <a:gd name="T6" fmla="*/ 19 w 32"/>
                <a:gd name="T7" fmla="*/ 0 h 37"/>
                <a:gd name="T8" fmla="*/ 32 w 32"/>
                <a:gd name="T9" fmla="*/ 2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7">
                  <a:moveTo>
                    <a:pt x="32" y="28"/>
                  </a:moveTo>
                  <a:lnTo>
                    <a:pt x="14" y="37"/>
                  </a:lnTo>
                  <a:lnTo>
                    <a:pt x="0" y="9"/>
                  </a:lnTo>
                  <a:lnTo>
                    <a:pt x="19" y="0"/>
                  </a:lnTo>
                  <a:lnTo>
                    <a:pt x="32" y="28"/>
                  </a:lnTo>
                  <a:close/>
                </a:path>
              </a:pathLst>
            </a:custGeom>
            <a:solidFill>
              <a:srgbClr val="005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13" name="Freeform 123"/>
            <p:cNvSpPr>
              <a:spLocks/>
            </p:cNvSpPr>
            <p:nvPr userDrawn="1"/>
          </p:nvSpPr>
          <p:spPr bwMode="gray">
            <a:xfrm>
              <a:off x="8947151" y="3941763"/>
              <a:ext cx="50800" cy="58738"/>
            </a:xfrm>
            <a:custGeom>
              <a:avLst/>
              <a:gdLst>
                <a:gd name="T0" fmla="*/ 32 w 32"/>
                <a:gd name="T1" fmla="*/ 28 h 37"/>
                <a:gd name="T2" fmla="*/ 14 w 32"/>
                <a:gd name="T3" fmla="*/ 37 h 37"/>
                <a:gd name="T4" fmla="*/ 0 w 32"/>
                <a:gd name="T5" fmla="*/ 9 h 37"/>
                <a:gd name="T6" fmla="*/ 18 w 32"/>
                <a:gd name="T7" fmla="*/ 0 h 37"/>
                <a:gd name="T8" fmla="*/ 32 w 32"/>
                <a:gd name="T9" fmla="*/ 2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7">
                  <a:moveTo>
                    <a:pt x="32" y="28"/>
                  </a:moveTo>
                  <a:lnTo>
                    <a:pt x="14" y="37"/>
                  </a:lnTo>
                  <a:lnTo>
                    <a:pt x="0" y="9"/>
                  </a:lnTo>
                  <a:lnTo>
                    <a:pt x="18" y="0"/>
                  </a:lnTo>
                  <a:lnTo>
                    <a:pt x="32" y="28"/>
                  </a:lnTo>
                  <a:close/>
                </a:path>
              </a:pathLst>
            </a:custGeom>
            <a:solidFill>
              <a:srgbClr val="005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14" name="Freeform 124"/>
            <p:cNvSpPr>
              <a:spLocks/>
            </p:cNvSpPr>
            <p:nvPr userDrawn="1"/>
          </p:nvSpPr>
          <p:spPr bwMode="gray">
            <a:xfrm>
              <a:off x="9005888" y="3913188"/>
              <a:ext cx="52388" cy="58738"/>
            </a:xfrm>
            <a:custGeom>
              <a:avLst/>
              <a:gdLst>
                <a:gd name="T0" fmla="*/ 33 w 33"/>
                <a:gd name="T1" fmla="*/ 28 h 37"/>
                <a:gd name="T2" fmla="*/ 14 w 33"/>
                <a:gd name="T3" fmla="*/ 37 h 37"/>
                <a:gd name="T4" fmla="*/ 0 w 33"/>
                <a:gd name="T5" fmla="*/ 9 h 37"/>
                <a:gd name="T6" fmla="*/ 20 w 33"/>
                <a:gd name="T7" fmla="*/ 0 h 37"/>
                <a:gd name="T8" fmla="*/ 33 w 33"/>
                <a:gd name="T9" fmla="*/ 2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7">
                  <a:moveTo>
                    <a:pt x="33" y="28"/>
                  </a:moveTo>
                  <a:lnTo>
                    <a:pt x="14" y="37"/>
                  </a:lnTo>
                  <a:lnTo>
                    <a:pt x="0" y="9"/>
                  </a:lnTo>
                  <a:lnTo>
                    <a:pt x="20" y="0"/>
                  </a:lnTo>
                  <a:lnTo>
                    <a:pt x="33" y="28"/>
                  </a:lnTo>
                  <a:close/>
                </a:path>
              </a:pathLst>
            </a:custGeom>
            <a:solidFill>
              <a:srgbClr val="005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15" name="Freeform 125"/>
            <p:cNvSpPr>
              <a:spLocks/>
            </p:cNvSpPr>
            <p:nvPr userDrawn="1"/>
          </p:nvSpPr>
          <p:spPr bwMode="gray">
            <a:xfrm>
              <a:off x="9067801" y="3883025"/>
              <a:ext cx="50800" cy="60325"/>
            </a:xfrm>
            <a:custGeom>
              <a:avLst/>
              <a:gdLst>
                <a:gd name="T0" fmla="*/ 32 w 32"/>
                <a:gd name="T1" fmla="*/ 29 h 38"/>
                <a:gd name="T2" fmla="*/ 14 w 32"/>
                <a:gd name="T3" fmla="*/ 38 h 38"/>
                <a:gd name="T4" fmla="*/ 0 w 32"/>
                <a:gd name="T5" fmla="*/ 9 h 38"/>
                <a:gd name="T6" fmla="*/ 18 w 32"/>
                <a:gd name="T7" fmla="*/ 0 h 38"/>
                <a:gd name="T8" fmla="*/ 32 w 32"/>
                <a:gd name="T9" fmla="*/ 2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8">
                  <a:moveTo>
                    <a:pt x="32" y="29"/>
                  </a:moveTo>
                  <a:lnTo>
                    <a:pt x="14" y="38"/>
                  </a:lnTo>
                  <a:lnTo>
                    <a:pt x="0" y="9"/>
                  </a:lnTo>
                  <a:lnTo>
                    <a:pt x="18" y="0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rgbClr val="005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16" name="Freeform 126"/>
            <p:cNvSpPr>
              <a:spLocks/>
            </p:cNvSpPr>
            <p:nvPr userDrawn="1"/>
          </p:nvSpPr>
          <p:spPr bwMode="gray">
            <a:xfrm>
              <a:off x="9128126" y="3852863"/>
              <a:ext cx="50800" cy="60325"/>
            </a:xfrm>
            <a:custGeom>
              <a:avLst/>
              <a:gdLst>
                <a:gd name="T0" fmla="*/ 32 w 32"/>
                <a:gd name="T1" fmla="*/ 29 h 38"/>
                <a:gd name="T2" fmla="*/ 13 w 32"/>
                <a:gd name="T3" fmla="*/ 38 h 38"/>
                <a:gd name="T4" fmla="*/ 0 w 32"/>
                <a:gd name="T5" fmla="*/ 10 h 38"/>
                <a:gd name="T6" fmla="*/ 18 w 32"/>
                <a:gd name="T7" fmla="*/ 0 h 38"/>
                <a:gd name="T8" fmla="*/ 32 w 32"/>
                <a:gd name="T9" fmla="*/ 2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8">
                  <a:moveTo>
                    <a:pt x="32" y="29"/>
                  </a:moveTo>
                  <a:lnTo>
                    <a:pt x="13" y="38"/>
                  </a:lnTo>
                  <a:lnTo>
                    <a:pt x="0" y="10"/>
                  </a:lnTo>
                  <a:lnTo>
                    <a:pt x="18" y="0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rgbClr val="005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17" name="Freeform 127"/>
            <p:cNvSpPr>
              <a:spLocks/>
            </p:cNvSpPr>
            <p:nvPr userDrawn="1"/>
          </p:nvSpPr>
          <p:spPr bwMode="gray">
            <a:xfrm>
              <a:off x="9186863" y="3824288"/>
              <a:ext cx="52388" cy="60325"/>
            </a:xfrm>
            <a:custGeom>
              <a:avLst/>
              <a:gdLst>
                <a:gd name="T0" fmla="*/ 33 w 33"/>
                <a:gd name="T1" fmla="*/ 29 h 38"/>
                <a:gd name="T2" fmla="*/ 14 w 33"/>
                <a:gd name="T3" fmla="*/ 38 h 38"/>
                <a:gd name="T4" fmla="*/ 0 w 33"/>
                <a:gd name="T5" fmla="*/ 9 h 38"/>
                <a:gd name="T6" fmla="*/ 20 w 33"/>
                <a:gd name="T7" fmla="*/ 0 h 38"/>
                <a:gd name="T8" fmla="*/ 33 w 33"/>
                <a:gd name="T9" fmla="*/ 2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8">
                  <a:moveTo>
                    <a:pt x="33" y="29"/>
                  </a:moveTo>
                  <a:lnTo>
                    <a:pt x="14" y="38"/>
                  </a:lnTo>
                  <a:lnTo>
                    <a:pt x="0" y="9"/>
                  </a:lnTo>
                  <a:lnTo>
                    <a:pt x="20" y="0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rgbClr val="005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18" name="Freeform 128"/>
            <p:cNvSpPr>
              <a:spLocks/>
            </p:cNvSpPr>
            <p:nvPr userDrawn="1"/>
          </p:nvSpPr>
          <p:spPr bwMode="gray">
            <a:xfrm>
              <a:off x="9247188" y="3795713"/>
              <a:ext cx="52388" cy="60325"/>
            </a:xfrm>
            <a:custGeom>
              <a:avLst/>
              <a:gdLst>
                <a:gd name="T0" fmla="*/ 33 w 33"/>
                <a:gd name="T1" fmla="*/ 29 h 38"/>
                <a:gd name="T2" fmla="*/ 15 w 33"/>
                <a:gd name="T3" fmla="*/ 38 h 38"/>
                <a:gd name="T4" fmla="*/ 0 w 33"/>
                <a:gd name="T5" fmla="*/ 9 h 38"/>
                <a:gd name="T6" fmla="*/ 19 w 33"/>
                <a:gd name="T7" fmla="*/ 0 h 38"/>
                <a:gd name="T8" fmla="*/ 33 w 33"/>
                <a:gd name="T9" fmla="*/ 2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8">
                  <a:moveTo>
                    <a:pt x="33" y="29"/>
                  </a:moveTo>
                  <a:lnTo>
                    <a:pt x="15" y="38"/>
                  </a:lnTo>
                  <a:lnTo>
                    <a:pt x="0" y="9"/>
                  </a:lnTo>
                  <a:lnTo>
                    <a:pt x="19" y="0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rgbClr val="005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19" name="Freeform 129"/>
            <p:cNvSpPr>
              <a:spLocks/>
            </p:cNvSpPr>
            <p:nvPr userDrawn="1"/>
          </p:nvSpPr>
          <p:spPr bwMode="gray">
            <a:xfrm>
              <a:off x="9307513" y="3767138"/>
              <a:ext cx="50800" cy="60325"/>
            </a:xfrm>
            <a:custGeom>
              <a:avLst/>
              <a:gdLst>
                <a:gd name="T0" fmla="*/ 32 w 32"/>
                <a:gd name="T1" fmla="*/ 28 h 38"/>
                <a:gd name="T2" fmla="*/ 14 w 32"/>
                <a:gd name="T3" fmla="*/ 38 h 38"/>
                <a:gd name="T4" fmla="*/ 0 w 32"/>
                <a:gd name="T5" fmla="*/ 9 h 38"/>
                <a:gd name="T6" fmla="*/ 19 w 32"/>
                <a:gd name="T7" fmla="*/ 0 h 38"/>
                <a:gd name="T8" fmla="*/ 32 w 32"/>
                <a:gd name="T9" fmla="*/ 2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8">
                  <a:moveTo>
                    <a:pt x="32" y="28"/>
                  </a:moveTo>
                  <a:lnTo>
                    <a:pt x="14" y="38"/>
                  </a:lnTo>
                  <a:lnTo>
                    <a:pt x="0" y="9"/>
                  </a:lnTo>
                  <a:lnTo>
                    <a:pt x="19" y="0"/>
                  </a:lnTo>
                  <a:lnTo>
                    <a:pt x="32" y="28"/>
                  </a:lnTo>
                  <a:close/>
                </a:path>
              </a:pathLst>
            </a:custGeom>
            <a:solidFill>
              <a:srgbClr val="005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20" name="Freeform 130"/>
            <p:cNvSpPr>
              <a:spLocks/>
            </p:cNvSpPr>
            <p:nvPr userDrawn="1"/>
          </p:nvSpPr>
          <p:spPr bwMode="gray">
            <a:xfrm>
              <a:off x="9367838" y="3738563"/>
              <a:ext cx="52388" cy="58738"/>
            </a:xfrm>
            <a:custGeom>
              <a:avLst/>
              <a:gdLst>
                <a:gd name="T0" fmla="*/ 33 w 33"/>
                <a:gd name="T1" fmla="*/ 28 h 37"/>
                <a:gd name="T2" fmla="*/ 14 w 33"/>
                <a:gd name="T3" fmla="*/ 37 h 37"/>
                <a:gd name="T4" fmla="*/ 0 w 33"/>
                <a:gd name="T5" fmla="*/ 9 h 37"/>
                <a:gd name="T6" fmla="*/ 19 w 33"/>
                <a:gd name="T7" fmla="*/ 0 h 37"/>
                <a:gd name="T8" fmla="*/ 33 w 33"/>
                <a:gd name="T9" fmla="*/ 2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7">
                  <a:moveTo>
                    <a:pt x="33" y="28"/>
                  </a:moveTo>
                  <a:lnTo>
                    <a:pt x="14" y="37"/>
                  </a:lnTo>
                  <a:lnTo>
                    <a:pt x="0" y="9"/>
                  </a:lnTo>
                  <a:lnTo>
                    <a:pt x="19" y="0"/>
                  </a:lnTo>
                  <a:lnTo>
                    <a:pt x="33" y="28"/>
                  </a:lnTo>
                  <a:close/>
                </a:path>
              </a:pathLst>
            </a:custGeom>
            <a:solidFill>
              <a:srgbClr val="005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21" name="Freeform 131"/>
            <p:cNvSpPr>
              <a:spLocks/>
            </p:cNvSpPr>
            <p:nvPr userDrawn="1"/>
          </p:nvSpPr>
          <p:spPr bwMode="gray">
            <a:xfrm>
              <a:off x="9426576" y="3709988"/>
              <a:ext cx="52388" cy="58738"/>
            </a:xfrm>
            <a:custGeom>
              <a:avLst/>
              <a:gdLst>
                <a:gd name="T0" fmla="*/ 33 w 33"/>
                <a:gd name="T1" fmla="*/ 28 h 37"/>
                <a:gd name="T2" fmla="*/ 15 w 33"/>
                <a:gd name="T3" fmla="*/ 37 h 37"/>
                <a:gd name="T4" fmla="*/ 0 w 33"/>
                <a:gd name="T5" fmla="*/ 9 h 37"/>
                <a:gd name="T6" fmla="*/ 20 w 33"/>
                <a:gd name="T7" fmla="*/ 0 h 37"/>
                <a:gd name="T8" fmla="*/ 33 w 33"/>
                <a:gd name="T9" fmla="*/ 2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7">
                  <a:moveTo>
                    <a:pt x="33" y="28"/>
                  </a:moveTo>
                  <a:lnTo>
                    <a:pt x="15" y="37"/>
                  </a:lnTo>
                  <a:lnTo>
                    <a:pt x="0" y="9"/>
                  </a:lnTo>
                  <a:lnTo>
                    <a:pt x="20" y="0"/>
                  </a:lnTo>
                  <a:lnTo>
                    <a:pt x="33" y="28"/>
                  </a:lnTo>
                  <a:close/>
                </a:path>
              </a:pathLst>
            </a:custGeom>
            <a:solidFill>
              <a:srgbClr val="005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22" name="Freeform 132"/>
            <p:cNvSpPr>
              <a:spLocks/>
            </p:cNvSpPr>
            <p:nvPr userDrawn="1"/>
          </p:nvSpPr>
          <p:spPr bwMode="gray">
            <a:xfrm>
              <a:off x="9488488" y="3681413"/>
              <a:ext cx="50800" cy="58738"/>
            </a:xfrm>
            <a:custGeom>
              <a:avLst/>
              <a:gdLst>
                <a:gd name="T0" fmla="*/ 32 w 32"/>
                <a:gd name="T1" fmla="*/ 28 h 37"/>
                <a:gd name="T2" fmla="*/ 14 w 32"/>
                <a:gd name="T3" fmla="*/ 37 h 37"/>
                <a:gd name="T4" fmla="*/ 0 w 32"/>
                <a:gd name="T5" fmla="*/ 8 h 37"/>
                <a:gd name="T6" fmla="*/ 18 w 32"/>
                <a:gd name="T7" fmla="*/ 0 h 37"/>
                <a:gd name="T8" fmla="*/ 32 w 32"/>
                <a:gd name="T9" fmla="*/ 2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7">
                  <a:moveTo>
                    <a:pt x="32" y="28"/>
                  </a:moveTo>
                  <a:lnTo>
                    <a:pt x="14" y="37"/>
                  </a:lnTo>
                  <a:lnTo>
                    <a:pt x="0" y="8"/>
                  </a:lnTo>
                  <a:lnTo>
                    <a:pt x="18" y="0"/>
                  </a:lnTo>
                  <a:lnTo>
                    <a:pt x="32" y="28"/>
                  </a:lnTo>
                  <a:close/>
                </a:path>
              </a:pathLst>
            </a:custGeom>
            <a:solidFill>
              <a:srgbClr val="005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23" name="Freeform 133"/>
            <p:cNvSpPr>
              <a:spLocks/>
            </p:cNvSpPr>
            <p:nvPr userDrawn="1"/>
          </p:nvSpPr>
          <p:spPr bwMode="gray">
            <a:xfrm>
              <a:off x="9548813" y="3651250"/>
              <a:ext cx="52388" cy="58738"/>
            </a:xfrm>
            <a:custGeom>
              <a:avLst/>
              <a:gdLst>
                <a:gd name="T0" fmla="*/ 33 w 33"/>
                <a:gd name="T1" fmla="*/ 29 h 37"/>
                <a:gd name="T2" fmla="*/ 13 w 33"/>
                <a:gd name="T3" fmla="*/ 37 h 37"/>
                <a:gd name="T4" fmla="*/ 0 w 33"/>
                <a:gd name="T5" fmla="*/ 9 h 37"/>
                <a:gd name="T6" fmla="*/ 18 w 33"/>
                <a:gd name="T7" fmla="*/ 0 h 37"/>
                <a:gd name="T8" fmla="*/ 33 w 33"/>
                <a:gd name="T9" fmla="*/ 2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7">
                  <a:moveTo>
                    <a:pt x="33" y="29"/>
                  </a:moveTo>
                  <a:lnTo>
                    <a:pt x="13" y="37"/>
                  </a:lnTo>
                  <a:lnTo>
                    <a:pt x="0" y="9"/>
                  </a:lnTo>
                  <a:lnTo>
                    <a:pt x="18" y="0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rgbClr val="005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24" name="Freeform 134"/>
            <p:cNvSpPr>
              <a:spLocks/>
            </p:cNvSpPr>
            <p:nvPr userDrawn="1"/>
          </p:nvSpPr>
          <p:spPr bwMode="gray">
            <a:xfrm>
              <a:off x="9607551" y="3622675"/>
              <a:ext cx="52388" cy="58738"/>
            </a:xfrm>
            <a:custGeom>
              <a:avLst/>
              <a:gdLst>
                <a:gd name="T0" fmla="*/ 33 w 33"/>
                <a:gd name="T1" fmla="*/ 28 h 37"/>
                <a:gd name="T2" fmla="*/ 15 w 33"/>
                <a:gd name="T3" fmla="*/ 37 h 37"/>
                <a:gd name="T4" fmla="*/ 0 w 33"/>
                <a:gd name="T5" fmla="*/ 9 h 37"/>
                <a:gd name="T6" fmla="*/ 20 w 33"/>
                <a:gd name="T7" fmla="*/ 0 h 37"/>
                <a:gd name="T8" fmla="*/ 33 w 33"/>
                <a:gd name="T9" fmla="*/ 2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7">
                  <a:moveTo>
                    <a:pt x="33" y="28"/>
                  </a:moveTo>
                  <a:lnTo>
                    <a:pt x="15" y="37"/>
                  </a:lnTo>
                  <a:lnTo>
                    <a:pt x="0" y="9"/>
                  </a:lnTo>
                  <a:lnTo>
                    <a:pt x="20" y="0"/>
                  </a:lnTo>
                  <a:lnTo>
                    <a:pt x="33" y="28"/>
                  </a:lnTo>
                  <a:close/>
                </a:path>
              </a:pathLst>
            </a:custGeom>
            <a:solidFill>
              <a:srgbClr val="005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25" name="Freeform 135"/>
            <p:cNvSpPr>
              <a:spLocks/>
            </p:cNvSpPr>
            <p:nvPr userDrawn="1"/>
          </p:nvSpPr>
          <p:spPr bwMode="gray">
            <a:xfrm>
              <a:off x="9669463" y="3592513"/>
              <a:ext cx="50800" cy="60325"/>
            </a:xfrm>
            <a:custGeom>
              <a:avLst/>
              <a:gdLst>
                <a:gd name="T0" fmla="*/ 32 w 32"/>
                <a:gd name="T1" fmla="*/ 29 h 38"/>
                <a:gd name="T2" fmla="*/ 14 w 32"/>
                <a:gd name="T3" fmla="*/ 38 h 38"/>
                <a:gd name="T4" fmla="*/ 0 w 32"/>
                <a:gd name="T5" fmla="*/ 10 h 38"/>
                <a:gd name="T6" fmla="*/ 18 w 32"/>
                <a:gd name="T7" fmla="*/ 0 h 38"/>
                <a:gd name="T8" fmla="*/ 32 w 32"/>
                <a:gd name="T9" fmla="*/ 2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8">
                  <a:moveTo>
                    <a:pt x="32" y="29"/>
                  </a:moveTo>
                  <a:lnTo>
                    <a:pt x="14" y="38"/>
                  </a:lnTo>
                  <a:lnTo>
                    <a:pt x="0" y="10"/>
                  </a:lnTo>
                  <a:lnTo>
                    <a:pt x="18" y="0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rgbClr val="005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26" name="Freeform 136"/>
            <p:cNvSpPr>
              <a:spLocks/>
            </p:cNvSpPr>
            <p:nvPr userDrawn="1"/>
          </p:nvSpPr>
          <p:spPr bwMode="gray">
            <a:xfrm>
              <a:off x="8372476" y="3711575"/>
              <a:ext cx="1233488" cy="590550"/>
            </a:xfrm>
            <a:custGeom>
              <a:avLst/>
              <a:gdLst>
                <a:gd name="T0" fmla="*/ 5 w 777"/>
                <a:gd name="T1" fmla="*/ 372 h 372"/>
                <a:gd name="T2" fmla="*/ 0 w 777"/>
                <a:gd name="T3" fmla="*/ 363 h 372"/>
                <a:gd name="T4" fmla="*/ 752 w 777"/>
                <a:gd name="T5" fmla="*/ 0 h 372"/>
                <a:gd name="T6" fmla="*/ 777 w 777"/>
                <a:gd name="T7" fmla="*/ 0 h 372"/>
                <a:gd name="T8" fmla="*/ 5 w 777"/>
                <a:gd name="T9" fmla="*/ 372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7" h="372">
                  <a:moveTo>
                    <a:pt x="5" y="372"/>
                  </a:moveTo>
                  <a:lnTo>
                    <a:pt x="0" y="363"/>
                  </a:lnTo>
                  <a:lnTo>
                    <a:pt x="752" y="0"/>
                  </a:lnTo>
                  <a:lnTo>
                    <a:pt x="777" y="0"/>
                  </a:lnTo>
                  <a:lnTo>
                    <a:pt x="5" y="372"/>
                  </a:lnTo>
                  <a:close/>
                </a:path>
              </a:pathLst>
            </a:custGeom>
            <a:solidFill>
              <a:srgbClr val="0086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27" name="Freeform 137"/>
            <p:cNvSpPr>
              <a:spLocks/>
            </p:cNvSpPr>
            <p:nvPr userDrawn="1"/>
          </p:nvSpPr>
          <p:spPr bwMode="gray">
            <a:xfrm>
              <a:off x="8734426" y="3252788"/>
              <a:ext cx="109538" cy="36513"/>
            </a:xfrm>
            <a:custGeom>
              <a:avLst/>
              <a:gdLst>
                <a:gd name="T0" fmla="*/ 0 w 69"/>
                <a:gd name="T1" fmla="*/ 0 h 23"/>
                <a:gd name="T2" fmla="*/ 0 w 69"/>
                <a:gd name="T3" fmla="*/ 0 h 23"/>
                <a:gd name="T4" fmla="*/ 69 w 69"/>
                <a:gd name="T5" fmla="*/ 23 h 23"/>
                <a:gd name="T6" fmla="*/ 69 w 69"/>
                <a:gd name="T7" fmla="*/ 23 h 23"/>
                <a:gd name="T8" fmla="*/ 0 w 69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23">
                  <a:moveTo>
                    <a:pt x="0" y="0"/>
                  </a:moveTo>
                  <a:lnTo>
                    <a:pt x="0" y="0"/>
                  </a:lnTo>
                  <a:lnTo>
                    <a:pt x="69" y="23"/>
                  </a:lnTo>
                  <a:lnTo>
                    <a:pt x="69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291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28" name="Freeform 138"/>
            <p:cNvSpPr>
              <a:spLocks/>
            </p:cNvSpPr>
            <p:nvPr userDrawn="1"/>
          </p:nvSpPr>
          <p:spPr bwMode="gray">
            <a:xfrm>
              <a:off x="8734426" y="3252788"/>
              <a:ext cx="109538" cy="36513"/>
            </a:xfrm>
            <a:custGeom>
              <a:avLst/>
              <a:gdLst>
                <a:gd name="T0" fmla="*/ 0 w 69"/>
                <a:gd name="T1" fmla="*/ 0 h 23"/>
                <a:gd name="T2" fmla="*/ 0 w 69"/>
                <a:gd name="T3" fmla="*/ 0 h 23"/>
                <a:gd name="T4" fmla="*/ 69 w 69"/>
                <a:gd name="T5" fmla="*/ 23 h 23"/>
                <a:gd name="T6" fmla="*/ 69 w 69"/>
                <a:gd name="T7" fmla="*/ 23 h 23"/>
                <a:gd name="T8" fmla="*/ 0 w 69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23">
                  <a:moveTo>
                    <a:pt x="0" y="0"/>
                  </a:moveTo>
                  <a:lnTo>
                    <a:pt x="0" y="0"/>
                  </a:lnTo>
                  <a:lnTo>
                    <a:pt x="69" y="23"/>
                  </a:lnTo>
                  <a:lnTo>
                    <a:pt x="69" y="2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29" name="Freeform 139"/>
            <p:cNvSpPr>
              <a:spLocks/>
            </p:cNvSpPr>
            <p:nvPr userDrawn="1"/>
          </p:nvSpPr>
          <p:spPr bwMode="gray">
            <a:xfrm>
              <a:off x="8734426" y="3252788"/>
              <a:ext cx="134938" cy="211138"/>
            </a:xfrm>
            <a:custGeom>
              <a:avLst/>
              <a:gdLst>
                <a:gd name="T0" fmla="*/ 0 w 85"/>
                <a:gd name="T1" fmla="*/ 0 h 133"/>
                <a:gd name="T2" fmla="*/ 74 w 85"/>
                <a:gd name="T3" fmla="*/ 133 h 133"/>
                <a:gd name="T4" fmla="*/ 85 w 85"/>
                <a:gd name="T5" fmla="*/ 75 h 133"/>
                <a:gd name="T6" fmla="*/ 69 w 85"/>
                <a:gd name="T7" fmla="*/ 23 h 133"/>
                <a:gd name="T8" fmla="*/ 0 w 85"/>
                <a:gd name="T9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133">
                  <a:moveTo>
                    <a:pt x="0" y="0"/>
                  </a:moveTo>
                  <a:lnTo>
                    <a:pt x="74" y="133"/>
                  </a:lnTo>
                  <a:lnTo>
                    <a:pt x="85" y="75"/>
                  </a:lnTo>
                  <a:lnTo>
                    <a:pt x="69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30" name="Freeform 140"/>
            <p:cNvSpPr>
              <a:spLocks/>
            </p:cNvSpPr>
            <p:nvPr userDrawn="1"/>
          </p:nvSpPr>
          <p:spPr bwMode="gray">
            <a:xfrm>
              <a:off x="8734426" y="3252788"/>
              <a:ext cx="134938" cy="211138"/>
            </a:xfrm>
            <a:custGeom>
              <a:avLst/>
              <a:gdLst>
                <a:gd name="T0" fmla="*/ 0 w 85"/>
                <a:gd name="T1" fmla="*/ 0 h 133"/>
                <a:gd name="T2" fmla="*/ 74 w 85"/>
                <a:gd name="T3" fmla="*/ 133 h 133"/>
                <a:gd name="T4" fmla="*/ 85 w 85"/>
                <a:gd name="T5" fmla="*/ 75 h 133"/>
                <a:gd name="T6" fmla="*/ 69 w 85"/>
                <a:gd name="T7" fmla="*/ 23 h 133"/>
                <a:gd name="T8" fmla="*/ 0 w 85"/>
                <a:gd name="T9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133">
                  <a:moveTo>
                    <a:pt x="0" y="0"/>
                  </a:moveTo>
                  <a:lnTo>
                    <a:pt x="74" y="133"/>
                  </a:lnTo>
                  <a:lnTo>
                    <a:pt x="85" y="75"/>
                  </a:lnTo>
                  <a:lnTo>
                    <a:pt x="69" y="2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31" name="Freeform 150"/>
            <p:cNvSpPr>
              <a:spLocks/>
            </p:cNvSpPr>
            <p:nvPr userDrawn="1"/>
          </p:nvSpPr>
          <p:spPr bwMode="gray">
            <a:xfrm>
              <a:off x="8634413" y="5446713"/>
              <a:ext cx="463550" cy="623888"/>
            </a:xfrm>
            <a:custGeom>
              <a:avLst/>
              <a:gdLst>
                <a:gd name="T0" fmla="*/ 201 w 257"/>
                <a:gd name="T1" fmla="*/ 3 h 348"/>
                <a:gd name="T2" fmla="*/ 171 w 257"/>
                <a:gd name="T3" fmla="*/ 43 h 348"/>
                <a:gd name="T4" fmla="*/ 245 w 257"/>
                <a:gd name="T5" fmla="*/ 322 h 348"/>
                <a:gd name="T6" fmla="*/ 257 w 257"/>
                <a:gd name="T7" fmla="*/ 329 h 348"/>
                <a:gd name="T8" fmla="*/ 109 w 257"/>
                <a:gd name="T9" fmla="*/ 318 h 348"/>
                <a:gd name="T10" fmla="*/ 47 w 257"/>
                <a:gd name="T11" fmla="*/ 87 h 348"/>
                <a:gd name="T12" fmla="*/ 201 w 257"/>
                <a:gd name="T13" fmla="*/ 3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7" h="348">
                  <a:moveTo>
                    <a:pt x="201" y="3"/>
                  </a:moveTo>
                  <a:cubicBezTo>
                    <a:pt x="190" y="15"/>
                    <a:pt x="179" y="28"/>
                    <a:pt x="171" y="43"/>
                  </a:cubicBezTo>
                  <a:cubicBezTo>
                    <a:pt x="114" y="141"/>
                    <a:pt x="147" y="266"/>
                    <a:pt x="245" y="322"/>
                  </a:cubicBezTo>
                  <a:cubicBezTo>
                    <a:pt x="249" y="325"/>
                    <a:pt x="253" y="327"/>
                    <a:pt x="257" y="329"/>
                  </a:cubicBezTo>
                  <a:cubicBezTo>
                    <a:pt x="210" y="348"/>
                    <a:pt x="156" y="346"/>
                    <a:pt x="109" y="318"/>
                  </a:cubicBezTo>
                  <a:cubicBezTo>
                    <a:pt x="28" y="271"/>
                    <a:pt x="0" y="168"/>
                    <a:pt x="47" y="87"/>
                  </a:cubicBezTo>
                  <a:cubicBezTo>
                    <a:pt x="80" y="30"/>
                    <a:pt x="140" y="0"/>
                    <a:pt x="201" y="3"/>
                  </a:cubicBezTo>
                </a:path>
              </a:pathLst>
            </a:custGeom>
            <a:solidFill>
              <a:srgbClr val="00A8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32" name="Freeform 151"/>
            <p:cNvSpPr>
              <a:spLocks noEditPoints="1"/>
            </p:cNvSpPr>
            <p:nvPr userDrawn="1"/>
          </p:nvSpPr>
          <p:spPr bwMode="gray">
            <a:xfrm>
              <a:off x="8702676" y="5491163"/>
              <a:ext cx="561975" cy="528638"/>
            </a:xfrm>
            <a:custGeom>
              <a:avLst/>
              <a:gdLst>
                <a:gd name="T0" fmla="*/ 160 w 311"/>
                <a:gd name="T1" fmla="*/ 63 h 294"/>
                <a:gd name="T2" fmla="*/ 137 w 311"/>
                <a:gd name="T3" fmla="*/ 9 h 294"/>
                <a:gd name="T4" fmla="*/ 133 w 311"/>
                <a:gd name="T5" fmla="*/ 67 h 294"/>
                <a:gd name="T6" fmla="*/ 178 w 311"/>
                <a:gd name="T7" fmla="*/ 44 h 294"/>
                <a:gd name="T8" fmla="*/ 133 w 311"/>
                <a:gd name="T9" fmla="*/ 120 h 294"/>
                <a:gd name="T10" fmla="*/ 178 w 311"/>
                <a:gd name="T11" fmla="*/ 174 h 294"/>
                <a:gd name="T12" fmla="*/ 142 w 311"/>
                <a:gd name="T13" fmla="*/ 174 h 294"/>
                <a:gd name="T14" fmla="*/ 236 w 311"/>
                <a:gd name="T15" fmla="*/ 0 h 294"/>
                <a:gd name="T16" fmla="*/ 208 w 311"/>
                <a:gd name="T17" fmla="*/ 72 h 294"/>
                <a:gd name="T18" fmla="*/ 236 w 311"/>
                <a:gd name="T19" fmla="*/ 0 h 294"/>
                <a:gd name="T20" fmla="*/ 236 w 311"/>
                <a:gd name="T21" fmla="*/ 9 h 294"/>
                <a:gd name="T22" fmla="*/ 199 w 311"/>
                <a:gd name="T23" fmla="*/ 120 h 294"/>
                <a:gd name="T24" fmla="*/ 245 w 311"/>
                <a:gd name="T25" fmla="*/ 174 h 294"/>
                <a:gd name="T26" fmla="*/ 208 w 311"/>
                <a:gd name="T27" fmla="*/ 174 h 294"/>
                <a:gd name="T28" fmla="*/ 240 w 311"/>
                <a:gd name="T29" fmla="*/ 261 h 294"/>
                <a:gd name="T30" fmla="*/ 227 w 311"/>
                <a:gd name="T31" fmla="*/ 222 h 294"/>
                <a:gd name="T32" fmla="*/ 217 w 311"/>
                <a:gd name="T33" fmla="*/ 231 h 294"/>
                <a:gd name="T34" fmla="*/ 204 w 311"/>
                <a:gd name="T35" fmla="*/ 294 h 294"/>
                <a:gd name="T36" fmla="*/ 244 w 311"/>
                <a:gd name="T37" fmla="*/ 291 h 294"/>
                <a:gd name="T38" fmla="*/ 302 w 311"/>
                <a:gd name="T39" fmla="*/ 62 h 294"/>
                <a:gd name="T40" fmla="*/ 284 w 311"/>
                <a:gd name="T41" fmla="*/ 36 h 294"/>
                <a:gd name="T42" fmla="*/ 270 w 311"/>
                <a:gd name="T43" fmla="*/ 72 h 294"/>
                <a:gd name="T44" fmla="*/ 307 w 311"/>
                <a:gd name="T45" fmla="*/ 150 h 294"/>
                <a:gd name="T46" fmla="*/ 293 w 311"/>
                <a:gd name="T47" fmla="*/ 111 h 294"/>
                <a:gd name="T48" fmla="*/ 284 w 311"/>
                <a:gd name="T49" fmla="*/ 120 h 294"/>
                <a:gd name="T50" fmla="*/ 270 w 311"/>
                <a:gd name="T51" fmla="*/ 183 h 294"/>
                <a:gd name="T52" fmla="*/ 307 w 311"/>
                <a:gd name="T53" fmla="*/ 150 h 294"/>
                <a:gd name="T54" fmla="*/ 266 w 311"/>
                <a:gd name="T55" fmla="*/ 231 h 294"/>
                <a:gd name="T56" fmla="*/ 302 w 311"/>
                <a:gd name="T57" fmla="*/ 231 h 294"/>
                <a:gd name="T58" fmla="*/ 36 w 311"/>
                <a:gd name="T59" fmla="*/ 44 h 294"/>
                <a:gd name="T60" fmla="*/ 18 w 311"/>
                <a:gd name="T61" fmla="*/ 48 h 294"/>
                <a:gd name="T62" fmla="*/ 4 w 311"/>
                <a:gd name="T63" fmla="*/ 72 h 294"/>
                <a:gd name="T64" fmla="*/ 41 w 311"/>
                <a:gd name="T65" fmla="*/ 39 h 294"/>
                <a:gd name="T66" fmla="*/ 0 w 311"/>
                <a:gd name="T67" fmla="*/ 174 h 294"/>
                <a:gd name="T68" fmla="*/ 45 w 311"/>
                <a:gd name="T69" fmla="*/ 120 h 294"/>
                <a:gd name="T70" fmla="*/ 9 w 311"/>
                <a:gd name="T71" fmla="*/ 120 h 294"/>
                <a:gd name="T72" fmla="*/ 9 w 311"/>
                <a:gd name="T73" fmla="*/ 222 h 294"/>
                <a:gd name="T74" fmla="*/ 36 w 311"/>
                <a:gd name="T75" fmla="*/ 231 h 294"/>
                <a:gd name="T76" fmla="*/ 36 w 311"/>
                <a:gd name="T77" fmla="*/ 222 h 294"/>
                <a:gd name="T78" fmla="*/ 66 w 311"/>
                <a:gd name="T79" fmla="*/ 63 h 294"/>
                <a:gd name="T80" fmla="*/ 112 w 311"/>
                <a:gd name="T81" fmla="*/ 9 h 294"/>
                <a:gd name="T82" fmla="*/ 75 w 311"/>
                <a:gd name="T83" fmla="*/ 9 h 294"/>
                <a:gd name="T84" fmla="*/ 103 w 311"/>
                <a:gd name="T85" fmla="*/ 155 h 294"/>
                <a:gd name="T86" fmla="*/ 71 w 311"/>
                <a:gd name="T87" fmla="*/ 111 h 294"/>
                <a:gd name="T88" fmla="*/ 84 w 311"/>
                <a:gd name="T89" fmla="*/ 174 h 294"/>
                <a:gd name="T90" fmla="*/ 107 w 311"/>
                <a:gd name="T91" fmla="*/ 183 h 294"/>
                <a:gd name="T92" fmla="*/ 103 w 311"/>
                <a:gd name="T93" fmla="*/ 222 h 294"/>
                <a:gd name="T94" fmla="*/ 75 w 311"/>
                <a:gd name="T95" fmla="*/ 294 h 294"/>
                <a:gd name="T96" fmla="*/ 103 w 311"/>
                <a:gd name="T97" fmla="*/ 222 h 294"/>
                <a:gd name="T98" fmla="*/ 103 w 311"/>
                <a:gd name="T99" fmla="*/ 231 h 294"/>
                <a:gd name="T100" fmla="*/ 169 w 311"/>
                <a:gd name="T101" fmla="*/ 284 h 294"/>
                <a:gd name="T102" fmla="*/ 133 w 311"/>
                <a:gd name="T103" fmla="*/ 226 h 294"/>
                <a:gd name="T104" fmla="*/ 137 w 311"/>
                <a:gd name="T105" fmla="*/ 284 h 294"/>
                <a:gd name="T106" fmla="*/ 178 w 311"/>
                <a:gd name="T107" fmla="*/ 289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11" h="294">
                  <a:moveTo>
                    <a:pt x="174" y="39"/>
                  </a:moveTo>
                  <a:cubicBezTo>
                    <a:pt x="170" y="39"/>
                    <a:pt x="169" y="41"/>
                    <a:pt x="169" y="44"/>
                  </a:cubicBezTo>
                  <a:cubicBezTo>
                    <a:pt x="169" y="63"/>
                    <a:pt x="169" y="63"/>
                    <a:pt x="169" y="63"/>
                  </a:cubicBezTo>
                  <a:cubicBezTo>
                    <a:pt x="160" y="63"/>
                    <a:pt x="160" y="63"/>
                    <a:pt x="160" y="63"/>
                  </a:cubicBezTo>
                  <a:cubicBezTo>
                    <a:pt x="160" y="0"/>
                    <a:pt x="160" y="0"/>
                    <a:pt x="160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35" y="0"/>
                    <a:pt x="133" y="1"/>
                    <a:pt x="133" y="5"/>
                  </a:cubicBezTo>
                  <a:cubicBezTo>
                    <a:pt x="133" y="8"/>
                    <a:pt x="135" y="9"/>
                    <a:pt x="137" y="9"/>
                  </a:cubicBezTo>
                  <a:cubicBezTo>
                    <a:pt x="151" y="9"/>
                    <a:pt x="151" y="9"/>
                    <a:pt x="151" y="9"/>
                  </a:cubicBezTo>
                  <a:cubicBezTo>
                    <a:pt x="151" y="63"/>
                    <a:pt x="151" y="63"/>
                    <a:pt x="151" y="63"/>
                  </a:cubicBezTo>
                  <a:cubicBezTo>
                    <a:pt x="137" y="63"/>
                    <a:pt x="137" y="63"/>
                    <a:pt x="137" y="63"/>
                  </a:cubicBezTo>
                  <a:cubicBezTo>
                    <a:pt x="135" y="63"/>
                    <a:pt x="133" y="64"/>
                    <a:pt x="133" y="67"/>
                  </a:cubicBezTo>
                  <a:cubicBezTo>
                    <a:pt x="133" y="71"/>
                    <a:pt x="135" y="72"/>
                    <a:pt x="137" y="72"/>
                  </a:cubicBezTo>
                  <a:cubicBezTo>
                    <a:pt x="174" y="72"/>
                    <a:pt x="174" y="72"/>
                    <a:pt x="174" y="72"/>
                  </a:cubicBezTo>
                  <a:cubicBezTo>
                    <a:pt x="176" y="72"/>
                    <a:pt x="178" y="71"/>
                    <a:pt x="178" y="67"/>
                  </a:cubicBezTo>
                  <a:cubicBezTo>
                    <a:pt x="178" y="44"/>
                    <a:pt x="178" y="44"/>
                    <a:pt x="178" y="44"/>
                  </a:cubicBezTo>
                  <a:cubicBezTo>
                    <a:pt x="178" y="41"/>
                    <a:pt x="177" y="39"/>
                    <a:pt x="174" y="39"/>
                  </a:cubicBezTo>
                  <a:close/>
                  <a:moveTo>
                    <a:pt x="169" y="111"/>
                  </a:moveTo>
                  <a:cubicBezTo>
                    <a:pt x="142" y="111"/>
                    <a:pt x="142" y="111"/>
                    <a:pt x="142" y="111"/>
                  </a:cubicBezTo>
                  <a:cubicBezTo>
                    <a:pt x="137" y="111"/>
                    <a:pt x="133" y="115"/>
                    <a:pt x="133" y="120"/>
                  </a:cubicBezTo>
                  <a:cubicBezTo>
                    <a:pt x="133" y="174"/>
                    <a:pt x="133" y="174"/>
                    <a:pt x="133" y="174"/>
                  </a:cubicBezTo>
                  <a:cubicBezTo>
                    <a:pt x="133" y="179"/>
                    <a:pt x="137" y="183"/>
                    <a:pt x="142" y="183"/>
                  </a:cubicBezTo>
                  <a:cubicBezTo>
                    <a:pt x="169" y="183"/>
                    <a:pt x="169" y="183"/>
                    <a:pt x="169" y="183"/>
                  </a:cubicBezTo>
                  <a:cubicBezTo>
                    <a:pt x="174" y="183"/>
                    <a:pt x="178" y="179"/>
                    <a:pt x="178" y="174"/>
                  </a:cubicBezTo>
                  <a:cubicBezTo>
                    <a:pt x="178" y="120"/>
                    <a:pt x="178" y="120"/>
                    <a:pt x="178" y="120"/>
                  </a:cubicBezTo>
                  <a:cubicBezTo>
                    <a:pt x="178" y="115"/>
                    <a:pt x="174" y="111"/>
                    <a:pt x="169" y="111"/>
                  </a:cubicBezTo>
                  <a:close/>
                  <a:moveTo>
                    <a:pt x="169" y="174"/>
                  </a:moveTo>
                  <a:cubicBezTo>
                    <a:pt x="142" y="174"/>
                    <a:pt x="142" y="174"/>
                    <a:pt x="142" y="174"/>
                  </a:cubicBezTo>
                  <a:cubicBezTo>
                    <a:pt x="142" y="120"/>
                    <a:pt x="142" y="120"/>
                    <a:pt x="142" y="120"/>
                  </a:cubicBezTo>
                  <a:cubicBezTo>
                    <a:pt x="169" y="120"/>
                    <a:pt x="169" y="120"/>
                    <a:pt x="169" y="120"/>
                  </a:cubicBezTo>
                  <a:lnTo>
                    <a:pt x="169" y="174"/>
                  </a:lnTo>
                  <a:close/>
                  <a:moveTo>
                    <a:pt x="236" y="0"/>
                  </a:moveTo>
                  <a:cubicBezTo>
                    <a:pt x="208" y="0"/>
                    <a:pt x="208" y="0"/>
                    <a:pt x="208" y="0"/>
                  </a:cubicBezTo>
                  <a:cubicBezTo>
                    <a:pt x="203" y="0"/>
                    <a:pt x="199" y="4"/>
                    <a:pt x="199" y="9"/>
                  </a:cubicBezTo>
                  <a:cubicBezTo>
                    <a:pt x="199" y="63"/>
                    <a:pt x="199" y="63"/>
                    <a:pt x="199" y="63"/>
                  </a:cubicBezTo>
                  <a:cubicBezTo>
                    <a:pt x="199" y="68"/>
                    <a:pt x="203" y="72"/>
                    <a:pt x="208" y="72"/>
                  </a:cubicBezTo>
                  <a:cubicBezTo>
                    <a:pt x="236" y="72"/>
                    <a:pt x="236" y="72"/>
                    <a:pt x="236" y="72"/>
                  </a:cubicBezTo>
                  <a:cubicBezTo>
                    <a:pt x="241" y="72"/>
                    <a:pt x="245" y="68"/>
                    <a:pt x="245" y="63"/>
                  </a:cubicBezTo>
                  <a:cubicBezTo>
                    <a:pt x="245" y="9"/>
                    <a:pt x="245" y="9"/>
                    <a:pt x="245" y="9"/>
                  </a:cubicBezTo>
                  <a:cubicBezTo>
                    <a:pt x="245" y="4"/>
                    <a:pt x="241" y="0"/>
                    <a:pt x="236" y="0"/>
                  </a:cubicBezTo>
                  <a:close/>
                  <a:moveTo>
                    <a:pt x="236" y="63"/>
                  </a:moveTo>
                  <a:cubicBezTo>
                    <a:pt x="208" y="63"/>
                    <a:pt x="208" y="63"/>
                    <a:pt x="208" y="63"/>
                  </a:cubicBezTo>
                  <a:cubicBezTo>
                    <a:pt x="208" y="9"/>
                    <a:pt x="208" y="9"/>
                    <a:pt x="208" y="9"/>
                  </a:cubicBezTo>
                  <a:cubicBezTo>
                    <a:pt x="236" y="9"/>
                    <a:pt x="236" y="9"/>
                    <a:pt x="236" y="9"/>
                  </a:cubicBezTo>
                  <a:lnTo>
                    <a:pt x="236" y="63"/>
                  </a:lnTo>
                  <a:close/>
                  <a:moveTo>
                    <a:pt x="236" y="111"/>
                  </a:moveTo>
                  <a:cubicBezTo>
                    <a:pt x="208" y="111"/>
                    <a:pt x="208" y="111"/>
                    <a:pt x="208" y="111"/>
                  </a:cubicBezTo>
                  <a:cubicBezTo>
                    <a:pt x="203" y="111"/>
                    <a:pt x="199" y="115"/>
                    <a:pt x="199" y="120"/>
                  </a:cubicBezTo>
                  <a:cubicBezTo>
                    <a:pt x="199" y="174"/>
                    <a:pt x="199" y="174"/>
                    <a:pt x="199" y="174"/>
                  </a:cubicBezTo>
                  <a:cubicBezTo>
                    <a:pt x="199" y="179"/>
                    <a:pt x="203" y="183"/>
                    <a:pt x="208" y="183"/>
                  </a:cubicBezTo>
                  <a:cubicBezTo>
                    <a:pt x="236" y="183"/>
                    <a:pt x="236" y="183"/>
                    <a:pt x="236" y="183"/>
                  </a:cubicBezTo>
                  <a:cubicBezTo>
                    <a:pt x="241" y="183"/>
                    <a:pt x="245" y="179"/>
                    <a:pt x="245" y="174"/>
                  </a:cubicBezTo>
                  <a:cubicBezTo>
                    <a:pt x="245" y="120"/>
                    <a:pt x="245" y="120"/>
                    <a:pt x="245" y="120"/>
                  </a:cubicBezTo>
                  <a:cubicBezTo>
                    <a:pt x="245" y="115"/>
                    <a:pt x="241" y="111"/>
                    <a:pt x="236" y="111"/>
                  </a:cubicBezTo>
                  <a:close/>
                  <a:moveTo>
                    <a:pt x="236" y="174"/>
                  </a:moveTo>
                  <a:cubicBezTo>
                    <a:pt x="208" y="174"/>
                    <a:pt x="208" y="174"/>
                    <a:pt x="208" y="174"/>
                  </a:cubicBezTo>
                  <a:cubicBezTo>
                    <a:pt x="208" y="120"/>
                    <a:pt x="208" y="120"/>
                    <a:pt x="208" y="120"/>
                  </a:cubicBezTo>
                  <a:cubicBezTo>
                    <a:pt x="236" y="120"/>
                    <a:pt x="236" y="120"/>
                    <a:pt x="236" y="120"/>
                  </a:cubicBezTo>
                  <a:lnTo>
                    <a:pt x="236" y="174"/>
                  </a:lnTo>
                  <a:close/>
                  <a:moveTo>
                    <a:pt x="240" y="261"/>
                  </a:moveTo>
                  <a:cubicBezTo>
                    <a:pt x="237" y="261"/>
                    <a:pt x="236" y="263"/>
                    <a:pt x="236" y="266"/>
                  </a:cubicBezTo>
                  <a:cubicBezTo>
                    <a:pt x="235" y="284"/>
                    <a:pt x="235" y="284"/>
                    <a:pt x="235" y="284"/>
                  </a:cubicBezTo>
                  <a:cubicBezTo>
                    <a:pt x="227" y="284"/>
                    <a:pt x="227" y="284"/>
                    <a:pt x="227" y="284"/>
                  </a:cubicBezTo>
                  <a:cubicBezTo>
                    <a:pt x="227" y="222"/>
                    <a:pt x="227" y="222"/>
                    <a:pt x="227" y="222"/>
                  </a:cubicBezTo>
                  <a:cubicBezTo>
                    <a:pt x="204" y="222"/>
                    <a:pt x="204" y="222"/>
                    <a:pt x="204" y="222"/>
                  </a:cubicBezTo>
                  <a:cubicBezTo>
                    <a:pt x="201" y="222"/>
                    <a:pt x="199" y="223"/>
                    <a:pt x="199" y="226"/>
                  </a:cubicBezTo>
                  <a:cubicBezTo>
                    <a:pt x="199" y="230"/>
                    <a:pt x="201" y="231"/>
                    <a:pt x="204" y="231"/>
                  </a:cubicBezTo>
                  <a:cubicBezTo>
                    <a:pt x="217" y="231"/>
                    <a:pt x="217" y="231"/>
                    <a:pt x="217" y="231"/>
                  </a:cubicBezTo>
                  <a:cubicBezTo>
                    <a:pt x="217" y="284"/>
                    <a:pt x="217" y="284"/>
                    <a:pt x="217" y="284"/>
                  </a:cubicBezTo>
                  <a:cubicBezTo>
                    <a:pt x="204" y="284"/>
                    <a:pt x="204" y="284"/>
                    <a:pt x="204" y="284"/>
                  </a:cubicBezTo>
                  <a:cubicBezTo>
                    <a:pt x="201" y="284"/>
                    <a:pt x="199" y="286"/>
                    <a:pt x="199" y="289"/>
                  </a:cubicBezTo>
                  <a:cubicBezTo>
                    <a:pt x="199" y="292"/>
                    <a:pt x="201" y="294"/>
                    <a:pt x="204" y="294"/>
                  </a:cubicBezTo>
                  <a:cubicBezTo>
                    <a:pt x="240" y="294"/>
                    <a:pt x="240" y="294"/>
                    <a:pt x="240" y="294"/>
                  </a:cubicBezTo>
                  <a:cubicBezTo>
                    <a:pt x="240" y="294"/>
                    <a:pt x="240" y="294"/>
                    <a:pt x="240" y="294"/>
                  </a:cubicBezTo>
                  <a:cubicBezTo>
                    <a:pt x="242" y="294"/>
                    <a:pt x="244" y="293"/>
                    <a:pt x="244" y="291"/>
                  </a:cubicBezTo>
                  <a:cubicBezTo>
                    <a:pt x="244" y="291"/>
                    <a:pt x="244" y="291"/>
                    <a:pt x="244" y="291"/>
                  </a:cubicBezTo>
                  <a:cubicBezTo>
                    <a:pt x="245" y="290"/>
                    <a:pt x="245" y="290"/>
                    <a:pt x="245" y="289"/>
                  </a:cubicBezTo>
                  <a:cubicBezTo>
                    <a:pt x="245" y="266"/>
                    <a:pt x="245" y="266"/>
                    <a:pt x="245" y="266"/>
                  </a:cubicBezTo>
                  <a:cubicBezTo>
                    <a:pt x="245" y="263"/>
                    <a:pt x="243" y="261"/>
                    <a:pt x="240" y="261"/>
                  </a:cubicBezTo>
                  <a:close/>
                  <a:moveTo>
                    <a:pt x="302" y="62"/>
                  </a:moveTo>
                  <a:cubicBezTo>
                    <a:pt x="302" y="63"/>
                    <a:pt x="302" y="63"/>
                    <a:pt x="302" y="63"/>
                  </a:cubicBezTo>
                  <a:cubicBezTo>
                    <a:pt x="293" y="63"/>
                    <a:pt x="293" y="63"/>
                    <a:pt x="293" y="63"/>
                  </a:cubicBezTo>
                  <a:cubicBezTo>
                    <a:pt x="293" y="48"/>
                    <a:pt x="293" y="48"/>
                    <a:pt x="293" y="48"/>
                  </a:cubicBezTo>
                  <a:cubicBezTo>
                    <a:pt x="290" y="44"/>
                    <a:pt x="287" y="40"/>
                    <a:pt x="284" y="36"/>
                  </a:cubicBezTo>
                  <a:cubicBezTo>
                    <a:pt x="284" y="63"/>
                    <a:pt x="284" y="63"/>
                    <a:pt x="284" y="63"/>
                  </a:cubicBezTo>
                  <a:cubicBezTo>
                    <a:pt x="270" y="63"/>
                    <a:pt x="270" y="63"/>
                    <a:pt x="270" y="63"/>
                  </a:cubicBezTo>
                  <a:cubicBezTo>
                    <a:pt x="268" y="63"/>
                    <a:pt x="266" y="64"/>
                    <a:pt x="266" y="67"/>
                  </a:cubicBezTo>
                  <a:cubicBezTo>
                    <a:pt x="266" y="71"/>
                    <a:pt x="268" y="72"/>
                    <a:pt x="270" y="72"/>
                  </a:cubicBezTo>
                  <a:cubicBezTo>
                    <a:pt x="307" y="72"/>
                    <a:pt x="307" y="72"/>
                    <a:pt x="307" y="72"/>
                  </a:cubicBezTo>
                  <a:cubicBezTo>
                    <a:pt x="307" y="72"/>
                    <a:pt x="307" y="72"/>
                    <a:pt x="307" y="72"/>
                  </a:cubicBezTo>
                  <a:cubicBezTo>
                    <a:pt x="306" y="69"/>
                    <a:pt x="304" y="65"/>
                    <a:pt x="302" y="62"/>
                  </a:cubicBezTo>
                  <a:close/>
                  <a:moveTo>
                    <a:pt x="307" y="150"/>
                  </a:moveTo>
                  <a:cubicBezTo>
                    <a:pt x="303" y="150"/>
                    <a:pt x="302" y="152"/>
                    <a:pt x="302" y="155"/>
                  </a:cubicBezTo>
                  <a:cubicBezTo>
                    <a:pt x="302" y="174"/>
                    <a:pt x="302" y="174"/>
                    <a:pt x="302" y="174"/>
                  </a:cubicBezTo>
                  <a:cubicBezTo>
                    <a:pt x="293" y="174"/>
                    <a:pt x="293" y="174"/>
                    <a:pt x="293" y="174"/>
                  </a:cubicBezTo>
                  <a:cubicBezTo>
                    <a:pt x="293" y="111"/>
                    <a:pt x="293" y="111"/>
                    <a:pt x="293" y="111"/>
                  </a:cubicBezTo>
                  <a:cubicBezTo>
                    <a:pt x="270" y="111"/>
                    <a:pt x="270" y="111"/>
                    <a:pt x="270" y="111"/>
                  </a:cubicBezTo>
                  <a:cubicBezTo>
                    <a:pt x="268" y="111"/>
                    <a:pt x="266" y="112"/>
                    <a:pt x="266" y="116"/>
                  </a:cubicBezTo>
                  <a:cubicBezTo>
                    <a:pt x="266" y="119"/>
                    <a:pt x="268" y="120"/>
                    <a:pt x="270" y="120"/>
                  </a:cubicBezTo>
                  <a:cubicBezTo>
                    <a:pt x="284" y="120"/>
                    <a:pt x="284" y="120"/>
                    <a:pt x="284" y="120"/>
                  </a:cubicBezTo>
                  <a:cubicBezTo>
                    <a:pt x="284" y="174"/>
                    <a:pt x="284" y="174"/>
                    <a:pt x="284" y="174"/>
                  </a:cubicBezTo>
                  <a:cubicBezTo>
                    <a:pt x="270" y="174"/>
                    <a:pt x="270" y="174"/>
                    <a:pt x="270" y="174"/>
                  </a:cubicBezTo>
                  <a:cubicBezTo>
                    <a:pt x="268" y="174"/>
                    <a:pt x="266" y="175"/>
                    <a:pt x="266" y="178"/>
                  </a:cubicBezTo>
                  <a:cubicBezTo>
                    <a:pt x="266" y="182"/>
                    <a:pt x="268" y="183"/>
                    <a:pt x="270" y="183"/>
                  </a:cubicBezTo>
                  <a:cubicBezTo>
                    <a:pt x="307" y="183"/>
                    <a:pt x="307" y="183"/>
                    <a:pt x="307" y="183"/>
                  </a:cubicBezTo>
                  <a:cubicBezTo>
                    <a:pt x="309" y="183"/>
                    <a:pt x="311" y="182"/>
                    <a:pt x="311" y="178"/>
                  </a:cubicBezTo>
                  <a:cubicBezTo>
                    <a:pt x="311" y="155"/>
                    <a:pt x="311" y="155"/>
                    <a:pt x="311" y="155"/>
                  </a:cubicBezTo>
                  <a:cubicBezTo>
                    <a:pt x="311" y="152"/>
                    <a:pt x="310" y="150"/>
                    <a:pt x="307" y="150"/>
                  </a:cubicBezTo>
                  <a:close/>
                  <a:moveTo>
                    <a:pt x="307" y="223"/>
                  </a:moveTo>
                  <a:cubicBezTo>
                    <a:pt x="305" y="222"/>
                    <a:pt x="304" y="222"/>
                    <a:pt x="302" y="222"/>
                  </a:cubicBezTo>
                  <a:cubicBezTo>
                    <a:pt x="275" y="222"/>
                    <a:pt x="275" y="222"/>
                    <a:pt x="275" y="222"/>
                  </a:cubicBezTo>
                  <a:cubicBezTo>
                    <a:pt x="270" y="222"/>
                    <a:pt x="266" y="226"/>
                    <a:pt x="266" y="231"/>
                  </a:cubicBezTo>
                  <a:cubicBezTo>
                    <a:pt x="266" y="276"/>
                    <a:pt x="266" y="276"/>
                    <a:pt x="266" y="276"/>
                  </a:cubicBezTo>
                  <a:cubicBezTo>
                    <a:pt x="269" y="273"/>
                    <a:pt x="272" y="270"/>
                    <a:pt x="275" y="267"/>
                  </a:cubicBezTo>
                  <a:cubicBezTo>
                    <a:pt x="275" y="231"/>
                    <a:pt x="275" y="231"/>
                    <a:pt x="275" y="231"/>
                  </a:cubicBezTo>
                  <a:cubicBezTo>
                    <a:pt x="302" y="231"/>
                    <a:pt x="302" y="231"/>
                    <a:pt x="302" y="231"/>
                  </a:cubicBezTo>
                  <a:cubicBezTo>
                    <a:pt x="302" y="232"/>
                    <a:pt x="302" y="232"/>
                    <a:pt x="302" y="232"/>
                  </a:cubicBezTo>
                  <a:cubicBezTo>
                    <a:pt x="304" y="229"/>
                    <a:pt x="305" y="226"/>
                    <a:pt x="307" y="223"/>
                  </a:cubicBezTo>
                  <a:close/>
                  <a:moveTo>
                    <a:pt x="41" y="39"/>
                  </a:moveTo>
                  <a:cubicBezTo>
                    <a:pt x="37" y="39"/>
                    <a:pt x="36" y="41"/>
                    <a:pt x="36" y="44"/>
                  </a:cubicBezTo>
                  <a:cubicBezTo>
                    <a:pt x="36" y="63"/>
                    <a:pt x="36" y="63"/>
                    <a:pt x="36" y="63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27" y="37"/>
                    <a:pt x="27" y="37"/>
                    <a:pt x="27" y="37"/>
                  </a:cubicBezTo>
                  <a:cubicBezTo>
                    <a:pt x="24" y="40"/>
                    <a:pt x="21" y="44"/>
                    <a:pt x="18" y="48"/>
                  </a:cubicBezTo>
                  <a:cubicBezTo>
                    <a:pt x="18" y="63"/>
                    <a:pt x="18" y="63"/>
                    <a:pt x="18" y="63"/>
                  </a:cubicBezTo>
                  <a:cubicBezTo>
                    <a:pt x="9" y="63"/>
                    <a:pt x="9" y="63"/>
                    <a:pt x="9" y="63"/>
                  </a:cubicBezTo>
                  <a:cubicBezTo>
                    <a:pt x="7" y="66"/>
                    <a:pt x="5" y="69"/>
                    <a:pt x="4" y="72"/>
                  </a:cubicBezTo>
                  <a:cubicBezTo>
                    <a:pt x="4" y="72"/>
                    <a:pt x="4" y="72"/>
                    <a:pt x="4" y="72"/>
                  </a:cubicBezTo>
                  <a:cubicBezTo>
                    <a:pt x="41" y="72"/>
                    <a:pt x="41" y="72"/>
                    <a:pt x="41" y="72"/>
                  </a:cubicBezTo>
                  <a:cubicBezTo>
                    <a:pt x="43" y="72"/>
                    <a:pt x="45" y="71"/>
                    <a:pt x="45" y="67"/>
                  </a:cubicBezTo>
                  <a:cubicBezTo>
                    <a:pt x="45" y="44"/>
                    <a:pt x="45" y="44"/>
                    <a:pt x="45" y="44"/>
                  </a:cubicBezTo>
                  <a:cubicBezTo>
                    <a:pt x="45" y="41"/>
                    <a:pt x="44" y="39"/>
                    <a:pt x="41" y="39"/>
                  </a:cubicBezTo>
                  <a:close/>
                  <a:moveTo>
                    <a:pt x="36" y="111"/>
                  </a:moveTo>
                  <a:cubicBezTo>
                    <a:pt x="9" y="111"/>
                    <a:pt x="9" y="111"/>
                    <a:pt x="9" y="111"/>
                  </a:cubicBezTo>
                  <a:cubicBezTo>
                    <a:pt x="4" y="111"/>
                    <a:pt x="0" y="115"/>
                    <a:pt x="0" y="120"/>
                  </a:cubicBezTo>
                  <a:cubicBezTo>
                    <a:pt x="0" y="174"/>
                    <a:pt x="0" y="174"/>
                    <a:pt x="0" y="174"/>
                  </a:cubicBezTo>
                  <a:cubicBezTo>
                    <a:pt x="0" y="179"/>
                    <a:pt x="4" y="183"/>
                    <a:pt x="9" y="183"/>
                  </a:cubicBezTo>
                  <a:cubicBezTo>
                    <a:pt x="36" y="183"/>
                    <a:pt x="36" y="183"/>
                    <a:pt x="36" y="183"/>
                  </a:cubicBezTo>
                  <a:cubicBezTo>
                    <a:pt x="41" y="183"/>
                    <a:pt x="45" y="179"/>
                    <a:pt x="45" y="174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45" y="115"/>
                    <a:pt x="41" y="111"/>
                    <a:pt x="36" y="111"/>
                  </a:cubicBezTo>
                  <a:close/>
                  <a:moveTo>
                    <a:pt x="36" y="174"/>
                  </a:moveTo>
                  <a:cubicBezTo>
                    <a:pt x="9" y="174"/>
                    <a:pt x="9" y="174"/>
                    <a:pt x="9" y="174"/>
                  </a:cubicBezTo>
                  <a:cubicBezTo>
                    <a:pt x="9" y="120"/>
                    <a:pt x="9" y="120"/>
                    <a:pt x="9" y="120"/>
                  </a:cubicBezTo>
                  <a:cubicBezTo>
                    <a:pt x="36" y="120"/>
                    <a:pt x="36" y="120"/>
                    <a:pt x="36" y="120"/>
                  </a:cubicBezTo>
                  <a:lnTo>
                    <a:pt x="36" y="174"/>
                  </a:lnTo>
                  <a:close/>
                  <a:moveTo>
                    <a:pt x="36" y="222"/>
                  </a:moveTo>
                  <a:cubicBezTo>
                    <a:pt x="9" y="222"/>
                    <a:pt x="9" y="222"/>
                    <a:pt x="9" y="222"/>
                  </a:cubicBezTo>
                  <a:cubicBezTo>
                    <a:pt x="7" y="222"/>
                    <a:pt x="6" y="222"/>
                    <a:pt x="4" y="223"/>
                  </a:cubicBezTo>
                  <a:cubicBezTo>
                    <a:pt x="6" y="226"/>
                    <a:pt x="7" y="229"/>
                    <a:pt x="9" y="232"/>
                  </a:cubicBezTo>
                  <a:cubicBezTo>
                    <a:pt x="9" y="231"/>
                    <a:pt x="9" y="231"/>
                    <a:pt x="9" y="231"/>
                  </a:cubicBezTo>
                  <a:cubicBezTo>
                    <a:pt x="36" y="231"/>
                    <a:pt x="36" y="231"/>
                    <a:pt x="36" y="231"/>
                  </a:cubicBezTo>
                  <a:cubicBezTo>
                    <a:pt x="36" y="267"/>
                    <a:pt x="36" y="267"/>
                    <a:pt x="36" y="267"/>
                  </a:cubicBezTo>
                  <a:cubicBezTo>
                    <a:pt x="39" y="270"/>
                    <a:pt x="42" y="273"/>
                    <a:pt x="45" y="275"/>
                  </a:cubicBezTo>
                  <a:cubicBezTo>
                    <a:pt x="45" y="231"/>
                    <a:pt x="45" y="231"/>
                    <a:pt x="45" y="231"/>
                  </a:cubicBezTo>
                  <a:cubicBezTo>
                    <a:pt x="45" y="226"/>
                    <a:pt x="41" y="222"/>
                    <a:pt x="36" y="222"/>
                  </a:cubicBezTo>
                  <a:close/>
                  <a:moveTo>
                    <a:pt x="103" y="0"/>
                  </a:moveTo>
                  <a:cubicBezTo>
                    <a:pt x="75" y="0"/>
                    <a:pt x="75" y="0"/>
                    <a:pt x="75" y="0"/>
                  </a:cubicBezTo>
                  <a:cubicBezTo>
                    <a:pt x="70" y="0"/>
                    <a:pt x="66" y="4"/>
                    <a:pt x="66" y="9"/>
                  </a:cubicBezTo>
                  <a:cubicBezTo>
                    <a:pt x="66" y="63"/>
                    <a:pt x="66" y="63"/>
                    <a:pt x="66" y="63"/>
                  </a:cubicBezTo>
                  <a:cubicBezTo>
                    <a:pt x="66" y="68"/>
                    <a:pt x="70" y="72"/>
                    <a:pt x="75" y="72"/>
                  </a:cubicBezTo>
                  <a:cubicBezTo>
                    <a:pt x="103" y="72"/>
                    <a:pt x="103" y="72"/>
                    <a:pt x="103" y="72"/>
                  </a:cubicBezTo>
                  <a:cubicBezTo>
                    <a:pt x="108" y="72"/>
                    <a:pt x="112" y="68"/>
                    <a:pt x="112" y="63"/>
                  </a:cubicBezTo>
                  <a:cubicBezTo>
                    <a:pt x="112" y="9"/>
                    <a:pt x="112" y="9"/>
                    <a:pt x="112" y="9"/>
                  </a:cubicBezTo>
                  <a:cubicBezTo>
                    <a:pt x="112" y="4"/>
                    <a:pt x="108" y="0"/>
                    <a:pt x="103" y="0"/>
                  </a:cubicBezTo>
                  <a:close/>
                  <a:moveTo>
                    <a:pt x="103" y="63"/>
                  </a:moveTo>
                  <a:cubicBezTo>
                    <a:pt x="75" y="63"/>
                    <a:pt x="75" y="63"/>
                    <a:pt x="75" y="63"/>
                  </a:cubicBezTo>
                  <a:cubicBezTo>
                    <a:pt x="75" y="9"/>
                    <a:pt x="75" y="9"/>
                    <a:pt x="75" y="9"/>
                  </a:cubicBezTo>
                  <a:cubicBezTo>
                    <a:pt x="103" y="9"/>
                    <a:pt x="103" y="9"/>
                    <a:pt x="103" y="9"/>
                  </a:cubicBezTo>
                  <a:lnTo>
                    <a:pt x="103" y="63"/>
                  </a:lnTo>
                  <a:close/>
                  <a:moveTo>
                    <a:pt x="107" y="150"/>
                  </a:moveTo>
                  <a:cubicBezTo>
                    <a:pt x="104" y="150"/>
                    <a:pt x="103" y="152"/>
                    <a:pt x="103" y="155"/>
                  </a:cubicBezTo>
                  <a:cubicBezTo>
                    <a:pt x="103" y="174"/>
                    <a:pt x="103" y="174"/>
                    <a:pt x="103" y="174"/>
                  </a:cubicBezTo>
                  <a:cubicBezTo>
                    <a:pt x="94" y="174"/>
                    <a:pt x="94" y="174"/>
                    <a:pt x="94" y="174"/>
                  </a:cubicBezTo>
                  <a:cubicBezTo>
                    <a:pt x="94" y="111"/>
                    <a:pt x="94" y="111"/>
                    <a:pt x="94" y="111"/>
                  </a:cubicBezTo>
                  <a:cubicBezTo>
                    <a:pt x="71" y="111"/>
                    <a:pt x="71" y="111"/>
                    <a:pt x="71" y="111"/>
                  </a:cubicBezTo>
                  <a:cubicBezTo>
                    <a:pt x="68" y="111"/>
                    <a:pt x="66" y="112"/>
                    <a:pt x="66" y="116"/>
                  </a:cubicBezTo>
                  <a:cubicBezTo>
                    <a:pt x="66" y="119"/>
                    <a:pt x="68" y="120"/>
                    <a:pt x="71" y="120"/>
                  </a:cubicBezTo>
                  <a:cubicBezTo>
                    <a:pt x="84" y="120"/>
                    <a:pt x="84" y="120"/>
                    <a:pt x="84" y="120"/>
                  </a:cubicBezTo>
                  <a:cubicBezTo>
                    <a:pt x="84" y="174"/>
                    <a:pt x="84" y="174"/>
                    <a:pt x="84" y="174"/>
                  </a:cubicBezTo>
                  <a:cubicBezTo>
                    <a:pt x="71" y="174"/>
                    <a:pt x="71" y="174"/>
                    <a:pt x="71" y="174"/>
                  </a:cubicBezTo>
                  <a:cubicBezTo>
                    <a:pt x="68" y="174"/>
                    <a:pt x="66" y="175"/>
                    <a:pt x="66" y="178"/>
                  </a:cubicBezTo>
                  <a:cubicBezTo>
                    <a:pt x="66" y="181"/>
                    <a:pt x="68" y="183"/>
                    <a:pt x="71" y="183"/>
                  </a:cubicBezTo>
                  <a:cubicBezTo>
                    <a:pt x="107" y="183"/>
                    <a:pt x="107" y="183"/>
                    <a:pt x="107" y="183"/>
                  </a:cubicBezTo>
                  <a:cubicBezTo>
                    <a:pt x="110" y="183"/>
                    <a:pt x="112" y="181"/>
                    <a:pt x="112" y="178"/>
                  </a:cubicBezTo>
                  <a:cubicBezTo>
                    <a:pt x="112" y="155"/>
                    <a:pt x="112" y="155"/>
                    <a:pt x="112" y="155"/>
                  </a:cubicBezTo>
                  <a:cubicBezTo>
                    <a:pt x="112" y="152"/>
                    <a:pt x="111" y="150"/>
                    <a:pt x="107" y="150"/>
                  </a:cubicBezTo>
                  <a:close/>
                  <a:moveTo>
                    <a:pt x="103" y="222"/>
                  </a:moveTo>
                  <a:cubicBezTo>
                    <a:pt x="75" y="222"/>
                    <a:pt x="75" y="222"/>
                    <a:pt x="75" y="222"/>
                  </a:cubicBezTo>
                  <a:cubicBezTo>
                    <a:pt x="70" y="222"/>
                    <a:pt x="66" y="226"/>
                    <a:pt x="66" y="231"/>
                  </a:cubicBezTo>
                  <a:cubicBezTo>
                    <a:pt x="66" y="284"/>
                    <a:pt x="66" y="284"/>
                    <a:pt x="66" y="284"/>
                  </a:cubicBezTo>
                  <a:cubicBezTo>
                    <a:pt x="66" y="290"/>
                    <a:pt x="70" y="294"/>
                    <a:pt x="75" y="294"/>
                  </a:cubicBezTo>
                  <a:cubicBezTo>
                    <a:pt x="103" y="294"/>
                    <a:pt x="103" y="294"/>
                    <a:pt x="103" y="294"/>
                  </a:cubicBezTo>
                  <a:cubicBezTo>
                    <a:pt x="108" y="294"/>
                    <a:pt x="112" y="290"/>
                    <a:pt x="112" y="284"/>
                  </a:cubicBezTo>
                  <a:cubicBezTo>
                    <a:pt x="112" y="231"/>
                    <a:pt x="112" y="231"/>
                    <a:pt x="112" y="231"/>
                  </a:cubicBezTo>
                  <a:cubicBezTo>
                    <a:pt x="112" y="226"/>
                    <a:pt x="108" y="222"/>
                    <a:pt x="103" y="222"/>
                  </a:cubicBezTo>
                  <a:close/>
                  <a:moveTo>
                    <a:pt x="103" y="284"/>
                  </a:moveTo>
                  <a:cubicBezTo>
                    <a:pt x="75" y="284"/>
                    <a:pt x="75" y="284"/>
                    <a:pt x="75" y="284"/>
                  </a:cubicBezTo>
                  <a:cubicBezTo>
                    <a:pt x="75" y="231"/>
                    <a:pt x="75" y="231"/>
                    <a:pt x="75" y="231"/>
                  </a:cubicBezTo>
                  <a:cubicBezTo>
                    <a:pt x="103" y="231"/>
                    <a:pt x="103" y="231"/>
                    <a:pt x="103" y="231"/>
                  </a:cubicBezTo>
                  <a:lnTo>
                    <a:pt x="103" y="284"/>
                  </a:lnTo>
                  <a:close/>
                  <a:moveTo>
                    <a:pt x="174" y="261"/>
                  </a:moveTo>
                  <a:cubicBezTo>
                    <a:pt x="170" y="261"/>
                    <a:pt x="169" y="263"/>
                    <a:pt x="169" y="266"/>
                  </a:cubicBezTo>
                  <a:cubicBezTo>
                    <a:pt x="169" y="284"/>
                    <a:pt x="169" y="284"/>
                    <a:pt x="169" y="284"/>
                  </a:cubicBezTo>
                  <a:cubicBezTo>
                    <a:pt x="160" y="284"/>
                    <a:pt x="160" y="284"/>
                    <a:pt x="160" y="284"/>
                  </a:cubicBezTo>
                  <a:cubicBezTo>
                    <a:pt x="160" y="222"/>
                    <a:pt x="160" y="222"/>
                    <a:pt x="160" y="222"/>
                  </a:cubicBezTo>
                  <a:cubicBezTo>
                    <a:pt x="137" y="222"/>
                    <a:pt x="137" y="222"/>
                    <a:pt x="137" y="222"/>
                  </a:cubicBezTo>
                  <a:cubicBezTo>
                    <a:pt x="135" y="222"/>
                    <a:pt x="133" y="223"/>
                    <a:pt x="133" y="226"/>
                  </a:cubicBezTo>
                  <a:cubicBezTo>
                    <a:pt x="133" y="230"/>
                    <a:pt x="135" y="231"/>
                    <a:pt x="137" y="231"/>
                  </a:cubicBezTo>
                  <a:cubicBezTo>
                    <a:pt x="151" y="231"/>
                    <a:pt x="151" y="231"/>
                    <a:pt x="151" y="231"/>
                  </a:cubicBezTo>
                  <a:cubicBezTo>
                    <a:pt x="151" y="284"/>
                    <a:pt x="151" y="284"/>
                    <a:pt x="151" y="284"/>
                  </a:cubicBezTo>
                  <a:cubicBezTo>
                    <a:pt x="137" y="284"/>
                    <a:pt x="137" y="284"/>
                    <a:pt x="137" y="284"/>
                  </a:cubicBezTo>
                  <a:cubicBezTo>
                    <a:pt x="135" y="284"/>
                    <a:pt x="133" y="286"/>
                    <a:pt x="133" y="289"/>
                  </a:cubicBezTo>
                  <a:cubicBezTo>
                    <a:pt x="133" y="292"/>
                    <a:pt x="135" y="294"/>
                    <a:pt x="137" y="294"/>
                  </a:cubicBezTo>
                  <a:cubicBezTo>
                    <a:pt x="174" y="294"/>
                    <a:pt x="174" y="294"/>
                    <a:pt x="174" y="294"/>
                  </a:cubicBezTo>
                  <a:cubicBezTo>
                    <a:pt x="176" y="294"/>
                    <a:pt x="178" y="292"/>
                    <a:pt x="178" y="289"/>
                  </a:cubicBezTo>
                  <a:cubicBezTo>
                    <a:pt x="178" y="266"/>
                    <a:pt x="178" y="266"/>
                    <a:pt x="178" y="266"/>
                  </a:cubicBezTo>
                  <a:cubicBezTo>
                    <a:pt x="178" y="263"/>
                    <a:pt x="177" y="261"/>
                    <a:pt x="174" y="26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33" name="Freeform 152"/>
            <p:cNvSpPr>
              <a:spLocks noEditPoints="1"/>
            </p:cNvSpPr>
            <p:nvPr userDrawn="1"/>
          </p:nvSpPr>
          <p:spPr bwMode="gray">
            <a:xfrm>
              <a:off x="8702676" y="5491163"/>
              <a:ext cx="322263" cy="528638"/>
            </a:xfrm>
            <a:custGeom>
              <a:avLst/>
              <a:gdLst>
                <a:gd name="T0" fmla="*/ 133 w 178"/>
                <a:gd name="T1" fmla="*/ 5 h 294"/>
                <a:gd name="T2" fmla="*/ 138 w 178"/>
                <a:gd name="T3" fmla="*/ 9 h 294"/>
                <a:gd name="T4" fmla="*/ 137 w 178"/>
                <a:gd name="T5" fmla="*/ 0 h 294"/>
                <a:gd name="T6" fmla="*/ 36 w 178"/>
                <a:gd name="T7" fmla="*/ 44 h 294"/>
                <a:gd name="T8" fmla="*/ 27 w 178"/>
                <a:gd name="T9" fmla="*/ 63 h 294"/>
                <a:gd name="T10" fmla="*/ 22 w 178"/>
                <a:gd name="T11" fmla="*/ 43 h 294"/>
                <a:gd name="T12" fmla="*/ 18 w 178"/>
                <a:gd name="T13" fmla="*/ 48 h 294"/>
                <a:gd name="T14" fmla="*/ 9 w 178"/>
                <a:gd name="T15" fmla="*/ 63 h 294"/>
                <a:gd name="T16" fmla="*/ 4 w 178"/>
                <a:gd name="T17" fmla="*/ 72 h 294"/>
                <a:gd name="T18" fmla="*/ 4 w 178"/>
                <a:gd name="T19" fmla="*/ 72 h 294"/>
                <a:gd name="T20" fmla="*/ 45 w 178"/>
                <a:gd name="T21" fmla="*/ 67 h 294"/>
                <a:gd name="T22" fmla="*/ 41 w 178"/>
                <a:gd name="T23" fmla="*/ 39 h 294"/>
                <a:gd name="T24" fmla="*/ 9 w 178"/>
                <a:gd name="T25" fmla="*/ 111 h 294"/>
                <a:gd name="T26" fmla="*/ 0 w 178"/>
                <a:gd name="T27" fmla="*/ 174 h 294"/>
                <a:gd name="T28" fmla="*/ 36 w 178"/>
                <a:gd name="T29" fmla="*/ 183 h 294"/>
                <a:gd name="T30" fmla="*/ 45 w 178"/>
                <a:gd name="T31" fmla="*/ 120 h 294"/>
                <a:gd name="T32" fmla="*/ 36 w 178"/>
                <a:gd name="T33" fmla="*/ 174 h 294"/>
                <a:gd name="T34" fmla="*/ 9 w 178"/>
                <a:gd name="T35" fmla="*/ 120 h 294"/>
                <a:gd name="T36" fmla="*/ 36 w 178"/>
                <a:gd name="T37" fmla="*/ 174 h 294"/>
                <a:gd name="T38" fmla="*/ 9 w 178"/>
                <a:gd name="T39" fmla="*/ 222 h 294"/>
                <a:gd name="T40" fmla="*/ 4 w 178"/>
                <a:gd name="T41" fmla="*/ 223 h 294"/>
                <a:gd name="T42" fmla="*/ 9 w 178"/>
                <a:gd name="T43" fmla="*/ 231 h 294"/>
                <a:gd name="T44" fmla="*/ 36 w 178"/>
                <a:gd name="T45" fmla="*/ 267 h 294"/>
                <a:gd name="T46" fmla="*/ 45 w 178"/>
                <a:gd name="T47" fmla="*/ 275 h 294"/>
                <a:gd name="T48" fmla="*/ 36 w 178"/>
                <a:gd name="T49" fmla="*/ 222 h 294"/>
                <a:gd name="T50" fmla="*/ 75 w 178"/>
                <a:gd name="T51" fmla="*/ 0 h 294"/>
                <a:gd name="T52" fmla="*/ 66 w 178"/>
                <a:gd name="T53" fmla="*/ 63 h 294"/>
                <a:gd name="T54" fmla="*/ 103 w 178"/>
                <a:gd name="T55" fmla="*/ 72 h 294"/>
                <a:gd name="T56" fmla="*/ 112 w 178"/>
                <a:gd name="T57" fmla="*/ 9 h 294"/>
                <a:gd name="T58" fmla="*/ 103 w 178"/>
                <a:gd name="T59" fmla="*/ 63 h 294"/>
                <a:gd name="T60" fmla="*/ 75 w 178"/>
                <a:gd name="T61" fmla="*/ 9 h 294"/>
                <a:gd name="T62" fmla="*/ 103 w 178"/>
                <a:gd name="T63" fmla="*/ 63 h 294"/>
                <a:gd name="T64" fmla="*/ 107 w 178"/>
                <a:gd name="T65" fmla="*/ 150 h 294"/>
                <a:gd name="T66" fmla="*/ 103 w 178"/>
                <a:gd name="T67" fmla="*/ 174 h 294"/>
                <a:gd name="T68" fmla="*/ 94 w 178"/>
                <a:gd name="T69" fmla="*/ 111 h 294"/>
                <a:gd name="T70" fmla="*/ 66 w 178"/>
                <a:gd name="T71" fmla="*/ 115 h 294"/>
                <a:gd name="T72" fmla="*/ 84 w 178"/>
                <a:gd name="T73" fmla="*/ 120 h 294"/>
                <a:gd name="T74" fmla="*/ 71 w 178"/>
                <a:gd name="T75" fmla="*/ 174 h 294"/>
                <a:gd name="T76" fmla="*/ 71 w 178"/>
                <a:gd name="T77" fmla="*/ 183 h 294"/>
                <a:gd name="T78" fmla="*/ 112 w 178"/>
                <a:gd name="T79" fmla="*/ 178 h 294"/>
                <a:gd name="T80" fmla="*/ 107 w 178"/>
                <a:gd name="T81" fmla="*/ 150 h 294"/>
                <a:gd name="T82" fmla="*/ 75 w 178"/>
                <a:gd name="T83" fmla="*/ 222 h 294"/>
                <a:gd name="T84" fmla="*/ 66 w 178"/>
                <a:gd name="T85" fmla="*/ 284 h 294"/>
                <a:gd name="T86" fmla="*/ 103 w 178"/>
                <a:gd name="T87" fmla="*/ 294 h 294"/>
                <a:gd name="T88" fmla="*/ 112 w 178"/>
                <a:gd name="T89" fmla="*/ 231 h 294"/>
                <a:gd name="T90" fmla="*/ 103 w 178"/>
                <a:gd name="T91" fmla="*/ 284 h 294"/>
                <a:gd name="T92" fmla="*/ 75 w 178"/>
                <a:gd name="T93" fmla="*/ 231 h 294"/>
                <a:gd name="T94" fmla="*/ 103 w 178"/>
                <a:gd name="T95" fmla="*/ 284 h 294"/>
                <a:gd name="T96" fmla="*/ 133 w 178"/>
                <a:gd name="T97" fmla="*/ 226 h 294"/>
                <a:gd name="T98" fmla="*/ 138 w 178"/>
                <a:gd name="T99" fmla="*/ 231 h 294"/>
                <a:gd name="T100" fmla="*/ 169 w 178"/>
                <a:gd name="T101" fmla="*/ 269 h 294"/>
                <a:gd name="T102" fmla="*/ 160 w 178"/>
                <a:gd name="T103" fmla="*/ 284 h 294"/>
                <a:gd name="T104" fmla="*/ 151 w 178"/>
                <a:gd name="T105" fmla="*/ 249 h 294"/>
                <a:gd name="T106" fmla="*/ 137 w 178"/>
                <a:gd name="T107" fmla="*/ 284 h 294"/>
                <a:gd name="T108" fmla="*/ 137 w 178"/>
                <a:gd name="T109" fmla="*/ 294 h 294"/>
                <a:gd name="T110" fmla="*/ 178 w 178"/>
                <a:gd name="T111" fmla="*/ 289 h 294"/>
                <a:gd name="T112" fmla="*/ 169 w 178"/>
                <a:gd name="T113" fmla="*/ 269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78" h="294">
                  <a:moveTo>
                    <a:pt x="137" y="0"/>
                  </a:moveTo>
                  <a:cubicBezTo>
                    <a:pt x="135" y="0"/>
                    <a:pt x="133" y="1"/>
                    <a:pt x="133" y="5"/>
                  </a:cubicBezTo>
                  <a:cubicBezTo>
                    <a:pt x="133" y="8"/>
                    <a:pt x="135" y="9"/>
                    <a:pt x="137" y="9"/>
                  </a:cubicBezTo>
                  <a:cubicBezTo>
                    <a:pt x="138" y="9"/>
                    <a:pt x="138" y="9"/>
                    <a:pt x="138" y="9"/>
                  </a:cubicBezTo>
                  <a:cubicBezTo>
                    <a:pt x="140" y="6"/>
                    <a:pt x="142" y="3"/>
                    <a:pt x="144" y="0"/>
                  </a:cubicBezTo>
                  <a:lnTo>
                    <a:pt x="137" y="0"/>
                  </a:lnTo>
                  <a:close/>
                  <a:moveTo>
                    <a:pt x="41" y="39"/>
                  </a:moveTo>
                  <a:cubicBezTo>
                    <a:pt x="37" y="39"/>
                    <a:pt x="36" y="41"/>
                    <a:pt x="36" y="44"/>
                  </a:cubicBezTo>
                  <a:cubicBezTo>
                    <a:pt x="36" y="63"/>
                    <a:pt x="36" y="63"/>
                    <a:pt x="36" y="63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27" y="36"/>
                    <a:pt x="27" y="36"/>
                    <a:pt x="27" y="36"/>
                  </a:cubicBezTo>
                  <a:cubicBezTo>
                    <a:pt x="25" y="38"/>
                    <a:pt x="24" y="40"/>
                    <a:pt x="22" y="43"/>
                  </a:cubicBezTo>
                  <a:cubicBezTo>
                    <a:pt x="22" y="43"/>
                    <a:pt x="21" y="43"/>
                    <a:pt x="21" y="44"/>
                  </a:cubicBezTo>
                  <a:cubicBezTo>
                    <a:pt x="20" y="45"/>
                    <a:pt x="19" y="47"/>
                    <a:pt x="18" y="48"/>
                  </a:cubicBezTo>
                  <a:cubicBezTo>
                    <a:pt x="18" y="63"/>
                    <a:pt x="18" y="63"/>
                    <a:pt x="18" y="63"/>
                  </a:cubicBezTo>
                  <a:cubicBezTo>
                    <a:pt x="9" y="63"/>
                    <a:pt x="9" y="63"/>
                    <a:pt x="9" y="63"/>
                  </a:cubicBezTo>
                  <a:cubicBezTo>
                    <a:pt x="8" y="63"/>
                    <a:pt x="8" y="63"/>
                    <a:pt x="8" y="63"/>
                  </a:cubicBezTo>
                  <a:cubicBezTo>
                    <a:pt x="7" y="66"/>
                    <a:pt x="5" y="69"/>
                    <a:pt x="4" y="72"/>
                  </a:cubicBezTo>
                  <a:cubicBezTo>
                    <a:pt x="4" y="72"/>
                    <a:pt x="4" y="72"/>
                    <a:pt x="4" y="72"/>
                  </a:cubicBezTo>
                  <a:cubicBezTo>
                    <a:pt x="4" y="72"/>
                    <a:pt x="4" y="72"/>
                    <a:pt x="4" y="72"/>
                  </a:cubicBezTo>
                  <a:cubicBezTo>
                    <a:pt x="41" y="72"/>
                    <a:pt x="41" y="72"/>
                    <a:pt x="41" y="72"/>
                  </a:cubicBezTo>
                  <a:cubicBezTo>
                    <a:pt x="43" y="72"/>
                    <a:pt x="45" y="71"/>
                    <a:pt x="45" y="67"/>
                  </a:cubicBezTo>
                  <a:cubicBezTo>
                    <a:pt x="45" y="44"/>
                    <a:pt x="45" y="44"/>
                    <a:pt x="45" y="44"/>
                  </a:cubicBezTo>
                  <a:cubicBezTo>
                    <a:pt x="45" y="41"/>
                    <a:pt x="44" y="39"/>
                    <a:pt x="41" y="39"/>
                  </a:cubicBezTo>
                  <a:close/>
                  <a:moveTo>
                    <a:pt x="36" y="111"/>
                  </a:moveTo>
                  <a:cubicBezTo>
                    <a:pt x="9" y="111"/>
                    <a:pt x="9" y="111"/>
                    <a:pt x="9" y="111"/>
                  </a:cubicBezTo>
                  <a:cubicBezTo>
                    <a:pt x="4" y="111"/>
                    <a:pt x="0" y="115"/>
                    <a:pt x="0" y="120"/>
                  </a:cubicBezTo>
                  <a:cubicBezTo>
                    <a:pt x="0" y="174"/>
                    <a:pt x="0" y="174"/>
                    <a:pt x="0" y="174"/>
                  </a:cubicBezTo>
                  <a:cubicBezTo>
                    <a:pt x="0" y="179"/>
                    <a:pt x="4" y="183"/>
                    <a:pt x="9" y="183"/>
                  </a:cubicBezTo>
                  <a:cubicBezTo>
                    <a:pt x="36" y="183"/>
                    <a:pt x="36" y="183"/>
                    <a:pt x="36" y="183"/>
                  </a:cubicBezTo>
                  <a:cubicBezTo>
                    <a:pt x="41" y="183"/>
                    <a:pt x="45" y="179"/>
                    <a:pt x="45" y="174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45" y="115"/>
                    <a:pt x="41" y="111"/>
                    <a:pt x="36" y="111"/>
                  </a:cubicBezTo>
                  <a:close/>
                  <a:moveTo>
                    <a:pt x="36" y="174"/>
                  </a:moveTo>
                  <a:cubicBezTo>
                    <a:pt x="9" y="174"/>
                    <a:pt x="9" y="174"/>
                    <a:pt x="9" y="174"/>
                  </a:cubicBezTo>
                  <a:cubicBezTo>
                    <a:pt x="9" y="120"/>
                    <a:pt x="9" y="120"/>
                    <a:pt x="9" y="120"/>
                  </a:cubicBezTo>
                  <a:cubicBezTo>
                    <a:pt x="36" y="120"/>
                    <a:pt x="36" y="120"/>
                    <a:pt x="36" y="120"/>
                  </a:cubicBezTo>
                  <a:lnTo>
                    <a:pt x="36" y="174"/>
                  </a:lnTo>
                  <a:close/>
                  <a:moveTo>
                    <a:pt x="36" y="222"/>
                  </a:moveTo>
                  <a:cubicBezTo>
                    <a:pt x="9" y="222"/>
                    <a:pt x="9" y="222"/>
                    <a:pt x="9" y="222"/>
                  </a:cubicBezTo>
                  <a:cubicBezTo>
                    <a:pt x="7" y="222"/>
                    <a:pt x="6" y="222"/>
                    <a:pt x="4" y="223"/>
                  </a:cubicBezTo>
                  <a:cubicBezTo>
                    <a:pt x="4" y="223"/>
                    <a:pt x="4" y="223"/>
                    <a:pt x="4" y="223"/>
                  </a:cubicBezTo>
                  <a:cubicBezTo>
                    <a:pt x="6" y="226"/>
                    <a:pt x="7" y="229"/>
                    <a:pt x="9" y="232"/>
                  </a:cubicBezTo>
                  <a:cubicBezTo>
                    <a:pt x="9" y="231"/>
                    <a:pt x="9" y="231"/>
                    <a:pt x="9" y="231"/>
                  </a:cubicBezTo>
                  <a:cubicBezTo>
                    <a:pt x="36" y="231"/>
                    <a:pt x="36" y="231"/>
                    <a:pt x="36" y="231"/>
                  </a:cubicBezTo>
                  <a:cubicBezTo>
                    <a:pt x="36" y="267"/>
                    <a:pt x="36" y="267"/>
                    <a:pt x="36" y="267"/>
                  </a:cubicBezTo>
                  <a:cubicBezTo>
                    <a:pt x="38" y="269"/>
                    <a:pt x="40" y="271"/>
                    <a:pt x="42" y="273"/>
                  </a:cubicBezTo>
                  <a:cubicBezTo>
                    <a:pt x="43" y="274"/>
                    <a:pt x="44" y="274"/>
                    <a:pt x="45" y="275"/>
                  </a:cubicBezTo>
                  <a:cubicBezTo>
                    <a:pt x="45" y="231"/>
                    <a:pt x="45" y="231"/>
                    <a:pt x="45" y="231"/>
                  </a:cubicBezTo>
                  <a:cubicBezTo>
                    <a:pt x="45" y="226"/>
                    <a:pt x="41" y="222"/>
                    <a:pt x="36" y="222"/>
                  </a:cubicBezTo>
                  <a:close/>
                  <a:moveTo>
                    <a:pt x="103" y="0"/>
                  </a:moveTo>
                  <a:cubicBezTo>
                    <a:pt x="75" y="0"/>
                    <a:pt x="75" y="0"/>
                    <a:pt x="75" y="0"/>
                  </a:cubicBezTo>
                  <a:cubicBezTo>
                    <a:pt x="70" y="0"/>
                    <a:pt x="66" y="4"/>
                    <a:pt x="66" y="9"/>
                  </a:cubicBezTo>
                  <a:cubicBezTo>
                    <a:pt x="66" y="63"/>
                    <a:pt x="66" y="63"/>
                    <a:pt x="66" y="63"/>
                  </a:cubicBezTo>
                  <a:cubicBezTo>
                    <a:pt x="66" y="68"/>
                    <a:pt x="70" y="72"/>
                    <a:pt x="75" y="72"/>
                  </a:cubicBezTo>
                  <a:cubicBezTo>
                    <a:pt x="103" y="72"/>
                    <a:pt x="103" y="72"/>
                    <a:pt x="103" y="72"/>
                  </a:cubicBezTo>
                  <a:cubicBezTo>
                    <a:pt x="108" y="72"/>
                    <a:pt x="112" y="68"/>
                    <a:pt x="112" y="63"/>
                  </a:cubicBezTo>
                  <a:cubicBezTo>
                    <a:pt x="112" y="9"/>
                    <a:pt x="112" y="9"/>
                    <a:pt x="112" y="9"/>
                  </a:cubicBezTo>
                  <a:cubicBezTo>
                    <a:pt x="112" y="4"/>
                    <a:pt x="108" y="0"/>
                    <a:pt x="103" y="0"/>
                  </a:cubicBezTo>
                  <a:close/>
                  <a:moveTo>
                    <a:pt x="103" y="63"/>
                  </a:moveTo>
                  <a:cubicBezTo>
                    <a:pt x="75" y="63"/>
                    <a:pt x="75" y="63"/>
                    <a:pt x="75" y="63"/>
                  </a:cubicBezTo>
                  <a:cubicBezTo>
                    <a:pt x="75" y="9"/>
                    <a:pt x="75" y="9"/>
                    <a:pt x="75" y="9"/>
                  </a:cubicBezTo>
                  <a:cubicBezTo>
                    <a:pt x="103" y="9"/>
                    <a:pt x="103" y="9"/>
                    <a:pt x="103" y="9"/>
                  </a:cubicBezTo>
                  <a:lnTo>
                    <a:pt x="103" y="63"/>
                  </a:lnTo>
                  <a:close/>
                  <a:moveTo>
                    <a:pt x="107" y="150"/>
                  </a:moveTo>
                  <a:cubicBezTo>
                    <a:pt x="107" y="150"/>
                    <a:pt x="107" y="150"/>
                    <a:pt x="107" y="150"/>
                  </a:cubicBezTo>
                  <a:cubicBezTo>
                    <a:pt x="104" y="150"/>
                    <a:pt x="103" y="152"/>
                    <a:pt x="103" y="155"/>
                  </a:cubicBezTo>
                  <a:cubicBezTo>
                    <a:pt x="103" y="174"/>
                    <a:pt x="103" y="174"/>
                    <a:pt x="103" y="174"/>
                  </a:cubicBezTo>
                  <a:cubicBezTo>
                    <a:pt x="94" y="174"/>
                    <a:pt x="94" y="174"/>
                    <a:pt x="94" y="174"/>
                  </a:cubicBezTo>
                  <a:cubicBezTo>
                    <a:pt x="94" y="111"/>
                    <a:pt x="94" y="111"/>
                    <a:pt x="94" y="111"/>
                  </a:cubicBezTo>
                  <a:cubicBezTo>
                    <a:pt x="71" y="111"/>
                    <a:pt x="71" y="111"/>
                    <a:pt x="71" y="111"/>
                  </a:cubicBezTo>
                  <a:cubicBezTo>
                    <a:pt x="68" y="111"/>
                    <a:pt x="66" y="112"/>
                    <a:pt x="66" y="115"/>
                  </a:cubicBezTo>
                  <a:cubicBezTo>
                    <a:pt x="66" y="119"/>
                    <a:pt x="68" y="120"/>
                    <a:pt x="71" y="120"/>
                  </a:cubicBezTo>
                  <a:cubicBezTo>
                    <a:pt x="84" y="120"/>
                    <a:pt x="84" y="120"/>
                    <a:pt x="84" y="120"/>
                  </a:cubicBezTo>
                  <a:cubicBezTo>
                    <a:pt x="84" y="174"/>
                    <a:pt x="84" y="174"/>
                    <a:pt x="84" y="174"/>
                  </a:cubicBezTo>
                  <a:cubicBezTo>
                    <a:pt x="71" y="174"/>
                    <a:pt x="71" y="174"/>
                    <a:pt x="71" y="174"/>
                  </a:cubicBezTo>
                  <a:cubicBezTo>
                    <a:pt x="68" y="174"/>
                    <a:pt x="66" y="175"/>
                    <a:pt x="66" y="178"/>
                  </a:cubicBezTo>
                  <a:cubicBezTo>
                    <a:pt x="66" y="181"/>
                    <a:pt x="68" y="183"/>
                    <a:pt x="71" y="183"/>
                  </a:cubicBezTo>
                  <a:cubicBezTo>
                    <a:pt x="107" y="183"/>
                    <a:pt x="107" y="183"/>
                    <a:pt x="107" y="183"/>
                  </a:cubicBezTo>
                  <a:cubicBezTo>
                    <a:pt x="110" y="183"/>
                    <a:pt x="112" y="181"/>
                    <a:pt x="112" y="178"/>
                  </a:cubicBezTo>
                  <a:cubicBezTo>
                    <a:pt x="112" y="172"/>
                    <a:pt x="112" y="172"/>
                    <a:pt x="112" y="172"/>
                  </a:cubicBezTo>
                  <a:cubicBezTo>
                    <a:pt x="110" y="165"/>
                    <a:pt x="108" y="158"/>
                    <a:pt x="107" y="150"/>
                  </a:cubicBezTo>
                  <a:close/>
                  <a:moveTo>
                    <a:pt x="103" y="222"/>
                  </a:moveTo>
                  <a:cubicBezTo>
                    <a:pt x="75" y="222"/>
                    <a:pt x="75" y="222"/>
                    <a:pt x="75" y="222"/>
                  </a:cubicBezTo>
                  <a:cubicBezTo>
                    <a:pt x="70" y="222"/>
                    <a:pt x="66" y="226"/>
                    <a:pt x="66" y="231"/>
                  </a:cubicBezTo>
                  <a:cubicBezTo>
                    <a:pt x="66" y="284"/>
                    <a:pt x="66" y="284"/>
                    <a:pt x="66" y="284"/>
                  </a:cubicBezTo>
                  <a:cubicBezTo>
                    <a:pt x="66" y="289"/>
                    <a:pt x="70" y="294"/>
                    <a:pt x="75" y="294"/>
                  </a:cubicBezTo>
                  <a:cubicBezTo>
                    <a:pt x="103" y="294"/>
                    <a:pt x="103" y="294"/>
                    <a:pt x="103" y="294"/>
                  </a:cubicBezTo>
                  <a:cubicBezTo>
                    <a:pt x="108" y="294"/>
                    <a:pt x="112" y="289"/>
                    <a:pt x="112" y="284"/>
                  </a:cubicBezTo>
                  <a:cubicBezTo>
                    <a:pt x="112" y="231"/>
                    <a:pt x="112" y="231"/>
                    <a:pt x="112" y="231"/>
                  </a:cubicBezTo>
                  <a:cubicBezTo>
                    <a:pt x="112" y="226"/>
                    <a:pt x="108" y="222"/>
                    <a:pt x="103" y="222"/>
                  </a:cubicBezTo>
                  <a:close/>
                  <a:moveTo>
                    <a:pt x="103" y="284"/>
                  </a:moveTo>
                  <a:cubicBezTo>
                    <a:pt x="75" y="284"/>
                    <a:pt x="75" y="284"/>
                    <a:pt x="75" y="284"/>
                  </a:cubicBezTo>
                  <a:cubicBezTo>
                    <a:pt x="75" y="231"/>
                    <a:pt x="75" y="231"/>
                    <a:pt x="75" y="231"/>
                  </a:cubicBezTo>
                  <a:cubicBezTo>
                    <a:pt x="103" y="231"/>
                    <a:pt x="103" y="231"/>
                    <a:pt x="103" y="231"/>
                  </a:cubicBezTo>
                  <a:lnTo>
                    <a:pt x="103" y="284"/>
                  </a:lnTo>
                  <a:close/>
                  <a:moveTo>
                    <a:pt x="133" y="224"/>
                  </a:moveTo>
                  <a:cubicBezTo>
                    <a:pt x="133" y="224"/>
                    <a:pt x="133" y="225"/>
                    <a:pt x="133" y="226"/>
                  </a:cubicBezTo>
                  <a:cubicBezTo>
                    <a:pt x="133" y="230"/>
                    <a:pt x="135" y="231"/>
                    <a:pt x="137" y="231"/>
                  </a:cubicBezTo>
                  <a:cubicBezTo>
                    <a:pt x="138" y="231"/>
                    <a:pt x="138" y="231"/>
                    <a:pt x="138" y="231"/>
                  </a:cubicBezTo>
                  <a:cubicBezTo>
                    <a:pt x="136" y="229"/>
                    <a:pt x="135" y="226"/>
                    <a:pt x="133" y="224"/>
                  </a:cubicBezTo>
                  <a:close/>
                  <a:moveTo>
                    <a:pt x="169" y="269"/>
                  </a:moveTo>
                  <a:cubicBezTo>
                    <a:pt x="169" y="284"/>
                    <a:pt x="169" y="284"/>
                    <a:pt x="169" y="284"/>
                  </a:cubicBezTo>
                  <a:cubicBezTo>
                    <a:pt x="160" y="284"/>
                    <a:pt x="160" y="284"/>
                    <a:pt x="160" y="284"/>
                  </a:cubicBezTo>
                  <a:cubicBezTo>
                    <a:pt x="160" y="260"/>
                    <a:pt x="160" y="260"/>
                    <a:pt x="160" y="260"/>
                  </a:cubicBezTo>
                  <a:cubicBezTo>
                    <a:pt x="157" y="256"/>
                    <a:pt x="154" y="253"/>
                    <a:pt x="151" y="249"/>
                  </a:cubicBezTo>
                  <a:cubicBezTo>
                    <a:pt x="151" y="284"/>
                    <a:pt x="151" y="284"/>
                    <a:pt x="151" y="284"/>
                  </a:cubicBezTo>
                  <a:cubicBezTo>
                    <a:pt x="137" y="284"/>
                    <a:pt x="137" y="284"/>
                    <a:pt x="137" y="284"/>
                  </a:cubicBezTo>
                  <a:cubicBezTo>
                    <a:pt x="135" y="284"/>
                    <a:pt x="133" y="286"/>
                    <a:pt x="133" y="289"/>
                  </a:cubicBezTo>
                  <a:cubicBezTo>
                    <a:pt x="133" y="292"/>
                    <a:pt x="135" y="294"/>
                    <a:pt x="137" y="294"/>
                  </a:cubicBezTo>
                  <a:cubicBezTo>
                    <a:pt x="174" y="294"/>
                    <a:pt x="174" y="294"/>
                    <a:pt x="174" y="294"/>
                  </a:cubicBezTo>
                  <a:cubicBezTo>
                    <a:pt x="176" y="294"/>
                    <a:pt x="178" y="292"/>
                    <a:pt x="178" y="289"/>
                  </a:cubicBezTo>
                  <a:cubicBezTo>
                    <a:pt x="178" y="277"/>
                    <a:pt x="178" y="277"/>
                    <a:pt x="178" y="277"/>
                  </a:cubicBezTo>
                  <a:cubicBezTo>
                    <a:pt x="175" y="274"/>
                    <a:pt x="172" y="272"/>
                    <a:pt x="169" y="269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34" name="Freeform 153"/>
            <p:cNvSpPr>
              <a:spLocks/>
            </p:cNvSpPr>
            <p:nvPr userDrawn="1"/>
          </p:nvSpPr>
          <p:spPr bwMode="gray">
            <a:xfrm>
              <a:off x="11164888" y="5548313"/>
              <a:ext cx="73025" cy="74613"/>
            </a:xfrm>
            <a:custGeom>
              <a:avLst/>
              <a:gdLst>
                <a:gd name="T0" fmla="*/ 40 w 41"/>
                <a:gd name="T1" fmla="*/ 23 h 41"/>
                <a:gd name="T2" fmla="*/ 19 w 41"/>
                <a:gd name="T3" fmla="*/ 40 h 41"/>
                <a:gd name="T4" fmla="*/ 2 w 41"/>
                <a:gd name="T5" fmla="*/ 18 h 41"/>
                <a:gd name="T6" fmla="*/ 23 w 41"/>
                <a:gd name="T7" fmla="*/ 1 h 41"/>
                <a:gd name="T8" fmla="*/ 40 w 41"/>
                <a:gd name="T9" fmla="*/ 2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41">
                  <a:moveTo>
                    <a:pt x="40" y="23"/>
                  </a:moveTo>
                  <a:cubicBezTo>
                    <a:pt x="39" y="33"/>
                    <a:pt x="29" y="41"/>
                    <a:pt x="19" y="40"/>
                  </a:cubicBezTo>
                  <a:cubicBezTo>
                    <a:pt x="8" y="39"/>
                    <a:pt x="0" y="29"/>
                    <a:pt x="2" y="18"/>
                  </a:cubicBezTo>
                  <a:cubicBezTo>
                    <a:pt x="3" y="8"/>
                    <a:pt x="12" y="0"/>
                    <a:pt x="23" y="1"/>
                  </a:cubicBezTo>
                  <a:cubicBezTo>
                    <a:pt x="34" y="2"/>
                    <a:pt x="41" y="12"/>
                    <a:pt x="40" y="23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35" name="Freeform 154"/>
            <p:cNvSpPr>
              <a:spLocks/>
            </p:cNvSpPr>
            <p:nvPr userDrawn="1"/>
          </p:nvSpPr>
          <p:spPr bwMode="gray">
            <a:xfrm>
              <a:off x="11156951" y="5618163"/>
              <a:ext cx="74613" cy="73025"/>
            </a:xfrm>
            <a:custGeom>
              <a:avLst/>
              <a:gdLst>
                <a:gd name="T0" fmla="*/ 40 w 41"/>
                <a:gd name="T1" fmla="*/ 22 h 40"/>
                <a:gd name="T2" fmla="*/ 19 w 41"/>
                <a:gd name="T3" fmla="*/ 39 h 40"/>
                <a:gd name="T4" fmla="*/ 1 w 41"/>
                <a:gd name="T5" fmla="*/ 18 h 40"/>
                <a:gd name="T6" fmla="*/ 23 w 41"/>
                <a:gd name="T7" fmla="*/ 1 h 40"/>
                <a:gd name="T8" fmla="*/ 40 w 41"/>
                <a:gd name="T9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40">
                  <a:moveTo>
                    <a:pt x="40" y="22"/>
                  </a:moveTo>
                  <a:cubicBezTo>
                    <a:pt x="39" y="33"/>
                    <a:pt x="29" y="40"/>
                    <a:pt x="19" y="39"/>
                  </a:cubicBezTo>
                  <a:cubicBezTo>
                    <a:pt x="8" y="38"/>
                    <a:pt x="0" y="29"/>
                    <a:pt x="1" y="18"/>
                  </a:cubicBezTo>
                  <a:cubicBezTo>
                    <a:pt x="3" y="7"/>
                    <a:pt x="12" y="0"/>
                    <a:pt x="23" y="1"/>
                  </a:cubicBezTo>
                  <a:cubicBezTo>
                    <a:pt x="33" y="2"/>
                    <a:pt x="41" y="11"/>
                    <a:pt x="40" y="22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36" name="Freeform 155"/>
            <p:cNvSpPr>
              <a:spLocks/>
            </p:cNvSpPr>
            <p:nvPr userDrawn="1"/>
          </p:nvSpPr>
          <p:spPr bwMode="gray">
            <a:xfrm>
              <a:off x="11150601" y="5686425"/>
              <a:ext cx="73025" cy="74613"/>
            </a:xfrm>
            <a:custGeom>
              <a:avLst/>
              <a:gdLst>
                <a:gd name="T0" fmla="*/ 40 w 41"/>
                <a:gd name="T1" fmla="*/ 23 h 41"/>
                <a:gd name="T2" fmla="*/ 18 w 41"/>
                <a:gd name="T3" fmla="*/ 40 h 41"/>
                <a:gd name="T4" fmla="*/ 1 w 41"/>
                <a:gd name="T5" fmla="*/ 18 h 41"/>
                <a:gd name="T6" fmla="*/ 23 w 41"/>
                <a:gd name="T7" fmla="*/ 1 h 41"/>
                <a:gd name="T8" fmla="*/ 40 w 41"/>
                <a:gd name="T9" fmla="*/ 2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41">
                  <a:moveTo>
                    <a:pt x="40" y="23"/>
                  </a:moveTo>
                  <a:cubicBezTo>
                    <a:pt x="39" y="33"/>
                    <a:pt x="29" y="41"/>
                    <a:pt x="18" y="40"/>
                  </a:cubicBezTo>
                  <a:cubicBezTo>
                    <a:pt x="8" y="39"/>
                    <a:pt x="0" y="29"/>
                    <a:pt x="1" y="18"/>
                  </a:cubicBezTo>
                  <a:cubicBezTo>
                    <a:pt x="2" y="8"/>
                    <a:pt x="12" y="0"/>
                    <a:pt x="23" y="1"/>
                  </a:cubicBezTo>
                  <a:cubicBezTo>
                    <a:pt x="33" y="2"/>
                    <a:pt x="41" y="12"/>
                    <a:pt x="40" y="23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37" name="Freeform 156"/>
            <p:cNvSpPr>
              <a:spLocks/>
            </p:cNvSpPr>
            <p:nvPr userDrawn="1"/>
          </p:nvSpPr>
          <p:spPr bwMode="gray">
            <a:xfrm>
              <a:off x="11142663" y="5757863"/>
              <a:ext cx="74613" cy="71438"/>
            </a:xfrm>
            <a:custGeom>
              <a:avLst/>
              <a:gdLst>
                <a:gd name="T0" fmla="*/ 40 w 41"/>
                <a:gd name="T1" fmla="*/ 22 h 40"/>
                <a:gd name="T2" fmla="*/ 18 w 41"/>
                <a:gd name="T3" fmla="*/ 39 h 40"/>
                <a:gd name="T4" fmla="*/ 1 w 41"/>
                <a:gd name="T5" fmla="*/ 18 h 40"/>
                <a:gd name="T6" fmla="*/ 22 w 41"/>
                <a:gd name="T7" fmla="*/ 1 h 40"/>
                <a:gd name="T8" fmla="*/ 40 w 41"/>
                <a:gd name="T9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40">
                  <a:moveTo>
                    <a:pt x="40" y="22"/>
                  </a:moveTo>
                  <a:cubicBezTo>
                    <a:pt x="38" y="33"/>
                    <a:pt x="29" y="40"/>
                    <a:pt x="18" y="39"/>
                  </a:cubicBezTo>
                  <a:cubicBezTo>
                    <a:pt x="8" y="38"/>
                    <a:pt x="0" y="29"/>
                    <a:pt x="1" y="18"/>
                  </a:cubicBezTo>
                  <a:cubicBezTo>
                    <a:pt x="2" y="7"/>
                    <a:pt x="12" y="0"/>
                    <a:pt x="22" y="1"/>
                  </a:cubicBezTo>
                  <a:cubicBezTo>
                    <a:pt x="33" y="2"/>
                    <a:pt x="41" y="11"/>
                    <a:pt x="40" y="22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38" name="Freeform 157"/>
            <p:cNvSpPr>
              <a:spLocks/>
            </p:cNvSpPr>
            <p:nvPr userDrawn="1"/>
          </p:nvSpPr>
          <p:spPr bwMode="gray">
            <a:xfrm>
              <a:off x="11136313" y="5826125"/>
              <a:ext cx="73025" cy="73025"/>
            </a:xfrm>
            <a:custGeom>
              <a:avLst/>
              <a:gdLst>
                <a:gd name="T0" fmla="*/ 39 w 41"/>
                <a:gd name="T1" fmla="*/ 23 h 41"/>
                <a:gd name="T2" fmla="*/ 18 w 41"/>
                <a:gd name="T3" fmla="*/ 40 h 41"/>
                <a:gd name="T4" fmla="*/ 1 w 41"/>
                <a:gd name="T5" fmla="*/ 18 h 41"/>
                <a:gd name="T6" fmla="*/ 22 w 41"/>
                <a:gd name="T7" fmla="*/ 1 h 41"/>
                <a:gd name="T8" fmla="*/ 39 w 41"/>
                <a:gd name="T9" fmla="*/ 2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41">
                  <a:moveTo>
                    <a:pt x="39" y="23"/>
                  </a:moveTo>
                  <a:cubicBezTo>
                    <a:pt x="38" y="33"/>
                    <a:pt x="29" y="41"/>
                    <a:pt x="18" y="40"/>
                  </a:cubicBezTo>
                  <a:cubicBezTo>
                    <a:pt x="7" y="39"/>
                    <a:pt x="0" y="29"/>
                    <a:pt x="1" y="18"/>
                  </a:cubicBezTo>
                  <a:cubicBezTo>
                    <a:pt x="2" y="8"/>
                    <a:pt x="12" y="0"/>
                    <a:pt x="22" y="1"/>
                  </a:cubicBezTo>
                  <a:cubicBezTo>
                    <a:pt x="33" y="2"/>
                    <a:pt x="41" y="12"/>
                    <a:pt x="39" y="23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39" name="Freeform 158"/>
            <p:cNvSpPr>
              <a:spLocks/>
            </p:cNvSpPr>
            <p:nvPr userDrawn="1"/>
          </p:nvSpPr>
          <p:spPr bwMode="gray">
            <a:xfrm>
              <a:off x="11128376" y="5895975"/>
              <a:ext cx="71438" cy="71438"/>
            </a:xfrm>
            <a:custGeom>
              <a:avLst/>
              <a:gdLst>
                <a:gd name="T0" fmla="*/ 39 w 40"/>
                <a:gd name="T1" fmla="*/ 22 h 40"/>
                <a:gd name="T2" fmla="*/ 18 w 40"/>
                <a:gd name="T3" fmla="*/ 39 h 40"/>
                <a:gd name="T4" fmla="*/ 1 w 40"/>
                <a:gd name="T5" fmla="*/ 18 h 40"/>
                <a:gd name="T6" fmla="*/ 22 w 40"/>
                <a:gd name="T7" fmla="*/ 1 h 40"/>
                <a:gd name="T8" fmla="*/ 39 w 40"/>
                <a:gd name="T9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39" y="22"/>
                  </a:moveTo>
                  <a:cubicBezTo>
                    <a:pt x="38" y="33"/>
                    <a:pt x="29" y="40"/>
                    <a:pt x="18" y="39"/>
                  </a:cubicBezTo>
                  <a:cubicBezTo>
                    <a:pt x="7" y="38"/>
                    <a:pt x="0" y="29"/>
                    <a:pt x="1" y="18"/>
                  </a:cubicBezTo>
                  <a:cubicBezTo>
                    <a:pt x="2" y="7"/>
                    <a:pt x="11" y="0"/>
                    <a:pt x="22" y="1"/>
                  </a:cubicBezTo>
                  <a:cubicBezTo>
                    <a:pt x="33" y="2"/>
                    <a:pt x="40" y="11"/>
                    <a:pt x="39" y="22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40" name="Freeform 159"/>
            <p:cNvSpPr>
              <a:spLocks/>
            </p:cNvSpPr>
            <p:nvPr userDrawn="1"/>
          </p:nvSpPr>
          <p:spPr bwMode="gray">
            <a:xfrm>
              <a:off x="8037513" y="5781675"/>
              <a:ext cx="649288" cy="263525"/>
            </a:xfrm>
            <a:custGeom>
              <a:avLst/>
              <a:gdLst>
                <a:gd name="T0" fmla="*/ 39 w 360"/>
                <a:gd name="T1" fmla="*/ 142 h 146"/>
                <a:gd name="T2" fmla="*/ 360 w 360"/>
                <a:gd name="T3" fmla="*/ 55 h 146"/>
                <a:gd name="T4" fmla="*/ 345 w 360"/>
                <a:gd name="T5" fmla="*/ 0 h 146"/>
                <a:gd name="T6" fmla="*/ 25 w 360"/>
                <a:gd name="T7" fmla="*/ 87 h 146"/>
                <a:gd name="T8" fmla="*/ 4 w 360"/>
                <a:gd name="T9" fmla="*/ 121 h 146"/>
                <a:gd name="T10" fmla="*/ 39 w 360"/>
                <a:gd name="T11" fmla="*/ 142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0" h="146">
                  <a:moveTo>
                    <a:pt x="39" y="142"/>
                  </a:moveTo>
                  <a:cubicBezTo>
                    <a:pt x="360" y="55"/>
                    <a:pt x="360" y="55"/>
                    <a:pt x="360" y="55"/>
                  </a:cubicBezTo>
                  <a:cubicBezTo>
                    <a:pt x="345" y="0"/>
                    <a:pt x="345" y="0"/>
                    <a:pt x="345" y="0"/>
                  </a:cubicBezTo>
                  <a:cubicBezTo>
                    <a:pt x="25" y="87"/>
                    <a:pt x="25" y="87"/>
                    <a:pt x="25" y="87"/>
                  </a:cubicBezTo>
                  <a:cubicBezTo>
                    <a:pt x="9" y="91"/>
                    <a:pt x="0" y="106"/>
                    <a:pt x="4" y="121"/>
                  </a:cubicBezTo>
                  <a:cubicBezTo>
                    <a:pt x="9" y="137"/>
                    <a:pt x="24" y="146"/>
                    <a:pt x="39" y="142"/>
                  </a:cubicBezTo>
                </a:path>
              </a:pathLst>
            </a:cu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41" name="Freeform 160"/>
            <p:cNvSpPr>
              <a:spLocks/>
            </p:cNvSpPr>
            <p:nvPr userDrawn="1"/>
          </p:nvSpPr>
          <p:spPr bwMode="gray">
            <a:xfrm>
              <a:off x="8070851" y="5924550"/>
              <a:ext cx="90488" cy="114300"/>
            </a:xfrm>
            <a:custGeom>
              <a:avLst/>
              <a:gdLst>
                <a:gd name="T0" fmla="*/ 33 w 50"/>
                <a:gd name="T1" fmla="*/ 0 h 64"/>
                <a:gd name="T2" fmla="*/ 6 w 50"/>
                <a:gd name="T3" fmla="*/ 8 h 64"/>
                <a:gd name="T4" fmla="*/ 3 w 50"/>
                <a:gd name="T5" fmla="*/ 8 h 64"/>
                <a:gd name="T6" fmla="*/ 3 w 50"/>
                <a:gd name="T7" fmla="*/ 8 h 64"/>
                <a:gd name="T8" fmla="*/ 0 w 50"/>
                <a:gd name="T9" fmla="*/ 10 h 64"/>
                <a:gd name="T10" fmla="*/ 10 w 50"/>
                <a:gd name="T11" fmla="*/ 63 h 64"/>
                <a:gd name="T12" fmla="*/ 15 w 50"/>
                <a:gd name="T13" fmla="*/ 64 h 64"/>
                <a:gd name="T14" fmla="*/ 16 w 50"/>
                <a:gd name="T15" fmla="*/ 63 h 64"/>
                <a:gd name="T16" fmla="*/ 18 w 50"/>
                <a:gd name="T17" fmla="*/ 63 h 64"/>
                <a:gd name="T18" fmla="*/ 20 w 50"/>
                <a:gd name="T19" fmla="*/ 63 h 64"/>
                <a:gd name="T20" fmla="*/ 50 w 50"/>
                <a:gd name="T21" fmla="*/ 55 h 64"/>
                <a:gd name="T22" fmla="*/ 33 w 50"/>
                <a:gd name="T23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0" h="64">
                  <a:moveTo>
                    <a:pt x="33" y="0"/>
                  </a:moveTo>
                  <a:cubicBezTo>
                    <a:pt x="6" y="8"/>
                    <a:pt x="6" y="8"/>
                    <a:pt x="6" y="8"/>
                  </a:cubicBezTo>
                  <a:cubicBezTo>
                    <a:pt x="5" y="8"/>
                    <a:pt x="4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9"/>
                    <a:pt x="1" y="9"/>
                    <a:pt x="0" y="10"/>
                  </a:cubicBezTo>
                  <a:cubicBezTo>
                    <a:pt x="10" y="63"/>
                    <a:pt x="10" y="63"/>
                    <a:pt x="10" y="63"/>
                  </a:cubicBezTo>
                  <a:cubicBezTo>
                    <a:pt x="12" y="64"/>
                    <a:pt x="13" y="64"/>
                    <a:pt x="15" y="64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63"/>
                    <a:pt x="17" y="63"/>
                    <a:pt x="18" y="63"/>
                  </a:cubicBezTo>
                  <a:cubicBezTo>
                    <a:pt x="19" y="63"/>
                    <a:pt x="19" y="63"/>
                    <a:pt x="20" y="63"/>
                  </a:cubicBezTo>
                  <a:cubicBezTo>
                    <a:pt x="50" y="55"/>
                    <a:pt x="50" y="55"/>
                    <a:pt x="50" y="55"/>
                  </a:cubicBezTo>
                  <a:lnTo>
                    <a:pt x="33" y="0"/>
                  </a:lnTo>
                  <a:close/>
                </a:path>
              </a:pathLst>
            </a:custGeom>
            <a:solidFill>
              <a:srgbClr val="0D5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42" name="Freeform 161"/>
            <p:cNvSpPr>
              <a:spLocks/>
            </p:cNvSpPr>
            <p:nvPr userDrawn="1"/>
          </p:nvSpPr>
          <p:spPr bwMode="gray">
            <a:xfrm>
              <a:off x="8091488" y="5668963"/>
              <a:ext cx="554038" cy="960438"/>
            </a:xfrm>
            <a:custGeom>
              <a:avLst/>
              <a:gdLst>
                <a:gd name="T0" fmla="*/ 238 w 307"/>
                <a:gd name="T1" fmla="*/ 303 h 535"/>
                <a:gd name="T2" fmla="*/ 278 w 307"/>
                <a:gd name="T3" fmla="*/ 206 h 535"/>
                <a:gd name="T4" fmla="*/ 281 w 307"/>
                <a:gd name="T5" fmla="*/ 159 h 535"/>
                <a:gd name="T6" fmla="*/ 244 w 307"/>
                <a:gd name="T7" fmla="*/ 27 h 535"/>
                <a:gd name="T8" fmla="*/ 243 w 307"/>
                <a:gd name="T9" fmla="*/ 27 h 535"/>
                <a:gd name="T10" fmla="*/ 206 w 307"/>
                <a:gd name="T11" fmla="*/ 3 h 535"/>
                <a:gd name="T12" fmla="*/ 177 w 307"/>
                <a:gd name="T13" fmla="*/ 41 h 535"/>
                <a:gd name="T14" fmla="*/ 178 w 307"/>
                <a:gd name="T15" fmla="*/ 43 h 535"/>
                <a:gd name="T16" fmla="*/ 178 w 307"/>
                <a:gd name="T17" fmla="*/ 43 h 535"/>
                <a:gd name="T18" fmla="*/ 142 w 307"/>
                <a:gd name="T19" fmla="*/ 23 h 535"/>
                <a:gd name="T20" fmla="*/ 113 w 307"/>
                <a:gd name="T21" fmla="*/ 59 h 535"/>
                <a:gd name="T22" fmla="*/ 78 w 307"/>
                <a:gd name="T23" fmla="*/ 41 h 535"/>
                <a:gd name="T24" fmla="*/ 49 w 307"/>
                <a:gd name="T25" fmla="*/ 80 h 535"/>
                <a:gd name="T26" fmla="*/ 55 w 307"/>
                <a:gd name="T27" fmla="*/ 95 h 535"/>
                <a:gd name="T28" fmla="*/ 32 w 307"/>
                <a:gd name="T29" fmla="*/ 90 h 535"/>
                <a:gd name="T30" fmla="*/ 3 w 307"/>
                <a:gd name="T31" fmla="*/ 128 h 535"/>
                <a:gd name="T32" fmla="*/ 3 w 307"/>
                <a:gd name="T33" fmla="*/ 129 h 535"/>
                <a:gd name="T34" fmla="*/ 3 w 307"/>
                <a:gd name="T35" fmla="*/ 129 h 535"/>
                <a:gd name="T36" fmla="*/ 46 w 307"/>
                <a:gd name="T37" fmla="*/ 364 h 535"/>
                <a:gd name="T38" fmla="*/ 94 w 307"/>
                <a:gd name="T39" fmla="*/ 535 h 535"/>
                <a:gd name="T40" fmla="*/ 307 w 307"/>
                <a:gd name="T41" fmla="*/ 528 h 535"/>
                <a:gd name="T42" fmla="*/ 238 w 307"/>
                <a:gd name="T43" fmla="*/ 303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7" h="535">
                  <a:moveTo>
                    <a:pt x="238" y="303"/>
                  </a:moveTo>
                  <a:cubicBezTo>
                    <a:pt x="278" y="206"/>
                    <a:pt x="278" y="206"/>
                    <a:pt x="278" y="206"/>
                  </a:cubicBezTo>
                  <a:cubicBezTo>
                    <a:pt x="285" y="192"/>
                    <a:pt x="286" y="175"/>
                    <a:pt x="281" y="159"/>
                  </a:cubicBezTo>
                  <a:cubicBezTo>
                    <a:pt x="244" y="27"/>
                    <a:pt x="244" y="27"/>
                    <a:pt x="244" y="27"/>
                  </a:cubicBezTo>
                  <a:cubicBezTo>
                    <a:pt x="243" y="27"/>
                    <a:pt x="243" y="27"/>
                    <a:pt x="243" y="27"/>
                  </a:cubicBezTo>
                  <a:cubicBezTo>
                    <a:pt x="239" y="11"/>
                    <a:pt x="223" y="0"/>
                    <a:pt x="206" y="3"/>
                  </a:cubicBezTo>
                  <a:cubicBezTo>
                    <a:pt x="188" y="5"/>
                    <a:pt x="175" y="22"/>
                    <a:pt x="177" y="41"/>
                  </a:cubicBezTo>
                  <a:cubicBezTo>
                    <a:pt x="177" y="42"/>
                    <a:pt x="178" y="42"/>
                    <a:pt x="178" y="43"/>
                  </a:cubicBezTo>
                  <a:cubicBezTo>
                    <a:pt x="178" y="43"/>
                    <a:pt x="178" y="43"/>
                    <a:pt x="178" y="43"/>
                  </a:cubicBezTo>
                  <a:cubicBezTo>
                    <a:pt x="172" y="29"/>
                    <a:pt x="157" y="20"/>
                    <a:pt x="142" y="23"/>
                  </a:cubicBezTo>
                  <a:cubicBezTo>
                    <a:pt x="124" y="25"/>
                    <a:pt x="111" y="41"/>
                    <a:pt x="113" y="59"/>
                  </a:cubicBezTo>
                  <a:cubicBezTo>
                    <a:pt x="106" y="47"/>
                    <a:pt x="93" y="39"/>
                    <a:pt x="78" y="41"/>
                  </a:cubicBezTo>
                  <a:cubicBezTo>
                    <a:pt x="59" y="44"/>
                    <a:pt x="47" y="61"/>
                    <a:pt x="49" y="80"/>
                  </a:cubicBezTo>
                  <a:cubicBezTo>
                    <a:pt x="50" y="86"/>
                    <a:pt x="52" y="91"/>
                    <a:pt x="55" y="95"/>
                  </a:cubicBezTo>
                  <a:cubicBezTo>
                    <a:pt x="49" y="91"/>
                    <a:pt x="40" y="88"/>
                    <a:pt x="32" y="90"/>
                  </a:cubicBezTo>
                  <a:cubicBezTo>
                    <a:pt x="13" y="92"/>
                    <a:pt x="0" y="109"/>
                    <a:pt x="3" y="128"/>
                  </a:cubicBezTo>
                  <a:cubicBezTo>
                    <a:pt x="3" y="128"/>
                    <a:pt x="3" y="129"/>
                    <a:pt x="3" y="129"/>
                  </a:cubicBezTo>
                  <a:cubicBezTo>
                    <a:pt x="3" y="129"/>
                    <a:pt x="3" y="129"/>
                    <a:pt x="3" y="129"/>
                  </a:cubicBezTo>
                  <a:cubicBezTo>
                    <a:pt x="46" y="364"/>
                    <a:pt x="46" y="364"/>
                    <a:pt x="46" y="364"/>
                  </a:cubicBezTo>
                  <a:cubicBezTo>
                    <a:pt x="49" y="368"/>
                    <a:pt x="94" y="535"/>
                    <a:pt x="94" y="535"/>
                  </a:cubicBezTo>
                  <a:cubicBezTo>
                    <a:pt x="307" y="528"/>
                    <a:pt x="307" y="528"/>
                    <a:pt x="307" y="528"/>
                  </a:cubicBezTo>
                  <a:cubicBezTo>
                    <a:pt x="238" y="303"/>
                    <a:pt x="238" y="303"/>
                    <a:pt x="238" y="303"/>
                  </a:cubicBezTo>
                </a:path>
              </a:pathLst>
            </a:custGeom>
            <a:solidFill>
              <a:srgbClr val="BB91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43" name="Freeform 162"/>
            <p:cNvSpPr>
              <a:spLocks/>
            </p:cNvSpPr>
            <p:nvPr userDrawn="1"/>
          </p:nvSpPr>
          <p:spPr bwMode="gray">
            <a:xfrm>
              <a:off x="8091488" y="5829300"/>
              <a:ext cx="295275" cy="823913"/>
            </a:xfrm>
            <a:custGeom>
              <a:avLst/>
              <a:gdLst>
                <a:gd name="T0" fmla="*/ 164 w 164"/>
                <a:gd name="T1" fmla="*/ 453 h 459"/>
                <a:gd name="T2" fmla="*/ 34 w 164"/>
                <a:gd name="T3" fmla="*/ 30 h 459"/>
                <a:gd name="T4" fmla="*/ 34 w 164"/>
                <a:gd name="T5" fmla="*/ 30 h 459"/>
                <a:gd name="T6" fmla="*/ 33 w 164"/>
                <a:gd name="T7" fmla="*/ 29 h 459"/>
                <a:gd name="T8" fmla="*/ 43 w 164"/>
                <a:gd name="T9" fmla="*/ 1 h 459"/>
                <a:gd name="T10" fmla="*/ 32 w 164"/>
                <a:gd name="T11" fmla="*/ 1 h 459"/>
                <a:gd name="T12" fmla="*/ 3 w 164"/>
                <a:gd name="T13" fmla="*/ 39 h 459"/>
                <a:gd name="T14" fmla="*/ 3 w 164"/>
                <a:gd name="T15" fmla="*/ 40 h 459"/>
                <a:gd name="T16" fmla="*/ 3 w 164"/>
                <a:gd name="T17" fmla="*/ 40 h 459"/>
                <a:gd name="T18" fmla="*/ 46 w 164"/>
                <a:gd name="T19" fmla="*/ 275 h 459"/>
                <a:gd name="T20" fmla="*/ 97 w 164"/>
                <a:gd name="T21" fmla="*/ 459 h 459"/>
                <a:gd name="T22" fmla="*/ 164 w 164"/>
                <a:gd name="T23" fmla="*/ 453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4" h="459">
                  <a:moveTo>
                    <a:pt x="164" y="453"/>
                  </a:moveTo>
                  <a:cubicBezTo>
                    <a:pt x="34" y="30"/>
                    <a:pt x="34" y="30"/>
                    <a:pt x="34" y="30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4" y="30"/>
                    <a:pt x="34" y="30"/>
                    <a:pt x="33" y="29"/>
                  </a:cubicBezTo>
                  <a:cubicBezTo>
                    <a:pt x="32" y="18"/>
                    <a:pt x="36" y="8"/>
                    <a:pt x="43" y="1"/>
                  </a:cubicBezTo>
                  <a:cubicBezTo>
                    <a:pt x="39" y="0"/>
                    <a:pt x="35" y="0"/>
                    <a:pt x="32" y="1"/>
                  </a:cubicBezTo>
                  <a:cubicBezTo>
                    <a:pt x="13" y="3"/>
                    <a:pt x="0" y="20"/>
                    <a:pt x="3" y="39"/>
                  </a:cubicBezTo>
                  <a:cubicBezTo>
                    <a:pt x="3" y="39"/>
                    <a:pt x="3" y="40"/>
                    <a:pt x="3" y="40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46" y="275"/>
                    <a:pt x="46" y="275"/>
                    <a:pt x="46" y="275"/>
                  </a:cubicBezTo>
                  <a:cubicBezTo>
                    <a:pt x="49" y="279"/>
                    <a:pt x="97" y="459"/>
                    <a:pt x="97" y="459"/>
                  </a:cubicBezTo>
                  <a:cubicBezTo>
                    <a:pt x="164" y="453"/>
                    <a:pt x="164" y="453"/>
                    <a:pt x="164" y="453"/>
                  </a:cubicBezTo>
                </a:path>
              </a:pathLst>
            </a:custGeom>
            <a:solidFill>
              <a:srgbClr val="AB84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44" name="Freeform 163"/>
            <p:cNvSpPr>
              <a:spLocks/>
            </p:cNvSpPr>
            <p:nvPr userDrawn="1"/>
          </p:nvSpPr>
          <p:spPr bwMode="gray">
            <a:xfrm>
              <a:off x="8150226" y="6272213"/>
              <a:ext cx="477838" cy="203200"/>
            </a:xfrm>
            <a:custGeom>
              <a:avLst/>
              <a:gdLst>
                <a:gd name="T0" fmla="*/ 263 w 264"/>
                <a:gd name="T1" fmla="*/ 58 h 113"/>
                <a:gd name="T2" fmla="*/ 256 w 264"/>
                <a:gd name="T3" fmla="*/ 69 h 113"/>
                <a:gd name="T4" fmla="*/ 21 w 264"/>
                <a:gd name="T5" fmla="*/ 112 h 113"/>
                <a:gd name="T6" fmla="*/ 10 w 264"/>
                <a:gd name="T7" fmla="*/ 105 h 113"/>
                <a:gd name="T8" fmla="*/ 1 w 264"/>
                <a:gd name="T9" fmla="*/ 55 h 113"/>
                <a:gd name="T10" fmla="*/ 8 w 264"/>
                <a:gd name="T11" fmla="*/ 44 h 113"/>
                <a:gd name="T12" fmla="*/ 243 w 264"/>
                <a:gd name="T13" fmla="*/ 1 h 113"/>
                <a:gd name="T14" fmla="*/ 254 w 264"/>
                <a:gd name="T15" fmla="*/ 8 h 113"/>
                <a:gd name="T16" fmla="*/ 263 w 264"/>
                <a:gd name="T17" fmla="*/ 58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4" h="113">
                  <a:moveTo>
                    <a:pt x="263" y="58"/>
                  </a:moveTo>
                  <a:cubicBezTo>
                    <a:pt x="264" y="63"/>
                    <a:pt x="261" y="68"/>
                    <a:pt x="256" y="69"/>
                  </a:cubicBezTo>
                  <a:cubicBezTo>
                    <a:pt x="21" y="112"/>
                    <a:pt x="21" y="112"/>
                    <a:pt x="21" y="112"/>
                  </a:cubicBezTo>
                  <a:cubicBezTo>
                    <a:pt x="16" y="113"/>
                    <a:pt x="11" y="110"/>
                    <a:pt x="10" y="105"/>
                  </a:cubicBezTo>
                  <a:cubicBezTo>
                    <a:pt x="1" y="55"/>
                    <a:pt x="1" y="55"/>
                    <a:pt x="1" y="55"/>
                  </a:cubicBezTo>
                  <a:cubicBezTo>
                    <a:pt x="0" y="50"/>
                    <a:pt x="3" y="45"/>
                    <a:pt x="8" y="44"/>
                  </a:cubicBezTo>
                  <a:cubicBezTo>
                    <a:pt x="243" y="1"/>
                    <a:pt x="243" y="1"/>
                    <a:pt x="243" y="1"/>
                  </a:cubicBezTo>
                  <a:cubicBezTo>
                    <a:pt x="248" y="0"/>
                    <a:pt x="253" y="3"/>
                    <a:pt x="254" y="8"/>
                  </a:cubicBezTo>
                  <a:cubicBezTo>
                    <a:pt x="263" y="58"/>
                    <a:pt x="263" y="58"/>
                    <a:pt x="263" y="58"/>
                  </a:cubicBezTo>
                </a:path>
              </a:pathLst>
            </a:custGeom>
            <a:solidFill>
              <a:srgbClr val="737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45" name="Freeform 164"/>
            <p:cNvSpPr>
              <a:spLocks/>
            </p:cNvSpPr>
            <p:nvPr userDrawn="1"/>
          </p:nvSpPr>
          <p:spPr bwMode="gray">
            <a:xfrm>
              <a:off x="8151813" y="6272213"/>
              <a:ext cx="473075" cy="203200"/>
            </a:xfrm>
            <a:custGeom>
              <a:avLst/>
              <a:gdLst>
                <a:gd name="T0" fmla="*/ 244 w 262"/>
                <a:gd name="T1" fmla="*/ 0 h 113"/>
                <a:gd name="T2" fmla="*/ 242 w 262"/>
                <a:gd name="T3" fmla="*/ 1 h 113"/>
                <a:gd name="T4" fmla="*/ 76 w 262"/>
                <a:gd name="T5" fmla="*/ 31 h 113"/>
                <a:gd name="T6" fmla="*/ 16 w 262"/>
                <a:gd name="T7" fmla="*/ 42 h 113"/>
                <a:gd name="T8" fmla="*/ 7 w 262"/>
                <a:gd name="T9" fmla="*/ 44 h 113"/>
                <a:gd name="T10" fmla="*/ 0 w 262"/>
                <a:gd name="T11" fmla="*/ 53 h 113"/>
                <a:gd name="T12" fmla="*/ 0 w 262"/>
                <a:gd name="T13" fmla="*/ 55 h 113"/>
                <a:gd name="T14" fmla="*/ 9 w 262"/>
                <a:gd name="T15" fmla="*/ 105 h 113"/>
                <a:gd name="T16" fmla="*/ 18 w 262"/>
                <a:gd name="T17" fmla="*/ 113 h 113"/>
                <a:gd name="T18" fmla="*/ 20 w 262"/>
                <a:gd name="T19" fmla="*/ 112 h 113"/>
                <a:gd name="T20" fmla="*/ 255 w 262"/>
                <a:gd name="T21" fmla="*/ 69 h 113"/>
                <a:gd name="T22" fmla="*/ 262 w 262"/>
                <a:gd name="T23" fmla="*/ 60 h 113"/>
                <a:gd name="T24" fmla="*/ 262 w 262"/>
                <a:gd name="T25" fmla="*/ 58 h 113"/>
                <a:gd name="T26" fmla="*/ 253 w 262"/>
                <a:gd name="T27" fmla="*/ 8 h 113"/>
                <a:gd name="T28" fmla="*/ 244 w 262"/>
                <a:gd name="T29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2" h="113">
                  <a:moveTo>
                    <a:pt x="244" y="0"/>
                  </a:moveTo>
                  <a:cubicBezTo>
                    <a:pt x="243" y="0"/>
                    <a:pt x="243" y="1"/>
                    <a:pt x="242" y="1"/>
                  </a:cubicBezTo>
                  <a:cubicBezTo>
                    <a:pt x="76" y="31"/>
                    <a:pt x="76" y="31"/>
                    <a:pt x="76" y="31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3" y="45"/>
                    <a:pt x="0" y="49"/>
                    <a:pt x="0" y="53"/>
                  </a:cubicBezTo>
                  <a:cubicBezTo>
                    <a:pt x="0" y="54"/>
                    <a:pt x="0" y="54"/>
                    <a:pt x="0" y="55"/>
                  </a:cubicBezTo>
                  <a:cubicBezTo>
                    <a:pt x="9" y="105"/>
                    <a:pt x="9" y="105"/>
                    <a:pt x="9" y="105"/>
                  </a:cubicBezTo>
                  <a:cubicBezTo>
                    <a:pt x="10" y="109"/>
                    <a:pt x="14" y="113"/>
                    <a:pt x="18" y="113"/>
                  </a:cubicBezTo>
                  <a:cubicBezTo>
                    <a:pt x="19" y="113"/>
                    <a:pt x="19" y="113"/>
                    <a:pt x="20" y="112"/>
                  </a:cubicBezTo>
                  <a:cubicBezTo>
                    <a:pt x="255" y="69"/>
                    <a:pt x="255" y="69"/>
                    <a:pt x="255" y="69"/>
                  </a:cubicBezTo>
                  <a:cubicBezTo>
                    <a:pt x="259" y="68"/>
                    <a:pt x="262" y="64"/>
                    <a:pt x="262" y="60"/>
                  </a:cubicBezTo>
                  <a:cubicBezTo>
                    <a:pt x="262" y="59"/>
                    <a:pt x="262" y="59"/>
                    <a:pt x="262" y="58"/>
                  </a:cubicBezTo>
                  <a:cubicBezTo>
                    <a:pt x="253" y="8"/>
                    <a:pt x="253" y="8"/>
                    <a:pt x="253" y="8"/>
                  </a:cubicBezTo>
                  <a:cubicBezTo>
                    <a:pt x="252" y="4"/>
                    <a:pt x="248" y="0"/>
                    <a:pt x="244" y="0"/>
                  </a:cubicBezTo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46" name="Freeform 165"/>
            <p:cNvSpPr>
              <a:spLocks/>
            </p:cNvSpPr>
            <p:nvPr userDrawn="1"/>
          </p:nvSpPr>
          <p:spPr bwMode="gray">
            <a:xfrm>
              <a:off x="8235951" y="6286500"/>
              <a:ext cx="306388" cy="174625"/>
            </a:xfrm>
            <a:custGeom>
              <a:avLst/>
              <a:gdLst>
                <a:gd name="T0" fmla="*/ 193 w 193"/>
                <a:gd name="T1" fmla="*/ 77 h 110"/>
                <a:gd name="T2" fmla="*/ 13 w 193"/>
                <a:gd name="T3" fmla="*/ 110 h 110"/>
                <a:gd name="T4" fmla="*/ 0 w 193"/>
                <a:gd name="T5" fmla="*/ 33 h 110"/>
                <a:gd name="T6" fmla="*/ 179 w 193"/>
                <a:gd name="T7" fmla="*/ 0 h 110"/>
                <a:gd name="T8" fmla="*/ 193 w 193"/>
                <a:gd name="T9" fmla="*/ 77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10">
                  <a:moveTo>
                    <a:pt x="193" y="77"/>
                  </a:moveTo>
                  <a:lnTo>
                    <a:pt x="13" y="110"/>
                  </a:lnTo>
                  <a:lnTo>
                    <a:pt x="0" y="33"/>
                  </a:lnTo>
                  <a:lnTo>
                    <a:pt x="179" y="0"/>
                  </a:lnTo>
                  <a:lnTo>
                    <a:pt x="193" y="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47" name="Freeform 166"/>
            <p:cNvSpPr>
              <a:spLocks/>
            </p:cNvSpPr>
            <p:nvPr userDrawn="1"/>
          </p:nvSpPr>
          <p:spPr bwMode="gray">
            <a:xfrm>
              <a:off x="8421688" y="6315075"/>
              <a:ext cx="84138" cy="90488"/>
            </a:xfrm>
            <a:custGeom>
              <a:avLst/>
              <a:gdLst>
                <a:gd name="T0" fmla="*/ 53 w 53"/>
                <a:gd name="T1" fmla="*/ 49 h 57"/>
                <a:gd name="T2" fmla="*/ 9 w 53"/>
                <a:gd name="T3" fmla="*/ 57 h 57"/>
                <a:gd name="T4" fmla="*/ 0 w 53"/>
                <a:gd name="T5" fmla="*/ 8 h 57"/>
                <a:gd name="T6" fmla="*/ 44 w 53"/>
                <a:gd name="T7" fmla="*/ 0 h 57"/>
                <a:gd name="T8" fmla="*/ 53 w 53"/>
                <a:gd name="T9" fmla="*/ 4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7">
                  <a:moveTo>
                    <a:pt x="53" y="49"/>
                  </a:moveTo>
                  <a:lnTo>
                    <a:pt x="9" y="57"/>
                  </a:lnTo>
                  <a:lnTo>
                    <a:pt x="0" y="8"/>
                  </a:lnTo>
                  <a:lnTo>
                    <a:pt x="44" y="0"/>
                  </a:lnTo>
                  <a:lnTo>
                    <a:pt x="53" y="49"/>
                  </a:lnTo>
                  <a:close/>
                </a:path>
              </a:pathLst>
            </a:custGeom>
            <a:solidFill>
              <a:srgbClr val="00BC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48" name="Freeform 167"/>
            <p:cNvSpPr>
              <a:spLocks/>
            </p:cNvSpPr>
            <p:nvPr userDrawn="1"/>
          </p:nvSpPr>
          <p:spPr bwMode="gray">
            <a:xfrm>
              <a:off x="8447088" y="6346825"/>
              <a:ext cx="36513" cy="36513"/>
            </a:xfrm>
            <a:custGeom>
              <a:avLst/>
              <a:gdLst>
                <a:gd name="T0" fmla="*/ 15 w 23"/>
                <a:gd name="T1" fmla="*/ 1 h 23"/>
                <a:gd name="T2" fmla="*/ 4 w 23"/>
                <a:gd name="T3" fmla="*/ 0 h 23"/>
                <a:gd name="T4" fmla="*/ 4 w 23"/>
                <a:gd name="T5" fmla="*/ 7 h 23"/>
                <a:gd name="T6" fmla="*/ 7 w 23"/>
                <a:gd name="T7" fmla="*/ 7 h 23"/>
                <a:gd name="T8" fmla="*/ 7 w 23"/>
                <a:gd name="T9" fmla="*/ 4 h 23"/>
                <a:gd name="T10" fmla="*/ 10 w 23"/>
                <a:gd name="T11" fmla="*/ 4 h 23"/>
                <a:gd name="T12" fmla="*/ 8 w 23"/>
                <a:gd name="T13" fmla="*/ 12 h 23"/>
                <a:gd name="T14" fmla="*/ 7 w 23"/>
                <a:gd name="T15" fmla="*/ 18 h 23"/>
                <a:gd name="T16" fmla="*/ 0 w 23"/>
                <a:gd name="T17" fmla="*/ 21 h 23"/>
                <a:gd name="T18" fmla="*/ 1 w 23"/>
                <a:gd name="T19" fmla="*/ 23 h 23"/>
                <a:gd name="T20" fmla="*/ 9 w 23"/>
                <a:gd name="T21" fmla="*/ 20 h 23"/>
                <a:gd name="T22" fmla="*/ 11 w 23"/>
                <a:gd name="T23" fmla="*/ 12 h 23"/>
                <a:gd name="T24" fmla="*/ 16 w 23"/>
                <a:gd name="T25" fmla="*/ 15 h 23"/>
                <a:gd name="T26" fmla="*/ 13 w 23"/>
                <a:gd name="T27" fmla="*/ 22 h 23"/>
                <a:gd name="T28" fmla="*/ 16 w 23"/>
                <a:gd name="T29" fmla="*/ 22 h 23"/>
                <a:gd name="T30" fmla="*/ 19 w 23"/>
                <a:gd name="T31" fmla="*/ 14 h 23"/>
                <a:gd name="T32" fmla="*/ 13 w 23"/>
                <a:gd name="T33" fmla="*/ 11 h 23"/>
                <a:gd name="T34" fmla="*/ 15 w 23"/>
                <a:gd name="T35" fmla="*/ 5 h 23"/>
                <a:gd name="T36" fmla="*/ 18 w 23"/>
                <a:gd name="T37" fmla="*/ 9 h 23"/>
                <a:gd name="T38" fmla="*/ 23 w 23"/>
                <a:gd name="T39" fmla="*/ 6 h 23"/>
                <a:gd name="T40" fmla="*/ 20 w 23"/>
                <a:gd name="T41" fmla="*/ 4 h 23"/>
                <a:gd name="T42" fmla="*/ 18 w 23"/>
                <a:gd name="T43" fmla="*/ 5 h 23"/>
                <a:gd name="T44" fmla="*/ 15 w 23"/>
                <a:gd name="T45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3" h="23">
                  <a:moveTo>
                    <a:pt x="15" y="1"/>
                  </a:moveTo>
                  <a:lnTo>
                    <a:pt x="4" y="0"/>
                  </a:lnTo>
                  <a:lnTo>
                    <a:pt x="4" y="7"/>
                  </a:lnTo>
                  <a:lnTo>
                    <a:pt x="7" y="7"/>
                  </a:lnTo>
                  <a:lnTo>
                    <a:pt x="7" y="4"/>
                  </a:lnTo>
                  <a:lnTo>
                    <a:pt x="10" y="4"/>
                  </a:lnTo>
                  <a:lnTo>
                    <a:pt x="8" y="12"/>
                  </a:lnTo>
                  <a:lnTo>
                    <a:pt x="7" y="18"/>
                  </a:lnTo>
                  <a:lnTo>
                    <a:pt x="0" y="21"/>
                  </a:lnTo>
                  <a:lnTo>
                    <a:pt x="1" y="23"/>
                  </a:lnTo>
                  <a:lnTo>
                    <a:pt x="9" y="20"/>
                  </a:lnTo>
                  <a:lnTo>
                    <a:pt x="11" y="12"/>
                  </a:lnTo>
                  <a:lnTo>
                    <a:pt x="16" y="15"/>
                  </a:lnTo>
                  <a:lnTo>
                    <a:pt x="13" y="22"/>
                  </a:lnTo>
                  <a:lnTo>
                    <a:pt x="16" y="22"/>
                  </a:lnTo>
                  <a:lnTo>
                    <a:pt x="19" y="14"/>
                  </a:lnTo>
                  <a:lnTo>
                    <a:pt x="13" y="11"/>
                  </a:lnTo>
                  <a:lnTo>
                    <a:pt x="15" y="5"/>
                  </a:lnTo>
                  <a:lnTo>
                    <a:pt x="18" y="9"/>
                  </a:lnTo>
                  <a:lnTo>
                    <a:pt x="23" y="6"/>
                  </a:lnTo>
                  <a:lnTo>
                    <a:pt x="20" y="4"/>
                  </a:lnTo>
                  <a:lnTo>
                    <a:pt x="18" y="5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49" name="Freeform 168"/>
            <p:cNvSpPr>
              <a:spLocks/>
            </p:cNvSpPr>
            <p:nvPr userDrawn="1"/>
          </p:nvSpPr>
          <p:spPr bwMode="gray">
            <a:xfrm>
              <a:off x="8462963" y="6335713"/>
              <a:ext cx="11113" cy="11113"/>
            </a:xfrm>
            <a:custGeom>
              <a:avLst/>
              <a:gdLst>
                <a:gd name="T0" fmla="*/ 6 w 6"/>
                <a:gd name="T1" fmla="*/ 3 h 6"/>
                <a:gd name="T2" fmla="*/ 3 w 6"/>
                <a:gd name="T3" fmla="*/ 6 h 6"/>
                <a:gd name="T4" fmla="*/ 0 w 6"/>
                <a:gd name="T5" fmla="*/ 3 h 6"/>
                <a:gd name="T6" fmla="*/ 3 w 6"/>
                <a:gd name="T7" fmla="*/ 0 h 6"/>
                <a:gd name="T8" fmla="*/ 6 w 6"/>
                <a:gd name="T9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6" y="3"/>
                  </a:moveTo>
                  <a:cubicBezTo>
                    <a:pt x="5" y="5"/>
                    <a:pt x="4" y="6"/>
                    <a:pt x="3" y="6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5" y="0"/>
                    <a:pt x="6" y="2"/>
                    <a:pt x="6" y="3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50" name="Freeform 169"/>
            <p:cNvSpPr>
              <a:spLocks/>
            </p:cNvSpPr>
            <p:nvPr userDrawn="1"/>
          </p:nvSpPr>
          <p:spPr bwMode="gray">
            <a:xfrm>
              <a:off x="8347076" y="6327775"/>
              <a:ext cx="85725" cy="92075"/>
            </a:xfrm>
            <a:custGeom>
              <a:avLst/>
              <a:gdLst>
                <a:gd name="T0" fmla="*/ 54 w 54"/>
                <a:gd name="T1" fmla="*/ 49 h 58"/>
                <a:gd name="T2" fmla="*/ 8 w 54"/>
                <a:gd name="T3" fmla="*/ 58 h 58"/>
                <a:gd name="T4" fmla="*/ 0 w 54"/>
                <a:gd name="T5" fmla="*/ 9 h 58"/>
                <a:gd name="T6" fmla="*/ 45 w 54"/>
                <a:gd name="T7" fmla="*/ 0 h 58"/>
                <a:gd name="T8" fmla="*/ 54 w 54"/>
                <a:gd name="T9" fmla="*/ 49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8">
                  <a:moveTo>
                    <a:pt x="54" y="49"/>
                  </a:moveTo>
                  <a:lnTo>
                    <a:pt x="8" y="58"/>
                  </a:lnTo>
                  <a:lnTo>
                    <a:pt x="0" y="9"/>
                  </a:lnTo>
                  <a:lnTo>
                    <a:pt x="45" y="0"/>
                  </a:lnTo>
                  <a:lnTo>
                    <a:pt x="54" y="49"/>
                  </a:lnTo>
                  <a:close/>
                </a:path>
              </a:pathLst>
            </a:custGeom>
            <a:solidFill>
              <a:srgbClr val="00BC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 dirty="0"/>
            </a:p>
          </p:txBody>
        </p:sp>
        <p:sp>
          <p:nvSpPr>
            <p:cNvPr id="551" name="Freeform 170"/>
            <p:cNvSpPr>
              <a:spLocks/>
            </p:cNvSpPr>
            <p:nvPr userDrawn="1"/>
          </p:nvSpPr>
          <p:spPr bwMode="gray">
            <a:xfrm>
              <a:off x="8366126" y="6361113"/>
              <a:ext cx="46038" cy="31750"/>
            </a:xfrm>
            <a:custGeom>
              <a:avLst/>
              <a:gdLst>
                <a:gd name="T0" fmla="*/ 0 w 29"/>
                <a:gd name="T1" fmla="*/ 4 h 20"/>
                <a:gd name="T2" fmla="*/ 3 w 29"/>
                <a:gd name="T3" fmla="*/ 20 h 20"/>
                <a:gd name="T4" fmla="*/ 29 w 29"/>
                <a:gd name="T5" fmla="*/ 15 h 20"/>
                <a:gd name="T6" fmla="*/ 27 w 29"/>
                <a:gd name="T7" fmla="*/ 0 h 20"/>
                <a:gd name="T8" fmla="*/ 16 w 29"/>
                <a:gd name="T9" fmla="*/ 12 h 20"/>
                <a:gd name="T10" fmla="*/ 0 w 29"/>
                <a:gd name="T11" fmla="*/ 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0">
                  <a:moveTo>
                    <a:pt x="0" y="4"/>
                  </a:moveTo>
                  <a:lnTo>
                    <a:pt x="3" y="20"/>
                  </a:lnTo>
                  <a:lnTo>
                    <a:pt x="29" y="15"/>
                  </a:lnTo>
                  <a:lnTo>
                    <a:pt x="27" y="0"/>
                  </a:lnTo>
                  <a:lnTo>
                    <a:pt x="16" y="12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52" name="Freeform 171"/>
            <p:cNvSpPr>
              <a:spLocks/>
            </p:cNvSpPr>
            <p:nvPr userDrawn="1"/>
          </p:nvSpPr>
          <p:spPr bwMode="gray">
            <a:xfrm>
              <a:off x="8366126" y="6354763"/>
              <a:ext cx="41275" cy="22225"/>
            </a:xfrm>
            <a:custGeom>
              <a:avLst/>
              <a:gdLst>
                <a:gd name="T0" fmla="*/ 0 w 26"/>
                <a:gd name="T1" fmla="*/ 5 h 14"/>
                <a:gd name="T2" fmla="*/ 0 w 26"/>
                <a:gd name="T3" fmla="*/ 6 h 14"/>
                <a:gd name="T4" fmla="*/ 14 w 26"/>
                <a:gd name="T5" fmla="*/ 14 h 14"/>
                <a:gd name="T6" fmla="*/ 26 w 26"/>
                <a:gd name="T7" fmla="*/ 1 h 14"/>
                <a:gd name="T8" fmla="*/ 26 w 26"/>
                <a:gd name="T9" fmla="*/ 0 h 14"/>
                <a:gd name="T10" fmla="*/ 0 w 26"/>
                <a:gd name="T11" fmla="*/ 5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14">
                  <a:moveTo>
                    <a:pt x="0" y="5"/>
                  </a:moveTo>
                  <a:lnTo>
                    <a:pt x="0" y="6"/>
                  </a:lnTo>
                  <a:lnTo>
                    <a:pt x="14" y="14"/>
                  </a:lnTo>
                  <a:lnTo>
                    <a:pt x="26" y="1"/>
                  </a:lnTo>
                  <a:lnTo>
                    <a:pt x="26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53" name="Freeform 172"/>
            <p:cNvSpPr>
              <a:spLocks/>
            </p:cNvSpPr>
            <p:nvPr userDrawn="1"/>
          </p:nvSpPr>
          <p:spPr bwMode="gray">
            <a:xfrm>
              <a:off x="8272463" y="6342063"/>
              <a:ext cx="84138" cy="90488"/>
            </a:xfrm>
            <a:custGeom>
              <a:avLst/>
              <a:gdLst>
                <a:gd name="T0" fmla="*/ 53 w 53"/>
                <a:gd name="T1" fmla="*/ 49 h 57"/>
                <a:gd name="T2" fmla="*/ 9 w 53"/>
                <a:gd name="T3" fmla="*/ 57 h 57"/>
                <a:gd name="T4" fmla="*/ 0 w 53"/>
                <a:gd name="T5" fmla="*/ 8 h 57"/>
                <a:gd name="T6" fmla="*/ 45 w 53"/>
                <a:gd name="T7" fmla="*/ 0 h 57"/>
                <a:gd name="T8" fmla="*/ 53 w 53"/>
                <a:gd name="T9" fmla="*/ 4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7">
                  <a:moveTo>
                    <a:pt x="53" y="49"/>
                  </a:moveTo>
                  <a:lnTo>
                    <a:pt x="9" y="57"/>
                  </a:lnTo>
                  <a:lnTo>
                    <a:pt x="0" y="8"/>
                  </a:lnTo>
                  <a:lnTo>
                    <a:pt x="45" y="0"/>
                  </a:lnTo>
                  <a:lnTo>
                    <a:pt x="53" y="49"/>
                  </a:lnTo>
                  <a:close/>
                </a:path>
              </a:pathLst>
            </a:custGeom>
            <a:solidFill>
              <a:srgbClr val="00BC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54" name="Freeform 173"/>
            <p:cNvSpPr>
              <a:spLocks/>
            </p:cNvSpPr>
            <p:nvPr userDrawn="1"/>
          </p:nvSpPr>
          <p:spPr bwMode="gray">
            <a:xfrm>
              <a:off x="8293101" y="6367463"/>
              <a:ext cx="41275" cy="38100"/>
            </a:xfrm>
            <a:custGeom>
              <a:avLst/>
              <a:gdLst>
                <a:gd name="T0" fmla="*/ 22 w 23"/>
                <a:gd name="T1" fmla="*/ 5 h 21"/>
                <a:gd name="T2" fmla="*/ 15 w 23"/>
                <a:gd name="T3" fmla="*/ 1 h 21"/>
                <a:gd name="T4" fmla="*/ 11 w 23"/>
                <a:gd name="T5" fmla="*/ 4 h 21"/>
                <a:gd name="T6" fmla="*/ 5 w 23"/>
                <a:gd name="T7" fmla="*/ 2 h 21"/>
                <a:gd name="T8" fmla="*/ 0 w 23"/>
                <a:gd name="T9" fmla="*/ 9 h 21"/>
                <a:gd name="T10" fmla="*/ 14 w 23"/>
                <a:gd name="T11" fmla="*/ 21 h 21"/>
                <a:gd name="T12" fmla="*/ 22 w 23"/>
                <a:gd name="T13" fmla="*/ 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1">
                  <a:moveTo>
                    <a:pt x="22" y="5"/>
                  </a:moveTo>
                  <a:cubicBezTo>
                    <a:pt x="22" y="2"/>
                    <a:pt x="19" y="0"/>
                    <a:pt x="15" y="1"/>
                  </a:cubicBezTo>
                  <a:cubicBezTo>
                    <a:pt x="13" y="1"/>
                    <a:pt x="11" y="2"/>
                    <a:pt x="11" y="4"/>
                  </a:cubicBezTo>
                  <a:cubicBezTo>
                    <a:pt x="9" y="3"/>
                    <a:pt x="8" y="2"/>
                    <a:pt x="5" y="2"/>
                  </a:cubicBezTo>
                  <a:cubicBezTo>
                    <a:pt x="2" y="3"/>
                    <a:pt x="0" y="6"/>
                    <a:pt x="0" y="9"/>
                  </a:cubicBezTo>
                  <a:cubicBezTo>
                    <a:pt x="1" y="15"/>
                    <a:pt x="10" y="19"/>
                    <a:pt x="14" y="21"/>
                  </a:cubicBezTo>
                  <a:cubicBezTo>
                    <a:pt x="17" y="17"/>
                    <a:pt x="23" y="11"/>
                    <a:pt x="22" y="5"/>
                  </a:cubicBezTo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55" name="Freeform 174"/>
            <p:cNvSpPr>
              <a:spLocks/>
            </p:cNvSpPr>
            <p:nvPr userDrawn="1"/>
          </p:nvSpPr>
          <p:spPr bwMode="gray">
            <a:xfrm>
              <a:off x="8240713" y="6521450"/>
              <a:ext cx="466725" cy="266700"/>
            </a:xfrm>
            <a:custGeom>
              <a:avLst/>
              <a:gdLst>
                <a:gd name="T0" fmla="*/ 294 w 294"/>
                <a:gd name="T1" fmla="*/ 168 h 168"/>
                <a:gd name="T2" fmla="*/ 245 w 294"/>
                <a:gd name="T3" fmla="*/ 0 h 168"/>
                <a:gd name="T4" fmla="*/ 0 w 294"/>
                <a:gd name="T5" fmla="*/ 38 h 168"/>
                <a:gd name="T6" fmla="*/ 18 w 294"/>
                <a:gd name="T7" fmla="*/ 168 h 168"/>
                <a:gd name="T8" fmla="*/ 294 w 294"/>
                <a:gd name="T9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4" h="168">
                  <a:moveTo>
                    <a:pt x="294" y="168"/>
                  </a:moveTo>
                  <a:lnTo>
                    <a:pt x="245" y="0"/>
                  </a:lnTo>
                  <a:lnTo>
                    <a:pt x="0" y="38"/>
                  </a:lnTo>
                  <a:lnTo>
                    <a:pt x="18" y="168"/>
                  </a:lnTo>
                  <a:lnTo>
                    <a:pt x="294" y="168"/>
                  </a:lnTo>
                  <a:close/>
                </a:path>
              </a:pathLst>
            </a:custGeom>
            <a:solidFill>
              <a:srgbClr val="00BC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 dirty="0"/>
            </a:p>
          </p:txBody>
        </p:sp>
        <p:sp>
          <p:nvSpPr>
            <p:cNvPr id="556" name="Freeform 175"/>
            <p:cNvSpPr>
              <a:spLocks/>
            </p:cNvSpPr>
            <p:nvPr userDrawn="1"/>
          </p:nvSpPr>
          <p:spPr bwMode="gray">
            <a:xfrm>
              <a:off x="8240713" y="6562725"/>
              <a:ext cx="198438" cy="225425"/>
            </a:xfrm>
            <a:custGeom>
              <a:avLst/>
              <a:gdLst>
                <a:gd name="T0" fmla="*/ 125 w 125"/>
                <a:gd name="T1" fmla="*/ 142 h 142"/>
                <a:gd name="T2" fmla="*/ 18 w 125"/>
                <a:gd name="T3" fmla="*/ 142 h 142"/>
                <a:gd name="T4" fmla="*/ 0 w 125"/>
                <a:gd name="T5" fmla="*/ 12 h 142"/>
                <a:gd name="T6" fmla="*/ 76 w 125"/>
                <a:gd name="T7" fmla="*/ 0 h 142"/>
                <a:gd name="T8" fmla="*/ 125 w 125"/>
                <a:gd name="T9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42">
                  <a:moveTo>
                    <a:pt x="125" y="142"/>
                  </a:moveTo>
                  <a:lnTo>
                    <a:pt x="18" y="142"/>
                  </a:lnTo>
                  <a:lnTo>
                    <a:pt x="0" y="12"/>
                  </a:lnTo>
                  <a:lnTo>
                    <a:pt x="76" y="0"/>
                  </a:lnTo>
                  <a:lnTo>
                    <a:pt x="125" y="142"/>
                  </a:lnTo>
                  <a:close/>
                </a:path>
              </a:pathLst>
            </a:custGeom>
            <a:solidFill>
              <a:srgbClr val="00A8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57" name="Rectangle 176"/>
            <p:cNvSpPr>
              <a:spLocks noChangeArrowheads="1"/>
            </p:cNvSpPr>
            <p:nvPr userDrawn="1"/>
          </p:nvSpPr>
          <p:spPr bwMode="gray">
            <a:xfrm>
              <a:off x="8091488" y="3802063"/>
              <a:ext cx="168275" cy="33338"/>
            </a:xfrm>
            <a:prstGeom prst="rect">
              <a:avLst/>
            </a:prstGeom>
            <a:solidFill>
              <a:srgbClr val="40CD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58" name="Freeform 177"/>
            <p:cNvSpPr>
              <a:spLocks/>
            </p:cNvSpPr>
            <p:nvPr userDrawn="1"/>
          </p:nvSpPr>
          <p:spPr bwMode="gray">
            <a:xfrm>
              <a:off x="7681913" y="5969000"/>
              <a:ext cx="88900" cy="34925"/>
            </a:xfrm>
            <a:custGeom>
              <a:avLst/>
              <a:gdLst>
                <a:gd name="T0" fmla="*/ 50 w 50"/>
                <a:gd name="T1" fmla="*/ 0 h 19"/>
                <a:gd name="T2" fmla="*/ 42 w 50"/>
                <a:gd name="T3" fmla="*/ 19 h 19"/>
                <a:gd name="T4" fmla="*/ 8 w 50"/>
                <a:gd name="T5" fmla="*/ 19 h 19"/>
                <a:gd name="T6" fmla="*/ 0 w 50"/>
                <a:gd name="T7" fmla="*/ 0 h 19"/>
                <a:gd name="T8" fmla="*/ 50 w 50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19">
                  <a:moveTo>
                    <a:pt x="50" y="0"/>
                  </a:moveTo>
                  <a:cubicBezTo>
                    <a:pt x="47" y="6"/>
                    <a:pt x="44" y="12"/>
                    <a:pt x="42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5" y="13"/>
                    <a:pt x="2" y="7"/>
                    <a:pt x="0" y="0"/>
                  </a:cubicBezTo>
                  <a:lnTo>
                    <a:pt x="50" y="0"/>
                  </a:lnTo>
                  <a:close/>
                </a:path>
              </a:pathLst>
            </a:custGeom>
            <a:solidFill>
              <a:srgbClr val="BAD8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59" name="Freeform 178"/>
            <p:cNvSpPr>
              <a:spLocks/>
            </p:cNvSpPr>
            <p:nvPr userDrawn="1"/>
          </p:nvSpPr>
          <p:spPr bwMode="gray">
            <a:xfrm>
              <a:off x="7681913" y="5969000"/>
              <a:ext cx="88900" cy="34925"/>
            </a:xfrm>
            <a:custGeom>
              <a:avLst/>
              <a:gdLst>
                <a:gd name="T0" fmla="*/ 50 w 50"/>
                <a:gd name="T1" fmla="*/ 0 h 19"/>
                <a:gd name="T2" fmla="*/ 42 w 50"/>
                <a:gd name="T3" fmla="*/ 19 h 19"/>
                <a:gd name="T4" fmla="*/ 8 w 50"/>
                <a:gd name="T5" fmla="*/ 19 h 19"/>
                <a:gd name="T6" fmla="*/ 0 w 50"/>
                <a:gd name="T7" fmla="*/ 0 h 19"/>
                <a:gd name="T8" fmla="*/ 50 w 50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19">
                  <a:moveTo>
                    <a:pt x="50" y="0"/>
                  </a:moveTo>
                  <a:cubicBezTo>
                    <a:pt x="47" y="6"/>
                    <a:pt x="44" y="12"/>
                    <a:pt x="42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5" y="13"/>
                    <a:pt x="2" y="7"/>
                    <a:pt x="0" y="0"/>
                  </a:cubicBezTo>
                  <a:lnTo>
                    <a:pt x="50" y="0"/>
                  </a:lnTo>
                  <a:close/>
                </a:path>
              </a:pathLst>
            </a:custGeom>
            <a:solidFill>
              <a:srgbClr val="40CD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 dirty="0"/>
            </a:p>
          </p:txBody>
        </p:sp>
        <p:sp>
          <p:nvSpPr>
            <p:cNvPr id="560" name="Freeform 179"/>
            <p:cNvSpPr>
              <a:spLocks/>
            </p:cNvSpPr>
            <p:nvPr userDrawn="1"/>
          </p:nvSpPr>
          <p:spPr bwMode="gray">
            <a:xfrm>
              <a:off x="9932988" y="4840288"/>
              <a:ext cx="995363" cy="1466850"/>
            </a:xfrm>
            <a:custGeom>
              <a:avLst/>
              <a:gdLst>
                <a:gd name="T0" fmla="*/ 26 w 627"/>
                <a:gd name="T1" fmla="*/ 0 h 924"/>
                <a:gd name="T2" fmla="*/ 0 w 627"/>
                <a:gd name="T3" fmla="*/ 18 h 924"/>
                <a:gd name="T4" fmla="*/ 248 w 627"/>
                <a:gd name="T5" fmla="*/ 393 h 924"/>
                <a:gd name="T6" fmla="*/ 599 w 627"/>
                <a:gd name="T7" fmla="*/ 924 h 924"/>
                <a:gd name="T8" fmla="*/ 627 w 627"/>
                <a:gd name="T9" fmla="*/ 907 h 924"/>
                <a:gd name="T10" fmla="*/ 26 w 627"/>
                <a:gd name="T11" fmla="*/ 0 h 9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7" h="924">
                  <a:moveTo>
                    <a:pt x="26" y="0"/>
                  </a:moveTo>
                  <a:lnTo>
                    <a:pt x="0" y="18"/>
                  </a:lnTo>
                  <a:lnTo>
                    <a:pt x="248" y="393"/>
                  </a:lnTo>
                  <a:lnTo>
                    <a:pt x="599" y="924"/>
                  </a:lnTo>
                  <a:lnTo>
                    <a:pt x="627" y="907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61" name="Freeform 180"/>
            <p:cNvSpPr>
              <a:spLocks/>
            </p:cNvSpPr>
            <p:nvPr userDrawn="1"/>
          </p:nvSpPr>
          <p:spPr bwMode="gray">
            <a:xfrm>
              <a:off x="10814051" y="6172200"/>
              <a:ext cx="57150" cy="47625"/>
            </a:xfrm>
            <a:custGeom>
              <a:avLst/>
              <a:gdLst>
                <a:gd name="T0" fmla="*/ 36 w 36"/>
                <a:gd name="T1" fmla="*/ 13 h 30"/>
                <a:gd name="T2" fmla="*/ 9 w 36"/>
                <a:gd name="T3" fmla="*/ 30 h 30"/>
                <a:gd name="T4" fmla="*/ 9 w 36"/>
                <a:gd name="T5" fmla="*/ 30 h 30"/>
                <a:gd name="T6" fmla="*/ 0 w 36"/>
                <a:gd name="T7" fmla="*/ 18 h 30"/>
                <a:gd name="T8" fmla="*/ 27 w 36"/>
                <a:gd name="T9" fmla="*/ 0 h 30"/>
                <a:gd name="T10" fmla="*/ 36 w 36"/>
                <a:gd name="T11" fmla="*/ 1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30">
                  <a:moveTo>
                    <a:pt x="36" y="13"/>
                  </a:moveTo>
                  <a:lnTo>
                    <a:pt x="9" y="30"/>
                  </a:lnTo>
                  <a:lnTo>
                    <a:pt x="9" y="30"/>
                  </a:lnTo>
                  <a:lnTo>
                    <a:pt x="0" y="18"/>
                  </a:lnTo>
                  <a:lnTo>
                    <a:pt x="27" y="0"/>
                  </a:lnTo>
                  <a:lnTo>
                    <a:pt x="36" y="13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62" name="Freeform 181"/>
            <p:cNvSpPr>
              <a:spLocks/>
            </p:cNvSpPr>
            <p:nvPr userDrawn="1"/>
          </p:nvSpPr>
          <p:spPr bwMode="gray">
            <a:xfrm>
              <a:off x="10785476" y="6127750"/>
              <a:ext cx="55563" cy="49213"/>
            </a:xfrm>
            <a:custGeom>
              <a:avLst/>
              <a:gdLst>
                <a:gd name="T0" fmla="*/ 35 w 35"/>
                <a:gd name="T1" fmla="*/ 13 h 31"/>
                <a:gd name="T2" fmla="*/ 8 w 35"/>
                <a:gd name="T3" fmla="*/ 31 h 31"/>
                <a:gd name="T4" fmla="*/ 8 w 35"/>
                <a:gd name="T5" fmla="*/ 31 h 31"/>
                <a:gd name="T6" fmla="*/ 0 w 35"/>
                <a:gd name="T7" fmla="*/ 18 h 31"/>
                <a:gd name="T8" fmla="*/ 26 w 35"/>
                <a:gd name="T9" fmla="*/ 0 h 31"/>
                <a:gd name="T10" fmla="*/ 35 w 35"/>
                <a:gd name="T11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31">
                  <a:moveTo>
                    <a:pt x="35" y="13"/>
                  </a:moveTo>
                  <a:lnTo>
                    <a:pt x="8" y="31"/>
                  </a:lnTo>
                  <a:lnTo>
                    <a:pt x="8" y="31"/>
                  </a:lnTo>
                  <a:lnTo>
                    <a:pt x="0" y="18"/>
                  </a:lnTo>
                  <a:lnTo>
                    <a:pt x="26" y="0"/>
                  </a:lnTo>
                  <a:lnTo>
                    <a:pt x="35" y="13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63" name="Freeform 182"/>
            <p:cNvSpPr>
              <a:spLocks/>
            </p:cNvSpPr>
            <p:nvPr userDrawn="1"/>
          </p:nvSpPr>
          <p:spPr bwMode="gray">
            <a:xfrm>
              <a:off x="10753726" y="6081713"/>
              <a:ext cx="58738" cy="50800"/>
            </a:xfrm>
            <a:custGeom>
              <a:avLst/>
              <a:gdLst>
                <a:gd name="T0" fmla="*/ 37 w 37"/>
                <a:gd name="T1" fmla="*/ 14 h 32"/>
                <a:gd name="T2" fmla="*/ 10 w 37"/>
                <a:gd name="T3" fmla="*/ 32 h 32"/>
                <a:gd name="T4" fmla="*/ 0 w 37"/>
                <a:gd name="T5" fmla="*/ 18 h 32"/>
                <a:gd name="T6" fmla="*/ 28 w 37"/>
                <a:gd name="T7" fmla="*/ 0 h 32"/>
                <a:gd name="T8" fmla="*/ 37 w 37"/>
                <a:gd name="T9" fmla="*/ 1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2">
                  <a:moveTo>
                    <a:pt x="37" y="14"/>
                  </a:moveTo>
                  <a:lnTo>
                    <a:pt x="10" y="32"/>
                  </a:lnTo>
                  <a:lnTo>
                    <a:pt x="0" y="18"/>
                  </a:lnTo>
                  <a:lnTo>
                    <a:pt x="28" y="0"/>
                  </a:lnTo>
                  <a:lnTo>
                    <a:pt x="37" y="14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64" name="Freeform 183"/>
            <p:cNvSpPr>
              <a:spLocks/>
            </p:cNvSpPr>
            <p:nvPr userDrawn="1"/>
          </p:nvSpPr>
          <p:spPr bwMode="gray">
            <a:xfrm>
              <a:off x="10725151" y="6037263"/>
              <a:ext cx="58738" cy="50800"/>
            </a:xfrm>
            <a:custGeom>
              <a:avLst/>
              <a:gdLst>
                <a:gd name="T0" fmla="*/ 37 w 37"/>
                <a:gd name="T1" fmla="*/ 14 h 32"/>
                <a:gd name="T2" fmla="*/ 9 w 37"/>
                <a:gd name="T3" fmla="*/ 32 h 32"/>
                <a:gd name="T4" fmla="*/ 9 w 37"/>
                <a:gd name="T5" fmla="*/ 32 h 32"/>
                <a:gd name="T6" fmla="*/ 0 w 37"/>
                <a:gd name="T7" fmla="*/ 18 h 32"/>
                <a:gd name="T8" fmla="*/ 0 w 37"/>
                <a:gd name="T9" fmla="*/ 18 h 32"/>
                <a:gd name="T10" fmla="*/ 28 w 37"/>
                <a:gd name="T11" fmla="*/ 0 h 32"/>
                <a:gd name="T12" fmla="*/ 37 w 37"/>
                <a:gd name="T13" fmla="*/ 1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32">
                  <a:moveTo>
                    <a:pt x="37" y="14"/>
                  </a:moveTo>
                  <a:lnTo>
                    <a:pt x="9" y="32"/>
                  </a:lnTo>
                  <a:lnTo>
                    <a:pt x="9" y="32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8" y="0"/>
                  </a:lnTo>
                  <a:lnTo>
                    <a:pt x="37" y="14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65" name="Freeform 184"/>
            <p:cNvSpPr>
              <a:spLocks/>
            </p:cNvSpPr>
            <p:nvPr userDrawn="1"/>
          </p:nvSpPr>
          <p:spPr bwMode="gray">
            <a:xfrm>
              <a:off x="10696576" y="5994400"/>
              <a:ext cx="55563" cy="47625"/>
            </a:xfrm>
            <a:custGeom>
              <a:avLst/>
              <a:gdLst>
                <a:gd name="T0" fmla="*/ 35 w 35"/>
                <a:gd name="T1" fmla="*/ 13 h 30"/>
                <a:gd name="T2" fmla="*/ 8 w 35"/>
                <a:gd name="T3" fmla="*/ 30 h 30"/>
                <a:gd name="T4" fmla="*/ 0 w 35"/>
                <a:gd name="T5" fmla="*/ 17 h 30"/>
                <a:gd name="T6" fmla="*/ 27 w 35"/>
                <a:gd name="T7" fmla="*/ 0 h 30"/>
                <a:gd name="T8" fmla="*/ 35 w 35"/>
                <a:gd name="T9" fmla="*/ 1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0">
                  <a:moveTo>
                    <a:pt x="35" y="13"/>
                  </a:moveTo>
                  <a:lnTo>
                    <a:pt x="8" y="30"/>
                  </a:lnTo>
                  <a:lnTo>
                    <a:pt x="0" y="17"/>
                  </a:lnTo>
                  <a:lnTo>
                    <a:pt x="27" y="0"/>
                  </a:lnTo>
                  <a:lnTo>
                    <a:pt x="35" y="13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66" name="Freeform 185"/>
            <p:cNvSpPr>
              <a:spLocks/>
            </p:cNvSpPr>
            <p:nvPr userDrawn="1"/>
          </p:nvSpPr>
          <p:spPr bwMode="gray">
            <a:xfrm>
              <a:off x="10666413" y="5949950"/>
              <a:ext cx="57150" cy="49213"/>
            </a:xfrm>
            <a:custGeom>
              <a:avLst/>
              <a:gdLst>
                <a:gd name="T0" fmla="*/ 36 w 36"/>
                <a:gd name="T1" fmla="*/ 13 h 31"/>
                <a:gd name="T2" fmla="*/ 9 w 36"/>
                <a:gd name="T3" fmla="*/ 31 h 31"/>
                <a:gd name="T4" fmla="*/ 9 w 36"/>
                <a:gd name="T5" fmla="*/ 31 h 31"/>
                <a:gd name="T6" fmla="*/ 0 w 36"/>
                <a:gd name="T7" fmla="*/ 18 h 31"/>
                <a:gd name="T8" fmla="*/ 0 w 36"/>
                <a:gd name="T9" fmla="*/ 18 h 31"/>
                <a:gd name="T10" fmla="*/ 27 w 36"/>
                <a:gd name="T11" fmla="*/ 0 h 31"/>
                <a:gd name="T12" fmla="*/ 36 w 36"/>
                <a:gd name="T13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36" y="13"/>
                  </a:moveTo>
                  <a:lnTo>
                    <a:pt x="9" y="31"/>
                  </a:lnTo>
                  <a:lnTo>
                    <a:pt x="9" y="31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7" y="0"/>
                  </a:lnTo>
                  <a:lnTo>
                    <a:pt x="36" y="13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67" name="Freeform 186"/>
            <p:cNvSpPr>
              <a:spLocks/>
            </p:cNvSpPr>
            <p:nvPr userDrawn="1"/>
          </p:nvSpPr>
          <p:spPr bwMode="gray">
            <a:xfrm>
              <a:off x="10637838" y="5903913"/>
              <a:ext cx="57150" cy="50800"/>
            </a:xfrm>
            <a:custGeom>
              <a:avLst/>
              <a:gdLst>
                <a:gd name="T0" fmla="*/ 36 w 36"/>
                <a:gd name="T1" fmla="*/ 14 h 32"/>
                <a:gd name="T2" fmla="*/ 9 w 36"/>
                <a:gd name="T3" fmla="*/ 32 h 32"/>
                <a:gd name="T4" fmla="*/ 0 w 36"/>
                <a:gd name="T5" fmla="*/ 18 h 32"/>
                <a:gd name="T6" fmla="*/ 27 w 36"/>
                <a:gd name="T7" fmla="*/ 0 h 32"/>
                <a:gd name="T8" fmla="*/ 36 w 36"/>
                <a:gd name="T9" fmla="*/ 1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2">
                  <a:moveTo>
                    <a:pt x="36" y="14"/>
                  </a:moveTo>
                  <a:lnTo>
                    <a:pt x="9" y="32"/>
                  </a:lnTo>
                  <a:lnTo>
                    <a:pt x="0" y="18"/>
                  </a:lnTo>
                  <a:lnTo>
                    <a:pt x="27" y="0"/>
                  </a:lnTo>
                  <a:lnTo>
                    <a:pt x="36" y="14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68" name="Freeform 187"/>
            <p:cNvSpPr>
              <a:spLocks/>
            </p:cNvSpPr>
            <p:nvPr userDrawn="1"/>
          </p:nvSpPr>
          <p:spPr bwMode="gray">
            <a:xfrm>
              <a:off x="10607676" y="5859463"/>
              <a:ext cx="57150" cy="50800"/>
            </a:xfrm>
            <a:custGeom>
              <a:avLst/>
              <a:gdLst>
                <a:gd name="T0" fmla="*/ 36 w 36"/>
                <a:gd name="T1" fmla="*/ 14 h 32"/>
                <a:gd name="T2" fmla="*/ 8 w 36"/>
                <a:gd name="T3" fmla="*/ 32 h 32"/>
                <a:gd name="T4" fmla="*/ 0 w 36"/>
                <a:gd name="T5" fmla="*/ 18 h 32"/>
                <a:gd name="T6" fmla="*/ 0 w 36"/>
                <a:gd name="T7" fmla="*/ 18 h 32"/>
                <a:gd name="T8" fmla="*/ 28 w 36"/>
                <a:gd name="T9" fmla="*/ 0 h 32"/>
                <a:gd name="T10" fmla="*/ 36 w 36"/>
                <a:gd name="T11" fmla="*/ 1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32">
                  <a:moveTo>
                    <a:pt x="36" y="14"/>
                  </a:moveTo>
                  <a:lnTo>
                    <a:pt x="8" y="32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8" y="0"/>
                  </a:lnTo>
                  <a:lnTo>
                    <a:pt x="36" y="14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69" name="Freeform 188"/>
            <p:cNvSpPr>
              <a:spLocks/>
            </p:cNvSpPr>
            <p:nvPr userDrawn="1"/>
          </p:nvSpPr>
          <p:spPr bwMode="gray">
            <a:xfrm>
              <a:off x="10577513" y="5815013"/>
              <a:ext cx="57150" cy="49213"/>
            </a:xfrm>
            <a:custGeom>
              <a:avLst/>
              <a:gdLst>
                <a:gd name="T0" fmla="*/ 36 w 36"/>
                <a:gd name="T1" fmla="*/ 13 h 31"/>
                <a:gd name="T2" fmla="*/ 9 w 36"/>
                <a:gd name="T3" fmla="*/ 31 h 31"/>
                <a:gd name="T4" fmla="*/ 9 w 36"/>
                <a:gd name="T5" fmla="*/ 31 h 31"/>
                <a:gd name="T6" fmla="*/ 0 w 36"/>
                <a:gd name="T7" fmla="*/ 18 h 31"/>
                <a:gd name="T8" fmla="*/ 27 w 36"/>
                <a:gd name="T9" fmla="*/ 0 h 31"/>
                <a:gd name="T10" fmla="*/ 36 w 36"/>
                <a:gd name="T11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31">
                  <a:moveTo>
                    <a:pt x="36" y="13"/>
                  </a:moveTo>
                  <a:lnTo>
                    <a:pt x="9" y="31"/>
                  </a:lnTo>
                  <a:lnTo>
                    <a:pt x="9" y="31"/>
                  </a:lnTo>
                  <a:lnTo>
                    <a:pt x="0" y="18"/>
                  </a:lnTo>
                  <a:lnTo>
                    <a:pt x="27" y="0"/>
                  </a:lnTo>
                  <a:lnTo>
                    <a:pt x="36" y="13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70" name="Freeform 189"/>
            <p:cNvSpPr>
              <a:spLocks/>
            </p:cNvSpPr>
            <p:nvPr userDrawn="1"/>
          </p:nvSpPr>
          <p:spPr bwMode="gray">
            <a:xfrm>
              <a:off x="10548938" y="5772150"/>
              <a:ext cx="57150" cy="47625"/>
            </a:xfrm>
            <a:custGeom>
              <a:avLst/>
              <a:gdLst>
                <a:gd name="T0" fmla="*/ 36 w 36"/>
                <a:gd name="T1" fmla="*/ 13 h 30"/>
                <a:gd name="T2" fmla="*/ 9 w 36"/>
                <a:gd name="T3" fmla="*/ 30 h 30"/>
                <a:gd name="T4" fmla="*/ 0 w 36"/>
                <a:gd name="T5" fmla="*/ 17 h 30"/>
                <a:gd name="T6" fmla="*/ 27 w 36"/>
                <a:gd name="T7" fmla="*/ 0 h 30"/>
                <a:gd name="T8" fmla="*/ 36 w 36"/>
                <a:gd name="T9" fmla="*/ 1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0">
                  <a:moveTo>
                    <a:pt x="36" y="13"/>
                  </a:moveTo>
                  <a:lnTo>
                    <a:pt x="9" y="30"/>
                  </a:lnTo>
                  <a:lnTo>
                    <a:pt x="0" y="17"/>
                  </a:lnTo>
                  <a:lnTo>
                    <a:pt x="27" y="0"/>
                  </a:lnTo>
                  <a:lnTo>
                    <a:pt x="36" y="13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71" name="Freeform 190"/>
            <p:cNvSpPr>
              <a:spLocks/>
            </p:cNvSpPr>
            <p:nvPr userDrawn="1"/>
          </p:nvSpPr>
          <p:spPr bwMode="gray">
            <a:xfrm>
              <a:off x="10520363" y="5726113"/>
              <a:ext cx="55563" cy="50800"/>
            </a:xfrm>
            <a:custGeom>
              <a:avLst/>
              <a:gdLst>
                <a:gd name="T0" fmla="*/ 35 w 35"/>
                <a:gd name="T1" fmla="*/ 14 h 32"/>
                <a:gd name="T2" fmla="*/ 8 w 35"/>
                <a:gd name="T3" fmla="*/ 32 h 32"/>
                <a:gd name="T4" fmla="*/ 0 w 35"/>
                <a:gd name="T5" fmla="*/ 18 h 32"/>
                <a:gd name="T6" fmla="*/ 27 w 35"/>
                <a:gd name="T7" fmla="*/ 0 h 32"/>
                <a:gd name="T8" fmla="*/ 35 w 35"/>
                <a:gd name="T9" fmla="*/ 1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2">
                  <a:moveTo>
                    <a:pt x="35" y="14"/>
                  </a:moveTo>
                  <a:lnTo>
                    <a:pt x="8" y="32"/>
                  </a:lnTo>
                  <a:lnTo>
                    <a:pt x="0" y="18"/>
                  </a:lnTo>
                  <a:lnTo>
                    <a:pt x="27" y="0"/>
                  </a:lnTo>
                  <a:lnTo>
                    <a:pt x="35" y="14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72" name="Freeform 191"/>
            <p:cNvSpPr>
              <a:spLocks/>
            </p:cNvSpPr>
            <p:nvPr userDrawn="1"/>
          </p:nvSpPr>
          <p:spPr bwMode="gray">
            <a:xfrm>
              <a:off x="10488613" y="5681663"/>
              <a:ext cx="58738" cy="50800"/>
            </a:xfrm>
            <a:custGeom>
              <a:avLst/>
              <a:gdLst>
                <a:gd name="T0" fmla="*/ 37 w 37"/>
                <a:gd name="T1" fmla="*/ 14 h 32"/>
                <a:gd name="T2" fmla="*/ 9 w 37"/>
                <a:gd name="T3" fmla="*/ 32 h 32"/>
                <a:gd name="T4" fmla="*/ 9 w 37"/>
                <a:gd name="T5" fmla="*/ 32 h 32"/>
                <a:gd name="T6" fmla="*/ 0 w 37"/>
                <a:gd name="T7" fmla="*/ 18 h 32"/>
                <a:gd name="T8" fmla="*/ 0 w 37"/>
                <a:gd name="T9" fmla="*/ 18 h 32"/>
                <a:gd name="T10" fmla="*/ 28 w 37"/>
                <a:gd name="T11" fmla="*/ 0 h 32"/>
                <a:gd name="T12" fmla="*/ 37 w 37"/>
                <a:gd name="T13" fmla="*/ 1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32">
                  <a:moveTo>
                    <a:pt x="37" y="14"/>
                  </a:moveTo>
                  <a:lnTo>
                    <a:pt x="9" y="32"/>
                  </a:lnTo>
                  <a:lnTo>
                    <a:pt x="9" y="32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8" y="0"/>
                  </a:lnTo>
                  <a:lnTo>
                    <a:pt x="37" y="14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73" name="Freeform 192"/>
            <p:cNvSpPr>
              <a:spLocks/>
            </p:cNvSpPr>
            <p:nvPr userDrawn="1"/>
          </p:nvSpPr>
          <p:spPr bwMode="gray">
            <a:xfrm>
              <a:off x="10460038" y="5637213"/>
              <a:ext cx="57150" cy="49213"/>
            </a:xfrm>
            <a:custGeom>
              <a:avLst/>
              <a:gdLst>
                <a:gd name="T0" fmla="*/ 36 w 36"/>
                <a:gd name="T1" fmla="*/ 13 h 31"/>
                <a:gd name="T2" fmla="*/ 9 w 36"/>
                <a:gd name="T3" fmla="*/ 31 h 31"/>
                <a:gd name="T4" fmla="*/ 0 w 36"/>
                <a:gd name="T5" fmla="*/ 18 h 31"/>
                <a:gd name="T6" fmla="*/ 27 w 36"/>
                <a:gd name="T7" fmla="*/ 0 h 31"/>
                <a:gd name="T8" fmla="*/ 36 w 36"/>
                <a:gd name="T9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1">
                  <a:moveTo>
                    <a:pt x="36" y="13"/>
                  </a:moveTo>
                  <a:lnTo>
                    <a:pt x="9" y="31"/>
                  </a:lnTo>
                  <a:lnTo>
                    <a:pt x="0" y="18"/>
                  </a:lnTo>
                  <a:lnTo>
                    <a:pt x="27" y="0"/>
                  </a:lnTo>
                  <a:lnTo>
                    <a:pt x="36" y="13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74" name="Freeform 193"/>
            <p:cNvSpPr>
              <a:spLocks/>
            </p:cNvSpPr>
            <p:nvPr userDrawn="1"/>
          </p:nvSpPr>
          <p:spPr bwMode="gray">
            <a:xfrm>
              <a:off x="10431463" y="5594350"/>
              <a:ext cx="55563" cy="47625"/>
            </a:xfrm>
            <a:custGeom>
              <a:avLst/>
              <a:gdLst>
                <a:gd name="T0" fmla="*/ 35 w 35"/>
                <a:gd name="T1" fmla="*/ 12 h 30"/>
                <a:gd name="T2" fmla="*/ 9 w 35"/>
                <a:gd name="T3" fmla="*/ 30 h 30"/>
                <a:gd name="T4" fmla="*/ 9 w 35"/>
                <a:gd name="T5" fmla="*/ 30 h 30"/>
                <a:gd name="T6" fmla="*/ 0 w 35"/>
                <a:gd name="T7" fmla="*/ 17 h 30"/>
                <a:gd name="T8" fmla="*/ 0 w 35"/>
                <a:gd name="T9" fmla="*/ 17 h 30"/>
                <a:gd name="T10" fmla="*/ 27 w 35"/>
                <a:gd name="T11" fmla="*/ 0 h 30"/>
                <a:gd name="T12" fmla="*/ 35 w 35"/>
                <a:gd name="T13" fmla="*/ 1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30">
                  <a:moveTo>
                    <a:pt x="35" y="12"/>
                  </a:moveTo>
                  <a:lnTo>
                    <a:pt x="9" y="30"/>
                  </a:lnTo>
                  <a:lnTo>
                    <a:pt x="9" y="30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27" y="0"/>
                  </a:lnTo>
                  <a:lnTo>
                    <a:pt x="35" y="12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75" name="Freeform 194"/>
            <p:cNvSpPr>
              <a:spLocks/>
            </p:cNvSpPr>
            <p:nvPr userDrawn="1"/>
          </p:nvSpPr>
          <p:spPr bwMode="gray">
            <a:xfrm>
              <a:off x="10401301" y="5548313"/>
              <a:ext cx="57150" cy="49213"/>
            </a:xfrm>
            <a:custGeom>
              <a:avLst/>
              <a:gdLst>
                <a:gd name="T0" fmla="*/ 36 w 36"/>
                <a:gd name="T1" fmla="*/ 14 h 31"/>
                <a:gd name="T2" fmla="*/ 9 w 36"/>
                <a:gd name="T3" fmla="*/ 31 h 31"/>
                <a:gd name="T4" fmla="*/ 0 w 36"/>
                <a:gd name="T5" fmla="*/ 18 h 31"/>
                <a:gd name="T6" fmla="*/ 27 w 36"/>
                <a:gd name="T7" fmla="*/ 0 h 31"/>
                <a:gd name="T8" fmla="*/ 36 w 36"/>
                <a:gd name="T9" fmla="*/ 1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1">
                  <a:moveTo>
                    <a:pt x="36" y="14"/>
                  </a:moveTo>
                  <a:lnTo>
                    <a:pt x="9" y="31"/>
                  </a:lnTo>
                  <a:lnTo>
                    <a:pt x="0" y="18"/>
                  </a:lnTo>
                  <a:lnTo>
                    <a:pt x="27" y="0"/>
                  </a:lnTo>
                  <a:lnTo>
                    <a:pt x="36" y="14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76" name="Freeform 195"/>
            <p:cNvSpPr>
              <a:spLocks/>
            </p:cNvSpPr>
            <p:nvPr userDrawn="1"/>
          </p:nvSpPr>
          <p:spPr bwMode="gray">
            <a:xfrm>
              <a:off x="10371138" y="5503863"/>
              <a:ext cx="58738" cy="50800"/>
            </a:xfrm>
            <a:custGeom>
              <a:avLst/>
              <a:gdLst>
                <a:gd name="T0" fmla="*/ 37 w 37"/>
                <a:gd name="T1" fmla="*/ 14 h 32"/>
                <a:gd name="T2" fmla="*/ 9 w 37"/>
                <a:gd name="T3" fmla="*/ 32 h 32"/>
                <a:gd name="T4" fmla="*/ 0 w 37"/>
                <a:gd name="T5" fmla="*/ 18 h 32"/>
                <a:gd name="T6" fmla="*/ 0 w 37"/>
                <a:gd name="T7" fmla="*/ 18 h 32"/>
                <a:gd name="T8" fmla="*/ 28 w 37"/>
                <a:gd name="T9" fmla="*/ 0 h 32"/>
                <a:gd name="T10" fmla="*/ 37 w 37"/>
                <a:gd name="T11" fmla="*/ 1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32">
                  <a:moveTo>
                    <a:pt x="37" y="14"/>
                  </a:moveTo>
                  <a:lnTo>
                    <a:pt x="9" y="32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8" y="0"/>
                  </a:lnTo>
                  <a:lnTo>
                    <a:pt x="37" y="14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77" name="Freeform 196"/>
            <p:cNvSpPr>
              <a:spLocks/>
            </p:cNvSpPr>
            <p:nvPr userDrawn="1"/>
          </p:nvSpPr>
          <p:spPr bwMode="gray">
            <a:xfrm>
              <a:off x="10342563" y="5459413"/>
              <a:ext cx="58738" cy="49213"/>
            </a:xfrm>
            <a:custGeom>
              <a:avLst/>
              <a:gdLst>
                <a:gd name="T0" fmla="*/ 37 w 37"/>
                <a:gd name="T1" fmla="*/ 13 h 31"/>
                <a:gd name="T2" fmla="*/ 9 w 37"/>
                <a:gd name="T3" fmla="*/ 31 h 31"/>
                <a:gd name="T4" fmla="*/ 9 w 37"/>
                <a:gd name="T5" fmla="*/ 31 h 31"/>
                <a:gd name="T6" fmla="*/ 0 w 37"/>
                <a:gd name="T7" fmla="*/ 18 h 31"/>
                <a:gd name="T8" fmla="*/ 27 w 37"/>
                <a:gd name="T9" fmla="*/ 0 h 31"/>
                <a:gd name="T10" fmla="*/ 37 w 37"/>
                <a:gd name="T11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31">
                  <a:moveTo>
                    <a:pt x="37" y="13"/>
                  </a:moveTo>
                  <a:lnTo>
                    <a:pt x="9" y="31"/>
                  </a:lnTo>
                  <a:lnTo>
                    <a:pt x="9" y="31"/>
                  </a:lnTo>
                  <a:lnTo>
                    <a:pt x="0" y="18"/>
                  </a:lnTo>
                  <a:lnTo>
                    <a:pt x="27" y="0"/>
                  </a:lnTo>
                  <a:lnTo>
                    <a:pt x="37" y="13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78" name="Freeform 197"/>
            <p:cNvSpPr>
              <a:spLocks/>
            </p:cNvSpPr>
            <p:nvPr userDrawn="1"/>
          </p:nvSpPr>
          <p:spPr bwMode="gray">
            <a:xfrm>
              <a:off x="10313988" y="5413375"/>
              <a:ext cx="55563" cy="50800"/>
            </a:xfrm>
            <a:custGeom>
              <a:avLst/>
              <a:gdLst>
                <a:gd name="T0" fmla="*/ 35 w 35"/>
                <a:gd name="T1" fmla="*/ 14 h 32"/>
                <a:gd name="T2" fmla="*/ 8 w 35"/>
                <a:gd name="T3" fmla="*/ 32 h 32"/>
                <a:gd name="T4" fmla="*/ 0 w 35"/>
                <a:gd name="T5" fmla="*/ 19 h 32"/>
                <a:gd name="T6" fmla="*/ 26 w 35"/>
                <a:gd name="T7" fmla="*/ 0 h 32"/>
                <a:gd name="T8" fmla="*/ 35 w 35"/>
                <a:gd name="T9" fmla="*/ 1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2">
                  <a:moveTo>
                    <a:pt x="35" y="14"/>
                  </a:moveTo>
                  <a:lnTo>
                    <a:pt x="8" y="32"/>
                  </a:lnTo>
                  <a:lnTo>
                    <a:pt x="0" y="19"/>
                  </a:lnTo>
                  <a:lnTo>
                    <a:pt x="26" y="0"/>
                  </a:lnTo>
                  <a:lnTo>
                    <a:pt x="35" y="14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79" name="Freeform 198"/>
            <p:cNvSpPr>
              <a:spLocks/>
            </p:cNvSpPr>
            <p:nvPr userDrawn="1"/>
          </p:nvSpPr>
          <p:spPr bwMode="gray">
            <a:xfrm>
              <a:off x="10283826" y="5370513"/>
              <a:ext cx="57150" cy="49213"/>
            </a:xfrm>
            <a:custGeom>
              <a:avLst/>
              <a:gdLst>
                <a:gd name="T0" fmla="*/ 36 w 36"/>
                <a:gd name="T1" fmla="*/ 13 h 31"/>
                <a:gd name="T2" fmla="*/ 9 w 36"/>
                <a:gd name="T3" fmla="*/ 31 h 31"/>
                <a:gd name="T4" fmla="*/ 0 w 36"/>
                <a:gd name="T5" fmla="*/ 17 h 31"/>
                <a:gd name="T6" fmla="*/ 27 w 36"/>
                <a:gd name="T7" fmla="*/ 0 h 31"/>
                <a:gd name="T8" fmla="*/ 36 w 36"/>
                <a:gd name="T9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1">
                  <a:moveTo>
                    <a:pt x="36" y="13"/>
                  </a:moveTo>
                  <a:lnTo>
                    <a:pt x="9" y="31"/>
                  </a:lnTo>
                  <a:lnTo>
                    <a:pt x="0" y="17"/>
                  </a:lnTo>
                  <a:lnTo>
                    <a:pt x="27" y="0"/>
                  </a:lnTo>
                  <a:lnTo>
                    <a:pt x="36" y="13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80" name="Freeform 199"/>
            <p:cNvSpPr>
              <a:spLocks/>
            </p:cNvSpPr>
            <p:nvPr userDrawn="1"/>
          </p:nvSpPr>
          <p:spPr bwMode="gray">
            <a:xfrm>
              <a:off x="10253663" y="5326063"/>
              <a:ext cx="58738" cy="49213"/>
            </a:xfrm>
            <a:custGeom>
              <a:avLst/>
              <a:gdLst>
                <a:gd name="T0" fmla="*/ 37 w 37"/>
                <a:gd name="T1" fmla="*/ 14 h 31"/>
                <a:gd name="T2" fmla="*/ 10 w 37"/>
                <a:gd name="T3" fmla="*/ 31 h 31"/>
                <a:gd name="T4" fmla="*/ 0 w 37"/>
                <a:gd name="T5" fmla="*/ 18 h 31"/>
                <a:gd name="T6" fmla="*/ 28 w 37"/>
                <a:gd name="T7" fmla="*/ 0 h 31"/>
                <a:gd name="T8" fmla="*/ 37 w 37"/>
                <a:gd name="T9" fmla="*/ 1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1">
                  <a:moveTo>
                    <a:pt x="37" y="14"/>
                  </a:moveTo>
                  <a:lnTo>
                    <a:pt x="10" y="31"/>
                  </a:lnTo>
                  <a:lnTo>
                    <a:pt x="0" y="18"/>
                  </a:lnTo>
                  <a:lnTo>
                    <a:pt x="28" y="0"/>
                  </a:lnTo>
                  <a:lnTo>
                    <a:pt x="37" y="14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81" name="Freeform 200"/>
            <p:cNvSpPr>
              <a:spLocks/>
            </p:cNvSpPr>
            <p:nvPr userDrawn="1"/>
          </p:nvSpPr>
          <p:spPr bwMode="gray">
            <a:xfrm>
              <a:off x="10225088" y="5281613"/>
              <a:ext cx="55563" cy="49213"/>
            </a:xfrm>
            <a:custGeom>
              <a:avLst/>
              <a:gdLst>
                <a:gd name="T0" fmla="*/ 35 w 35"/>
                <a:gd name="T1" fmla="*/ 13 h 31"/>
                <a:gd name="T2" fmla="*/ 8 w 35"/>
                <a:gd name="T3" fmla="*/ 31 h 31"/>
                <a:gd name="T4" fmla="*/ 0 w 35"/>
                <a:gd name="T5" fmla="*/ 18 h 31"/>
                <a:gd name="T6" fmla="*/ 28 w 35"/>
                <a:gd name="T7" fmla="*/ 0 h 31"/>
                <a:gd name="T8" fmla="*/ 35 w 35"/>
                <a:gd name="T9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1">
                  <a:moveTo>
                    <a:pt x="35" y="13"/>
                  </a:moveTo>
                  <a:lnTo>
                    <a:pt x="8" y="31"/>
                  </a:lnTo>
                  <a:lnTo>
                    <a:pt x="0" y="18"/>
                  </a:lnTo>
                  <a:lnTo>
                    <a:pt x="28" y="0"/>
                  </a:lnTo>
                  <a:lnTo>
                    <a:pt x="35" y="13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82" name="Freeform 201"/>
            <p:cNvSpPr>
              <a:spLocks/>
            </p:cNvSpPr>
            <p:nvPr userDrawn="1"/>
          </p:nvSpPr>
          <p:spPr bwMode="gray">
            <a:xfrm>
              <a:off x="10194926" y="5235575"/>
              <a:ext cx="57150" cy="50800"/>
            </a:xfrm>
            <a:custGeom>
              <a:avLst/>
              <a:gdLst>
                <a:gd name="T0" fmla="*/ 36 w 36"/>
                <a:gd name="T1" fmla="*/ 14 h 32"/>
                <a:gd name="T2" fmla="*/ 9 w 36"/>
                <a:gd name="T3" fmla="*/ 32 h 32"/>
                <a:gd name="T4" fmla="*/ 9 w 36"/>
                <a:gd name="T5" fmla="*/ 32 h 32"/>
                <a:gd name="T6" fmla="*/ 0 w 36"/>
                <a:gd name="T7" fmla="*/ 19 h 32"/>
                <a:gd name="T8" fmla="*/ 0 w 36"/>
                <a:gd name="T9" fmla="*/ 19 h 32"/>
                <a:gd name="T10" fmla="*/ 27 w 36"/>
                <a:gd name="T11" fmla="*/ 0 h 32"/>
                <a:gd name="T12" fmla="*/ 36 w 36"/>
                <a:gd name="T13" fmla="*/ 1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2">
                  <a:moveTo>
                    <a:pt x="36" y="14"/>
                  </a:moveTo>
                  <a:lnTo>
                    <a:pt x="9" y="32"/>
                  </a:lnTo>
                  <a:lnTo>
                    <a:pt x="9" y="32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27" y="0"/>
                  </a:lnTo>
                  <a:lnTo>
                    <a:pt x="36" y="14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83" name="Freeform 202"/>
            <p:cNvSpPr>
              <a:spLocks/>
            </p:cNvSpPr>
            <p:nvPr userDrawn="1"/>
          </p:nvSpPr>
          <p:spPr bwMode="gray">
            <a:xfrm>
              <a:off x="10166351" y="5191125"/>
              <a:ext cx="57150" cy="50800"/>
            </a:xfrm>
            <a:custGeom>
              <a:avLst/>
              <a:gdLst>
                <a:gd name="T0" fmla="*/ 36 w 36"/>
                <a:gd name="T1" fmla="*/ 14 h 32"/>
                <a:gd name="T2" fmla="*/ 9 w 36"/>
                <a:gd name="T3" fmla="*/ 32 h 32"/>
                <a:gd name="T4" fmla="*/ 0 w 36"/>
                <a:gd name="T5" fmla="*/ 18 h 32"/>
                <a:gd name="T6" fmla="*/ 27 w 36"/>
                <a:gd name="T7" fmla="*/ 0 h 32"/>
                <a:gd name="T8" fmla="*/ 36 w 36"/>
                <a:gd name="T9" fmla="*/ 1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2">
                  <a:moveTo>
                    <a:pt x="36" y="14"/>
                  </a:moveTo>
                  <a:lnTo>
                    <a:pt x="9" y="32"/>
                  </a:lnTo>
                  <a:lnTo>
                    <a:pt x="0" y="18"/>
                  </a:lnTo>
                  <a:lnTo>
                    <a:pt x="27" y="0"/>
                  </a:lnTo>
                  <a:lnTo>
                    <a:pt x="36" y="14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84" name="Freeform 203"/>
            <p:cNvSpPr>
              <a:spLocks/>
            </p:cNvSpPr>
            <p:nvPr userDrawn="1"/>
          </p:nvSpPr>
          <p:spPr bwMode="gray">
            <a:xfrm>
              <a:off x="10136188" y="5148263"/>
              <a:ext cx="57150" cy="49213"/>
            </a:xfrm>
            <a:custGeom>
              <a:avLst/>
              <a:gdLst>
                <a:gd name="T0" fmla="*/ 36 w 36"/>
                <a:gd name="T1" fmla="*/ 14 h 31"/>
                <a:gd name="T2" fmla="*/ 8 w 36"/>
                <a:gd name="T3" fmla="*/ 31 h 31"/>
                <a:gd name="T4" fmla="*/ 0 w 36"/>
                <a:gd name="T5" fmla="*/ 17 h 31"/>
                <a:gd name="T6" fmla="*/ 28 w 36"/>
                <a:gd name="T7" fmla="*/ 0 h 31"/>
                <a:gd name="T8" fmla="*/ 36 w 36"/>
                <a:gd name="T9" fmla="*/ 1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1">
                  <a:moveTo>
                    <a:pt x="36" y="14"/>
                  </a:moveTo>
                  <a:lnTo>
                    <a:pt x="8" y="31"/>
                  </a:lnTo>
                  <a:lnTo>
                    <a:pt x="0" y="17"/>
                  </a:lnTo>
                  <a:lnTo>
                    <a:pt x="28" y="0"/>
                  </a:lnTo>
                  <a:lnTo>
                    <a:pt x="36" y="14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85" name="Freeform 204"/>
            <p:cNvSpPr>
              <a:spLocks/>
            </p:cNvSpPr>
            <p:nvPr userDrawn="1"/>
          </p:nvSpPr>
          <p:spPr bwMode="gray">
            <a:xfrm>
              <a:off x="10106026" y="5103813"/>
              <a:ext cx="58738" cy="49213"/>
            </a:xfrm>
            <a:custGeom>
              <a:avLst/>
              <a:gdLst>
                <a:gd name="T0" fmla="*/ 37 w 37"/>
                <a:gd name="T1" fmla="*/ 13 h 31"/>
                <a:gd name="T2" fmla="*/ 9 w 37"/>
                <a:gd name="T3" fmla="*/ 31 h 31"/>
                <a:gd name="T4" fmla="*/ 0 w 37"/>
                <a:gd name="T5" fmla="*/ 18 h 31"/>
                <a:gd name="T6" fmla="*/ 27 w 37"/>
                <a:gd name="T7" fmla="*/ 0 h 31"/>
                <a:gd name="T8" fmla="*/ 37 w 37"/>
                <a:gd name="T9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1">
                  <a:moveTo>
                    <a:pt x="37" y="13"/>
                  </a:moveTo>
                  <a:lnTo>
                    <a:pt x="9" y="31"/>
                  </a:lnTo>
                  <a:lnTo>
                    <a:pt x="0" y="18"/>
                  </a:lnTo>
                  <a:lnTo>
                    <a:pt x="27" y="0"/>
                  </a:lnTo>
                  <a:lnTo>
                    <a:pt x="37" y="13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86" name="Freeform 206"/>
            <p:cNvSpPr>
              <a:spLocks/>
            </p:cNvSpPr>
            <p:nvPr userDrawn="1"/>
          </p:nvSpPr>
          <p:spPr bwMode="gray">
            <a:xfrm>
              <a:off x="10077450" y="5059363"/>
              <a:ext cx="57150" cy="49213"/>
            </a:xfrm>
            <a:custGeom>
              <a:avLst/>
              <a:gdLst>
                <a:gd name="T0" fmla="*/ 36 w 36"/>
                <a:gd name="T1" fmla="*/ 13 h 31"/>
                <a:gd name="T2" fmla="*/ 9 w 36"/>
                <a:gd name="T3" fmla="*/ 31 h 31"/>
                <a:gd name="T4" fmla="*/ 0 w 36"/>
                <a:gd name="T5" fmla="*/ 18 h 31"/>
                <a:gd name="T6" fmla="*/ 27 w 36"/>
                <a:gd name="T7" fmla="*/ 0 h 31"/>
                <a:gd name="T8" fmla="*/ 36 w 36"/>
                <a:gd name="T9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1">
                  <a:moveTo>
                    <a:pt x="36" y="13"/>
                  </a:moveTo>
                  <a:lnTo>
                    <a:pt x="9" y="31"/>
                  </a:lnTo>
                  <a:lnTo>
                    <a:pt x="0" y="18"/>
                  </a:lnTo>
                  <a:lnTo>
                    <a:pt x="27" y="0"/>
                  </a:lnTo>
                  <a:lnTo>
                    <a:pt x="36" y="13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87" name="Freeform 207"/>
            <p:cNvSpPr>
              <a:spLocks/>
            </p:cNvSpPr>
            <p:nvPr userDrawn="1"/>
          </p:nvSpPr>
          <p:spPr bwMode="gray">
            <a:xfrm>
              <a:off x="10048875" y="5013325"/>
              <a:ext cx="55562" cy="50800"/>
            </a:xfrm>
            <a:custGeom>
              <a:avLst/>
              <a:gdLst>
                <a:gd name="T0" fmla="*/ 35 w 35"/>
                <a:gd name="T1" fmla="*/ 14 h 32"/>
                <a:gd name="T2" fmla="*/ 9 w 35"/>
                <a:gd name="T3" fmla="*/ 32 h 32"/>
                <a:gd name="T4" fmla="*/ 0 w 35"/>
                <a:gd name="T5" fmla="*/ 18 h 32"/>
                <a:gd name="T6" fmla="*/ 27 w 35"/>
                <a:gd name="T7" fmla="*/ 0 h 32"/>
                <a:gd name="T8" fmla="*/ 35 w 35"/>
                <a:gd name="T9" fmla="*/ 1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2">
                  <a:moveTo>
                    <a:pt x="35" y="14"/>
                  </a:moveTo>
                  <a:lnTo>
                    <a:pt x="9" y="32"/>
                  </a:lnTo>
                  <a:lnTo>
                    <a:pt x="0" y="18"/>
                  </a:lnTo>
                  <a:lnTo>
                    <a:pt x="27" y="0"/>
                  </a:lnTo>
                  <a:lnTo>
                    <a:pt x="35" y="14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88" name="Freeform 208"/>
            <p:cNvSpPr>
              <a:spLocks/>
            </p:cNvSpPr>
            <p:nvPr userDrawn="1"/>
          </p:nvSpPr>
          <p:spPr bwMode="gray">
            <a:xfrm>
              <a:off x="10017125" y="4970463"/>
              <a:ext cx="58737" cy="49213"/>
            </a:xfrm>
            <a:custGeom>
              <a:avLst/>
              <a:gdLst>
                <a:gd name="T0" fmla="*/ 37 w 37"/>
                <a:gd name="T1" fmla="*/ 13 h 31"/>
                <a:gd name="T2" fmla="*/ 10 w 37"/>
                <a:gd name="T3" fmla="*/ 31 h 31"/>
                <a:gd name="T4" fmla="*/ 0 w 37"/>
                <a:gd name="T5" fmla="*/ 17 h 31"/>
                <a:gd name="T6" fmla="*/ 28 w 37"/>
                <a:gd name="T7" fmla="*/ 0 h 31"/>
                <a:gd name="T8" fmla="*/ 37 w 37"/>
                <a:gd name="T9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1">
                  <a:moveTo>
                    <a:pt x="37" y="13"/>
                  </a:moveTo>
                  <a:lnTo>
                    <a:pt x="10" y="31"/>
                  </a:lnTo>
                  <a:lnTo>
                    <a:pt x="0" y="17"/>
                  </a:lnTo>
                  <a:lnTo>
                    <a:pt x="28" y="0"/>
                  </a:lnTo>
                  <a:lnTo>
                    <a:pt x="37" y="13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89" name="Freeform 209"/>
            <p:cNvSpPr>
              <a:spLocks/>
            </p:cNvSpPr>
            <p:nvPr userDrawn="1"/>
          </p:nvSpPr>
          <p:spPr bwMode="gray">
            <a:xfrm>
              <a:off x="9988550" y="4926013"/>
              <a:ext cx="58737" cy="47625"/>
            </a:xfrm>
            <a:custGeom>
              <a:avLst/>
              <a:gdLst>
                <a:gd name="T0" fmla="*/ 37 w 37"/>
                <a:gd name="T1" fmla="*/ 13 h 30"/>
                <a:gd name="T2" fmla="*/ 9 w 37"/>
                <a:gd name="T3" fmla="*/ 30 h 30"/>
                <a:gd name="T4" fmla="*/ 0 w 37"/>
                <a:gd name="T5" fmla="*/ 18 h 30"/>
                <a:gd name="T6" fmla="*/ 28 w 37"/>
                <a:gd name="T7" fmla="*/ 0 h 30"/>
                <a:gd name="T8" fmla="*/ 37 w 37"/>
                <a:gd name="T9" fmla="*/ 1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0">
                  <a:moveTo>
                    <a:pt x="37" y="13"/>
                  </a:moveTo>
                  <a:lnTo>
                    <a:pt x="9" y="30"/>
                  </a:lnTo>
                  <a:lnTo>
                    <a:pt x="0" y="18"/>
                  </a:lnTo>
                  <a:lnTo>
                    <a:pt x="28" y="0"/>
                  </a:lnTo>
                  <a:lnTo>
                    <a:pt x="37" y="13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90" name="Freeform 210"/>
            <p:cNvSpPr>
              <a:spLocks/>
            </p:cNvSpPr>
            <p:nvPr userDrawn="1"/>
          </p:nvSpPr>
          <p:spPr bwMode="gray">
            <a:xfrm>
              <a:off x="10856913" y="6146800"/>
              <a:ext cx="50800" cy="46038"/>
            </a:xfrm>
            <a:custGeom>
              <a:avLst/>
              <a:gdLst>
                <a:gd name="T0" fmla="*/ 32 w 32"/>
                <a:gd name="T1" fmla="*/ 14 h 29"/>
                <a:gd name="T2" fmla="*/ 9 w 32"/>
                <a:gd name="T3" fmla="*/ 29 h 29"/>
                <a:gd name="T4" fmla="*/ 0 w 32"/>
                <a:gd name="T5" fmla="*/ 16 h 29"/>
                <a:gd name="T6" fmla="*/ 24 w 32"/>
                <a:gd name="T7" fmla="*/ 0 h 29"/>
                <a:gd name="T8" fmla="*/ 32 w 32"/>
                <a:gd name="T9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29">
                  <a:moveTo>
                    <a:pt x="32" y="14"/>
                  </a:moveTo>
                  <a:lnTo>
                    <a:pt x="9" y="29"/>
                  </a:lnTo>
                  <a:lnTo>
                    <a:pt x="0" y="16"/>
                  </a:lnTo>
                  <a:lnTo>
                    <a:pt x="24" y="0"/>
                  </a:lnTo>
                  <a:lnTo>
                    <a:pt x="32" y="14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91" name="Freeform 211"/>
            <p:cNvSpPr>
              <a:spLocks/>
            </p:cNvSpPr>
            <p:nvPr userDrawn="1"/>
          </p:nvSpPr>
          <p:spPr bwMode="gray">
            <a:xfrm>
              <a:off x="10826750" y="6102350"/>
              <a:ext cx="52387" cy="46038"/>
            </a:xfrm>
            <a:custGeom>
              <a:avLst/>
              <a:gdLst>
                <a:gd name="T0" fmla="*/ 33 w 33"/>
                <a:gd name="T1" fmla="*/ 13 h 29"/>
                <a:gd name="T2" fmla="*/ 9 w 33"/>
                <a:gd name="T3" fmla="*/ 29 h 29"/>
                <a:gd name="T4" fmla="*/ 0 w 33"/>
                <a:gd name="T5" fmla="*/ 16 h 29"/>
                <a:gd name="T6" fmla="*/ 24 w 33"/>
                <a:gd name="T7" fmla="*/ 0 h 29"/>
                <a:gd name="T8" fmla="*/ 33 w 33"/>
                <a:gd name="T9" fmla="*/ 1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9">
                  <a:moveTo>
                    <a:pt x="33" y="13"/>
                  </a:moveTo>
                  <a:lnTo>
                    <a:pt x="9" y="29"/>
                  </a:lnTo>
                  <a:lnTo>
                    <a:pt x="0" y="16"/>
                  </a:lnTo>
                  <a:lnTo>
                    <a:pt x="24" y="0"/>
                  </a:lnTo>
                  <a:lnTo>
                    <a:pt x="33" y="13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92" name="Freeform 212"/>
            <p:cNvSpPr>
              <a:spLocks/>
            </p:cNvSpPr>
            <p:nvPr userDrawn="1"/>
          </p:nvSpPr>
          <p:spPr bwMode="gray">
            <a:xfrm>
              <a:off x="10798175" y="6056313"/>
              <a:ext cx="52387" cy="47625"/>
            </a:xfrm>
            <a:custGeom>
              <a:avLst/>
              <a:gdLst>
                <a:gd name="T0" fmla="*/ 33 w 33"/>
                <a:gd name="T1" fmla="*/ 14 h 30"/>
                <a:gd name="T2" fmla="*/ 9 w 33"/>
                <a:gd name="T3" fmla="*/ 30 h 30"/>
                <a:gd name="T4" fmla="*/ 0 w 33"/>
                <a:gd name="T5" fmla="*/ 16 h 30"/>
                <a:gd name="T6" fmla="*/ 24 w 33"/>
                <a:gd name="T7" fmla="*/ 0 h 30"/>
                <a:gd name="T8" fmla="*/ 33 w 33"/>
                <a:gd name="T9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0">
                  <a:moveTo>
                    <a:pt x="33" y="14"/>
                  </a:moveTo>
                  <a:lnTo>
                    <a:pt x="9" y="30"/>
                  </a:lnTo>
                  <a:lnTo>
                    <a:pt x="0" y="16"/>
                  </a:lnTo>
                  <a:lnTo>
                    <a:pt x="24" y="0"/>
                  </a:lnTo>
                  <a:lnTo>
                    <a:pt x="33" y="14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93" name="Freeform 213"/>
            <p:cNvSpPr>
              <a:spLocks/>
            </p:cNvSpPr>
            <p:nvPr userDrawn="1"/>
          </p:nvSpPr>
          <p:spPr bwMode="gray">
            <a:xfrm>
              <a:off x="10769600" y="6013450"/>
              <a:ext cx="52387" cy="46038"/>
            </a:xfrm>
            <a:custGeom>
              <a:avLst/>
              <a:gdLst>
                <a:gd name="T0" fmla="*/ 33 w 33"/>
                <a:gd name="T1" fmla="*/ 14 h 29"/>
                <a:gd name="T2" fmla="*/ 9 w 33"/>
                <a:gd name="T3" fmla="*/ 29 h 29"/>
                <a:gd name="T4" fmla="*/ 0 w 33"/>
                <a:gd name="T5" fmla="*/ 15 h 29"/>
                <a:gd name="T6" fmla="*/ 23 w 33"/>
                <a:gd name="T7" fmla="*/ 0 h 29"/>
                <a:gd name="T8" fmla="*/ 33 w 33"/>
                <a:gd name="T9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9">
                  <a:moveTo>
                    <a:pt x="33" y="14"/>
                  </a:moveTo>
                  <a:lnTo>
                    <a:pt x="9" y="29"/>
                  </a:lnTo>
                  <a:lnTo>
                    <a:pt x="0" y="15"/>
                  </a:lnTo>
                  <a:lnTo>
                    <a:pt x="23" y="0"/>
                  </a:lnTo>
                  <a:lnTo>
                    <a:pt x="33" y="14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94" name="Freeform 214"/>
            <p:cNvSpPr>
              <a:spLocks/>
            </p:cNvSpPr>
            <p:nvPr userDrawn="1"/>
          </p:nvSpPr>
          <p:spPr bwMode="gray">
            <a:xfrm>
              <a:off x="10739438" y="5946775"/>
              <a:ext cx="84137" cy="68263"/>
            </a:xfrm>
            <a:custGeom>
              <a:avLst/>
              <a:gdLst>
                <a:gd name="T0" fmla="*/ 53 w 53"/>
                <a:gd name="T1" fmla="*/ 14 h 43"/>
                <a:gd name="T2" fmla="*/ 8 w 53"/>
                <a:gd name="T3" fmla="*/ 43 h 43"/>
                <a:gd name="T4" fmla="*/ 0 w 53"/>
                <a:gd name="T5" fmla="*/ 30 h 43"/>
                <a:gd name="T6" fmla="*/ 45 w 53"/>
                <a:gd name="T7" fmla="*/ 0 h 43"/>
                <a:gd name="T8" fmla="*/ 53 w 53"/>
                <a:gd name="T9" fmla="*/ 14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43">
                  <a:moveTo>
                    <a:pt x="53" y="14"/>
                  </a:moveTo>
                  <a:lnTo>
                    <a:pt x="8" y="43"/>
                  </a:lnTo>
                  <a:lnTo>
                    <a:pt x="0" y="30"/>
                  </a:lnTo>
                  <a:lnTo>
                    <a:pt x="45" y="0"/>
                  </a:lnTo>
                  <a:lnTo>
                    <a:pt x="53" y="14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95" name="Freeform 215"/>
            <p:cNvSpPr>
              <a:spLocks/>
            </p:cNvSpPr>
            <p:nvPr userDrawn="1"/>
          </p:nvSpPr>
          <p:spPr bwMode="gray">
            <a:xfrm>
              <a:off x="10709275" y="5924550"/>
              <a:ext cx="52387" cy="46038"/>
            </a:xfrm>
            <a:custGeom>
              <a:avLst/>
              <a:gdLst>
                <a:gd name="T0" fmla="*/ 33 w 33"/>
                <a:gd name="T1" fmla="*/ 13 h 29"/>
                <a:gd name="T2" fmla="*/ 9 w 33"/>
                <a:gd name="T3" fmla="*/ 29 h 29"/>
                <a:gd name="T4" fmla="*/ 0 w 33"/>
                <a:gd name="T5" fmla="*/ 16 h 29"/>
                <a:gd name="T6" fmla="*/ 24 w 33"/>
                <a:gd name="T7" fmla="*/ 0 h 29"/>
                <a:gd name="T8" fmla="*/ 33 w 33"/>
                <a:gd name="T9" fmla="*/ 1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9">
                  <a:moveTo>
                    <a:pt x="33" y="13"/>
                  </a:moveTo>
                  <a:lnTo>
                    <a:pt x="9" y="29"/>
                  </a:lnTo>
                  <a:lnTo>
                    <a:pt x="0" y="16"/>
                  </a:lnTo>
                  <a:lnTo>
                    <a:pt x="24" y="0"/>
                  </a:lnTo>
                  <a:lnTo>
                    <a:pt x="33" y="13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96" name="Freeform 216"/>
            <p:cNvSpPr>
              <a:spLocks/>
            </p:cNvSpPr>
            <p:nvPr userDrawn="1"/>
          </p:nvSpPr>
          <p:spPr bwMode="gray">
            <a:xfrm>
              <a:off x="10680700" y="5878513"/>
              <a:ext cx="52387" cy="47625"/>
            </a:xfrm>
            <a:custGeom>
              <a:avLst/>
              <a:gdLst>
                <a:gd name="T0" fmla="*/ 33 w 33"/>
                <a:gd name="T1" fmla="*/ 14 h 30"/>
                <a:gd name="T2" fmla="*/ 9 w 33"/>
                <a:gd name="T3" fmla="*/ 30 h 30"/>
                <a:gd name="T4" fmla="*/ 0 w 33"/>
                <a:gd name="T5" fmla="*/ 16 h 30"/>
                <a:gd name="T6" fmla="*/ 24 w 33"/>
                <a:gd name="T7" fmla="*/ 0 h 30"/>
                <a:gd name="T8" fmla="*/ 33 w 33"/>
                <a:gd name="T9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0">
                  <a:moveTo>
                    <a:pt x="33" y="14"/>
                  </a:moveTo>
                  <a:lnTo>
                    <a:pt x="9" y="30"/>
                  </a:lnTo>
                  <a:lnTo>
                    <a:pt x="0" y="16"/>
                  </a:lnTo>
                  <a:lnTo>
                    <a:pt x="24" y="0"/>
                  </a:lnTo>
                  <a:lnTo>
                    <a:pt x="33" y="14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97" name="Freeform 217"/>
            <p:cNvSpPr>
              <a:spLocks/>
            </p:cNvSpPr>
            <p:nvPr userDrawn="1"/>
          </p:nvSpPr>
          <p:spPr bwMode="gray">
            <a:xfrm>
              <a:off x="10652125" y="5835650"/>
              <a:ext cx="50800" cy="46038"/>
            </a:xfrm>
            <a:custGeom>
              <a:avLst/>
              <a:gdLst>
                <a:gd name="T0" fmla="*/ 32 w 32"/>
                <a:gd name="T1" fmla="*/ 13 h 29"/>
                <a:gd name="T2" fmla="*/ 8 w 32"/>
                <a:gd name="T3" fmla="*/ 29 h 29"/>
                <a:gd name="T4" fmla="*/ 0 w 32"/>
                <a:gd name="T5" fmla="*/ 15 h 29"/>
                <a:gd name="T6" fmla="*/ 24 w 32"/>
                <a:gd name="T7" fmla="*/ 0 h 29"/>
                <a:gd name="T8" fmla="*/ 32 w 32"/>
                <a:gd name="T9" fmla="*/ 1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29">
                  <a:moveTo>
                    <a:pt x="32" y="13"/>
                  </a:moveTo>
                  <a:lnTo>
                    <a:pt x="8" y="29"/>
                  </a:lnTo>
                  <a:lnTo>
                    <a:pt x="0" y="15"/>
                  </a:lnTo>
                  <a:lnTo>
                    <a:pt x="24" y="0"/>
                  </a:lnTo>
                  <a:lnTo>
                    <a:pt x="32" y="13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98" name="Freeform 218"/>
            <p:cNvSpPr>
              <a:spLocks/>
            </p:cNvSpPr>
            <p:nvPr userDrawn="1"/>
          </p:nvSpPr>
          <p:spPr bwMode="gray">
            <a:xfrm>
              <a:off x="10620375" y="5791200"/>
              <a:ext cx="52387" cy="44450"/>
            </a:xfrm>
            <a:custGeom>
              <a:avLst/>
              <a:gdLst>
                <a:gd name="T0" fmla="*/ 33 w 33"/>
                <a:gd name="T1" fmla="*/ 14 h 28"/>
                <a:gd name="T2" fmla="*/ 9 w 33"/>
                <a:gd name="T3" fmla="*/ 28 h 28"/>
                <a:gd name="T4" fmla="*/ 0 w 33"/>
                <a:gd name="T5" fmla="*/ 15 h 28"/>
                <a:gd name="T6" fmla="*/ 24 w 33"/>
                <a:gd name="T7" fmla="*/ 0 h 28"/>
                <a:gd name="T8" fmla="*/ 33 w 33"/>
                <a:gd name="T9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8">
                  <a:moveTo>
                    <a:pt x="33" y="14"/>
                  </a:moveTo>
                  <a:lnTo>
                    <a:pt x="9" y="28"/>
                  </a:lnTo>
                  <a:lnTo>
                    <a:pt x="0" y="15"/>
                  </a:lnTo>
                  <a:lnTo>
                    <a:pt x="24" y="0"/>
                  </a:lnTo>
                  <a:lnTo>
                    <a:pt x="33" y="14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99" name="Freeform 219"/>
            <p:cNvSpPr>
              <a:spLocks/>
            </p:cNvSpPr>
            <p:nvPr userDrawn="1"/>
          </p:nvSpPr>
          <p:spPr bwMode="gray">
            <a:xfrm>
              <a:off x="10591800" y="5724525"/>
              <a:ext cx="85725" cy="68263"/>
            </a:xfrm>
            <a:custGeom>
              <a:avLst/>
              <a:gdLst>
                <a:gd name="T0" fmla="*/ 54 w 54"/>
                <a:gd name="T1" fmla="*/ 14 h 43"/>
                <a:gd name="T2" fmla="*/ 9 w 54"/>
                <a:gd name="T3" fmla="*/ 43 h 43"/>
                <a:gd name="T4" fmla="*/ 0 w 54"/>
                <a:gd name="T5" fmla="*/ 30 h 43"/>
                <a:gd name="T6" fmla="*/ 44 w 54"/>
                <a:gd name="T7" fmla="*/ 0 h 43"/>
                <a:gd name="T8" fmla="*/ 54 w 54"/>
                <a:gd name="T9" fmla="*/ 14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3">
                  <a:moveTo>
                    <a:pt x="54" y="14"/>
                  </a:moveTo>
                  <a:lnTo>
                    <a:pt x="9" y="43"/>
                  </a:lnTo>
                  <a:lnTo>
                    <a:pt x="0" y="30"/>
                  </a:lnTo>
                  <a:lnTo>
                    <a:pt x="44" y="0"/>
                  </a:lnTo>
                  <a:lnTo>
                    <a:pt x="54" y="14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00" name="Freeform 220"/>
            <p:cNvSpPr>
              <a:spLocks/>
            </p:cNvSpPr>
            <p:nvPr userDrawn="1"/>
          </p:nvSpPr>
          <p:spPr bwMode="gray">
            <a:xfrm>
              <a:off x="10563225" y="5700713"/>
              <a:ext cx="50800" cy="47625"/>
            </a:xfrm>
            <a:custGeom>
              <a:avLst/>
              <a:gdLst>
                <a:gd name="T0" fmla="*/ 32 w 32"/>
                <a:gd name="T1" fmla="*/ 14 h 30"/>
                <a:gd name="T2" fmla="*/ 8 w 32"/>
                <a:gd name="T3" fmla="*/ 30 h 30"/>
                <a:gd name="T4" fmla="*/ 0 w 32"/>
                <a:gd name="T5" fmla="*/ 16 h 30"/>
                <a:gd name="T6" fmla="*/ 24 w 32"/>
                <a:gd name="T7" fmla="*/ 0 h 30"/>
                <a:gd name="T8" fmla="*/ 32 w 32"/>
                <a:gd name="T9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0">
                  <a:moveTo>
                    <a:pt x="32" y="14"/>
                  </a:moveTo>
                  <a:lnTo>
                    <a:pt x="8" y="30"/>
                  </a:lnTo>
                  <a:lnTo>
                    <a:pt x="0" y="16"/>
                  </a:lnTo>
                  <a:lnTo>
                    <a:pt x="24" y="0"/>
                  </a:lnTo>
                  <a:lnTo>
                    <a:pt x="32" y="14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01" name="Freeform 221"/>
            <p:cNvSpPr>
              <a:spLocks/>
            </p:cNvSpPr>
            <p:nvPr userDrawn="1"/>
          </p:nvSpPr>
          <p:spPr bwMode="gray">
            <a:xfrm>
              <a:off x="10533063" y="5656263"/>
              <a:ext cx="52387" cy="47625"/>
            </a:xfrm>
            <a:custGeom>
              <a:avLst/>
              <a:gdLst>
                <a:gd name="T0" fmla="*/ 33 w 33"/>
                <a:gd name="T1" fmla="*/ 14 h 30"/>
                <a:gd name="T2" fmla="*/ 9 w 33"/>
                <a:gd name="T3" fmla="*/ 30 h 30"/>
                <a:gd name="T4" fmla="*/ 0 w 33"/>
                <a:gd name="T5" fmla="*/ 16 h 30"/>
                <a:gd name="T6" fmla="*/ 23 w 33"/>
                <a:gd name="T7" fmla="*/ 0 h 30"/>
                <a:gd name="T8" fmla="*/ 33 w 33"/>
                <a:gd name="T9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0">
                  <a:moveTo>
                    <a:pt x="33" y="14"/>
                  </a:moveTo>
                  <a:lnTo>
                    <a:pt x="9" y="30"/>
                  </a:lnTo>
                  <a:lnTo>
                    <a:pt x="0" y="16"/>
                  </a:lnTo>
                  <a:lnTo>
                    <a:pt x="23" y="0"/>
                  </a:lnTo>
                  <a:lnTo>
                    <a:pt x="33" y="14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02" name="Freeform 222"/>
            <p:cNvSpPr>
              <a:spLocks/>
            </p:cNvSpPr>
            <p:nvPr userDrawn="1"/>
          </p:nvSpPr>
          <p:spPr bwMode="gray">
            <a:xfrm>
              <a:off x="10502900" y="5613400"/>
              <a:ext cx="52387" cy="44450"/>
            </a:xfrm>
            <a:custGeom>
              <a:avLst/>
              <a:gdLst>
                <a:gd name="T0" fmla="*/ 33 w 33"/>
                <a:gd name="T1" fmla="*/ 12 h 28"/>
                <a:gd name="T2" fmla="*/ 9 w 33"/>
                <a:gd name="T3" fmla="*/ 28 h 28"/>
                <a:gd name="T4" fmla="*/ 0 w 33"/>
                <a:gd name="T5" fmla="*/ 15 h 28"/>
                <a:gd name="T6" fmla="*/ 24 w 33"/>
                <a:gd name="T7" fmla="*/ 0 h 28"/>
                <a:gd name="T8" fmla="*/ 33 w 33"/>
                <a:gd name="T9" fmla="*/ 1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8">
                  <a:moveTo>
                    <a:pt x="33" y="12"/>
                  </a:moveTo>
                  <a:lnTo>
                    <a:pt x="9" y="28"/>
                  </a:lnTo>
                  <a:lnTo>
                    <a:pt x="0" y="15"/>
                  </a:lnTo>
                  <a:lnTo>
                    <a:pt x="24" y="0"/>
                  </a:lnTo>
                  <a:lnTo>
                    <a:pt x="33" y="12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03" name="Freeform 223"/>
            <p:cNvSpPr>
              <a:spLocks/>
            </p:cNvSpPr>
            <p:nvPr userDrawn="1"/>
          </p:nvSpPr>
          <p:spPr bwMode="gray">
            <a:xfrm>
              <a:off x="10474325" y="5568950"/>
              <a:ext cx="50800" cy="44450"/>
            </a:xfrm>
            <a:custGeom>
              <a:avLst/>
              <a:gdLst>
                <a:gd name="T0" fmla="*/ 32 w 32"/>
                <a:gd name="T1" fmla="*/ 13 h 28"/>
                <a:gd name="T2" fmla="*/ 8 w 32"/>
                <a:gd name="T3" fmla="*/ 28 h 28"/>
                <a:gd name="T4" fmla="*/ 0 w 32"/>
                <a:gd name="T5" fmla="*/ 16 h 28"/>
                <a:gd name="T6" fmla="*/ 24 w 32"/>
                <a:gd name="T7" fmla="*/ 0 h 28"/>
                <a:gd name="T8" fmla="*/ 32 w 32"/>
                <a:gd name="T9" fmla="*/ 1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28">
                  <a:moveTo>
                    <a:pt x="32" y="13"/>
                  </a:moveTo>
                  <a:lnTo>
                    <a:pt x="8" y="28"/>
                  </a:lnTo>
                  <a:lnTo>
                    <a:pt x="0" y="16"/>
                  </a:lnTo>
                  <a:lnTo>
                    <a:pt x="24" y="0"/>
                  </a:lnTo>
                  <a:lnTo>
                    <a:pt x="32" y="13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04" name="Freeform 224"/>
            <p:cNvSpPr>
              <a:spLocks/>
            </p:cNvSpPr>
            <p:nvPr userDrawn="1"/>
          </p:nvSpPr>
          <p:spPr bwMode="gray">
            <a:xfrm>
              <a:off x="10444163" y="5502275"/>
              <a:ext cx="84137" cy="68263"/>
            </a:xfrm>
            <a:custGeom>
              <a:avLst/>
              <a:gdLst>
                <a:gd name="T0" fmla="*/ 53 w 53"/>
                <a:gd name="T1" fmla="*/ 13 h 43"/>
                <a:gd name="T2" fmla="*/ 9 w 53"/>
                <a:gd name="T3" fmla="*/ 43 h 43"/>
                <a:gd name="T4" fmla="*/ 0 w 53"/>
                <a:gd name="T5" fmla="*/ 29 h 43"/>
                <a:gd name="T6" fmla="*/ 44 w 53"/>
                <a:gd name="T7" fmla="*/ 0 h 43"/>
                <a:gd name="T8" fmla="*/ 53 w 53"/>
                <a:gd name="T9" fmla="*/ 1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43">
                  <a:moveTo>
                    <a:pt x="53" y="13"/>
                  </a:moveTo>
                  <a:lnTo>
                    <a:pt x="9" y="43"/>
                  </a:lnTo>
                  <a:lnTo>
                    <a:pt x="0" y="29"/>
                  </a:lnTo>
                  <a:lnTo>
                    <a:pt x="44" y="0"/>
                  </a:lnTo>
                  <a:lnTo>
                    <a:pt x="53" y="13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05" name="Freeform 225"/>
            <p:cNvSpPr>
              <a:spLocks/>
            </p:cNvSpPr>
            <p:nvPr userDrawn="1"/>
          </p:nvSpPr>
          <p:spPr bwMode="gray">
            <a:xfrm>
              <a:off x="10415588" y="5478463"/>
              <a:ext cx="52387" cy="47625"/>
            </a:xfrm>
            <a:custGeom>
              <a:avLst/>
              <a:gdLst>
                <a:gd name="T0" fmla="*/ 33 w 33"/>
                <a:gd name="T1" fmla="*/ 14 h 30"/>
                <a:gd name="T2" fmla="*/ 9 w 33"/>
                <a:gd name="T3" fmla="*/ 30 h 30"/>
                <a:gd name="T4" fmla="*/ 0 w 33"/>
                <a:gd name="T5" fmla="*/ 16 h 30"/>
                <a:gd name="T6" fmla="*/ 24 w 33"/>
                <a:gd name="T7" fmla="*/ 0 h 30"/>
                <a:gd name="T8" fmla="*/ 33 w 33"/>
                <a:gd name="T9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0">
                  <a:moveTo>
                    <a:pt x="33" y="14"/>
                  </a:moveTo>
                  <a:lnTo>
                    <a:pt x="9" y="30"/>
                  </a:lnTo>
                  <a:lnTo>
                    <a:pt x="0" y="16"/>
                  </a:lnTo>
                  <a:lnTo>
                    <a:pt x="24" y="0"/>
                  </a:lnTo>
                  <a:lnTo>
                    <a:pt x="33" y="14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06" name="Freeform 226"/>
            <p:cNvSpPr>
              <a:spLocks/>
            </p:cNvSpPr>
            <p:nvPr userDrawn="1"/>
          </p:nvSpPr>
          <p:spPr bwMode="gray">
            <a:xfrm>
              <a:off x="10385425" y="5434013"/>
              <a:ext cx="52387" cy="46038"/>
            </a:xfrm>
            <a:custGeom>
              <a:avLst/>
              <a:gdLst>
                <a:gd name="T0" fmla="*/ 33 w 33"/>
                <a:gd name="T1" fmla="*/ 13 h 29"/>
                <a:gd name="T2" fmla="*/ 10 w 33"/>
                <a:gd name="T3" fmla="*/ 29 h 29"/>
                <a:gd name="T4" fmla="*/ 0 w 33"/>
                <a:gd name="T5" fmla="*/ 16 h 29"/>
                <a:gd name="T6" fmla="*/ 24 w 33"/>
                <a:gd name="T7" fmla="*/ 0 h 29"/>
                <a:gd name="T8" fmla="*/ 33 w 33"/>
                <a:gd name="T9" fmla="*/ 1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9">
                  <a:moveTo>
                    <a:pt x="33" y="13"/>
                  </a:moveTo>
                  <a:lnTo>
                    <a:pt x="10" y="29"/>
                  </a:lnTo>
                  <a:lnTo>
                    <a:pt x="0" y="16"/>
                  </a:lnTo>
                  <a:lnTo>
                    <a:pt x="24" y="0"/>
                  </a:lnTo>
                  <a:lnTo>
                    <a:pt x="33" y="13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07" name="Freeform 227"/>
            <p:cNvSpPr>
              <a:spLocks/>
            </p:cNvSpPr>
            <p:nvPr userDrawn="1"/>
          </p:nvSpPr>
          <p:spPr bwMode="gray">
            <a:xfrm>
              <a:off x="10355263" y="5391150"/>
              <a:ext cx="52387" cy="44450"/>
            </a:xfrm>
            <a:custGeom>
              <a:avLst/>
              <a:gdLst>
                <a:gd name="T0" fmla="*/ 33 w 33"/>
                <a:gd name="T1" fmla="*/ 13 h 28"/>
                <a:gd name="T2" fmla="*/ 9 w 33"/>
                <a:gd name="T3" fmla="*/ 28 h 28"/>
                <a:gd name="T4" fmla="*/ 0 w 33"/>
                <a:gd name="T5" fmla="*/ 14 h 28"/>
                <a:gd name="T6" fmla="*/ 24 w 33"/>
                <a:gd name="T7" fmla="*/ 0 h 28"/>
                <a:gd name="T8" fmla="*/ 33 w 33"/>
                <a:gd name="T9" fmla="*/ 1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8">
                  <a:moveTo>
                    <a:pt x="33" y="13"/>
                  </a:moveTo>
                  <a:lnTo>
                    <a:pt x="9" y="28"/>
                  </a:lnTo>
                  <a:lnTo>
                    <a:pt x="0" y="14"/>
                  </a:lnTo>
                  <a:lnTo>
                    <a:pt x="24" y="0"/>
                  </a:lnTo>
                  <a:lnTo>
                    <a:pt x="33" y="13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08" name="Freeform 228"/>
            <p:cNvSpPr>
              <a:spLocks/>
            </p:cNvSpPr>
            <p:nvPr userDrawn="1"/>
          </p:nvSpPr>
          <p:spPr bwMode="gray">
            <a:xfrm>
              <a:off x="10326688" y="5345113"/>
              <a:ext cx="52387" cy="47625"/>
            </a:xfrm>
            <a:custGeom>
              <a:avLst/>
              <a:gdLst>
                <a:gd name="T0" fmla="*/ 33 w 33"/>
                <a:gd name="T1" fmla="*/ 14 h 30"/>
                <a:gd name="T2" fmla="*/ 9 w 33"/>
                <a:gd name="T3" fmla="*/ 30 h 30"/>
                <a:gd name="T4" fmla="*/ 0 w 33"/>
                <a:gd name="T5" fmla="*/ 16 h 30"/>
                <a:gd name="T6" fmla="*/ 24 w 33"/>
                <a:gd name="T7" fmla="*/ 0 h 30"/>
                <a:gd name="T8" fmla="*/ 33 w 33"/>
                <a:gd name="T9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0">
                  <a:moveTo>
                    <a:pt x="33" y="14"/>
                  </a:moveTo>
                  <a:lnTo>
                    <a:pt x="9" y="30"/>
                  </a:lnTo>
                  <a:lnTo>
                    <a:pt x="0" y="16"/>
                  </a:lnTo>
                  <a:lnTo>
                    <a:pt x="24" y="0"/>
                  </a:lnTo>
                  <a:lnTo>
                    <a:pt x="33" y="14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09" name="Freeform 229"/>
            <p:cNvSpPr>
              <a:spLocks/>
            </p:cNvSpPr>
            <p:nvPr userDrawn="1"/>
          </p:nvSpPr>
          <p:spPr bwMode="gray">
            <a:xfrm>
              <a:off x="10298113" y="5280025"/>
              <a:ext cx="84137" cy="68263"/>
            </a:xfrm>
            <a:custGeom>
              <a:avLst/>
              <a:gdLst>
                <a:gd name="T0" fmla="*/ 53 w 53"/>
                <a:gd name="T1" fmla="*/ 13 h 43"/>
                <a:gd name="T2" fmla="*/ 9 w 53"/>
                <a:gd name="T3" fmla="*/ 43 h 43"/>
                <a:gd name="T4" fmla="*/ 0 w 53"/>
                <a:gd name="T5" fmla="*/ 29 h 43"/>
                <a:gd name="T6" fmla="*/ 44 w 53"/>
                <a:gd name="T7" fmla="*/ 0 h 43"/>
                <a:gd name="T8" fmla="*/ 53 w 53"/>
                <a:gd name="T9" fmla="*/ 1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43">
                  <a:moveTo>
                    <a:pt x="53" y="13"/>
                  </a:moveTo>
                  <a:lnTo>
                    <a:pt x="9" y="43"/>
                  </a:lnTo>
                  <a:lnTo>
                    <a:pt x="0" y="29"/>
                  </a:lnTo>
                  <a:lnTo>
                    <a:pt x="44" y="0"/>
                  </a:lnTo>
                  <a:lnTo>
                    <a:pt x="53" y="13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10" name="Freeform 230"/>
            <p:cNvSpPr>
              <a:spLocks/>
            </p:cNvSpPr>
            <p:nvPr userDrawn="1"/>
          </p:nvSpPr>
          <p:spPr bwMode="gray">
            <a:xfrm>
              <a:off x="10269538" y="5256213"/>
              <a:ext cx="49212" cy="46038"/>
            </a:xfrm>
            <a:custGeom>
              <a:avLst/>
              <a:gdLst>
                <a:gd name="T0" fmla="*/ 31 w 31"/>
                <a:gd name="T1" fmla="*/ 14 h 29"/>
                <a:gd name="T2" fmla="*/ 7 w 31"/>
                <a:gd name="T3" fmla="*/ 29 h 29"/>
                <a:gd name="T4" fmla="*/ 0 w 31"/>
                <a:gd name="T5" fmla="*/ 16 h 29"/>
                <a:gd name="T6" fmla="*/ 23 w 31"/>
                <a:gd name="T7" fmla="*/ 0 h 29"/>
                <a:gd name="T8" fmla="*/ 31 w 31"/>
                <a:gd name="T9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9">
                  <a:moveTo>
                    <a:pt x="31" y="14"/>
                  </a:moveTo>
                  <a:lnTo>
                    <a:pt x="7" y="29"/>
                  </a:lnTo>
                  <a:lnTo>
                    <a:pt x="0" y="16"/>
                  </a:lnTo>
                  <a:lnTo>
                    <a:pt x="23" y="0"/>
                  </a:lnTo>
                  <a:lnTo>
                    <a:pt x="31" y="14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11" name="Freeform 231"/>
            <p:cNvSpPr>
              <a:spLocks/>
            </p:cNvSpPr>
            <p:nvPr userDrawn="1"/>
          </p:nvSpPr>
          <p:spPr bwMode="gray">
            <a:xfrm>
              <a:off x="10237788" y="5213350"/>
              <a:ext cx="52387" cy="44450"/>
            </a:xfrm>
            <a:custGeom>
              <a:avLst/>
              <a:gdLst>
                <a:gd name="T0" fmla="*/ 33 w 33"/>
                <a:gd name="T1" fmla="*/ 12 h 28"/>
                <a:gd name="T2" fmla="*/ 9 w 33"/>
                <a:gd name="T3" fmla="*/ 28 h 28"/>
                <a:gd name="T4" fmla="*/ 0 w 33"/>
                <a:gd name="T5" fmla="*/ 14 h 28"/>
                <a:gd name="T6" fmla="*/ 24 w 33"/>
                <a:gd name="T7" fmla="*/ 0 h 28"/>
                <a:gd name="T8" fmla="*/ 33 w 33"/>
                <a:gd name="T9" fmla="*/ 1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8">
                  <a:moveTo>
                    <a:pt x="33" y="12"/>
                  </a:moveTo>
                  <a:lnTo>
                    <a:pt x="9" y="28"/>
                  </a:lnTo>
                  <a:lnTo>
                    <a:pt x="0" y="14"/>
                  </a:lnTo>
                  <a:lnTo>
                    <a:pt x="24" y="0"/>
                  </a:lnTo>
                  <a:lnTo>
                    <a:pt x="33" y="12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12" name="Freeform 232"/>
            <p:cNvSpPr>
              <a:spLocks/>
            </p:cNvSpPr>
            <p:nvPr userDrawn="1"/>
          </p:nvSpPr>
          <p:spPr bwMode="gray">
            <a:xfrm>
              <a:off x="10209213" y="5168900"/>
              <a:ext cx="52387" cy="44450"/>
            </a:xfrm>
            <a:custGeom>
              <a:avLst/>
              <a:gdLst>
                <a:gd name="T0" fmla="*/ 33 w 33"/>
                <a:gd name="T1" fmla="*/ 13 h 28"/>
                <a:gd name="T2" fmla="*/ 9 w 33"/>
                <a:gd name="T3" fmla="*/ 28 h 28"/>
                <a:gd name="T4" fmla="*/ 0 w 33"/>
                <a:gd name="T5" fmla="*/ 15 h 28"/>
                <a:gd name="T6" fmla="*/ 24 w 33"/>
                <a:gd name="T7" fmla="*/ 0 h 28"/>
                <a:gd name="T8" fmla="*/ 33 w 33"/>
                <a:gd name="T9" fmla="*/ 1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8">
                  <a:moveTo>
                    <a:pt x="33" y="13"/>
                  </a:moveTo>
                  <a:lnTo>
                    <a:pt x="9" y="28"/>
                  </a:lnTo>
                  <a:lnTo>
                    <a:pt x="0" y="15"/>
                  </a:lnTo>
                  <a:lnTo>
                    <a:pt x="24" y="0"/>
                  </a:lnTo>
                  <a:lnTo>
                    <a:pt x="33" y="13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13" name="Freeform 233"/>
            <p:cNvSpPr>
              <a:spLocks/>
            </p:cNvSpPr>
            <p:nvPr userDrawn="1"/>
          </p:nvSpPr>
          <p:spPr bwMode="gray">
            <a:xfrm>
              <a:off x="10180638" y="5122863"/>
              <a:ext cx="50800" cy="47625"/>
            </a:xfrm>
            <a:custGeom>
              <a:avLst/>
              <a:gdLst>
                <a:gd name="T0" fmla="*/ 32 w 32"/>
                <a:gd name="T1" fmla="*/ 14 h 30"/>
                <a:gd name="T2" fmla="*/ 8 w 32"/>
                <a:gd name="T3" fmla="*/ 30 h 30"/>
                <a:gd name="T4" fmla="*/ 0 w 32"/>
                <a:gd name="T5" fmla="*/ 16 h 30"/>
                <a:gd name="T6" fmla="*/ 24 w 32"/>
                <a:gd name="T7" fmla="*/ 0 h 30"/>
                <a:gd name="T8" fmla="*/ 32 w 32"/>
                <a:gd name="T9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0">
                  <a:moveTo>
                    <a:pt x="32" y="14"/>
                  </a:moveTo>
                  <a:lnTo>
                    <a:pt x="8" y="30"/>
                  </a:lnTo>
                  <a:lnTo>
                    <a:pt x="0" y="16"/>
                  </a:lnTo>
                  <a:lnTo>
                    <a:pt x="24" y="0"/>
                  </a:lnTo>
                  <a:lnTo>
                    <a:pt x="32" y="14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14" name="Freeform 234"/>
            <p:cNvSpPr>
              <a:spLocks/>
            </p:cNvSpPr>
            <p:nvPr userDrawn="1"/>
          </p:nvSpPr>
          <p:spPr bwMode="gray">
            <a:xfrm>
              <a:off x="10148888" y="5056188"/>
              <a:ext cx="85725" cy="68263"/>
            </a:xfrm>
            <a:custGeom>
              <a:avLst/>
              <a:gdLst>
                <a:gd name="T0" fmla="*/ 54 w 54"/>
                <a:gd name="T1" fmla="*/ 14 h 43"/>
                <a:gd name="T2" fmla="*/ 10 w 54"/>
                <a:gd name="T3" fmla="*/ 43 h 43"/>
                <a:gd name="T4" fmla="*/ 0 w 54"/>
                <a:gd name="T5" fmla="*/ 30 h 43"/>
                <a:gd name="T6" fmla="*/ 45 w 54"/>
                <a:gd name="T7" fmla="*/ 0 h 43"/>
                <a:gd name="T8" fmla="*/ 54 w 54"/>
                <a:gd name="T9" fmla="*/ 14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3">
                  <a:moveTo>
                    <a:pt x="54" y="14"/>
                  </a:moveTo>
                  <a:lnTo>
                    <a:pt x="10" y="43"/>
                  </a:lnTo>
                  <a:lnTo>
                    <a:pt x="0" y="30"/>
                  </a:lnTo>
                  <a:lnTo>
                    <a:pt x="45" y="0"/>
                  </a:lnTo>
                  <a:lnTo>
                    <a:pt x="54" y="14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15" name="Freeform 235"/>
            <p:cNvSpPr>
              <a:spLocks/>
            </p:cNvSpPr>
            <p:nvPr userDrawn="1"/>
          </p:nvSpPr>
          <p:spPr bwMode="gray">
            <a:xfrm>
              <a:off x="10120313" y="5033963"/>
              <a:ext cx="52387" cy="46038"/>
            </a:xfrm>
            <a:custGeom>
              <a:avLst/>
              <a:gdLst>
                <a:gd name="T0" fmla="*/ 33 w 33"/>
                <a:gd name="T1" fmla="*/ 13 h 29"/>
                <a:gd name="T2" fmla="*/ 9 w 33"/>
                <a:gd name="T3" fmla="*/ 29 h 29"/>
                <a:gd name="T4" fmla="*/ 0 w 33"/>
                <a:gd name="T5" fmla="*/ 16 h 29"/>
                <a:gd name="T6" fmla="*/ 24 w 33"/>
                <a:gd name="T7" fmla="*/ 0 h 29"/>
                <a:gd name="T8" fmla="*/ 33 w 33"/>
                <a:gd name="T9" fmla="*/ 1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9">
                  <a:moveTo>
                    <a:pt x="33" y="13"/>
                  </a:moveTo>
                  <a:lnTo>
                    <a:pt x="9" y="29"/>
                  </a:lnTo>
                  <a:lnTo>
                    <a:pt x="0" y="16"/>
                  </a:lnTo>
                  <a:lnTo>
                    <a:pt x="24" y="0"/>
                  </a:lnTo>
                  <a:lnTo>
                    <a:pt x="33" y="13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16" name="Freeform 236"/>
            <p:cNvSpPr>
              <a:spLocks/>
            </p:cNvSpPr>
            <p:nvPr userDrawn="1"/>
          </p:nvSpPr>
          <p:spPr bwMode="gray">
            <a:xfrm>
              <a:off x="10091738" y="4991100"/>
              <a:ext cx="50800" cy="44450"/>
            </a:xfrm>
            <a:custGeom>
              <a:avLst/>
              <a:gdLst>
                <a:gd name="T0" fmla="*/ 32 w 32"/>
                <a:gd name="T1" fmla="*/ 12 h 28"/>
                <a:gd name="T2" fmla="*/ 8 w 32"/>
                <a:gd name="T3" fmla="*/ 28 h 28"/>
                <a:gd name="T4" fmla="*/ 0 w 32"/>
                <a:gd name="T5" fmla="*/ 14 h 28"/>
                <a:gd name="T6" fmla="*/ 24 w 32"/>
                <a:gd name="T7" fmla="*/ 0 h 28"/>
                <a:gd name="T8" fmla="*/ 32 w 32"/>
                <a:gd name="T9" fmla="*/ 1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28">
                  <a:moveTo>
                    <a:pt x="32" y="12"/>
                  </a:moveTo>
                  <a:lnTo>
                    <a:pt x="8" y="28"/>
                  </a:lnTo>
                  <a:lnTo>
                    <a:pt x="0" y="14"/>
                  </a:lnTo>
                  <a:lnTo>
                    <a:pt x="24" y="0"/>
                  </a:lnTo>
                  <a:lnTo>
                    <a:pt x="32" y="12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17" name="Freeform 237"/>
            <p:cNvSpPr>
              <a:spLocks/>
            </p:cNvSpPr>
            <p:nvPr userDrawn="1"/>
          </p:nvSpPr>
          <p:spPr bwMode="gray">
            <a:xfrm>
              <a:off x="10061575" y="4945063"/>
              <a:ext cx="52387" cy="46038"/>
            </a:xfrm>
            <a:custGeom>
              <a:avLst/>
              <a:gdLst>
                <a:gd name="T0" fmla="*/ 33 w 33"/>
                <a:gd name="T1" fmla="*/ 14 h 29"/>
                <a:gd name="T2" fmla="*/ 9 w 33"/>
                <a:gd name="T3" fmla="*/ 29 h 29"/>
                <a:gd name="T4" fmla="*/ 0 w 33"/>
                <a:gd name="T5" fmla="*/ 16 h 29"/>
                <a:gd name="T6" fmla="*/ 24 w 33"/>
                <a:gd name="T7" fmla="*/ 0 h 29"/>
                <a:gd name="T8" fmla="*/ 33 w 33"/>
                <a:gd name="T9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9">
                  <a:moveTo>
                    <a:pt x="33" y="14"/>
                  </a:moveTo>
                  <a:lnTo>
                    <a:pt x="9" y="29"/>
                  </a:lnTo>
                  <a:lnTo>
                    <a:pt x="0" y="16"/>
                  </a:lnTo>
                  <a:lnTo>
                    <a:pt x="24" y="0"/>
                  </a:lnTo>
                  <a:lnTo>
                    <a:pt x="33" y="14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18" name="Freeform 238"/>
            <p:cNvSpPr>
              <a:spLocks/>
            </p:cNvSpPr>
            <p:nvPr userDrawn="1"/>
          </p:nvSpPr>
          <p:spPr bwMode="gray">
            <a:xfrm>
              <a:off x="10033000" y="4900613"/>
              <a:ext cx="52387" cy="46038"/>
            </a:xfrm>
            <a:custGeom>
              <a:avLst/>
              <a:gdLst>
                <a:gd name="T0" fmla="*/ 33 w 33"/>
                <a:gd name="T1" fmla="*/ 14 h 29"/>
                <a:gd name="T2" fmla="*/ 9 w 33"/>
                <a:gd name="T3" fmla="*/ 29 h 29"/>
                <a:gd name="T4" fmla="*/ 0 w 33"/>
                <a:gd name="T5" fmla="*/ 16 h 29"/>
                <a:gd name="T6" fmla="*/ 23 w 33"/>
                <a:gd name="T7" fmla="*/ 0 h 29"/>
                <a:gd name="T8" fmla="*/ 33 w 33"/>
                <a:gd name="T9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9">
                  <a:moveTo>
                    <a:pt x="33" y="14"/>
                  </a:moveTo>
                  <a:lnTo>
                    <a:pt x="9" y="29"/>
                  </a:lnTo>
                  <a:lnTo>
                    <a:pt x="0" y="16"/>
                  </a:lnTo>
                  <a:lnTo>
                    <a:pt x="23" y="0"/>
                  </a:lnTo>
                  <a:lnTo>
                    <a:pt x="33" y="14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</p:grpSp>
    </p:spTree>
    <p:extLst>
      <p:ext uri="{BB962C8B-B14F-4D97-AF65-F5344CB8AC3E}">
        <p14:creationId xmlns:p14="http://schemas.microsoft.com/office/powerpoint/2010/main" val="328639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lkin 2 (event name)">
    <p:bg>
      <p:bgPr>
        <a:solidFill>
          <a:srgbClr val="002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69302" y="1187622"/>
            <a:ext cx="7171399" cy="1793104"/>
          </a:xfrm>
          <a:noFill/>
        </p:spPr>
        <p:txBody>
          <a:bodyPr lIns="146304" tIns="91440" rIns="146304" bIns="91440" anchor="b" anchorCtr="0"/>
          <a:lstStyle>
            <a:lvl1pPr>
              <a:defRPr sz="5294" spc="-98" baseline="0"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Event name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69301" y="2980725"/>
            <a:ext cx="5378549" cy="715931"/>
          </a:xfrm>
          <a:noFill/>
        </p:spPr>
        <p:txBody>
          <a:bodyPr lIns="164592" tIns="109728" rIns="164592" bIns="109728">
            <a:noAutofit/>
          </a:bodyPr>
          <a:lstStyle>
            <a:lvl1pPr marL="0" indent="0">
              <a:spcBef>
                <a:spcPts val="0"/>
              </a:spcBef>
              <a:buNone/>
              <a:defRPr sz="3137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269240" y="3696656"/>
            <a:ext cx="5378549" cy="452654"/>
          </a:xfrm>
        </p:spPr>
        <p:txBody>
          <a:bodyPr/>
          <a:lstStyle>
            <a:lvl1pPr marL="0" indent="0">
              <a:buNone/>
              <a:defRPr lang="en-US" sz="1961" kern="1200" spc="0" baseline="0" dirty="0" smtClean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Optional (City, State or venue)</a:t>
            </a:r>
          </a:p>
        </p:txBody>
      </p:sp>
      <p:pic>
        <p:nvPicPr>
          <p:cNvPr id="88" name="Picture 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black">
          <a:xfrm>
            <a:off x="448212" y="470067"/>
            <a:ext cx="1454257" cy="304828"/>
          </a:xfrm>
          <a:prstGeom prst="rect">
            <a:avLst/>
          </a:prstGeom>
        </p:spPr>
      </p:pic>
      <p:grpSp>
        <p:nvGrpSpPr>
          <p:cNvPr id="90" name="Group 89"/>
          <p:cNvGrpSpPr/>
          <p:nvPr userDrawn="1"/>
        </p:nvGrpSpPr>
        <p:grpSpPr bwMode="gray">
          <a:xfrm>
            <a:off x="7440701" y="2676791"/>
            <a:ext cx="4751298" cy="4181209"/>
            <a:chOff x="7670801" y="3252788"/>
            <a:chExt cx="4017963" cy="3535362"/>
          </a:xfrm>
        </p:grpSpPr>
        <p:sp>
          <p:nvSpPr>
            <p:cNvPr id="93" name="Freeform 7"/>
            <p:cNvSpPr>
              <a:spLocks/>
            </p:cNvSpPr>
            <p:nvPr userDrawn="1"/>
          </p:nvSpPr>
          <p:spPr bwMode="gray">
            <a:xfrm>
              <a:off x="8091488" y="5829300"/>
              <a:ext cx="295275" cy="823913"/>
            </a:xfrm>
            <a:custGeom>
              <a:avLst/>
              <a:gdLst>
                <a:gd name="T0" fmla="*/ 164 w 164"/>
                <a:gd name="T1" fmla="*/ 453 h 459"/>
                <a:gd name="T2" fmla="*/ 34 w 164"/>
                <a:gd name="T3" fmla="*/ 30 h 459"/>
                <a:gd name="T4" fmla="*/ 34 w 164"/>
                <a:gd name="T5" fmla="*/ 30 h 459"/>
                <a:gd name="T6" fmla="*/ 33 w 164"/>
                <a:gd name="T7" fmla="*/ 29 h 459"/>
                <a:gd name="T8" fmla="*/ 43 w 164"/>
                <a:gd name="T9" fmla="*/ 1 h 459"/>
                <a:gd name="T10" fmla="*/ 32 w 164"/>
                <a:gd name="T11" fmla="*/ 1 h 459"/>
                <a:gd name="T12" fmla="*/ 3 w 164"/>
                <a:gd name="T13" fmla="*/ 39 h 459"/>
                <a:gd name="T14" fmla="*/ 3 w 164"/>
                <a:gd name="T15" fmla="*/ 40 h 459"/>
                <a:gd name="T16" fmla="*/ 3 w 164"/>
                <a:gd name="T17" fmla="*/ 40 h 459"/>
                <a:gd name="T18" fmla="*/ 46 w 164"/>
                <a:gd name="T19" fmla="*/ 275 h 459"/>
                <a:gd name="T20" fmla="*/ 97 w 164"/>
                <a:gd name="T21" fmla="*/ 459 h 459"/>
                <a:gd name="T22" fmla="*/ 164 w 164"/>
                <a:gd name="T23" fmla="*/ 453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4" h="459">
                  <a:moveTo>
                    <a:pt x="164" y="453"/>
                  </a:moveTo>
                  <a:cubicBezTo>
                    <a:pt x="34" y="30"/>
                    <a:pt x="34" y="30"/>
                    <a:pt x="34" y="30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4" y="30"/>
                    <a:pt x="34" y="30"/>
                    <a:pt x="33" y="29"/>
                  </a:cubicBezTo>
                  <a:cubicBezTo>
                    <a:pt x="32" y="18"/>
                    <a:pt x="36" y="8"/>
                    <a:pt x="43" y="1"/>
                  </a:cubicBezTo>
                  <a:cubicBezTo>
                    <a:pt x="39" y="0"/>
                    <a:pt x="35" y="0"/>
                    <a:pt x="32" y="1"/>
                  </a:cubicBezTo>
                  <a:cubicBezTo>
                    <a:pt x="13" y="3"/>
                    <a:pt x="0" y="20"/>
                    <a:pt x="3" y="39"/>
                  </a:cubicBezTo>
                  <a:cubicBezTo>
                    <a:pt x="3" y="39"/>
                    <a:pt x="3" y="40"/>
                    <a:pt x="3" y="40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46" y="275"/>
                    <a:pt x="46" y="275"/>
                    <a:pt x="46" y="275"/>
                  </a:cubicBezTo>
                  <a:cubicBezTo>
                    <a:pt x="49" y="279"/>
                    <a:pt x="97" y="459"/>
                    <a:pt x="97" y="459"/>
                  </a:cubicBezTo>
                  <a:cubicBezTo>
                    <a:pt x="164" y="453"/>
                    <a:pt x="164" y="453"/>
                    <a:pt x="164" y="453"/>
                  </a:cubicBezTo>
                </a:path>
              </a:pathLst>
            </a:custGeom>
            <a:solidFill>
              <a:srgbClr val="BA8C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75" name="Freeform 8"/>
            <p:cNvSpPr>
              <a:spLocks/>
            </p:cNvSpPr>
            <p:nvPr userDrawn="1"/>
          </p:nvSpPr>
          <p:spPr bwMode="gray">
            <a:xfrm>
              <a:off x="10744201" y="6092825"/>
              <a:ext cx="139700" cy="214313"/>
            </a:xfrm>
            <a:custGeom>
              <a:avLst/>
              <a:gdLst>
                <a:gd name="T0" fmla="*/ 0 w 88"/>
                <a:gd name="T1" fmla="*/ 0 h 135"/>
                <a:gd name="T2" fmla="*/ 0 w 88"/>
                <a:gd name="T3" fmla="*/ 0 h 135"/>
                <a:gd name="T4" fmla="*/ 88 w 88"/>
                <a:gd name="T5" fmla="*/ 135 h 135"/>
                <a:gd name="T6" fmla="*/ 0 w 88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8" h="135">
                  <a:moveTo>
                    <a:pt x="0" y="0"/>
                  </a:moveTo>
                  <a:lnTo>
                    <a:pt x="0" y="0"/>
                  </a:lnTo>
                  <a:lnTo>
                    <a:pt x="88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DB1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76" name="Freeform 9"/>
            <p:cNvSpPr>
              <a:spLocks/>
            </p:cNvSpPr>
            <p:nvPr userDrawn="1"/>
          </p:nvSpPr>
          <p:spPr bwMode="gray">
            <a:xfrm>
              <a:off x="10744201" y="6092825"/>
              <a:ext cx="139700" cy="214313"/>
            </a:xfrm>
            <a:custGeom>
              <a:avLst/>
              <a:gdLst>
                <a:gd name="T0" fmla="*/ 0 w 88"/>
                <a:gd name="T1" fmla="*/ 0 h 135"/>
                <a:gd name="T2" fmla="*/ 0 w 88"/>
                <a:gd name="T3" fmla="*/ 0 h 135"/>
                <a:gd name="T4" fmla="*/ 88 w 88"/>
                <a:gd name="T5" fmla="*/ 135 h 135"/>
                <a:gd name="T6" fmla="*/ 0 w 88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8" h="135">
                  <a:moveTo>
                    <a:pt x="0" y="0"/>
                  </a:moveTo>
                  <a:lnTo>
                    <a:pt x="0" y="0"/>
                  </a:lnTo>
                  <a:lnTo>
                    <a:pt x="88" y="13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77" name="Freeform 10"/>
            <p:cNvSpPr>
              <a:spLocks/>
            </p:cNvSpPr>
            <p:nvPr userDrawn="1"/>
          </p:nvSpPr>
          <p:spPr bwMode="gray">
            <a:xfrm>
              <a:off x="8637588" y="5445125"/>
              <a:ext cx="465138" cy="623888"/>
            </a:xfrm>
            <a:custGeom>
              <a:avLst/>
              <a:gdLst>
                <a:gd name="T0" fmla="*/ 202 w 257"/>
                <a:gd name="T1" fmla="*/ 3 h 348"/>
                <a:gd name="T2" fmla="*/ 171 w 257"/>
                <a:gd name="T3" fmla="*/ 43 h 348"/>
                <a:gd name="T4" fmla="*/ 245 w 257"/>
                <a:gd name="T5" fmla="*/ 323 h 348"/>
                <a:gd name="T6" fmla="*/ 257 w 257"/>
                <a:gd name="T7" fmla="*/ 329 h 348"/>
                <a:gd name="T8" fmla="*/ 109 w 257"/>
                <a:gd name="T9" fmla="*/ 319 h 348"/>
                <a:gd name="T10" fmla="*/ 47 w 257"/>
                <a:gd name="T11" fmla="*/ 87 h 348"/>
                <a:gd name="T12" fmla="*/ 202 w 257"/>
                <a:gd name="T13" fmla="*/ 3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7" h="348">
                  <a:moveTo>
                    <a:pt x="202" y="3"/>
                  </a:moveTo>
                  <a:cubicBezTo>
                    <a:pt x="190" y="15"/>
                    <a:pt x="180" y="28"/>
                    <a:pt x="171" y="43"/>
                  </a:cubicBezTo>
                  <a:cubicBezTo>
                    <a:pt x="114" y="141"/>
                    <a:pt x="148" y="266"/>
                    <a:pt x="245" y="323"/>
                  </a:cubicBezTo>
                  <a:cubicBezTo>
                    <a:pt x="249" y="325"/>
                    <a:pt x="253" y="327"/>
                    <a:pt x="257" y="329"/>
                  </a:cubicBezTo>
                  <a:cubicBezTo>
                    <a:pt x="210" y="348"/>
                    <a:pt x="156" y="346"/>
                    <a:pt x="109" y="319"/>
                  </a:cubicBezTo>
                  <a:cubicBezTo>
                    <a:pt x="28" y="272"/>
                    <a:pt x="0" y="168"/>
                    <a:pt x="47" y="87"/>
                  </a:cubicBezTo>
                  <a:cubicBezTo>
                    <a:pt x="80" y="31"/>
                    <a:pt x="140" y="0"/>
                    <a:pt x="202" y="3"/>
                  </a:cubicBezTo>
                </a:path>
              </a:pathLst>
            </a:custGeom>
            <a:solidFill>
              <a:srgbClr val="0075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78" name="Freeform 11"/>
            <p:cNvSpPr>
              <a:spLocks/>
            </p:cNvSpPr>
            <p:nvPr userDrawn="1"/>
          </p:nvSpPr>
          <p:spPr bwMode="gray">
            <a:xfrm>
              <a:off x="7670801" y="3711575"/>
              <a:ext cx="3227388" cy="2381250"/>
            </a:xfrm>
            <a:custGeom>
              <a:avLst/>
              <a:gdLst>
                <a:gd name="T0" fmla="*/ 0 w 1788"/>
                <a:gd name="T1" fmla="*/ 0 h 1326"/>
                <a:gd name="T2" fmla="*/ 1788 w 1788"/>
                <a:gd name="T3" fmla="*/ 0 h 1326"/>
                <a:gd name="T4" fmla="*/ 1788 w 1788"/>
                <a:gd name="T5" fmla="*/ 1326 h 1326"/>
                <a:gd name="T6" fmla="*/ 101 w 1788"/>
                <a:gd name="T7" fmla="*/ 1326 h 1326"/>
                <a:gd name="T8" fmla="*/ 0 w 1788"/>
                <a:gd name="T9" fmla="*/ 1225 h 1326"/>
                <a:gd name="T10" fmla="*/ 0 w 1788"/>
                <a:gd name="T11" fmla="*/ 0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88" h="1326">
                  <a:moveTo>
                    <a:pt x="0" y="0"/>
                  </a:moveTo>
                  <a:cubicBezTo>
                    <a:pt x="1788" y="0"/>
                    <a:pt x="1788" y="0"/>
                    <a:pt x="1788" y="0"/>
                  </a:cubicBezTo>
                  <a:cubicBezTo>
                    <a:pt x="1788" y="1326"/>
                    <a:pt x="1788" y="1326"/>
                    <a:pt x="1788" y="1326"/>
                  </a:cubicBezTo>
                  <a:cubicBezTo>
                    <a:pt x="101" y="1326"/>
                    <a:pt x="101" y="1326"/>
                    <a:pt x="101" y="1326"/>
                  </a:cubicBezTo>
                  <a:cubicBezTo>
                    <a:pt x="45" y="1326"/>
                    <a:pt x="0" y="1281"/>
                    <a:pt x="0" y="1225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BAD8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79" name="Freeform 12"/>
            <p:cNvSpPr>
              <a:spLocks/>
            </p:cNvSpPr>
            <p:nvPr userDrawn="1"/>
          </p:nvSpPr>
          <p:spPr bwMode="gray">
            <a:xfrm>
              <a:off x="7681913" y="3802063"/>
              <a:ext cx="3122613" cy="2201863"/>
            </a:xfrm>
            <a:custGeom>
              <a:avLst/>
              <a:gdLst>
                <a:gd name="T0" fmla="*/ 1730 w 1730"/>
                <a:gd name="T1" fmla="*/ 0 h 1226"/>
                <a:gd name="T2" fmla="*/ 320 w 1730"/>
                <a:gd name="T3" fmla="*/ 0 h 1226"/>
                <a:gd name="T4" fmla="*/ 320 w 1730"/>
                <a:gd name="T5" fmla="*/ 19 h 1226"/>
                <a:gd name="T6" fmla="*/ 1711 w 1730"/>
                <a:gd name="T7" fmla="*/ 19 h 1226"/>
                <a:gd name="T8" fmla="*/ 1711 w 1730"/>
                <a:gd name="T9" fmla="*/ 1207 h 1226"/>
                <a:gd name="T10" fmla="*/ 0 w 1730"/>
                <a:gd name="T11" fmla="*/ 1207 h 1226"/>
                <a:gd name="T12" fmla="*/ 8 w 1730"/>
                <a:gd name="T13" fmla="*/ 1226 h 1226"/>
                <a:gd name="T14" fmla="*/ 1730 w 1730"/>
                <a:gd name="T15" fmla="*/ 1226 h 1226"/>
                <a:gd name="T16" fmla="*/ 1730 w 1730"/>
                <a:gd name="T17" fmla="*/ 0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30" h="1226">
                  <a:moveTo>
                    <a:pt x="1730" y="0"/>
                  </a:moveTo>
                  <a:cubicBezTo>
                    <a:pt x="320" y="0"/>
                    <a:pt x="320" y="0"/>
                    <a:pt x="320" y="0"/>
                  </a:cubicBezTo>
                  <a:cubicBezTo>
                    <a:pt x="320" y="19"/>
                    <a:pt x="320" y="19"/>
                    <a:pt x="320" y="19"/>
                  </a:cubicBezTo>
                  <a:cubicBezTo>
                    <a:pt x="1711" y="19"/>
                    <a:pt x="1711" y="19"/>
                    <a:pt x="1711" y="19"/>
                  </a:cubicBezTo>
                  <a:cubicBezTo>
                    <a:pt x="1711" y="1207"/>
                    <a:pt x="1711" y="1207"/>
                    <a:pt x="1711" y="1207"/>
                  </a:cubicBezTo>
                  <a:cubicBezTo>
                    <a:pt x="0" y="1207"/>
                    <a:pt x="0" y="1207"/>
                    <a:pt x="0" y="1207"/>
                  </a:cubicBezTo>
                  <a:cubicBezTo>
                    <a:pt x="2" y="1214"/>
                    <a:pt x="5" y="1220"/>
                    <a:pt x="8" y="1226"/>
                  </a:cubicBezTo>
                  <a:cubicBezTo>
                    <a:pt x="1730" y="1226"/>
                    <a:pt x="1730" y="1226"/>
                    <a:pt x="1730" y="1226"/>
                  </a:cubicBezTo>
                  <a:cubicBezTo>
                    <a:pt x="1730" y="0"/>
                    <a:pt x="1730" y="0"/>
                    <a:pt x="1730" y="0"/>
                  </a:cubicBezTo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80" name="Freeform 13"/>
            <p:cNvSpPr>
              <a:spLocks/>
            </p:cNvSpPr>
            <p:nvPr userDrawn="1"/>
          </p:nvSpPr>
          <p:spPr bwMode="gray">
            <a:xfrm>
              <a:off x="7670801" y="3711575"/>
              <a:ext cx="585788" cy="2347913"/>
            </a:xfrm>
            <a:custGeom>
              <a:avLst/>
              <a:gdLst>
                <a:gd name="T0" fmla="*/ 325 w 325"/>
                <a:gd name="T1" fmla="*/ 0 h 1307"/>
                <a:gd name="T2" fmla="*/ 325 w 325"/>
                <a:gd name="T3" fmla="*/ 1202 h 1307"/>
                <a:gd name="T4" fmla="*/ 155 w 325"/>
                <a:gd name="T5" fmla="*/ 1202 h 1307"/>
                <a:gd name="T6" fmla="*/ 43 w 325"/>
                <a:gd name="T7" fmla="*/ 1307 h 1307"/>
                <a:gd name="T8" fmla="*/ 1 w 325"/>
                <a:gd name="T9" fmla="*/ 1235 h 1307"/>
                <a:gd name="T10" fmla="*/ 0 w 325"/>
                <a:gd name="T11" fmla="*/ 0 h 1307"/>
                <a:gd name="T12" fmla="*/ 325 w 325"/>
                <a:gd name="T13" fmla="*/ 0 h 1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5" h="1307">
                  <a:moveTo>
                    <a:pt x="325" y="0"/>
                  </a:moveTo>
                  <a:cubicBezTo>
                    <a:pt x="325" y="1202"/>
                    <a:pt x="325" y="1202"/>
                    <a:pt x="325" y="1202"/>
                  </a:cubicBezTo>
                  <a:cubicBezTo>
                    <a:pt x="155" y="1202"/>
                    <a:pt x="155" y="1202"/>
                    <a:pt x="155" y="1202"/>
                  </a:cubicBezTo>
                  <a:cubicBezTo>
                    <a:pt x="93" y="1202"/>
                    <a:pt x="43" y="1245"/>
                    <a:pt x="43" y="1307"/>
                  </a:cubicBezTo>
                  <a:cubicBezTo>
                    <a:pt x="43" y="1307"/>
                    <a:pt x="1" y="1281"/>
                    <a:pt x="1" y="1235"/>
                  </a:cubicBezTo>
                  <a:cubicBezTo>
                    <a:pt x="1" y="1103"/>
                    <a:pt x="0" y="0"/>
                    <a:pt x="0" y="0"/>
                  </a:cubicBezTo>
                  <a:lnTo>
                    <a:pt x="325" y="0"/>
                  </a:lnTo>
                  <a:close/>
                </a:path>
              </a:pathLst>
            </a:custGeom>
            <a:solidFill>
              <a:srgbClr val="9AB2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81" name="Freeform 14"/>
            <p:cNvSpPr>
              <a:spLocks/>
            </p:cNvSpPr>
            <p:nvPr userDrawn="1"/>
          </p:nvSpPr>
          <p:spPr bwMode="gray">
            <a:xfrm>
              <a:off x="7670801" y="3490913"/>
              <a:ext cx="420688" cy="2432050"/>
            </a:xfrm>
            <a:custGeom>
              <a:avLst/>
              <a:gdLst>
                <a:gd name="T0" fmla="*/ 112 w 233"/>
                <a:gd name="T1" fmla="*/ 0 h 1354"/>
                <a:gd name="T2" fmla="*/ 0 w 233"/>
                <a:gd name="T3" fmla="*/ 112 h 1354"/>
                <a:gd name="T4" fmla="*/ 0 w 233"/>
                <a:gd name="T5" fmla="*/ 1354 h 1354"/>
                <a:gd name="T6" fmla="*/ 1 w 233"/>
                <a:gd name="T7" fmla="*/ 1354 h 1354"/>
                <a:gd name="T8" fmla="*/ 112 w 233"/>
                <a:gd name="T9" fmla="*/ 1251 h 1354"/>
                <a:gd name="T10" fmla="*/ 233 w 233"/>
                <a:gd name="T11" fmla="*/ 1251 h 1354"/>
                <a:gd name="T12" fmla="*/ 233 w 233"/>
                <a:gd name="T13" fmla="*/ 0 h 1354"/>
                <a:gd name="T14" fmla="*/ 112 w 233"/>
                <a:gd name="T15" fmla="*/ 0 h 1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3" h="1354">
                  <a:moveTo>
                    <a:pt x="112" y="0"/>
                  </a:moveTo>
                  <a:cubicBezTo>
                    <a:pt x="50" y="0"/>
                    <a:pt x="0" y="50"/>
                    <a:pt x="0" y="112"/>
                  </a:cubicBezTo>
                  <a:cubicBezTo>
                    <a:pt x="0" y="1354"/>
                    <a:pt x="0" y="1354"/>
                    <a:pt x="0" y="1354"/>
                  </a:cubicBezTo>
                  <a:cubicBezTo>
                    <a:pt x="1" y="1354"/>
                    <a:pt x="1" y="1354"/>
                    <a:pt x="1" y="1354"/>
                  </a:cubicBezTo>
                  <a:cubicBezTo>
                    <a:pt x="5" y="1296"/>
                    <a:pt x="53" y="1251"/>
                    <a:pt x="112" y="1251"/>
                  </a:cubicBezTo>
                  <a:cubicBezTo>
                    <a:pt x="233" y="1251"/>
                    <a:pt x="233" y="1251"/>
                    <a:pt x="233" y="1251"/>
                  </a:cubicBezTo>
                  <a:cubicBezTo>
                    <a:pt x="233" y="0"/>
                    <a:pt x="233" y="0"/>
                    <a:pt x="233" y="0"/>
                  </a:cubicBezTo>
                  <a:lnTo>
                    <a:pt x="112" y="0"/>
                  </a:lnTo>
                  <a:close/>
                </a:path>
              </a:pathLst>
            </a:custGeom>
            <a:solidFill>
              <a:srgbClr val="107C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82" name="Freeform 15"/>
            <p:cNvSpPr>
              <a:spLocks noEditPoints="1"/>
            </p:cNvSpPr>
            <p:nvPr userDrawn="1"/>
          </p:nvSpPr>
          <p:spPr bwMode="gray">
            <a:xfrm>
              <a:off x="8848726" y="3952875"/>
              <a:ext cx="1244600" cy="1892300"/>
            </a:xfrm>
            <a:custGeom>
              <a:avLst/>
              <a:gdLst>
                <a:gd name="T0" fmla="*/ 597 w 689"/>
                <a:gd name="T1" fmla="*/ 579 h 1054"/>
                <a:gd name="T2" fmla="*/ 624 w 689"/>
                <a:gd name="T3" fmla="*/ 548 h 1054"/>
                <a:gd name="T4" fmla="*/ 689 w 689"/>
                <a:gd name="T5" fmla="*/ 345 h 1054"/>
                <a:gd name="T6" fmla="*/ 0 w 689"/>
                <a:gd name="T7" fmla="*/ 345 h 1054"/>
                <a:gd name="T8" fmla="*/ 66 w 689"/>
                <a:gd name="T9" fmla="*/ 548 h 1054"/>
                <a:gd name="T10" fmla="*/ 93 w 689"/>
                <a:gd name="T11" fmla="*/ 579 h 1054"/>
                <a:gd name="T12" fmla="*/ 159 w 689"/>
                <a:gd name="T13" fmla="*/ 791 h 1054"/>
                <a:gd name="T14" fmla="*/ 171 w 689"/>
                <a:gd name="T15" fmla="*/ 834 h 1054"/>
                <a:gd name="T16" fmla="*/ 159 w 689"/>
                <a:gd name="T17" fmla="*/ 877 h 1054"/>
                <a:gd name="T18" fmla="*/ 159 w 689"/>
                <a:gd name="T19" fmla="*/ 918 h 1054"/>
                <a:gd name="T20" fmla="*/ 184 w 689"/>
                <a:gd name="T21" fmla="*/ 965 h 1054"/>
                <a:gd name="T22" fmla="*/ 345 w 689"/>
                <a:gd name="T23" fmla="*/ 1054 h 1054"/>
                <a:gd name="T24" fmla="*/ 506 w 689"/>
                <a:gd name="T25" fmla="*/ 965 h 1054"/>
                <a:gd name="T26" fmla="*/ 530 w 689"/>
                <a:gd name="T27" fmla="*/ 918 h 1054"/>
                <a:gd name="T28" fmla="*/ 530 w 689"/>
                <a:gd name="T29" fmla="*/ 877 h 1054"/>
                <a:gd name="T30" fmla="*/ 519 w 689"/>
                <a:gd name="T31" fmla="*/ 834 h 1054"/>
                <a:gd name="T32" fmla="*/ 530 w 689"/>
                <a:gd name="T33" fmla="*/ 791 h 1054"/>
                <a:gd name="T34" fmla="*/ 675 w 689"/>
                <a:gd name="T35" fmla="*/ 345 h 1054"/>
                <a:gd name="T36" fmla="*/ 606 w 689"/>
                <a:gd name="T37" fmla="*/ 546 h 1054"/>
                <a:gd name="T38" fmla="*/ 586 w 689"/>
                <a:gd name="T39" fmla="*/ 570 h 1054"/>
                <a:gd name="T40" fmla="*/ 442 w 689"/>
                <a:gd name="T41" fmla="*/ 767 h 1054"/>
                <a:gd name="T42" fmla="*/ 551 w 689"/>
                <a:gd name="T43" fmla="*/ 555 h 1054"/>
                <a:gd name="T44" fmla="*/ 556 w 689"/>
                <a:gd name="T45" fmla="*/ 549 h 1054"/>
                <a:gd name="T46" fmla="*/ 616 w 689"/>
                <a:gd name="T47" fmla="*/ 412 h 1054"/>
                <a:gd name="T48" fmla="*/ 630 w 689"/>
                <a:gd name="T49" fmla="*/ 398 h 1054"/>
                <a:gd name="T50" fmla="*/ 623 w 689"/>
                <a:gd name="T51" fmla="*/ 345 h 1054"/>
                <a:gd name="T52" fmla="*/ 382 w 689"/>
                <a:gd name="T53" fmla="*/ 16 h 1054"/>
                <a:gd name="T54" fmla="*/ 103 w 689"/>
                <a:gd name="T55" fmla="*/ 570 h 1054"/>
                <a:gd name="T56" fmla="*/ 83 w 689"/>
                <a:gd name="T57" fmla="*/ 546 h 1054"/>
                <a:gd name="T58" fmla="*/ 312 w 689"/>
                <a:gd name="T59" fmla="*/ 16 h 1054"/>
                <a:gd name="T60" fmla="*/ 609 w 689"/>
                <a:gd name="T61" fmla="*/ 345 h 1054"/>
                <a:gd name="T62" fmla="*/ 540 w 689"/>
                <a:gd name="T63" fmla="*/ 546 h 1054"/>
                <a:gd name="T64" fmla="*/ 520 w 689"/>
                <a:gd name="T65" fmla="*/ 570 h 1054"/>
                <a:gd name="T66" fmla="*/ 195 w 689"/>
                <a:gd name="T67" fmla="*/ 767 h 1054"/>
                <a:gd name="T68" fmla="*/ 173 w 689"/>
                <a:gd name="T69" fmla="*/ 791 h 1054"/>
                <a:gd name="T70" fmla="*/ 506 w 689"/>
                <a:gd name="T71" fmla="*/ 781 h 1054"/>
                <a:gd name="T72" fmla="*/ 516 w 689"/>
                <a:gd name="T73" fmla="*/ 813 h 1054"/>
                <a:gd name="T74" fmla="*/ 184 w 689"/>
                <a:gd name="T75" fmla="*/ 823 h 1054"/>
                <a:gd name="T76" fmla="*/ 173 w 689"/>
                <a:gd name="T77" fmla="*/ 791 h 1054"/>
                <a:gd name="T78" fmla="*/ 516 w 689"/>
                <a:gd name="T79" fmla="*/ 855 h 1054"/>
                <a:gd name="T80" fmla="*/ 506 w 689"/>
                <a:gd name="T81" fmla="*/ 887 h 1054"/>
                <a:gd name="T82" fmla="*/ 173 w 689"/>
                <a:gd name="T83" fmla="*/ 877 h 1054"/>
                <a:gd name="T84" fmla="*/ 184 w 689"/>
                <a:gd name="T85" fmla="*/ 844 h 1054"/>
                <a:gd name="T86" fmla="*/ 345 w 689"/>
                <a:gd name="T87" fmla="*/ 1040 h 1054"/>
                <a:gd name="T88" fmla="*/ 463 w 689"/>
                <a:gd name="T89" fmla="*/ 965 h 1054"/>
                <a:gd name="T90" fmla="*/ 516 w 689"/>
                <a:gd name="T91" fmla="*/ 940 h 1054"/>
                <a:gd name="T92" fmla="*/ 184 w 689"/>
                <a:gd name="T93" fmla="*/ 951 h 1054"/>
                <a:gd name="T94" fmla="*/ 173 w 689"/>
                <a:gd name="T95" fmla="*/ 918 h 1054"/>
                <a:gd name="T96" fmla="*/ 506 w 689"/>
                <a:gd name="T97" fmla="*/ 908 h 1054"/>
                <a:gd name="T98" fmla="*/ 516 w 689"/>
                <a:gd name="T99" fmla="*/ 940 h 10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89" h="1054">
                  <a:moveTo>
                    <a:pt x="509" y="767"/>
                  </a:moveTo>
                  <a:cubicBezTo>
                    <a:pt x="514" y="693"/>
                    <a:pt x="566" y="618"/>
                    <a:pt x="597" y="579"/>
                  </a:cubicBezTo>
                  <a:cubicBezTo>
                    <a:pt x="604" y="571"/>
                    <a:pt x="611" y="563"/>
                    <a:pt x="617" y="555"/>
                  </a:cubicBezTo>
                  <a:cubicBezTo>
                    <a:pt x="624" y="548"/>
                    <a:pt x="624" y="548"/>
                    <a:pt x="624" y="548"/>
                  </a:cubicBezTo>
                  <a:cubicBezTo>
                    <a:pt x="623" y="548"/>
                    <a:pt x="623" y="548"/>
                    <a:pt x="623" y="548"/>
                  </a:cubicBezTo>
                  <a:cubicBezTo>
                    <a:pt x="666" y="488"/>
                    <a:pt x="689" y="418"/>
                    <a:pt x="689" y="345"/>
                  </a:cubicBezTo>
                  <a:cubicBezTo>
                    <a:pt x="689" y="155"/>
                    <a:pt x="535" y="0"/>
                    <a:pt x="345" y="0"/>
                  </a:cubicBezTo>
                  <a:cubicBezTo>
                    <a:pt x="155" y="0"/>
                    <a:pt x="0" y="155"/>
                    <a:pt x="0" y="345"/>
                  </a:cubicBezTo>
                  <a:cubicBezTo>
                    <a:pt x="0" y="418"/>
                    <a:pt x="23" y="488"/>
                    <a:pt x="67" y="547"/>
                  </a:cubicBezTo>
                  <a:cubicBezTo>
                    <a:pt x="66" y="548"/>
                    <a:pt x="66" y="548"/>
                    <a:pt x="66" y="548"/>
                  </a:cubicBezTo>
                  <a:cubicBezTo>
                    <a:pt x="72" y="555"/>
                    <a:pt x="72" y="555"/>
                    <a:pt x="72" y="555"/>
                  </a:cubicBezTo>
                  <a:cubicBezTo>
                    <a:pt x="79" y="563"/>
                    <a:pt x="85" y="571"/>
                    <a:pt x="93" y="579"/>
                  </a:cubicBezTo>
                  <a:cubicBezTo>
                    <a:pt x="123" y="618"/>
                    <a:pt x="175" y="693"/>
                    <a:pt x="181" y="767"/>
                  </a:cubicBezTo>
                  <a:cubicBezTo>
                    <a:pt x="165" y="768"/>
                    <a:pt x="159" y="782"/>
                    <a:pt x="159" y="791"/>
                  </a:cubicBezTo>
                  <a:cubicBezTo>
                    <a:pt x="159" y="813"/>
                    <a:pt x="159" y="813"/>
                    <a:pt x="159" y="813"/>
                  </a:cubicBezTo>
                  <a:cubicBezTo>
                    <a:pt x="159" y="824"/>
                    <a:pt x="164" y="830"/>
                    <a:pt x="171" y="834"/>
                  </a:cubicBezTo>
                  <a:cubicBezTo>
                    <a:pt x="163" y="839"/>
                    <a:pt x="159" y="848"/>
                    <a:pt x="159" y="855"/>
                  </a:cubicBezTo>
                  <a:cubicBezTo>
                    <a:pt x="159" y="877"/>
                    <a:pt x="159" y="877"/>
                    <a:pt x="159" y="877"/>
                  </a:cubicBezTo>
                  <a:cubicBezTo>
                    <a:pt x="159" y="887"/>
                    <a:pt x="164" y="894"/>
                    <a:pt x="171" y="897"/>
                  </a:cubicBezTo>
                  <a:cubicBezTo>
                    <a:pt x="163" y="902"/>
                    <a:pt x="159" y="911"/>
                    <a:pt x="159" y="918"/>
                  </a:cubicBezTo>
                  <a:cubicBezTo>
                    <a:pt x="159" y="940"/>
                    <a:pt x="159" y="940"/>
                    <a:pt x="159" y="940"/>
                  </a:cubicBezTo>
                  <a:cubicBezTo>
                    <a:pt x="159" y="958"/>
                    <a:pt x="174" y="965"/>
                    <a:pt x="184" y="965"/>
                  </a:cubicBezTo>
                  <a:cubicBezTo>
                    <a:pt x="212" y="965"/>
                    <a:pt x="212" y="965"/>
                    <a:pt x="212" y="965"/>
                  </a:cubicBezTo>
                  <a:cubicBezTo>
                    <a:pt x="226" y="1022"/>
                    <a:pt x="273" y="1054"/>
                    <a:pt x="345" y="1054"/>
                  </a:cubicBezTo>
                  <a:cubicBezTo>
                    <a:pt x="417" y="1054"/>
                    <a:pt x="464" y="1022"/>
                    <a:pt x="478" y="965"/>
                  </a:cubicBezTo>
                  <a:cubicBezTo>
                    <a:pt x="506" y="965"/>
                    <a:pt x="506" y="965"/>
                    <a:pt x="506" y="965"/>
                  </a:cubicBezTo>
                  <a:cubicBezTo>
                    <a:pt x="524" y="965"/>
                    <a:pt x="530" y="950"/>
                    <a:pt x="530" y="940"/>
                  </a:cubicBezTo>
                  <a:cubicBezTo>
                    <a:pt x="530" y="918"/>
                    <a:pt x="530" y="918"/>
                    <a:pt x="530" y="918"/>
                  </a:cubicBezTo>
                  <a:cubicBezTo>
                    <a:pt x="530" y="908"/>
                    <a:pt x="525" y="901"/>
                    <a:pt x="519" y="898"/>
                  </a:cubicBezTo>
                  <a:cubicBezTo>
                    <a:pt x="527" y="893"/>
                    <a:pt x="530" y="883"/>
                    <a:pt x="530" y="877"/>
                  </a:cubicBezTo>
                  <a:cubicBezTo>
                    <a:pt x="530" y="855"/>
                    <a:pt x="530" y="855"/>
                    <a:pt x="530" y="855"/>
                  </a:cubicBezTo>
                  <a:cubicBezTo>
                    <a:pt x="530" y="844"/>
                    <a:pt x="525" y="838"/>
                    <a:pt x="519" y="834"/>
                  </a:cubicBezTo>
                  <a:cubicBezTo>
                    <a:pt x="527" y="829"/>
                    <a:pt x="530" y="820"/>
                    <a:pt x="530" y="813"/>
                  </a:cubicBezTo>
                  <a:cubicBezTo>
                    <a:pt x="530" y="791"/>
                    <a:pt x="530" y="791"/>
                    <a:pt x="530" y="791"/>
                  </a:cubicBezTo>
                  <a:cubicBezTo>
                    <a:pt x="530" y="775"/>
                    <a:pt x="518" y="768"/>
                    <a:pt x="509" y="767"/>
                  </a:cubicBezTo>
                  <a:close/>
                  <a:moveTo>
                    <a:pt x="675" y="345"/>
                  </a:moveTo>
                  <a:cubicBezTo>
                    <a:pt x="675" y="418"/>
                    <a:pt x="652" y="487"/>
                    <a:pt x="607" y="546"/>
                  </a:cubicBezTo>
                  <a:cubicBezTo>
                    <a:pt x="606" y="546"/>
                    <a:pt x="606" y="546"/>
                    <a:pt x="606" y="546"/>
                  </a:cubicBezTo>
                  <a:cubicBezTo>
                    <a:pt x="600" y="554"/>
                    <a:pt x="594" y="562"/>
                    <a:pt x="587" y="570"/>
                  </a:cubicBezTo>
                  <a:cubicBezTo>
                    <a:pt x="586" y="570"/>
                    <a:pt x="586" y="570"/>
                    <a:pt x="586" y="570"/>
                  </a:cubicBezTo>
                  <a:cubicBezTo>
                    <a:pt x="554" y="610"/>
                    <a:pt x="500" y="689"/>
                    <a:pt x="495" y="767"/>
                  </a:cubicBezTo>
                  <a:cubicBezTo>
                    <a:pt x="442" y="767"/>
                    <a:pt x="442" y="767"/>
                    <a:pt x="442" y="767"/>
                  </a:cubicBezTo>
                  <a:cubicBezTo>
                    <a:pt x="448" y="693"/>
                    <a:pt x="499" y="618"/>
                    <a:pt x="530" y="579"/>
                  </a:cubicBezTo>
                  <a:cubicBezTo>
                    <a:pt x="537" y="571"/>
                    <a:pt x="544" y="563"/>
                    <a:pt x="551" y="555"/>
                  </a:cubicBezTo>
                  <a:cubicBezTo>
                    <a:pt x="551" y="555"/>
                    <a:pt x="551" y="554"/>
                    <a:pt x="551" y="554"/>
                  </a:cubicBezTo>
                  <a:cubicBezTo>
                    <a:pt x="556" y="549"/>
                    <a:pt x="556" y="549"/>
                    <a:pt x="556" y="549"/>
                  </a:cubicBezTo>
                  <a:cubicBezTo>
                    <a:pt x="555" y="549"/>
                    <a:pt x="555" y="549"/>
                    <a:pt x="555" y="549"/>
                  </a:cubicBezTo>
                  <a:cubicBezTo>
                    <a:pt x="586" y="508"/>
                    <a:pt x="606" y="461"/>
                    <a:pt x="616" y="412"/>
                  </a:cubicBezTo>
                  <a:cubicBezTo>
                    <a:pt x="630" y="412"/>
                    <a:pt x="630" y="412"/>
                    <a:pt x="630" y="412"/>
                  </a:cubicBezTo>
                  <a:cubicBezTo>
                    <a:pt x="630" y="398"/>
                    <a:pt x="630" y="398"/>
                    <a:pt x="630" y="398"/>
                  </a:cubicBezTo>
                  <a:cubicBezTo>
                    <a:pt x="619" y="398"/>
                    <a:pt x="619" y="398"/>
                    <a:pt x="619" y="398"/>
                  </a:cubicBezTo>
                  <a:cubicBezTo>
                    <a:pt x="621" y="380"/>
                    <a:pt x="623" y="363"/>
                    <a:pt x="623" y="345"/>
                  </a:cubicBezTo>
                  <a:cubicBezTo>
                    <a:pt x="623" y="259"/>
                    <a:pt x="591" y="176"/>
                    <a:pt x="533" y="113"/>
                  </a:cubicBezTo>
                  <a:cubicBezTo>
                    <a:pt x="492" y="67"/>
                    <a:pt x="440" y="35"/>
                    <a:pt x="382" y="16"/>
                  </a:cubicBezTo>
                  <a:cubicBezTo>
                    <a:pt x="547" y="35"/>
                    <a:pt x="675" y="175"/>
                    <a:pt x="675" y="345"/>
                  </a:cubicBezTo>
                  <a:close/>
                  <a:moveTo>
                    <a:pt x="103" y="570"/>
                  </a:moveTo>
                  <a:cubicBezTo>
                    <a:pt x="96" y="562"/>
                    <a:pt x="89" y="554"/>
                    <a:pt x="83" y="546"/>
                  </a:cubicBezTo>
                  <a:cubicBezTo>
                    <a:pt x="83" y="546"/>
                    <a:pt x="83" y="546"/>
                    <a:pt x="83" y="546"/>
                  </a:cubicBezTo>
                  <a:cubicBezTo>
                    <a:pt x="38" y="487"/>
                    <a:pt x="14" y="418"/>
                    <a:pt x="14" y="345"/>
                  </a:cubicBezTo>
                  <a:cubicBezTo>
                    <a:pt x="14" y="174"/>
                    <a:pt x="145" y="33"/>
                    <a:pt x="312" y="16"/>
                  </a:cubicBezTo>
                  <a:cubicBezTo>
                    <a:pt x="392" y="24"/>
                    <a:pt x="467" y="62"/>
                    <a:pt x="522" y="122"/>
                  </a:cubicBezTo>
                  <a:cubicBezTo>
                    <a:pt x="578" y="183"/>
                    <a:pt x="609" y="262"/>
                    <a:pt x="609" y="345"/>
                  </a:cubicBezTo>
                  <a:cubicBezTo>
                    <a:pt x="609" y="418"/>
                    <a:pt x="585" y="487"/>
                    <a:pt x="541" y="546"/>
                  </a:cubicBezTo>
                  <a:cubicBezTo>
                    <a:pt x="540" y="546"/>
                    <a:pt x="540" y="546"/>
                    <a:pt x="540" y="546"/>
                  </a:cubicBezTo>
                  <a:cubicBezTo>
                    <a:pt x="534" y="554"/>
                    <a:pt x="527" y="562"/>
                    <a:pt x="520" y="570"/>
                  </a:cubicBezTo>
                  <a:cubicBezTo>
                    <a:pt x="520" y="570"/>
                    <a:pt x="520" y="570"/>
                    <a:pt x="520" y="570"/>
                  </a:cubicBezTo>
                  <a:cubicBezTo>
                    <a:pt x="487" y="611"/>
                    <a:pt x="434" y="689"/>
                    <a:pt x="428" y="767"/>
                  </a:cubicBezTo>
                  <a:cubicBezTo>
                    <a:pt x="195" y="767"/>
                    <a:pt x="195" y="767"/>
                    <a:pt x="195" y="767"/>
                  </a:cubicBezTo>
                  <a:cubicBezTo>
                    <a:pt x="189" y="689"/>
                    <a:pt x="135" y="610"/>
                    <a:pt x="103" y="570"/>
                  </a:cubicBezTo>
                  <a:close/>
                  <a:moveTo>
                    <a:pt x="173" y="791"/>
                  </a:moveTo>
                  <a:cubicBezTo>
                    <a:pt x="173" y="789"/>
                    <a:pt x="174" y="781"/>
                    <a:pt x="184" y="781"/>
                  </a:cubicBezTo>
                  <a:cubicBezTo>
                    <a:pt x="506" y="781"/>
                    <a:pt x="506" y="781"/>
                    <a:pt x="506" y="781"/>
                  </a:cubicBezTo>
                  <a:cubicBezTo>
                    <a:pt x="508" y="781"/>
                    <a:pt x="516" y="781"/>
                    <a:pt x="516" y="791"/>
                  </a:cubicBezTo>
                  <a:cubicBezTo>
                    <a:pt x="516" y="813"/>
                    <a:pt x="516" y="813"/>
                    <a:pt x="516" y="813"/>
                  </a:cubicBezTo>
                  <a:cubicBezTo>
                    <a:pt x="516" y="816"/>
                    <a:pt x="515" y="823"/>
                    <a:pt x="506" y="823"/>
                  </a:cubicBezTo>
                  <a:cubicBezTo>
                    <a:pt x="184" y="823"/>
                    <a:pt x="184" y="823"/>
                    <a:pt x="184" y="823"/>
                  </a:cubicBezTo>
                  <a:cubicBezTo>
                    <a:pt x="182" y="823"/>
                    <a:pt x="173" y="823"/>
                    <a:pt x="173" y="813"/>
                  </a:cubicBezTo>
                  <a:lnTo>
                    <a:pt x="173" y="791"/>
                  </a:lnTo>
                  <a:close/>
                  <a:moveTo>
                    <a:pt x="506" y="844"/>
                  </a:moveTo>
                  <a:cubicBezTo>
                    <a:pt x="509" y="844"/>
                    <a:pt x="516" y="845"/>
                    <a:pt x="516" y="855"/>
                  </a:cubicBezTo>
                  <a:cubicBezTo>
                    <a:pt x="516" y="877"/>
                    <a:pt x="516" y="877"/>
                    <a:pt x="516" y="877"/>
                  </a:cubicBezTo>
                  <a:cubicBezTo>
                    <a:pt x="516" y="878"/>
                    <a:pt x="516" y="887"/>
                    <a:pt x="506" y="887"/>
                  </a:cubicBezTo>
                  <a:cubicBezTo>
                    <a:pt x="184" y="887"/>
                    <a:pt x="184" y="887"/>
                    <a:pt x="184" y="887"/>
                  </a:cubicBezTo>
                  <a:cubicBezTo>
                    <a:pt x="182" y="887"/>
                    <a:pt x="173" y="887"/>
                    <a:pt x="173" y="877"/>
                  </a:cubicBezTo>
                  <a:cubicBezTo>
                    <a:pt x="173" y="855"/>
                    <a:pt x="173" y="855"/>
                    <a:pt x="173" y="855"/>
                  </a:cubicBezTo>
                  <a:cubicBezTo>
                    <a:pt x="173" y="852"/>
                    <a:pt x="174" y="844"/>
                    <a:pt x="184" y="844"/>
                  </a:cubicBezTo>
                  <a:lnTo>
                    <a:pt x="506" y="844"/>
                  </a:lnTo>
                  <a:close/>
                  <a:moveTo>
                    <a:pt x="345" y="1040"/>
                  </a:moveTo>
                  <a:cubicBezTo>
                    <a:pt x="280" y="1040"/>
                    <a:pt x="240" y="1014"/>
                    <a:pt x="226" y="965"/>
                  </a:cubicBezTo>
                  <a:cubicBezTo>
                    <a:pt x="463" y="965"/>
                    <a:pt x="463" y="965"/>
                    <a:pt x="463" y="965"/>
                  </a:cubicBezTo>
                  <a:cubicBezTo>
                    <a:pt x="450" y="1014"/>
                    <a:pt x="409" y="1040"/>
                    <a:pt x="345" y="1040"/>
                  </a:cubicBezTo>
                  <a:close/>
                  <a:moveTo>
                    <a:pt x="516" y="940"/>
                  </a:moveTo>
                  <a:cubicBezTo>
                    <a:pt x="516" y="942"/>
                    <a:pt x="516" y="951"/>
                    <a:pt x="506" y="951"/>
                  </a:cubicBezTo>
                  <a:cubicBezTo>
                    <a:pt x="184" y="951"/>
                    <a:pt x="184" y="951"/>
                    <a:pt x="184" y="951"/>
                  </a:cubicBezTo>
                  <a:cubicBezTo>
                    <a:pt x="182" y="951"/>
                    <a:pt x="173" y="950"/>
                    <a:pt x="173" y="940"/>
                  </a:cubicBezTo>
                  <a:cubicBezTo>
                    <a:pt x="173" y="918"/>
                    <a:pt x="173" y="918"/>
                    <a:pt x="173" y="918"/>
                  </a:cubicBezTo>
                  <a:cubicBezTo>
                    <a:pt x="173" y="917"/>
                    <a:pt x="174" y="908"/>
                    <a:pt x="184" y="908"/>
                  </a:cubicBezTo>
                  <a:cubicBezTo>
                    <a:pt x="506" y="908"/>
                    <a:pt x="506" y="908"/>
                    <a:pt x="506" y="908"/>
                  </a:cubicBezTo>
                  <a:cubicBezTo>
                    <a:pt x="508" y="908"/>
                    <a:pt x="516" y="908"/>
                    <a:pt x="516" y="918"/>
                  </a:cubicBezTo>
                  <a:lnTo>
                    <a:pt x="516" y="94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83" name="Rectangle 16"/>
            <p:cNvSpPr>
              <a:spLocks noChangeArrowheads="1"/>
            </p:cNvSpPr>
            <p:nvPr userDrawn="1"/>
          </p:nvSpPr>
          <p:spPr bwMode="gray">
            <a:xfrm>
              <a:off x="9882188" y="5368925"/>
              <a:ext cx="161925" cy="254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84" name="Rectangle 17"/>
            <p:cNvSpPr>
              <a:spLocks noChangeArrowheads="1"/>
            </p:cNvSpPr>
            <p:nvPr userDrawn="1"/>
          </p:nvSpPr>
          <p:spPr bwMode="gray">
            <a:xfrm>
              <a:off x="9950451" y="5494338"/>
              <a:ext cx="25400" cy="33338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85" name="Rectangle 18"/>
            <p:cNvSpPr>
              <a:spLocks noChangeArrowheads="1"/>
            </p:cNvSpPr>
            <p:nvPr userDrawn="1"/>
          </p:nvSpPr>
          <p:spPr bwMode="gray">
            <a:xfrm>
              <a:off x="9950451" y="5561013"/>
              <a:ext cx="25400" cy="33338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86" name="Rectangle 19"/>
            <p:cNvSpPr>
              <a:spLocks noChangeArrowheads="1"/>
            </p:cNvSpPr>
            <p:nvPr userDrawn="1"/>
          </p:nvSpPr>
          <p:spPr bwMode="gray">
            <a:xfrm>
              <a:off x="9950451" y="5426075"/>
              <a:ext cx="25400" cy="34925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87" name="Rectangle 20"/>
            <p:cNvSpPr>
              <a:spLocks noChangeArrowheads="1"/>
            </p:cNvSpPr>
            <p:nvPr userDrawn="1"/>
          </p:nvSpPr>
          <p:spPr bwMode="gray">
            <a:xfrm>
              <a:off x="9950451" y="5627688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88" name="Rectangle 21"/>
            <p:cNvSpPr>
              <a:spLocks noChangeArrowheads="1"/>
            </p:cNvSpPr>
            <p:nvPr userDrawn="1"/>
          </p:nvSpPr>
          <p:spPr bwMode="gray">
            <a:xfrm>
              <a:off x="9950451" y="5761038"/>
              <a:ext cx="25400" cy="33338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89" name="Rectangle 22"/>
            <p:cNvSpPr>
              <a:spLocks noChangeArrowheads="1"/>
            </p:cNvSpPr>
            <p:nvPr userDrawn="1"/>
          </p:nvSpPr>
          <p:spPr bwMode="gray">
            <a:xfrm>
              <a:off x="9950451" y="5694363"/>
              <a:ext cx="25400" cy="33338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90" name="Rectangle 23"/>
            <p:cNvSpPr>
              <a:spLocks noChangeArrowheads="1"/>
            </p:cNvSpPr>
            <p:nvPr userDrawn="1"/>
          </p:nvSpPr>
          <p:spPr bwMode="gray">
            <a:xfrm>
              <a:off x="9882188" y="5827713"/>
              <a:ext cx="161925" cy="23813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91" name="Rectangle 24"/>
            <p:cNvSpPr>
              <a:spLocks noChangeArrowheads="1"/>
            </p:cNvSpPr>
            <p:nvPr userDrawn="1"/>
          </p:nvSpPr>
          <p:spPr bwMode="gray">
            <a:xfrm>
              <a:off x="8451851" y="4108450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92" name="Rectangle 25"/>
            <p:cNvSpPr>
              <a:spLocks noChangeArrowheads="1"/>
            </p:cNvSpPr>
            <p:nvPr userDrawn="1"/>
          </p:nvSpPr>
          <p:spPr bwMode="gray">
            <a:xfrm>
              <a:off x="8451851" y="4818063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93" name="Rectangle 26"/>
            <p:cNvSpPr>
              <a:spLocks noChangeArrowheads="1"/>
            </p:cNvSpPr>
            <p:nvPr userDrawn="1"/>
          </p:nvSpPr>
          <p:spPr bwMode="gray">
            <a:xfrm>
              <a:off x="8451851" y="4624388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94" name="Rectangle 27"/>
            <p:cNvSpPr>
              <a:spLocks noChangeArrowheads="1"/>
            </p:cNvSpPr>
            <p:nvPr userDrawn="1"/>
          </p:nvSpPr>
          <p:spPr bwMode="gray">
            <a:xfrm>
              <a:off x="8451851" y="4752975"/>
              <a:ext cx="25400" cy="33338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95" name="Rectangle 28"/>
            <p:cNvSpPr>
              <a:spLocks noChangeArrowheads="1"/>
            </p:cNvSpPr>
            <p:nvPr userDrawn="1"/>
          </p:nvSpPr>
          <p:spPr bwMode="gray">
            <a:xfrm>
              <a:off x="8451851" y="4687888"/>
              <a:ext cx="25400" cy="33338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96" name="Rectangle 29"/>
            <p:cNvSpPr>
              <a:spLocks noChangeArrowheads="1"/>
            </p:cNvSpPr>
            <p:nvPr userDrawn="1"/>
          </p:nvSpPr>
          <p:spPr bwMode="gray">
            <a:xfrm>
              <a:off x="8451851" y="4560888"/>
              <a:ext cx="25400" cy="30163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97" name="Rectangle 30"/>
            <p:cNvSpPr>
              <a:spLocks noChangeArrowheads="1"/>
            </p:cNvSpPr>
            <p:nvPr userDrawn="1"/>
          </p:nvSpPr>
          <p:spPr bwMode="gray">
            <a:xfrm>
              <a:off x="8451851" y="4302125"/>
              <a:ext cx="25400" cy="33338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98" name="Rectangle 31"/>
            <p:cNvSpPr>
              <a:spLocks noChangeArrowheads="1"/>
            </p:cNvSpPr>
            <p:nvPr userDrawn="1"/>
          </p:nvSpPr>
          <p:spPr bwMode="gray">
            <a:xfrm>
              <a:off x="8451851" y="4173538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99" name="Rectangle 32"/>
            <p:cNvSpPr>
              <a:spLocks noChangeArrowheads="1"/>
            </p:cNvSpPr>
            <p:nvPr userDrawn="1"/>
          </p:nvSpPr>
          <p:spPr bwMode="gray">
            <a:xfrm>
              <a:off x="8451851" y="4495800"/>
              <a:ext cx="25400" cy="33338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00" name="Rectangle 33"/>
            <p:cNvSpPr>
              <a:spLocks noChangeArrowheads="1"/>
            </p:cNvSpPr>
            <p:nvPr userDrawn="1"/>
          </p:nvSpPr>
          <p:spPr bwMode="gray">
            <a:xfrm>
              <a:off x="8451851" y="4238625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01" name="Rectangle 34"/>
            <p:cNvSpPr>
              <a:spLocks noChangeArrowheads="1"/>
            </p:cNvSpPr>
            <p:nvPr userDrawn="1"/>
          </p:nvSpPr>
          <p:spPr bwMode="gray">
            <a:xfrm>
              <a:off x="8451851" y="4367213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02" name="Rectangle 35"/>
            <p:cNvSpPr>
              <a:spLocks noChangeArrowheads="1"/>
            </p:cNvSpPr>
            <p:nvPr userDrawn="1"/>
          </p:nvSpPr>
          <p:spPr bwMode="gray">
            <a:xfrm>
              <a:off x="8451851" y="4883150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03" name="Rectangle 36"/>
            <p:cNvSpPr>
              <a:spLocks noChangeArrowheads="1"/>
            </p:cNvSpPr>
            <p:nvPr userDrawn="1"/>
          </p:nvSpPr>
          <p:spPr bwMode="gray">
            <a:xfrm>
              <a:off x="8451851" y="4432300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04" name="Rectangle 37"/>
            <p:cNvSpPr>
              <a:spLocks noChangeArrowheads="1"/>
            </p:cNvSpPr>
            <p:nvPr userDrawn="1"/>
          </p:nvSpPr>
          <p:spPr bwMode="gray">
            <a:xfrm>
              <a:off x="8451851" y="5464175"/>
              <a:ext cx="25400" cy="33338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05" name="Rectangle 38"/>
            <p:cNvSpPr>
              <a:spLocks noChangeArrowheads="1"/>
            </p:cNvSpPr>
            <p:nvPr userDrawn="1"/>
          </p:nvSpPr>
          <p:spPr bwMode="gray">
            <a:xfrm>
              <a:off x="8451851" y="5399088"/>
              <a:ext cx="25400" cy="33338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06" name="Rectangle 39"/>
            <p:cNvSpPr>
              <a:spLocks noChangeArrowheads="1"/>
            </p:cNvSpPr>
            <p:nvPr userDrawn="1"/>
          </p:nvSpPr>
          <p:spPr bwMode="gray">
            <a:xfrm>
              <a:off x="8451851" y="5529263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07" name="Rectangle 40"/>
            <p:cNvSpPr>
              <a:spLocks noChangeArrowheads="1"/>
            </p:cNvSpPr>
            <p:nvPr userDrawn="1"/>
          </p:nvSpPr>
          <p:spPr bwMode="gray">
            <a:xfrm>
              <a:off x="8451851" y="5594350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08" name="Rectangle 41"/>
            <p:cNvSpPr>
              <a:spLocks noChangeArrowheads="1"/>
            </p:cNvSpPr>
            <p:nvPr userDrawn="1"/>
          </p:nvSpPr>
          <p:spPr bwMode="gray">
            <a:xfrm>
              <a:off x="8451851" y="4946650"/>
              <a:ext cx="25400" cy="33338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09" name="Rectangle 42"/>
            <p:cNvSpPr>
              <a:spLocks noChangeArrowheads="1"/>
            </p:cNvSpPr>
            <p:nvPr userDrawn="1"/>
          </p:nvSpPr>
          <p:spPr bwMode="gray">
            <a:xfrm>
              <a:off x="8451851" y="5335588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10" name="Rectangle 43"/>
            <p:cNvSpPr>
              <a:spLocks noChangeArrowheads="1"/>
            </p:cNvSpPr>
            <p:nvPr userDrawn="1"/>
          </p:nvSpPr>
          <p:spPr bwMode="gray">
            <a:xfrm>
              <a:off x="8451851" y="5657850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11" name="Rectangle 44"/>
            <p:cNvSpPr>
              <a:spLocks noChangeArrowheads="1"/>
            </p:cNvSpPr>
            <p:nvPr userDrawn="1"/>
          </p:nvSpPr>
          <p:spPr bwMode="gray">
            <a:xfrm>
              <a:off x="8451851" y="5270500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12" name="Rectangle 45"/>
            <p:cNvSpPr>
              <a:spLocks noChangeArrowheads="1"/>
            </p:cNvSpPr>
            <p:nvPr userDrawn="1"/>
          </p:nvSpPr>
          <p:spPr bwMode="gray">
            <a:xfrm>
              <a:off x="8451851" y="5076825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13" name="Rectangle 46"/>
            <p:cNvSpPr>
              <a:spLocks noChangeArrowheads="1"/>
            </p:cNvSpPr>
            <p:nvPr userDrawn="1"/>
          </p:nvSpPr>
          <p:spPr bwMode="gray">
            <a:xfrm>
              <a:off x="8451851" y="5011738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14" name="Rectangle 47"/>
            <p:cNvSpPr>
              <a:spLocks noChangeArrowheads="1"/>
            </p:cNvSpPr>
            <p:nvPr userDrawn="1"/>
          </p:nvSpPr>
          <p:spPr bwMode="gray">
            <a:xfrm>
              <a:off x="8451851" y="5141913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15" name="Rectangle 48"/>
            <p:cNvSpPr>
              <a:spLocks noChangeArrowheads="1"/>
            </p:cNvSpPr>
            <p:nvPr userDrawn="1"/>
          </p:nvSpPr>
          <p:spPr bwMode="gray">
            <a:xfrm>
              <a:off x="8451851" y="5205413"/>
              <a:ext cx="25400" cy="33338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16" name="Rectangle 49"/>
            <p:cNvSpPr>
              <a:spLocks noChangeArrowheads="1"/>
            </p:cNvSpPr>
            <p:nvPr userDrawn="1"/>
          </p:nvSpPr>
          <p:spPr bwMode="gray">
            <a:xfrm>
              <a:off x="8383588" y="5721350"/>
              <a:ext cx="161925" cy="254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17" name="Rectangle 50"/>
            <p:cNvSpPr>
              <a:spLocks noChangeArrowheads="1"/>
            </p:cNvSpPr>
            <p:nvPr userDrawn="1"/>
          </p:nvSpPr>
          <p:spPr bwMode="gray">
            <a:xfrm>
              <a:off x="8383588" y="4051300"/>
              <a:ext cx="161925" cy="254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18" name="Rectangle 51"/>
            <p:cNvSpPr>
              <a:spLocks noChangeArrowheads="1"/>
            </p:cNvSpPr>
            <p:nvPr userDrawn="1"/>
          </p:nvSpPr>
          <p:spPr bwMode="gray">
            <a:xfrm>
              <a:off x="9818688" y="4667250"/>
              <a:ext cx="34925" cy="254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19" name="Rectangle 52"/>
            <p:cNvSpPr>
              <a:spLocks noChangeArrowheads="1"/>
            </p:cNvSpPr>
            <p:nvPr userDrawn="1"/>
          </p:nvSpPr>
          <p:spPr bwMode="gray">
            <a:xfrm>
              <a:off x="9885363" y="4667250"/>
              <a:ext cx="34925" cy="254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20" name="Rectangle 53"/>
            <p:cNvSpPr>
              <a:spLocks noChangeArrowheads="1"/>
            </p:cNvSpPr>
            <p:nvPr userDrawn="1"/>
          </p:nvSpPr>
          <p:spPr bwMode="gray">
            <a:xfrm>
              <a:off x="9752013" y="4667250"/>
              <a:ext cx="34925" cy="254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21" name="Rectangle 54"/>
            <p:cNvSpPr>
              <a:spLocks noChangeArrowheads="1"/>
            </p:cNvSpPr>
            <p:nvPr userDrawn="1"/>
          </p:nvSpPr>
          <p:spPr bwMode="gray">
            <a:xfrm>
              <a:off x="9551988" y="4667250"/>
              <a:ext cx="31750" cy="254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22" name="Rectangle 55"/>
            <p:cNvSpPr>
              <a:spLocks noChangeArrowheads="1"/>
            </p:cNvSpPr>
            <p:nvPr userDrawn="1"/>
          </p:nvSpPr>
          <p:spPr bwMode="gray">
            <a:xfrm>
              <a:off x="9685338" y="4667250"/>
              <a:ext cx="34925" cy="254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23" name="Rectangle 56"/>
            <p:cNvSpPr>
              <a:spLocks noChangeArrowheads="1"/>
            </p:cNvSpPr>
            <p:nvPr userDrawn="1"/>
          </p:nvSpPr>
          <p:spPr bwMode="gray">
            <a:xfrm>
              <a:off x="9618663" y="4667250"/>
              <a:ext cx="33338" cy="254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24" name="Rectangle 57"/>
            <p:cNvSpPr>
              <a:spLocks noChangeArrowheads="1"/>
            </p:cNvSpPr>
            <p:nvPr userDrawn="1"/>
          </p:nvSpPr>
          <p:spPr bwMode="gray">
            <a:xfrm>
              <a:off x="10288588" y="4667250"/>
              <a:ext cx="34925" cy="254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25" name="Rectangle 58"/>
            <p:cNvSpPr>
              <a:spLocks noChangeArrowheads="1"/>
            </p:cNvSpPr>
            <p:nvPr userDrawn="1"/>
          </p:nvSpPr>
          <p:spPr bwMode="gray">
            <a:xfrm>
              <a:off x="10356851" y="4667250"/>
              <a:ext cx="33338" cy="254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26" name="Rectangle 59"/>
            <p:cNvSpPr>
              <a:spLocks noChangeArrowheads="1"/>
            </p:cNvSpPr>
            <p:nvPr userDrawn="1"/>
          </p:nvSpPr>
          <p:spPr bwMode="gray">
            <a:xfrm>
              <a:off x="10021888" y="4667250"/>
              <a:ext cx="31750" cy="254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27" name="Rectangle 60"/>
            <p:cNvSpPr>
              <a:spLocks noChangeArrowheads="1"/>
            </p:cNvSpPr>
            <p:nvPr userDrawn="1"/>
          </p:nvSpPr>
          <p:spPr bwMode="gray">
            <a:xfrm>
              <a:off x="10221913" y="4667250"/>
              <a:ext cx="34925" cy="254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28" name="Rectangle 61"/>
            <p:cNvSpPr>
              <a:spLocks noChangeArrowheads="1"/>
            </p:cNvSpPr>
            <p:nvPr userDrawn="1"/>
          </p:nvSpPr>
          <p:spPr bwMode="gray">
            <a:xfrm>
              <a:off x="10155238" y="4667250"/>
              <a:ext cx="33338" cy="254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29" name="Rectangle 62"/>
            <p:cNvSpPr>
              <a:spLocks noChangeArrowheads="1"/>
            </p:cNvSpPr>
            <p:nvPr userDrawn="1"/>
          </p:nvSpPr>
          <p:spPr bwMode="gray">
            <a:xfrm>
              <a:off x="10088563" y="4667250"/>
              <a:ext cx="33338" cy="254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30" name="Rectangle 63"/>
            <p:cNvSpPr>
              <a:spLocks noChangeArrowheads="1"/>
            </p:cNvSpPr>
            <p:nvPr userDrawn="1"/>
          </p:nvSpPr>
          <p:spPr bwMode="gray">
            <a:xfrm>
              <a:off x="9491663" y="4597400"/>
              <a:ext cx="25400" cy="163513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31" name="Rectangle 64"/>
            <p:cNvSpPr>
              <a:spLocks noChangeArrowheads="1"/>
            </p:cNvSpPr>
            <p:nvPr userDrawn="1"/>
          </p:nvSpPr>
          <p:spPr bwMode="gray">
            <a:xfrm>
              <a:off x="10423526" y="4597400"/>
              <a:ext cx="25400" cy="163513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32" name="Freeform 65"/>
            <p:cNvSpPr>
              <a:spLocks/>
            </p:cNvSpPr>
            <p:nvPr userDrawn="1"/>
          </p:nvSpPr>
          <p:spPr bwMode="gray">
            <a:xfrm>
              <a:off x="9024938" y="4117975"/>
              <a:ext cx="474663" cy="471488"/>
            </a:xfrm>
            <a:custGeom>
              <a:avLst/>
              <a:gdLst>
                <a:gd name="T0" fmla="*/ 249 w 263"/>
                <a:gd name="T1" fmla="*/ 14 h 263"/>
                <a:gd name="T2" fmla="*/ 256 w 263"/>
                <a:gd name="T3" fmla="*/ 14 h 263"/>
                <a:gd name="T4" fmla="*/ 263 w 263"/>
                <a:gd name="T5" fmla="*/ 8 h 263"/>
                <a:gd name="T6" fmla="*/ 256 w 263"/>
                <a:gd name="T7" fmla="*/ 0 h 263"/>
                <a:gd name="T8" fmla="*/ 249 w 263"/>
                <a:gd name="T9" fmla="*/ 0 h 263"/>
                <a:gd name="T10" fmla="*/ 0 w 263"/>
                <a:gd name="T11" fmla="*/ 250 h 263"/>
                <a:gd name="T12" fmla="*/ 0 w 263"/>
                <a:gd name="T13" fmla="*/ 256 h 263"/>
                <a:gd name="T14" fmla="*/ 7 w 263"/>
                <a:gd name="T15" fmla="*/ 263 h 263"/>
                <a:gd name="T16" fmla="*/ 7 w 263"/>
                <a:gd name="T17" fmla="*/ 263 h 263"/>
                <a:gd name="T18" fmla="*/ 14 w 263"/>
                <a:gd name="T19" fmla="*/ 255 h 263"/>
                <a:gd name="T20" fmla="*/ 14 w 263"/>
                <a:gd name="T21" fmla="*/ 250 h 263"/>
                <a:gd name="T22" fmla="*/ 249 w 263"/>
                <a:gd name="T23" fmla="*/ 14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3" h="263">
                  <a:moveTo>
                    <a:pt x="249" y="14"/>
                  </a:moveTo>
                  <a:cubicBezTo>
                    <a:pt x="252" y="14"/>
                    <a:pt x="254" y="14"/>
                    <a:pt x="256" y="14"/>
                  </a:cubicBezTo>
                  <a:cubicBezTo>
                    <a:pt x="260" y="14"/>
                    <a:pt x="263" y="11"/>
                    <a:pt x="263" y="8"/>
                  </a:cubicBezTo>
                  <a:cubicBezTo>
                    <a:pt x="263" y="4"/>
                    <a:pt x="260" y="1"/>
                    <a:pt x="256" y="0"/>
                  </a:cubicBezTo>
                  <a:cubicBezTo>
                    <a:pt x="254" y="0"/>
                    <a:pt x="252" y="0"/>
                    <a:pt x="249" y="0"/>
                  </a:cubicBezTo>
                  <a:cubicBezTo>
                    <a:pt x="112" y="0"/>
                    <a:pt x="0" y="112"/>
                    <a:pt x="0" y="250"/>
                  </a:cubicBezTo>
                  <a:cubicBezTo>
                    <a:pt x="0" y="252"/>
                    <a:pt x="0" y="254"/>
                    <a:pt x="0" y="256"/>
                  </a:cubicBezTo>
                  <a:cubicBezTo>
                    <a:pt x="0" y="260"/>
                    <a:pt x="3" y="263"/>
                    <a:pt x="7" y="263"/>
                  </a:cubicBezTo>
                  <a:cubicBezTo>
                    <a:pt x="7" y="263"/>
                    <a:pt x="7" y="263"/>
                    <a:pt x="7" y="263"/>
                  </a:cubicBezTo>
                  <a:cubicBezTo>
                    <a:pt x="11" y="263"/>
                    <a:pt x="14" y="259"/>
                    <a:pt x="14" y="255"/>
                  </a:cubicBezTo>
                  <a:cubicBezTo>
                    <a:pt x="14" y="254"/>
                    <a:pt x="14" y="252"/>
                    <a:pt x="14" y="250"/>
                  </a:cubicBezTo>
                  <a:cubicBezTo>
                    <a:pt x="14" y="120"/>
                    <a:pt x="119" y="14"/>
                    <a:pt x="249" y="14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33" name="Freeform 66"/>
            <p:cNvSpPr>
              <a:spLocks/>
            </p:cNvSpPr>
            <p:nvPr userDrawn="1"/>
          </p:nvSpPr>
          <p:spPr bwMode="gray">
            <a:xfrm>
              <a:off x="8502651" y="5741988"/>
              <a:ext cx="112713" cy="114300"/>
            </a:xfrm>
            <a:custGeom>
              <a:avLst/>
              <a:gdLst>
                <a:gd name="T0" fmla="*/ 53 w 62"/>
                <a:gd name="T1" fmla="*/ 47 h 63"/>
                <a:gd name="T2" fmla="*/ 15 w 62"/>
                <a:gd name="T3" fmla="*/ 54 h 63"/>
                <a:gd name="T4" fmla="*/ 8 w 62"/>
                <a:gd name="T5" fmla="*/ 16 h 63"/>
                <a:gd name="T6" fmla="*/ 46 w 62"/>
                <a:gd name="T7" fmla="*/ 9 h 63"/>
                <a:gd name="T8" fmla="*/ 53 w 62"/>
                <a:gd name="T9" fmla="*/ 47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63">
                  <a:moveTo>
                    <a:pt x="53" y="47"/>
                  </a:moveTo>
                  <a:cubicBezTo>
                    <a:pt x="45" y="60"/>
                    <a:pt x="28" y="63"/>
                    <a:pt x="15" y="54"/>
                  </a:cubicBezTo>
                  <a:cubicBezTo>
                    <a:pt x="3" y="46"/>
                    <a:pt x="0" y="29"/>
                    <a:pt x="8" y="16"/>
                  </a:cubicBezTo>
                  <a:cubicBezTo>
                    <a:pt x="17" y="4"/>
                    <a:pt x="34" y="0"/>
                    <a:pt x="46" y="9"/>
                  </a:cubicBezTo>
                  <a:cubicBezTo>
                    <a:pt x="59" y="18"/>
                    <a:pt x="62" y="35"/>
                    <a:pt x="53" y="47"/>
                  </a:cubicBezTo>
                  <a:close/>
                </a:path>
              </a:pathLst>
            </a:custGeom>
            <a:solidFill>
              <a:srgbClr val="7A5E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34" name="Freeform 67"/>
            <p:cNvSpPr>
              <a:spLocks/>
            </p:cNvSpPr>
            <p:nvPr userDrawn="1"/>
          </p:nvSpPr>
          <p:spPr bwMode="gray">
            <a:xfrm>
              <a:off x="8559801" y="5329238"/>
              <a:ext cx="855663" cy="849313"/>
            </a:xfrm>
            <a:custGeom>
              <a:avLst/>
              <a:gdLst>
                <a:gd name="T0" fmla="*/ 57 w 473"/>
                <a:gd name="T1" fmla="*/ 132 h 473"/>
                <a:gd name="T2" fmla="*/ 133 w 473"/>
                <a:gd name="T3" fmla="*/ 415 h 473"/>
                <a:gd name="T4" fmla="*/ 416 w 473"/>
                <a:gd name="T5" fmla="*/ 340 h 473"/>
                <a:gd name="T6" fmla="*/ 340 w 473"/>
                <a:gd name="T7" fmla="*/ 57 h 473"/>
                <a:gd name="T8" fmla="*/ 57 w 473"/>
                <a:gd name="T9" fmla="*/ 132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3" h="473">
                  <a:moveTo>
                    <a:pt x="57" y="132"/>
                  </a:moveTo>
                  <a:cubicBezTo>
                    <a:pt x="0" y="231"/>
                    <a:pt x="34" y="358"/>
                    <a:pt x="133" y="415"/>
                  </a:cubicBezTo>
                  <a:cubicBezTo>
                    <a:pt x="232" y="473"/>
                    <a:pt x="358" y="439"/>
                    <a:pt x="416" y="340"/>
                  </a:cubicBezTo>
                  <a:cubicBezTo>
                    <a:pt x="473" y="241"/>
                    <a:pt x="439" y="114"/>
                    <a:pt x="340" y="57"/>
                  </a:cubicBezTo>
                  <a:cubicBezTo>
                    <a:pt x="241" y="0"/>
                    <a:pt x="115" y="33"/>
                    <a:pt x="57" y="132"/>
                  </a:cubicBezTo>
                </a:path>
              </a:pathLst>
            </a:custGeom>
            <a:solidFill>
              <a:srgbClr val="107C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35" name="Freeform 68"/>
            <p:cNvSpPr>
              <a:spLocks/>
            </p:cNvSpPr>
            <p:nvPr userDrawn="1"/>
          </p:nvSpPr>
          <p:spPr bwMode="gray">
            <a:xfrm>
              <a:off x="8637588" y="5407025"/>
              <a:ext cx="700088" cy="695325"/>
            </a:xfrm>
            <a:custGeom>
              <a:avLst/>
              <a:gdLst>
                <a:gd name="T0" fmla="*/ 47 w 387"/>
                <a:gd name="T1" fmla="*/ 108 h 387"/>
                <a:gd name="T2" fmla="*/ 109 w 387"/>
                <a:gd name="T3" fmla="*/ 340 h 387"/>
                <a:gd name="T4" fmla="*/ 340 w 387"/>
                <a:gd name="T5" fmla="*/ 278 h 387"/>
                <a:gd name="T6" fmla="*/ 279 w 387"/>
                <a:gd name="T7" fmla="*/ 47 h 387"/>
                <a:gd name="T8" fmla="*/ 47 w 387"/>
                <a:gd name="T9" fmla="*/ 108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7" h="387">
                  <a:moveTo>
                    <a:pt x="47" y="108"/>
                  </a:moveTo>
                  <a:cubicBezTo>
                    <a:pt x="0" y="189"/>
                    <a:pt x="28" y="293"/>
                    <a:pt x="109" y="340"/>
                  </a:cubicBezTo>
                  <a:cubicBezTo>
                    <a:pt x="190" y="387"/>
                    <a:pt x="293" y="359"/>
                    <a:pt x="340" y="278"/>
                  </a:cubicBezTo>
                  <a:cubicBezTo>
                    <a:pt x="387" y="197"/>
                    <a:pt x="359" y="94"/>
                    <a:pt x="279" y="47"/>
                  </a:cubicBezTo>
                  <a:cubicBezTo>
                    <a:pt x="198" y="0"/>
                    <a:pt x="94" y="27"/>
                    <a:pt x="47" y="108"/>
                  </a:cubicBezTo>
                </a:path>
              </a:pathLst>
            </a:custGeom>
            <a:solidFill>
              <a:srgbClr val="BAD8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36" name="Freeform 69"/>
            <p:cNvSpPr>
              <a:spLocks/>
            </p:cNvSpPr>
            <p:nvPr userDrawn="1"/>
          </p:nvSpPr>
          <p:spPr bwMode="gray">
            <a:xfrm>
              <a:off x="10661651" y="5519738"/>
              <a:ext cx="396875" cy="409575"/>
            </a:xfrm>
            <a:custGeom>
              <a:avLst/>
              <a:gdLst>
                <a:gd name="T0" fmla="*/ 155 w 219"/>
                <a:gd name="T1" fmla="*/ 228 h 228"/>
                <a:gd name="T2" fmla="*/ 55 w 219"/>
                <a:gd name="T3" fmla="*/ 106 h 228"/>
                <a:gd name="T4" fmla="*/ 73 w 219"/>
                <a:gd name="T5" fmla="*/ 0 h 228"/>
                <a:gd name="T6" fmla="*/ 219 w 219"/>
                <a:gd name="T7" fmla="*/ 186 h 228"/>
                <a:gd name="T8" fmla="*/ 155 w 219"/>
                <a:gd name="T9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9" h="228">
                  <a:moveTo>
                    <a:pt x="155" y="228"/>
                  </a:moveTo>
                  <a:cubicBezTo>
                    <a:pt x="125" y="201"/>
                    <a:pt x="78" y="169"/>
                    <a:pt x="55" y="106"/>
                  </a:cubicBezTo>
                  <a:cubicBezTo>
                    <a:pt x="32" y="43"/>
                    <a:pt x="0" y="27"/>
                    <a:pt x="73" y="0"/>
                  </a:cubicBezTo>
                  <a:cubicBezTo>
                    <a:pt x="149" y="80"/>
                    <a:pt x="187" y="136"/>
                    <a:pt x="219" y="186"/>
                  </a:cubicBezTo>
                  <a:cubicBezTo>
                    <a:pt x="203" y="204"/>
                    <a:pt x="181" y="219"/>
                    <a:pt x="155" y="228"/>
                  </a:cubicBezTo>
                  <a:close/>
                </a:path>
              </a:pathLst>
            </a:custGeom>
            <a:solidFill>
              <a:srgbClr val="7043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37" name="Freeform 70"/>
            <p:cNvSpPr>
              <a:spLocks/>
            </p:cNvSpPr>
            <p:nvPr userDrawn="1"/>
          </p:nvSpPr>
          <p:spPr bwMode="gray">
            <a:xfrm>
              <a:off x="10661651" y="5519738"/>
              <a:ext cx="396875" cy="409575"/>
            </a:xfrm>
            <a:custGeom>
              <a:avLst/>
              <a:gdLst>
                <a:gd name="T0" fmla="*/ 155 w 219"/>
                <a:gd name="T1" fmla="*/ 228 h 228"/>
                <a:gd name="T2" fmla="*/ 55 w 219"/>
                <a:gd name="T3" fmla="*/ 106 h 228"/>
                <a:gd name="T4" fmla="*/ 73 w 219"/>
                <a:gd name="T5" fmla="*/ 0 h 228"/>
                <a:gd name="T6" fmla="*/ 219 w 219"/>
                <a:gd name="T7" fmla="*/ 186 h 228"/>
                <a:gd name="T8" fmla="*/ 155 w 219"/>
                <a:gd name="T9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9" h="228">
                  <a:moveTo>
                    <a:pt x="155" y="228"/>
                  </a:moveTo>
                  <a:cubicBezTo>
                    <a:pt x="125" y="201"/>
                    <a:pt x="78" y="169"/>
                    <a:pt x="55" y="106"/>
                  </a:cubicBezTo>
                  <a:cubicBezTo>
                    <a:pt x="32" y="43"/>
                    <a:pt x="0" y="27"/>
                    <a:pt x="73" y="0"/>
                  </a:cubicBezTo>
                  <a:cubicBezTo>
                    <a:pt x="149" y="80"/>
                    <a:pt x="187" y="136"/>
                    <a:pt x="219" y="186"/>
                  </a:cubicBezTo>
                  <a:cubicBezTo>
                    <a:pt x="203" y="204"/>
                    <a:pt x="181" y="219"/>
                    <a:pt x="155" y="228"/>
                  </a:cubicBezTo>
                  <a:close/>
                </a:path>
              </a:pathLst>
            </a:custGeom>
            <a:solidFill>
              <a:srgbClr val="301D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38" name="Freeform 71"/>
            <p:cNvSpPr>
              <a:spLocks/>
            </p:cNvSpPr>
            <p:nvPr userDrawn="1"/>
          </p:nvSpPr>
          <p:spPr bwMode="gray">
            <a:xfrm>
              <a:off x="10391776" y="5581650"/>
              <a:ext cx="106363" cy="104775"/>
            </a:xfrm>
            <a:custGeom>
              <a:avLst/>
              <a:gdLst>
                <a:gd name="T0" fmla="*/ 4 w 59"/>
                <a:gd name="T1" fmla="*/ 37 h 59"/>
                <a:gd name="T2" fmla="*/ 37 w 59"/>
                <a:gd name="T3" fmla="*/ 55 h 59"/>
                <a:gd name="T4" fmla="*/ 55 w 59"/>
                <a:gd name="T5" fmla="*/ 23 h 59"/>
                <a:gd name="T6" fmla="*/ 23 w 59"/>
                <a:gd name="T7" fmla="*/ 4 h 59"/>
                <a:gd name="T8" fmla="*/ 4 w 59"/>
                <a:gd name="T9" fmla="*/ 37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59">
                  <a:moveTo>
                    <a:pt x="4" y="37"/>
                  </a:moveTo>
                  <a:cubicBezTo>
                    <a:pt x="8" y="51"/>
                    <a:pt x="23" y="59"/>
                    <a:pt x="37" y="55"/>
                  </a:cubicBezTo>
                  <a:cubicBezTo>
                    <a:pt x="51" y="51"/>
                    <a:pt x="59" y="37"/>
                    <a:pt x="55" y="23"/>
                  </a:cubicBezTo>
                  <a:cubicBezTo>
                    <a:pt x="52" y="8"/>
                    <a:pt x="37" y="0"/>
                    <a:pt x="23" y="4"/>
                  </a:cubicBezTo>
                  <a:cubicBezTo>
                    <a:pt x="9" y="8"/>
                    <a:pt x="0" y="23"/>
                    <a:pt x="4" y="37"/>
                  </a:cubicBezTo>
                  <a:close/>
                </a:path>
              </a:pathLst>
            </a:custGeom>
            <a:solidFill>
              <a:srgbClr val="613D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39" name="Freeform 72"/>
            <p:cNvSpPr>
              <a:spLocks/>
            </p:cNvSpPr>
            <p:nvPr userDrawn="1"/>
          </p:nvSpPr>
          <p:spPr bwMode="gray">
            <a:xfrm>
              <a:off x="10474326" y="5751513"/>
              <a:ext cx="111125" cy="107950"/>
            </a:xfrm>
            <a:custGeom>
              <a:avLst/>
              <a:gdLst>
                <a:gd name="T0" fmla="*/ 7 w 61"/>
                <a:gd name="T1" fmla="*/ 42 h 60"/>
                <a:gd name="T2" fmla="*/ 42 w 61"/>
                <a:gd name="T3" fmla="*/ 54 h 60"/>
                <a:gd name="T4" fmla="*/ 55 w 61"/>
                <a:gd name="T5" fmla="*/ 19 h 60"/>
                <a:gd name="T6" fmla="*/ 19 w 61"/>
                <a:gd name="T7" fmla="*/ 6 h 60"/>
                <a:gd name="T8" fmla="*/ 7 w 61"/>
                <a:gd name="T9" fmla="*/ 4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60">
                  <a:moveTo>
                    <a:pt x="7" y="42"/>
                  </a:moveTo>
                  <a:cubicBezTo>
                    <a:pt x="13" y="55"/>
                    <a:pt x="29" y="60"/>
                    <a:pt x="42" y="54"/>
                  </a:cubicBezTo>
                  <a:cubicBezTo>
                    <a:pt x="55" y="48"/>
                    <a:pt x="61" y="32"/>
                    <a:pt x="55" y="19"/>
                  </a:cubicBezTo>
                  <a:cubicBezTo>
                    <a:pt x="48" y="6"/>
                    <a:pt x="33" y="0"/>
                    <a:pt x="19" y="6"/>
                  </a:cubicBezTo>
                  <a:cubicBezTo>
                    <a:pt x="6" y="13"/>
                    <a:pt x="0" y="28"/>
                    <a:pt x="7" y="42"/>
                  </a:cubicBezTo>
                  <a:close/>
                </a:path>
              </a:pathLst>
            </a:custGeom>
            <a:solidFill>
              <a:srgbClr val="613D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40" name="Freeform 73"/>
            <p:cNvSpPr>
              <a:spLocks/>
            </p:cNvSpPr>
            <p:nvPr userDrawn="1"/>
          </p:nvSpPr>
          <p:spPr bwMode="gray">
            <a:xfrm>
              <a:off x="10537826" y="5837238"/>
              <a:ext cx="109538" cy="109538"/>
            </a:xfrm>
            <a:custGeom>
              <a:avLst/>
              <a:gdLst>
                <a:gd name="T0" fmla="*/ 6 w 61"/>
                <a:gd name="T1" fmla="*/ 42 h 61"/>
                <a:gd name="T2" fmla="*/ 42 w 61"/>
                <a:gd name="T3" fmla="*/ 55 h 61"/>
                <a:gd name="T4" fmla="*/ 54 w 61"/>
                <a:gd name="T5" fmla="*/ 19 h 61"/>
                <a:gd name="T6" fmla="*/ 19 w 61"/>
                <a:gd name="T7" fmla="*/ 7 h 61"/>
                <a:gd name="T8" fmla="*/ 6 w 61"/>
                <a:gd name="T9" fmla="*/ 42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61">
                  <a:moveTo>
                    <a:pt x="6" y="42"/>
                  </a:moveTo>
                  <a:cubicBezTo>
                    <a:pt x="13" y="55"/>
                    <a:pt x="28" y="61"/>
                    <a:pt x="42" y="55"/>
                  </a:cubicBezTo>
                  <a:cubicBezTo>
                    <a:pt x="55" y="48"/>
                    <a:pt x="61" y="33"/>
                    <a:pt x="54" y="19"/>
                  </a:cubicBezTo>
                  <a:cubicBezTo>
                    <a:pt x="48" y="6"/>
                    <a:pt x="32" y="0"/>
                    <a:pt x="19" y="7"/>
                  </a:cubicBezTo>
                  <a:cubicBezTo>
                    <a:pt x="6" y="13"/>
                    <a:pt x="0" y="29"/>
                    <a:pt x="6" y="42"/>
                  </a:cubicBezTo>
                  <a:close/>
                </a:path>
              </a:pathLst>
            </a:custGeom>
            <a:solidFill>
              <a:srgbClr val="613D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41" name="Freeform 74"/>
            <p:cNvSpPr>
              <a:spLocks/>
            </p:cNvSpPr>
            <p:nvPr userDrawn="1"/>
          </p:nvSpPr>
          <p:spPr bwMode="gray">
            <a:xfrm>
              <a:off x="10617201" y="5916613"/>
              <a:ext cx="107950" cy="107950"/>
            </a:xfrm>
            <a:custGeom>
              <a:avLst/>
              <a:gdLst>
                <a:gd name="T0" fmla="*/ 6 w 60"/>
                <a:gd name="T1" fmla="*/ 41 h 60"/>
                <a:gd name="T2" fmla="*/ 41 w 60"/>
                <a:gd name="T3" fmla="*/ 54 h 60"/>
                <a:gd name="T4" fmla="*/ 54 w 60"/>
                <a:gd name="T5" fmla="*/ 19 h 60"/>
                <a:gd name="T6" fmla="*/ 18 w 60"/>
                <a:gd name="T7" fmla="*/ 6 h 60"/>
                <a:gd name="T8" fmla="*/ 6 w 60"/>
                <a:gd name="T9" fmla="*/ 41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60">
                  <a:moveTo>
                    <a:pt x="6" y="41"/>
                  </a:moveTo>
                  <a:cubicBezTo>
                    <a:pt x="12" y="55"/>
                    <a:pt x="28" y="60"/>
                    <a:pt x="41" y="54"/>
                  </a:cubicBezTo>
                  <a:cubicBezTo>
                    <a:pt x="54" y="48"/>
                    <a:pt x="60" y="32"/>
                    <a:pt x="54" y="19"/>
                  </a:cubicBezTo>
                  <a:cubicBezTo>
                    <a:pt x="47" y="5"/>
                    <a:pt x="32" y="0"/>
                    <a:pt x="18" y="6"/>
                  </a:cubicBezTo>
                  <a:cubicBezTo>
                    <a:pt x="5" y="12"/>
                    <a:pt x="0" y="28"/>
                    <a:pt x="6" y="41"/>
                  </a:cubicBezTo>
                  <a:close/>
                </a:path>
              </a:pathLst>
            </a:custGeom>
            <a:solidFill>
              <a:srgbClr val="613D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42" name="Freeform 75"/>
            <p:cNvSpPr>
              <a:spLocks/>
            </p:cNvSpPr>
            <p:nvPr userDrawn="1"/>
          </p:nvSpPr>
          <p:spPr bwMode="gray">
            <a:xfrm>
              <a:off x="9932988" y="4719638"/>
              <a:ext cx="1179513" cy="1587500"/>
            </a:xfrm>
            <a:custGeom>
              <a:avLst/>
              <a:gdLst>
                <a:gd name="T0" fmla="*/ 142 w 743"/>
                <a:gd name="T1" fmla="*/ 0 h 1000"/>
                <a:gd name="T2" fmla="*/ 743 w 743"/>
                <a:gd name="T3" fmla="*/ 907 h 1000"/>
                <a:gd name="T4" fmla="*/ 599 w 743"/>
                <a:gd name="T5" fmla="*/ 1000 h 1000"/>
                <a:gd name="T6" fmla="*/ 0 w 743"/>
                <a:gd name="T7" fmla="*/ 94 h 1000"/>
                <a:gd name="T8" fmla="*/ 142 w 743"/>
                <a:gd name="T9" fmla="*/ 0 h 1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3" h="1000">
                  <a:moveTo>
                    <a:pt x="142" y="0"/>
                  </a:moveTo>
                  <a:lnTo>
                    <a:pt x="743" y="907"/>
                  </a:lnTo>
                  <a:lnTo>
                    <a:pt x="599" y="1000"/>
                  </a:lnTo>
                  <a:lnTo>
                    <a:pt x="0" y="94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D2D2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43" name="Freeform 76"/>
            <p:cNvSpPr>
              <a:spLocks/>
            </p:cNvSpPr>
            <p:nvPr userDrawn="1"/>
          </p:nvSpPr>
          <p:spPr bwMode="gray">
            <a:xfrm>
              <a:off x="10506076" y="5421313"/>
              <a:ext cx="739775" cy="496888"/>
            </a:xfrm>
            <a:custGeom>
              <a:avLst/>
              <a:gdLst>
                <a:gd name="T0" fmla="*/ 23 w 410"/>
                <a:gd name="T1" fmla="*/ 0 h 277"/>
                <a:gd name="T2" fmla="*/ 160 w 410"/>
                <a:gd name="T3" fmla="*/ 20 h 277"/>
                <a:gd name="T4" fmla="*/ 378 w 410"/>
                <a:gd name="T5" fmla="*/ 89 h 277"/>
                <a:gd name="T6" fmla="*/ 332 w 410"/>
                <a:gd name="T7" fmla="*/ 269 h 277"/>
                <a:gd name="T8" fmla="*/ 161 w 410"/>
                <a:gd name="T9" fmla="*/ 101 h 277"/>
                <a:gd name="T10" fmla="*/ 105 w 410"/>
                <a:gd name="T11" fmla="*/ 88 h 277"/>
                <a:gd name="T12" fmla="*/ 23 w 410"/>
                <a:gd name="T13" fmla="*/ 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0" h="277">
                  <a:moveTo>
                    <a:pt x="23" y="0"/>
                  </a:moveTo>
                  <a:cubicBezTo>
                    <a:pt x="101" y="20"/>
                    <a:pt x="160" y="20"/>
                    <a:pt x="160" y="20"/>
                  </a:cubicBezTo>
                  <a:cubicBezTo>
                    <a:pt x="378" y="89"/>
                    <a:pt x="378" y="89"/>
                    <a:pt x="378" y="89"/>
                  </a:cubicBezTo>
                  <a:cubicBezTo>
                    <a:pt x="378" y="89"/>
                    <a:pt x="410" y="277"/>
                    <a:pt x="332" y="269"/>
                  </a:cubicBezTo>
                  <a:cubicBezTo>
                    <a:pt x="254" y="260"/>
                    <a:pt x="161" y="101"/>
                    <a:pt x="161" y="101"/>
                  </a:cubicBezTo>
                  <a:cubicBezTo>
                    <a:pt x="161" y="101"/>
                    <a:pt x="130" y="88"/>
                    <a:pt x="105" y="88"/>
                  </a:cubicBezTo>
                  <a:cubicBezTo>
                    <a:pt x="36" y="96"/>
                    <a:pt x="0" y="30"/>
                    <a:pt x="23" y="0"/>
                  </a:cubicBezTo>
                  <a:close/>
                </a:path>
              </a:pathLst>
            </a:custGeom>
            <a:solidFill>
              <a:srgbClr val="613D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44" name="Freeform 77"/>
            <p:cNvSpPr>
              <a:spLocks/>
            </p:cNvSpPr>
            <p:nvPr userDrawn="1"/>
          </p:nvSpPr>
          <p:spPr bwMode="gray">
            <a:xfrm>
              <a:off x="10795001" y="5457825"/>
              <a:ext cx="825500" cy="633413"/>
            </a:xfrm>
            <a:custGeom>
              <a:avLst/>
              <a:gdLst>
                <a:gd name="T0" fmla="*/ 520 w 520"/>
                <a:gd name="T1" fmla="*/ 160 h 399"/>
                <a:gd name="T2" fmla="*/ 0 w 520"/>
                <a:gd name="T3" fmla="*/ 0 h 399"/>
                <a:gd name="T4" fmla="*/ 186 w 520"/>
                <a:gd name="T5" fmla="*/ 279 h 399"/>
                <a:gd name="T6" fmla="*/ 495 w 520"/>
                <a:gd name="T7" fmla="*/ 399 h 399"/>
                <a:gd name="T8" fmla="*/ 520 w 520"/>
                <a:gd name="T9" fmla="*/ 160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0" h="399">
                  <a:moveTo>
                    <a:pt x="520" y="160"/>
                  </a:moveTo>
                  <a:lnTo>
                    <a:pt x="0" y="0"/>
                  </a:lnTo>
                  <a:lnTo>
                    <a:pt x="186" y="279"/>
                  </a:lnTo>
                  <a:lnTo>
                    <a:pt x="495" y="399"/>
                  </a:lnTo>
                  <a:lnTo>
                    <a:pt x="520" y="160"/>
                  </a:lnTo>
                  <a:close/>
                </a:path>
              </a:pathLst>
            </a:custGeom>
            <a:solidFill>
              <a:srgbClr val="613D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45" name="Freeform 78"/>
            <p:cNvSpPr>
              <a:spLocks/>
            </p:cNvSpPr>
            <p:nvPr userDrawn="1"/>
          </p:nvSpPr>
          <p:spPr bwMode="gray">
            <a:xfrm>
              <a:off x="10795001" y="5457825"/>
              <a:ext cx="825500" cy="633413"/>
            </a:xfrm>
            <a:custGeom>
              <a:avLst/>
              <a:gdLst>
                <a:gd name="T0" fmla="*/ 520 w 520"/>
                <a:gd name="T1" fmla="*/ 160 h 399"/>
                <a:gd name="T2" fmla="*/ 0 w 520"/>
                <a:gd name="T3" fmla="*/ 0 h 399"/>
                <a:gd name="T4" fmla="*/ 186 w 520"/>
                <a:gd name="T5" fmla="*/ 279 h 399"/>
                <a:gd name="T6" fmla="*/ 495 w 520"/>
                <a:gd name="T7" fmla="*/ 399 h 399"/>
                <a:gd name="T8" fmla="*/ 520 w 520"/>
                <a:gd name="T9" fmla="*/ 160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0" h="399">
                  <a:moveTo>
                    <a:pt x="520" y="160"/>
                  </a:moveTo>
                  <a:lnTo>
                    <a:pt x="0" y="0"/>
                  </a:lnTo>
                  <a:lnTo>
                    <a:pt x="186" y="279"/>
                  </a:lnTo>
                  <a:lnTo>
                    <a:pt x="495" y="399"/>
                  </a:lnTo>
                  <a:lnTo>
                    <a:pt x="520" y="16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46" name="Freeform 79"/>
            <p:cNvSpPr>
              <a:spLocks/>
            </p:cNvSpPr>
            <p:nvPr userDrawn="1"/>
          </p:nvSpPr>
          <p:spPr bwMode="gray">
            <a:xfrm>
              <a:off x="11279191" y="5591948"/>
              <a:ext cx="409572" cy="582655"/>
            </a:xfrm>
            <a:custGeom>
              <a:avLst/>
              <a:gdLst>
                <a:gd name="T0" fmla="*/ 232 w 232"/>
                <a:gd name="T1" fmla="*/ 67 h 354"/>
                <a:gd name="T2" fmla="*/ 32 w 232"/>
                <a:gd name="T3" fmla="*/ 0 h 354"/>
                <a:gd name="T4" fmla="*/ 0 w 232"/>
                <a:gd name="T5" fmla="*/ 257 h 354"/>
                <a:gd name="T6" fmla="*/ 232 w 232"/>
                <a:gd name="T7" fmla="*/ 354 h 354"/>
                <a:gd name="T8" fmla="*/ 232 w 232"/>
                <a:gd name="T9" fmla="*/ 67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354">
                  <a:moveTo>
                    <a:pt x="232" y="67"/>
                  </a:moveTo>
                  <a:lnTo>
                    <a:pt x="32" y="0"/>
                  </a:lnTo>
                  <a:lnTo>
                    <a:pt x="0" y="257"/>
                  </a:lnTo>
                  <a:lnTo>
                    <a:pt x="232" y="354"/>
                  </a:lnTo>
                  <a:lnTo>
                    <a:pt x="232" y="67"/>
                  </a:lnTo>
                  <a:close/>
                </a:path>
              </a:pathLst>
            </a:custGeom>
            <a:solidFill>
              <a:srgbClr val="107C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47" name="Freeform 80"/>
            <p:cNvSpPr>
              <a:spLocks/>
            </p:cNvSpPr>
            <p:nvPr userDrawn="1"/>
          </p:nvSpPr>
          <p:spPr bwMode="gray">
            <a:xfrm>
              <a:off x="11291888" y="5602288"/>
              <a:ext cx="368300" cy="561975"/>
            </a:xfrm>
            <a:custGeom>
              <a:avLst/>
              <a:gdLst>
                <a:gd name="T0" fmla="*/ 232 w 232"/>
                <a:gd name="T1" fmla="*/ 67 h 354"/>
                <a:gd name="T2" fmla="*/ 32 w 232"/>
                <a:gd name="T3" fmla="*/ 0 h 354"/>
                <a:gd name="T4" fmla="*/ 0 w 232"/>
                <a:gd name="T5" fmla="*/ 257 h 354"/>
                <a:gd name="T6" fmla="*/ 232 w 232"/>
                <a:gd name="T7" fmla="*/ 354 h 354"/>
                <a:gd name="T8" fmla="*/ 232 w 232"/>
                <a:gd name="T9" fmla="*/ 67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354">
                  <a:moveTo>
                    <a:pt x="232" y="67"/>
                  </a:moveTo>
                  <a:lnTo>
                    <a:pt x="32" y="0"/>
                  </a:lnTo>
                  <a:lnTo>
                    <a:pt x="0" y="257"/>
                  </a:lnTo>
                  <a:lnTo>
                    <a:pt x="232" y="354"/>
                  </a:lnTo>
                  <a:lnTo>
                    <a:pt x="232" y="6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48" name="Freeform 81"/>
            <p:cNvSpPr>
              <a:spLocks/>
            </p:cNvSpPr>
            <p:nvPr userDrawn="1"/>
          </p:nvSpPr>
          <p:spPr bwMode="gray">
            <a:xfrm>
              <a:off x="11291888" y="5980113"/>
              <a:ext cx="4763" cy="30163"/>
            </a:xfrm>
            <a:custGeom>
              <a:avLst/>
              <a:gdLst>
                <a:gd name="T0" fmla="*/ 3 w 3"/>
                <a:gd name="T1" fmla="*/ 0 h 19"/>
                <a:gd name="T2" fmla="*/ 0 w 3"/>
                <a:gd name="T3" fmla="*/ 19 h 19"/>
                <a:gd name="T4" fmla="*/ 3 w 3"/>
                <a:gd name="T5" fmla="*/ 0 h 19"/>
                <a:gd name="T6" fmla="*/ 3 w 3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9">
                  <a:moveTo>
                    <a:pt x="3" y="0"/>
                  </a:moveTo>
                  <a:lnTo>
                    <a:pt x="0" y="19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3291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49" name="Freeform 82"/>
            <p:cNvSpPr>
              <a:spLocks/>
            </p:cNvSpPr>
            <p:nvPr userDrawn="1"/>
          </p:nvSpPr>
          <p:spPr bwMode="gray">
            <a:xfrm>
              <a:off x="11291888" y="5980113"/>
              <a:ext cx="4763" cy="30163"/>
            </a:xfrm>
            <a:custGeom>
              <a:avLst/>
              <a:gdLst>
                <a:gd name="T0" fmla="*/ 3 w 3"/>
                <a:gd name="T1" fmla="*/ 0 h 19"/>
                <a:gd name="T2" fmla="*/ 0 w 3"/>
                <a:gd name="T3" fmla="*/ 19 h 19"/>
                <a:gd name="T4" fmla="*/ 3 w 3"/>
                <a:gd name="T5" fmla="*/ 0 h 19"/>
                <a:gd name="T6" fmla="*/ 3 w 3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9">
                  <a:moveTo>
                    <a:pt x="3" y="0"/>
                  </a:moveTo>
                  <a:lnTo>
                    <a:pt x="0" y="19"/>
                  </a:lnTo>
                  <a:lnTo>
                    <a:pt x="3" y="0"/>
                  </a:ln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50" name="Freeform 83"/>
            <p:cNvSpPr>
              <a:spLocks/>
            </p:cNvSpPr>
            <p:nvPr userDrawn="1"/>
          </p:nvSpPr>
          <p:spPr bwMode="gray">
            <a:xfrm>
              <a:off x="11296651" y="5905500"/>
              <a:ext cx="7938" cy="74613"/>
            </a:xfrm>
            <a:custGeom>
              <a:avLst/>
              <a:gdLst>
                <a:gd name="T0" fmla="*/ 5 w 5"/>
                <a:gd name="T1" fmla="*/ 0 h 47"/>
                <a:gd name="T2" fmla="*/ 0 w 5"/>
                <a:gd name="T3" fmla="*/ 47 h 47"/>
                <a:gd name="T4" fmla="*/ 0 w 5"/>
                <a:gd name="T5" fmla="*/ 47 h 47"/>
                <a:gd name="T6" fmla="*/ 5 w 5"/>
                <a:gd name="T7" fmla="*/ 0 h 47"/>
                <a:gd name="T8" fmla="*/ 5 w 5"/>
                <a:gd name="T9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7">
                  <a:moveTo>
                    <a:pt x="5" y="0"/>
                  </a:moveTo>
                  <a:lnTo>
                    <a:pt x="0" y="47"/>
                  </a:lnTo>
                  <a:lnTo>
                    <a:pt x="0" y="47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5737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51" name="Freeform 84"/>
            <p:cNvSpPr>
              <a:spLocks/>
            </p:cNvSpPr>
            <p:nvPr userDrawn="1"/>
          </p:nvSpPr>
          <p:spPr bwMode="gray">
            <a:xfrm>
              <a:off x="11296651" y="5905500"/>
              <a:ext cx="7938" cy="74613"/>
            </a:xfrm>
            <a:custGeom>
              <a:avLst/>
              <a:gdLst>
                <a:gd name="T0" fmla="*/ 5 w 5"/>
                <a:gd name="T1" fmla="*/ 0 h 47"/>
                <a:gd name="T2" fmla="*/ 0 w 5"/>
                <a:gd name="T3" fmla="*/ 47 h 47"/>
                <a:gd name="T4" fmla="*/ 0 w 5"/>
                <a:gd name="T5" fmla="*/ 47 h 47"/>
                <a:gd name="T6" fmla="*/ 5 w 5"/>
                <a:gd name="T7" fmla="*/ 0 h 47"/>
                <a:gd name="T8" fmla="*/ 5 w 5"/>
                <a:gd name="T9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7">
                  <a:moveTo>
                    <a:pt x="5" y="0"/>
                  </a:moveTo>
                  <a:lnTo>
                    <a:pt x="0" y="47"/>
                  </a:lnTo>
                  <a:lnTo>
                    <a:pt x="0" y="47"/>
                  </a:lnTo>
                  <a:lnTo>
                    <a:pt x="5" y="0"/>
                  </a:lnTo>
                  <a:lnTo>
                    <a:pt x="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52" name="Freeform 85"/>
            <p:cNvSpPr>
              <a:spLocks/>
            </p:cNvSpPr>
            <p:nvPr userDrawn="1"/>
          </p:nvSpPr>
          <p:spPr bwMode="gray">
            <a:xfrm>
              <a:off x="11294610" y="5905501"/>
              <a:ext cx="362859" cy="258762"/>
            </a:xfrm>
            <a:custGeom>
              <a:avLst/>
              <a:gdLst>
                <a:gd name="T0" fmla="*/ 8 w 232"/>
                <a:gd name="T1" fmla="*/ 0 h 163"/>
                <a:gd name="T2" fmla="*/ 3 w 232"/>
                <a:gd name="T3" fmla="*/ 47 h 163"/>
                <a:gd name="T4" fmla="*/ 0 w 232"/>
                <a:gd name="T5" fmla="*/ 66 h 163"/>
                <a:gd name="T6" fmla="*/ 232 w 232"/>
                <a:gd name="T7" fmla="*/ 163 h 163"/>
                <a:gd name="T8" fmla="*/ 232 w 232"/>
                <a:gd name="T9" fmla="*/ 93 h 163"/>
                <a:gd name="T10" fmla="*/ 8 w 232"/>
                <a:gd name="T11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2" h="163">
                  <a:moveTo>
                    <a:pt x="8" y="0"/>
                  </a:moveTo>
                  <a:lnTo>
                    <a:pt x="3" y="47"/>
                  </a:lnTo>
                  <a:lnTo>
                    <a:pt x="0" y="66"/>
                  </a:lnTo>
                  <a:lnTo>
                    <a:pt x="232" y="163"/>
                  </a:lnTo>
                  <a:lnTo>
                    <a:pt x="232" y="93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E6F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53" name="Freeform 86"/>
            <p:cNvSpPr>
              <a:spLocks/>
            </p:cNvSpPr>
            <p:nvPr userDrawn="1"/>
          </p:nvSpPr>
          <p:spPr bwMode="gray">
            <a:xfrm>
              <a:off x="11291888" y="5905500"/>
              <a:ext cx="368300" cy="258763"/>
            </a:xfrm>
            <a:custGeom>
              <a:avLst/>
              <a:gdLst>
                <a:gd name="T0" fmla="*/ 8 w 232"/>
                <a:gd name="T1" fmla="*/ 0 h 163"/>
                <a:gd name="T2" fmla="*/ 3 w 232"/>
                <a:gd name="T3" fmla="*/ 47 h 163"/>
                <a:gd name="T4" fmla="*/ 0 w 232"/>
                <a:gd name="T5" fmla="*/ 66 h 163"/>
                <a:gd name="T6" fmla="*/ 232 w 232"/>
                <a:gd name="T7" fmla="*/ 163 h 163"/>
                <a:gd name="T8" fmla="*/ 232 w 232"/>
                <a:gd name="T9" fmla="*/ 93 h 163"/>
                <a:gd name="T10" fmla="*/ 8 w 232"/>
                <a:gd name="T11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2" h="163">
                  <a:moveTo>
                    <a:pt x="8" y="0"/>
                  </a:moveTo>
                  <a:lnTo>
                    <a:pt x="3" y="47"/>
                  </a:lnTo>
                  <a:lnTo>
                    <a:pt x="0" y="66"/>
                  </a:lnTo>
                  <a:lnTo>
                    <a:pt x="232" y="163"/>
                  </a:lnTo>
                  <a:lnTo>
                    <a:pt x="232" y="93"/>
                  </a:lnTo>
                  <a:lnTo>
                    <a:pt x="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54" name="Freeform 87"/>
            <p:cNvSpPr>
              <a:spLocks/>
            </p:cNvSpPr>
            <p:nvPr userDrawn="1"/>
          </p:nvSpPr>
          <p:spPr bwMode="gray">
            <a:xfrm>
              <a:off x="9963151" y="3878263"/>
              <a:ext cx="217488" cy="387350"/>
            </a:xfrm>
            <a:custGeom>
              <a:avLst/>
              <a:gdLst>
                <a:gd name="T0" fmla="*/ 120 w 120"/>
                <a:gd name="T1" fmla="*/ 186 h 215"/>
                <a:gd name="T2" fmla="*/ 105 w 120"/>
                <a:gd name="T3" fmla="*/ 0 h 215"/>
                <a:gd name="T4" fmla="*/ 0 w 120"/>
                <a:gd name="T5" fmla="*/ 81 h 215"/>
                <a:gd name="T6" fmla="*/ 17 w 120"/>
                <a:gd name="T7" fmla="*/ 215 h 215"/>
                <a:gd name="T8" fmla="*/ 120 w 120"/>
                <a:gd name="T9" fmla="*/ 186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215">
                  <a:moveTo>
                    <a:pt x="120" y="186"/>
                  </a:moveTo>
                  <a:cubicBezTo>
                    <a:pt x="120" y="186"/>
                    <a:pt x="64" y="85"/>
                    <a:pt x="105" y="0"/>
                  </a:cubicBezTo>
                  <a:cubicBezTo>
                    <a:pt x="4" y="67"/>
                    <a:pt x="0" y="81"/>
                    <a:pt x="0" y="81"/>
                  </a:cubicBezTo>
                  <a:cubicBezTo>
                    <a:pt x="17" y="215"/>
                    <a:pt x="17" y="215"/>
                    <a:pt x="17" y="215"/>
                  </a:cubicBezTo>
                  <a:lnTo>
                    <a:pt x="120" y="186"/>
                  </a:lnTo>
                  <a:close/>
                </a:path>
              </a:pathLst>
            </a:custGeom>
            <a:solidFill>
              <a:srgbClr val="F8D5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55" name="Freeform 88"/>
            <p:cNvSpPr>
              <a:spLocks/>
            </p:cNvSpPr>
            <p:nvPr userDrawn="1"/>
          </p:nvSpPr>
          <p:spPr bwMode="gray">
            <a:xfrm>
              <a:off x="9963151" y="3878263"/>
              <a:ext cx="217488" cy="387350"/>
            </a:xfrm>
            <a:custGeom>
              <a:avLst/>
              <a:gdLst>
                <a:gd name="T0" fmla="*/ 120 w 120"/>
                <a:gd name="T1" fmla="*/ 186 h 215"/>
                <a:gd name="T2" fmla="*/ 105 w 120"/>
                <a:gd name="T3" fmla="*/ 0 h 215"/>
                <a:gd name="T4" fmla="*/ 0 w 120"/>
                <a:gd name="T5" fmla="*/ 81 h 215"/>
                <a:gd name="T6" fmla="*/ 17 w 120"/>
                <a:gd name="T7" fmla="*/ 215 h 215"/>
                <a:gd name="T8" fmla="*/ 120 w 120"/>
                <a:gd name="T9" fmla="*/ 186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215">
                  <a:moveTo>
                    <a:pt x="120" y="186"/>
                  </a:moveTo>
                  <a:cubicBezTo>
                    <a:pt x="120" y="186"/>
                    <a:pt x="64" y="85"/>
                    <a:pt x="105" y="0"/>
                  </a:cubicBezTo>
                  <a:cubicBezTo>
                    <a:pt x="4" y="67"/>
                    <a:pt x="0" y="81"/>
                    <a:pt x="0" y="81"/>
                  </a:cubicBezTo>
                  <a:cubicBezTo>
                    <a:pt x="17" y="215"/>
                    <a:pt x="17" y="215"/>
                    <a:pt x="17" y="215"/>
                  </a:cubicBezTo>
                  <a:lnTo>
                    <a:pt x="120" y="186"/>
                  </a:lnTo>
                  <a:close/>
                </a:path>
              </a:pathLst>
            </a:custGeom>
            <a:solidFill>
              <a:srgbClr val="DEB6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56" name="Freeform 89"/>
            <p:cNvSpPr>
              <a:spLocks/>
            </p:cNvSpPr>
            <p:nvPr userDrawn="1"/>
          </p:nvSpPr>
          <p:spPr bwMode="gray">
            <a:xfrm>
              <a:off x="9871076" y="3697288"/>
              <a:ext cx="849313" cy="573088"/>
            </a:xfrm>
            <a:custGeom>
              <a:avLst/>
              <a:gdLst>
                <a:gd name="T0" fmla="*/ 0 w 470"/>
                <a:gd name="T1" fmla="*/ 134 h 319"/>
                <a:gd name="T2" fmla="*/ 42 w 470"/>
                <a:gd name="T3" fmla="*/ 197 h 319"/>
                <a:gd name="T4" fmla="*/ 147 w 470"/>
                <a:gd name="T5" fmla="*/ 123 h 319"/>
                <a:gd name="T6" fmla="*/ 221 w 470"/>
                <a:gd name="T7" fmla="*/ 270 h 319"/>
                <a:gd name="T8" fmla="*/ 300 w 470"/>
                <a:gd name="T9" fmla="*/ 319 h 319"/>
                <a:gd name="T10" fmla="*/ 427 w 470"/>
                <a:gd name="T11" fmla="*/ 174 h 319"/>
                <a:gd name="T12" fmla="*/ 470 w 470"/>
                <a:gd name="T13" fmla="*/ 171 h 319"/>
                <a:gd name="T14" fmla="*/ 468 w 470"/>
                <a:gd name="T15" fmla="*/ 2 h 319"/>
                <a:gd name="T16" fmla="*/ 312 w 470"/>
                <a:gd name="T17" fmla="*/ 30 h 319"/>
                <a:gd name="T18" fmla="*/ 127 w 470"/>
                <a:gd name="T19" fmla="*/ 20 h 319"/>
                <a:gd name="T20" fmla="*/ 0 w 470"/>
                <a:gd name="T21" fmla="*/ 134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0" h="319">
                  <a:moveTo>
                    <a:pt x="0" y="134"/>
                  </a:moveTo>
                  <a:cubicBezTo>
                    <a:pt x="0" y="134"/>
                    <a:pt x="13" y="192"/>
                    <a:pt x="42" y="197"/>
                  </a:cubicBezTo>
                  <a:cubicBezTo>
                    <a:pt x="68" y="201"/>
                    <a:pt x="146" y="130"/>
                    <a:pt x="147" y="123"/>
                  </a:cubicBezTo>
                  <a:cubicBezTo>
                    <a:pt x="261" y="161"/>
                    <a:pt x="221" y="270"/>
                    <a:pt x="221" y="270"/>
                  </a:cubicBezTo>
                  <a:cubicBezTo>
                    <a:pt x="221" y="270"/>
                    <a:pt x="227" y="279"/>
                    <a:pt x="300" y="319"/>
                  </a:cubicBezTo>
                  <a:cubicBezTo>
                    <a:pt x="440" y="276"/>
                    <a:pt x="427" y="174"/>
                    <a:pt x="427" y="174"/>
                  </a:cubicBezTo>
                  <a:cubicBezTo>
                    <a:pt x="470" y="171"/>
                    <a:pt x="470" y="171"/>
                    <a:pt x="470" y="171"/>
                  </a:cubicBezTo>
                  <a:cubicBezTo>
                    <a:pt x="468" y="2"/>
                    <a:pt x="468" y="2"/>
                    <a:pt x="468" y="2"/>
                  </a:cubicBezTo>
                  <a:cubicBezTo>
                    <a:pt x="312" y="30"/>
                    <a:pt x="312" y="30"/>
                    <a:pt x="312" y="30"/>
                  </a:cubicBezTo>
                  <a:cubicBezTo>
                    <a:pt x="312" y="30"/>
                    <a:pt x="145" y="0"/>
                    <a:pt x="127" y="20"/>
                  </a:cubicBezTo>
                  <a:cubicBezTo>
                    <a:pt x="116" y="33"/>
                    <a:pt x="0" y="134"/>
                    <a:pt x="0" y="134"/>
                  </a:cubicBezTo>
                  <a:close/>
                </a:path>
              </a:pathLst>
            </a:custGeom>
            <a:solidFill>
              <a:srgbClr val="F6CA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57" name="Freeform 90"/>
            <p:cNvSpPr>
              <a:spLocks/>
            </p:cNvSpPr>
            <p:nvPr userDrawn="1"/>
          </p:nvSpPr>
          <p:spPr bwMode="gray">
            <a:xfrm>
              <a:off x="10674351" y="3640138"/>
              <a:ext cx="192088" cy="387350"/>
            </a:xfrm>
            <a:custGeom>
              <a:avLst/>
              <a:gdLst>
                <a:gd name="T0" fmla="*/ 0 w 121"/>
                <a:gd name="T1" fmla="*/ 15 h 244"/>
                <a:gd name="T2" fmla="*/ 12 w 121"/>
                <a:gd name="T3" fmla="*/ 244 h 244"/>
                <a:gd name="T4" fmla="*/ 121 w 121"/>
                <a:gd name="T5" fmla="*/ 240 h 244"/>
                <a:gd name="T6" fmla="*/ 110 w 121"/>
                <a:gd name="T7" fmla="*/ 0 h 244"/>
                <a:gd name="T8" fmla="*/ 0 w 121"/>
                <a:gd name="T9" fmla="*/ 15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44">
                  <a:moveTo>
                    <a:pt x="0" y="15"/>
                  </a:moveTo>
                  <a:lnTo>
                    <a:pt x="12" y="244"/>
                  </a:lnTo>
                  <a:lnTo>
                    <a:pt x="121" y="240"/>
                  </a:lnTo>
                  <a:lnTo>
                    <a:pt x="110" y="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58" name="Freeform 91"/>
            <p:cNvSpPr>
              <a:spLocks/>
            </p:cNvSpPr>
            <p:nvPr userDrawn="1"/>
          </p:nvSpPr>
          <p:spPr bwMode="gray">
            <a:xfrm>
              <a:off x="10674351" y="3640138"/>
              <a:ext cx="192088" cy="387350"/>
            </a:xfrm>
            <a:custGeom>
              <a:avLst/>
              <a:gdLst>
                <a:gd name="T0" fmla="*/ 0 w 121"/>
                <a:gd name="T1" fmla="*/ 15 h 244"/>
                <a:gd name="T2" fmla="*/ 12 w 121"/>
                <a:gd name="T3" fmla="*/ 244 h 244"/>
                <a:gd name="T4" fmla="*/ 121 w 121"/>
                <a:gd name="T5" fmla="*/ 240 h 244"/>
                <a:gd name="T6" fmla="*/ 110 w 121"/>
                <a:gd name="T7" fmla="*/ 0 h 244"/>
                <a:gd name="T8" fmla="*/ 0 w 121"/>
                <a:gd name="T9" fmla="*/ 15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44">
                  <a:moveTo>
                    <a:pt x="0" y="15"/>
                  </a:moveTo>
                  <a:lnTo>
                    <a:pt x="12" y="244"/>
                  </a:lnTo>
                  <a:lnTo>
                    <a:pt x="121" y="240"/>
                  </a:lnTo>
                  <a:lnTo>
                    <a:pt x="110" y="0"/>
                  </a:lnTo>
                  <a:lnTo>
                    <a:pt x="0" y="1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59" name="Freeform 92"/>
            <p:cNvSpPr>
              <a:spLocks/>
            </p:cNvSpPr>
            <p:nvPr userDrawn="1"/>
          </p:nvSpPr>
          <p:spPr bwMode="gray">
            <a:xfrm>
              <a:off x="10188576" y="3733800"/>
              <a:ext cx="176213" cy="254000"/>
            </a:xfrm>
            <a:custGeom>
              <a:avLst/>
              <a:gdLst>
                <a:gd name="T0" fmla="*/ 31 w 97"/>
                <a:gd name="T1" fmla="*/ 142 h 142"/>
                <a:gd name="T2" fmla="*/ 97 w 97"/>
                <a:gd name="T3" fmla="*/ 4 h 142"/>
                <a:gd name="T4" fmla="*/ 72 w 97"/>
                <a:gd name="T5" fmla="*/ 0 h 142"/>
                <a:gd name="T6" fmla="*/ 3 w 97"/>
                <a:gd name="T7" fmla="*/ 118 h 142"/>
                <a:gd name="T8" fmla="*/ 31 w 97"/>
                <a:gd name="T9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142">
                  <a:moveTo>
                    <a:pt x="31" y="142"/>
                  </a:moveTo>
                  <a:cubicBezTo>
                    <a:pt x="97" y="4"/>
                    <a:pt x="97" y="4"/>
                    <a:pt x="97" y="4"/>
                  </a:cubicBezTo>
                  <a:cubicBezTo>
                    <a:pt x="90" y="2"/>
                    <a:pt x="81" y="1"/>
                    <a:pt x="72" y="0"/>
                  </a:cubicBezTo>
                  <a:cubicBezTo>
                    <a:pt x="72" y="0"/>
                    <a:pt x="0" y="115"/>
                    <a:pt x="3" y="118"/>
                  </a:cubicBezTo>
                  <a:cubicBezTo>
                    <a:pt x="15" y="125"/>
                    <a:pt x="24" y="134"/>
                    <a:pt x="31" y="142"/>
                  </a:cubicBezTo>
                  <a:close/>
                </a:path>
              </a:pathLst>
            </a:custGeom>
            <a:solidFill>
              <a:srgbClr val="DEB6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60" name="Freeform 93"/>
            <p:cNvSpPr>
              <a:spLocks/>
            </p:cNvSpPr>
            <p:nvPr userDrawn="1"/>
          </p:nvSpPr>
          <p:spPr bwMode="gray">
            <a:xfrm>
              <a:off x="9872663" y="3540125"/>
              <a:ext cx="468313" cy="830263"/>
            </a:xfrm>
            <a:custGeom>
              <a:avLst/>
              <a:gdLst>
                <a:gd name="T0" fmla="*/ 277 w 295"/>
                <a:gd name="T1" fmla="*/ 0 h 523"/>
                <a:gd name="T2" fmla="*/ 0 w 295"/>
                <a:gd name="T3" fmla="*/ 513 h 523"/>
                <a:gd name="T4" fmla="*/ 19 w 295"/>
                <a:gd name="T5" fmla="*/ 523 h 523"/>
                <a:gd name="T6" fmla="*/ 295 w 295"/>
                <a:gd name="T7" fmla="*/ 10 h 523"/>
                <a:gd name="T8" fmla="*/ 277 w 295"/>
                <a:gd name="T9" fmla="*/ 0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5" h="523">
                  <a:moveTo>
                    <a:pt x="277" y="0"/>
                  </a:moveTo>
                  <a:lnTo>
                    <a:pt x="0" y="513"/>
                  </a:lnTo>
                  <a:lnTo>
                    <a:pt x="19" y="523"/>
                  </a:lnTo>
                  <a:lnTo>
                    <a:pt x="295" y="10"/>
                  </a:lnTo>
                  <a:lnTo>
                    <a:pt x="277" y="0"/>
                  </a:lnTo>
                  <a:close/>
                </a:path>
              </a:pathLst>
            </a:custGeom>
            <a:solidFill>
              <a:srgbClr val="5C00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61" name="Freeform 94"/>
            <p:cNvSpPr>
              <a:spLocks/>
            </p:cNvSpPr>
            <p:nvPr userDrawn="1"/>
          </p:nvSpPr>
          <p:spPr bwMode="gray">
            <a:xfrm>
              <a:off x="9872663" y="3540125"/>
              <a:ext cx="525463" cy="860425"/>
            </a:xfrm>
            <a:custGeom>
              <a:avLst/>
              <a:gdLst>
                <a:gd name="T0" fmla="*/ 331 w 331"/>
                <a:gd name="T1" fmla="*/ 29 h 542"/>
                <a:gd name="T2" fmla="*/ 295 w 331"/>
                <a:gd name="T3" fmla="*/ 10 h 542"/>
                <a:gd name="T4" fmla="*/ 277 w 331"/>
                <a:gd name="T5" fmla="*/ 0 h 542"/>
                <a:gd name="T6" fmla="*/ 0 w 331"/>
                <a:gd name="T7" fmla="*/ 513 h 542"/>
                <a:gd name="T8" fmla="*/ 19 w 331"/>
                <a:gd name="T9" fmla="*/ 523 h 542"/>
                <a:gd name="T10" fmla="*/ 55 w 331"/>
                <a:gd name="T11" fmla="*/ 542 h 542"/>
                <a:gd name="T12" fmla="*/ 331 w 331"/>
                <a:gd name="T13" fmla="*/ 29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1" h="542">
                  <a:moveTo>
                    <a:pt x="331" y="29"/>
                  </a:moveTo>
                  <a:lnTo>
                    <a:pt x="295" y="10"/>
                  </a:lnTo>
                  <a:lnTo>
                    <a:pt x="277" y="0"/>
                  </a:lnTo>
                  <a:lnTo>
                    <a:pt x="0" y="513"/>
                  </a:lnTo>
                  <a:lnTo>
                    <a:pt x="19" y="523"/>
                  </a:lnTo>
                  <a:lnTo>
                    <a:pt x="55" y="542"/>
                  </a:lnTo>
                  <a:lnTo>
                    <a:pt x="331" y="29"/>
                  </a:lnTo>
                  <a:close/>
                </a:path>
              </a:pathLst>
            </a:custGeom>
            <a:solidFill>
              <a:srgbClr val="107C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62" name="Freeform 95"/>
            <p:cNvSpPr>
              <a:spLocks/>
            </p:cNvSpPr>
            <p:nvPr userDrawn="1"/>
          </p:nvSpPr>
          <p:spPr bwMode="gray">
            <a:xfrm>
              <a:off x="9869488" y="4354513"/>
              <a:ext cx="90488" cy="111125"/>
            </a:xfrm>
            <a:custGeom>
              <a:avLst/>
              <a:gdLst>
                <a:gd name="T0" fmla="*/ 2 w 57"/>
                <a:gd name="T1" fmla="*/ 0 h 70"/>
                <a:gd name="T2" fmla="*/ 0 w 57"/>
                <a:gd name="T3" fmla="*/ 70 h 70"/>
                <a:gd name="T4" fmla="*/ 57 w 57"/>
                <a:gd name="T5" fmla="*/ 29 h 70"/>
                <a:gd name="T6" fmla="*/ 2 w 57"/>
                <a:gd name="T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" h="70">
                  <a:moveTo>
                    <a:pt x="2" y="0"/>
                  </a:moveTo>
                  <a:lnTo>
                    <a:pt x="0" y="70"/>
                  </a:lnTo>
                  <a:lnTo>
                    <a:pt x="57" y="29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63" name="Freeform 96"/>
            <p:cNvSpPr>
              <a:spLocks/>
            </p:cNvSpPr>
            <p:nvPr userDrawn="1"/>
          </p:nvSpPr>
          <p:spPr bwMode="gray">
            <a:xfrm>
              <a:off x="9869488" y="4410075"/>
              <a:ext cx="46038" cy="55563"/>
            </a:xfrm>
            <a:custGeom>
              <a:avLst/>
              <a:gdLst>
                <a:gd name="T0" fmla="*/ 29 w 29"/>
                <a:gd name="T1" fmla="*/ 15 h 35"/>
                <a:gd name="T2" fmla="*/ 0 w 29"/>
                <a:gd name="T3" fmla="*/ 35 h 35"/>
                <a:gd name="T4" fmla="*/ 1 w 29"/>
                <a:gd name="T5" fmla="*/ 0 h 35"/>
                <a:gd name="T6" fmla="*/ 29 w 29"/>
                <a:gd name="T7" fmla="*/ 1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35">
                  <a:moveTo>
                    <a:pt x="29" y="15"/>
                  </a:moveTo>
                  <a:lnTo>
                    <a:pt x="0" y="35"/>
                  </a:lnTo>
                  <a:lnTo>
                    <a:pt x="1" y="0"/>
                  </a:lnTo>
                  <a:lnTo>
                    <a:pt x="29" y="15"/>
                  </a:lnTo>
                  <a:close/>
                </a:path>
              </a:pathLst>
            </a:custGeom>
            <a:solidFill>
              <a:srgbClr val="798C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64" name="Freeform 97"/>
            <p:cNvSpPr>
              <a:spLocks/>
            </p:cNvSpPr>
            <p:nvPr userDrawn="1"/>
          </p:nvSpPr>
          <p:spPr bwMode="gray">
            <a:xfrm>
              <a:off x="10340976" y="3521075"/>
              <a:ext cx="76200" cy="65088"/>
            </a:xfrm>
            <a:custGeom>
              <a:avLst/>
              <a:gdLst>
                <a:gd name="T0" fmla="*/ 13 w 48"/>
                <a:gd name="T1" fmla="*/ 0 h 41"/>
                <a:gd name="T2" fmla="*/ 0 w 48"/>
                <a:gd name="T3" fmla="*/ 22 h 41"/>
                <a:gd name="T4" fmla="*/ 36 w 48"/>
                <a:gd name="T5" fmla="*/ 41 h 41"/>
                <a:gd name="T6" fmla="*/ 48 w 48"/>
                <a:gd name="T7" fmla="*/ 19 h 41"/>
                <a:gd name="T8" fmla="*/ 13 w 48"/>
                <a:gd name="T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1">
                  <a:moveTo>
                    <a:pt x="13" y="0"/>
                  </a:moveTo>
                  <a:lnTo>
                    <a:pt x="0" y="22"/>
                  </a:lnTo>
                  <a:lnTo>
                    <a:pt x="36" y="41"/>
                  </a:lnTo>
                  <a:lnTo>
                    <a:pt x="48" y="19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65" name="Freeform 98"/>
            <p:cNvSpPr>
              <a:spLocks/>
            </p:cNvSpPr>
            <p:nvPr userDrawn="1"/>
          </p:nvSpPr>
          <p:spPr bwMode="gray">
            <a:xfrm>
              <a:off x="10312401" y="3505200"/>
              <a:ext cx="49213" cy="50800"/>
            </a:xfrm>
            <a:custGeom>
              <a:avLst/>
              <a:gdLst>
                <a:gd name="T0" fmla="*/ 31 w 31"/>
                <a:gd name="T1" fmla="*/ 10 h 32"/>
                <a:gd name="T2" fmla="*/ 18 w 31"/>
                <a:gd name="T3" fmla="*/ 32 h 32"/>
                <a:gd name="T4" fmla="*/ 0 w 31"/>
                <a:gd name="T5" fmla="*/ 22 h 32"/>
                <a:gd name="T6" fmla="*/ 12 w 31"/>
                <a:gd name="T7" fmla="*/ 0 h 32"/>
                <a:gd name="T8" fmla="*/ 31 w 31"/>
                <a:gd name="T9" fmla="*/ 1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2">
                  <a:moveTo>
                    <a:pt x="31" y="10"/>
                  </a:moveTo>
                  <a:lnTo>
                    <a:pt x="18" y="32"/>
                  </a:lnTo>
                  <a:lnTo>
                    <a:pt x="0" y="22"/>
                  </a:lnTo>
                  <a:lnTo>
                    <a:pt x="12" y="0"/>
                  </a:lnTo>
                  <a:lnTo>
                    <a:pt x="31" y="10"/>
                  </a:lnTo>
                  <a:close/>
                </a:path>
              </a:pathLst>
            </a:custGeom>
            <a:solidFill>
              <a:srgbClr val="D2D2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66" name="Freeform 99"/>
            <p:cNvSpPr>
              <a:spLocks/>
            </p:cNvSpPr>
            <p:nvPr userDrawn="1"/>
          </p:nvSpPr>
          <p:spPr bwMode="gray">
            <a:xfrm>
              <a:off x="10328276" y="3449638"/>
              <a:ext cx="117475" cy="106363"/>
            </a:xfrm>
            <a:custGeom>
              <a:avLst/>
              <a:gdLst>
                <a:gd name="T0" fmla="*/ 63 w 65"/>
                <a:gd name="T1" fmla="*/ 31 h 59"/>
                <a:gd name="T2" fmla="*/ 60 w 65"/>
                <a:gd name="T3" fmla="*/ 21 h 59"/>
                <a:gd name="T4" fmla="*/ 42 w 65"/>
                <a:gd name="T5" fmla="*/ 11 h 59"/>
                <a:gd name="T6" fmla="*/ 35 w 65"/>
                <a:gd name="T7" fmla="*/ 7 h 59"/>
                <a:gd name="T8" fmla="*/ 28 w 65"/>
                <a:gd name="T9" fmla="*/ 3 h 59"/>
                <a:gd name="T10" fmla="*/ 26 w 65"/>
                <a:gd name="T11" fmla="*/ 2 h 59"/>
                <a:gd name="T12" fmla="*/ 15 w 65"/>
                <a:gd name="T13" fmla="*/ 6 h 59"/>
                <a:gd name="T14" fmla="*/ 0 w 65"/>
                <a:gd name="T15" fmla="*/ 33 h 59"/>
                <a:gd name="T16" fmla="*/ 16 w 65"/>
                <a:gd name="T17" fmla="*/ 42 h 59"/>
                <a:gd name="T18" fmla="*/ 48 w 65"/>
                <a:gd name="T19" fmla="*/ 59 h 59"/>
                <a:gd name="T20" fmla="*/ 63 w 65"/>
                <a:gd name="T21" fmla="*/ 3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5" h="59">
                  <a:moveTo>
                    <a:pt x="63" y="31"/>
                  </a:moveTo>
                  <a:cubicBezTo>
                    <a:pt x="65" y="27"/>
                    <a:pt x="64" y="23"/>
                    <a:pt x="60" y="21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40" y="10"/>
                    <a:pt x="37" y="9"/>
                    <a:pt x="35" y="7"/>
                  </a:cubicBezTo>
                  <a:cubicBezTo>
                    <a:pt x="32" y="6"/>
                    <a:pt x="30" y="5"/>
                    <a:pt x="28" y="3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2" y="0"/>
                    <a:pt x="17" y="2"/>
                    <a:pt x="15" y="6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48" y="59"/>
                    <a:pt x="48" y="59"/>
                    <a:pt x="48" y="59"/>
                  </a:cubicBezTo>
                  <a:lnTo>
                    <a:pt x="63" y="31"/>
                  </a:lnTo>
                  <a:close/>
                </a:path>
              </a:pathLst>
            </a:custGeom>
            <a:solidFill>
              <a:srgbClr val="107C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67" name="Freeform 100"/>
            <p:cNvSpPr>
              <a:spLocks/>
            </p:cNvSpPr>
            <p:nvPr userDrawn="1"/>
          </p:nvSpPr>
          <p:spPr bwMode="gray">
            <a:xfrm>
              <a:off x="10328276" y="3449638"/>
              <a:ext cx="63500" cy="74613"/>
            </a:xfrm>
            <a:custGeom>
              <a:avLst/>
              <a:gdLst>
                <a:gd name="T0" fmla="*/ 16 w 35"/>
                <a:gd name="T1" fmla="*/ 42 h 42"/>
                <a:gd name="T2" fmla="*/ 35 w 35"/>
                <a:gd name="T3" fmla="*/ 7 h 42"/>
                <a:gd name="T4" fmla="*/ 28 w 35"/>
                <a:gd name="T5" fmla="*/ 3 h 42"/>
                <a:gd name="T6" fmla="*/ 26 w 35"/>
                <a:gd name="T7" fmla="*/ 2 h 42"/>
                <a:gd name="T8" fmla="*/ 15 w 35"/>
                <a:gd name="T9" fmla="*/ 6 h 42"/>
                <a:gd name="T10" fmla="*/ 0 w 35"/>
                <a:gd name="T11" fmla="*/ 33 h 42"/>
                <a:gd name="T12" fmla="*/ 16 w 35"/>
                <a:gd name="T13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42">
                  <a:moveTo>
                    <a:pt x="16" y="42"/>
                  </a:moveTo>
                  <a:cubicBezTo>
                    <a:pt x="35" y="7"/>
                    <a:pt x="35" y="7"/>
                    <a:pt x="35" y="7"/>
                  </a:cubicBezTo>
                  <a:cubicBezTo>
                    <a:pt x="32" y="6"/>
                    <a:pt x="30" y="5"/>
                    <a:pt x="28" y="3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2" y="0"/>
                    <a:pt x="17" y="2"/>
                    <a:pt x="15" y="6"/>
                  </a:cubicBezTo>
                  <a:cubicBezTo>
                    <a:pt x="0" y="33"/>
                    <a:pt x="0" y="33"/>
                    <a:pt x="0" y="33"/>
                  </a:cubicBezTo>
                  <a:lnTo>
                    <a:pt x="16" y="42"/>
                  </a:lnTo>
                  <a:close/>
                </a:path>
              </a:pathLst>
            </a:custGeom>
            <a:solidFill>
              <a:srgbClr val="0D5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68" name="Freeform 101"/>
            <p:cNvSpPr>
              <a:spLocks/>
            </p:cNvSpPr>
            <p:nvPr userDrawn="1"/>
          </p:nvSpPr>
          <p:spPr bwMode="gray">
            <a:xfrm>
              <a:off x="9872663" y="3540125"/>
              <a:ext cx="468313" cy="830263"/>
            </a:xfrm>
            <a:custGeom>
              <a:avLst/>
              <a:gdLst>
                <a:gd name="T0" fmla="*/ 277 w 295"/>
                <a:gd name="T1" fmla="*/ 0 h 523"/>
                <a:gd name="T2" fmla="*/ 0 w 295"/>
                <a:gd name="T3" fmla="*/ 513 h 523"/>
                <a:gd name="T4" fmla="*/ 19 w 295"/>
                <a:gd name="T5" fmla="*/ 523 h 523"/>
                <a:gd name="T6" fmla="*/ 295 w 295"/>
                <a:gd name="T7" fmla="*/ 10 h 523"/>
                <a:gd name="T8" fmla="*/ 277 w 295"/>
                <a:gd name="T9" fmla="*/ 0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5" h="523">
                  <a:moveTo>
                    <a:pt x="277" y="0"/>
                  </a:moveTo>
                  <a:lnTo>
                    <a:pt x="0" y="513"/>
                  </a:lnTo>
                  <a:lnTo>
                    <a:pt x="19" y="523"/>
                  </a:lnTo>
                  <a:lnTo>
                    <a:pt x="295" y="10"/>
                  </a:lnTo>
                  <a:lnTo>
                    <a:pt x="277" y="0"/>
                  </a:lnTo>
                  <a:close/>
                </a:path>
              </a:pathLst>
            </a:custGeom>
            <a:solidFill>
              <a:srgbClr val="0D5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69" name="Freeform 102"/>
            <p:cNvSpPr>
              <a:spLocks/>
            </p:cNvSpPr>
            <p:nvPr userDrawn="1"/>
          </p:nvSpPr>
          <p:spPr bwMode="gray">
            <a:xfrm>
              <a:off x="9855201" y="3914775"/>
              <a:ext cx="155575" cy="368300"/>
            </a:xfrm>
            <a:custGeom>
              <a:avLst/>
              <a:gdLst>
                <a:gd name="T0" fmla="*/ 56 w 86"/>
                <a:gd name="T1" fmla="*/ 203 h 205"/>
                <a:gd name="T2" fmla="*/ 21 w 86"/>
                <a:gd name="T3" fmla="*/ 175 h 205"/>
                <a:gd name="T4" fmla="*/ 2 w 86"/>
                <a:gd name="T5" fmla="*/ 37 h 205"/>
                <a:gd name="T6" fmla="*/ 30 w 86"/>
                <a:gd name="T7" fmla="*/ 2 h 205"/>
                <a:gd name="T8" fmla="*/ 65 w 86"/>
                <a:gd name="T9" fmla="*/ 30 h 205"/>
                <a:gd name="T10" fmla="*/ 84 w 86"/>
                <a:gd name="T11" fmla="*/ 168 h 205"/>
                <a:gd name="T12" fmla="*/ 56 w 86"/>
                <a:gd name="T13" fmla="*/ 203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205">
                  <a:moveTo>
                    <a:pt x="56" y="203"/>
                  </a:moveTo>
                  <a:cubicBezTo>
                    <a:pt x="38" y="205"/>
                    <a:pt x="23" y="193"/>
                    <a:pt x="21" y="175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0" y="20"/>
                    <a:pt x="12" y="4"/>
                    <a:pt x="30" y="2"/>
                  </a:cubicBezTo>
                  <a:cubicBezTo>
                    <a:pt x="47" y="0"/>
                    <a:pt x="63" y="13"/>
                    <a:pt x="65" y="30"/>
                  </a:cubicBezTo>
                  <a:cubicBezTo>
                    <a:pt x="84" y="168"/>
                    <a:pt x="84" y="168"/>
                    <a:pt x="84" y="168"/>
                  </a:cubicBezTo>
                  <a:cubicBezTo>
                    <a:pt x="86" y="186"/>
                    <a:pt x="73" y="201"/>
                    <a:pt x="56" y="203"/>
                  </a:cubicBezTo>
                  <a:close/>
                </a:path>
              </a:pathLst>
            </a:custGeom>
            <a:solidFill>
              <a:srgbClr val="F6CA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70" name="Freeform 103"/>
            <p:cNvSpPr>
              <a:spLocks/>
            </p:cNvSpPr>
            <p:nvPr userDrawn="1"/>
          </p:nvSpPr>
          <p:spPr bwMode="gray">
            <a:xfrm>
              <a:off x="9996488" y="4116388"/>
              <a:ext cx="479425" cy="258763"/>
            </a:xfrm>
            <a:custGeom>
              <a:avLst/>
              <a:gdLst>
                <a:gd name="T0" fmla="*/ 6 w 266"/>
                <a:gd name="T1" fmla="*/ 109 h 144"/>
                <a:gd name="T2" fmla="*/ 35 w 266"/>
                <a:gd name="T3" fmla="*/ 58 h 144"/>
                <a:gd name="T4" fmla="*/ 209 w 266"/>
                <a:gd name="T5" fmla="*/ 6 h 144"/>
                <a:gd name="T6" fmla="*/ 260 w 266"/>
                <a:gd name="T7" fmla="*/ 35 h 144"/>
                <a:gd name="T8" fmla="*/ 231 w 266"/>
                <a:gd name="T9" fmla="*/ 86 h 144"/>
                <a:gd name="T10" fmla="*/ 57 w 266"/>
                <a:gd name="T11" fmla="*/ 138 h 144"/>
                <a:gd name="T12" fmla="*/ 6 w 266"/>
                <a:gd name="T13" fmla="*/ 10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144">
                  <a:moveTo>
                    <a:pt x="6" y="109"/>
                  </a:moveTo>
                  <a:cubicBezTo>
                    <a:pt x="0" y="87"/>
                    <a:pt x="13" y="64"/>
                    <a:pt x="35" y="58"/>
                  </a:cubicBezTo>
                  <a:cubicBezTo>
                    <a:pt x="209" y="6"/>
                    <a:pt x="209" y="6"/>
                    <a:pt x="209" y="6"/>
                  </a:cubicBezTo>
                  <a:cubicBezTo>
                    <a:pt x="231" y="0"/>
                    <a:pt x="254" y="13"/>
                    <a:pt x="260" y="35"/>
                  </a:cubicBezTo>
                  <a:cubicBezTo>
                    <a:pt x="266" y="57"/>
                    <a:pt x="253" y="79"/>
                    <a:pt x="231" y="86"/>
                  </a:cubicBezTo>
                  <a:cubicBezTo>
                    <a:pt x="57" y="138"/>
                    <a:pt x="57" y="138"/>
                    <a:pt x="57" y="138"/>
                  </a:cubicBezTo>
                  <a:cubicBezTo>
                    <a:pt x="35" y="144"/>
                    <a:pt x="12" y="131"/>
                    <a:pt x="6" y="109"/>
                  </a:cubicBezTo>
                  <a:close/>
                </a:path>
              </a:pathLst>
            </a:custGeom>
            <a:solidFill>
              <a:srgbClr val="F6CA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71" name="Freeform 104"/>
            <p:cNvSpPr>
              <a:spLocks/>
            </p:cNvSpPr>
            <p:nvPr userDrawn="1"/>
          </p:nvSpPr>
          <p:spPr bwMode="gray">
            <a:xfrm>
              <a:off x="10028238" y="4011613"/>
              <a:ext cx="627063" cy="358775"/>
            </a:xfrm>
            <a:custGeom>
              <a:avLst/>
              <a:gdLst>
                <a:gd name="T0" fmla="*/ 120 w 347"/>
                <a:gd name="T1" fmla="*/ 151 h 200"/>
                <a:gd name="T2" fmla="*/ 0 w 347"/>
                <a:gd name="T3" fmla="*/ 187 h 200"/>
                <a:gd name="T4" fmla="*/ 39 w 347"/>
                <a:gd name="T5" fmla="*/ 196 h 200"/>
                <a:gd name="T6" fmla="*/ 213 w 347"/>
                <a:gd name="T7" fmla="*/ 144 h 200"/>
                <a:gd name="T8" fmla="*/ 340 w 347"/>
                <a:gd name="T9" fmla="*/ 0 h 200"/>
                <a:gd name="T10" fmla="*/ 120 w 347"/>
                <a:gd name="T11" fmla="*/ 15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7" h="200">
                  <a:moveTo>
                    <a:pt x="120" y="151"/>
                  </a:moveTo>
                  <a:cubicBezTo>
                    <a:pt x="0" y="187"/>
                    <a:pt x="0" y="187"/>
                    <a:pt x="0" y="187"/>
                  </a:cubicBezTo>
                  <a:cubicBezTo>
                    <a:pt x="10" y="196"/>
                    <a:pt x="25" y="200"/>
                    <a:pt x="39" y="196"/>
                  </a:cubicBezTo>
                  <a:cubicBezTo>
                    <a:pt x="213" y="144"/>
                    <a:pt x="213" y="144"/>
                    <a:pt x="213" y="144"/>
                  </a:cubicBezTo>
                  <a:cubicBezTo>
                    <a:pt x="347" y="103"/>
                    <a:pt x="341" y="8"/>
                    <a:pt x="340" y="0"/>
                  </a:cubicBezTo>
                  <a:cubicBezTo>
                    <a:pt x="340" y="0"/>
                    <a:pt x="321" y="97"/>
                    <a:pt x="120" y="151"/>
                  </a:cubicBezTo>
                  <a:close/>
                </a:path>
              </a:pathLst>
            </a:custGeom>
            <a:solidFill>
              <a:srgbClr val="DEB6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72" name="Freeform 105"/>
            <p:cNvSpPr>
              <a:spLocks/>
            </p:cNvSpPr>
            <p:nvPr userDrawn="1"/>
          </p:nvSpPr>
          <p:spPr bwMode="gray">
            <a:xfrm>
              <a:off x="10750551" y="3465513"/>
              <a:ext cx="938213" cy="588963"/>
            </a:xfrm>
            <a:custGeom>
              <a:avLst/>
              <a:gdLst>
                <a:gd name="T0" fmla="*/ 519 w 519"/>
                <a:gd name="T1" fmla="*/ 0 h 328"/>
                <a:gd name="T2" fmla="*/ 0 w 519"/>
                <a:gd name="T3" fmla="*/ 83 h 328"/>
                <a:gd name="T4" fmla="*/ 12 w 519"/>
                <a:gd name="T5" fmla="*/ 328 h 328"/>
                <a:gd name="T6" fmla="*/ 519 w 519"/>
                <a:gd name="T7" fmla="*/ 323 h 328"/>
                <a:gd name="T8" fmla="*/ 519 w 519"/>
                <a:gd name="T9" fmla="*/ 0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9" h="328">
                  <a:moveTo>
                    <a:pt x="519" y="0"/>
                  </a:moveTo>
                  <a:cubicBezTo>
                    <a:pt x="382" y="22"/>
                    <a:pt x="0" y="83"/>
                    <a:pt x="0" y="83"/>
                  </a:cubicBezTo>
                  <a:cubicBezTo>
                    <a:pt x="12" y="328"/>
                    <a:pt x="12" y="328"/>
                    <a:pt x="12" y="328"/>
                  </a:cubicBezTo>
                  <a:cubicBezTo>
                    <a:pt x="12" y="328"/>
                    <a:pt x="391" y="326"/>
                    <a:pt x="519" y="323"/>
                  </a:cubicBezTo>
                  <a:cubicBezTo>
                    <a:pt x="519" y="0"/>
                    <a:pt x="519" y="0"/>
                    <a:pt x="519" y="0"/>
                  </a:cubicBezTo>
                </a:path>
              </a:pathLst>
            </a:custGeom>
            <a:solidFill>
              <a:srgbClr val="737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73" name="Freeform 106"/>
            <p:cNvSpPr>
              <a:spLocks/>
            </p:cNvSpPr>
            <p:nvPr userDrawn="1"/>
          </p:nvSpPr>
          <p:spPr bwMode="gray">
            <a:xfrm>
              <a:off x="10898188" y="3973513"/>
              <a:ext cx="790575" cy="80963"/>
            </a:xfrm>
            <a:custGeom>
              <a:avLst/>
              <a:gdLst>
                <a:gd name="T0" fmla="*/ 437 w 437"/>
                <a:gd name="T1" fmla="*/ 0 h 45"/>
                <a:gd name="T2" fmla="*/ 437 w 437"/>
                <a:gd name="T3" fmla="*/ 0 h 45"/>
                <a:gd name="T4" fmla="*/ 437 w 437"/>
                <a:gd name="T5" fmla="*/ 40 h 45"/>
                <a:gd name="T6" fmla="*/ 0 w 437"/>
                <a:gd name="T7" fmla="*/ 45 h 45"/>
                <a:gd name="T8" fmla="*/ 0 w 437"/>
                <a:gd name="T9" fmla="*/ 45 h 45"/>
                <a:gd name="T10" fmla="*/ 437 w 437"/>
                <a:gd name="T11" fmla="*/ 43 h 45"/>
                <a:gd name="T12" fmla="*/ 437 w 437"/>
                <a:gd name="T13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7" h="45">
                  <a:moveTo>
                    <a:pt x="437" y="0"/>
                  </a:moveTo>
                  <a:cubicBezTo>
                    <a:pt x="437" y="0"/>
                    <a:pt x="437" y="0"/>
                    <a:pt x="437" y="0"/>
                  </a:cubicBezTo>
                  <a:cubicBezTo>
                    <a:pt x="437" y="40"/>
                    <a:pt x="437" y="40"/>
                    <a:pt x="437" y="40"/>
                  </a:cubicBezTo>
                  <a:cubicBezTo>
                    <a:pt x="344" y="42"/>
                    <a:pt x="116" y="44"/>
                    <a:pt x="0" y="4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437" y="43"/>
                    <a:pt x="437" y="43"/>
                    <a:pt x="437" y="43"/>
                  </a:cubicBezTo>
                  <a:cubicBezTo>
                    <a:pt x="437" y="0"/>
                    <a:pt x="437" y="0"/>
                    <a:pt x="437" y="0"/>
                  </a:cubicBezTo>
                </a:path>
              </a:pathLst>
            </a:custGeom>
            <a:solidFill>
              <a:srgbClr val="3291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74" name="Freeform 107"/>
            <p:cNvSpPr>
              <a:spLocks/>
            </p:cNvSpPr>
            <p:nvPr userDrawn="1"/>
          </p:nvSpPr>
          <p:spPr bwMode="gray">
            <a:xfrm>
              <a:off x="10804526" y="4054475"/>
              <a:ext cx="93663" cy="0"/>
            </a:xfrm>
            <a:custGeom>
              <a:avLst/>
              <a:gdLst>
                <a:gd name="T0" fmla="*/ 52 w 52"/>
                <a:gd name="T1" fmla="*/ 0 w 52"/>
                <a:gd name="T2" fmla="*/ 0 w 52"/>
                <a:gd name="T3" fmla="*/ 52 w 52"/>
                <a:gd name="T4" fmla="*/ 52 w 5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2">
                  <a:moveTo>
                    <a:pt x="52" y="0"/>
                  </a:moveTo>
                  <a:cubicBezTo>
                    <a:pt x="30" y="0"/>
                    <a:pt x="12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2" y="0"/>
                    <a:pt x="52" y="0"/>
                    <a:pt x="52" y="0"/>
                  </a:cubicBezTo>
                </a:path>
              </a:pathLst>
            </a:custGeom>
            <a:solidFill>
              <a:srgbClr val="A7C2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75" name="Freeform 108"/>
            <p:cNvSpPr>
              <a:spLocks/>
            </p:cNvSpPr>
            <p:nvPr userDrawn="1"/>
          </p:nvSpPr>
          <p:spPr bwMode="gray">
            <a:xfrm>
              <a:off x="10771188" y="4025900"/>
              <a:ext cx="33338" cy="28575"/>
            </a:xfrm>
            <a:custGeom>
              <a:avLst/>
              <a:gdLst>
                <a:gd name="T0" fmla="*/ 0 w 19"/>
                <a:gd name="T1" fmla="*/ 0 h 16"/>
                <a:gd name="T2" fmla="*/ 0 w 19"/>
                <a:gd name="T3" fmla="*/ 0 h 16"/>
                <a:gd name="T4" fmla="*/ 1 w 19"/>
                <a:gd name="T5" fmla="*/ 16 h 16"/>
                <a:gd name="T6" fmla="*/ 19 w 19"/>
                <a:gd name="T7" fmla="*/ 16 h 16"/>
                <a:gd name="T8" fmla="*/ 19 w 19"/>
                <a:gd name="T9" fmla="*/ 16 h 16"/>
                <a:gd name="T10" fmla="*/ 1 w 19"/>
                <a:gd name="T11" fmla="*/ 16 h 16"/>
                <a:gd name="T12" fmla="*/ 0 w 19"/>
                <a:gd name="T1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1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7" y="16"/>
                    <a:pt x="1" y="16"/>
                    <a:pt x="1" y="16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76" name="Rectangle 109"/>
            <p:cNvSpPr>
              <a:spLocks noChangeArrowheads="1"/>
            </p:cNvSpPr>
            <p:nvPr userDrawn="1"/>
          </p:nvSpPr>
          <p:spPr bwMode="gray">
            <a:xfrm>
              <a:off x="10771188" y="3998913"/>
              <a:ext cx="1588" cy="26988"/>
            </a:xfrm>
            <a:prstGeom prst="rect">
              <a:avLst/>
            </a:pr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77" name="Rectangle 110"/>
            <p:cNvSpPr>
              <a:spLocks noChangeArrowheads="1"/>
            </p:cNvSpPr>
            <p:nvPr userDrawn="1"/>
          </p:nvSpPr>
          <p:spPr bwMode="gray">
            <a:xfrm>
              <a:off x="10771188" y="3998913"/>
              <a:ext cx="1588" cy="26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78" name="Freeform 111"/>
            <p:cNvSpPr>
              <a:spLocks/>
            </p:cNvSpPr>
            <p:nvPr userDrawn="1"/>
          </p:nvSpPr>
          <p:spPr bwMode="gray">
            <a:xfrm>
              <a:off x="10771188" y="3973513"/>
              <a:ext cx="917575" cy="80963"/>
            </a:xfrm>
            <a:custGeom>
              <a:avLst/>
              <a:gdLst>
                <a:gd name="T0" fmla="*/ 508 w 508"/>
                <a:gd name="T1" fmla="*/ 0 h 45"/>
                <a:gd name="T2" fmla="*/ 0 w 508"/>
                <a:gd name="T3" fmla="*/ 14 h 45"/>
                <a:gd name="T4" fmla="*/ 0 w 508"/>
                <a:gd name="T5" fmla="*/ 29 h 45"/>
                <a:gd name="T6" fmla="*/ 1 w 508"/>
                <a:gd name="T7" fmla="*/ 45 h 45"/>
                <a:gd name="T8" fmla="*/ 19 w 508"/>
                <a:gd name="T9" fmla="*/ 45 h 45"/>
                <a:gd name="T10" fmla="*/ 71 w 508"/>
                <a:gd name="T11" fmla="*/ 45 h 45"/>
                <a:gd name="T12" fmla="*/ 508 w 508"/>
                <a:gd name="T13" fmla="*/ 40 h 45"/>
                <a:gd name="T14" fmla="*/ 508 w 508"/>
                <a:gd name="T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8" h="45">
                  <a:moveTo>
                    <a:pt x="508" y="0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7" y="45"/>
                    <a:pt x="19" y="45"/>
                  </a:cubicBezTo>
                  <a:cubicBezTo>
                    <a:pt x="31" y="45"/>
                    <a:pt x="49" y="45"/>
                    <a:pt x="71" y="45"/>
                  </a:cubicBezTo>
                  <a:cubicBezTo>
                    <a:pt x="187" y="44"/>
                    <a:pt x="415" y="42"/>
                    <a:pt x="508" y="40"/>
                  </a:cubicBezTo>
                  <a:cubicBezTo>
                    <a:pt x="508" y="0"/>
                    <a:pt x="508" y="0"/>
                    <a:pt x="508" y="0"/>
                  </a:cubicBezTo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79" name="Freeform 112"/>
            <p:cNvSpPr>
              <a:spLocks noEditPoints="1"/>
            </p:cNvSpPr>
            <p:nvPr userDrawn="1"/>
          </p:nvSpPr>
          <p:spPr bwMode="gray">
            <a:xfrm>
              <a:off x="8372476" y="3252788"/>
              <a:ext cx="1403350" cy="1035050"/>
            </a:xfrm>
            <a:custGeom>
              <a:avLst/>
              <a:gdLst>
                <a:gd name="T0" fmla="*/ 884 w 884"/>
                <a:gd name="T1" fmla="*/ 226 h 652"/>
                <a:gd name="T2" fmla="*/ 228 w 884"/>
                <a:gd name="T3" fmla="*/ 0 h 652"/>
                <a:gd name="T4" fmla="*/ 0 w 884"/>
                <a:gd name="T5" fmla="*/ 652 h 652"/>
                <a:gd name="T6" fmla="*/ 884 w 884"/>
                <a:gd name="T7" fmla="*/ 226 h 652"/>
                <a:gd name="T8" fmla="*/ 297 w 884"/>
                <a:gd name="T9" fmla="*/ 136 h 652"/>
                <a:gd name="T10" fmla="*/ 605 w 884"/>
                <a:gd name="T11" fmla="*/ 243 h 652"/>
                <a:gd name="T12" fmla="*/ 190 w 884"/>
                <a:gd name="T13" fmla="*/ 443 h 652"/>
                <a:gd name="T14" fmla="*/ 297 w 884"/>
                <a:gd name="T15" fmla="*/ 136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4" h="652">
                  <a:moveTo>
                    <a:pt x="884" y="226"/>
                  </a:moveTo>
                  <a:lnTo>
                    <a:pt x="228" y="0"/>
                  </a:lnTo>
                  <a:lnTo>
                    <a:pt x="0" y="652"/>
                  </a:lnTo>
                  <a:lnTo>
                    <a:pt x="884" y="226"/>
                  </a:lnTo>
                  <a:close/>
                  <a:moveTo>
                    <a:pt x="297" y="136"/>
                  </a:moveTo>
                  <a:lnTo>
                    <a:pt x="605" y="243"/>
                  </a:lnTo>
                  <a:lnTo>
                    <a:pt x="190" y="443"/>
                  </a:lnTo>
                  <a:lnTo>
                    <a:pt x="297" y="136"/>
                  </a:lnTo>
                  <a:close/>
                </a:path>
              </a:pathLst>
            </a:custGeom>
            <a:solidFill>
              <a:srgbClr val="107C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80" name="Freeform 113"/>
            <p:cNvSpPr>
              <a:spLocks noEditPoints="1"/>
            </p:cNvSpPr>
            <p:nvPr userDrawn="1"/>
          </p:nvSpPr>
          <p:spPr bwMode="gray">
            <a:xfrm>
              <a:off x="8372476" y="3252788"/>
              <a:ext cx="1403350" cy="1035050"/>
            </a:xfrm>
            <a:custGeom>
              <a:avLst/>
              <a:gdLst>
                <a:gd name="T0" fmla="*/ 884 w 884"/>
                <a:gd name="T1" fmla="*/ 226 h 652"/>
                <a:gd name="T2" fmla="*/ 228 w 884"/>
                <a:gd name="T3" fmla="*/ 0 h 652"/>
                <a:gd name="T4" fmla="*/ 0 w 884"/>
                <a:gd name="T5" fmla="*/ 652 h 652"/>
                <a:gd name="T6" fmla="*/ 884 w 884"/>
                <a:gd name="T7" fmla="*/ 226 h 652"/>
                <a:gd name="T8" fmla="*/ 297 w 884"/>
                <a:gd name="T9" fmla="*/ 136 h 652"/>
                <a:gd name="T10" fmla="*/ 605 w 884"/>
                <a:gd name="T11" fmla="*/ 243 h 652"/>
                <a:gd name="T12" fmla="*/ 190 w 884"/>
                <a:gd name="T13" fmla="*/ 443 h 652"/>
                <a:gd name="T14" fmla="*/ 297 w 884"/>
                <a:gd name="T15" fmla="*/ 136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4" h="652">
                  <a:moveTo>
                    <a:pt x="884" y="226"/>
                  </a:moveTo>
                  <a:lnTo>
                    <a:pt x="228" y="0"/>
                  </a:lnTo>
                  <a:lnTo>
                    <a:pt x="0" y="652"/>
                  </a:lnTo>
                  <a:lnTo>
                    <a:pt x="884" y="226"/>
                  </a:lnTo>
                  <a:moveTo>
                    <a:pt x="297" y="136"/>
                  </a:moveTo>
                  <a:lnTo>
                    <a:pt x="605" y="243"/>
                  </a:lnTo>
                  <a:lnTo>
                    <a:pt x="190" y="443"/>
                  </a:lnTo>
                  <a:lnTo>
                    <a:pt x="297" y="13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81" name="Freeform 114"/>
            <p:cNvSpPr>
              <a:spLocks/>
            </p:cNvSpPr>
            <p:nvPr userDrawn="1"/>
          </p:nvSpPr>
          <p:spPr bwMode="gray">
            <a:xfrm>
              <a:off x="8405813" y="4202113"/>
              <a:ext cx="52388" cy="58738"/>
            </a:xfrm>
            <a:custGeom>
              <a:avLst/>
              <a:gdLst>
                <a:gd name="T0" fmla="*/ 33 w 33"/>
                <a:gd name="T1" fmla="*/ 28 h 37"/>
                <a:gd name="T2" fmla="*/ 13 w 33"/>
                <a:gd name="T3" fmla="*/ 37 h 37"/>
                <a:gd name="T4" fmla="*/ 0 w 33"/>
                <a:gd name="T5" fmla="*/ 9 h 37"/>
                <a:gd name="T6" fmla="*/ 18 w 33"/>
                <a:gd name="T7" fmla="*/ 0 h 37"/>
                <a:gd name="T8" fmla="*/ 33 w 33"/>
                <a:gd name="T9" fmla="*/ 2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7">
                  <a:moveTo>
                    <a:pt x="33" y="28"/>
                  </a:moveTo>
                  <a:lnTo>
                    <a:pt x="13" y="37"/>
                  </a:lnTo>
                  <a:lnTo>
                    <a:pt x="0" y="9"/>
                  </a:lnTo>
                  <a:lnTo>
                    <a:pt x="18" y="0"/>
                  </a:lnTo>
                  <a:lnTo>
                    <a:pt x="33" y="28"/>
                  </a:lnTo>
                  <a:close/>
                </a:path>
              </a:pathLst>
            </a:custGeom>
            <a:solidFill>
              <a:srgbClr val="0D5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82" name="Freeform 115"/>
            <p:cNvSpPr>
              <a:spLocks/>
            </p:cNvSpPr>
            <p:nvPr userDrawn="1"/>
          </p:nvSpPr>
          <p:spPr bwMode="gray">
            <a:xfrm>
              <a:off x="8464551" y="4173538"/>
              <a:ext cx="52388" cy="58738"/>
            </a:xfrm>
            <a:custGeom>
              <a:avLst/>
              <a:gdLst>
                <a:gd name="T0" fmla="*/ 33 w 33"/>
                <a:gd name="T1" fmla="*/ 28 h 37"/>
                <a:gd name="T2" fmla="*/ 15 w 33"/>
                <a:gd name="T3" fmla="*/ 37 h 37"/>
                <a:gd name="T4" fmla="*/ 0 w 33"/>
                <a:gd name="T5" fmla="*/ 9 h 37"/>
                <a:gd name="T6" fmla="*/ 20 w 33"/>
                <a:gd name="T7" fmla="*/ 0 h 37"/>
                <a:gd name="T8" fmla="*/ 33 w 33"/>
                <a:gd name="T9" fmla="*/ 2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7">
                  <a:moveTo>
                    <a:pt x="33" y="28"/>
                  </a:moveTo>
                  <a:lnTo>
                    <a:pt x="15" y="37"/>
                  </a:lnTo>
                  <a:lnTo>
                    <a:pt x="0" y="9"/>
                  </a:lnTo>
                  <a:lnTo>
                    <a:pt x="20" y="0"/>
                  </a:lnTo>
                  <a:lnTo>
                    <a:pt x="33" y="28"/>
                  </a:lnTo>
                  <a:close/>
                </a:path>
              </a:pathLst>
            </a:custGeom>
            <a:solidFill>
              <a:srgbClr val="0D5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83" name="Freeform 116"/>
            <p:cNvSpPr>
              <a:spLocks/>
            </p:cNvSpPr>
            <p:nvPr userDrawn="1"/>
          </p:nvSpPr>
          <p:spPr bwMode="gray">
            <a:xfrm>
              <a:off x="8526463" y="4144963"/>
              <a:ext cx="50800" cy="58738"/>
            </a:xfrm>
            <a:custGeom>
              <a:avLst/>
              <a:gdLst>
                <a:gd name="T0" fmla="*/ 32 w 32"/>
                <a:gd name="T1" fmla="*/ 28 h 37"/>
                <a:gd name="T2" fmla="*/ 14 w 32"/>
                <a:gd name="T3" fmla="*/ 37 h 37"/>
                <a:gd name="T4" fmla="*/ 0 w 32"/>
                <a:gd name="T5" fmla="*/ 9 h 37"/>
                <a:gd name="T6" fmla="*/ 18 w 32"/>
                <a:gd name="T7" fmla="*/ 0 h 37"/>
                <a:gd name="T8" fmla="*/ 32 w 32"/>
                <a:gd name="T9" fmla="*/ 2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7">
                  <a:moveTo>
                    <a:pt x="32" y="28"/>
                  </a:moveTo>
                  <a:lnTo>
                    <a:pt x="14" y="37"/>
                  </a:lnTo>
                  <a:lnTo>
                    <a:pt x="0" y="9"/>
                  </a:lnTo>
                  <a:lnTo>
                    <a:pt x="18" y="0"/>
                  </a:lnTo>
                  <a:lnTo>
                    <a:pt x="32" y="28"/>
                  </a:lnTo>
                  <a:close/>
                </a:path>
              </a:pathLst>
            </a:custGeom>
            <a:solidFill>
              <a:srgbClr val="0D5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84" name="Freeform 117"/>
            <p:cNvSpPr>
              <a:spLocks/>
            </p:cNvSpPr>
            <p:nvPr userDrawn="1"/>
          </p:nvSpPr>
          <p:spPr bwMode="gray">
            <a:xfrm>
              <a:off x="8585201" y="4116388"/>
              <a:ext cx="52388" cy="58738"/>
            </a:xfrm>
            <a:custGeom>
              <a:avLst/>
              <a:gdLst>
                <a:gd name="T0" fmla="*/ 33 w 33"/>
                <a:gd name="T1" fmla="*/ 28 h 37"/>
                <a:gd name="T2" fmla="*/ 14 w 33"/>
                <a:gd name="T3" fmla="*/ 37 h 37"/>
                <a:gd name="T4" fmla="*/ 0 w 33"/>
                <a:gd name="T5" fmla="*/ 9 h 37"/>
                <a:gd name="T6" fmla="*/ 19 w 33"/>
                <a:gd name="T7" fmla="*/ 0 h 37"/>
                <a:gd name="T8" fmla="*/ 33 w 33"/>
                <a:gd name="T9" fmla="*/ 2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7">
                  <a:moveTo>
                    <a:pt x="33" y="28"/>
                  </a:moveTo>
                  <a:lnTo>
                    <a:pt x="14" y="37"/>
                  </a:lnTo>
                  <a:lnTo>
                    <a:pt x="0" y="9"/>
                  </a:lnTo>
                  <a:lnTo>
                    <a:pt x="19" y="0"/>
                  </a:lnTo>
                  <a:lnTo>
                    <a:pt x="33" y="28"/>
                  </a:lnTo>
                  <a:close/>
                </a:path>
              </a:pathLst>
            </a:custGeom>
            <a:solidFill>
              <a:srgbClr val="0D5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85" name="Freeform 118"/>
            <p:cNvSpPr>
              <a:spLocks/>
            </p:cNvSpPr>
            <p:nvPr userDrawn="1"/>
          </p:nvSpPr>
          <p:spPr bwMode="gray">
            <a:xfrm>
              <a:off x="8645526" y="4084638"/>
              <a:ext cx="52388" cy="61913"/>
            </a:xfrm>
            <a:custGeom>
              <a:avLst/>
              <a:gdLst>
                <a:gd name="T0" fmla="*/ 33 w 33"/>
                <a:gd name="T1" fmla="*/ 30 h 39"/>
                <a:gd name="T2" fmla="*/ 14 w 33"/>
                <a:gd name="T3" fmla="*/ 39 h 39"/>
                <a:gd name="T4" fmla="*/ 0 w 33"/>
                <a:gd name="T5" fmla="*/ 9 h 39"/>
                <a:gd name="T6" fmla="*/ 19 w 33"/>
                <a:gd name="T7" fmla="*/ 0 h 39"/>
                <a:gd name="T8" fmla="*/ 33 w 33"/>
                <a:gd name="T9" fmla="*/ 3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9">
                  <a:moveTo>
                    <a:pt x="33" y="30"/>
                  </a:moveTo>
                  <a:lnTo>
                    <a:pt x="14" y="39"/>
                  </a:lnTo>
                  <a:lnTo>
                    <a:pt x="0" y="9"/>
                  </a:lnTo>
                  <a:lnTo>
                    <a:pt x="19" y="0"/>
                  </a:lnTo>
                  <a:lnTo>
                    <a:pt x="33" y="30"/>
                  </a:lnTo>
                  <a:close/>
                </a:path>
              </a:pathLst>
            </a:custGeom>
            <a:solidFill>
              <a:srgbClr val="0D5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86" name="Freeform 119"/>
            <p:cNvSpPr>
              <a:spLocks/>
            </p:cNvSpPr>
            <p:nvPr userDrawn="1"/>
          </p:nvSpPr>
          <p:spPr bwMode="gray">
            <a:xfrm>
              <a:off x="8707438" y="4056063"/>
              <a:ext cx="49213" cy="60325"/>
            </a:xfrm>
            <a:custGeom>
              <a:avLst/>
              <a:gdLst>
                <a:gd name="T0" fmla="*/ 31 w 31"/>
                <a:gd name="T1" fmla="*/ 29 h 38"/>
                <a:gd name="T2" fmla="*/ 13 w 31"/>
                <a:gd name="T3" fmla="*/ 38 h 38"/>
                <a:gd name="T4" fmla="*/ 0 w 31"/>
                <a:gd name="T5" fmla="*/ 9 h 38"/>
                <a:gd name="T6" fmla="*/ 18 w 31"/>
                <a:gd name="T7" fmla="*/ 0 h 38"/>
                <a:gd name="T8" fmla="*/ 31 w 31"/>
                <a:gd name="T9" fmla="*/ 2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8">
                  <a:moveTo>
                    <a:pt x="31" y="29"/>
                  </a:moveTo>
                  <a:lnTo>
                    <a:pt x="13" y="38"/>
                  </a:lnTo>
                  <a:lnTo>
                    <a:pt x="0" y="9"/>
                  </a:lnTo>
                  <a:lnTo>
                    <a:pt x="18" y="0"/>
                  </a:lnTo>
                  <a:lnTo>
                    <a:pt x="31" y="29"/>
                  </a:lnTo>
                  <a:close/>
                </a:path>
              </a:pathLst>
            </a:custGeom>
            <a:solidFill>
              <a:srgbClr val="0D5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87" name="Freeform 120"/>
            <p:cNvSpPr>
              <a:spLocks/>
            </p:cNvSpPr>
            <p:nvPr userDrawn="1"/>
          </p:nvSpPr>
          <p:spPr bwMode="gray">
            <a:xfrm>
              <a:off x="8766176" y="4027488"/>
              <a:ext cx="52388" cy="60325"/>
            </a:xfrm>
            <a:custGeom>
              <a:avLst/>
              <a:gdLst>
                <a:gd name="T0" fmla="*/ 33 w 33"/>
                <a:gd name="T1" fmla="*/ 28 h 38"/>
                <a:gd name="T2" fmla="*/ 14 w 33"/>
                <a:gd name="T3" fmla="*/ 38 h 38"/>
                <a:gd name="T4" fmla="*/ 0 w 33"/>
                <a:gd name="T5" fmla="*/ 9 h 38"/>
                <a:gd name="T6" fmla="*/ 18 w 33"/>
                <a:gd name="T7" fmla="*/ 0 h 38"/>
                <a:gd name="T8" fmla="*/ 33 w 33"/>
                <a:gd name="T9" fmla="*/ 2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8">
                  <a:moveTo>
                    <a:pt x="33" y="28"/>
                  </a:moveTo>
                  <a:lnTo>
                    <a:pt x="14" y="38"/>
                  </a:lnTo>
                  <a:lnTo>
                    <a:pt x="0" y="9"/>
                  </a:lnTo>
                  <a:lnTo>
                    <a:pt x="18" y="0"/>
                  </a:lnTo>
                  <a:lnTo>
                    <a:pt x="33" y="28"/>
                  </a:lnTo>
                  <a:close/>
                </a:path>
              </a:pathLst>
            </a:custGeom>
            <a:solidFill>
              <a:srgbClr val="0D5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88" name="Freeform 121"/>
            <p:cNvSpPr>
              <a:spLocks/>
            </p:cNvSpPr>
            <p:nvPr userDrawn="1"/>
          </p:nvSpPr>
          <p:spPr bwMode="gray">
            <a:xfrm>
              <a:off x="8826501" y="3998913"/>
              <a:ext cx="52388" cy="58738"/>
            </a:xfrm>
            <a:custGeom>
              <a:avLst/>
              <a:gdLst>
                <a:gd name="T0" fmla="*/ 33 w 33"/>
                <a:gd name="T1" fmla="*/ 28 h 37"/>
                <a:gd name="T2" fmla="*/ 13 w 33"/>
                <a:gd name="T3" fmla="*/ 37 h 37"/>
                <a:gd name="T4" fmla="*/ 0 w 33"/>
                <a:gd name="T5" fmla="*/ 9 h 37"/>
                <a:gd name="T6" fmla="*/ 19 w 33"/>
                <a:gd name="T7" fmla="*/ 0 h 37"/>
                <a:gd name="T8" fmla="*/ 33 w 33"/>
                <a:gd name="T9" fmla="*/ 2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7">
                  <a:moveTo>
                    <a:pt x="33" y="28"/>
                  </a:moveTo>
                  <a:lnTo>
                    <a:pt x="13" y="37"/>
                  </a:lnTo>
                  <a:lnTo>
                    <a:pt x="0" y="9"/>
                  </a:lnTo>
                  <a:lnTo>
                    <a:pt x="19" y="0"/>
                  </a:lnTo>
                  <a:lnTo>
                    <a:pt x="33" y="28"/>
                  </a:lnTo>
                  <a:close/>
                </a:path>
              </a:pathLst>
            </a:custGeom>
            <a:solidFill>
              <a:srgbClr val="0D5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89" name="Freeform 122"/>
            <p:cNvSpPr>
              <a:spLocks/>
            </p:cNvSpPr>
            <p:nvPr userDrawn="1"/>
          </p:nvSpPr>
          <p:spPr bwMode="gray">
            <a:xfrm>
              <a:off x="8886826" y="3970338"/>
              <a:ext cx="50800" cy="58738"/>
            </a:xfrm>
            <a:custGeom>
              <a:avLst/>
              <a:gdLst>
                <a:gd name="T0" fmla="*/ 32 w 32"/>
                <a:gd name="T1" fmla="*/ 28 h 37"/>
                <a:gd name="T2" fmla="*/ 14 w 32"/>
                <a:gd name="T3" fmla="*/ 37 h 37"/>
                <a:gd name="T4" fmla="*/ 0 w 32"/>
                <a:gd name="T5" fmla="*/ 9 h 37"/>
                <a:gd name="T6" fmla="*/ 19 w 32"/>
                <a:gd name="T7" fmla="*/ 0 h 37"/>
                <a:gd name="T8" fmla="*/ 32 w 32"/>
                <a:gd name="T9" fmla="*/ 2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7">
                  <a:moveTo>
                    <a:pt x="32" y="28"/>
                  </a:moveTo>
                  <a:lnTo>
                    <a:pt x="14" y="37"/>
                  </a:lnTo>
                  <a:lnTo>
                    <a:pt x="0" y="9"/>
                  </a:lnTo>
                  <a:lnTo>
                    <a:pt x="19" y="0"/>
                  </a:lnTo>
                  <a:lnTo>
                    <a:pt x="32" y="28"/>
                  </a:lnTo>
                  <a:close/>
                </a:path>
              </a:pathLst>
            </a:custGeom>
            <a:solidFill>
              <a:srgbClr val="0D5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90" name="Freeform 123"/>
            <p:cNvSpPr>
              <a:spLocks/>
            </p:cNvSpPr>
            <p:nvPr userDrawn="1"/>
          </p:nvSpPr>
          <p:spPr bwMode="gray">
            <a:xfrm>
              <a:off x="8947151" y="3941763"/>
              <a:ext cx="50800" cy="58738"/>
            </a:xfrm>
            <a:custGeom>
              <a:avLst/>
              <a:gdLst>
                <a:gd name="T0" fmla="*/ 32 w 32"/>
                <a:gd name="T1" fmla="*/ 28 h 37"/>
                <a:gd name="T2" fmla="*/ 14 w 32"/>
                <a:gd name="T3" fmla="*/ 37 h 37"/>
                <a:gd name="T4" fmla="*/ 0 w 32"/>
                <a:gd name="T5" fmla="*/ 9 h 37"/>
                <a:gd name="T6" fmla="*/ 18 w 32"/>
                <a:gd name="T7" fmla="*/ 0 h 37"/>
                <a:gd name="T8" fmla="*/ 32 w 32"/>
                <a:gd name="T9" fmla="*/ 2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7">
                  <a:moveTo>
                    <a:pt x="32" y="28"/>
                  </a:moveTo>
                  <a:lnTo>
                    <a:pt x="14" y="37"/>
                  </a:lnTo>
                  <a:lnTo>
                    <a:pt x="0" y="9"/>
                  </a:lnTo>
                  <a:lnTo>
                    <a:pt x="18" y="0"/>
                  </a:lnTo>
                  <a:lnTo>
                    <a:pt x="32" y="28"/>
                  </a:lnTo>
                  <a:close/>
                </a:path>
              </a:pathLst>
            </a:custGeom>
            <a:solidFill>
              <a:srgbClr val="0D5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91" name="Freeform 124"/>
            <p:cNvSpPr>
              <a:spLocks/>
            </p:cNvSpPr>
            <p:nvPr userDrawn="1"/>
          </p:nvSpPr>
          <p:spPr bwMode="gray">
            <a:xfrm>
              <a:off x="9005888" y="3913188"/>
              <a:ext cx="52388" cy="58738"/>
            </a:xfrm>
            <a:custGeom>
              <a:avLst/>
              <a:gdLst>
                <a:gd name="T0" fmla="*/ 33 w 33"/>
                <a:gd name="T1" fmla="*/ 28 h 37"/>
                <a:gd name="T2" fmla="*/ 14 w 33"/>
                <a:gd name="T3" fmla="*/ 37 h 37"/>
                <a:gd name="T4" fmla="*/ 0 w 33"/>
                <a:gd name="T5" fmla="*/ 9 h 37"/>
                <a:gd name="T6" fmla="*/ 20 w 33"/>
                <a:gd name="T7" fmla="*/ 0 h 37"/>
                <a:gd name="T8" fmla="*/ 33 w 33"/>
                <a:gd name="T9" fmla="*/ 2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7">
                  <a:moveTo>
                    <a:pt x="33" y="28"/>
                  </a:moveTo>
                  <a:lnTo>
                    <a:pt x="14" y="37"/>
                  </a:lnTo>
                  <a:lnTo>
                    <a:pt x="0" y="9"/>
                  </a:lnTo>
                  <a:lnTo>
                    <a:pt x="20" y="0"/>
                  </a:lnTo>
                  <a:lnTo>
                    <a:pt x="33" y="28"/>
                  </a:lnTo>
                  <a:close/>
                </a:path>
              </a:pathLst>
            </a:custGeom>
            <a:solidFill>
              <a:srgbClr val="0D5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92" name="Freeform 125"/>
            <p:cNvSpPr>
              <a:spLocks/>
            </p:cNvSpPr>
            <p:nvPr userDrawn="1"/>
          </p:nvSpPr>
          <p:spPr bwMode="gray">
            <a:xfrm>
              <a:off x="9067801" y="3883025"/>
              <a:ext cx="50800" cy="60325"/>
            </a:xfrm>
            <a:custGeom>
              <a:avLst/>
              <a:gdLst>
                <a:gd name="T0" fmla="*/ 32 w 32"/>
                <a:gd name="T1" fmla="*/ 29 h 38"/>
                <a:gd name="T2" fmla="*/ 14 w 32"/>
                <a:gd name="T3" fmla="*/ 38 h 38"/>
                <a:gd name="T4" fmla="*/ 0 w 32"/>
                <a:gd name="T5" fmla="*/ 9 h 38"/>
                <a:gd name="T6" fmla="*/ 18 w 32"/>
                <a:gd name="T7" fmla="*/ 0 h 38"/>
                <a:gd name="T8" fmla="*/ 32 w 32"/>
                <a:gd name="T9" fmla="*/ 2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8">
                  <a:moveTo>
                    <a:pt x="32" y="29"/>
                  </a:moveTo>
                  <a:lnTo>
                    <a:pt x="14" y="38"/>
                  </a:lnTo>
                  <a:lnTo>
                    <a:pt x="0" y="9"/>
                  </a:lnTo>
                  <a:lnTo>
                    <a:pt x="18" y="0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rgbClr val="0D5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93" name="Freeform 126"/>
            <p:cNvSpPr>
              <a:spLocks/>
            </p:cNvSpPr>
            <p:nvPr userDrawn="1"/>
          </p:nvSpPr>
          <p:spPr bwMode="gray">
            <a:xfrm>
              <a:off x="9128126" y="3852863"/>
              <a:ext cx="50800" cy="60325"/>
            </a:xfrm>
            <a:custGeom>
              <a:avLst/>
              <a:gdLst>
                <a:gd name="T0" fmla="*/ 32 w 32"/>
                <a:gd name="T1" fmla="*/ 29 h 38"/>
                <a:gd name="T2" fmla="*/ 13 w 32"/>
                <a:gd name="T3" fmla="*/ 38 h 38"/>
                <a:gd name="T4" fmla="*/ 0 w 32"/>
                <a:gd name="T5" fmla="*/ 10 h 38"/>
                <a:gd name="T6" fmla="*/ 18 w 32"/>
                <a:gd name="T7" fmla="*/ 0 h 38"/>
                <a:gd name="T8" fmla="*/ 32 w 32"/>
                <a:gd name="T9" fmla="*/ 2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8">
                  <a:moveTo>
                    <a:pt x="32" y="29"/>
                  </a:moveTo>
                  <a:lnTo>
                    <a:pt x="13" y="38"/>
                  </a:lnTo>
                  <a:lnTo>
                    <a:pt x="0" y="10"/>
                  </a:lnTo>
                  <a:lnTo>
                    <a:pt x="18" y="0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rgbClr val="0D5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94" name="Freeform 127"/>
            <p:cNvSpPr>
              <a:spLocks/>
            </p:cNvSpPr>
            <p:nvPr userDrawn="1"/>
          </p:nvSpPr>
          <p:spPr bwMode="gray">
            <a:xfrm>
              <a:off x="9186863" y="3824288"/>
              <a:ext cx="52388" cy="60325"/>
            </a:xfrm>
            <a:custGeom>
              <a:avLst/>
              <a:gdLst>
                <a:gd name="T0" fmla="*/ 33 w 33"/>
                <a:gd name="T1" fmla="*/ 29 h 38"/>
                <a:gd name="T2" fmla="*/ 14 w 33"/>
                <a:gd name="T3" fmla="*/ 38 h 38"/>
                <a:gd name="T4" fmla="*/ 0 w 33"/>
                <a:gd name="T5" fmla="*/ 9 h 38"/>
                <a:gd name="T6" fmla="*/ 20 w 33"/>
                <a:gd name="T7" fmla="*/ 0 h 38"/>
                <a:gd name="T8" fmla="*/ 33 w 33"/>
                <a:gd name="T9" fmla="*/ 2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8">
                  <a:moveTo>
                    <a:pt x="33" y="29"/>
                  </a:moveTo>
                  <a:lnTo>
                    <a:pt x="14" y="38"/>
                  </a:lnTo>
                  <a:lnTo>
                    <a:pt x="0" y="9"/>
                  </a:lnTo>
                  <a:lnTo>
                    <a:pt x="20" y="0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rgbClr val="0D5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95" name="Freeform 128"/>
            <p:cNvSpPr>
              <a:spLocks/>
            </p:cNvSpPr>
            <p:nvPr userDrawn="1"/>
          </p:nvSpPr>
          <p:spPr bwMode="gray">
            <a:xfrm>
              <a:off x="9247188" y="3795713"/>
              <a:ext cx="52388" cy="60325"/>
            </a:xfrm>
            <a:custGeom>
              <a:avLst/>
              <a:gdLst>
                <a:gd name="T0" fmla="*/ 33 w 33"/>
                <a:gd name="T1" fmla="*/ 29 h 38"/>
                <a:gd name="T2" fmla="*/ 15 w 33"/>
                <a:gd name="T3" fmla="*/ 38 h 38"/>
                <a:gd name="T4" fmla="*/ 0 w 33"/>
                <a:gd name="T5" fmla="*/ 9 h 38"/>
                <a:gd name="T6" fmla="*/ 19 w 33"/>
                <a:gd name="T7" fmla="*/ 0 h 38"/>
                <a:gd name="T8" fmla="*/ 33 w 33"/>
                <a:gd name="T9" fmla="*/ 2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8">
                  <a:moveTo>
                    <a:pt x="33" y="29"/>
                  </a:moveTo>
                  <a:lnTo>
                    <a:pt x="15" y="38"/>
                  </a:lnTo>
                  <a:lnTo>
                    <a:pt x="0" y="9"/>
                  </a:lnTo>
                  <a:lnTo>
                    <a:pt x="19" y="0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rgbClr val="0D5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96" name="Freeform 129"/>
            <p:cNvSpPr>
              <a:spLocks/>
            </p:cNvSpPr>
            <p:nvPr userDrawn="1"/>
          </p:nvSpPr>
          <p:spPr bwMode="gray">
            <a:xfrm>
              <a:off x="9307513" y="3767138"/>
              <a:ext cx="50800" cy="60325"/>
            </a:xfrm>
            <a:custGeom>
              <a:avLst/>
              <a:gdLst>
                <a:gd name="T0" fmla="*/ 32 w 32"/>
                <a:gd name="T1" fmla="*/ 28 h 38"/>
                <a:gd name="T2" fmla="*/ 14 w 32"/>
                <a:gd name="T3" fmla="*/ 38 h 38"/>
                <a:gd name="T4" fmla="*/ 0 w 32"/>
                <a:gd name="T5" fmla="*/ 9 h 38"/>
                <a:gd name="T6" fmla="*/ 19 w 32"/>
                <a:gd name="T7" fmla="*/ 0 h 38"/>
                <a:gd name="T8" fmla="*/ 32 w 32"/>
                <a:gd name="T9" fmla="*/ 2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8">
                  <a:moveTo>
                    <a:pt x="32" y="28"/>
                  </a:moveTo>
                  <a:lnTo>
                    <a:pt x="14" y="38"/>
                  </a:lnTo>
                  <a:lnTo>
                    <a:pt x="0" y="9"/>
                  </a:lnTo>
                  <a:lnTo>
                    <a:pt x="19" y="0"/>
                  </a:lnTo>
                  <a:lnTo>
                    <a:pt x="32" y="28"/>
                  </a:lnTo>
                  <a:close/>
                </a:path>
              </a:pathLst>
            </a:custGeom>
            <a:solidFill>
              <a:srgbClr val="0D5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97" name="Freeform 130"/>
            <p:cNvSpPr>
              <a:spLocks/>
            </p:cNvSpPr>
            <p:nvPr userDrawn="1"/>
          </p:nvSpPr>
          <p:spPr bwMode="gray">
            <a:xfrm>
              <a:off x="9367838" y="3738563"/>
              <a:ext cx="52388" cy="58738"/>
            </a:xfrm>
            <a:custGeom>
              <a:avLst/>
              <a:gdLst>
                <a:gd name="T0" fmla="*/ 33 w 33"/>
                <a:gd name="T1" fmla="*/ 28 h 37"/>
                <a:gd name="T2" fmla="*/ 14 w 33"/>
                <a:gd name="T3" fmla="*/ 37 h 37"/>
                <a:gd name="T4" fmla="*/ 0 w 33"/>
                <a:gd name="T5" fmla="*/ 9 h 37"/>
                <a:gd name="T6" fmla="*/ 19 w 33"/>
                <a:gd name="T7" fmla="*/ 0 h 37"/>
                <a:gd name="T8" fmla="*/ 33 w 33"/>
                <a:gd name="T9" fmla="*/ 2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7">
                  <a:moveTo>
                    <a:pt x="33" y="28"/>
                  </a:moveTo>
                  <a:lnTo>
                    <a:pt x="14" y="37"/>
                  </a:lnTo>
                  <a:lnTo>
                    <a:pt x="0" y="9"/>
                  </a:lnTo>
                  <a:lnTo>
                    <a:pt x="19" y="0"/>
                  </a:lnTo>
                  <a:lnTo>
                    <a:pt x="33" y="28"/>
                  </a:lnTo>
                  <a:close/>
                </a:path>
              </a:pathLst>
            </a:custGeom>
            <a:solidFill>
              <a:srgbClr val="0D5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98" name="Freeform 131"/>
            <p:cNvSpPr>
              <a:spLocks/>
            </p:cNvSpPr>
            <p:nvPr userDrawn="1"/>
          </p:nvSpPr>
          <p:spPr bwMode="gray">
            <a:xfrm>
              <a:off x="9426576" y="3709988"/>
              <a:ext cx="52388" cy="58738"/>
            </a:xfrm>
            <a:custGeom>
              <a:avLst/>
              <a:gdLst>
                <a:gd name="T0" fmla="*/ 33 w 33"/>
                <a:gd name="T1" fmla="*/ 28 h 37"/>
                <a:gd name="T2" fmla="*/ 15 w 33"/>
                <a:gd name="T3" fmla="*/ 37 h 37"/>
                <a:gd name="T4" fmla="*/ 0 w 33"/>
                <a:gd name="T5" fmla="*/ 9 h 37"/>
                <a:gd name="T6" fmla="*/ 20 w 33"/>
                <a:gd name="T7" fmla="*/ 0 h 37"/>
                <a:gd name="T8" fmla="*/ 33 w 33"/>
                <a:gd name="T9" fmla="*/ 2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7">
                  <a:moveTo>
                    <a:pt x="33" y="28"/>
                  </a:moveTo>
                  <a:lnTo>
                    <a:pt x="15" y="37"/>
                  </a:lnTo>
                  <a:lnTo>
                    <a:pt x="0" y="9"/>
                  </a:lnTo>
                  <a:lnTo>
                    <a:pt x="20" y="0"/>
                  </a:lnTo>
                  <a:lnTo>
                    <a:pt x="33" y="28"/>
                  </a:lnTo>
                  <a:close/>
                </a:path>
              </a:pathLst>
            </a:custGeom>
            <a:solidFill>
              <a:srgbClr val="0D5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99" name="Freeform 132"/>
            <p:cNvSpPr>
              <a:spLocks/>
            </p:cNvSpPr>
            <p:nvPr userDrawn="1"/>
          </p:nvSpPr>
          <p:spPr bwMode="gray">
            <a:xfrm>
              <a:off x="9488488" y="3681413"/>
              <a:ext cx="50800" cy="58738"/>
            </a:xfrm>
            <a:custGeom>
              <a:avLst/>
              <a:gdLst>
                <a:gd name="T0" fmla="*/ 32 w 32"/>
                <a:gd name="T1" fmla="*/ 28 h 37"/>
                <a:gd name="T2" fmla="*/ 14 w 32"/>
                <a:gd name="T3" fmla="*/ 37 h 37"/>
                <a:gd name="T4" fmla="*/ 0 w 32"/>
                <a:gd name="T5" fmla="*/ 8 h 37"/>
                <a:gd name="T6" fmla="*/ 18 w 32"/>
                <a:gd name="T7" fmla="*/ 0 h 37"/>
                <a:gd name="T8" fmla="*/ 32 w 32"/>
                <a:gd name="T9" fmla="*/ 2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7">
                  <a:moveTo>
                    <a:pt x="32" y="28"/>
                  </a:moveTo>
                  <a:lnTo>
                    <a:pt x="14" y="37"/>
                  </a:lnTo>
                  <a:lnTo>
                    <a:pt x="0" y="8"/>
                  </a:lnTo>
                  <a:lnTo>
                    <a:pt x="18" y="0"/>
                  </a:lnTo>
                  <a:lnTo>
                    <a:pt x="32" y="28"/>
                  </a:lnTo>
                  <a:close/>
                </a:path>
              </a:pathLst>
            </a:custGeom>
            <a:solidFill>
              <a:srgbClr val="0D5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00" name="Freeform 133"/>
            <p:cNvSpPr>
              <a:spLocks/>
            </p:cNvSpPr>
            <p:nvPr userDrawn="1"/>
          </p:nvSpPr>
          <p:spPr bwMode="gray">
            <a:xfrm>
              <a:off x="9548813" y="3651250"/>
              <a:ext cx="52388" cy="58738"/>
            </a:xfrm>
            <a:custGeom>
              <a:avLst/>
              <a:gdLst>
                <a:gd name="T0" fmla="*/ 33 w 33"/>
                <a:gd name="T1" fmla="*/ 29 h 37"/>
                <a:gd name="T2" fmla="*/ 13 w 33"/>
                <a:gd name="T3" fmla="*/ 37 h 37"/>
                <a:gd name="T4" fmla="*/ 0 w 33"/>
                <a:gd name="T5" fmla="*/ 9 h 37"/>
                <a:gd name="T6" fmla="*/ 18 w 33"/>
                <a:gd name="T7" fmla="*/ 0 h 37"/>
                <a:gd name="T8" fmla="*/ 33 w 33"/>
                <a:gd name="T9" fmla="*/ 2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7">
                  <a:moveTo>
                    <a:pt x="33" y="29"/>
                  </a:moveTo>
                  <a:lnTo>
                    <a:pt x="13" y="37"/>
                  </a:lnTo>
                  <a:lnTo>
                    <a:pt x="0" y="9"/>
                  </a:lnTo>
                  <a:lnTo>
                    <a:pt x="18" y="0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rgbClr val="0D5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01" name="Freeform 134"/>
            <p:cNvSpPr>
              <a:spLocks/>
            </p:cNvSpPr>
            <p:nvPr userDrawn="1"/>
          </p:nvSpPr>
          <p:spPr bwMode="gray">
            <a:xfrm>
              <a:off x="9607551" y="3622675"/>
              <a:ext cx="52388" cy="58738"/>
            </a:xfrm>
            <a:custGeom>
              <a:avLst/>
              <a:gdLst>
                <a:gd name="T0" fmla="*/ 33 w 33"/>
                <a:gd name="T1" fmla="*/ 28 h 37"/>
                <a:gd name="T2" fmla="*/ 15 w 33"/>
                <a:gd name="T3" fmla="*/ 37 h 37"/>
                <a:gd name="T4" fmla="*/ 0 w 33"/>
                <a:gd name="T5" fmla="*/ 9 h 37"/>
                <a:gd name="T6" fmla="*/ 20 w 33"/>
                <a:gd name="T7" fmla="*/ 0 h 37"/>
                <a:gd name="T8" fmla="*/ 33 w 33"/>
                <a:gd name="T9" fmla="*/ 2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7">
                  <a:moveTo>
                    <a:pt x="33" y="28"/>
                  </a:moveTo>
                  <a:lnTo>
                    <a:pt x="15" y="37"/>
                  </a:lnTo>
                  <a:lnTo>
                    <a:pt x="0" y="9"/>
                  </a:lnTo>
                  <a:lnTo>
                    <a:pt x="20" y="0"/>
                  </a:lnTo>
                  <a:lnTo>
                    <a:pt x="33" y="28"/>
                  </a:lnTo>
                  <a:close/>
                </a:path>
              </a:pathLst>
            </a:custGeom>
            <a:solidFill>
              <a:srgbClr val="0D5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02" name="Freeform 135"/>
            <p:cNvSpPr>
              <a:spLocks/>
            </p:cNvSpPr>
            <p:nvPr userDrawn="1"/>
          </p:nvSpPr>
          <p:spPr bwMode="gray">
            <a:xfrm>
              <a:off x="9669463" y="3592513"/>
              <a:ext cx="50800" cy="60325"/>
            </a:xfrm>
            <a:custGeom>
              <a:avLst/>
              <a:gdLst>
                <a:gd name="T0" fmla="*/ 32 w 32"/>
                <a:gd name="T1" fmla="*/ 29 h 38"/>
                <a:gd name="T2" fmla="*/ 14 w 32"/>
                <a:gd name="T3" fmla="*/ 38 h 38"/>
                <a:gd name="T4" fmla="*/ 0 w 32"/>
                <a:gd name="T5" fmla="*/ 10 h 38"/>
                <a:gd name="T6" fmla="*/ 18 w 32"/>
                <a:gd name="T7" fmla="*/ 0 h 38"/>
                <a:gd name="T8" fmla="*/ 32 w 32"/>
                <a:gd name="T9" fmla="*/ 2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8">
                  <a:moveTo>
                    <a:pt x="32" y="29"/>
                  </a:moveTo>
                  <a:lnTo>
                    <a:pt x="14" y="38"/>
                  </a:lnTo>
                  <a:lnTo>
                    <a:pt x="0" y="10"/>
                  </a:lnTo>
                  <a:lnTo>
                    <a:pt x="18" y="0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rgbClr val="0D5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03" name="Freeform 136"/>
            <p:cNvSpPr>
              <a:spLocks/>
            </p:cNvSpPr>
            <p:nvPr userDrawn="1"/>
          </p:nvSpPr>
          <p:spPr bwMode="gray">
            <a:xfrm>
              <a:off x="8372476" y="3711575"/>
              <a:ext cx="1233488" cy="590550"/>
            </a:xfrm>
            <a:custGeom>
              <a:avLst/>
              <a:gdLst>
                <a:gd name="T0" fmla="*/ 5 w 777"/>
                <a:gd name="T1" fmla="*/ 372 h 372"/>
                <a:gd name="T2" fmla="*/ 0 w 777"/>
                <a:gd name="T3" fmla="*/ 363 h 372"/>
                <a:gd name="T4" fmla="*/ 752 w 777"/>
                <a:gd name="T5" fmla="*/ 0 h 372"/>
                <a:gd name="T6" fmla="*/ 777 w 777"/>
                <a:gd name="T7" fmla="*/ 0 h 372"/>
                <a:gd name="T8" fmla="*/ 5 w 777"/>
                <a:gd name="T9" fmla="*/ 372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7" h="372">
                  <a:moveTo>
                    <a:pt x="5" y="372"/>
                  </a:moveTo>
                  <a:lnTo>
                    <a:pt x="0" y="363"/>
                  </a:lnTo>
                  <a:lnTo>
                    <a:pt x="752" y="0"/>
                  </a:lnTo>
                  <a:lnTo>
                    <a:pt x="777" y="0"/>
                  </a:lnTo>
                  <a:lnTo>
                    <a:pt x="5" y="372"/>
                  </a:lnTo>
                  <a:close/>
                </a:path>
              </a:pathLst>
            </a:custGeom>
            <a:solidFill>
              <a:srgbClr val="9AB2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04" name="Freeform 137"/>
            <p:cNvSpPr>
              <a:spLocks/>
            </p:cNvSpPr>
            <p:nvPr userDrawn="1"/>
          </p:nvSpPr>
          <p:spPr bwMode="gray">
            <a:xfrm>
              <a:off x="8734426" y="3252788"/>
              <a:ext cx="109538" cy="36513"/>
            </a:xfrm>
            <a:custGeom>
              <a:avLst/>
              <a:gdLst>
                <a:gd name="T0" fmla="*/ 0 w 69"/>
                <a:gd name="T1" fmla="*/ 0 h 23"/>
                <a:gd name="T2" fmla="*/ 0 w 69"/>
                <a:gd name="T3" fmla="*/ 0 h 23"/>
                <a:gd name="T4" fmla="*/ 69 w 69"/>
                <a:gd name="T5" fmla="*/ 23 h 23"/>
                <a:gd name="T6" fmla="*/ 69 w 69"/>
                <a:gd name="T7" fmla="*/ 23 h 23"/>
                <a:gd name="T8" fmla="*/ 0 w 69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23">
                  <a:moveTo>
                    <a:pt x="0" y="0"/>
                  </a:moveTo>
                  <a:lnTo>
                    <a:pt x="0" y="0"/>
                  </a:lnTo>
                  <a:lnTo>
                    <a:pt x="69" y="23"/>
                  </a:lnTo>
                  <a:lnTo>
                    <a:pt x="69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291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05" name="Freeform 138"/>
            <p:cNvSpPr>
              <a:spLocks/>
            </p:cNvSpPr>
            <p:nvPr userDrawn="1"/>
          </p:nvSpPr>
          <p:spPr bwMode="gray">
            <a:xfrm>
              <a:off x="8734426" y="3252788"/>
              <a:ext cx="109538" cy="36513"/>
            </a:xfrm>
            <a:custGeom>
              <a:avLst/>
              <a:gdLst>
                <a:gd name="T0" fmla="*/ 0 w 69"/>
                <a:gd name="T1" fmla="*/ 0 h 23"/>
                <a:gd name="T2" fmla="*/ 0 w 69"/>
                <a:gd name="T3" fmla="*/ 0 h 23"/>
                <a:gd name="T4" fmla="*/ 69 w 69"/>
                <a:gd name="T5" fmla="*/ 23 h 23"/>
                <a:gd name="T6" fmla="*/ 69 w 69"/>
                <a:gd name="T7" fmla="*/ 23 h 23"/>
                <a:gd name="T8" fmla="*/ 0 w 69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23">
                  <a:moveTo>
                    <a:pt x="0" y="0"/>
                  </a:moveTo>
                  <a:lnTo>
                    <a:pt x="0" y="0"/>
                  </a:lnTo>
                  <a:lnTo>
                    <a:pt x="69" y="23"/>
                  </a:lnTo>
                  <a:lnTo>
                    <a:pt x="69" y="2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06" name="Freeform 139"/>
            <p:cNvSpPr>
              <a:spLocks/>
            </p:cNvSpPr>
            <p:nvPr userDrawn="1"/>
          </p:nvSpPr>
          <p:spPr bwMode="gray">
            <a:xfrm>
              <a:off x="8734426" y="3252788"/>
              <a:ext cx="134938" cy="211138"/>
            </a:xfrm>
            <a:custGeom>
              <a:avLst/>
              <a:gdLst>
                <a:gd name="T0" fmla="*/ 0 w 85"/>
                <a:gd name="T1" fmla="*/ 0 h 133"/>
                <a:gd name="T2" fmla="*/ 74 w 85"/>
                <a:gd name="T3" fmla="*/ 133 h 133"/>
                <a:gd name="T4" fmla="*/ 85 w 85"/>
                <a:gd name="T5" fmla="*/ 75 h 133"/>
                <a:gd name="T6" fmla="*/ 69 w 85"/>
                <a:gd name="T7" fmla="*/ 23 h 133"/>
                <a:gd name="T8" fmla="*/ 0 w 85"/>
                <a:gd name="T9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133">
                  <a:moveTo>
                    <a:pt x="0" y="0"/>
                  </a:moveTo>
                  <a:lnTo>
                    <a:pt x="74" y="133"/>
                  </a:lnTo>
                  <a:lnTo>
                    <a:pt x="85" y="75"/>
                  </a:lnTo>
                  <a:lnTo>
                    <a:pt x="69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6F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07" name="Freeform 140"/>
            <p:cNvSpPr>
              <a:spLocks/>
            </p:cNvSpPr>
            <p:nvPr userDrawn="1"/>
          </p:nvSpPr>
          <p:spPr bwMode="gray">
            <a:xfrm>
              <a:off x="8734426" y="3252788"/>
              <a:ext cx="134938" cy="211138"/>
            </a:xfrm>
            <a:custGeom>
              <a:avLst/>
              <a:gdLst>
                <a:gd name="T0" fmla="*/ 0 w 85"/>
                <a:gd name="T1" fmla="*/ 0 h 133"/>
                <a:gd name="T2" fmla="*/ 74 w 85"/>
                <a:gd name="T3" fmla="*/ 133 h 133"/>
                <a:gd name="T4" fmla="*/ 85 w 85"/>
                <a:gd name="T5" fmla="*/ 75 h 133"/>
                <a:gd name="T6" fmla="*/ 69 w 85"/>
                <a:gd name="T7" fmla="*/ 23 h 133"/>
                <a:gd name="T8" fmla="*/ 0 w 85"/>
                <a:gd name="T9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133">
                  <a:moveTo>
                    <a:pt x="0" y="0"/>
                  </a:moveTo>
                  <a:lnTo>
                    <a:pt x="74" y="133"/>
                  </a:lnTo>
                  <a:lnTo>
                    <a:pt x="85" y="75"/>
                  </a:lnTo>
                  <a:lnTo>
                    <a:pt x="69" y="2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08" name="Freeform 150"/>
            <p:cNvSpPr>
              <a:spLocks/>
            </p:cNvSpPr>
            <p:nvPr userDrawn="1"/>
          </p:nvSpPr>
          <p:spPr bwMode="gray">
            <a:xfrm>
              <a:off x="8634413" y="5446713"/>
              <a:ext cx="463550" cy="623888"/>
            </a:xfrm>
            <a:custGeom>
              <a:avLst/>
              <a:gdLst>
                <a:gd name="T0" fmla="*/ 201 w 257"/>
                <a:gd name="T1" fmla="*/ 3 h 348"/>
                <a:gd name="T2" fmla="*/ 171 w 257"/>
                <a:gd name="T3" fmla="*/ 43 h 348"/>
                <a:gd name="T4" fmla="*/ 245 w 257"/>
                <a:gd name="T5" fmla="*/ 322 h 348"/>
                <a:gd name="T6" fmla="*/ 257 w 257"/>
                <a:gd name="T7" fmla="*/ 329 h 348"/>
                <a:gd name="T8" fmla="*/ 109 w 257"/>
                <a:gd name="T9" fmla="*/ 318 h 348"/>
                <a:gd name="T10" fmla="*/ 47 w 257"/>
                <a:gd name="T11" fmla="*/ 87 h 348"/>
                <a:gd name="T12" fmla="*/ 201 w 257"/>
                <a:gd name="T13" fmla="*/ 3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7" h="348">
                  <a:moveTo>
                    <a:pt x="201" y="3"/>
                  </a:moveTo>
                  <a:cubicBezTo>
                    <a:pt x="190" y="15"/>
                    <a:pt x="179" y="28"/>
                    <a:pt x="171" y="43"/>
                  </a:cubicBezTo>
                  <a:cubicBezTo>
                    <a:pt x="114" y="141"/>
                    <a:pt x="147" y="266"/>
                    <a:pt x="245" y="322"/>
                  </a:cubicBezTo>
                  <a:cubicBezTo>
                    <a:pt x="249" y="325"/>
                    <a:pt x="253" y="327"/>
                    <a:pt x="257" y="329"/>
                  </a:cubicBezTo>
                  <a:cubicBezTo>
                    <a:pt x="210" y="348"/>
                    <a:pt x="156" y="346"/>
                    <a:pt x="109" y="318"/>
                  </a:cubicBezTo>
                  <a:cubicBezTo>
                    <a:pt x="28" y="271"/>
                    <a:pt x="0" y="168"/>
                    <a:pt x="47" y="87"/>
                  </a:cubicBezTo>
                  <a:cubicBezTo>
                    <a:pt x="80" y="30"/>
                    <a:pt x="140" y="0"/>
                    <a:pt x="201" y="3"/>
                  </a:cubicBezTo>
                </a:path>
              </a:pathLst>
            </a:custGeom>
            <a:solidFill>
              <a:srgbClr val="9AB2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09" name="Freeform 151"/>
            <p:cNvSpPr>
              <a:spLocks noEditPoints="1"/>
            </p:cNvSpPr>
            <p:nvPr userDrawn="1"/>
          </p:nvSpPr>
          <p:spPr bwMode="gray">
            <a:xfrm>
              <a:off x="8702676" y="5491163"/>
              <a:ext cx="561975" cy="528638"/>
            </a:xfrm>
            <a:custGeom>
              <a:avLst/>
              <a:gdLst>
                <a:gd name="T0" fmla="*/ 160 w 311"/>
                <a:gd name="T1" fmla="*/ 63 h 294"/>
                <a:gd name="T2" fmla="*/ 137 w 311"/>
                <a:gd name="T3" fmla="*/ 9 h 294"/>
                <a:gd name="T4" fmla="*/ 133 w 311"/>
                <a:gd name="T5" fmla="*/ 67 h 294"/>
                <a:gd name="T6" fmla="*/ 178 w 311"/>
                <a:gd name="T7" fmla="*/ 44 h 294"/>
                <a:gd name="T8" fmla="*/ 133 w 311"/>
                <a:gd name="T9" fmla="*/ 120 h 294"/>
                <a:gd name="T10" fmla="*/ 178 w 311"/>
                <a:gd name="T11" fmla="*/ 174 h 294"/>
                <a:gd name="T12" fmla="*/ 142 w 311"/>
                <a:gd name="T13" fmla="*/ 174 h 294"/>
                <a:gd name="T14" fmla="*/ 236 w 311"/>
                <a:gd name="T15" fmla="*/ 0 h 294"/>
                <a:gd name="T16" fmla="*/ 208 w 311"/>
                <a:gd name="T17" fmla="*/ 72 h 294"/>
                <a:gd name="T18" fmla="*/ 236 w 311"/>
                <a:gd name="T19" fmla="*/ 0 h 294"/>
                <a:gd name="T20" fmla="*/ 236 w 311"/>
                <a:gd name="T21" fmla="*/ 9 h 294"/>
                <a:gd name="T22" fmla="*/ 199 w 311"/>
                <a:gd name="T23" fmla="*/ 120 h 294"/>
                <a:gd name="T24" fmla="*/ 245 w 311"/>
                <a:gd name="T25" fmla="*/ 174 h 294"/>
                <a:gd name="T26" fmla="*/ 208 w 311"/>
                <a:gd name="T27" fmla="*/ 174 h 294"/>
                <a:gd name="T28" fmla="*/ 240 w 311"/>
                <a:gd name="T29" fmla="*/ 261 h 294"/>
                <a:gd name="T30" fmla="*/ 227 w 311"/>
                <a:gd name="T31" fmla="*/ 222 h 294"/>
                <a:gd name="T32" fmla="*/ 217 w 311"/>
                <a:gd name="T33" fmla="*/ 231 h 294"/>
                <a:gd name="T34" fmla="*/ 204 w 311"/>
                <a:gd name="T35" fmla="*/ 294 h 294"/>
                <a:gd name="T36" fmla="*/ 244 w 311"/>
                <a:gd name="T37" fmla="*/ 291 h 294"/>
                <a:gd name="T38" fmla="*/ 302 w 311"/>
                <a:gd name="T39" fmla="*/ 62 h 294"/>
                <a:gd name="T40" fmla="*/ 284 w 311"/>
                <a:gd name="T41" fmla="*/ 36 h 294"/>
                <a:gd name="T42" fmla="*/ 270 w 311"/>
                <a:gd name="T43" fmla="*/ 72 h 294"/>
                <a:gd name="T44" fmla="*/ 307 w 311"/>
                <a:gd name="T45" fmla="*/ 150 h 294"/>
                <a:gd name="T46" fmla="*/ 293 w 311"/>
                <a:gd name="T47" fmla="*/ 111 h 294"/>
                <a:gd name="T48" fmla="*/ 284 w 311"/>
                <a:gd name="T49" fmla="*/ 120 h 294"/>
                <a:gd name="T50" fmla="*/ 270 w 311"/>
                <a:gd name="T51" fmla="*/ 183 h 294"/>
                <a:gd name="T52" fmla="*/ 307 w 311"/>
                <a:gd name="T53" fmla="*/ 150 h 294"/>
                <a:gd name="T54" fmla="*/ 266 w 311"/>
                <a:gd name="T55" fmla="*/ 231 h 294"/>
                <a:gd name="T56" fmla="*/ 302 w 311"/>
                <a:gd name="T57" fmla="*/ 231 h 294"/>
                <a:gd name="T58" fmla="*/ 36 w 311"/>
                <a:gd name="T59" fmla="*/ 44 h 294"/>
                <a:gd name="T60" fmla="*/ 18 w 311"/>
                <a:gd name="T61" fmla="*/ 48 h 294"/>
                <a:gd name="T62" fmla="*/ 4 w 311"/>
                <a:gd name="T63" fmla="*/ 72 h 294"/>
                <a:gd name="T64" fmla="*/ 41 w 311"/>
                <a:gd name="T65" fmla="*/ 39 h 294"/>
                <a:gd name="T66" fmla="*/ 0 w 311"/>
                <a:gd name="T67" fmla="*/ 174 h 294"/>
                <a:gd name="T68" fmla="*/ 45 w 311"/>
                <a:gd name="T69" fmla="*/ 120 h 294"/>
                <a:gd name="T70" fmla="*/ 9 w 311"/>
                <a:gd name="T71" fmla="*/ 120 h 294"/>
                <a:gd name="T72" fmla="*/ 9 w 311"/>
                <a:gd name="T73" fmla="*/ 222 h 294"/>
                <a:gd name="T74" fmla="*/ 36 w 311"/>
                <a:gd name="T75" fmla="*/ 231 h 294"/>
                <a:gd name="T76" fmla="*/ 36 w 311"/>
                <a:gd name="T77" fmla="*/ 222 h 294"/>
                <a:gd name="T78" fmla="*/ 66 w 311"/>
                <a:gd name="T79" fmla="*/ 63 h 294"/>
                <a:gd name="T80" fmla="*/ 112 w 311"/>
                <a:gd name="T81" fmla="*/ 9 h 294"/>
                <a:gd name="T82" fmla="*/ 75 w 311"/>
                <a:gd name="T83" fmla="*/ 9 h 294"/>
                <a:gd name="T84" fmla="*/ 103 w 311"/>
                <a:gd name="T85" fmla="*/ 155 h 294"/>
                <a:gd name="T86" fmla="*/ 71 w 311"/>
                <a:gd name="T87" fmla="*/ 111 h 294"/>
                <a:gd name="T88" fmla="*/ 84 w 311"/>
                <a:gd name="T89" fmla="*/ 174 h 294"/>
                <a:gd name="T90" fmla="*/ 107 w 311"/>
                <a:gd name="T91" fmla="*/ 183 h 294"/>
                <a:gd name="T92" fmla="*/ 103 w 311"/>
                <a:gd name="T93" fmla="*/ 222 h 294"/>
                <a:gd name="T94" fmla="*/ 75 w 311"/>
                <a:gd name="T95" fmla="*/ 294 h 294"/>
                <a:gd name="T96" fmla="*/ 103 w 311"/>
                <a:gd name="T97" fmla="*/ 222 h 294"/>
                <a:gd name="T98" fmla="*/ 103 w 311"/>
                <a:gd name="T99" fmla="*/ 231 h 294"/>
                <a:gd name="T100" fmla="*/ 169 w 311"/>
                <a:gd name="T101" fmla="*/ 284 h 294"/>
                <a:gd name="T102" fmla="*/ 133 w 311"/>
                <a:gd name="T103" fmla="*/ 226 h 294"/>
                <a:gd name="T104" fmla="*/ 137 w 311"/>
                <a:gd name="T105" fmla="*/ 284 h 294"/>
                <a:gd name="T106" fmla="*/ 178 w 311"/>
                <a:gd name="T107" fmla="*/ 289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11" h="294">
                  <a:moveTo>
                    <a:pt x="174" y="39"/>
                  </a:moveTo>
                  <a:cubicBezTo>
                    <a:pt x="170" y="39"/>
                    <a:pt x="169" y="41"/>
                    <a:pt x="169" y="44"/>
                  </a:cubicBezTo>
                  <a:cubicBezTo>
                    <a:pt x="169" y="63"/>
                    <a:pt x="169" y="63"/>
                    <a:pt x="169" y="63"/>
                  </a:cubicBezTo>
                  <a:cubicBezTo>
                    <a:pt x="160" y="63"/>
                    <a:pt x="160" y="63"/>
                    <a:pt x="160" y="63"/>
                  </a:cubicBezTo>
                  <a:cubicBezTo>
                    <a:pt x="160" y="0"/>
                    <a:pt x="160" y="0"/>
                    <a:pt x="160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35" y="0"/>
                    <a:pt x="133" y="1"/>
                    <a:pt x="133" y="5"/>
                  </a:cubicBezTo>
                  <a:cubicBezTo>
                    <a:pt x="133" y="8"/>
                    <a:pt x="135" y="9"/>
                    <a:pt x="137" y="9"/>
                  </a:cubicBezTo>
                  <a:cubicBezTo>
                    <a:pt x="151" y="9"/>
                    <a:pt x="151" y="9"/>
                    <a:pt x="151" y="9"/>
                  </a:cubicBezTo>
                  <a:cubicBezTo>
                    <a:pt x="151" y="63"/>
                    <a:pt x="151" y="63"/>
                    <a:pt x="151" y="63"/>
                  </a:cubicBezTo>
                  <a:cubicBezTo>
                    <a:pt x="137" y="63"/>
                    <a:pt x="137" y="63"/>
                    <a:pt x="137" y="63"/>
                  </a:cubicBezTo>
                  <a:cubicBezTo>
                    <a:pt x="135" y="63"/>
                    <a:pt x="133" y="64"/>
                    <a:pt x="133" y="67"/>
                  </a:cubicBezTo>
                  <a:cubicBezTo>
                    <a:pt x="133" y="71"/>
                    <a:pt x="135" y="72"/>
                    <a:pt x="137" y="72"/>
                  </a:cubicBezTo>
                  <a:cubicBezTo>
                    <a:pt x="174" y="72"/>
                    <a:pt x="174" y="72"/>
                    <a:pt x="174" y="72"/>
                  </a:cubicBezTo>
                  <a:cubicBezTo>
                    <a:pt x="176" y="72"/>
                    <a:pt x="178" y="71"/>
                    <a:pt x="178" y="67"/>
                  </a:cubicBezTo>
                  <a:cubicBezTo>
                    <a:pt x="178" y="44"/>
                    <a:pt x="178" y="44"/>
                    <a:pt x="178" y="44"/>
                  </a:cubicBezTo>
                  <a:cubicBezTo>
                    <a:pt x="178" y="41"/>
                    <a:pt x="177" y="39"/>
                    <a:pt x="174" y="39"/>
                  </a:cubicBezTo>
                  <a:close/>
                  <a:moveTo>
                    <a:pt x="169" y="111"/>
                  </a:moveTo>
                  <a:cubicBezTo>
                    <a:pt x="142" y="111"/>
                    <a:pt x="142" y="111"/>
                    <a:pt x="142" y="111"/>
                  </a:cubicBezTo>
                  <a:cubicBezTo>
                    <a:pt x="137" y="111"/>
                    <a:pt x="133" y="115"/>
                    <a:pt x="133" y="120"/>
                  </a:cubicBezTo>
                  <a:cubicBezTo>
                    <a:pt x="133" y="174"/>
                    <a:pt x="133" y="174"/>
                    <a:pt x="133" y="174"/>
                  </a:cubicBezTo>
                  <a:cubicBezTo>
                    <a:pt x="133" y="179"/>
                    <a:pt x="137" y="183"/>
                    <a:pt x="142" y="183"/>
                  </a:cubicBezTo>
                  <a:cubicBezTo>
                    <a:pt x="169" y="183"/>
                    <a:pt x="169" y="183"/>
                    <a:pt x="169" y="183"/>
                  </a:cubicBezTo>
                  <a:cubicBezTo>
                    <a:pt x="174" y="183"/>
                    <a:pt x="178" y="179"/>
                    <a:pt x="178" y="174"/>
                  </a:cubicBezTo>
                  <a:cubicBezTo>
                    <a:pt x="178" y="120"/>
                    <a:pt x="178" y="120"/>
                    <a:pt x="178" y="120"/>
                  </a:cubicBezTo>
                  <a:cubicBezTo>
                    <a:pt x="178" y="115"/>
                    <a:pt x="174" y="111"/>
                    <a:pt x="169" y="111"/>
                  </a:cubicBezTo>
                  <a:close/>
                  <a:moveTo>
                    <a:pt x="169" y="174"/>
                  </a:moveTo>
                  <a:cubicBezTo>
                    <a:pt x="142" y="174"/>
                    <a:pt x="142" y="174"/>
                    <a:pt x="142" y="174"/>
                  </a:cubicBezTo>
                  <a:cubicBezTo>
                    <a:pt x="142" y="120"/>
                    <a:pt x="142" y="120"/>
                    <a:pt x="142" y="120"/>
                  </a:cubicBezTo>
                  <a:cubicBezTo>
                    <a:pt x="169" y="120"/>
                    <a:pt x="169" y="120"/>
                    <a:pt x="169" y="120"/>
                  </a:cubicBezTo>
                  <a:lnTo>
                    <a:pt x="169" y="174"/>
                  </a:lnTo>
                  <a:close/>
                  <a:moveTo>
                    <a:pt x="236" y="0"/>
                  </a:moveTo>
                  <a:cubicBezTo>
                    <a:pt x="208" y="0"/>
                    <a:pt x="208" y="0"/>
                    <a:pt x="208" y="0"/>
                  </a:cubicBezTo>
                  <a:cubicBezTo>
                    <a:pt x="203" y="0"/>
                    <a:pt x="199" y="4"/>
                    <a:pt x="199" y="9"/>
                  </a:cubicBezTo>
                  <a:cubicBezTo>
                    <a:pt x="199" y="63"/>
                    <a:pt x="199" y="63"/>
                    <a:pt x="199" y="63"/>
                  </a:cubicBezTo>
                  <a:cubicBezTo>
                    <a:pt x="199" y="68"/>
                    <a:pt x="203" y="72"/>
                    <a:pt x="208" y="72"/>
                  </a:cubicBezTo>
                  <a:cubicBezTo>
                    <a:pt x="236" y="72"/>
                    <a:pt x="236" y="72"/>
                    <a:pt x="236" y="72"/>
                  </a:cubicBezTo>
                  <a:cubicBezTo>
                    <a:pt x="241" y="72"/>
                    <a:pt x="245" y="68"/>
                    <a:pt x="245" y="63"/>
                  </a:cubicBezTo>
                  <a:cubicBezTo>
                    <a:pt x="245" y="9"/>
                    <a:pt x="245" y="9"/>
                    <a:pt x="245" y="9"/>
                  </a:cubicBezTo>
                  <a:cubicBezTo>
                    <a:pt x="245" y="4"/>
                    <a:pt x="241" y="0"/>
                    <a:pt x="236" y="0"/>
                  </a:cubicBezTo>
                  <a:close/>
                  <a:moveTo>
                    <a:pt x="236" y="63"/>
                  </a:moveTo>
                  <a:cubicBezTo>
                    <a:pt x="208" y="63"/>
                    <a:pt x="208" y="63"/>
                    <a:pt x="208" y="63"/>
                  </a:cubicBezTo>
                  <a:cubicBezTo>
                    <a:pt x="208" y="9"/>
                    <a:pt x="208" y="9"/>
                    <a:pt x="208" y="9"/>
                  </a:cubicBezTo>
                  <a:cubicBezTo>
                    <a:pt x="236" y="9"/>
                    <a:pt x="236" y="9"/>
                    <a:pt x="236" y="9"/>
                  </a:cubicBezTo>
                  <a:lnTo>
                    <a:pt x="236" y="63"/>
                  </a:lnTo>
                  <a:close/>
                  <a:moveTo>
                    <a:pt x="236" y="111"/>
                  </a:moveTo>
                  <a:cubicBezTo>
                    <a:pt x="208" y="111"/>
                    <a:pt x="208" y="111"/>
                    <a:pt x="208" y="111"/>
                  </a:cubicBezTo>
                  <a:cubicBezTo>
                    <a:pt x="203" y="111"/>
                    <a:pt x="199" y="115"/>
                    <a:pt x="199" y="120"/>
                  </a:cubicBezTo>
                  <a:cubicBezTo>
                    <a:pt x="199" y="174"/>
                    <a:pt x="199" y="174"/>
                    <a:pt x="199" y="174"/>
                  </a:cubicBezTo>
                  <a:cubicBezTo>
                    <a:pt x="199" y="179"/>
                    <a:pt x="203" y="183"/>
                    <a:pt x="208" y="183"/>
                  </a:cubicBezTo>
                  <a:cubicBezTo>
                    <a:pt x="236" y="183"/>
                    <a:pt x="236" y="183"/>
                    <a:pt x="236" y="183"/>
                  </a:cubicBezTo>
                  <a:cubicBezTo>
                    <a:pt x="241" y="183"/>
                    <a:pt x="245" y="179"/>
                    <a:pt x="245" y="174"/>
                  </a:cubicBezTo>
                  <a:cubicBezTo>
                    <a:pt x="245" y="120"/>
                    <a:pt x="245" y="120"/>
                    <a:pt x="245" y="120"/>
                  </a:cubicBezTo>
                  <a:cubicBezTo>
                    <a:pt x="245" y="115"/>
                    <a:pt x="241" y="111"/>
                    <a:pt x="236" y="111"/>
                  </a:cubicBezTo>
                  <a:close/>
                  <a:moveTo>
                    <a:pt x="236" y="174"/>
                  </a:moveTo>
                  <a:cubicBezTo>
                    <a:pt x="208" y="174"/>
                    <a:pt x="208" y="174"/>
                    <a:pt x="208" y="174"/>
                  </a:cubicBezTo>
                  <a:cubicBezTo>
                    <a:pt x="208" y="120"/>
                    <a:pt x="208" y="120"/>
                    <a:pt x="208" y="120"/>
                  </a:cubicBezTo>
                  <a:cubicBezTo>
                    <a:pt x="236" y="120"/>
                    <a:pt x="236" y="120"/>
                    <a:pt x="236" y="120"/>
                  </a:cubicBezTo>
                  <a:lnTo>
                    <a:pt x="236" y="174"/>
                  </a:lnTo>
                  <a:close/>
                  <a:moveTo>
                    <a:pt x="240" y="261"/>
                  </a:moveTo>
                  <a:cubicBezTo>
                    <a:pt x="237" y="261"/>
                    <a:pt x="236" y="263"/>
                    <a:pt x="236" y="266"/>
                  </a:cubicBezTo>
                  <a:cubicBezTo>
                    <a:pt x="235" y="284"/>
                    <a:pt x="235" y="284"/>
                    <a:pt x="235" y="284"/>
                  </a:cubicBezTo>
                  <a:cubicBezTo>
                    <a:pt x="227" y="284"/>
                    <a:pt x="227" y="284"/>
                    <a:pt x="227" y="284"/>
                  </a:cubicBezTo>
                  <a:cubicBezTo>
                    <a:pt x="227" y="222"/>
                    <a:pt x="227" y="222"/>
                    <a:pt x="227" y="222"/>
                  </a:cubicBezTo>
                  <a:cubicBezTo>
                    <a:pt x="204" y="222"/>
                    <a:pt x="204" y="222"/>
                    <a:pt x="204" y="222"/>
                  </a:cubicBezTo>
                  <a:cubicBezTo>
                    <a:pt x="201" y="222"/>
                    <a:pt x="199" y="223"/>
                    <a:pt x="199" y="226"/>
                  </a:cubicBezTo>
                  <a:cubicBezTo>
                    <a:pt x="199" y="230"/>
                    <a:pt x="201" y="231"/>
                    <a:pt x="204" y="231"/>
                  </a:cubicBezTo>
                  <a:cubicBezTo>
                    <a:pt x="217" y="231"/>
                    <a:pt x="217" y="231"/>
                    <a:pt x="217" y="231"/>
                  </a:cubicBezTo>
                  <a:cubicBezTo>
                    <a:pt x="217" y="284"/>
                    <a:pt x="217" y="284"/>
                    <a:pt x="217" y="284"/>
                  </a:cubicBezTo>
                  <a:cubicBezTo>
                    <a:pt x="204" y="284"/>
                    <a:pt x="204" y="284"/>
                    <a:pt x="204" y="284"/>
                  </a:cubicBezTo>
                  <a:cubicBezTo>
                    <a:pt x="201" y="284"/>
                    <a:pt x="199" y="286"/>
                    <a:pt x="199" y="289"/>
                  </a:cubicBezTo>
                  <a:cubicBezTo>
                    <a:pt x="199" y="292"/>
                    <a:pt x="201" y="294"/>
                    <a:pt x="204" y="294"/>
                  </a:cubicBezTo>
                  <a:cubicBezTo>
                    <a:pt x="240" y="294"/>
                    <a:pt x="240" y="294"/>
                    <a:pt x="240" y="294"/>
                  </a:cubicBezTo>
                  <a:cubicBezTo>
                    <a:pt x="240" y="294"/>
                    <a:pt x="240" y="294"/>
                    <a:pt x="240" y="294"/>
                  </a:cubicBezTo>
                  <a:cubicBezTo>
                    <a:pt x="242" y="294"/>
                    <a:pt x="244" y="293"/>
                    <a:pt x="244" y="291"/>
                  </a:cubicBezTo>
                  <a:cubicBezTo>
                    <a:pt x="244" y="291"/>
                    <a:pt x="244" y="291"/>
                    <a:pt x="244" y="291"/>
                  </a:cubicBezTo>
                  <a:cubicBezTo>
                    <a:pt x="245" y="290"/>
                    <a:pt x="245" y="290"/>
                    <a:pt x="245" y="289"/>
                  </a:cubicBezTo>
                  <a:cubicBezTo>
                    <a:pt x="245" y="266"/>
                    <a:pt x="245" y="266"/>
                    <a:pt x="245" y="266"/>
                  </a:cubicBezTo>
                  <a:cubicBezTo>
                    <a:pt x="245" y="263"/>
                    <a:pt x="243" y="261"/>
                    <a:pt x="240" y="261"/>
                  </a:cubicBezTo>
                  <a:close/>
                  <a:moveTo>
                    <a:pt x="302" y="62"/>
                  </a:moveTo>
                  <a:cubicBezTo>
                    <a:pt x="302" y="63"/>
                    <a:pt x="302" y="63"/>
                    <a:pt x="302" y="63"/>
                  </a:cubicBezTo>
                  <a:cubicBezTo>
                    <a:pt x="293" y="63"/>
                    <a:pt x="293" y="63"/>
                    <a:pt x="293" y="63"/>
                  </a:cubicBezTo>
                  <a:cubicBezTo>
                    <a:pt x="293" y="48"/>
                    <a:pt x="293" y="48"/>
                    <a:pt x="293" y="48"/>
                  </a:cubicBezTo>
                  <a:cubicBezTo>
                    <a:pt x="290" y="44"/>
                    <a:pt x="287" y="40"/>
                    <a:pt x="284" y="36"/>
                  </a:cubicBezTo>
                  <a:cubicBezTo>
                    <a:pt x="284" y="63"/>
                    <a:pt x="284" y="63"/>
                    <a:pt x="284" y="63"/>
                  </a:cubicBezTo>
                  <a:cubicBezTo>
                    <a:pt x="270" y="63"/>
                    <a:pt x="270" y="63"/>
                    <a:pt x="270" y="63"/>
                  </a:cubicBezTo>
                  <a:cubicBezTo>
                    <a:pt x="268" y="63"/>
                    <a:pt x="266" y="64"/>
                    <a:pt x="266" y="67"/>
                  </a:cubicBezTo>
                  <a:cubicBezTo>
                    <a:pt x="266" y="71"/>
                    <a:pt x="268" y="72"/>
                    <a:pt x="270" y="72"/>
                  </a:cubicBezTo>
                  <a:cubicBezTo>
                    <a:pt x="307" y="72"/>
                    <a:pt x="307" y="72"/>
                    <a:pt x="307" y="72"/>
                  </a:cubicBezTo>
                  <a:cubicBezTo>
                    <a:pt x="307" y="72"/>
                    <a:pt x="307" y="72"/>
                    <a:pt x="307" y="72"/>
                  </a:cubicBezTo>
                  <a:cubicBezTo>
                    <a:pt x="306" y="69"/>
                    <a:pt x="304" y="65"/>
                    <a:pt x="302" y="62"/>
                  </a:cubicBezTo>
                  <a:close/>
                  <a:moveTo>
                    <a:pt x="307" y="150"/>
                  </a:moveTo>
                  <a:cubicBezTo>
                    <a:pt x="303" y="150"/>
                    <a:pt x="302" y="152"/>
                    <a:pt x="302" y="155"/>
                  </a:cubicBezTo>
                  <a:cubicBezTo>
                    <a:pt x="302" y="174"/>
                    <a:pt x="302" y="174"/>
                    <a:pt x="302" y="174"/>
                  </a:cubicBezTo>
                  <a:cubicBezTo>
                    <a:pt x="293" y="174"/>
                    <a:pt x="293" y="174"/>
                    <a:pt x="293" y="174"/>
                  </a:cubicBezTo>
                  <a:cubicBezTo>
                    <a:pt x="293" y="111"/>
                    <a:pt x="293" y="111"/>
                    <a:pt x="293" y="111"/>
                  </a:cubicBezTo>
                  <a:cubicBezTo>
                    <a:pt x="270" y="111"/>
                    <a:pt x="270" y="111"/>
                    <a:pt x="270" y="111"/>
                  </a:cubicBezTo>
                  <a:cubicBezTo>
                    <a:pt x="268" y="111"/>
                    <a:pt x="266" y="112"/>
                    <a:pt x="266" y="116"/>
                  </a:cubicBezTo>
                  <a:cubicBezTo>
                    <a:pt x="266" y="119"/>
                    <a:pt x="268" y="120"/>
                    <a:pt x="270" y="120"/>
                  </a:cubicBezTo>
                  <a:cubicBezTo>
                    <a:pt x="284" y="120"/>
                    <a:pt x="284" y="120"/>
                    <a:pt x="284" y="120"/>
                  </a:cubicBezTo>
                  <a:cubicBezTo>
                    <a:pt x="284" y="174"/>
                    <a:pt x="284" y="174"/>
                    <a:pt x="284" y="174"/>
                  </a:cubicBezTo>
                  <a:cubicBezTo>
                    <a:pt x="270" y="174"/>
                    <a:pt x="270" y="174"/>
                    <a:pt x="270" y="174"/>
                  </a:cubicBezTo>
                  <a:cubicBezTo>
                    <a:pt x="268" y="174"/>
                    <a:pt x="266" y="175"/>
                    <a:pt x="266" y="178"/>
                  </a:cubicBezTo>
                  <a:cubicBezTo>
                    <a:pt x="266" y="182"/>
                    <a:pt x="268" y="183"/>
                    <a:pt x="270" y="183"/>
                  </a:cubicBezTo>
                  <a:cubicBezTo>
                    <a:pt x="307" y="183"/>
                    <a:pt x="307" y="183"/>
                    <a:pt x="307" y="183"/>
                  </a:cubicBezTo>
                  <a:cubicBezTo>
                    <a:pt x="309" y="183"/>
                    <a:pt x="311" y="182"/>
                    <a:pt x="311" y="178"/>
                  </a:cubicBezTo>
                  <a:cubicBezTo>
                    <a:pt x="311" y="155"/>
                    <a:pt x="311" y="155"/>
                    <a:pt x="311" y="155"/>
                  </a:cubicBezTo>
                  <a:cubicBezTo>
                    <a:pt x="311" y="152"/>
                    <a:pt x="310" y="150"/>
                    <a:pt x="307" y="150"/>
                  </a:cubicBezTo>
                  <a:close/>
                  <a:moveTo>
                    <a:pt x="307" y="223"/>
                  </a:moveTo>
                  <a:cubicBezTo>
                    <a:pt x="305" y="222"/>
                    <a:pt x="304" y="222"/>
                    <a:pt x="302" y="222"/>
                  </a:cubicBezTo>
                  <a:cubicBezTo>
                    <a:pt x="275" y="222"/>
                    <a:pt x="275" y="222"/>
                    <a:pt x="275" y="222"/>
                  </a:cubicBezTo>
                  <a:cubicBezTo>
                    <a:pt x="270" y="222"/>
                    <a:pt x="266" y="226"/>
                    <a:pt x="266" y="231"/>
                  </a:cubicBezTo>
                  <a:cubicBezTo>
                    <a:pt x="266" y="276"/>
                    <a:pt x="266" y="276"/>
                    <a:pt x="266" y="276"/>
                  </a:cubicBezTo>
                  <a:cubicBezTo>
                    <a:pt x="269" y="273"/>
                    <a:pt x="272" y="270"/>
                    <a:pt x="275" y="267"/>
                  </a:cubicBezTo>
                  <a:cubicBezTo>
                    <a:pt x="275" y="231"/>
                    <a:pt x="275" y="231"/>
                    <a:pt x="275" y="231"/>
                  </a:cubicBezTo>
                  <a:cubicBezTo>
                    <a:pt x="302" y="231"/>
                    <a:pt x="302" y="231"/>
                    <a:pt x="302" y="231"/>
                  </a:cubicBezTo>
                  <a:cubicBezTo>
                    <a:pt x="302" y="232"/>
                    <a:pt x="302" y="232"/>
                    <a:pt x="302" y="232"/>
                  </a:cubicBezTo>
                  <a:cubicBezTo>
                    <a:pt x="304" y="229"/>
                    <a:pt x="305" y="226"/>
                    <a:pt x="307" y="223"/>
                  </a:cubicBezTo>
                  <a:close/>
                  <a:moveTo>
                    <a:pt x="41" y="39"/>
                  </a:moveTo>
                  <a:cubicBezTo>
                    <a:pt x="37" y="39"/>
                    <a:pt x="36" y="41"/>
                    <a:pt x="36" y="44"/>
                  </a:cubicBezTo>
                  <a:cubicBezTo>
                    <a:pt x="36" y="63"/>
                    <a:pt x="36" y="63"/>
                    <a:pt x="36" y="63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27" y="37"/>
                    <a:pt x="27" y="37"/>
                    <a:pt x="27" y="37"/>
                  </a:cubicBezTo>
                  <a:cubicBezTo>
                    <a:pt x="24" y="40"/>
                    <a:pt x="21" y="44"/>
                    <a:pt x="18" y="48"/>
                  </a:cubicBezTo>
                  <a:cubicBezTo>
                    <a:pt x="18" y="63"/>
                    <a:pt x="18" y="63"/>
                    <a:pt x="18" y="63"/>
                  </a:cubicBezTo>
                  <a:cubicBezTo>
                    <a:pt x="9" y="63"/>
                    <a:pt x="9" y="63"/>
                    <a:pt x="9" y="63"/>
                  </a:cubicBezTo>
                  <a:cubicBezTo>
                    <a:pt x="7" y="66"/>
                    <a:pt x="5" y="69"/>
                    <a:pt x="4" y="72"/>
                  </a:cubicBezTo>
                  <a:cubicBezTo>
                    <a:pt x="4" y="72"/>
                    <a:pt x="4" y="72"/>
                    <a:pt x="4" y="72"/>
                  </a:cubicBezTo>
                  <a:cubicBezTo>
                    <a:pt x="41" y="72"/>
                    <a:pt x="41" y="72"/>
                    <a:pt x="41" y="72"/>
                  </a:cubicBezTo>
                  <a:cubicBezTo>
                    <a:pt x="43" y="72"/>
                    <a:pt x="45" y="71"/>
                    <a:pt x="45" y="67"/>
                  </a:cubicBezTo>
                  <a:cubicBezTo>
                    <a:pt x="45" y="44"/>
                    <a:pt x="45" y="44"/>
                    <a:pt x="45" y="44"/>
                  </a:cubicBezTo>
                  <a:cubicBezTo>
                    <a:pt x="45" y="41"/>
                    <a:pt x="44" y="39"/>
                    <a:pt x="41" y="39"/>
                  </a:cubicBezTo>
                  <a:close/>
                  <a:moveTo>
                    <a:pt x="36" y="111"/>
                  </a:moveTo>
                  <a:cubicBezTo>
                    <a:pt x="9" y="111"/>
                    <a:pt x="9" y="111"/>
                    <a:pt x="9" y="111"/>
                  </a:cubicBezTo>
                  <a:cubicBezTo>
                    <a:pt x="4" y="111"/>
                    <a:pt x="0" y="115"/>
                    <a:pt x="0" y="120"/>
                  </a:cubicBezTo>
                  <a:cubicBezTo>
                    <a:pt x="0" y="174"/>
                    <a:pt x="0" y="174"/>
                    <a:pt x="0" y="174"/>
                  </a:cubicBezTo>
                  <a:cubicBezTo>
                    <a:pt x="0" y="179"/>
                    <a:pt x="4" y="183"/>
                    <a:pt x="9" y="183"/>
                  </a:cubicBezTo>
                  <a:cubicBezTo>
                    <a:pt x="36" y="183"/>
                    <a:pt x="36" y="183"/>
                    <a:pt x="36" y="183"/>
                  </a:cubicBezTo>
                  <a:cubicBezTo>
                    <a:pt x="41" y="183"/>
                    <a:pt x="45" y="179"/>
                    <a:pt x="45" y="174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45" y="115"/>
                    <a:pt x="41" y="111"/>
                    <a:pt x="36" y="111"/>
                  </a:cubicBezTo>
                  <a:close/>
                  <a:moveTo>
                    <a:pt x="36" y="174"/>
                  </a:moveTo>
                  <a:cubicBezTo>
                    <a:pt x="9" y="174"/>
                    <a:pt x="9" y="174"/>
                    <a:pt x="9" y="174"/>
                  </a:cubicBezTo>
                  <a:cubicBezTo>
                    <a:pt x="9" y="120"/>
                    <a:pt x="9" y="120"/>
                    <a:pt x="9" y="120"/>
                  </a:cubicBezTo>
                  <a:cubicBezTo>
                    <a:pt x="36" y="120"/>
                    <a:pt x="36" y="120"/>
                    <a:pt x="36" y="120"/>
                  </a:cubicBezTo>
                  <a:lnTo>
                    <a:pt x="36" y="174"/>
                  </a:lnTo>
                  <a:close/>
                  <a:moveTo>
                    <a:pt x="36" y="222"/>
                  </a:moveTo>
                  <a:cubicBezTo>
                    <a:pt x="9" y="222"/>
                    <a:pt x="9" y="222"/>
                    <a:pt x="9" y="222"/>
                  </a:cubicBezTo>
                  <a:cubicBezTo>
                    <a:pt x="7" y="222"/>
                    <a:pt x="6" y="222"/>
                    <a:pt x="4" y="223"/>
                  </a:cubicBezTo>
                  <a:cubicBezTo>
                    <a:pt x="6" y="226"/>
                    <a:pt x="7" y="229"/>
                    <a:pt x="9" y="232"/>
                  </a:cubicBezTo>
                  <a:cubicBezTo>
                    <a:pt x="9" y="231"/>
                    <a:pt x="9" y="231"/>
                    <a:pt x="9" y="231"/>
                  </a:cubicBezTo>
                  <a:cubicBezTo>
                    <a:pt x="36" y="231"/>
                    <a:pt x="36" y="231"/>
                    <a:pt x="36" y="231"/>
                  </a:cubicBezTo>
                  <a:cubicBezTo>
                    <a:pt x="36" y="267"/>
                    <a:pt x="36" y="267"/>
                    <a:pt x="36" y="267"/>
                  </a:cubicBezTo>
                  <a:cubicBezTo>
                    <a:pt x="39" y="270"/>
                    <a:pt x="42" y="273"/>
                    <a:pt x="45" y="275"/>
                  </a:cubicBezTo>
                  <a:cubicBezTo>
                    <a:pt x="45" y="231"/>
                    <a:pt x="45" y="231"/>
                    <a:pt x="45" y="231"/>
                  </a:cubicBezTo>
                  <a:cubicBezTo>
                    <a:pt x="45" y="226"/>
                    <a:pt x="41" y="222"/>
                    <a:pt x="36" y="222"/>
                  </a:cubicBezTo>
                  <a:close/>
                  <a:moveTo>
                    <a:pt x="103" y="0"/>
                  </a:moveTo>
                  <a:cubicBezTo>
                    <a:pt x="75" y="0"/>
                    <a:pt x="75" y="0"/>
                    <a:pt x="75" y="0"/>
                  </a:cubicBezTo>
                  <a:cubicBezTo>
                    <a:pt x="70" y="0"/>
                    <a:pt x="66" y="4"/>
                    <a:pt x="66" y="9"/>
                  </a:cubicBezTo>
                  <a:cubicBezTo>
                    <a:pt x="66" y="63"/>
                    <a:pt x="66" y="63"/>
                    <a:pt x="66" y="63"/>
                  </a:cubicBezTo>
                  <a:cubicBezTo>
                    <a:pt x="66" y="68"/>
                    <a:pt x="70" y="72"/>
                    <a:pt x="75" y="72"/>
                  </a:cubicBezTo>
                  <a:cubicBezTo>
                    <a:pt x="103" y="72"/>
                    <a:pt x="103" y="72"/>
                    <a:pt x="103" y="72"/>
                  </a:cubicBezTo>
                  <a:cubicBezTo>
                    <a:pt x="108" y="72"/>
                    <a:pt x="112" y="68"/>
                    <a:pt x="112" y="63"/>
                  </a:cubicBezTo>
                  <a:cubicBezTo>
                    <a:pt x="112" y="9"/>
                    <a:pt x="112" y="9"/>
                    <a:pt x="112" y="9"/>
                  </a:cubicBezTo>
                  <a:cubicBezTo>
                    <a:pt x="112" y="4"/>
                    <a:pt x="108" y="0"/>
                    <a:pt x="103" y="0"/>
                  </a:cubicBezTo>
                  <a:close/>
                  <a:moveTo>
                    <a:pt x="103" y="63"/>
                  </a:moveTo>
                  <a:cubicBezTo>
                    <a:pt x="75" y="63"/>
                    <a:pt x="75" y="63"/>
                    <a:pt x="75" y="63"/>
                  </a:cubicBezTo>
                  <a:cubicBezTo>
                    <a:pt x="75" y="9"/>
                    <a:pt x="75" y="9"/>
                    <a:pt x="75" y="9"/>
                  </a:cubicBezTo>
                  <a:cubicBezTo>
                    <a:pt x="103" y="9"/>
                    <a:pt x="103" y="9"/>
                    <a:pt x="103" y="9"/>
                  </a:cubicBezTo>
                  <a:lnTo>
                    <a:pt x="103" y="63"/>
                  </a:lnTo>
                  <a:close/>
                  <a:moveTo>
                    <a:pt x="107" y="150"/>
                  </a:moveTo>
                  <a:cubicBezTo>
                    <a:pt x="104" y="150"/>
                    <a:pt x="103" y="152"/>
                    <a:pt x="103" y="155"/>
                  </a:cubicBezTo>
                  <a:cubicBezTo>
                    <a:pt x="103" y="174"/>
                    <a:pt x="103" y="174"/>
                    <a:pt x="103" y="174"/>
                  </a:cubicBezTo>
                  <a:cubicBezTo>
                    <a:pt x="94" y="174"/>
                    <a:pt x="94" y="174"/>
                    <a:pt x="94" y="174"/>
                  </a:cubicBezTo>
                  <a:cubicBezTo>
                    <a:pt x="94" y="111"/>
                    <a:pt x="94" y="111"/>
                    <a:pt x="94" y="111"/>
                  </a:cubicBezTo>
                  <a:cubicBezTo>
                    <a:pt x="71" y="111"/>
                    <a:pt x="71" y="111"/>
                    <a:pt x="71" y="111"/>
                  </a:cubicBezTo>
                  <a:cubicBezTo>
                    <a:pt x="68" y="111"/>
                    <a:pt x="66" y="112"/>
                    <a:pt x="66" y="116"/>
                  </a:cubicBezTo>
                  <a:cubicBezTo>
                    <a:pt x="66" y="119"/>
                    <a:pt x="68" y="120"/>
                    <a:pt x="71" y="120"/>
                  </a:cubicBezTo>
                  <a:cubicBezTo>
                    <a:pt x="84" y="120"/>
                    <a:pt x="84" y="120"/>
                    <a:pt x="84" y="120"/>
                  </a:cubicBezTo>
                  <a:cubicBezTo>
                    <a:pt x="84" y="174"/>
                    <a:pt x="84" y="174"/>
                    <a:pt x="84" y="174"/>
                  </a:cubicBezTo>
                  <a:cubicBezTo>
                    <a:pt x="71" y="174"/>
                    <a:pt x="71" y="174"/>
                    <a:pt x="71" y="174"/>
                  </a:cubicBezTo>
                  <a:cubicBezTo>
                    <a:pt x="68" y="174"/>
                    <a:pt x="66" y="175"/>
                    <a:pt x="66" y="178"/>
                  </a:cubicBezTo>
                  <a:cubicBezTo>
                    <a:pt x="66" y="181"/>
                    <a:pt x="68" y="183"/>
                    <a:pt x="71" y="183"/>
                  </a:cubicBezTo>
                  <a:cubicBezTo>
                    <a:pt x="107" y="183"/>
                    <a:pt x="107" y="183"/>
                    <a:pt x="107" y="183"/>
                  </a:cubicBezTo>
                  <a:cubicBezTo>
                    <a:pt x="110" y="183"/>
                    <a:pt x="112" y="181"/>
                    <a:pt x="112" y="178"/>
                  </a:cubicBezTo>
                  <a:cubicBezTo>
                    <a:pt x="112" y="155"/>
                    <a:pt x="112" y="155"/>
                    <a:pt x="112" y="155"/>
                  </a:cubicBezTo>
                  <a:cubicBezTo>
                    <a:pt x="112" y="152"/>
                    <a:pt x="111" y="150"/>
                    <a:pt x="107" y="150"/>
                  </a:cubicBezTo>
                  <a:close/>
                  <a:moveTo>
                    <a:pt x="103" y="222"/>
                  </a:moveTo>
                  <a:cubicBezTo>
                    <a:pt x="75" y="222"/>
                    <a:pt x="75" y="222"/>
                    <a:pt x="75" y="222"/>
                  </a:cubicBezTo>
                  <a:cubicBezTo>
                    <a:pt x="70" y="222"/>
                    <a:pt x="66" y="226"/>
                    <a:pt x="66" y="231"/>
                  </a:cubicBezTo>
                  <a:cubicBezTo>
                    <a:pt x="66" y="284"/>
                    <a:pt x="66" y="284"/>
                    <a:pt x="66" y="284"/>
                  </a:cubicBezTo>
                  <a:cubicBezTo>
                    <a:pt x="66" y="290"/>
                    <a:pt x="70" y="294"/>
                    <a:pt x="75" y="294"/>
                  </a:cubicBezTo>
                  <a:cubicBezTo>
                    <a:pt x="103" y="294"/>
                    <a:pt x="103" y="294"/>
                    <a:pt x="103" y="294"/>
                  </a:cubicBezTo>
                  <a:cubicBezTo>
                    <a:pt x="108" y="294"/>
                    <a:pt x="112" y="290"/>
                    <a:pt x="112" y="284"/>
                  </a:cubicBezTo>
                  <a:cubicBezTo>
                    <a:pt x="112" y="231"/>
                    <a:pt x="112" y="231"/>
                    <a:pt x="112" y="231"/>
                  </a:cubicBezTo>
                  <a:cubicBezTo>
                    <a:pt x="112" y="226"/>
                    <a:pt x="108" y="222"/>
                    <a:pt x="103" y="222"/>
                  </a:cubicBezTo>
                  <a:close/>
                  <a:moveTo>
                    <a:pt x="103" y="284"/>
                  </a:moveTo>
                  <a:cubicBezTo>
                    <a:pt x="75" y="284"/>
                    <a:pt x="75" y="284"/>
                    <a:pt x="75" y="284"/>
                  </a:cubicBezTo>
                  <a:cubicBezTo>
                    <a:pt x="75" y="231"/>
                    <a:pt x="75" y="231"/>
                    <a:pt x="75" y="231"/>
                  </a:cubicBezTo>
                  <a:cubicBezTo>
                    <a:pt x="103" y="231"/>
                    <a:pt x="103" y="231"/>
                    <a:pt x="103" y="231"/>
                  </a:cubicBezTo>
                  <a:lnTo>
                    <a:pt x="103" y="284"/>
                  </a:lnTo>
                  <a:close/>
                  <a:moveTo>
                    <a:pt x="174" y="261"/>
                  </a:moveTo>
                  <a:cubicBezTo>
                    <a:pt x="170" y="261"/>
                    <a:pt x="169" y="263"/>
                    <a:pt x="169" y="266"/>
                  </a:cubicBezTo>
                  <a:cubicBezTo>
                    <a:pt x="169" y="284"/>
                    <a:pt x="169" y="284"/>
                    <a:pt x="169" y="284"/>
                  </a:cubicBezTo>
                  <a:cubicBezTo>
                    <a:pt x="160" y="284"/>
                    <a:pt x="160" y="284"/>
                    <a:pt x="160" y="284"/>
                  </a:cubicBezTo>
                  <a:cubicBezTo>
                    <a:pt x="160" y="222"/>
                    <a:pt x="160" y="222"/>
                    <a:pt x="160" y="222"/>
                  </a:cubicBezTo>
                  <a:cubicBezTo>
                    <a:pt x="137" y="222"/>
                    <a:pt x="137" y="222"/>
                    <a:pt x="137" y="222"/>
                  </a:cubicBezTo>
                  <a:cubicBezTo>
                    <a:pt x="135" y="222"/>
                    <a:pt x="133" y="223"/>
                    <a:pt x="133" y="226"/>
                  </a:cubicBezTo>
                  <a:cubicBezTo>
                    <a:pt x="133" y="230"/>
                    <a:pt x="135" y="231"/>
                    <a:pt x="137" y="231"/>
                  </a:cubicBezTo>
                  <a:cubicBezTo>
                    <a:pt x="151" y="231"/>
                    <a:pt x="151" y="231"/>
                    <a:pt x="151" y="231"/>
                  </a:cubicBezTo>
                  <a:cubicBezTo>
                    <a:pt x="151" y="284"/>
                    <a:pt x="151" y="284"/>
                    <a:pt x="151" y="284"/>
                  </a:cubicBezTo>
                  <a:cubicBezTo>
                    <a:pt x="137" y="284"/>
                    <a:pt x="137" y="284"/>
                    <a:pt x="137" y="284"/>
                  </a:cubicBezTo>
                  <a:cubicBezTo>
                    <a:pt x="135" y="284"/>
                    <a:pt x="133" y="286"/>
                    <a:pt x="133" y="289"/>
                  </a:cubicBezTo>
                  <a:cubicBezTo>
                    <a:pt x="133" y="292"/>
                    <a:pt x="135" y="294"/>
                    <a:pt x="137" y="294"/>
                  </a:cubicBezTo>
                  <a:cubicBezTo>
                    <a:pt x="174" y="294"/>
                    <a:pt x="174" y="294"/>
                    <a:pt x="174" y="294"/>
                  </a:cubicBezTo>
                  <a:cubicBezTo>
                    <a:pt x="176" y="294"/>
                    <a:pt x="178" y="292"/>
                    <a:pt x="178" y="289"/>
                  </a:cubicBezTo>
                  <a:cubicBezTo>
                    <a:pt x="178" y="266"/>
                    <a:pt x="178" y="266"/>
                    <a:pt x="178" y="266"/>
                  </a:cubicBezTo>
                  <a:cubicBezTo>
                    <a:pt x="178" y="263"/>
                    <a:pt x="177" y="261"/>
                    <a:pt x="174" y="26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10" name="Freeform 152"/>
            <p:cNvSpPr>
              <a:spLocks noEditPoints="1"/>
            </p:cNvSpPr>
            <p:nvPr userDrawn="1"/>
          </p:nvSpPr>
          <p:spPr bwMode="gray">
            <a:xfrm>
              <a:off x="8702676" y="5491163"/>
              <a:ext cx="322263" cy="528638"/>
            </a:xfrm>
            <a:custGeom>
              <a:avLst/>
              <a:gdLst>
                <a:gd name="T0" fmla="*/ 133 w 178"/>
                <a:gd name="T1" fmla="*/ 5 h 294"/>
                <a:gd name="T2" fmla="*/ 138 w 178"/>
                <a:gd name="T3" fmla="*/ 9 h 294"/>
                <a:gd name="T4" fmla="*/ 137 w 178"/>
                <a:gd name="T5" fmla="*/ 0 h 294"/>
                <a:gd name="T6" fmla="*/ 36 w 178"/>
                <a:gd name="T7" fmla="*/ 44 h 294"/>
                <a:gd name="T8" fmla="*/ 27 w 178"/>
                <a:gd name="T9" fmla="*/ 63 h 294"/>
                <a:gd name="T10" fmla="*/ 22 w 178"/>
                <a:gd name="T11" fmla="*/ 43 h 294"/>
                <a:gd name="T12" fmla="*/ 18 w 178"/>
                <a:gd name="T13" fmla="*/ 48 h 294"/>
                <a:gd name="T14" fmla="*/ 9 w 178"/>
                <a:gd name="T15" fmla="*/ 63 h 294"/>
                <a:gd name="T16" fmla="*/ 4 w 178"/>
                <a:gd name="T17" fmla="*/ 72 h 294"/>
                <a:gd name="T18" fmla="*/ 4 w 178"/>
                <a:gd name="T19" fmla="*/ 72 h 294"/>
                <a:gd name="T20" fmla="*/ 45 w 178"/>
                <a:gd name="T21" fmla="*/ 67 h 294"/>
                <a:gd name="T22" fmla="*/ 41 w 178"/>
                <a:gd name="T23" fmla="*/ 39 h 294"/>
                <a:gd name="T24" fmla="*/ 9 w 178"/>
                <a:gd name="T25" fmla="*/ 111 h 294"/>
                <a:gd name="T26" fmla="*/ 0 w 178"/>
                <a:gd name="T27" fmla="*/ 174 h 294"/>
                <a:gd name="T28" fmla="*/ 36 w 178"/>
                <a:gd name="T29" fmla="*/ 183 h 294"/>
                <a:gd name="T30" fmla="*/ 45 w 178"/>
                <a:gd name="T31" fmla="*/ 120 h 294"/>
                <a:gd name="T32" fmla="*/ 36 w 178"/>
                <a:gd name="T33" fmla="*/ 174 h 294"/>
                <a:gd name="T34" fmla="*/ 9 w 178"/>
                <a:gd name="T35" fmla="*/ 120 h 294"/>
                <a:gd name="T36" fmla="*/ 36 w 178"/>
                <a:gd name="T37" fmla="*/ 174 h 294"/>
                <a:gd name="T38" fmla="*/ 9 w 178"/>
                <a:gd name="T39" fmla="*/ 222 h 294"/>
                <a:gd name="T40" fmla="*/ 4 w 178"/>
                <a:gd name="T41" fmla="*/ 223 h 294"/>
                <a:gd name="T42" fmla="*/ 9 w 178"/>
                <a:gd name="T43" fmla="*/ 231 h 294"/>
                <a:gd name="T44" fmla="*/ 36 w 178"/>
                <a:gd name="T45" fmla="*/ 267 h 294"/>
                <a:gd name="T46" fmla="*/ 45 w 178"/>
                <a:gd name="T47" fmla="*/ 275 h 294"/>
                <a:gd name="T48" fmla="*/ 36 w 178"/>
                <a:gd name="T49" fmla="*/ 222 h 294"/>
                <a:gd name="T50" fmla="*/ 75 w 178"/>
                <a:gd name="T51" fmla="*/ 0 h 294"/>
                <a:gd name="T52" fmla="*/ 66 w 178"/>
                <a:gd name="T53" fmla="*/ 63 h 294"/>
                <a:gd name="T54" fmla="*/ 103 w 178"/>
                <a:gd name="T55" fmla="*/ 72 h 294"/>
                <a:gd name="T56" fmla="*/ 112 w 178"/>
                <a:gd name="T57" fmla="*/ 9 h 294"/>
                <a:gd name="T58" fmla="*/ 103 w 178"/>
                <a:gd name="T59" fmla="*/ 63 h 294"/>
                <a:gd name="T60" fmla="*/ 75 w 178"/>
                <a:gd name="T61" fmla="*/ 9 h 294"/>
                <a:gd name="T62" fmla="*/ 103 w 178"/>
                <a:gd name="T63" fmla="*/ 63 h 294"/>
                <a:gd name="T64" fmla="*/ 107 w 178"/>
                <a:gd name="T65" fmla="*/ 150 h 294"/>
                <a:gd name="T66" fmla="*/ 103 w 178"/>
                <a:gd name="T67" fmla="*/ 174 h 294"/>
                <a:gd name="T68" fmla="*/ 94 w 178"/>
                <a:gd name="T69" fmla="*/ 111 h 294"/>
                <a:gd name="T70" fmla="*/ 66 w 178"/>
                <a:gd name="T71" fmla="*/ 115 h 294"/>
                <a:gd name="T72" fmla="*/ 84 w 178"/>
                <a:gd name="T73" fmla="*/ 120 h 294"/>
                <a:gd name="T74" fmla="*/ 71 w 178"/>
                <a:gd name="T75" fmla="*/ 174 h 294"/>
                <a:gd name="T76" fmla="*/ 71 w 178"/>
                <a:gd name="T77" fmla="*/ 183 h 294"/>
                <a:gd name="T78" fmla="*/ 112 w 178"/>
                <a:gd name="T79" fmla="*/ 178 h 294"/>
                <a:gd name="T80" fmla="*/ 107 w 178"/>
                <a:gd name="T81" fmla="*/ 150 h 294"/>
                <a:gd name="T82" fmla="*/ 75 w 178"/>
                <a:gd name="T83" fmla="*/ 222 h 294"/>
                <a:gd name="T84" fmla="*/ 66 w 178"/>
                <a:gd name="T85" fmla="*/ 284 h 294"/>
                <a:gd name="T86" fmla="*/ 103 w 178"/>
                <a:gd name="T87" fmla="*/ 294 h 294"/>
                <a:gd name="T88" fmla="*/ 112 w 178"/>
                <a:gd name="T89" fmla="*/ 231 h 294"/>
                <a:gd name="T90" fmla="*/ 103 w 178"/>
                <a:gd name="T91" fmla="*/ 284 h 294"/>
                <a:gd name="T92" fmla="*/ 75 w 178"/>
                <a:gd name="T93" fmla="*/ 231 h 294"/>
                <a:gd name="T94" fmla="*/ 103 w 178"/>
                <a:gd name="T95" fmla="*/ 284 h 294"/>
                <a:gd name="T96" fmla="*/ 133 w 178"/>
                <a:gd name="T97" fmla="*/ 226 h 294"/>
                <a:gd name="T98" fmla="*/ 138 w 178"/>
                <a:gd name="T99" fmla="*/ 231 h 294"/>
                <a:gd name="T100" fmla="*/ 169 w 178"/>
                <a:gd name="T101" fmla="*/ 269 h 294"/>
                <a:gd name="T102" fmla="*/ 160 w 178"/>
                <a:gd name="T103" fmla="*/ 284 h 294"/>
                <a:gd name="T104" fmla="*/ 151 w 178"/>
                <a:gd name="T105" fmla="*/ 249 h 294"/>
                <a:gd name="T106" fmla="*/ 137 w 178"/>
                <a:gd name="T107" fmla="*/ 284 h 294"/>
                <a:gd name="T108" fmla="*/ 137 w 178"/>
                <a:gd name="T109" fmla="*/ 294 h 294"/>
                <a:gd name="T110" fmla="*/ 178 w 178"/>
                <a:gd name="T111" fmla="*/ 289 h 294"/>
                <a:gd name="T112" fmla="*/ 169 w 178"/>
                <a:gd name="T113" fmla="*/ 269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78" h="294">
                  <a:moveTo>
                    <a:pt x="137" y="0"/>
                  </a:moveTo>
                  <a:cubicBezTo>
                    <a:pt x="135" y="0"/>
                    <a:pt x="133" y="1"/>
                    <a:pt x="133" y="5"/>
                  </a:cubicBezTo>
                  <a:cubicBezTo>
                    <a:pt x="133" y="8"/>
                    <a:pt x="135" y="9"/>
                    <a:pt x="137" y="9"/>
                  </a:cubicBezTo>
                  <a:cubicBezTo>
                    <a:pt x="138" y="9"/>
                    <a:pt x="138" y="9"/>
                    <a:pt x="138" y="9"/>
                  </a:cubicBezTo>
                  <a:cubicBezTo>
                    <a:pt x="140" y="6"/>
                    <a:pt x="142" y="3"/>
                    <a:pt x="144" y="0"/>
                  </a:cubicBezTo>
                  <a:lnTo>
                    <a:pt x="137" y="0"/>
                  </a:lnTo>
                  <a:close/>
                  <a:moveTo>
                    <a:pt x="41" y="39"/>
                  </a:moveTo>
                  <a:cubicBezTo>
                    <a:pt x="37" y="39"/>
                    <a:pt x="36" y="41"/>
                    <a:pt x="36" y="44"/>
                  </a:cubicBezTo>
                  <a:cubicBezTo>
                    <a:pt x="36" y="63"/>
                    <a:pt x="36" y="63"/>
                    <a:pt x="36" y="63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27" y="36"/>
                    <a:pt x="27" y="36"/>
                    <a:pt x="27" y="36"/>
                  </a:cubicBezTo>
                  <a:cubicBezTo>
                    <a:pt x="25" y="38"/>
                    <a:pt x="24" y="40"/>
                    <a:pt x="22" y="43"/>
                  </a:cubicBezTo>
                  <a:cubicBezTo>
                    <a:pt x="22" y="43"/>
                    <a:pt x="21" y="43"/>
                    <a:pt x="21" y="44"/>
                  </a:cubicBezTo>
                  <a:cubicBezTo>
                    <a:pt x="20" y="45"/>
                    <a:pt x="19" y="47"/>
                    <a:pt x="18" y="48"/>
                  </a:cubicBezTo>
                  <a:cubicBezTo>
                    <a:pt x="18" y="63"/>
                    <a:pt x="18" y="63"/>
                    <a:pt x="18" y="63"/>
                  </a:cubicBezTo>
                  <a:cubicBezTo>
                    <a:pt x="9" y="63"/>
                    <a:pt x="9" y="63"/>
                    <a:pt x="9" y="63"/>
                  </a:cubicBezTo>
                  <a:cubicBezTo>
                    <a:pt x="8" y="63"/>
                    <a:pt x="8" y="63"/>
                    <a:pt x="8" y="63"/>
                  </a:cubicBezTo>
                  <a:cubicBezTo>
                    <a:pt x="7" y="66"/>
                    <a:pt x="5" y="69"/>
                    <a:pt x="4" y="72"/>
                  </a:cubicBezTo>
                  <a:cubicBezTo>
                    <a:pt x="4" y="72"/>
                    <a:pt x="4" y="72"/>
                    <a:pt x="4" y="72"/>
                  </a:cubicBezTo>
                  <a:cubicBezTo>
                    <a:pt x="4" y="72"/>
                    <a:pt x="4" y="72"/>
                    <a:pt x="4" y="72"/>
                  </a:cubicBezTo>
                  <a:cubicBezTo>
                    <a:pt x="41" y="72"/>
                    <a:pt x="41" y="72"/>
                    <a:pt x="41" y="72"/>
                  </a:cubicBezTo>
                  <a:cubicBezTo>
                    <a:pt x="43" y="72"/>
                    <a:pt x="45" y="71"/>
                    <a:pt x="45" y="67"/>
                  </a:cubicBezTo>
                  <a:cubicBezTo>
                    <a:pt x="45" y="44"/>
                    <a:pt x="45" y="44"/>
                    <a:pt x="45" y="44"/>
                  </a:cubicBezTo>
                  <a:cubicBezTo>
                    <a:pt x="45" y="41"/>
                    <a:pt x="44" y="39"/>
                    <a:pt x="41" y="39"/>
                  </a:cubicBezTo>
                  <a:close/>
                  <a:moveTo>
                    <a:pt x="36" y="111"/>
                  </a:moveTo>
                  <a:cubicBezTo>
                    <a:pt x="9" y="111"/>
                    <a:pt x="9" y="111"/>
                    <a:pt x="9" y="111"/>
                  </a:cubicBezTo>
                  <a:cubicBezTo>
                    <a:pt x="4" y="111"/>
                    <a:pt x="0" y="115"/>
                    <a:pt x="0" y="120"/>
                  </a:cubicBezTo>
                  <a:cubicBezTo>
                    <a:pt x="0" y="174"/>
                    <a:pt x="0" y="174"/>
                    <a:pt x="0" y="174"/>
                  </a:cubicBezTo>
                  <a:cubicBezTo>
                    <a:pt x="0" y="179"/>
                    <a:pt x="4" y="183"/>
                    <a:pt x="9" y="183"/>
                  </a:cubicBezTo>
                  <a:cubicBezTo>
                    <a:pt x="36" y="183"/>
                    <a:pt x="36" y="183"/>
                    <a:pt x="36" y="183"/>
                  </a:cubicBezTo>
                  <a:cubicBezTo>
                    <a:pt x="41" y="183"/>
                    <a:pt x="45" y="179"/>
                    <a:pt x="45" y="174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45" y="115"/>
                    <a:pt x="41" y="111"/>
                    <a:pt x="36" y="111"/>
                  </a:cubicBezTo>
                  <a:close/>
                  <a:moveTo>
                    <a:pt x="36" y="174"/>
                  </a:moveTo>
                  <a:cubicBezTo>
                    <a:pt x="9" y="174"/>
                    <a:pt x="9" y="174"/>
                    <a:pt x="9" y="174"/>
                  </a:cubicBezTo>
                  <a:cubicBezTo>
                    <a:pt x="9" y="120"/>
                    <a:pt x="9" y="120"/>
                    <a:pt x="9" y="120"/>
                  </a:cubicBezTo>
                  <a:cubicBezTo>
                    <a:pt x="36" y="120"/>
                    <a:pt x="36" y="120"/>
                    <a:pt x="36" y="120"/>
                  </a:cubicBezTo>
                  <a:lnTo>
                    <a:pt x="36" y="174"/>
                  </a:lnTo>
                  <a:close/>
                  <a:moveTo>
                    <a:pt x="36" y="222"/>
                  </a:moveTo>
                  <a:cubicBezTo>
                    <a:pt x="9" y="222"/>
                    <a:pt x="9" y="222"/>
                    <a:pt x="9" y="222"/>
                  </a:cubicBezTo>
                  <a:cubicBezTo>
                    <a:pt x="7" y="222"/>
                    <a:pt x="6" y="222"/>
                    <a:pt x="4" y="223"/>
                  </a:cubicBezTo>
                  <a:cubicBezTo>
                    <a:pt x="4" y="223"/>
                    <a:pt x="4" y="223"/>
                    <a:pt x="4" y="223"/>
                  </a:cubicBezTo>
                  <a:cubicBezTo>
                    <a:pt x="6" y="226"/>
                    <a:pt x="7" y="229"/>
                    <a:pt x="9" y="232"/>
                  </a:cubicBezTo>
                  <a:cubicBezTo>
                    <a:pt x="9" y="231"/>
                    <a:pt x="9" y="231"/>
                    <a:pt x="9" y="231"/>
                  </a:cubicBezTo>
                  <a:cubicBezTo>
                    <a:pt x="36" y="231"/>
                    <a:pt x="36" y="231"/>
                    <a:pt x="36" y="231"/>
                  </a:cubicBezTo>
                  <a:cubicBezTo>
                    <a:pt x="36" y="267"/>
                    <a:pt x="36" y="267"/>
                    <a:pt x="36" y="267"/>
                  </a:cubicBezTo>
                  <a:cubicBezTo>
                    <a:pt x="38" y="269"/>
                    <a:pt x="40" y="271"/>
                    <a:pt x="42" y="273"/>
                  </a:cubicBezTo>
                  <a:cubicBezTo>
                    <a:pt x="43" y="274"/>
                    <a:pt x="44" y="274"/>
                    <a:pt x="45" y="275"/>
                  </a:cubicBezTo>
                  <a:cubicBezTo>
                    <a:pt x="45" y="231"/>
                    <a:pt x="45" y="231"/>
                    <a:pt x="45" y="231"/>
                  </a:cubicBezTo>
                  <a:cubicBezTo>
                    <a:pt x="45" y="226"/>
                    <a:pt x="41" y="222"/>
                    <a:pt x="36" y="222"/>
                  </a:cubicBezTo>
                  <a:close/>
                  <a:moveTo>
                    <a:pt x="103" y="0"/>
                  </a:moveTo>
                  <a:cubicBezTo>
                    <a:pt x="75" y="0"/>
                    <a:pt x="75" y="0"/>
                    <a:pt x="75" y="0"/>
                  </a:cubicBezTo>
                  <a:cubicBezTo>
                    <a:pt x="70" y="0"/>
                    <a:pt x="66" y="4"/>
                    <a:pt x="66" y="9"/>
                  </a:cubicBezTo>
                  <a:cubicBezTo>
                    <a:pt x="66" y="63"/>
                    <a:pt x="66" y="63"/>
                    <a:pt x="66" y="63"/>
                  </a:cubicBezTo>
                  <a:cubicBezTo>
                    <a:pt x="66" y="68"/>
                    <a:pt x="70" y="72"/>
                    <a:pt x="75" y="72"/>
                  </a:cubicBezTo>
                  <a:cubicBezTo>
                    <a:pt x="103" y="72"/>
                    <a:pt x="103" y="72"/>
                    <a:pt x="103" y="72"/>
                  </a:cubicBezTo>
                  <a:cubicBezTo>
                    <a:pt x="108" y="72"/>
                    <a:pt x="112" y="68"/>
                    <a:pt x="112" y="63"/>
                  </a:cubicBezTo>
                  <a:cubicBezTo>
                    <a:pt x="112" y="9"/>
                    <a:pt x="112" y="9"/>
                    <a:pt x="112" y="9"/>
                  </a:cubicBezTo>
                  <a:cubicBezTo>
                    <a:pt x="112" y="4"/>
                    <a:pt x="108" y="0"/>
                    <a:pt x="103" y="0"/>
                  </a:cubicBezTo>
                  <a:close/>
                  <a:moveTo>
                    <a:pt x="103" y="63"/>
                  </a:moveTo>
                  <a:cubicBezTo>
                    <a:pt x="75" y="63"/>
                    <a:pt x="75" y="63"/>
                    <a:pt x="75" y="63"/>
                  </a:cubicBezTo>
                  <a:cubicBezTo>
                    <a:pt x="75" y="9"/>
                    <a:pt x="75" y="9"/>
                    <a:pt x="75" y="9"/>
                  </a:cubicBezTo>
                  <a:cubicBezTo>
                    <a:pt x="103" y="9"/>
                    <a:pt x="103" y="9"/>
                    <a:pt x="103" y="9"/>
                  </a:cubicBezTo>
                  <a:lnTo>
                    <a:pt x="103" y="63"/>
                  </a:lnTo>
                  <a:close/>
                  <a:moveTo>
                    <a:pt x="107" y="150"/>
                  </a:moveTo>
                  <a:cubicBezTo>
                    <a:pt x="107" y="150"/>
                    <a:pt x="107" y="150"/>
                    <a:pt x="107" y="150"/>
                  </a:cubicBezTo>
                  <a:cubicBezTo>
                    <a:pt x="104" y="150"/>
                    <a:pt x="103" y="152"/>
                    <a:pt x="103" y="155"/>
                  </a:cubicBezTo>
                  <a:cubicBezTo>
                    <a:pt x="103" y="174"/>
                    <a:pt x="103" y="174"/>
                    <a:pt x="103" y="174"/>
                  </a:cubicBezTo>
                  <a:cubicBezTo>
                    <a:pt x="94" y="174"/>
                    <a:pt x="94" y="174"/>
                    <a:pt x="94" y="174"/>
                  </a:cubicBezTo>
                  <a:cubicBezTo>
                    <a:pt x="94" y="111"/>
                    <a:pt x="94" y="111"/>
                    <a:pt x="94" y="111"/>
                  </a:cubicBezTo>
                  <a:cubicBezTo>
                    <a:pt x="71" y="111"/>
                    <a:pt x="71" y="111"/>
                    <a:pt x="71" y="111"/>
                  </a:cubicBezTo>
                  <a:cubicBezTo>
                    <a:pt x="68" y="111"/>
                    <a:pt x="66" y="112"/>
                    <a:pt x="66" y="115"/>
                  </a:cubicBezTo>
                  <a:cubicBezTo>
                    <a:pt x="66" y="119"/>
                    <a:pt x="68" y="120"/>
                    <a:pt x="71" y="120"/>
                  </a:cubicBezTo>
                  <a:cubicBezTo>
                    <a:pt x="84" y="120"/>
                    <a:pt x="84" y="120"/>
                    <a:pt x="84" y="120"/>
                  </a:cubicBezTo>
                  <a:cubicBezTo>
                    <a:pt x="84" y="174"/>
                    <a:pt x="84" y="174"/>
                    <a:pt x="84" y="174"/>
                  </a:cubicBezTo>
                  <a:cubicBezTo>
                    <a:pt x="71" y="174"/>
                    <a:pt x="71" y="174"/>
                    <a:pt x="71" y="174"/>
                  </a:cubicBezTo>
                  <a:cubicBezTo>
                    <a:pt x="68" y="174"/>
                    <a:pt x="66" y="175"/>
                    <a:pt x="66" y="178"/>
                  </a:cubicBezTo>
                  <a:cubicBezTo>
                    <a:pt x="66" y="181"/>
                    <a:pt x="68" y="183"/>
                    <a:pt x="71" y="183"/>
                  </a:cubicBezTo>
                  <a:cubicBezTo>
                    <a:pt x="107" y="183"/>
                    <a:pt x="107" y="183"/>
                    <a:pt x="107" y="183"/>
                  </a:cubicBezTo>
                  <a:cubicBezTo>
                    <a:pt x="110" y="183"/>
                    <a:pt x="112" y="181"/>
                    <a:pt x="112" y="178"/>
                  </a:cubicBezTo>
                  <a:cubicBezTo>
                    <a:pt x="112" y="172"/>
                    <a:pt x="112" y="172"/>
                    <a:pt x="112" y="172"/>
                  </a:cubicBezTo>
                  <a:cubicBezTo>
                    <a:pt x="110" y="165"/>
                    <a:pt x="108" y="158"/>
                    <a:pt x="107" y="150"/>
                  </a:cubicBezTo>
                  <a:close/>
                  <a:moveTo>
                    <a:pt x="103" y="222"/>
                  </a:moveTo>
                  <a:cubicBezTo>
                    <a:pt x="75" y="222"/>
                    <a:pt x="75" y="222"/>
                    <a:pt x="75" y="222"/>
                  </a:cubicBezTo>
                  <a:cubicBezTo>
                    <a:pt x="70" y="222"/>
                    <a:pt x="66" y="226"/>
                    <a:pt x="66" y="231"/>
                  </a:cubicBezTo>
                  <a:cubicBezTo>
                    <a:pt x="66" y="284"/>
                    <a:pt x="66" y="284"/>
                    <a:pt x="66" y="284"/>
                  </a:cubicBezTo>
                  <a:cubicBezTo>
                    <a:pt x="66" y="289"/>
                    <a:pt x="70" y="294"/>
                    <a:pt x="75" y="294"/>
                  </a:cubicBezTo>
                  <a:cubicBezTo>
                    <a:pt x="103" y="294"/>
                    <a:pt x="103" y="294"/>
                    <a:pt x="103" y="294"/>
                  </a:cubicBezTo>
                  <a:cubicBezTo>
                    <a:pt x="108" y="294"/>
                    <a:pt x="112" y="289"/>
                    <a:pt x="112" y="284"/>
                  </a:cubicBezTo>
                  <a:cubicBezTo>
                    <a:pt x="112" y="231"/>
                    <a:pt x="112" y="231"/>
                    <a:pt x="112" y="231"/>
                  </a:cubicBezTo>
                  <a:cubicBezTo>
                    <a:pt x="112" y="226"/>
                    <a:pt x="108" y="222"/>
                    <a:pt x="103" y="222"/>
                  </a:cubicBezTo>
                  <a:close/>
                  <a:moveTo>
                    <a:pt x="103" y="284"/>
                  </a:moveTo>
                  <a:cubicBezTo>
                    <a:pt x="75" y="284"/>
                    <a:pt x="75" y="284"/>
                    <a:pt x="75" y="284"/>
                  </a:cubicBezTo>
                  <a:cubicBezTo>
                    <a:pt x="75" y="231"/>
                    <a:pt x="75" y="231"/>
                    <a:pt x="75" y="231"/>
                  </a:cubicBezTo>
                  <a:cubicBezTo>
                    <a:pt x="103" y="231"/>
                    <a:pt x="103" y="231"/>
                    <a:pt x="103" y="231"/>
                  </a:cubicBezTo>
                  <a:lnTo>
                    <a:pt x="103" y="284"/>
                  </a:lnTo>
                  <a:close/>
                  <a:moveTo>
                    <a:pt x="133" y="224"/>
                  </a:moveTo>
                  <a:cubicBezTo>
                    <a:pt x="133" y="224"/>
                    <a:pt x="133" y="225"/>
                    <a:pt x="133" y="226"/>
                  </a:cubicBezTo>
                  <a:cubicBezTo>
                    <a:pt x="133" y="230"/>
                    <a:pt x="135" y="231"/>
                    <a:pt x="137" y="231"/>
                  </a:cubicBezTo>
                  <a:cubicBezTo>
                    <a:pt x="138" y="231"/>
                    <a:pt x="138" y="231"/>
                    <a:pt x="138" y="231"/>
                  </a:cubicBezTo>
                  <a:cubicBezTo>
                    <a:pt x="136" y="229"/>
                    <a:pt x="135" y="226"/>
                    <a:pt x="133" y="224"/>
                  </a:cubicBezTo>
                  <a:close/>
                  <a:moveTo>
                    <a:pt x="169" y="269"/>
                  </a:moveTo>
                  <a:cubicBezTo>
                    <a:pt x="169" y="284"/>
                    <a:pt x="169" y="284"/>
                    <a:pt x="169" y="284"/>
                  </a:cubicBezTo>
                  <a:cubicBezTo>
                    <a:pt x="160" y="284"/>
                    <a:pt x="160" y="284"/>
                    <a:pt x="160" y="284"/>
                  </a:cubicBezTo>
                  <a:cubicBezTo>
                    <a:pt x="160" y="260"/>
                    <a:pt x="160" y="260"/>
                    <a:pt x="160" y="260"/>
                  </a:cubicBezTo>
                  <a:cubicBezTo>
                    <a:pt x="157" y="256"/>
                    <a:pt x="154" y="253"/>
                    <a:pt x="151" y="249"/>
                  </a:cubicBezTo>
                  <a:cubicBezTo>
                    <a:pt x="151" y="284"/>
                    <a:pt x="151" y="284"/>
                    <a:pt x="151" y="284"/>
                  </a:cubicBezTo>
                  <a:cubicBezTo>
                    <a:pt x="137" y="284"/>
                    <a:pt x="137" y="284"/>
                    <a:pt x="137" y="284"/>
                  </a:cubicBezTo>
                  <a:cubicBezTo>
                    <a:pt x="135" y="284"/>
                    <a:pt x="133" y="286"/>
                    <a:pt x="133" y="289"/>
                  </a:cubicBezTo>
                  <a:cubicBezTo>
                    <a:pt x="133" y="292"/>
                    <a:pt x="135" y="294"/>
                    <a:pt x="137" y="294"/>
                  </a:cubicBezTo>
                  <a:cubicBezTo>
                    <a:pt x="174" y="294"/>
                    <a:pt x="174" y="294"/>
                    <a:pt x="174" y="294"/>
                  </a:cubicBezTo>
                  <a:cubicBezTo>
                    <a:pt x="176" y="294"/>
                    <a:pt x="178" y="292"/>
                    <a:pt x="178" y="289"/>
                  </a:cubicBezTo>
                  <a:cubicBezTo>
                    <a:pt x="178" y="277"/>
                    <a:pt x="178" y="277"/>
                    <a:pt x="178" y="277"/>
                  </a:cubicBezTo>
                  <a:cubicBezTo>
                    <a:pt x="175" y="274"/>
                    <a:pt x="172" y="272"/>
                    <a:pt x="169" y="269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11" name="Freeform 153"/>
            <p:cNvSpPr>
              <a:spLocks/>
            </p:cNvSpPr>
            <p:nvPr userDrawn="1"/>
          </p:nvSpPr>
          <p:spPr bwMode="gray">
            <a:xfrm>
              <a:off x="11164888" y="5548313"/>
              <a:ext cx="73025" cy="74613"/>
            </a:xfrm>
            <a:custGeom>
              <a:avLst/>
              <a:gdLst>
                <a:gd name="T0" fmla="*/ 40 w 41"/>
                <a:gd name="T1" fmla="*/ 23 h 41"/>
                <a:gd name="T2" fmla="*/ 19 w 41"/>
                <a:gd name="T3" fmla="*/ 40 h 41"/>
                <a:gd name="T4" fmla="*/ 2 w 41"/>
                <a:gd name="T5" fmla="*/ 18 h 41"/>
                <a:gd name="T6" fmla="*/ 23 w 41"/>
                <a:gd name="T7" fmla="*/ 1 h 41"/>
                <a:gd name="T8" fmla="*/ 40 w 41"/>
                <a:gd name="T9" fmla="*/ 2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41">
                  <a:moveTo>
                    <a:pt x="40" y="23"/>
                  </a:moveTo>
                  <a:cubicBezTo>
                    <a:pt x="39" y="33"/>
                    <a:pt x="29" y="41"/>
                    <a:pt x="19" y="40"/>
                  </a:cubicBezTo>
                  <a:cubicBezTo>
                    <a:pt x="8" y="39"/>
                    <a:pt x="0" y="29"/>
                    <a:pt x="2" y="18"/>
                  </a:cubicBezTo>
                  <a:cubicBezTo>
                    <a:pt x="3" y="8"/>
                    <a:pt x="12" y="0"/>
                    <a:pt x="23" y="1"/>
                  </a:cubicBezTo>
                  <a:cubicBezTo>
                    <a:pt x="34" y="2"/>
                    <a:pt x="41" y="12"/>
                    <a:pt x="40" y="23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12" name="Freeform 154"/>
            <p:cNvSpPr>
              <a:spLocks/>
            </p:cNvSpPr>
            <p:nvPr userDrawn="1"/>
          </p:nvSpPr>
          <p:spPr bwMode="gray">
            <a:xfrm>
              <a:off x="11156951" y="5618163"/>
              <a:ext cx="74613" cy="73025"/>
            </a:xfrm>
            <a:custGeom>
              <a:avLst/>
              <a:gdLst>
                <a:gd name="T0" fmla="*/ 40 w 41"/>
                <a:gd name="T1" fmla="*/ 22 h 40"/>
                <a:gd name="T2" fmla="*/ 19 w 41"/>
                <a:gd name="T3" fmla="*/ 39 h 40"/>
                <a:gd name="T4" fmla="*/ 1 w 41"/>
                <a:gd name="T5" fmla="*/ 18 h 40"/>
                <a:gd name="T6" fmla="*/ 23 w 41"/>
                <a:gd name="T7" fmla="*/ 1 h 40"/>
                <a:gd name="T8" fmla="*/ 40 w 41"/>
                <a:gd name="T9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40">
                  <a:moveTo>
                    <a:pt x="40" y="22"/>
                  </a:moveTo>
                  <a:cubicBezTo>
                    <a:pt x="39" y="33"/>
                    <a:pt x="29" y="40"/>
                    <a:pt x="19" y="39"/>
                  </a:cubicBezTo>
                  <a:cubicBezTo>
                    <a:pt x="8" y="38"/>
                    <a:pt x="0" y="29"/>
                    <a:pt x="1" y="18"/>
                  </a:cubicBezTo>
                  <a:cubicBezTo>
                    <a:pt x="3" y="7"/>
                    <a:pt x="12" y="0"/>
                    <a:pt x="23" y="1"/>
                  </a:cubicBezTo>
                  <a:cubicBezTo>
                    <a:pt x="33" y="2"/>
                    <a:pt x="41" y="11"/>
                    <a:pt x="40" y="22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13" name="Freeform 155"/>
            <p:cNvSpPr>
              <a:spLocks/>
            </p:cNvSpPr>
            <p:nvPr userDrawn="1"/>
          </p:nvSpPr>
          <p:spPr bwMode="gray">
            <a:xfrm>
              <a:off x="11150601" y="5686425"/>
              <a:ext cx="73025" cy="74613"/>
            </a:xfrm>
            <a:custGeom>
              <a:avLst/>
              <a:gdLst>
                <a:gd name="T0" fmla="*/ 40 w 41"/>
                <a:gd name="T1" fmla="*/ 23 h 41"/>
                <a:gd name="T2" fmla="*/ 18 w 41"/>
                <a:gd name="T3" fmla="*/ 40 h 41"/>
                <a:gd name="T4" fmla="*/ 1 w 41"/>
                <a:gd name="T5" fmla="*/ 18 h 41"/>
                <a:gd name="T6" fmla="*/ 23 w 41"/>
                <a:gd name="T7" fmla="*/ 1 h 41"/>
                <a:gd name="T8" fmla="*/ 40 w 41"/>
                <a:gd name="T9" fmla="*/ 2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41">
                  <a:moveTo>
                    <a:pt x="40" y="23"/>
                  </a:moveTo>
                  <a:cubicBezTo>
                    <a:pt x="39" y="33"/>
                    <a:pt x="29" y="41"/>
                    <a:pt x="18" y="40"/>
                  </a:cubicBezTo>
                  <a:cubicBezTo>
                    <a:pt x="8" y="39"/>
                    <a:pt x="0" y="29"/>
                    <a:pt x="1" y="18"/>
                  </a:cubicBezTo>
                  <a:cubicBezTo>
                    <a:pt x="2" y="8"/>
                    <a:pt x="12" y="0"/>
                    <a:pt x="23" y="1"/>
                  </a:cubicBezTo>
                  <a:cubicBezTo>
                    <a:pt x="33" y="2"/>
                    <a:pt x="41" y="12"/>
                    <a:pt x="40" y="23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14" name="Freeform 156"/>
            <p:cNvSpPr>
              <a:spLocks/>
            </p:cNvSpPr>
            <p:nvPr userDrawn="1"/>
          </p:nvSpPr>
          <p:spPr bwMode="gray">
            <a:xfrm>
              <a:off x="11142663" y="5757863"/>
              <a:ext cx="74613" cy="71438"/>
            </a:xfrm>
            <a:custGeom>
              <a:avLst/>
              <a:gdLst>
                <a:gd name="T0" fmla="*/ 40 w 41"/>
                <a:gd name="T1" fmla="*/ 22 h 40"/>
                <a:gd name="T2" fmla="*/ 18 w 41"/>
                <a:gd name="T3" fmla="*/ 39 h 40"/>
                <a:gd name="T4" fmla="*/ 1 w 41"/>
                <a:gd name="T5" fmla="*/ 18 h 40"/>
                <a:gd name="T6" fmla="*/ 22 w 41"/>
                <a:gd name="T7" fmla="*/ 1 h 40"/>
                <a:gd name="T8" fmla="*/ 40 w 41"/>
                <a:gd name="T9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40">
                  <a:moveTo>
                    <a:pt x="40" y="22"/>
                  </a:moveTo>
                  <a:cubicBezTo>
                    <a:pt x="38" y="33"/>
                    <a:pt x="29" y="40"/>
                    <a:pt x="18" y="39"/>
                  </a:cubicBezTo>
                  <a:cubicBezTo>
                    <a:pt x="8" y="38"/>
                    <a:pt x="0" y="29"/>
                    <a:pt x="1" y="18"/>
                  </a:cubicBezTo>
                  <a:cubicBezTo>
                    <a:pt x="2" y="7"/>
                    <a:pt x="12" y="0"/>
                    <a:pt x="22" y="1"/>
                  </a:cubicBezTo>
                  <a:cubicBezTo>
                    <a:pt x="33" y="2"/>
                    <a:pt x="41" y="11"/>
                    <a:pt x="40" y="22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15" name="Freeform 157"/>
            <p:cNvSpPr>
              <a:spLocks/>
            </p:cNvSpPr>
            <p:nvPr userDrawn="1"/>
          </p:nvSpPr>
          <p:spPr bwMode="gray">
            <a:xfrm>
              <a:off x="11136313" y="5826125"/>
              <a:ext cx="73025" cy="73025"/>
            </a:xfrm>
            <a:custGeom>
              <a:avLst/>
              <a:gdLst>
                <a:gd name="T0" fmla="*/ 39 w 41"/>
                <a:gd name="T1" fmla="*/ 23 h 41"/>
                <a:gd name="T2" fmla="*/ 18 w 41"/>
                <a:gd name="T3" fmla="*/ 40 h 41"/>
                <a:gd name="T4" fmla="*/ 1 w 41"/>
                <a:gd name="T5" fmla="*/ 18 h 41"/>
                <a:gd name="T6" fmla="*/ 22 w 41"/>
                <a:gd name="T7" fmla="*/ 1 h 41"/>
                <a:gd name="T8" fmla="*/ 39 w 41"/>
                <a:gd name="T9" fmla="*/ 2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41">
                  <a:moveTo>
                    <a:pt x="39" y="23"/>
                  </a:moveTo>
                  <a:cubicBezTo>
                    <a:pt x="38" y="33"/>
                    <a:pt x="29" y="41"/>
                    <a:pt x="18" y="40"/>
                  </a:cubicBezTo>
                  <a:cubicBezTo>
                    <a:pt x="7" y="39"/>
                    <a:pt x="0" y="29"/>
                    <a:pt x="1" y="18"/>
                  </a:cubicBezTo>
                  <a:cubicBezTo>
                    <a:pt x="2" y="8"/>
                    <a:pt x="12" y="0"/>
                    <a:pt x="22" y="1"/>
                  </a:cubicBezTo>
                  <a:cubicBezTo>
                    <a:pt x="33" y="2"/>
                    <a:pt x="41" y="12"/>
                    <a:pt x="39" y="23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16" name="Freeform 158"/>
            <p:cNvSpPr>
              <a:spLocks/>
            </p:cNvSpPr>
            <p:nvPr userDrawn="1"/>
          </p:nvSpPr>
          <p:spPr bwMode="gray">
            <a:xfrm>
              <a:off x="11128376" y="5895975"/>
              <a:ext cx="71438" cy="71438"/>
            </a:xfrm>
            <a:custGeom>
              <a:avLst/>
              <a:gdLst>
                <a:gd name="T0" fmla="*/ 39 w 40"/>
                <a:gd name="T1" fmla="*/ 22 h 40"/>
                <a:gd name="T2" fmla="*/ 18 w 40"/>
                <a:gd name="T3" fmla="*/ 39 h 40"/>
                <a:gd name="T4" fmla="*/ 1 w 40"/>
                <a:gd name="T5" fmla="*/ 18 h 40"/>
                <a:gd name="T6" fmla="*/ 22 w 40"/>
                <a:gd name="T7" fmla="*/ 1 h 40"/>
                <a:gd name="T8" fmla="*/ 39 w 40"/>
                <a:gd name="T9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39" y="22"/>
                  </a:moveTo>
                  <a:cubicBezTo>
                    <a:pt x="38" y="33"/>
                    <a:pt x="29" y="40"/>
                    <a:pt x="18" y="39"/>
                  </a:cubicBezTo>
                  <a:cubicBezTo>
                    <a:pt x="7" y="38"/>
                    <a:pt x="0" y="29"/>
                    <a:pt x="1" y="18"/>
                  </a:cubicBezTo>
                  <a:cubicBezTo>
                    <a:pt x="2" y="7"/>
                    <a:pt x="11" y="0"/>
                    <a:pt x="22" y="1"/>
                  </a:cubicBezTo>
                  <a:cubicBezTo>
                    <a:pt x="33" y="2"/>
                    <a:pt x="40" y="11"/>
                    <a:pt x="39" y="22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17" name="Freeform 159"/>
            <p:cNvSpPr>
              <a:spLocks/>
            </p:cNvSpPr>
            <p:nvPr userDrawn="1"/>
          </p:nvSpPr>
          <p:spPr bwMode="gray">
            <a:xfrm>
              <a:off x="8037513" y="5781675"/>
              <a:ext cx="649288" cy="263525"/>
            </a:xfrm>
            <a:custGeom>
              <a:avLst/>
              <a:gdLst>
                <a:gd name="T0" fmla="*/ 39 w 360"/>
                <a:gd name="T1" fmla="*/ 142 h 146"/>
                <a:gd name="T2" fmla="*/ 360 w 360"/>
                <a:gd name="T3" fmla="*/ 55 h 146"/>
                <a:gd name="T4" fmla="*/ 345 w 360"/>
                <a:gd name="T5" fmla="*/ 0 h 146"/>
                <a:gd name="T6" fmla="*/ 25 w 360"/>
                <a:gd name="T7" fmla="*/ 87 h 146"/>
                <a:gd name="T8" fmla="*/ 4 w 360"/>
                <a:gd name="T9" fmla="*/ 121 h 146"/>
                <a:gd name="T10" fmla="*/ 39 w 360"/>
                <a:gd name="T11" fmla="*/ 142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0" h="146">
                  <a:moveTo>
                    <a:pt x="39" y="142"/>
                  </a:moveTo>
                  <a:cubicBezTo>
                    <a:pt x="360" y="55"/>
                    <a:pt x="360" y="55"/>
                    <a:pt x="360" y="55"/>
                  </a:cubicBezTo>
                  <a:cubicBezTo>
                    <a:pt x="345" y="0"/>
                    <a:pt x="345" y="0"/>
                    <a:pt x="345" y="0"/>
                  </a:cubicBezTo>
                  <a:cubicBezTo>
                    <a:pt x="25" y="87"/>
                    <a:pt x="25" y="87"/>
                    <a:pt x="25" y="87"/>
                  </a:cubicBezTo>
                  <a:cubicBezTo>
                    <a:pt x="9" y="91"/>
                    <a:pt x="0" y="106"/>
                    <a:pt x="4" y="121"/>
                  </a:cubicBezTo>
                  <a:cubicBezTo>
                    <a:pt x="9" y="137"/>
                    <a:pt x="24" y="146"/>
                    <a:pt x="39" y="142"/>
                  </a:cubicBezTo>
                </a:path>
              </a:pathLst>
            </a:custGeom>
            <a:solidFill>
              <a:srgbClr val="107C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18" name="Freeform 160"/>
            <p:cNvSpPr>
              <a:spLocks/>
            </p:cNvSpPr>
            <p:nvPr userDrawn="1"/>
          </p:nvSpPr>
          <p:spPr bwMode="gray">
            <a:xfrm>
              <a:off x="8070851" y="5924550"/>
              <a:ext cx="90488" cy="114300"/>
            </a:xfrm>
            <a:custGeom>
              <a:avLst/>
              <a:gdLst>
                <a:gd name="T0" fmla="*/ 33 w 50"/>
                <a:gd name="T1" fmla="*/ 0 h 64"/>
                <a:gd name="T2" fmla="*/ 6 w 50"/>
                <a:gd name="T3" fmla="*/ 8 h 64"/>
                <a:gd name="T4" fmla="*/ 3 w 50"/>
                <a:gd name="T5" fmla="*/ 8 h 64"/>
                <a:gd name="T6" fmla="*/ 3 w 50"/>
                <a:gd name="T7" fmla="*/ 8 h 64"/>
                <a:gd name="T8" fmla="*/ 0 w 50"/>
                <a:gd name="T9" fmla="*/ 10 h 64"/>
                <a:gd name="T10" fmla="*/ 10 w 50"/>
                <a:gd name="T11" fmla="*/ 63 h 64"/>
                <a:gd name="T12" fmla="*/ 15 w 50"/>
                <a:gd name="T13" fmla="*/ 64 h 64"/>
                <a:gd name="T14" fmla="*/ 16 w 50"/>
                <a:gd name="T15" fmla="*/ 63 h 64"/>
                <a:gd name="T16" fmla="*/ 18 w 50"/>
                <a:gd name="T17" fmla="*/ 63 h 64"/>
                <a:gd name="T18" fmla="*/ 20 w 50"/>
                <a:gd name="T19" fmla="*/ 63 h 64"/>
                <a:gd name="T20" fmla="*/ 50 w 50"/>
                <a:gd name="T21" fmla="*/ 55 h 64"/>
                <a:gd name="T22" fmla="*/ 33 w 50"/>
                <a:gd name="T23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0" h="64">
                  <a:moveTo>
                    <a:pt x="33" y="0"/>
                  </a:moveTo>
                  <a:cubicBezTo>
                    <a:pt x="6" y="8"/>
                    <a:pt x="6" y="8"/>
                    <a:pt x="6" y="8"/>
                  </a:cubicBezTo>
                  <a:cubicBezTo>
                    <a:pt x="5" y="8"/>
                    <a:pt x="4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9"/>
                    <a:pt x="1" y="9"/>
                    <a:pt x="0" y="10"/>
                  </a:cubicBezTo>
                  <a:cubicBezTo>
                    <a:pt x="10" y="63"/>
                    <a:pt x="10" y="63"/>
                    <a:pt x="10" y="63"/>
                  </a:cubicBezTo>
                  <a:cubicBezTo>
                    <a:pt x="12" y="64"/>
                    <a:pt x="13" y="64"/>
                    <a:pt x="15" y="64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63"/>
                    <a:pt x="17" y="63"/>
                    <a:pt x="18" y="63"/>
                  </a:cubicBezTo>
                  <a:cubicBezTo>
                    <a:pt x="19" y="63"/>
                    <a:pt x="19" y="63"/>
                    <a:pt x="20" y="63"/>
                  </a:cubicBezTo>
                  <a:cubicBezTo>
                    <a:pt x="50" y="55"/>
                    <a:pt x="50" y="55"/>
                    <a:pt x="50" y="55"/>
                  </a:cubicBezTo>
                  <a:lnTo>
                    <a:pt x="33" y="0"/>
                  </a:lnTo>
                  <a:close/>
                </a:path>
              </a:pathLst>
            </a:custGeom>
            <a:solidFill>
              <a:srgbClr val="0D5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19" name="Freeform 161"/>
            <p:cNvSpPr>
              <a:spLocks/>
            </p:cNvSpPr>
            <p:nvPr userDrawn="1"/>
          </p:nvSpPr>
          <p:spPr bwMode="gray">
            <a:xfrm>
              <a:off x="8091488" y="5668963"/>
              <a:ext cx="554038" cy="960438"/>
            </a:xfrm>
            <a:custGeom>
              <a:avLst/>
              <a:gdLst>
                <a:gd name="T0" fmla="*/ 238 w 307"/>
                <a:gd name="T1" fmla="*/ 303 h 535"/>
                <a:gd name="T2" fmla="*/ 278 w 307"/>
                <a:gd name="T3" fmla="*/ 206 h 535"/>
                <a:gd name="T4" fmla="*/ 281 w 307"/>
                <a:gd name="T5" fmla="*/ 159 h 535"/>
                <a:gd name="T6" fmla="*/ 244 w 307"/>
                <a:gd name="T7" fmla="*/ 27 h 535"/>
                <a:gd name="T8" fmla="*/ 243 w 307"/>
                <a:gd name="T9" fmla="*/ 27 h 535"/>
                <a:gd name="T10" fmla="*/ 206 w 307"/>
                <a:gd name="T11" fmla="*/ 3 h 535"/>
                <a:gd name="T12" fmla="*/ 177 w 307"/>
                <a:gd name="T13" fmla="*/ 41 h 535"/>
                <a:gd name="T14" fmla="*/ 178 w 307"/>
                <a:gd name="T15" fmla="*/ 43 h 535"/>
                <a:gd name="T16" fmla="*/ 178 w 307"/>
                <a:gd name="T17" fmla="*/ 43 h 535"/>
                <a:gd name="T18" fmla="*/ 142 w 307"/>
                <a:gd name="T19" fmla="*/ 23 h 535"/>
                <a:gd name="T20" fmla="*/ 113 w 307"/>
                <a:gd name="T21" fmla="*/ 59 h 535"/>
                <a:gd name="T22" fmla="*/ 78 w 307"/>
                <a:gd name="T23" fmla="*/ 41 h 535"/>
                <a:gd name="T24" fmla="*/ 49 w 307"/>
                <a:gd name="T25" fmla="*/ 80 h 535"/>
                <a:gd name="T26" fmla="*/ 55 w 307"/>
                <a:gd name="T27" fmla="*/ 95 h 535"/>
                <a:gd name="T28" fmla="*/ 32 w 307"/>
                <a:gd name="T29" fmla="*/ 90 h 535"/>
                <a:gd name="T30" fmla="*/ 3 w 307"/>
                <a:gd name="T31" fmla="*/ 128 h 535"/>
                <a:gd name="T32" fmla="*/ 3 w 307"/>
                <a:gd name="T33" fmla="*/ 129 h 535"/>
                <a:gd name="T34" fmla="*/ 3 w 307"/>
                <a:gd name="T35" fmla="*/ 129 h 535"/>
                <a:gd name="T36" fmla="*/ 46 w 307"/>
                <a:gd name="T37" fmla="*/ 364 h 535"/>
                <a:gd name="T38" fmla="*/ 94 w 307"/>
                <a:gd name="T39" fmla="*/ 535 h 535"/>
                <a:gd name="T40" fmla="*/ 307 w 307"/>
                <a:gd name="T41" fmla="*/ 528 h 535"/>
                <a:gd name="T42" fmla="*/ 238 w 307"/>
                <a:gd name="T43" fmla="*/ 303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7" h="535">
                  <a:moveTo>
                    <a:pt x="238" y="303"/>
                  </a:moveTo>
                  <a:cubicBezTo>
                    <a:pt x="278" y="206"/>
                    <a:pt x="278" y="206"/>
                    <a:pt x="278" y="206"/>
                  </a:cubicBezTo>
                  <a:cubicBezTo>
                    <a:pt x="285" y="192"/>
                    <a:pt x="286" y="175"/>
                    <a:pt x="281" y="159"/>
                  </a:cubicBezTo>
                  <a:cubicBezTo>
                    <a:pt x="244" y="27"/>
                    <a:pt x="244" y="27"/>
                    <a:pt x="244" y="27"/>
                  </a:cubicBezTo>
                  <a:cubicBezTo>
                    <a:pt x="243" y="27"/>
                    <a:pt x="243" y="27"/>
                    <a:pt x="243" y="27"/>
                  </a:cubicBezTo>
                  <a:cubicBezTo>
                    <a:pt x="239" y="11"/>
                    <a:pt x="223" y="0"/>
                    <a:pt x="206" y="3"/>
                  </a:cubicBezTo>
                  <a:cubicBezTo>
                    <a:pt x="188" y="5"/>
                    <a:pt x="175" y="22"/>
                    <a:pt x="177" y="41"/>
                  </a:cubicBezTo>
                  <a:cubicBezTo>
                    <a:pt x="177" y="42"/>
                    <a:pt x="178" y="42"/>
                    <a:pt x="178" y="43"/>
                  </a:cubicBezTo>
                  <a:cubicBezTo>
                    <a:pt x="178" y="43"/>
                    <a:pt x="178" y="43"/>
                    <a:pt x="178" y="43"/>
                  </a:cubicBezTo>
                  <a:cubicBezTo>
                    <a:pt x="172" y="29"/>
                    <a:pt x="157" y="20"/>
                    <a:pt x="142" y="23"/>
                  </a:cubicBezTo>
                  <a:cubicBezTo>
                    <a:pt x="124" y="25"/>
                    <a:pt x="111" y="41"/>
                    <a:pt x="113" y="59"/>
                  </a:cubicBezTo>
                  <a:cubicBezTo>
                    <a:pt x="106" y="47"/>
                    <a:pt x="93" y="39"/>
                    <a:pt x="78" y="41"/>
                  </a:cubicBezTo>
                  <a:cubicBezTo>
                    <a:pt x="59" y="44"/>
                    <a:pt x="47" y="61"/>
                    <a:pt x="49" y="80"/>
                  </a:cubicBezTo>
                  <a:cubicBezTo>
                    <a:pt x="50" y="86"/>
                    <a:pt x="52" y="91"/>
                    <a:pt x="55" y="95"/>
                  </a:cubicBezTo>
                  <a:cubicBezTo>
                    <a:pt x="49" y="91"/>
                    <a:pt x="40" y="88"/>
                    <a:pt x="32" y="90"/>
                  </a:cubicBezTo>
                  <a:cubicBezTo>
                    <a:pt x="13" y="92"/>
                    <a:pt x="0" y="109"/>
                    <a:pt x="3" y="128"/>
                  </a:cubicBezTo>
                  <a:cubicBezTo>
                    <a:pt x="3" y="128"/>
                    <a:pt x="3" y="129"/>
                    <a:pt x="3" y="129"/>
                  </a:cubicBezTo>
                  <a:cubicBezTo>
                    <a:pt x="3" y="129"/>
                    <a:pt x="3" y="129"/>
                    <a:pt x="3" y="129"/>
                  </a:cubicBezTo>
                  <a:cubicBezTo>
                    <a:pt x="46" y="364"/>
                    <a:pt x="46" y="364"/>
                    <a:pt x="46" y="364"/>
                  </a:cubicBezTo>
                  <a:cubicBezTo>
                    <a:pt x="49" y="368"/>
                    <a:pt x="94" y="535"/>
                    <a:pt x="94" y="535"/>
                  </a:cubicBezTo>
                  <a:cubicBezTo>
                    <a:pt x="307" y="528"/>
                    <a:pt x="307" y="528"/>
                    <a:pt x="307" y="528"/>
                  </a:cubicBezTo>
                  <a:cubicBezTo>
                    <a:pt x="238" y="303"/>
                    <a:pt x="238" y="303"/>
                    <a:pt x="238" y="303"/>
                  </a:cubicBezTo>
                </a:path>
              </a:pathLst>
            </a:custGeom>
            <a:solidFill>
              <a:srgbClr val="BB91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20" name="Freeform 162"/>
            <p:cNvSpPr>
              <a:spLocks/>
            </p:cNvSpPr>
            <p:nvPr userDrawn="1"/>
          </p:nvSpPr>
          <p:spPr bwMode="gray">
            <a:xfrm>
              <a:off x="8091488" y="5829300"/>
              <a:ext cx="295275" cy="823913"/>
            </a:xfrm>
            <a:custGeom>
              <a:avLst/>
              <a:gdLst>
                <a:gd name="T0" fmla="*/ 164 w 164"/>
                <a:gd name="T1" fmla="*/ 453 h 459"/>
                <a:gd name="T2" fmla="*/ 34 w 164"/>
                <a:gd name="T3" fmla="*/ 30 h 459"/>
                <a:gd name="T4" fmla="*/ 34 w 164"/>
                <a:gd name="T5" fmla="*/ 30 h 459"/>
                <a:gd name="T6" fmla="*/ 33 w 164"/>
                <a:gd name="T7" fmla="*/ 29 h 459"/>
                <a:gd name="T8" fmla="*/ 43 w 164"/>
                <a:gd name="T9" fmla="*/ 1 h 459"/>
                <a:gd name="T10" fmla="*/ 32 w 164"/>
                <a:gd name="T11" fmla="*/ 1 h 459"/>
                <a:gd name="T12" fmla="*/ 3 w 164"/>
                <a:gd name="T13" fmla="*/ 39 h 459"/>
                <a:gd name="T14" fmla="*/ 3 w 164"/>
                <a:gd name="T15" fmla="*/ 40 h 459"/>
                <a:gd name="T16" fmla="*/ 3 w 164"/>
                <a:gd name="T17" fmla="*/ 40 h 459"/>
                <a:gd name="T18" fmla="*/ 46 w 164"/>
                <a:gd name="T19" fmla="*/ 275 h 459"/>
                <a:gd name="T20" fmla="*/ 97 w 164"/>
                <a:gd name="T21" fmla="*/ 459 h 459"/>
                <a:gd name="T22" fmla="*/ 164 w 164"/>
                <a:gd name="T23" fmla="*/ 453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4" h="459">
                  <a:moveTo>
                    <a:pt x="164" y="453"/>
                  </a:moveTo>
                  <a:cubicBezTo>
                    <a:pt x="34" y="30"/>
                    <a:pt x="34" y="30"/>
                    <a:pt x="34" y="30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4" y="30"/>
                    <a:pt x="34" y="30"/>
                    <a:pt x="33" y="29"/>
                  </a:cubicBezTo>
                  <a:cubicBezTo>
                    <a:pt x="32" y="18"/>
                    <a:pt x="36" y="8"/>
                    <a:pt x="43" y="1"/>
                  </a:cubicBezTo>
                  <a:cubicBezTo>
                    <a:pt x="39" y="0"/>
                    <a:pt x="35" y="0"/>
                    <a:pt x="32" y="1"/>
                  </a:cubicBezTo>
                  <a:cubicBezTo>
                    <a:pt x="13" y="3"/>
                    <a:pt x="0" y="20"/>
                    <a:pt x="3" y="39"/>
                  </a:cubicBezTo>
                  <a:cubicBezTo>
                    <a:pt x="3" y="39"/>
                    <a:pt x="3" y="40"/>
                    <a:pt x="3" y="40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46" y="275"/>
                    <a:pt x="46" y="275"/>
                    <a:pt x="46" y="275"/>
                  </a:cubicBezTo>
                  <a:cubicBezTo>
                    <a:pt x="49" y="279"/>
                    <a:pt x="97" y="459"/>
                    <a:pt x="97" y="459"/>
                  </a:cubicBezTo>
                  <a:cubicBezTo>
                    <a:pt x="164" y="453"/>
                    <a:pt x="164" y="453"/>
                    <a:pt x="164" y="453"/>
                  </a:cubicBezTo>
                </a:path>
              </a:pathLst>
            </a:custGeom>
            <a:solidFill>
              <a:srgbClr val="AB84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21" name="Freeform 163"/>
            <p:cNvSpPr>
              <a:spLocks/>
            </p:cNvSpPr>
            <p:nvPr userDrawn="1"/>
          </p:nvSpPr>
          <p:spPr bwMode="gray">
            <a:xfrm>
              <a:off x="8150226" y="6272213"/>
              <a:ext cx="477838" cy="203200"/>
            </a:xfrm>
            <a:custGeom>
              <a:avLst/>
              <a:gdLst>
                <a:gd name="T0" fmla="*/ 263 w 264"/>
                <a:gd name="T1" fmla="*/ 58 h 113"/>
                <a:gd name="T2" fmla="*/ 256 w 264"/>
                <a:gd name="T3" fmla="*/ 69 h 113"/>
                <a:gd name="T4" fmla="*/ 21 w 264"/>
                <a:gd name="T5" fmla="*/ 112 h 113"/>
                <a:gd name="T6" fmla="*/ 10 w 264"/>
                <a:gd name="T7" fmla="*/ 105 h 113"/>
                <a:gd name="T8" fmla="*/ 1 w 264"/>
                <a:gd name="T9" fmla="*/ 55 h 113"/>
                <a:gd name="T10" fmla="*/ 8 w 264"/>
                <a:gd name="T11" fmla="*/ 44 h 113"/>
                <a:gd name="T12" fmla="*/ 243 w 264"/>
                <a:gd name="T13" fmla="*/ 1 h 113"/>
                <a:gd name="T14" fmla="*/ 254 w 264"/>
                <a:gd name="T15" fmla="*/ 8 h 113"/>
                <a:gd name="T16" fmla="*/ 263 w 264"/>
                <a:gd name="T17" fmla="*/ 58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4" h="113">
                  <a:moveTo>
                    <a:pt x="263" y="58"/>
                  </a:moveTo>
                  <a:cubicBezTo>
                    <a:pt x="264" y="63"/>
                    <a:pt x="261" y="68"/>
                    <a:pt x="256" y="69"/>
                  </a:cubicBezTo>
                  <a:cubicBezTo>
                    <a:pt x="21" y="112"/>
                    <a:pt x="21" y="112"/>
                    <a:pt x="21" y="112"/>
                  </a:cubicBezTo>
                  <a:cubicBezTo>
                    <a:pt x="16" y="113"/>
                    <a:pt x="11" y="110"/>
                    <a:pt x="10" y="105"/>
                  </a:cubicBezTo>
                  <a:cubicBezTo>
                    <a:pt x="1" y="55"/>
                    <a:pt x="1" y="55"/>
                    <a:pt x="1" y="55"/>
                  </a:cubicBezTo>
                  <a:cubicBezTo>
                    <a:pt x="0" y="50"/>
                    <a:pt x="3" y="45"/>
                    <a:pt x="8" y="44"/>
                  </a:cubicBezTo>
                  <a:cubicBezTo>
                    <a:pt x="243" y="1"/>
                    <a:pt x="243" y="1"/>
                    <a:pt x="243" y="1"/>
                  </a:cubicBezTo>
                  <a:cubicBezTo>
                    <a:pt x="248" y="0"/>
                    <a:pt x="253" y="3"/>
                    <a:pt x="254" y="8"/>
                  </a:cubicBezTo>
                  <a:cubicBezTo>
                    <a:pt x="263" y="58"/>
                    <a:pt x="263" y="58"/>
                    <a:pt x="263" y="58"/>
                  </a:cubicBezTo>
                </a:path>
              </a:pathLst>
            </a:custGeom>
            <a:solidFill>
              <a:srgbClr val="737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22" name="Freeform 164"/>
            <p:cNvSpPr>
              <a:spLocks/>
            </p:cNvSpPr>
            <p:nvPr userDrawn="1"/>
          </p:nvSpPr>
          <p:spPr bwMode="gray">
            <a:xfrm>
              <a:off x="8151813" y="6272213"/>
              <a:ext cx="473075" cy="203200"/>
            </a:xfrm>
            <a:custGeom>
              <a:avLst/>
              <a:gdLst>
                <a:gd name="T0" fmla="*/ 244 w 262"/>
                <a:gd name="T1" fmla="*/ 0 h 113"/>
                <a:gd name="T2" fmla="*/ 242 w 262"/>
                <a:gd name="T3" fmla="*/ 1 h 113"/>
                <a:gd name="T4" fmla="*/ 76 w 262"/>
                <a:gd name="T5" fmla="*/ 31 h 113"/>
                <a:gd name="T6" fmla="*/ 16 w 262"/>
                <a:gd name="T7" fmla="*/ 42 h 113"/>
                <a:gd name="T8" fmla="*/ 7 w 262"/>
                <a:gd name="T9" fmla="*/ 44 h 113"/>
                <a:gd name="T10" fmla="*/ 0 w 262"/>
                <a:gd name="T11" fmla="*/ 53 h 113"/>
                <a:gd name="T12" fmla="*/ 0 w 262"/>
                <a:gd name="T13" fmla="*/ 55 h 113"/>
                <a:gd name="T14" fmla="*/ 9 w 262"/>
                <a:gd name="T15" fmla="*/ 105 h 113"/>
                <a:gd name="T16" fmla="*/ 18 w 262"/>
                <a:gd name="T17" fmla="*/ 113 h 113"/>
                <a:gd name="T18" fmla="*/ 20 w 262"/>
                <a:gd name="T19" fmla="*/ 112 h 113"/>
                <a:gd name="T20" fmla="*/ 255 w 262"/>
                <a:gd name="T21" fmla="*/ 69 h 113"/>
                <a:gd name="T22" fmla="*/ 262 w 262"/>
                <a:gd name="T23" fmla="*/ 60 h 113"/>
                <a:gd name="T24" fmla="*/ 262 w 262"/>
                <a:gd name="T25" fmla="*/ 58 h 113"/>
                <a:gd name="T26" fmla="*/ 253 w 262"/>
                <a:gd name="T27" fmla="*/ 8 h 113"/>
                <a:gd name="T28" fmla="*/ 244 w 262"/>
                <a:gd name="T29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2" h="113">
                  <a:moveTo>
                    <a:pt x="244" y="0"/>
                  </a:moveTo>
                  <a:cubicBezTo>
                    <a:pt x="243" y="0"/>
                    <a:pt x="243" y="1"/>
                    <a:pt x="242" y="1"/>
                  </a:cubicBezTo>
                  <a:cubicBezTo>
                    <a:pt x="76" y="31"/>
                    <a:pt x="76" y="31"/>
                    <a:pt x="76" y="31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3" y="45"/>
                    <a:pt x="0" y="49"/>
                    <a:pt x="0" y="53"/>
                  </a:cubicBezTo>
                  <a:cubicBezTo>
                    <a:pt x="0" y="54"/>
                    <a:pt x="0" y="54"/>
                    <a:pt x="0" y="55"/>
                  </a:cubicBezTo>
                  <a:cubicBezTo>
                    <a:pt x="9" y="105"/>
                    <a:pt x="9" y="105"/>
                    <a:pt x="9" y="105"/>
                  </a:cubicBezTo>
                  <a:cubicBezTo>
                    <a:pt x="10" y="109"/>
                    <a:pt x="14" y="113"/>
                    <a:pt x="18" y="113"/>
                  </a:cubicBezTo>
                  <a:cubicBezTo>
                    <a:pt x="19" y="113"/>
                    <a:pt x="19" y="113"/>
                    <a:pt x="20" y="112"/>
                  </a:cubicBezTo>
                  <a:cubicBezTo>
                    <a:pt x="255" y="69"/>
                    <a:pt x="255" y="69"/>
                    <a:pt x="255" y="69"/>
                  </a:cubicBezTo>
                  <a:cubicBezTo>
                    <a:pt x="259" y="68"/>
                    <a:pt x="262" y="64"/>
                    <a:pt x="262" y="60"/>
                  </a:cubicBezTo>
                  <a:cubicBezTo>
                    <a:pt x="262" y="59"/>
                    <a:pt x="262" y="59"/>
                    <a:pt x="262" y="58"/>
                  </a:cubicBezTo>
                  <a:cubicBezTo>
                    <a:pt x="253" y="8"/>
                    <a:pt x="253" y="8"/>
                    <a:pt x="253" y="8"/>
                  </a:cubicBezTo>
                  <a:cubicBezTo>
                    <a:pt x="252" y="4"/>
                    <a:pt x="248" y="0"/>
                    <a:pt x="244" y="0"/>
                  </a:cubicBezTo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23" name="Freeform 165"/>
            <p:cNvSpPr>
              <a:spLocks/>
            </p:cNvSpPr>
            <p:nvPr userDrawn="1"/>
          </p:nvSpPr>
          <p:spPr bwMode="gray">
            <a:xfrm>
              <a:off x="8235951" y="6286500"/>
              <a:ext cx="306388" cy="174625"/>
            </a:xfrm>
            <a:custGeom>
              <a:avLst/>
              <a:gdLst>
                <a:gd name="T0" fmla="*/ 193 w 193"/>
                <a:gd name="T1" fmla="*/ 77 h 110"/>
                <a:gd name="T2" fmla="*/ 13 w 193"/>
                <a:gd name="T3" fmla="*/ 110 h 110"/>
                <a:gd name="T4" fmla="*/ 0 w 193"/>
                <a:gd name="T5" fmla="*/ 33 h 110"/>
                <a:gd name="T6" fmla="*/ 179 w 193"/>
                <a:gd name="T7" fmla="*/ 0 h 110"/>
                <a:gd name="T8" fmla="*/ 193 w 193"/>
                <a:gd name="T9" fmla="*/ 77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10">
                  <a:moveTo>
                    <a:pt x="193" y="77"/>
                  </a:moveTo>
                  <a:lnTo>
                    <a:pt x="13" y="110"/>
                  </a:lnTo>
                  <a:lnTo>
                    <a:pt x="0" y="33"/>
                  </a:lnTo>
                  <a:lnTo>
                    <a:pt x="179" y="0"/>
                  </a:lnTo>
                  <a:lnTo>
                    <a:pt x="193" y="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24" name="Freeform 166"/>
            <p:cNvSpPr>
              <a:spLocks/>
            </p:cNvSpPr>
            <p:nvPr userDrawn="1"/>
          </p:nvSpPr>
          <p:spPr bwMode="gray">
            <a:xfrm>
              <a:off x="8421688" y="6315075"/>
              <a:ext cx="84138" cy="90488"/>
            </a:xfrm>
            <a:custGeom>
              <a:avLst/>
              <a:gdLst>
                <a:gd name="T0" fmla="*/ 53 w 53"/>
                <a:gd name="T1" fmla="*/ 49 h 57"/>
                <a:gd name="T2" fmla="*/ 9 w 53"/>
                <a:gd name="T3" fmla="*/ 57 h 57"/>
                <a:gd name="T4" fmla="*/ 0 w 53"/>
                <a:gd name="T5" fmla="*/ 8 h 57"/>
                <a:gd name="T6" fmla="*/ 44 w 53"/>
                <a:gd name="T7" fmla="*/ 0 h 57"/>
                <a:gd name="T8" fmla="*/ 53 w 53"/>
                <a:gd name="T9" fmla="*/ 4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7">
                  <a:moveTo>
                    <a:pt x="53" y="49"/>
                  </a:moveTo>
                  <a:lnTo>
                    <a:pt x="9" y="57"/>
                  </a:lnTo>
                  <a:lnTo>
                    <a:pt x="0" y="8"/>
                  </a:lnTo>
                  <a:lnTo>
                    <a:pt x="44" y="0"/>
                  </a:lnTo>
                  <a:lnTo>
                    <a:pt x="53" y="49"/>
                  </a:lnTo>
                  <a:close/>
                </a:path>
              </a:pathLst>
            </a:custGeom>
            <a:solidFill>
              <a:srgbClr val="BAD8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25" name="Freeform 167"/>
            <p:cNvSpPr>
              <a:spLocks/>
            </p:cNvSpPr>
            <p:nvPr userDrawn="1"/>
          </p:nvSpPr>
          <p:spPr bwMode="gray">
            <a:xfrm>
              <a:off x="8447088" y="6346825"/>
              <a:ext cx="36513" cy="36513"/>
            </a:xfrm>
            <a:custGeom>
              <a:avLst/>
              <a:gdLst>
                <a:gd name="T0" fmla="*/ 15 w 23"/>
                <a:gd name="T1" fmla="*/ 1 h 23"/>
                <a:gd name="T2" fmla="*/ 4 w 23"/>
                <a:gd name="T3" fmla="*/ 0 h 23"/>
                <a:gd name="T4" fmla="*/ 4 w 23"/>
                <a:gd name="T5" fmla="*/ 7 h 23"/>
                <a:gd name="T6" fmla="*/ 7 w 23"/>
                <a:gd name="T7" fmla="*/ 7 h 23"/>
                <a:gd name="T8" fmla="*/ 7 w 23"/>
                <a:gd name="T9" fmla="*/ 4 h 23"/>
                <a:gd name="T10" fmla="*/ 10 w 23"/>
                <a:gd name="T11" fmla="*/ 4 h 23"/>
                <a:gd name="T12" fmla="*/ 8 w 23"/>
                <a:gd name="T13" fmla="*/ 12 h 23"/>
                <a:gd name="T14" fmla="*/ 7 w 23"/>
                <a:gd name="T15" fmla="*/ 18 h 23"/>
                <a:gd name="T16" fmla="*/ 0 w 23"/>
                <a:gd name="T17" fmla="*/ 21 h 23"/>
                <a:gd name="T18" fmla="*/ 1 w 23"/>
                <a:gd name="T19" fmla="*/ 23 h 23"/>
                <a:gd name="T20" fmla="*/ 9 w 23"/>
                <a:gd name="T21" fmla="*/ 20 h 23"/>
                <a:gd name="T22" fmla="*/ 11 w 23"/>
                <a:gd name="T23" fmla="*/ 12 h 23"/>
                <a:gd name="T24" fmla="*/ 16 w 23"/>
                <a:gd name="T25" fmla="*/ 15 h 23"/>
                <a:gd name="T26" fmla="*/ 13 w 23"/>
                <a:gd name="T27" fmla="*/ 22 h 23"/>
                <a:gd name="T28" fmla="*/ 16 w 23"/>
                <a:gd name="T29" fmla="*/ 22 h 23"/>
                <a:gd name="T30" fmla="*/ 19 w 23"/>
                <a:gd name="T31" fmla="*/ 14 h 23"/>
                <a:gd name="T32" fmla="*/ 13 w 23"/>
                <a:gd name="T33" fmla="*/ 11 h 23"/>
                <a:gd name="T34" fmla="*/ 15 w 23"/>
                <a:gd name="T35" fmla="*/ 5 h 23"/>
                <a:gd name="T36" fmla="*/ 18 w 23"/>
                <a:gd name="T37" fmla="*/ 9 h 23"/>
                <a:gd name="T38" fmla="*/ 23 w 23"/>
                <a:gd name="T39" fmla="*/ 6 h 23"/>
                <a:gd name="T40" fmla="*/ 20 w 23"/>
                <a:gd name="T41" fmla="*/ 4 h 23"/>
                <a:gd name="T42" fmla="*/ 18 w 23"/>
                <a:gd name="T43" fmla="*/ 5 h 23"/>
                <a:gd name="T44" fmla="*/ 15 w 23"/>
                <a:gd name="T45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3" h="23">
                  <a:moveTo>
                    <a:pt x="15" y="1"/>
                  </a:moveTo>
                  <a:lnTo>
                    <a:pt x="4" y="0"/>
                  </a:lnTo>
                  <a:lnTo>
                    <a:pt x="4" y="7"/>
                  </a:lnTo>
                  <a:lnTo>
                    <a:pt x="7" y="7"/>
                  </a:lnTo>
                  <a:lnTo>
                    <a:pt x="7" y="4"/>
                  </a:lnTo>
                  <a:lnTo>
                    <a:pt x="10" y="4"/>
                  </a:lnTo>
                  <a:lnTo>
                    <a:pt x="8" y="12"/>
                  </a:lnTo>
                  <a:lnTo>
                    <a:pt x="7" y="18"/>
                  </a:lnTo>
                  <a:lnTo>
                    <a:pt x="0" y="21"/>
                  </a:lnTo>
                  <a:lnTo>
                    <a:pt x="1" y="23"/>
                  </a:lnTo>
                  <a:lnTo>
                    <a:pt x="9" y="20"/>
                  </a:lnTo>
                  <a:lnTo>
                    <a:pt x="11" y="12"/>
                  </a:lnTo>
                  <a:lnTo>
                    <a:pt x="16" y="15"/>
                  </a:lnTo>
                  <a:lnTo>
                    <a:pt x="13" y="22"/>
                  </a:lnTo>
                  <a:lnTo>
                    <a:pt x="16" y="22"/>
                  </a:lnTo>
                  <a:lnTo>
                    <a:pt x="19" y="14"/>
                  </a:lnTo>
                  <a:lnTo>
                    <a:pt x="13" y="11"/>
                  </a:lnTo>
                  <a:lnTo>
                    <a:pt x="15" y="5"/>
                  </a:lnTo>
                  <a:lnTo>
                    <a:pt x="18" y="9"/>
                  </a:lnTo>
                  <a:lnTo>
                    <a:pt x="23" y="6"/>
                  </a:lnTo>
                  <a:lnTo>
                    <a:pt x="20" y="4"/>
                  </a:lnTo>
                  <a:lnTo>
                    <a:pt x="18" y="5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26" name="Freeform 168"/>
            <p:cNvSpPr>
              <a:spLocks/>
            </p:cNvSpPr>
            <p:nvPr userDrawn="1"/>
          </p:nvSpPr>
          <p:spPr bwMode="gray">
            <a:xfrm>
              <a:off x="8462963" y="6335713"/>
              <a:ext cx="11113" cy="11113"/>
            </a:xfrm>
            <a:custGeom>
              <a:avLst/>
              <a:gdLst>
                <a:gd name="T0" fmla="*/ 6 w 6"/>
                <a:gd name="T1" fmla="*/ 3 h 6"/>
                <a:gd name="T2" fmla="*/ 3 w 6"/>
                <a:gd name="T3" fmla="*/ 6 h 6"/>
                <a:gd name="T4" fmla="*/ 0 w 6"/>
                <a:gd name="T5" fmla="*/ 3 h 6"/>
                <a:gd name="T6" fmla="*/ 3 w 6"/>
                <a:gd name="T7" fmla="*/ 0 h 6"/>
                <a:gd name="T8" fmla="*/ 6 w 6"/>
                <a:gd name="T9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6" y="3"/>
                  </a:moveTo>
                  <a:cubicBezTo>
                    <a:pt x="5" y="5"/>
                    <a:pt x="4" y="6"/>
                    <a:pt x="3" y="6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5" y="0"/>
                    <a:pt x="6" y="2"/>
                    <a:pt x="6" y="3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27" name="Freeform 169"/>
            <p:cNvSpPr>
              <a:spLocks/>
            </p:cNvSpPr>
            <p:nvPr userDrawn="1"/>
          </p:nvSpPr>
          <p:spPr bwMode="gray">
            <a:xfrm>
              <a:off x="8347076" y="6327775"/>
              <a:ext cx="85725" cy="92075"/>
            </a:xfrm>
            <a:custGeom>
              <a:avLst/>
              <a:gdLst>
                <a:gd name="T0" fmla="*/ 54 w 54"/>
                <a:gd name="T1" fmla="*/ 49 h 58"/>
                <a:gd name="T2" fmla="*/ 8 w 54"/>
                <a:gd name="T3" fmla="*/ 58 h 58"/>
                <a:gd name="T4" fmla="*/ 0 w 54"/>
                <a:gd name="T5" fmla="*/ 9 h 58"/>
                <a:gd name="T6" fmla="*/ 45 w 54"/>
                <a:gd name="T7" fmla="*/ 0 h 58"/>
                <a:gd name="T8" fmla="*/ 54 w 54"/>
                <a:gd name="T9" fmla="*/ 49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8">
                  <a:moveTo>
                    <a:pt x="54" y="49"/>
                  </a:moveTo>
                  <a:lnTo>
                    <a:pt x="8" y="58"/>
                  </a:lnTo>
                  <a:lnTo>
                    <a:pt x="0" y="9"/>
                  </a:lnTo>
                  <a:lnTo>
                    <a:pt x="45" y="0"/>
                  </a:lnTo>
                  <a:lnTo>
                    <a:pt x="54" y="49"/>
                  </a:lnTo>
                  <a:close/>
                </a:path>
              </a:pathLst>
            </a:custGeom>
            <a:solidFill>
              <a:srgbClr val="BAD8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28" name="Freeform 170"/>
            <p:cNvSpPr>
              <a:spLocks/>
            </p:cNvSpPr>
            <p:nvPr userDrawn="1"/>
          </p:nvSpPr>
          <p:spPr bwMode="gray">
            <a:xfrm>
              <a:off x="8366126" y="6361113"/>
              <a:ext cx="46038" cy="31750"/>
            </a:xfrm>
            <a:custGeom>
              <a:avLst/>
              <a:gdLst>
                <a:gd name="T0" fmla="*/ 0 w 29"/>
                <a:gd name="T1" fmla="*/ 4 h 20"/>
                <a:gd name="T2" fmla="*/ 3 w 29"/>
                <a:gd name="T3" fmla="*/ 20 h 20"/>
                <a:gd name="T4" fmla="*/ 29 w 29"/>
                <a:gd name="T5" fmla="*/ 15 h 20"/>
                <a:gd name="T6" fmla="*/ 27 w 29"/>
                <a:gd name="T7" fmla="*/ 0 h 20"/>
                <a:gd name="T8" fmla="*/ 16 w 29"/>
                <a:gd name="T9" fmla="*/ 12 h 20"/>
                <a:gd name="T10" fmla="*/ 0 w 29"/>
                <a:gd name="T11" fmla="*/ 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0">
                  <a:moveTo>
                    <a:pt x="0" y="4"/>
                  </a:moveTo>
                  <a:lnTo>
                    <a:pt x="3" y="20"/>
                  </a:lnTo>
                  <a:lnTo>
                    <a:pt x="29" y="15"/>
                  </a:lnTo>
                  <a:lnTo>
                    <a:pt x="27" y="0"/>
                  </a:lnTo>
                  <a:lnTo>
                    <a:pt x="16" y="12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29" name="Freeform 171"/>
            <p:cNvSpPr>
              <a:spLocks/>
            </p:cNvSpPr>
            <p:nvPr userDrawn="1"/>
          </p:nvSpPr>
          <p:spPr bwMode="gray">
            <a:xfrm>
              <a:off x="8366126" y="6354763"/>
              <a:ext cx="41275" cy="22225"/>
            </a:xfrm>
            <a:custGeom>
              <a:avLst/>
              <a:gdLst>
                <a:gd name="T0" fmla="*/ 0 w 26"/>
                <a:gd name="T1" fmla="*/ 5 h 14"/>
                <a:gd name="T2" fmla="*/ 0 w 26"/>
                <a:gd name="T3" fmla="*/ 6 h 14"/>
                <a:gd name="T4" fmla="*/ 14 w 26"/>
                <a:gd name="T5" fmla="*/ 14 h 14"/>
                <a:gd name="T6" fmla="*/ 26 w 26"/>
                <a:gd name="T7" fmla="*/ 1 h 14"/>
                <a:gd name="T8" fmla="*/ 26 w 26"/>
                <a:gd name="T9" fmla="*/ 0 h 14"/>
                <a:gd name="T10" fmla="*/ 0 w 26"/>
                <a:gd name="T11" fmla="*/ 5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14">
                  <a:moveTo>
                    <a:pt x="0" y="5"/>
                  </a:moveTo>
                  <a:lnTo>
                    <a:pt x="0" y="6"/>
                  </a:lnTo>
                  <a:lnTo>
                    <a:pt x="14" y="14"/>
                  </a:lnTo>
                  <a:lnTo>
                    <a:pt x="26" y="1"/>
                  </a:lnTo>
                  <a:lnTo>
                    <a:pt x="26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30" name="Freeform 172"/>
            <p:cNvSpPr>
              <a:spLocks/>
            </p:cNvSpPr>
            <p:nvPr userDrawn="1"/>
          </p:nvSpPr>
          <p:spPr bwMode="gray">
            <a:xfrm>
              <a:off x="8272463" y="6342063"/>
              <a:ext cx="84138" cy="90488"/>
            </a:xfrm>
            <a:custGeom>
              <a:avLst/>
              <a:gdLst>
                <a:gd name="T0" fmla="*/ 53 w 53"/>
                <a:gd name="T1" fmla="*/ 49 h 57"/>
                <a:gd name="T2" fmla="*/ 9 w 53"/>
                <a:gd name="T3" fmla="*/ 57 h 57"/>
                <a:gd name="T4" fmla="*/ 0 w 53"/>
                <a:gd name="T5" fmla="*/ 8 h 57"/>
                <a:gd name="T6" fmla="*/ 45 w 53"/>
                <a:gd name="T7" fmla="*/ 0 h 57"/>
                <a:gd name="T8" fmla="*/ 53 w 53"/>
                <a:gd name="T9" fmla="*/ 4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7">
                  <a:moveTo>
                    <a:pt x="53" y="49"/>
                  </a:moveTo>
                  <a:lnTo>
                    <a:pt x="9" y="57"/>
                  </a:lnTo>
                  <a:lnTo>
                    <a:pt x="0" y="8"/>
                  </a:lnTo>
                  <a:lnTo>
                    <a:pt x="45" y="0"/>
                  </a:lnTo>
                  <a:lnTo>
                    <a:pt x="53" y="49"/>
                  </a:lnTo>
                  <a:close/>
                </a:path>
              </a:pathLst>
            </a:custGeom>
            <a:solidFill>
              <a:srgbClr val="BAD8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31" name="Freeform 173"/>
            <p:cNvSpPr>
              <a:spLocks/>
            </p:cNvSpPr>
            <p:nvPr userDrawn="1"/>
          </p:nvSpPr>
          <p:spPr bwMode="gray">
            <a:xfrm>
              <a:off x="8293101" y="6367463"/>
              <a:ext cx="41275" cy="38100"/>
            </a:xfrm>
            <a:custGeom>
              <a:avLst/>
              <a:gdLst>
                <a:gd name="T0" fmla="*/ 22 w 23"/>
                <a:gd name="T1" fmla="*/ 5 h 21"/>
                <a:gd name="T2" fmla="*/ 15 w 23"/>
                <a:gd name="T3" fmla="*/ 1 h 21"/>
                <a:gd name="T4" fmla="*/ 11 w 23"/>
                <a:gd name="T5" fmla="*/ 4 h 21"/>
                <a:gd name="T6" fmla="*/ 5 w 23"/>
                <a:gd name="T7" fmla="*/ 2 h 21"/>
                <a:gd name="T8" fmla="*/ 0 w 23"/>
                <a:gd name="T9" fmla="*/ 9 h 21"/>
                <a:gd name="T10" fmla="*/ 14 w 23"/>
                <a:gd name="T11" fmla="*/ 21 h 21"/>
                <a:gd name="T12" fmla="*/ 22 w 23"/>
                <a:gd name="T13" fmla="*/ 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1">
                  <a:moveTo>
                    <a:pt x="22" y="5"/>
                  </a:moveTo>
                  <a:cubicBezTo>
                    <a:pt x="22" y="2"/>
                    <a:pt x="19" y="0"/>
                    <a:pt x="15" y="1"/>
                  </a:cubicBezTo>
                  <a:cubicBezTo>
                    <a:pt x="13" y="1"/>
                    <a:pt x="11" y="2"/>
                    <a:pt x="11" y="4"/>
                  </a:cubicBezTo>
                  <a:cubicBezTo>
                    <a:pt x="9" y="3"/>
                    <a:pt x="8" y="2"/>
                    <a:pt x="5" y="2"/>
                  </a:cubicBezTo>
                  <a:cubicBezTo>
                    <a:pt x="2" y="3"/>
                    <a:pt x="0" y="6"/>
                    <a:pt x="0" y="9"/>
                  </a:cubicBezTo>
                  <a:cubicBezTo>
                    <a:pt x="1" y="15"/>
                    <a:pt x="10" y="19"/>
                    <a:pt x="14" y="21"/>
                  </a:cubicBezTo>
                  <a:cubicBezTo>
                    <a:pt x="17" y="17"/>
                    <a:pt x="23" y="11"/>
                    <a:pt x="22" y="5"/>
                  </a:cubicBezTo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32" name="Freeform 174"/>
            <p:cNvSpPr>
              <a:spLocks/>
            </p:cNvSpPr>
            <p:nvPr userDrawn="1"/>
          </p:nvSpPr>
          <p:spPr bwMode="gray">
            <a:xfrm>
              <a:off x="8240713" y="6521450"/>
              <a:ext cx="466725" cy="266700"/>
            </a:xfrm>
            <a:custGeom>
              <a:avLst/>
              <a:gdLst>
                <a:gd name="T0" fmla="*/ 294 w 294"/>
                <a:gd name="T1" fmla="*/ 168 h 168"/>
                <a:gd name="T2" fmla="*/ 245 w 294"/>
                <a:gd name="T3" fmla="*/ 0 h 168"/>
                <a:gd name="T4" fmla="*/ 0 w 294"/>
                <a:gd name="T5" fmla="*/ 38 h 168"/>
                <a:gd name="T6" fmla="*/ 18 w 294"/>
                <a:gd name="T7" fmla="*/ 168 h 168"/>
                <a:gd name="T8" fmla="*/ 294 w 294"/>
                <a:gd name="T9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4" h="168">
                  <a:moveTo>
                    <a:pt x="294" y="168"/>
                  </a:moveTo>
                  <a:lnTo>
                    <a:pt x="245" y="0"/>
                  </a:lnTo>
                  <a:lnTo>
                    <a:pt x="0" y="38"/>
                  </a:lnTo>
                  <a:lnTo>
                    <a:pt x="18" y="168"/>
                  </a:lnTo>
                  <a:lnTo>
                    <a:pt x="294" y="168"/>
                  </a:lnTo>
                  <a:close/>
                </a:path>
              </a:pathLst>
            </a:custGeom>
            <a:solidFill>
              <a:srgbClr val="BAD8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33" name="Freeform 175"/>
            <p:cNvSpPr>
              <a:spLocks/>
            </p:cNvSpPr>
            <p:nvPr userDrawn="1"/>
          </p:nvSpPr>
          <p:spPr bwMode="gray">
            <a:xfrm>
              <a:off x="8240713" y="6562725"/>
              <a:ext cx="198438" cy="225425"/>
            </a:xfrm>
            <a:custGeom>
              <a:avLst/>
              <a:gdLst>
                <a:gd name="T0" fmla="*/ 125 w 125"/>
                <a:gd name="T1" fmla="*/ 142 h 142"/>
                <a:gd name="T2" fmla="*/ 18 w 125"/>
                <a:gd name="T3" fmla="*/ 142 h 142"/>
                <a:gd name="T4" fmla="*/ 0 w 125"/>
                <a:gd name="T5" fmla="*/ 12 h 142"/>
                <a:gd name="T6" fmla="*/ 76 w 125"/>
                <a:gd name="T7" fmla="*/ 0 h 142"/>
                <a:gd name="T8" fmla="*/ 125 w 125"/>
                <a:gd name="T9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42">
                  <a:moveTo>
                    <a:pt x="125" y="142"/>
                  </a:moveTo>
                  <a:lnTo>
                    <a:pt x="18" y="142"/>
                  </a:lnTo>
                  <a:lnTo>
                    <a:pt x="0" y="12"/>
                  </a:lnTo>
                  <a:lnTo>
                    <a:pt x="76" y="0"/>
                  </a:lnTo>
                  <a:lnTo>
                    <a:pt x="125" y="142"/>
                  </a:lnTo>
                  <a:close/>
                </a:path>
              </a:pathLst>
            </a:custGeom>
            <a:solidFill>
              <a:srgbClr val="9AB2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34" name="Rectangle 176"/>
            <p:cNvSpPr>
              <a:spLocks noChangeArrowheads="1"/>
            </p:cNvSpPr>
            <p:nvPr userDrawn="1"/>
          </p:nvSpPr>
          <p:spPr bwMode="gray">
            <a:xfrm>
              <a:off x="8091488" y="3802063"/>
              <a:ext cx="168275" cy="33338"/>
            </a:xfrm>
            <a:prstGeom prst="rect">
              <a:avLst/>
            </a:prstGeom>
            <a:solidFill>
              <a:srgbClr val="BAD8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35" name="Freeform 177"/>
            <p:cNvSpPr>
              <a:spLocks/>
            </p:cNvSpPr>
            <p:nvPr userDrawn="1"/>
          </p:nvSpPr>
          <p:spPr bwMode="gray">
            <a:xfrm>
              <a:off x="7681913" y="5969000"/>
              <a:ext cx="88900" cy="34925"/>
            </a:xfrm>
            <a:custGeom>
              <a:avLst/>
              <a:gdLst>
                <a:gd name="T0" fmla="*/ 50 w 50"/>
                <a:gd name="T1" fmla="*/ 0 h 19"/>
                <a:gd name="T2" fmla="*/ 42 w 50"/>
                <a:gd name="T3" fmla="*/ 19 h 19"/>
                <a:gd name="T4" fmla="*/ 8 w 50"/>
                <a:gd name="T5" fmla="*/ 19 h 19"/>
                <a:gd name="T6" fmla="*/ 0 w 50"/>
                <a:gd name="T7" fmla="*/ 0 h 19"/>
                <a:gd name="T8" fmla="*/ 50 w 50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19">
                  <a:moveTo>
                    <a:pt x="50" y="0"/>
                  </a:moveTo>
                  <a:cubicBezTo>
                    <a:pt x="47" y="6"/>
                    <a:pt x="44" y="12"/>
                    <a:pt x="42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5" y="13"/>
                    <a:pt x="2" y="7"/>
                    <a:pt x="0" y="0"/>
                  </a:cubicBezTo>
                  <a:lnTo>
                    <a:pt x="50" y="0"/>
                  </a:lnTo>
                  <a:close/>
                </a:path>
              </a:pathLst>
            </a:custGeom>
            <a:solidFill>
              <a:srgbClr val="BAD8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36" name="Freeform 178"/>
            <p:cNvSpPr>
              <a:spLocks/>
            </p:cNvSpPr>
            <p:nvPr userDrawn="1"/>
          </p:nvSpPr>
          <p:spPr bwMode="gray">
            <a:xfrm>
              <a:off x="7681913" y="5969000"/>
              <a:ext cx="88900" cy="34925"/>
            </a:xfrm>
            <a:custGeom>
              <a:avLst/>
              <a:gdLst>
                <a:gd name="T0" fmla="*/ 50 w 50"/>
                <a:gd name="T1" fmla="*/ 0 h 19"/>
                <a:gd name="T2" fmla="*/ 42 w 50"/>
                <a:gd name="T3" fmla="*/ 19 h 19"/>
                <a:gd name="T4" fmla="*/ 8 w 50"/>
                <a:gd name="T5" fmla="*/ 19 h 19"/>
                <a:gd name="T6" fmla="*/ 0 w 50"/>
                <a:gd name="T7" fmla="*/ 0 h 19"/>
                <a:gd name="T8" fmla="*/ 50 w 50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19">
                  <a:moveTo>
                    <a:pt x="50" y="0"/>
                  </a:moveTo>
                  <a:cubicBezTo>
                    <a:pt x="47" y="6"/>
                    <a:pt x="44" y="12"/>
                    <a:pt x="42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5" y="13"/>
                    <a:pt x="2" y="7"/>
                    <a:pt x="0" y="0"/>
                  </a:cubicBezTo>
                  <a:lnTo>
                    <a:pt x="50" y="0"/>
                  </a:lnTo>
                  <a:close/>
                </a:path>
              </a:pathLst>
            </a:custGeom>
            <a:solidFill>
              <a:srgbClr val="BAD8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37" name="Freeform 179"/>
            <p:cNvSpPr>
              <a:spLocks/>
            </p:cNvSpPr>
            <p:nvPr userDrawn="1"/>
          </p:nvSpPr>
          <p:spPr bwMode="gray">
            <a:xfrm>
              <a:off x="9932988" y="4840288"/>
              <a:ext cx="995363" cy="1466850"/>
            </a:xfrm>
            <a:custGeom>
              <a:avLst/>
              <a:gdLst>
                <a:gd name="T0" fmla="*/ 26 w 627"/>
                <a:gd name="T1" fmla="*/ 0 h 924"/>
                <a:gd name="T2" fmla="*/ 0 w 627"/>
                <a:gd name="T3" fmla="*/ 18 h 924"/>
                <a:gd name="T4" fmla="*/ 248 w 627"/>
                <a:gd name="T5" fmla="*/ 393 h 924"/>
                <a:gd name="T6" fmla="*/ 599 w 627"/>
                <a:gd name="T7" fmla="*/ 924 h 924"/>
                <a:gd name="T8" fmla="*/ 627 w 627"/>
                <a:gd name="T9" fmla="*/ 907 h 924"/>
                <a:gd name="T10" fmla="*/ 26 w 627"/>
                <a:gd name="T11" fmla="*/ 0 h 9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7" h="924">
                  <a:moveTo>
                    <a:pt x="26" y="0"/>
                  </a:moveTo>
                  <a:lnTo>
                    <a:pt x="0" y="18"/>
                  </a:lnTo>
                  <a:lnTo>
                    <a:pt x="248" y="393"/>
                  </a:lnTo>
                  <a:lnTo>
                    <a:pt x="599" y="924"/>
                  </a:lnTo>
                  <a:lnTo>
                    <a:pt x="627" y="907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38" name="Freeform 180"/>
            <p:cNvSpPr>
              <a:spLocks/>
            </p:cNvSpPr>
            <p:nvPr userDrawn="1"/>
          </p:nvSpPr>
          <p:spPr bwMode="gray">
            <a:xfrm>
              <a:off x="10814051" y="6172200"/>
              <a:ext cx="57150" cy="47625"/>
            </a:xfrm>
            <a:custGeom>
              <a:avLst/>
              <a:gdLst>
                <a:gd name="T0" fmla="*/ 36 w 36"/>
                <a:gd name="T1" fmla="*/ 13 h 30"/>
                <a:gd name="T2" fmla="*/ 9 w 36"/>
                <a:gd name="T3" fmla="*/ 30 h 30"/>
                <a:gd name="T4" fmla="*/ 9 w 36"/>
                <a:gd name="T5" fmla="*/ 30 h 30"/>
                <a:gd name="T6" fmla="*/ 0 w 36"/>
                <a:gd name="T7" fmla="*/ 18 h 30"/>
                <a:gd name="T8" fmla="*/ 27 w 36"/>
                <a:gd name="T9" fmla="*/ 0 h 30"/>
                <a:gd name="T10" fmla="*/ 36 w 36"/>
                <a:gd name="T11" fmla="*/ 1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30">
                  <a:moveTo>
                    <a:pt x="36" y="13"/>
                  </a:moveTo>
                  <a:lnTo>
                    <a:pt x="9" y="30"/>
                  </a:lnTo>
                  <a:lnTo>
                    <a:pt x="9" y="30"/>
                  </a:lnTo>
                  <a:lnTo>
                    <a:pt x="0" y="18"/>
                  </a:lnTo>
                  <a:lnTo>
                    <a:pt x="27" y="0"/>
                  </a:lnTo>
                  <a:lnTo>
                    <a:pt x="36" y="13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39" name="Freeform 181"/>
            <p:cNvSpPr>
              <a:spLocks/>
            </p:cNvSpPr>
            <p:nvPr userDrawn="1"/>
          </p:nvSpPr>
          <p:spPr bwMode="gray">
            <a:xfrm>
              <a:off x="10785476" y="6127750"/>
              <a:ext cx="55563" cy="49213"/>
            </a:xfrm>
            <a:custGeom>
              <a:avLst/>
              <a:gdLst>
                <a:gd name="T0" fmla="*/ 35 w 35"/>
                <a:gd name="T1" fmla="*/ 13 h 31"/>
                <a:gd name="T2" fmla="*/ 8 w 35"/>
                <a:gd name="T3" fmla="*/ 31 h 31"/>
                <a:gd name="T4" fmla="*/ 8 w 35"/>
                <a:gd name="T5" fmla="*/ 31 h 31"/>
                <a:gd name="T6" fmla="*/ 0 w 35"/>
                <a:gd name="T7" fmla="*/ 18 h 31"/>
                <a:gd name="T8" fmla="*/ 26 w 35"/>
                <a:gd name="T9" fmla="*/ 0 h 31"/>
                <a:gd name="T10" fmla="*/ 35 w 35"/>
                <a:gd name="T11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31">
                  <a:moveTo>
                    <a:pt x="35" y="13"/>
                  </a:moveTo>
                  <a:lnTo>
                    <a:pt x="8" y="31"/>
                  </a:lnTo>
                  <a:lnTo>
                    <a:pt x="8" y="31"/>
                  </a:lnTo>
                  <a:lnTo>
                    <a:pt x="0" y="18"/>
                  </a:lnTo>
                  <a:lnTo>
                    <a:pt x="26" y="0"/>
                  </a:lnTo>
                  <a:lnTo>
                    <a:pt x="35" y="13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40" name="Freeform 182"/>
            <p:cNvSpPr>
              <a:spLocks/>
            </p:cNvSpPr>
            <p:nvPr userDrawn="1"/>
          </p:nvSpPr>
          <p:spPr bwMode="gray">
            <a:xfrm>
              <a:off x="10753726" y="6081713"/>
              <a:ext cx="58738" cy="50800"/>
            </a:xfrm>
            <a:custGeom>
              <a:avLst/>
              <a:gdLst>
                <a:gd name="T0" fmla="*/ 37 w 37"/>
                <a:gd name="T1" fmla="*/ 14 h 32"/>
                <a:gd name="T2" fmla="*/ 10 w 37"/>
                <a:gd name="T3" fmla="*/ 32 h 32"/>
                <a:gd name="T4" fmla="*/ 0 w 37"/>
                <a:gd name="T5" fmla="*/ 18 h 32"/>
                <a:gd name="T6" fmla="*/ 28 w 37"/>
                <a:gd name="T7" fmla="*/ 0 h 32"/>
                <a:gd name="T8" fmla="*/ 37 w 37"/>
                <a:gd name="T9" fmla="*/ 1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2">
                  <a:moveTo>
                    <a:pt x="37" y="14"/>
                  </a:moveTo>
                  <a:lnTo>
                    <a:pt x="10" y="32"/>
                  </a:lnTo>
                  <a:lnTo>
                    <a:pt x="0" y="18"/>
                  </a:lnTo>
                  <a:lnTo>
                    <a:pt x="28" y="0"/>
                  </a:lnTo>
                  <a:lnTo>
                    <a:pt x="37" y="14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41" name="Freeform 183"/>
            <p:cNvSpPr>
              <a:spLocks/>
            </p:cNvSpPr>
            <p:nvPr userDrawn="1"/>
          </p:nvSpPr>
          <p:spPr bwMode="gray">
            <a:xfrm>
              <a:off x="10725151" y="6037263"/>
              <a:ext cx="58738" cy="50800"/>
            </a:xfrm>
            <a:custGeom>
              <a:avLst/>
              <a:gdLst>
                <a:gd name="T0" fmla="*/ 37 w 37"/>
                <a:gd name="T1" fmla="*/ 14 h 32"/>
                <a:gd name="T2" fmla="*/ 9 w 37"/>
                <a:gd name="T3" fmla="*/ 32 h 32"/>
                <a:gd name="T4" fmla="*/ 9 w 37"/>
                <a:gd name="T5" fmla="*/ 32 h 32"/>
                <a:gd name="T6" fmla="*/ 0 w 37"/>
                <a:gd name="T7" fmla="*/ 18 h 32"/>
                <a:gd name="T8" fmla="*/ 0 w 37"/>
                <a:gd name="T9" fmla="*/ 18 h 32"/>
                <a:gd name="T10" fmla="*/ 28 w 37"/>
                <a:gd name="T11" fmla="*/ 0 h 32"/>
                <a:gd name="T12" fmla="*/ 37 w 37"/>
                <a:gd name="T13" fmla="*/ 1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32">
                  <a:moveTo>
                    <a:pt x="37" y="14"/>
                  </a:moveTo>
                  <a:lnTo>
                    <a:pt x="9" y="32"/>
                  </a:lnTo>
                  <a:lnTo>
                    <a:pt x="9" y="32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8" y="0"/>
                  </a:lnTo>
                  <a:lnTo>
                    <a:pt x="37" y="14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42" name="Freeform 184"/>
            <p:cNvSpPr>
              <a:spLocks/>
            </p:cNvSpPr>
            <p:nvPr userDrawn="1"/>
          </p:nvSpPr>
          <p:spPr bwMode="gray">
            <a:xfrm>
              <a:off x="10696576" y="5994400"/>
              <a:ext cx="55563" cy="47625"/>
            </a:xfrm>
            <a:custGeom>
              <a:avLst/>
              <a:gdLst>
                <a:gd name="T0" fmla="*/ 35 w 35"/>
                <a:gd name="T1" fmla="*/ 13 h 30"/>
                <a:gd name="T2" fmla="*/ 8 w 35"/>
                <a:gd name="T3" fmla="*/ 30 h 30"/>
                <a:gd name="T4" fmla="*/ 0 w 35"/>
                <a:gd name="T5" fmla="*/ 17 h 30"/>
                <a:gd name="T6" fmla="*/ 27 w 35"/>
                <a:gd name="T7" fmla="*/ 0 h 30"/>
                <a:gd name="T8" fmla="*/ 35 w 35"/>
                <a:gd name="T9" fmla="*/ 1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0">
                  <a:moveTo>
                    <a:pt x="35" y="13"/>
                  </a:moveTo>
                  <a:lnTo>
                    <a:pt x="8" y="30"/>
                  </a:lnTo>
                  <a:lnTo>
                    <a:pt x="0" y="17"/>
                  </a:lnTo>
                  <a:lnTo>
                    <a:pt x="27" y="0"/>
                  </a:lnTo>
                  <a:lnTo>
                    <a:pt x="35" y="13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43" name="Freeform 185"/>
            <p:cNvSpPr>
              <a:spLocks/>
            </p:cNvSpPr>
            <p:nvPr userDrawn="1"/>
          </p:nvSpPr>
          <p:spPr bwMode="gray">
            <a:xfrm>
              <a:off x="10666413" y="5949950"/>
              <a:ext cx="57150" cy="49213"/>
            </a:xfrm>
            <a:custGeom>
              <a:avLst/>
              <a:gdLst>
                <a:gd name="T0" fmla="*/ 36 w 36"/>
                <a:gd name="T1" fmla="*/ 13 h 31"/>
                <a:gd name="T2" fmla="*/ 9 w 36"/>
                <a:gd name="T3" fmla="*/ 31 h 31"/>
                <a:gd name="T4" fmla="*/ 9 w 36"/>
                <a:gd name="T5" fmla="*/ 31 h 31"/>
                <a:gd name="T6" fmla="*/ 0 w 36"/>
                <a:gd name="T7" fmla="*/ 18 h 31"/>
                <a:gd name="T8" fmla="*/ 0 w 36"/>
                <a:gd name="T9" fmla="*/ 18 h 31"/>
                <a:gd name="T10" fmla="*/ 27 w 36"/>
                <a:gd name="T11" fmla="*/ 0 h 31"/>
                <a:gd name="T12" fmla="*/ 36 w 36"/>
                <a:gd name="T13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36" y="13"/>
                  </a:moveTo>
                  <a:lnTo>
                    <a:pt x="9" y="31"/>
                  </a:lnTo>
                  <a:lnTo>
                    <a:pt x="9" y="31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7" y="0"/>
                  </a:lnTo>
                  <a:lnTo>
                    <a:pt x="36" y="13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44" name="Freeform 186"/>
            <p:cNvSpPr>
              <a:spLocks/>
            </p:cNvSpPr>
            <p:nvPr userDrawn="1"/>
          </p:nvSpPr>
          <p:spPr bwMode="gray">
            <a:xfrm>
              <a:off x="10637838" y="5903913"/>
              <a:ext cx="57150" cy="50800"/>
            </a:xfrm>
            <a:custGeom>
              <a:avLst/>
              <a:gdLst>
                <a:gd name="T0" fmla="*/ 36 w 36"/>
                <a:gd name="T1" fmla="*/ 14 h 32"/>
                <a:gd name="T2" fmla="*/ 9 w 36"/>
                <a:gd name="T3" fmla="*/ 32 h 32"/>
                <a:gd name="T4" fmla="*/ 0 w 36"/>
                <a:gd name="T5" fmla="*/ 18 h 32"/>
                <a:gd name="T6" fmla="*/ 27 w 36"/>
                <a:gd name="T7" fmla="*/ 0 h 32"/>
                <a:gd name="T8" fmla="*/ 36 w 36"/>
                <a:gd name="T9" fmla="*/ 1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2">
                  <a:moveTo>
                    <a:pt x="36" y="14"/>
                  </a:moveTo>
                  <a:lnTo>
                    <a:pt x="9" y="32"/>
                  </a:lnTo>
                  <a:lnTo>
                    <a:pt x="0" y="18"/>
                  </a:lnTo>
                  <a:lnTo>
                    <a:pt x="27" y="0"/>
                  </a:lnTo>
                  <a:lnTo>
                    <a:pt x="36" y="14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45" name="Freeform 187"/>
            <p:cNvSpPr>
              <a:spLocks/>
            </p:cNvSpPr>
            <p:nvPr userDrawn="1"/>
          </p:nvSpPr>
          <p:spPr bwMode="gray">
            <a:xfrm>
              <a:off x="10607676" y="5859463"/>
              <a:ext cx="57150" cy="50800"/>
            </a:xfrm>
            <a:custGeom>
              <a:avLst/>
              <a:gdLst>
                <a:gd name="T0" fmla="*/ 36 w 36"/>
                <a:gd name="T1" fmla="*/ 14 h 32"/>
                <a:gd name="T2" fmla="*/ 8 w 36"/>
                <a:gd name="T3" fmla="*/ 32 h 32"/>
                <a:gd name="T4" fmla="*/ 0 w 36"/>
                <a:gd name="T5" fmla="*/ 18 h 32"/>
                <a:gd name="T6" fmla="*/ 0 w 36"/>
                <a:gd name="T7" fmla="*/ 18 h 32"/>
                <a:gd name="T8" fmla="*/ 28 w 36"/>
                <a:gd name="T9" fmla="*/ 0 h 32"/>
                <a:gd name="T10" fmla="*/ 36 w 36"/>
                <a:gd name="T11" fmla="*/ 1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32">
                  <a:moveTo>
                    <a:pt x="36" y="14"/>
                  </a:moveTo>
                  <a:lnTo>
                    <a:pt x="8" y="32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8" y="0"/>
                  </a:lnTo>
                  <a:lnTo>
                    <a:pt x="36" y="14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46" name="Freeform 188"/>
            <p:cNvSpPr>
              <a:spLocks/>
            </p:cNvSpPr>
            <p:nvPr userDrawn="1"/>
          </p:nvSpPr>
          <p:spPr bwMode="gray">
            <a:xfrm>
              <a:off x="10577513" y="5815013"/>
              <a:ext cx="57150" cy="49213"/>
            </a:xfrm>
            <a:custGeom>
              <a:avLst/>
              <a:gdLst>
                <a:gd name="T0" fmla="*/ 36 w 36"/>
                <a:gd name="T1" fmla="*/ 13 h 31"/>
                <a:gd name="T2" fmla="*/ 9 w 36"/>
                <a:gd name="T3" fmla="*/ 31 h 31"/>
                <a:gd name="T4" fmla="*/ 9 w 36"/>
                <a:gd name="T5" fmla="*/ 31 h 31"/>
                <a:gd name="T6" fmla="*/ 0 w 36"/>
                <a:gd name="T7" fmla="*/ 18 h 31"/>
                <a:gd name="T8" fmla="*/ 27 w 36"/>
                <a:gd name="T9" fmla="*/ 0 h 31"/>
                <a:gd name="T10" fmla="*/ 36 w 36"/>
                <a:gd name="T11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31">
                  <a:moveTo>
                    <a:pt x="36" y="13"/>
                  </a:moveTo>
                  <a:lnTo>
                    <a:pt x="9" y="31"/>
                  </a:lnTo>
                  <a:lnTo>
                    <a:pt x="9" y="31"/>
                  </a:lnTo>
                  <a:lnTo>
                    <a:pt x="0" y="18"/>
                  </a:lnTo>
                  <a:lnTo>
                    <a:pt x="27" y="0"/>
                  </a:lnTo>
                  <a:lnTo>
                    <a:pt x="36" y="13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47" name="Freeform 189"/>
            <p:cNvSpPr>
              <a:spLocks/>
            </p:cNvSpPr>
            <p:nvPr userDrawn="1"/>
          </p:nvSpPr>
          <p:spPr bwMode="gray">
            <a:xfrm>
              <a:off x="10548938" y="5772150"/>
              <a:ext cx="57150" cy="47625"/>
            </a:xfrm>
            <a:custGeom>
              <a:avLst/>
              <a:gdLst>
                <a:gd name="T0" fmla="*/ 36 w 36"/>
                <a:gd name="T1" fmla="*/ 13 h 30"/>
                <a:gd name="T2" fmla="*/ 9 w 36"/>
                <a:gd name="T3" fmla="*/ 30 h 30"/>
                <a:gd name="T4" fmla="*/ 0 w 36"/>
                <a:gd name="T5" fmla="*/ 17 h 30"/>
                <a:gd name="T6" fmla="*/ 27 w 36"/>
                <a:gd name="T7" fmla="*/ 0 h 30"/>
                <a:gd name="T8" fmla="*/ 36 w 36"/>
                <a:gd name="T9" fmla="*/ 1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0">
                  <a:moveTo>
                    <a:pt x="36" y="13"/>
                  </a:moveTo>
                  <a:lnTo>
                    <a:pt x="9" y="30"/>
                  </a:lnTo>
                  <a:lnTo>
                    <a:pt x="0" y="17"/>
                  </a:lnTo>
                  <a:lnTo>
                    <a:pt x="27" y="0"/>
                  </a:lnTo>
                  <a:lnTo>
                    <a:pt x="36" y="13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48" name="Freeform 190"/>
            <p:cNvSpPr>
              <a:spLocks/>
            </p:cNvSpPr>
            <p:nvPr userDrawn="1"/>
          </p:nvSpPr>
          <p:spPr bwMode="gray">
            <a:xfrm>
              <a:off x="10520363" y="5726113"/>
              <a:ext cx="55563" cy="50800"/>
            </a:xfrm>
            <a:custGeom>
              <a:avLst/>
              <a:gdLst>
                <a:gd name="T0" fmla="*/ 35 w 35"/>
                <a:gd name="T1" fmla="*/ 14 h 32"/>
                <a:gd name="T2" fmla="*/ 8 w 35"/>
                <a:gd name="T3" fmla="*/ 32 h 32"/>
                <a:gd name="T4" fmla="*/ 0 w 35"/>
                <a:gd name="T5" fmla="*/ 18 h 32"/>
                <a:gd name="T6" fmla="*/ 27 w 35"/>
                <a:gd name="T7" fmla="*/ 0 h 32"/>
                <a:gd name="T8" fmla="*/ 35 w 35"/>
                <a:gd name="T9" fmla="*/ 1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2">
                  <a:moveTo>
                    <a:pt x="35" y="14"/>
                  </a:moveTo>
                  <a:lnTo>
                    <a:pt x="8" y="32"/>
                  </a:lnTo>
                  <a:lnTo>
                    <a:pt x="0" y="18"/>
                  </a:lnTo>
                  <a:lnTo>
                    <a:pt x="27" y="0"/>
                  </a:lnTo>
                  <a:lnTo>
                    <a:pt x="35" y="14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49" name="Freeform 191"/>
            <p:cNvSpPr>
              <a:spLocks/>
            </p:cNvSpPr>
            <p:nvPr userDrawn="1"/>
          </p:nvSpPr>
          <p:spPr bwMode="gray">
            <a:xfrm>
              <a:off x="10488613" y="5681663"/>
              <a:ext cx="58738" cy="50800"/>
            </a:xfrm>
            <a:custGeom>
              <a:avLst/>
              <a:gdLst>
                <a:gd name="T0" fmla="*/ 37 w 37"/>
                <a:gd name="T1" fmla="*/ 14 h 32"/>
                <a:gd name="T2" fmla="*/ 9 w 37"/>
                <a:gd name="T3" fmla="*/ 32 h 32"/>
                <a:gd name="T4" fmla="*/ 9 w 37"/>
                <a:gd name="T5" fmla="*/ 32 h 32"/>
                <a:gd name="T6" fmla="*/ 0 w 37"/>
                <a:gd name="T7" fmla="*/ 18 h 32"/>
                <a:gd name="T8" fmla="*/ 0 w 37"/>
                <a:gd name="T9" fmla="*/ 18 h 32"/>
                <a:gd name="T10" fmla="*/ 28 w 37"/>
                <a:gd name="T11" fmla="*/ 0 h 32"/>
                <a:gd name="T12" fmla="*/ 37 w 37"/>
                <a:gd name="T13" fmla="*/ 1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32">
                  <a:moveTo>
                    <a:pt x="37" y="14"/>
                  </a:moveTo>
                  <a:lnTo>
                    <a:pt x="9" y="32"/>
                  </a:lnTo>
                  <a:lnTo>
                    <a:pt x="9" y="32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8" y="0"/>
                  </a:lnTo>
                  <a:lnTo>
                    <a:pt x="37" y="14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50" name="Freeform 192"/>
            <p:cNvSpPr>
              <a:spLocks/>
            </p:cNvSpPr>
            <p:nvPr userDrawn="1"/>
          </p:nvSpPr>
          <p:spPr bwMode="gray">
            <a:xfrm>
              <a:off x="10460038" y="5637213"/>
              <a:ext cx="57150" cy="49213"/>
            </a:xfrm>
            <a:custGeom>
              <a:avLst/>
              <a:gdLst>
                <a:gd name="T0" fmla="*/ 36 w 36"/>
                <a:gd name="T1" fmla="*/ 13 h 31"/>
                <a:gd name="T2" fmla="*/ 9 w 36"/>
                <a:gd name="T3" fmla="*/ 31 h 31"/>
                <a:gd name="T4" fmla="*/ 0 w 36"/>
                <a:gd name="T5" fmla="*/ 18 h 31"/>
                <a:gd name="T6" fmla="*/ 27 w 36"/>
                <a:gd name="T7" fmla="*/ 0 h 31"/>
                <a:gd name="T8" fmla="*/ 36 w 36"/>
                <a:gd name="T9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1">
                  <a:moveTo>
                    <a:pt x="36" y="13"/>
                  </a:moveTo>
                  <a:lnTo>
                    <a:pt x="9" y="31"/>
                  </a:lnTo>
                  <a:lnTo>
                    <a:pt x="0" y="18"/>
                  </a:lnTo>
                  <a:lnTo>
                    <a:pt x="27" y="0"/>
                  </a:lnTo>
                  <a:lnTo>
                    <a:pt x="36" y="13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51" name="Freeform 193"/>
            <p:cNvSpPr>
              <a:spLocks/>
            </p:cNvSpPr>
            <p:nvPr userDrawn="1"/>
          </p:nvSpPr>
          <p:spPr bwMode="gray">
            <a:xfrm>
              <a:off x="10431463" y="5594350"/>
              <a:ext cx="55563" cy="47625"/>
            </a:xfrm>
            <a:custGeom>
              <a:avLst/>
              <a:gdLst>
                <a:gd name="T0" fmla="*/ 35 w 35"/>
                <a:gd name="T1" fmla="*/ 12 h 30"/>
                <a:gd name="T2" fmla="*/ 9 w 35"/>
                <a:gd name="T3" fmla="*/ 30 h 30"/>
                <a:gd name="T4" fmla="*/ 9 w 35"/>
                <a:gd name="T5" fmla="*/ 30 h 30"/>
                <a:gd name="T6" fmla="*/ 0 w 35"/>
                <a:gd name="T7" fmla="*/ 17 h 30"/>
                <a:gd name="T8" fmla="*/ 0 w 35"/>
                <a:gd name="T9" fmla="*/ 17 h 30"/>
                <a:gd name="T10" fmla="*/ 27 w 35"/>
                <a:gd name="T11" fmla="*/ 0 h 30"/>
                <a:gd name="T12" fmla="*/ 35 w 35"/>
                <a:gd name="T13" fmla="*/ 1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30">
                  <a:moveTo>
                    <a:pt x="35" y="12"/>
                  </a:moveTo>
                  <a:lnTo>
                    <a:pt x="9" y="30"/>
                  </a:lnTo>
                  <a:lnTo>
                    <a:pt x="9" y="30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27" y="0"/>
                  </a:lnTo>
                  <a:lnTo>
                    <a:pt x="35" y="12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52" name="Freeform 194"/>
            <p:cNvSpPr>
              <a:spLocks/>
            </p:cNvSpPr>
            <p:nvPr userDrawn="1"/>
          </p:nvSpPr>
          <p:spPr bwMode="gray">
            <a:xfrm>
              <a:off x="10401301" y="5548313"/>
              <a:ext cx="57150" cy="49213"/>
            </a:xfrm>
            <a:custGeom>
              <a:avLst/>
              <a:gdLst>
                <a:gd name="T0" fmla="*/ 36 w 36"/>
                <a:gd name="T1" fmla="*/ 14 h 31"/>
                <a:gd name="T2" fmla="*/ 9 w 36"/>
                <a:gd name="T3" fmla="*/ 31 h 31"/>
                <a:gd name="T4" fmla="*/ 0 w 36"/>
                <a:gd name="T5" fmla="*/ 18 h 31"/>
                <a:gd name="T6" fmla="*/ 27 w 36"/>
                <a:gd name="T7" fmla="*/ 0 h 31"/>
                <a:gd name="T8" fmla="*/ 36 w 36"/>
                <a:gd name="T9" fmla="*/ 1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1">
                  <a:moveTo>
                    <a:pt x="36" y="14"/>
                  </a:moveTo>
                  <a:lnTo>
                    <a:pt x="9" y="31"/>
                  </a:lnTo>
                  <a:lnTo>
                    <a:pt x="0" y="18"/>
                  </a:lnTo>
                  <a:lnTo>
                    <a:pt x="27" y="0"/>
                  </a:lnTo>
                  <a:lnTo>
                    <a:pt x="36" y="14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53" name="Freeform 195"/>
            <p:cNvSpPr>
              <a:spLocks/>
            </p:cNvSpPr>
            <p:nvPr userDrawn="1"/>
          </p:nvSpPr>
          <p:spPr bwMode="gray">
            <a:xfrm>
              <a:off x="10371138" y="5503863"/>
              <a:ext cx="58738" cy="50800"/>
            </a:xfrm>
            <a:custGeom>
              <a:avLst/>
              <a:gdLst>
                <a:gd name="T0" fmla="*/ 37 w 37"/>
                <a:gd name="T1" fmla="*/ 14 h 32"/>
                <a:gd name="T2" fmla="*/ 9 w 37"/>
                <a:gd name="T3" fmla="*/ 32 h 32"/>
                <a:gd name="T4" fmla="*/ 0 w 37"/>
                <a:gd name="T5" fmla="*/ 18 h 32"/>
                <a:gd name="T6" fmla="*/ 0 w 37"/>
                <a:gd name="T7" fmla="*/ 18 h 32"/>
                <a:gd name="T8" fmla="*/ 28 w 37"/>
                <a:gd name="T9" fmla="*/ 0 h 32"/>
                <a:gd name="T10" fmla="*/ 37 w 37"/>
                <a:gd name="T11" fmla="*/ 1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32">
                  <a:moveTo>
                    <a:pt x="37" y="14"/>
                  </a:moveTo>
                  <a:lnTo>
                    <a:pt x="9" y="32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8" y="0"/>
                  </a:lnTo>
                  <a:lnTo>
                    <a:pt x="37" y="14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54" name="Freeform 196"/>
            <p:cNvSpPr>
              <a:spLocks/>
            </p:cNvSpPr>
            <p:nvPr userDrawn="1"/>
          </p:nvSpPr>
          <p:spPr bwMode="gray">
            <a:xfrm>
              <a:off x="10342563" y="5459413"/>
              <a:ext cx="58738" cy="49213"/>
            </a:xfrm>
            <a:custGeom>
              <a:avLst/>
              <a:gdLst>
                <a:gd name="T0" fmla="*/ 37 w 37"/>
                <a:gd name="T1" fmla="*/ 13 h 31"/>
                <a:gd name="T2" fmla="*/ 9 w 37"/>
                <a:gd name="T3" fmla="*/ 31 h 31"/>
                <a:gd name="T4" fmla="*/ 9 w 37"/>
                <a:gd name="T5" fmla="*/ 31 h 31"/>
                <a:gd name="T6" fmla="*/ 0 w 37"/>
                <a:gd name="T7" fmla="*/ 18 h 31"/>
                <a:gd name="T8" fmla="*/ 27 w 37"/>
                <a:gd name="T9" fmla="*/ 0 h 31"/>
                <a:gd name="T10" fmla="*/ 37 w 37"/>
                <a:gd name="T11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31">
                  <a:moveTo>
                    <a:pt x="37" y="13"/>
                  </a:moveTo>
                  <a:lnTo>
                    <a:pt x="9" y="31"/>
                  </a:lnTo>
                  <a:lnTo>
                    <a:pt x="9" y="31"/>
                  </a:lnTo>
                  <a:lnTo>
                    <a:pt x="0" y="18"/>
                  </a:lnTo>
                  <a:lnTo>
                    <a:pt x="27" y="0"/>
                  </a:lnTo>
                  <a:lnTo>
                    <a:pt x="37" y="13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55" name="Freeform 197"/>
            <p:cNvSpPr>
              <a:spLocks/>
            </p:cNvSpPr>
            <p:nvPr userDrawn="1"/>
          </p:nvSpPr>
          <p:spPr bwMode="gray">
            <a:xfrm>
              <a:off x="10313988" y="5413375"/>
              <a:ext cx="55563" cy="50800"/>
            </a:xfrm>
            <a:custGeom>
              <a:avLst/>
              <a:gdLst>
                <a:gd name="T0" fmla="*/ 35 w 35"/>
                <a:gd name="T1" fmla="*/ 14 h 32"/>
                <a:gd name="T2" fmla="*/ 8 w 35"/>
                <a:gd name="T3" fmla="*/ 32 h 32"/>
                <a:gd name="T4" fmla="*/ 0 w 35"/>
                <a:gd name="T5" fmla="*/ 19 h 32"/>
                <a:gd name="T6" fmla="*/ 26 w 35"/>
                <a:gd name="T7" fmla="*/ 0 h 32"/>
                <a:gd name="T8" fmla="*/ 35 w 35"/>
                <a:gd name="T9" fmla="*/ 1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2">
                  <a:moveTo>
                    <a:pt x="35" y="14"/>
                  </a:moveTo>
                  <a:lnTo>
                    <a:pt x="8" y="32"/>
                  </a:lnTo>
                  <a:lnTo>
                    <a:pt x="0" y="19"/>
                  </a:lnTo>
                  <a:lnTo>
                    <a:pt x="26" y="0"/>
                  </a:lnTo>
                  <a:lnTo>
                    <a:pt x="35" y="14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56" name="Freeform 198"/>
            <p:cNvSpPr>
              <a:spLocks/>
            </p:cNvSpPr>
            <p:nvPr userDrawn="1"/>
          </p:nvSpPr>
          <p:spPr bwMode="gray">
            <a:xfrm>
              <a:off x="10283826" y="5370513"/>
              <a:ext cx="57150" cy="49213"/>
            </a:xfrm>
            <a:custGeom>
              <a:avLst/>
              <a:gdLst>
                <a:gd name="T0" fmla="*/ 36 w 36"/>
                <a:gd name="T1" fmla="*/ 13 h 31"/>
                <a:gd name="T2" fmla="*/ 9 w 36"/>
                <a:gd name="T3" fmla="*/ 31 h 31"/>
                <a:gd name="T4" fmla="*/ 0 w 36"/>
                <a:gd name="T5" fmla="*/ 17 h 31"/>
                <a:gd name="T6" fmla="*/ 27 w 36"/>
                <a:gd name="T7" fmla="*/ 0 h 31"/>
                <a:gd name="T8" fmla="*/ 36 w 36"/>
                <a:gd name="T9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1">
                  <a:moveTo>
                    <a:pt x="36" y="13"/>
                  </a:moveTo>
                  <a:lnTo>
                    <a:pt x="9" y="31"/>
                  </a:lnTo>
                  <a:lnTo>
                    <a:pt x="0" y="17"/>
                  </a:lnTo>
                  <a:lnTo>
                    <a:pt x="27" y="0"/>
                  </a:lnTo>
                  <a:lnTo>
                    <a:pt x="36" y="13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57" name="Freeform 199"/>
            <p:cNvSpPr>
              <a:spLocks/>
            </p:cNvSpPr>
            <p:nvPr userDrawn="1"/>
          </p:nvSpPr>
          <p:spPr bwMode="gray">
            <a:xfrm>
              <a:off x="10253663" y="5326063"/>
              <a:ext cx="58738" cy="49213"/>
            </a:xfrm>
            <a:custGeom>
              <a:avLst/>
              <a:gdLst>
                <a:gd name="T0" fmla="*/ 37 w 37"/>
                <a:gd name="T1" fmla="*/ 14 h 31"/>
                <a:gd name="T2" fmla="*/ 10 w 37"/>
                <a:gd name="T3" fmla="*/ 31 h 31"/>
                <a:gd name="T4" fmla="*/ 0 w 37"/>
                <a:gd name="T5" fmla="*/ 18 h 31"/>
                <a:gd name="T6" fmla="*/ 28 w 37"/>
                <a:gd name="T7" fmla="*/ 0 h 31"/>
                <a:gd name="T8" fmla="*/ 37 w 37"/>
                <a:gd name="T9" fmla="*/ 1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1">
                  <a:moveTo>
                    <a:pt x="37" y="14"/>
                  </a:moveTo>
                  <a:lnTo>
                    <a:pt x="10" y="31"/>
                  </a:lnTo>
                  <a:lnTo>
                    <a:pt x="0" y="18"/>
                  </a:lnTo>
                  <a:lnTo>
                    <a:pt x="28" y="0"/>
                  </a:lnTo>
                  <a:lnTo>
                    <a:pt x="37" y="14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58" name="Freeform 200"/>
            <p:cNvSpPr>
              <a:spLocks/>
            </p:cNvSpPr>
            <p:nvPr userDrawn="1"/>
          </p:nvSpPr>
          <p:spPr bwMode="gray">
            <a:xfrm>
              <a:off x="10225088" y="5281613"/>
              <a:ext cx="55563" cy="49213"/>
            </a:xfrm>
            <a:custGeom>
              <a:avLst/>
              <a:gdLst>
                <a:gd name="T0" fmla="*/ 35 w 35"/>
                <a:gd name="T1" fmla="*/ 13 h 31"/>
                <a:gd name="T2" fmla="*/ 8 w 35"/>
                <a:gd name="T3" fmla="*/ 31 h 31"/>
                <a:gd name="T4" fmla="*/ 0 w 35"/>
                <a:gd name="T5" fmla="*/ 18 h 31"/>
                <a:gd name="T6" fmla="*/ 28 w 35"/>
                <a:gd name="T7" fmla="*/ 0 h 31"/>
                <a:gd name="T8" fmla="*/ 35 w 35"/>
                <a:gd name="T9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1">
                  <a:moveTo>
                    <a:pt x="35" y="13"/>
                  </a:moveTo>
                  <a:lnTo>
                    <a:pt x="8" y="31"/>
                  </a:lnTo>
                  <a:lnTo>
                    <a:pt x="0" y="18"/>
                  </a:lnTo>
                  <a:lnTo>
                    <a:pt x="28" y="0"/>
                  </a:lnTo>
                  <a:lnTo>
                    <a:pt x="35" y="13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59" name="Freeform 201"/>
            <p:cNvSpPr>
              <a:spLocks/>
            </p:cNvSpPr>
            <p:nvPr userDrawn="1"/>
          </p:nvSpPr>
          <p:spPr bwMode="gray">
            <a:xfrm>
              <a:off x="10194926" y="5235575"/>
              <a:ext cx="57150" cy="50800"/>
            </a:xfrm>
            <a:custGeom>
              <a:avLst/>
              <a:gdLst>
                <a:gd name="T0" fmla="*/ 36 w 36"/>
                <a:gd name="T1" fmla="*/ 14 h 32"/>
                <a:gd name="T2" fmla="*/ 9 w 36"/>
                <a:gd name="T3" fmla="*/ 32 h 32"/>
                <a:gd name="T4" fmla="*/ 9 w 36"/>
                <a:gd name="T5" fmla="*/ 32 h 32"/>
                <a:gd name="T6" fmla="*/ 0 w 36"/>
                <a:gd name="T7" fmla="*/ 19 h 32"/>
                <a:gd name="T8" fmla="*/ 0 w 36"/>
                <a:gd name="T9" fmla="*/ 19 h 32"/>
                <a:gd name="T10" fmla="*/ 27 w 36"/>
                <a:gd name="T11" fmla="*/ 0 h 32"/>
                <a:gd name="T12" fmla="*/ 36 w 36"/>
                <a:gd name="T13" fmla="*/ 1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2">
                  <a:moveTo>
                    <a:pt x="36" y="14"/>
                  </a:moveTo>
                  <a:lnTo>
                    <a:pt x="9" y="32"/>
                  </a:lnTo>
                  <a:lnTo>
                    <a:pt x="9" y="32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27" y="0"/>
                  </a:lnTo>
                  <a:lnTo>
                    <a:pt x="36" y="14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60" name="Freeform 202"/>
            <p:cNvSpPr>
              <a:spLocks/>
            </p:cNvSpPr>
            <p:nvPr userDrawn="1"/>
          </p:nvSpPr>
          <p:spPr bwMode="gray">
            <a:xfrm>
              <a:off x="10166351" y="5191125"/>
              <a:ext cx="57150" cy="50800"/>
            </a:xfrm>
            <a:custGeom>
              <a:avLst/>
              <a:gdLst>
                <a:gd name="T0" fmla="*/ 36 w 36"/>
                <a:gd name="T1" fmla="*/ 14 h 32"/>
                <a:gd name="T2" fmla="*/ 9 w 36"/>
                <a:gd name="T3" fmla="*/ 32 h 32"/>
                <a:gd name="T4" fmla="*/ 0 w 36"/>
                <a:gd name="T5" fmla="*/ 18 h 32"/>
                <a:gd name="T6" fmla="*/ 27 w 36"/>
                <a:gd name="T7" fmla="*/ 0 h 32"/>
                <a:gd name="T8" fmla="*/ 36 w 36"/>
                <a:gd name="T9" fmla="*/ 1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2">
                  <a:moveTo>
                    <a:pt x="36" y="14"/>
                  </a:moveTo>
                  <a:lnTo>
                    <a:pt x="9" y="32"/>
                  </a:lnTo>
                  <a:lnTo>
                    <a:pt x="0" y="18"/>
                  </a:lnTo>
                  <a:lnTo>
                    <a:pt x="27" y="0"/>
                  </a:lnTo>
                  <a:lnTo>
                    <a:pt x="36" y="14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61" name="Freeform 203"/>
            <p:cNvSpPr>
              <a:spLocks/>
            </p:cNvSpPr>
            <p:nvPr userDrawn="1"/>
          </p:nvSpPr>
          <p:spPr bwMode="gray">
            <a:xfrm>
              <a:off x="10136188" y="5148263"/>
              <a:ext cx="57150" cy="49213"/>
            </a:xfrm>
            <a:custGeom>
              <a:avLst/>
              <a:gdLst>
                <a:gd name="T0" fmla="*/ 36 w 36"/>
                <a:gd name="T1" fmla="*/ 14 h 31"/>
                <a:gd name="T2" fmla="*/ 8 w 36"/>
                <a:gd name="T3" fmla="*/ 31 h 31"/>
                <a:gd name="T4" fmla="*/ 0 w 36"/>
                <a:gd name="T5" fmla="*/ 17 h 31"/>
                <a:gd name="T6" fmla="*/ 28 w 36"/>
                <a:gd name="T7" fmla="*/ 0 h 31"/>
                <a:gd name="T8" fmla="*/ 36 w 36"/>
                <a:gd name="T9" fmla="*/ 1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1">
                  <a:moveTo>
                    <a:pt x="36" y="14"/>
                  </a:moveTo>
                  <a:lnTo>
                    <a:pt x="8" y="31"/>
                  </a:lnTo>
                  <a:lnTo>
                    <a:pt x="0" y="17"/>
                  </a:lnTo>
                  <a:lnTo>
                    <a:pt x="28" y="0"/>
                  </a:lnTo>
                  <a:lnTo>
                    <a:pt x="36" y="14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62" name="Freeform 204"/>
            <p:cNvSpPr>
              <a:spLocks/>
            </p:cNvSpPr>
            <p:nvPr userDrawn="1"/>
          </p:nvSpPr>
          <p:spPr bwMode="gray">
            <a:xfrm>
              <a:off x="10106026" y="5103813"/>
              <a:ext cx="58738" cy="49213"/>
            </a:xfrm>
            <a:custGeom>
              <a:avLst/>
              <a:gdLst>
                <a:gd name="T0" fmla="*/ 37 w 37"/>
                <a:gd name="T1" fmla="*/ 13 h 31"/>
                <a:gd name="T2" fmla="*/ 9 w 37"/>
                <a:gd name="T3" fmla="*/ 31 h 31"/>
                <a:gd name="T4" fmla="*/ 0 w 37"/>
                <a:gd name="T5" fmla="*/ 18 h 31"/>
                <a:gd name="T6" fmla="*/ 27 w 37"/>
                <a:gd name="T7" fmla="*/ 0 h 31"/>
                <a:gd name="T8" fmla="*/ 37 w 37"/>
                <a:gd name="T9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1">
                  <a:moveTo>
                    <a:pt x="37" y="13"/>
                  </a:moveTo>
                  <a:lnTo>
                    <a:pt x="9" y="31"/>
                  </a:lnTo>
                  <a:lnTo>
                    <a:pt x="0" y="18"/>
                  </a:lnTo>
                  <a:lnTo>
                    <a:pt x="27" y="0"/>
                  </a:lnTo>
                  <a:lnTo>
                    <a:pt x="37" y="13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63" name="Freeform 206"/>
            <p:cNvSpPr>
              <a:spLocks/>
            </p:cNvSpPr>
            <p:nvPr userDrawn="1"/>
          </p:nvSpPr>
          <p:spPr bwMode="gray">
            <a:xfrm>
              <a:off x="10077450" y="5059363"/>
              <a:ext cx="57150" cy="49213"/>
            </a:xfrm>
            <a:custGeom>
              <a:avLst/>
              <a:gdLst>
                <a:gd name="T0" fmla="*/ 36 w 36"/>
                <a:gd name="T1" fmla="*/ 13 h 31"/>
                <a:gd name="T2" fmla="*/ 9 w 36"/>
                <a:gd name="T3" fmla="*/ 31 h 31"/>
                <a:gd name="T4" fmla="*/ 0 w 36"/>
                <a:gd name="T5" fmla="*/ 18 h 31"/>
                <a:gd name="T6" fmla="*/ 27 w 36"/>
                <a:gd name="T7" fmla="*/ 0 h 31"/>
                <a:gd name="T8" fmla="*/ 36 w 36"/>
                <a:gd name="T9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1">
                  <a:moveTo>
                    <a:pt x="36" y="13"/>
                  </a:moveTo>
                  <a:lnTo>
                    <a:pt x="9" y="31"/>
                  </a:lnTo>
                  <a:lnTo>
                    <a:pt x="0" y="18"/>
                  </a:lnTo>
                  <a:lnTo>
                    <a:pt x="27" y="0"/>
                  </a:lnTo>
                  <a:lnTo>
                    <a:pt x="36" y="13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64" name="Freeform 207"/>
            <p:cNvSpPr>
              <a:spLocks/>
            </p:cNvSpPr>
            <p:nvPr userDrawn="1"/>
          </p:nvSpPr>
          <p:spPr bwMode="gray">
            <a:xfrm>
              <a:off x="10048875" y="5013325"/>
              <a:ext cx="55562" cy="50800"/>
            </a:xfrm>
            <a:custGeom>
              <a:avLst/>
              <a:gdLst>
                <a:gd name="T0" fmla="*/ 35 w 35"/>
                <a:gd name="T1" fmla="*/ 14 h 32"/>
                <a:gd name="T2" fmla="*/ 9 w 35"/>
                <a:gd name="T3" fmla="*/ 32 h 32"/>
                <a:gd name="T4" fmla="*/ 0 w 35"/>
                <a:gd name="T5" fmla="*/ 18 h 32"/>
                <a:gd name="T6" fmla="*/ 27 w 35"/>
                <a:gd name="T7" fmla="*/ 0 h 32"/>
                <a:gd name="T8" fmla="*/ 35 w 35"/>
                <a:gd name="T9" fmla="*/ 1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2">
                  <a:moveTo>
                    <a:pt x="35" y="14"/>
                  </a:moveTo>
                  <a:lnTo>
                    <a:pt x="9" y="32"/>
                  </a:lnTo>
                  <a:lnTo>
                    <a:pt x="0" y="18"/>
                  </a:lnTo>
                  <a:lnTo>
                    <a:pt x="27" y="0"/>
                  </a:lnTo>
                  <a:lnTo>
                    <a:pt x="35" y="14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65" name="Freeform 208"/>
            <p:cNvSpPr>
              <a:spLocks/>
            </p:cNvSpPr>
            <p:nvPr userDrawn="1"/>
          </p:nvSpPr>
          <p:spPr bwMode="gray">
            <a:xfrm>
              <a:off x="10017125" y="4970463"/>
              <a:ext cx="58737" cy="49213"/>
            </a:xfrm>
            <a:custGeom>
              <a:avLst/>
              <a:gdLst>
                <a:gd name="T0" fmla="*/ 37 w 37"/>
                <a:gd name="T1" fmla="*/ 13 h 31"/>
                <a:gd name="T2" fmla="*/ 10 w 37"/>
                <a:gd name="T3" fmla="*/ 31 h 31"/>
                <a:gd name="T4" fmla="*/ 0 w 37"/>
                <a:gd name="T5" fmla="*/ 17 h 31"/>
                <a:gd name="T6" fmla="*/ 28 w 37"/>
                <a:gd name="T7" fmla="*/ 0 h 31"/>
                <a:gd name="T8" fmla="*/ 37 w 37"/>
                <a:gd name="T9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1">
                  <a:moveTo>
                    <a:pt x="37" y="13"/>
                  </a:moveTo>
                  <a:lnTo>
                    <a:pt x="10" y="31"/>
                  </a:lnTo>
                  <a:lnTo>
                    <a:pt x="0" y="17"/>
                  </a:lnTo>
                  <a:lnTo>
                    <a:pt x="28" y="0"/>
                  </a:lnTo>
                  <a:lnTo>
                    <a:pt x="37" y="13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66" name="Freeform 209"/>
            <p:cNvSpPr>
              <a:spLocks/>
            </p:cNvSpPr>
            <p:nvPr userDrawn="1"/>
          </p:nvSpPr>
          <p:spPr bwMode="gray">
            <a:xfrm>
              <a:off x="9988550" y="4926013"/>
              <a:ext cx="58737" cy="47625"/>
            </a:xfrm>
            <a:custGeom>
              <a:avLst/>
              <a:gdLst>
                <a:gd name="T0" fmla="*/ 37 w 37"/>
                <a:gd name="T1" fmla="*/ 13 h 30"/>
                <a:gd name="T2" fmla="*/ 9 w 37"/>
                <a:gd name="T3" fmla="*/ 30 h 30"/>
                <a:gd name="T4" fmla="*/ 0 w 37"/>
                <a:gd name="T5" fmla="*/ 18 h 30"/>
                <a:gd name="T6" fmla="*/ 28 w 37"/>
                <a:gd name="T7" fmla="*/ 0 h 30"/>
                <a:gd name="T8" fmla="*/ 37 w 37"/>
                <a:gd name="T9" fmla="*/ 1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0">
                  <a:moveTo>
                    <a:pt x="37" y="13"/>
                  </a:moveTo>
                  <a:lnTo>
                    <a:pt x="9" y="30"/>
                  </a:lnTo>
                  <a:lnTo>
                    <a:pt x="0" y="18"/>
                  </a:lnTo>
                  <a:lnTo>
                    <a:pt x="28" y="0"/>
                  </a:lnTo>
                  <a:lnTo>
                    <a:pt x="37" y="13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67" name="Freeform 210"/>
            <p:cNvSpPr>
              <a:spLocks/>
            </p:cNvSpPr>
            <p:nvPr userDrawn="1"/>
          </p:nvSpPr>
          <p:spPr bwMode="gray">
            <a:xfrm>
              <a:off x="10856913" y="6146800"/>
              <a:ext cx="50800" cy="46038"/>
            </a:xfrm>
            <a:custGeom>
              <a:avLst/>
              <a:gdLst>
                <a:gd name="T0" fmla="*/ 32 w 32"/>
                <a:gd name="T1" fmla="*/ 14 h 29"/>
                <a:gd name="T2" fmla="*/ 9 w 32"/>
                <a:gd name="T3" fmla="*/ 29 h 29"/>
                <a:gd name="T4" fmla="*/ 0 w 32"/>
                <a:gd name="T5" fmla="*/ 16 h 29"/>
                <a:gd name="T6" fmla="*/ 24 w 32"/>
                <a:gd name="T7" fmla="*/ 0 h 29"/>
                <a:gd name="T8" fmla="*/ 32 w 32"/>
                <a:gd name="T9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29">
                  <a:moveTo>
                    <a:pt x="32" y="14"/>
                  </a:moveTo>
                  <a:lnTo>
                    <a:pt x="9" y="29"/>
                  </a:lnTo>
                  <a:lnTo>
                    <a:pt x="0" y="16"/>
                  </a:lnTo>
                  <a:lnTo>
                    <a:pt x="24" y="0"/>
                  </a:lnTo>
                  <a:lnTo>
                    <a:pt x="32" y="14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68" name="Freeform 211"/>
            <p:cNvSpPr>
              <a:spLocks/>
            </p:cNvSpPr>
            <p:nvPr userDrawn="1"/>
          </p:nvSpPr>
          <p:spPr bwMode="gray">
            <a:xfrm>
              <a:off x="10826750" y="6102350"/>
              <a:ext cx="52387" cy="46038"/>
            </a:xfrm>
            <a:custGeom>
              <a:avLst/>
              <a:gdLst>
                <a:gd name="T0" fmla="*/ 33 w 33"/>
                <a:gd name="T1" fmla="*/ 13 h 29"/>
                <a:gd name="T2" fmla="*/ 9 w 33"/>
                <a:gd name="T3" fmla="*/ 29 h 29"/>
                <a:gd name="T4" fmla="*/ 0 w 33"/>
                <a:gd name="T5" fmla="*/ 16 h 29"/>
                <a:gd name="T6" fmla="*/ 24 w 33"/>
                <a:gd name="T7" fmla="*/ 0 h 29"/>
                <a:gd name="T8" fmla="*/ 33 w 33"/>
                <a:gd name="T9" fmla="*/ 1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9">
                  <a:moveTo>
                    <a:pt x="33" y="13"/>
                  </a:moveTo>
                  <a:lnTo>
                    <a:pt x="9" y="29"/>
                  </a:lnTo>
                  <a:lnTo>
                    <a:pt x="0" y="16"/>
                  </a:lnTo>
                  <a:lnTo>
                    <a:pt x="24" y="0"/>
                  </a:lnTo>
                  <a:lnTo>
                    <a:pt x="33" y="13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69" name="Freeform 212"/>
            <p:cNvSpPr>
              <a:spLocks/>
            </p:cNvSpPr>
            <p:nvPr userDrawn="1"/>
          </p:nvSpPr>
          <p:spPr bwMode="gray">
            <a:xfrm>
              <a:off x="10798175" y="6056313"/>
              <a:ext cx="52387" cy="47625"/>
            </a:xfrm>
            <a:custGeom>
              <a:avLst/>
              <a:gdLst>
                <a:gd name="T0" fmla="*/ 33 w 33"/>
                <a:gd name="T1" fmla="*/ 14 h 30"/>
                <a:gd name="T2" fmla="*/ 9 w 33"/>
                <a:gd name="T3" fmla="*/ 30 h 30"/>
                <a:gd name="T4" fmla="*/ 0 w 33"/>
                <a:gd name="T5" fmla="*/ 16 h 30"/>
                <a:gd name="T6" fmla="*/ 24 w 33"/>
                <a:gd name="T7" fmla="*/ 0 h 30"/>
                <a:gd name="T8" fmla="*/ 33 w 33"/>
                <a:gd name="T9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0">
                  <a:moveTo>
                    <a:pt x="33" y="14"/>
                  </a:moveTo>
                  <a:lnTo>
                    <a:pt x="9" y="30"/>
                  </a:lnTo>
                  <a:lnTo>
                    <a:pt x="0" y="16"/>
                  </a:lnTo>
                  <a:lnTo>
                    <a:pt x="24" y="0"/>
                  </a:lnTo>
                  <a:lnTo>
                    <a:pt x="33" y="14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70" name="Freeform 213"/>
            <p:cNvSpPr>
              <a:spLocks/>
            </p:cNvSpPr>
            <p:nvPr userDrawn="1"/>
          </p:nvSpPr>
          <p:spPr bwMode="gray">
            <a:xfrm>
              <a:off x="10769600" y="6013450"/>
              <a:ext cx="52387" cy="46038"/>
            </a:xfrm>
            <a:custGeom>
              <a:avLst/>
              <a:gdLst>
                <a:gd name="T0" fmla="*/ 33 w 33"/>
                <a:gd name="T1" fmla="*/ 14 h 29"/>
                <a:gd name="T2" fmla="*/ 9 w 33"/>
                <a:gd name="T3" fmla="*/ 29 h 29"/>
                <a:gd name="T4" fmla="*/ 0 w 33"/>
                <a:gd name="T5" fmla="*/ 15 h 29"/>
                <a:gd name="T6" fmla="*/ 23 w 33"/>
                <a:gd name="T7" fmla="*/ 0 h 29"/>
                <a:gd name="T8" fmla="*/ 33 w 33"/>
                <a:gd name="T9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9">
                  <a:moveTo>
                    <a:pt x="33" y="14"/>
                  </a:moveTo>
                  <a:lnTo>
                    <a:pt x="9" y="29"/>
                  </a:lnTo>
                  <a:lnTo>
                    <a:pt x="0" y="15"/>
                  </a:lnTo>
                  <a:lnTo>
                    <a:pt x="23" y="0"/>
                  </a:lnTo>
                  <a:lnTo>
                    <a:pt x="33" y="14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71" name="Freeform 214"/>
            <p:cNvSpPr>
              <a:spLocks/>
            </p:cNvSpPr>
            <p:nvPr userDrawn="1"/>
          </p:nvSpPr>
          <p:spPr bwMode="gray">
            <a:xfrm>
              <a:off x="10739438" y="5946775"/>
              <a:ext cx="84137" cy="68263"/>
            </a:xfrm>
            <a:custGeom>
              <a:avLst/>
              <a:gdLst>
                <a:gd name="T0" fmla="*/ 53 w 53"/>
                <a:gd name="T1" fmla="*/ 14 h 43"/>
                <a:gd name="T2" fmla="*/ 8 w 53"/>
                <a:gd name="T3" fmla="*/ 43 h 43"/>
                <a:gd name="T4" fmla="*/ 0 w 53"/>
                <a:gd name="T5" fmla="*/ 30 h 43"/>
                <a:gd name="T6" fmla="*/ 45 w 53"/>
                <a:gd name="T7" fmla="*/ 0 h 43"/>
                <a:gd name="T8" fmla="*/ 53 w 53"/>
                <a:gd name="T9" fmla="*/ 14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43">
                  <a:moveTo>
                    <a:pt x="53" y="14"/>
                  </a:moveTo>
                  <a:lnTo>
                    <a:pt x="8" y="43"/>
                  </a:lnTo>
                  <a:lnTo>
                    <a:pt x="0" y="30"/>
                  </a:lnTo>
                  <a:lnTo>
                    <a:pt x="45" y="0"/>
                  </a:lnTo>
                  <a:lnTo>
                    <a:pt x="53" y="14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72" name="Freeform 215"/>
            <p:cNvSpPr>
              <a:spLocks/>
            </p:cNvSpPr>
            <p:nvPr userDrawn="1"/>
          </p:nvSpPr>
          <p:spPr bwMode="gray">
            <a:xfrm>
              <a:off x="10709275" y="5924550"/>
              <a:ext cx="52387" cy="46038"/>
            </a:xfrm>
            <a:custGeom>
              <a:avLst/>
              <a:gdLst>
                <a:gd name="T0" fmla="*/ 33 w 33"/>
                <a:gd name="T1" fmla="*/ 13 h 29"/>
                <a:gd name="T2" fmla="*/ 9 w 33"/>
                <a:gd name="T3" fmla="*/ 29 h 29"/>
                <a:gd name="T4" fmla="*/ 0 w 33"/>
                <a:gd name="T5" fmla="*/ 16 h 29"/>
                <a:gd name="T6" fmla="*/ 24 w 33"/>
                <a:gd name="T7" fmla="*/ 0 h 29"/>
                <a:gd name="T8" fmla="*/ 33 w 33"/>
                <a:gd name="T9" fmla="*/ 1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9">
                  <a:moveTo>
                    <a:pt x="33" y="13"/>
                  </a:moveTo>
                  <a:lnTo>
                    <a:pt x="9" y="29"/>
                  </a:lnTo>
                  <a:lnTo>
                    <a:pt x="0" y="16"/>
                  </a:lnTo>
                  <a:lnTo>
                    <a:pt x="24" y="0"/>
                  </a:lnTo>
                  <a:lnTo>
                    <a:pt x="33" y="13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73" name="Freeform 216"/>
            <p:cNvSpPr>
              <a:spLocks/>
            </p:cNvSpPr>
            <p:nvPr userDrawn="1"/>
          </p:nvSpPr>
          <p:spPr bwMode="gray">
            <a:xfrm>
              <a:off x="10680700" y="5878513"/>
              <a:ext cx="52387" cy="47625"/>
            </a:xfrm>
            <a:custGeom>
              <a:avLst/>
              <a:gdLst>
                <a:gd name="T0" fmla="*/ 33 w 33"/>
                <a:gd name="T1" fmla="*/ 14 h 30"/>
                <a:gd name="T2" fmla="*/ 9 w 33"/>
                <a:gd name="T3" fmla="*/ 30 h 30"/>
                <a:gd name="T4" fmla="*/ 0 w 33"/>
                <a:gd name="T5" fmla="*/ 16 h 30"/>
                <a:gd name="T6" fmla="*/ 24 w 33"/>
                <a:gd name="T7" fmla="*/ 0 h 30"/>
                <a:gd name="T8" fmla="*/ 33 w 33"/>
                <a:gd name="T9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0">
                  <a:moveTo>
                    <a:pt x="33" y="14"/>
                  </a:moveTo>
                  <a:lnTo>
                    <a:pt x="9" y="30"/>
                  </a:lnTo>
                  <a:lnTo>
                    <a:pt x="0" y="16"/>
                  </a:lnTo>
                  <a:lnTo>
                    <a:pt x="24" y="0"/>
                  </a:lnTo>
                  <a:lnTo>
                    <a:pt x="33" y="14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74" name="Freeform 217"/>
            <p:cNvSpPr>
              <a:spLocks/>
            </p:cNvSpPr>
            <p:nvPr userDrawn="1"/>
          </p:nvSpPr>
          <p:spPr bwMode="gray">
            <a:xfrm>
              <a:off x="10652125" y="5835650"/>
              <a:ext cx="50800" cy="46038"/>
            </a:xfrm>
            <a:custGeom>
              <a:avLst/>
              <a:gdLst>
                <a:gd name="T0" fmla="*/ 32 w 32"/>
                <a:gd name="T1" fmla="*/ 13 h 29"/>
                <a:gd name="T2" fmla="*/ 8 w 32"/>
                <a:gd name="T3" fmla="*/ 29 h 29"/>
                <a:gd name="T4" fmla="*/ 0 w 32"/>
                <a:gd name="T5" fmla="*/ 15 h 29"/>
                <a:gd name="T6" fmla="*/ 24 w 32"/>
                <a:gd name="T7" fmla="*/ 0 h 29"/>
                <a:gd name="T8" fmla="*/ 32 w 32"/>
                <a:gd name="T9" fmla="*/ 1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29">
                  <a:moveTo>
                    <a:pt x="32" y="13"/>
                  </a:moveTo>
                  <a:lnTo>
                    <a:pt x="8" y="29"/>
                  </a:lnTo>
                  <a:lnTo>
                    <a:pt x="0" y="15"/>
                  </a:lnTo>
                  <a:lnTo>
                    <a:pt x="24" y="0"/>
                  </a:lnTo>
                  <a:lnTo>
                    <a:pt x="32" y="13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75" name="Freeform 218"/>
            <p:cNvSpPr>
              <a:spLocks/>
            </p:cNvSpPr>
            <p:nvPr userDrawn="1"/>
          </p:nvSpPr>
          <p:spPr bwMode="gray">
            <a:xfrm>
              <a:off x="10620375" y="5791200"/>
              <a:ext cx="52387" cy="44450"/>
            </a:xfrm>
            <a:custGeom>
              <a:avLst/>
              <a:gdLst>
                <a:gd name="T0" fmla="*/ 33 w 33"/>
                <a:gd name="T1" fmla="*/ 14 h 28"/>
                <a:gd name="T2" fmla="*/ 9 w 33"/>
                <a:gd name="T3" fmla="*/ 28 h 28"/>
                <a:gd name="T4" fmla="*/ 0 w 33"/>
                <a:gd name="T5" fmla="*/ 15 h 28"/>
                <a:gd name="T6" fmla="*/ 24 w 33"/>
                <a:gd name="T7" fmla="*/ 0 h 28"/>
                <a:gd name="T8" fmla="*/ 33 w 33"/>
                <a:gd name="T9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8">
                  <a:moveTo>
                    <a:pt x="33" y="14"/>
                  </a:moveTo>
                  <a:lnTo>
                    <a:pt x="9" y="28"/>
                  </a:lnTo>
                  <a:lnTo>
                    <a:pt x="0" y="15"/>
                  </a:lnTo>
                  <a:lnTo>
                    <a:pt x="24" y="0"/>
                  </a:lnTo>
                  <a:lnTo>
                    <a:pt x="33" y="14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76" name="Freeform 219"/>
            <p:cNvSpPr>
              <a:spLocks/>
            </p:cNvSpPr>
            <p:nvPr userDrawn="1"/>
          </p:nvSpPr>
          <p:spPr bwMode="gray">
            <a:xfrm>
              <a:off x="10591800" y="5724525"/>
              <a:ext cx="85725" cy="68263"/>
            </a:xfrm>
            <a:custGeom>
              <a:avLst/>
              <a:gdLst>
                <a:gd name="T0" fmla="*/ 54 w 54"/>
                <a:gd name="T1" fmla="*/ 14 h 43"/>
                <a:gd name="T2" fmla="*/ 9 w 54"/>
                <a:gd name="T3" fmla="*/ 43 h 43"/>
                <a:gd name="T4" fmla="*/ 0 w 54"/>
                <a:gd name="T5" fmla="*/ 30 h 43"/>
                <a:gd name="T6" fmla="*/ 44 w 54"/>
                <a:gd name="T7" fmla="*/ 0 h 43"/>
                <a:gd name="T8" fmla="*/ 54 w 54"/>
                <a:gd name="T9" fmla="*/ 14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3">
                  <a:moveTo>
                    <a:pt x="54" y="14"/>
                  </a:moveTo>
                  <a:lnTo>
                    <a:pt x="9" y="43"/>
                  </a:lnTo>
                  <a:lnTo>
                    <a:pt x="0" y="30"/>
                  </a:lnTo>
                  <a:lnTo>
                    <a:pt x="44" y="0"/>
                  </a:lnTo>
                  <a:lnTo>
                    <a:pt x="54" y="14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77" name="Freeform 220"/>
            <p:cNvSpPr>
              <a:spLocks/>
            </p:cNvSpPr>
            <p:nvPr userDrawn="1"/>
          </p:nvSpPr>
          <p:spPr bwMode="gray">
            <a:xfrm>
              <a:off x="10563225" y="5700713"/>
              <a:ext cx="50800" cy="47625"/>
            </a:xfrm>
            <a:custGeom>
              <a:avLst/>
              <a:gdLst>
                <a:gd name="T0" fmla="*/ 32 w 32"/>
                <a:gd name="T1" fmla="*/ 14 h 30"/>
                <a:gd name="T2" fmla="*/ 8 w 32"/>
                <a:gd name="T3" fmla="*/ 30 h 30"/>
                <a:gd name="T4" fmla="*/ 0 w 32"/>
                <a:gd name="T5" fmla="*/ 16 h 30"/>
                <a:gd name="T6" fmla="*/ 24 w 32"/>
                <a:gd name="T7" fmla="*/ 0 h 30"/>
                <a:gd name="T8" fmla="*/ 32 w 32"/>
                <a:gd name="T9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0">
                  <a:moveTo>
                    <a:pt x="32" y="14"/>
                  </a:moveTo>
                  <a:lnTo>
                    <a:pt x="8" y="30"/>
                  </a:lnTo>
                  <a:lnTo>
                    <a:pt x="0" y="16"/>
                  </a:lnTo>
                  <a:lnTo>
                    <a:pt x="24" y="0"/>
                  </a:lnTo>
                  <a:lnTo>
                    <a:pt x="32" y="14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78" name="Freeform 221"/>
            <p:cNvSpPr>
              <a:spLocks/>
            </p:cNvSpPr>
            <p:nvPr userDrawn="1"/>
          </p:nvSpPr>
          <p:spPr bwMode="gray">
            <a:xfrm>
              <a:off x="10533063" y="5656263"/>
              <a:ext cx="52387" cy="47625"/>
            </a:xfrm>
            <a:custGeom>
              <a:avLst/>
              <a:gdLst>
                <a:gd name="T0" fmla="*/ 33 w 33"/>
                <a:gd name="T1" fmla="*/ 14 h 30"/>
                <a:gd name="T2" fmla="*/ 9 w 33"/>
                <a:gd name="T3" fmla="*/ 30 h 30"/>
                <a:gd name="T4" fmla="*/ 0 w 33"/>
                <a:gd name="T5" fmla="*/ 16 h 30"/>
                <a:gd name="T6" fmla="*/ 23 w 33"/>
                <a:gd name="T7" fmla="*/ 0 h 30"/>
                <a:gd name="T8" fmla="*/ 33 w 33"/>
                <a:gd name="T9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0">
                  <a:moveTo>
                    <a:pt x="33" y="14"/>
                  </a:moveTo>
                  <a:lnTo>
                    <a:pt x="9" y="30"/>
                  </a:lnTo>
                  <a:lnTo>
                    <a:pt x="0" y="16"/>
                  </a:lnTo>
                  <a:lnTo>
                    <a:pt x="23" y="0"/>
                  </a:lnTo>
                  <a:lnTo>
                    <a:pt x="33" y="14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79" name="Freeform 222"/>
            <p:cNvSpPr>
              <a:spLocks/>
            </p:cNvSpPr>
            <p:nvPr userDrawn="1"/>
          </p:nvSpPr>
          <p:spPr bwMode="gray">
            <a:xfrm>
              <a:off x="10502900" y="5613400"/>
              <a:ext cx="52387" cy="44450"/>
            </a:xfrm>
            <a:custGeom>
              <a:avLst/>
              <a:gdLst>
                <a:gd name="T0" fmla="*/ 33 w 33"/>
                <a:gd name="T1" fmla="*/ 12 h 28"/>
                <a:gd name="T2" fmla="*/ 9 w 33"/>
                <a:gd name="T3" fmla="*/ 28 h 28"/>
                <a:gd name="T4" fmla="*/ 0 w 33"/>
                <a:gd name="T5" fmla="*/ 15 h 28"/>
                <a:gd name="T6" fmla="*/ 24 w 33"/>
                <a:gd name="T7" fmla="*/ 0 h 28"/>
                <a:gd name="T8" fmla="*/ 33 w 33"/>
                <a:gd name="T9" fmla="*/ 1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8">
                  <a:moveTo>
                    <a:pt x="33" y="12"/>
                  </a:moveTo>
                  <a:lnTo>
                    <a:pt x="9" y="28"/>
                  </a:lnTo>
                  <a:lnTo>
                    <a:pt x="0" y="15"/>
                  </a:lnTo>
                  <a:lnTo>
                    <a:pt x="24" y="0"/>
                  </a:lnTo>
                  <a:lnTo>
                    <a:pt x="33" y="12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80" name="Freeform 223"/>
            <p:cNvSpPr>
              <a:spLocks/>
            </p:cNvSpPr>
            <p:nvPr userDrawn="1"/>
          </p:nvSpPr>
          <p:spPr bwMode="gray">
            <a:xfrm>
              <a:off x="10474325" y="5568950"/>
              <a:ext cx="50800" cy="44450"/>
            </a:xfrm>
            <a:custGeom>
              <a:avLst/>
              <a:gdLst>
                <a:gd name="T0" fmla="*/ 32 w 32"/>
                <a:gd name="T1" fmla="*/ 13 h 28"/>
                <a:gd name="T2" fmla="*/ 8 w 32"/>
                <a:gd name="T3" fmla="*/ 28 h 28"/>
                <a:gd name="T4" fmla="*/ 0 w 32"/>
                <a:gd name="T5" fmla="*/ 16 h 28"/>
                <a:gd name="T6" fmla="*/ 24 w 32"/>
                <a:gd name="T7" fmla="*/ 0 h 28"/>
                <a:gd name="T8" fmla="*/ 32 w 32"/>
                <a:gd name="T9" fmla="*/ 1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28">
                  <a:moveTo>
                    <a:pt x="32" y="13"/>
                  </a:moveTo>
                  <a:lnTo>
                    <a:pt x="8" y="28"/>
                  </a:lnTo>
                  <a:lnTo>
                    <a:pt x="0" y="16"/>
                  </a:lnTo>
                  <a:lnTo>
                    <a:pt x="24" y="0"/>
                  </a:lnTo>
                  <a:lnTo>
                    <a:pt x="32" y="13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81" name="Freeform 224"/>
            <p:cNvSpPr>
              <a:spLocks/>
            </p:cNvSpPr>
            <p:nvPr userDrawn="1"/>
          </p:nvSpPr>
          <p:spPr bwMode="gray">
            <a:xfrm>
              <a:off x="10444163" y="5502275"/>
              <a:ext cx="84137" cy="68263"/>
            </a:xfrm>
            <a:custGeom>
              <a:avLst/>
              <a:gdLst>
                <a:gd name="T0" fmla="*/ 53 w 53"/>
                <a:gd name="T1" fmla="*/ 13 h 43"/>
                <a:gd name="T2" fmla="*/ 9 w 53"/>
                <a:gd name="T3" fmla="*/ 43 h 43"/>
                <a:gd name="T4" fmla="*/ 0 w 53"/>
                <a:gd name="T5" fmla="*/ 29 h 43"/>
                <a:gd name="T6" fmla="*/ 44 w 53"/>
                <a:gd name="T7" fmla="*/ 0 h 43"/>
                <a:gd name="T8" fmla="*/ 53 w 53"/>
                <a:gd name="T9" fmla="*/ 1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43">
                  <a:moveTo>
                    <a:pt x="53" y="13"/>
                  </a:moveTo>
                  <a:lnTo>
                    <a:pt x="9" y="43"/>
                  </a:lnTo>
                  <a:lnTo>
                    <a:pt x="0" y="29"/>
                  </a:lnTo>
                  <a:lnTo>
                    <a:pt x="44" y="0"/>
                  </a:lnTo>
                  <a:lnTo>
                    <a:pt x="53" y="13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82" name="Freeform 225"/>
            <p:cNvSpPr>
              <a:spLocks/>
            </p:cNvSpPr>
            <p:nvPr userDrawn="1"/>
          </p:nvSpPr>
          <p:spPr bwMode="gray">
            <a:xfrm>
              <a:off x="10415588" y="5478463"/>
              <a:ext cx="52387" cy="47625"/>
            </a:xfrm>
            <a:custGeom>
              <a:avLst/>
              <a:gdLst>
                <a:gd name="T0" fmla="*/ 33 w 33"/>
                <a:gd name="T1" fmla="*/ 14 h 30"/>
                <a:gd name="T2" fmla="*/ 9 w 33"/>
                <a:gd name="T3" fmla="*/ 30 h 30"/>
                <a:gd name="T4" fmla="*/ 0 w 33"/>
                <a:gd name="T5" fmla="*/ 16 h 30"/>
                <a:gd name="T6" fmla="*/ 24 w 33"/>
                <a:gd name="T7" fmla="*/ 0 h 30"/>
                <a:gd name="T8" fmla="*/ 33 w 33"/>
                <a:gd name="T9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0">
                  <a:moveTo>
                    <a:pt x="33" y="14"/>
                  </a:moveTo>
                  <a:lnTo>
                    <a:pt x="9" y="30"/>
                  </a:lnTo>
                  <a:lnTo>
                    <a:pt x="0" y="16"/>
                  </a:lnTo>
                  <a:lnTo>
                    <a:pt x="24" y="0"/>
                  </a:lnTo>
                  <a:lnTo>
                    <a:pt x="33" y="14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83" name="Freeform 226"/>
            <p:cNvSpPr>
              <a:spLocks/>
            </p:cNvSpPr>
            <p:nvPr userDrawn="1"/>
          </p:nvSpPr>
          <p:spPr bwMode="gray">
            <a:xfrm>
              <a:off x="10385425" y="5434013"/>
              <a:ext cx="52387" cy="46038"/>
            </a:xfrm>
            <a:custGeom>
              <a:avLst/>
              <a:gdLst>
                <a:gd name="T0" fmla="*/ 33 w 33"/>
                <a:gd name="T1" fmla="*/ 13 h 29"/>
                <a:gd name="T2" fmla="*/ 10 w 33"/>
                <a:gd name="T3" fmla="*/ 29 h 29"/>
                <a:gd name="T4" fmla="*/ 0 w 33"/>
                <a:gd name="T5" fmla="*/ 16 h 29"/>
                <a:gd name="T6" fmla="*/ 24 w 33"/>
                <a:gd name="T7" fmla="*/ 0 h 29"/>
                <a:gd name="T8" fmla="*/ 33 w 33"/>
                <a:gd name="T9" fmla="*/ 1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9">
                  <a:moveTo>
                    <a:pt x="33" y="13"/>
                  </a:moveTo>
                  <a:lnTo>
                    <a:pt x="10" y="29"/>
                  </a:lnTo>
                  <a:lnTo>
                    <a:pt x="0" y="16"/>
                  </a:lnTo>
                  <a:lnTo>
                    <a:pt x="24" y="0"/>
                  </a:lnTo>
                  <a:lnTo>
                    <a:pt x="33" y="13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84" name="Freeform 227"/>
            <p:cNvSpPr>
              <a:spLocks/>
            </p:cNvSpPr>
            <p:nvPr userDrawn="1"/>
          </p:nvSpPr>
          <p:spPr bwMode="gray">
            <a:xfrm>
              <a:off x="10355263" y="5391150"/>
              <a:ext cx="52387" cy="44450"/>
            </a:xfrm>
            <a:custGeom>
              <a:avLst/>
              <a:gdLst>
                <a:gd name="T0" fmla="*/ 33 w 33"/>
                <a:gd name="T1" fmla="*/ 13 h 28"/>
                <a:gd name="T2" fmla="*/ 9 w 33"/>
                <a:gd name="T3" fmla="*/ 28 h 28"/>
                <a:gd name="T4" fmla="*/ 0 w 33"/>
                <a:gd name="T5" fmla="*/ 14 h 28"/>
                <a:gd name="T6" fmla="*/ 24 w 33"/>
                <a:gd name="T7" fmla="*/ 0 h 28"/>
                <a:gd name="T8" fmla="*/ 33 w 33"/>
                <a:gd name="T9" fmla="*/ 1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8">
                  <a:moveTo>
                    <a:pt x="33" y="13"/>
                  </a:moveTo>
                  <a:lnTo>
                    <a:pt x="9" y="28"/>
                  </a:lnTo>
                  <a:lnTo>
                    <a:pt x="0" y="14"/>
                  </a:lnTo>
                  <a:lnTo>
                    <a:pt x="24" y="0"/>
                  </a:lnTo>
                  <a:lnTo>
                    <a:pt x="33" y="13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85" name="Freeform 228"/>
            <p:cNvSpPr>
              <a:spLocks/>
            </p:cNvSpPr>
            <p:nvPr userDrawn="1"/>
          </p:nvSpPr>
          <p:spPr bwMode="gray">
            <a:xfrm>
              <a:off x="10326688" y="5345113"/>
              <a:ext cx="52387" cy="47625"/>
            </a:xfrm>
            <a:custGeom>
              <a:avLst/>
              <a:gdLst>
                <a:gd name="T0" fmla="*/ 33 w 33"/>
                <a:gd name="T1" fmla="*/ 14 h 30"/>
                <a:gd name="T2" fmla="*/ 9 w 33"/>
                <a:gd name="T3" fmla="*/ 30 h 30"/>
                <a:gd name="T4" fmla="*/ 0 w 33"/>
                <a:gd name="T5" fmla="*/ 16 h 30"/>
                <a:gd name="T6" fmla="*/ 24 w 33"/>
                <a:gd name="T7" fmla="*/ 0 h 30"/>
                <a:gd name="T8" fmla="*/ 33 w 33"/>
                <a:gd name="T9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0">
                  <a:moveTo>
                    <a:pt x="33" y="14"/>
                  </a:moveTo>
                  <a:lnTo>
                    <a:pt x="9" y="30"/>
                  </a:lnTo>
                  <a:lnTo>
                    <a:pt x="0" y="16"/>
                  </a:lnTo>
                  <a:lnTo>
                    <a:pt x="24" y="0"/>
                  </a:lnTo>
                  <a:lnTo>
                    <a:pt x="33" y="14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86" name="Freeform 229"/>
            <p:cNvSpPr>
              <a:spLocks/>
            </p:cNvSpPr>
            <p:nvPr userDrawn="1"/>
          </p:nvSpPr>
          <p:spPr bwMode="gray">
            <a:xfrm>
              <a:off x="10298113" y="5280025"/>
              <a:ext cx="84137" cy="68263"/>
            </a:xfrm>
            <a:custGeom>
              <a:avLst/>
              <a:gdLst>
                <a:gd name="T0" fmla="*/ 53 w 53"/>
                <a:gd name="T1" fmla="*/ 13 h 43"/>
                <a:gd name="T2" fmla="*/ 9 w 53"/>
                <a:gd name="T3" fmla="*/ 43 h 43"/>
                <a:gd name="T4" fmla="*/ 0 w 53"/>
                <a:gd name="T5" fmla="*/ 29 h 43"/>
                <a:gd name="T6" fmla="*/ 44 w 53"/>
                <a:gd name="T7" fmla="*/ 0 h 43"/>
                <a:gd name="T8" fmla="*/ 53 w 53"/>
                <a:gd name="T9" fmla="*/ 1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43">
                  <a:moveTo>
                    <a:pt x="53" y="13"/>
                  </a:moveTo>
                  <a:lnTo>
                    <a:pt x="9" y="43"/>
                  </a:lnTo>
                  <a:lnTo>
                    <a:pt x="0" y="29"/>
                  </a:lnTo>
                  <a:lnTo>
                    <a:pt x="44" y="0"/>
                  </a:lnTo>
                  <a:lnTo>
                    <a:pt x="53" y="13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87" name="Freeform 230"/>
            <p:cNvSpPr>
              <a:spLocks/>
            </p:cNvSpPr>
            <p:nvPr userDrawn="1"/>
          </p:nvSpPr>
          <p:spPr bwMode="gray">
            <a:xfrm>
              <a:off x="10269538" y="5256213"/>
              <a:ext cx="49212" cy="46038"/>
            </a:xfrm>
            <a:custGeom>
              <a:avLst/>
              <a:gdLst>
                <a:gd name="T0" fmla="*/ 31 w 31"/>
                <a:gd name="T1" fmla="*/ 14 h 29"/>
                <a:gd name="T2" fmla="*/ 7 w 31"/>
                <a:gd name="T3" fmla="*/ 29 h 29"/>
                <a:gd name="T4" fmla="*/ 0 w 31"/>
                <a:gd name="T5" fmla="*/ 16 h 29"/>
                <a:gd name="T6" fmla="*/ 23 w 31"/>
                <a:gd name="T7" fmla="*/ 0 h 29"/>
                <a:gd name="T8" fmla="*/ 31 w 31"/>
                <a:gd name="T9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9">
                  <a:moveTo>
                    <a:pt x="31" y="14"/>
                  </a:moveTo>
                  <a:lnTo>
                    <a:pt x="7" y="29"/>
                  </a:lnTo>
                  <a:lnTo>
                    <a:pt x="0" y="16"/>
                  </a:lnTo>
                  <a:lnTo>
                    <a:pt x="23" y="0"/>
                  </a:lnTo>
                  <a:lnTo>
                    <a:pt x="31" y="14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88" name="Freeform 231"/>
            <p:cNvSpPr>
              <a:spLocks/>
            </p:cNvSpPr>
            <p:nvPr userDrawn="1"/>
          </p:nvSpPr>
          <p:spPr bwMode="gray">
            <a:xfrm>
              <a:off x="10237788" y="5213350"/>
              <a:ext cx="52387" cy="44450"/>
            </a:xfrm>
            <a:custGeom>
              <a:avLst/>
              <a:gdLst>
                <a:gd name="T0" fmla="*/ 33 w 33"/>
                <a:gd name="T1" fmla="*/ 12 h 28"/>
                <a:gd name="T2" fmla="*/ 9 w 33"/>
                <a:gd name="T3" fmla="*/ 28 h 28"/>
                <a:gd name="T4" fmla="*/ 0 w 33"/>
                <a:gd name="T5" fmla="*/ 14 h 28"/>
                <a:gd name="T6" fmla="*/ 24 w 33"/>
                <a:gd name="T7" fmla="*/ 0 h 28"/>
                <a:gd name="T8" fmla="*/ 33 w 33"/>
                <a:gd name="T9" fmla="*/ 1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8">
                  <a:moveTo>
                    <a:pt x="33" y="12"/>
                  </a:moveTo>
                  <a:lnTo>
                    <a:pt x="9" y="28"/>
                  </a:lnTo>
                  <a:lnTo>
                    <a:pt x="0" y="14"/>
                  </a:lnTo>
                  <a:lnTo>
                    <a:pt x="24" y="0"/>
                  </a:lnTo>
                  <a:lnTo>
                    <a:pt x="33" y="12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89" name="Freeform 232"/>
            <p:cNvSpPr>
              <a:spLocks/>
            </p:cNvSpPr>
            <p:nvPr userDrawn="1"/>
          </p:nvSpPr>
          <p:spPr bwMode="gray">
            <a:xfrm>
              <a:off x="10209213" y="5168900"/>
              <a:ext cx="52387" cy="44450"/>
            </a:xfrm>
            <a:custGeom>
              <a:avLst/>
              <a:gdLst>
                <a:gd name="T0" fmla="*/ 33 w 33"/>
                <a:gd name="T1" fmla="*/ 13 h 28"/>
                <a:gd name="T2" fmla="*/ 9 w 33"/>
                <a:gd name="T3" fmla="*/ 28 h 28"/>
                <a:gd name="T4" fmla="*/ 0 w 33"/>
                <a:gd name="T5" fmla="*/ 15 h 28"/>
                <a:gd name="T6" fmla="*/ 24 w 33"/>
                <a:gd name="T7" fmla="*/ 0 h 28"/>
                <a:gd name="T8" fmla="*/ 33 w 33"/>
                <a:gd name="T9" fmla="*/ 1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8">
                  <a:moveTo>
                    <a:pt x="33" y="13"/>
                  </a:moveTo>
                  <a:lnTo>
                    <a:pt x="9" y="28"/>
                  </a:lnTo>
                  <a:lnTo>
                    <a:pt x="0" y="15"/>
                  </a:lnTo>
                  <a:lnTo>
                    <a:pt x="24" y="0"/>
                  </a:lnTo>
                  <a:lnTo>
                    <a:pt x="33" y="13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90" name="Freeform 233"/>
            <p:cNvSpPr>
              <a:spLocks/>
            </p:cNvSpPr>
            <p:nvPr userDrawn="1"/>
          </p:nvSpPr>
          <p:spPr bwMode="gray">
            <a:xfrm>
              <a:off x="10180638" y="5122863"/>
              <a:ext cx="50800" cy="47625"/>
            </a:xfrm>
            <a:custGeom>
              <a:avLst/>
              <a:gdLst>
                <a:gd name="T0" fmla="*/ 32 w 32"/>
                <a:gd name="T1" fmla="*/ 14 h 30"/>
                <a:gd name="T2" fmla="*/ 8 w 32"/>
                <a:gd name="T3" fmla="*/ 30 h 30"/>
                <a:gd name="T4" fmla="*/ 0 w 32"/>
                <a:gd name="T5" fmla="*/ 16 h 30"/>
                <a:gd name="T6" fmla="*/ 24 w 32"/>
                <a:gd name="T7" fmla="*/ 0 h 30"/>
                <a:gd name="T8" fmla="*/ 32 w 32"/>
                <a:gd name="T9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0">
                  <a:moveTo>
                    <a:pt x="32" y="14"/>
                  </a:moveTo>
                  <a:lnTo>
                    <a:pt x="8" y="30"/>
                  </a:lnTo>
                  <a:lnTo>
                    <a:pt x="0" y="16"/>
                  </a:lnTo>
                  <a:lnTo>
                    <a:pt x="24" y="0"/>
                  </a:lnTo>
                  <a:lnTo>
                    <a:pt x="32" y="14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91" name="Freeform 234"/>
            <p:cNvSpPr>
              <a:spLocks/>
            </p:cNvSpPr>
            <p:nvPr userDrawn="1"/>
          </p:nvSpPr>
          <p:spPr bwMode="gray">
            <a:xfrm>
              <a:off x="10148888" y="5056188"/>
              <a:ext cx="85725" cy="68263"/>
            </a:xfrm>
            <a:custGeom>
              <a:avLst/>
              <a:gdLst>
                <a:gd name="T0" fmla="*/ 54 w 54"/>
                <a:gd name="T1" fmla="*/ 14 h 43"/>
                <a:gd name="T2" fmla="*/ 10 w 54"/>
                <a:gd name="T3" fmla="*/ 43 h 43"/>
                <a:gd name="T4" fmla="*/ 0 w 54"/>
                <a:gd name="T5" fmla="*/ 30 h 43"/>
                <a:gd name="T6" fmla="*/ 45 w 54"/>
                <a:gd name="T7" fmla="*/ 0 h 43"/>
                <a:gd name="T8" fmla="*/ 54 w 54"/>
                <a:gd name="T9" fmla="*/ 14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3">
                  <a:moveTo>
                    <a:pt x="54" y="14"/>
                  </a:moveTo>
                  <a:lnTo>
                    <a:pt x="10" y="43"/>
                  </a:lnTo>
                  <a:lnTo>
                    <a:pt x="0" y="30"/>
                  </a:lnTo>
                  <a:lnTo>
                    <a:pt x="45" y="0"/>
                  </a:lnTo>
                  <a:lnTo>
                    <a:pt x="54" y="14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92" name="Freeform 235"/>
            <p:cNvSpPr>
              <a:spLocks/>
            </p:cNvSpPr>
            <p:nvPr userDrawn="1"/>
          </p:nvSpPr>
          <p:spPr bwMode="gray">
            <a:xfrm>
              <a:off x="10120313" y="5033963"/>
              <a:ext cx="52387" cy="46038"/>
            </a:xfrm>
            <a:custGeom>
              <a:avLst/>
              <a:gdLst>
                <a:gd name="T0" fmla="*/ 33 w 33"/>
                <a:gd name="T1" fmla="*/ 13 h 29"/>
                <a:gd name="T2" fmla="*/ 9 w 33"/>
                <a:gd name="T3" fmla="*/ 29 h 29"/>
                <a:gd name="T4" fmla="*/ 0 w 33"/>
                <a:gd name="T5" fmla="*/ 16 h 29"/>
                <a:gd name="T6" fmla="*/ 24 w 33"/>
                <a:gd name="T7" fmla="*/ 0 h 29"/>
                <a:gd name="T8" fmla="*/ 33 w 33"/>
                <a:gd name="T9" fmla="*/ 1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9">
                  <a:moveTo>
                    <a:pt x="33" y="13"/>
                  </a:moveTo>
                  <a:lnTo>
                    <a:pt x="9" y="29"/>
                  </a:lnTo>
                  <a:lnTo>
                    <a:pt x="0" y="16"/>
                  </a:lnTo>
                  <a:lnTo>
                    <a:pt x="24" y="0"/>
                  </a:lnTo>
                  <a:lnTo>
                    <a:pt x="33" y="13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93" name="Freeform 236"/>
            <p:cNvSpPr>
              <a:spLocks/>
            </p:cNvSpPr>
            <p:nvPr userDrawn="1"/>
          </p:nvSpPr>
          <p:spPr bwMode="gray">
            <a:xfrm>
              <a:off x="10091738" y="4991100"/>
              <a:ext cx="50800" cy="44450"/>
            </a:xfrm>
            <a:custGeom>
              <a:avLst/>
              <a:gdLst>
                <a:gd name="T0" fmla="*/ 32 w 32"/>
                <a:gd name="T1" fmla="*/ 12 h 28"/>
                <a:gd name="T2" fmla="*/ 8 w 32"/>
                <a:gd name="T3" fmla="*/ 28 h 28"/>
                <a:gd name="T4" fmla="*/ 0 w 32"/>
                <a:gd name="T5" fmla="*/ 14 h 28"/>
                <a:gd name="T6" fmla="*/ 24 w 32"/>
                <a:gd name="T7" fmla="*/ 0 h 28"/>
                <a:gd name="T8" fmla="*/ 32 w 32"/>
                <a:gd name="T9" fmla="*/ 1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28">
                  <a:moveTo>
                    <a:pt x="32" y="12"/>
                  </a:moveTo>
                  <a:lnTo>
                    <a:pt x="8" y="28"/>
                  </a:lnTo>
                  <a:lnTo>
                    <a:pt x="0" y="14"/>
                  </a:lnTo>
                  <a:lnTo>
                    <a:pt x="24" y="0"/>
                  </a:lnTo>
                  <a:lnTo>
                    <a:pt x="32" y="12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94" name="Freeform 237"/>
            <p:cNvSpPr>
              <a:spLocks/>
            </p:cNvSpPr>
            <p:nvPr userDrawn="1"/>
          </p:nvSpPr>
          <p:spPr bwMode="gray">
            <a:xfrm>
              <a:off x="10061575" y="4945063"/>
              <a:ext cx="52387" cy="46038"/>
            </a:xfrm>
            <a:custGeom>
              <a:avLst/>
              <a:gdLst>
                <a:gd name="T0" fmla="*/ 33 w 33"/>
                <a:gd name="T1" fmla="*/ 14 h 29"/>
                <a:gd name="T2" fmla="*/ 9 w 33"/>
                <a:gd name="T3" fmla="*/ 29 h 29"/>
                <a:gd name="T4" fmla="*/ 0 w 33"/>
                <a:gd name="T5" fmla="*/ 16 h 29"/>
                <a:gd name="T6" fmla="*/ 24 w 33"/>
                <a:gd name="T7" fmla="*/ 0 h 29"/>
                <a:gd name="T8" fmla="*/ 33 w 33"/>
                <a:gd name="T9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9">
                  <a:moveTo>
                    <a:pt x="33" y="14"/>
                  </a:moveTo>
                  <a:lnTo>
                    <a:pt x="9" y="29"/>
                  </a:lnTo>
                  <a:lnTo>
                    <a:pt x="0" y="16"/>
                  </a:lnTo>
                  <a:lnTo>
                    <a:pt x="24" y="0"/>
                  </a:lnTo>
                  <a:lnTo>
                    <a:pt x="33" y="14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95" name="Freeform 238"/>
            <p:cNvSpPr>
              <a:spLocks/>
            </p:cNvSpPr>
            <p:nvPr userDrawn="1"/>
          </p:nvSpPr>
          <p:spPr bwMode="gray">
            <a:xfrm>
              <a:off x="10033000" y="4900613"/>
              <a:ext cx="52387" cy="46038"/>
            </a:xfrm>
            <a:custGeom>
              <a:avLst/>
              <a:gdLst>
                <a:gd name="T0" fmla="*/ 33 w 33"/>
                <a:gd name="T1" fmla="*/ 14 h 29"/>
                <a:gd name="T2" fmla="*/ 9 w 33"/>
                <a:gd name="T3" fmla="*/ 29 h 29"/>
                <a:gd name="T4" fmla="*/ 0 w 33"/>
                <a:gd name="T5" fmla="*/ 16 h 29"/>
                <a:gd name="T6" fmla="*/ 23 w 33"/>
                <a:gd name="T7" fmla="*/ 0 h 29"/>
                <a:gd name="T8" fmla="*/ 33 w 33"/>
                <a:gd name="T9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9">
                  <a:moveTo>
                    <a:pt x="33" y="14"/>
                  </a:moveTo>
                  <a:lnTo>
                    <a:pt x="9" y="29"/>
                  </a:lnTo>
                  <a:lnTo>
                    <a:pt x="0" y="16"/>
                  </a:lnTo>
                  <a:lnTo>
                    <a:pt x="23" y="0"/>
                  </a:lnTo>
                  <a:lnTo>
                    <a:pt x="33" y="14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</p:grpSp>
    </p:spTree>
    <p:extLst>
      <p:ext uri="{BB962C8B-B14F-4D97-AF65-F5344CB8AC3E}">
        <p14:creationId xmlns:p14="http://schemas.microsoft.com/office/powerpoint/2010/main" val="21995442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002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69302" y="2084187"/>
            <a:ext cx="7171399" cy="1793090"/>
          </a:xfrm>
          <a:noFill/>
        </p:spPr>
        <p:txBody>
          <a:bodyPr lIns="146304" tIns="91440" rIns="146304" bIns="91440" anchor="t" anchorCtr="0"/>
          <a:lstStyle>
            <a:lvl1pPr>
              <a:defRPr sz="5294" spc="-98" baseline="0"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69301" y="3878574"/>
            <a:ext cx="6274974" cy="1792326"/>
          </a:xfrm>
          <a:noFill/>
        </p:spPr>
        <p:txBody>
          <a:bodyPr lIns="164592" tIns="109728" rIns="164592" bIns="109728">
            <a:noAutofit/>
          </a:bodyPr>
          <a:lstStyle>
            <a:lvl1pPr marL="0" indent="0">
              <a:spcBef>
                <a:spcPts val="0"/>
              </a:spcBef>
              <a:buNone/>
              <a:defRPr sz="3137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87" name="Picture 8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black">
          <a:xfrm>
            <a:off x="448212" y="470067"/>
            <a:ext cx="1454257" cy="304828"/>
          </a:xfrm>
          <a:prstGeom prst="rect">
            <a:avLst/>
          </a:prstGeom>
        </p:spPr>
      </p:pic>
      <p:grpSp>
        <p:nvGrpSpPr>
          <p:cNvPr id="394" name="Group 393"/>
          <p:cNvGrpSpPr/>
          <p:nvPr userDrawn="1"/>
        </p:nvGrpSpPr>
        <p:grpSpPr bwMode="gray">
          <a:xfrm>
            <a:off x="7440701" y="2676791"/>
            <a:ext cx="4751298" cy="4181209"/>
            <a:chOff x="7670801" y="3252788"/>
            <a:chExt cx="4017963" cy="3535362"/>
          </a:xfrm>
        </p:grpSpPr>
        <p:sp>
          <p:nvSpPr>
            <p:cNvPr id="395" name="Freeform 7"/>
            <p:cNvSpPr>
              <a:spLocks/>
            </p:cNvSpPr>
            <p:nvPr userDrawn="1"/>
          </p:nvSpPr>
          <p:spPr bwMode="gray">
            <a:xfrm>
              <a:off x="8091488" y="5829300"/>
              <a:ext cx="295275" cy="823913"/>
            </a:xfrm>
            <a:custGeom>
              <a:avLst/>
              <a:gdLst>
                <a:gd name="T0" fmla="*/ 164 w 164"/>
                <a:gd name="T1" fmla="*/ 453 h 459"/>
                <a:gd name="T2" fmla="*/ 34 w 164"/>
                <a:gd name="T3" fmla="*/ 30 h 459"/>
                <a:gd name="T4" fmla="*/ 34 w 164"/>
                <a:gd name="T5" fmla="*/ 30 h 459"/>
                <a:gd name="T6" fmla="*/ 33 w 164"/>
                <a:gd name="T7" fmla="*/ 29 h 459"/>
                <a:gd name="T8" fmla="*/ 43 w 164"/>
                <a:gd name="T9" fmla="*/ 1 h 459"/>
                <a:gd name="T10" fmla="*/ 32 w 164"/>
                <a:gd name="T11" fmla="*/ 1 h 459"/>
                <a:gd name="T12" fmla="*/ 3 w 164"/>
                <a:gd name="T13" fmla="*/ 39 h 459"/>
                <a:gd name="T14" fmla="*/ 3 w 164"/>
                <a:gd name="T15" fmla="*/ 40 h 459"/>
                <a:gd name="T16" fmla="*/ 3 w 164"/>
                <a:gd name="T17" fmla="*/ 40 h 459"/>
                <a:gd name="T18" fmla="*/ 46 w 164"/>
                <a:gd name="T19" fmla="*/ 275 h 459"/>
                <a:gd name="T20" fmla="*/ 97 w 164"/>
                <a:gd name="T21" fmla="*/ 459 h 459"/>
                <a:gd name="T22" fmla="*/ 164 w 164"/>
                <a:gd name="T23" fmla="*/ 453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4" h="459">
                  <a:moveTo>
                    <a:pt x="164" y="453"/>
                  </a:moveTo>
                  <a:cubicBezTo>
                    <a:pt x="34" y="30"/>
                    <a:pt x="34" y="30"/>
                    <a:pt x="34" y="30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4" y="30"/>
                    <a:pt x="34" y="30"/>
                    <a:pt x="33" y="29"/>
                  </a:cubicBezTo>
                  <a:cubicBezTo>
                    <a:pt x="32" y="18"/>
                    <a:pt x="36" y="8"/>
                    <a:pt x="43" y="1"/>
                  </a:cubicBezTo>
                  <a:cubicBezTo>
                    <a:pt x="39" y="0"/>
                    <a:pt x="35" y="0"/>
                    <a:pt x="32" y="1"/>
                  </a:cubicBezTo>
                  <a:cubicBezTo>
                    <a:pt x="13" y="3"/>
                    <a:pt x="0" y="20"/>
                    <a:pt x="3" y="39"/>
                  </a:cubicBezTo>
                  <a:cubicBezTo>
                    <a:pt x="3" y="39"/>
                    <a:pt x="3" y="40"/>
                    <a:pt x="3" y="40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46" y="275"/>
                    <a:pt x="46" y="275"/>
                    <a:pt x="46" y="275"/>
                  </a:cubicBezTo>
                  <a:cubicBezTo>
                    <a:pt x="49" y="279"/>
                    <a:pt x="97" y="459"/>
                    <a:pt x="97" y="459"/>
                  </a:cubicBezTo>
                  <a:cubicBezTo>
                    <a:pt x="164" y="453"/>
                    <a:pt x="164" y="453"/>
                    <a:pt x="164" y="453"/>
                  </a:cubicBezTo>
                </a:path>
              </a:pathLst>
            </a:custGeom>
            <a:solidFill>
              <a:srgbClr val="BA8C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96" name="Freeform 8"/>
            <p:cNvSpPr>
              <a:spLocks/>
            </p:cNvSpPr>
            <p:nvPr userDrawn="1"/>
          </p:nvSpPr>
          <p:spPr bwMode="gray">
            <a:xfrm>
              <a:off x="10744201" y="6092825"/>
              <a:ext cx="139700" cy="214313"/>
            </a:xfrm>
            <a:custGeom>
              <a:avLst/>
              <a:gdLst>
                <a:gd name="T0" fmla="*/ 0 w 88"/>
                <a:gd name="T1" fmla="*/ 0 h 135"/>
                <a:gd name="T2" fmla="*/ 0 w 88"/>
                <a:gd name="T3" fmla="*/ 0 h 135"/>
                <a:gd name="T4" fmla="*/ 88 w 88"/>
                <a:gd name="T5" fmla="*/ 135 h 135"/>
                <a:gd name="T6" fmla="*/ 0 w 88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8" h="135">
                  <a:moveTo>
                    <a:pt x="0" y="0"/>
                  </a:moveTo>
                  <a:lnTo>
                    <a:pt x="0" y="0"/>
                  </a:lnTo>
                  <a:lnTo>
                    <a:pt x="88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DB1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97" name="Freeform 9"/>
            <p:cNvSpPr>
              <a:spLocks/>
            </p:cNvSpPr>
            <p:nvPr userDrawn="1"/>
          </p:nvSpPr>
          <p:spPr bwMode="gray">
            <a:xfrm>
              <a:off x="10744201" y="6092825"/>
              <a:ext cx="139700" cy="214313"/>
            </a:xfrm>
            <a:custGeom>
              <a:avLst/>
              <a:gdLst>
                <a:gd name="T0" fmla="*/ 0 w 88"/>
                <a:gd name="T1" fmla="*/ 0 h 135"/>
                <a:gd name="T2" fmla="*/ 0 w 88"/>
                <a:gd name="T3" fmla="*/ 0 h 135"/>
                <a:gd name="T4" fmla="*/ 88 w 88"/>
                <a:gd name="T5" fmla="*/ 135 h 135"/>
                <a:gd name="T6" fmla="*/ 0 w 88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8" h="135">
                  <a:moveTo>
                    <a:pt x="0" y="0"/>
                  </a:moveTo>
                  <a:lnTo>
                    <a:pt x="0" y="0"/>
                  </a:lnTo>
                  <a:lnTo>
                    <a:pt x="88" y="13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98" name="Freeform 10"/>
            <p:cNvSpPr>
              <a:spLocks/>
            </p:cNvSpPr>
            <p:nvPr userDrawn="1"/>
          </p:nvSpPr>
          <p:spPr bwMode="gray">
            <a:xfrm>
              <a:off x="8637588" y="5445125"/>
              <a:ext cx="465138" cy="623888"/>
            </a:xfrm>
            <a:custGeom>
              <a:avLst/>
              <a:gdLst>
                <a:gd name="T0" fmla="*/ 202 w 257"/>
                <a:gd name="T1" fmla="*/ 3 h 348"/>
                <a:gd name="T2" fmla="*/ 171 w 257"/>
                <a:gd name="T3" fmla="*/ 43 h 348"/>
                <a:gd name="T4" fmla="*/ 245 w 257"/>
                <a:gd name="T5" fmla="*/ 323 h 348"/>
                <a:gd name="T6" fmla="*/ 257 w 257"/>
                <a:gd name="T7" fmla="*/ 329 h 348"/>
                <a:gd name="T8" fmla="*/ 109 w 257"/>
                <a:gd name="T9" fmla="*/ 319 h 348"/>
                <a:gd name="T10" fmla="*/ 47 w 257"/>
                <a:gd name="T11" fmla="*/ 87 h 348"/>
                <a:gd name="T12" fmla="*/ 202 w 257"/>
                <a:gd name="T13" fmla="*/ 3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7" h="348">
                  <a:moveTo>
                    <a:pt x="202" y="3"/>
                  </a:moveTo>
                  <a:cubicBezTo>
                    <a:pt x="190" y="15"/>
                    <a:pt x="180" y="28"/>
                    <a:pt x="171" y="43"/>
                  </a:cubicBezTo>
                  <a:cubicBezTo>
                    <a:pt x="114" y="141"/>
                    <a:pt x="148" y="266"/>
                    <a:pt x="245" y="323"/>
                  </a:cubicBezTo>
                  <a:cubicBezTo>
                    <a:pt x="249" y="325"/>
                    <a:pt x="253" y="327"/>
                    <a:pt x="257" y="329"/>
                  </a:cubicBezTo>
                  <a:cubicBezTo>
                    <a:pt x="210" y="348"/>
                    <a:pt x="156" y="346"/>
                    <a:pt x="109" y="319"/>
                  </a:cubicBezTo>
                  <a:cubicBezTo>
                    <a:pt x="28" y="272"/>
                    <a:pt x="0" y="168"/>
                    <a:pt x="47" y="87"/>
                  </a:cubicBezTo>
                  <a:cubicBezTo>
                    <a:pt x="80" y="31"/>
                    <a:pt x="140" y="0"/>
                    <a:pt x="202" y="3"/>
                  </a:cubicBezTo>
                </a:path>
              </a:pathLst>
            </a:custGeom>
            <a:solidFill>
              <a:srgbClr val="0075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99" name="Freeform 11"/>
            <p:cNvSpPr>
              <a:spLocks/>
            </p:cNvSpPr>
            <p:nvPr userDrawn="1"/>
          </p:nvSpPr>
          <p:spPr bwMode="gray">
            <a:xfrm>
              <a:off x="7670801" y="3711575"/>
              <a:ext cx="3227388" cy="2381250"/>
            </a:xfrm>
            <a:custGeom>
              <a:avLst/>
              <a:gdLst>
                <a:gd name="T0" fmla="*/ 0 w 1788"/>
                <a:gd name="T1" fmla="*/ 0 h 1326"/>
                <a:gd name="T2" fmla="*/ 1788 w 1788"/>
                <a:gd name="T3" fmla="*/ 0 h 1326"/>
                <a:gd name="T4" fmla="*/ 1788 w 1788"/>
                <a:gd name="T5" fmla="*/ 1326 h 1326"/>
                <a:gd name="T6" fmla="*/ 101 w 1788"/>
                <a:gd name="T7" fmla="*/ 1326 h 1326"/>
                <a:gd name="T8" fmla="*/ 0 w 1788"/>
                <a:gd name="T9" fmla="*/ 1225 h 1326"/>
                <a:gd name="T10" fmla="*/ 0 w 1788"/>
                <a:gd name="T11" fmla="*/ 0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88" h="1326">
                  <a:moveTo>
                    <a:pt x="0" y="0"/>
                  </a:moveTo>
                  <a:cubicBezTo>
                    <a:pt x="1788" y="0"/>
                    <a:pt x="1788" y="0"/>
                    <a:pt x="1788" y="0"/>
                  </a:cubicBezTo>
                  <a:cubicBezTo>
                    <a:pt x="1788" y="1326"/>
                    <a:pt x="1788" y="1326"/>
                    <a:pt x="1788" y="1326"/>
                  </a:cubicBezTo>
                  <a:cubicBezTo>
                    <a:pt x="101" y="1326"/>
                    <a:pt x="101" y="1326"/>
                    <a:pt x="101" y="1326"/>
                  </a:cubicBezTo>
                  <a:cubicBezTo>
                    <a:pt x="45" y="1326"/>
                    <a:pt x="0" y="1281"/>
                    <a:pt x="0" y="1225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00BC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 dirty="0"/>
            </a:p>
          </p:txBody>
        </p:sp>
        <p:sp>
          <p:nvSpPr>
            <p:cNvPr id="400" name="Freeform 12"/>
            <p:cNvSpPr>
              <a:spLocks/>
            </p:cNvSpPr>
            <p:nvPr userDrawn="1"/>
          </p:nvSpPr>
          <p:spPr bwMode="gray">
            <a:xfrm>
              <a:off x="7681913" y="3802063"/>
              <a:ext cx="3122613" cy="2201863"/>
            </a:xfrm>
            <a:custGeom>
              <a:avLst/>
              <a:gdLst>
                <a:gd name="T0" fmla="*/ 1730 w 1730"/>
                <a:gd name="T1" fmla="*/ 0 h 1226"/>
                <a:gd name="T2" fmla="*/ 320 w 1730"/>
                <a:gd name="T3" fmla="*/ 0 h 1226"/>
                <a:gd name="T4" fmla="*/ 320 w 1730"/>
                <a:gd name="T5" fmla="*/ 19 h 1226"/>
                <a:gd name="T6" fmla="*/ 1711 w 1730"/>
                <a:gd name="T7" fmla="*/ 19 h 1226"/>
                <a:gd name="T8" fmla="*/ 1711 w 1730"/>
                <a:gd name="T9" fmla="*/ 1207 h 1226"/>
                <a:gd name="T10" fmla="*/ 0 w 1730"/>
                <a:gd name="T11" fmla="*/ 1207 h 1226"/>
                <a:gd name="T12" fmla="*/ 8 w 1730"/>
                <a:gd name="T13" fmla="*/ 1226 h 1226"/>
                <a:gd name="T14" fmla="*/ 1730 w 1730"/>
                <a:gd name="T15" fmla="*/ 1226 h 1226"/>
                <a:gd name="T16" fmla="*/ 1730 w 1730"/>
                <a:gd name="T17" fmla="*/ 0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30" h="1226">
                  <a:moveTo>
                    <a:pt x="1730" y="0"/>
                  </a:moveTo>
                  <a:cubicBezTo>
                    <a:pt x="320" y="0"/>
                    <a:pt x="320" y="0"/>
                    <a:pt x="320" y="0"/>
                  </a:cubicBezTo>
                  <a:cubicBezTo>
                    <a:pt x="320" y="19"/>
                    <a:pt x="320" y="19"/>
                    <a:pt x="320" y="19"/>
                  </a:cubicBezTo>
                  <a:cubicBezTo>
                    <a:pt x="1711" y="19"/>
                    <a:pt x="1711" y="19"/>
                    <a:pt x="1711" y="19"/>
                  </a:cubicBezTo>
                  <a:cubicBezTo>
                    <a:pt x="1711" y="1207"/>
                    <a:pt x="1711" y="1207"/>
                    <a:pt x="1711" y="1207"/>
                  </a:cubicBezTo>
                  <a:cubicBezTo>
                    <a:pt x="0" y="1207"/>
                    <a:pt x="0" y="1207"/>
                    <a:pt x="0" y="1207"/>
                  </a:cubicBezTo>
                  <a:cubicBezTo>
                    <a:pt x="2" y="1214"/>
                    <a:pt x="5" y="1220"/>
                    <a:pt x="8" y="1226"/>
                  </a:cubicBezTo>
                  <a:cubicBezTo>
                    <a:pt x="1730" y="1226"/>
                    <a:pt x="1730" y="1226"/>
                    <a:pt x="1730" y="1226"/>
                  </a:cubicBezTo>
                  <a:cubicBezTo>
                    <a:pt x="1730" y="0"/>
                    <a:pt x="1730" y="0"/>
                    <a:pt x="1730" y="0"/>
                  </a:cubicBezTo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01" name="Freeform 13"/>
            <p:cNvSpPr>
              <a:spLocks/>
            </p:cNvSpPr>
            <p:nvPr userDrawn="1"/>
          </p:nvSpPr>
          <p:spPr bwMode="gray">
            <a:xfrm>
              <a:off x="7670801" y="3711575"/>
              <a:ext cx="585788" cy="2347913"/>
            </a:xfrm>
            <a:custGeom>
              <a:avLst/>
              <a:gdLst>
                <a:gd name="T0" fmla="*/ 325 w 325"/>
                <a:gd name="T1" fmla="*/ 0 h 1307"/>
                <a:gd name="T2" fmla="*/ 325 w 325"/>
                <a:gd name="T3" fmla="*/ 1202 h 1307"/>
                <a:gd name="T4" fmla="*/ 155 w 325"/>
                <a:gd name="T5" fmla="*/ 1202 h 1307"/>
                <a:gd name="T6" fmla="*/ 43 w 325"/>
                <a:gd name="T7" fmla="*/ 1307 h 1307"/>
                <a:gd name="T8" fmla="*/ 1 w 325"/>
                <a:gd name="T9" fmla="*/ 1235 h 1307"/>
                <a:gd name="T10" fmla="*/ 0 w 325"/>
                <a:gd name="T11" fmla="*/ 0 h 1307"/>
                <a:gd name="T12" fmla="*/ 325 w 325"/>
                <a:gd name="T13" fmla="*/ 0 h 1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5" h="1307">
                  <a:moveTo>
                    <a:pt x="325" y="0"/>
                  </a:moveTo>
                  <a:cubicBezTo>
                    <a:pt x="325" y="1202"/>
                    <a:pt x="325" y="1202"/>
                    <a:pt x="325" y="1202"/>
                  </a:cubicBezTo>
                  <a:cubicBezTo>
                    <a:pt x="155" y="1202"/>
                    <a:pt x="155" y="1202"/>
                    <a:pt x="155" y="1202"/>
                  </a:cubicBezTo>
                  <a:cubicBezTo>
                    <a:pt x="93" y="1202"/>
                    <a:pt x="43" y="1245"/>
                    <a:pt x="43" y="1307"/>
                  </a:cubicBezTo>
                  <a:cubicBezTo>
                    <a:pt x="43" y="1307"/>
                    <a:pt x="1" y="1281"/>
                    <a:pt x="1" y="1235"/>
                  </a:cubicBezTo>
                  <a:cubicBezTo>
                    <a:pt x="1" y="1103"/>
                    <a:pt x="0" y="0"/>
                    <a:pt x="0" y="0"/>
                  </a:cubicBezTo>
                  <a:lnTo>
                    <a:pt x="325" y="0"/>
                  </a:lnTo>
                  <a:close/>
                </a:path>
              </a:pathLst>
            </a:custGeom>
            <a:solidFill>
              <a:srgbClr val="15A2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 dirty="0"/>
            </a:p>
          </p:txBody>
        </p:sp>
        <p:sp>
          <p:nvSpPr>
            <p:cNvPr id="402" name="Freeform 14"/>
            <p:cNvSpPr>
              <a:spLocks/>
            </p:cNvSpPr>
            <p:nvPr userDrawn="1"/>
          </p:nvSpPr>
          <p:spPr bwMode="gray">
            <a:xfrm>
              <a:off x="7670801" y="3490913"/>
              <a:ext cx="420688" cy="2432050"/>
            </a:xfrm>
            <a:custGeom>
              <a:avLst/>
              <a:gdLst>
                <a:gd name="T0" fmla="*/ 112 w 233"/>
                <a:gd name="T1" fmla="*/ 0 h 1354"/>
                <a:gd name="T2" fmla="*/ 0 w 233"/>
                <a:gd name="T3" fmla="*/ 112 h 1354"/>
                <a:gd name="T4" fmla="*/ 0 w 233"/>
                <a:gd name="T5" fmla="*/ 1354 h 1354"/>
                <a:gd name="T6" fmla="*/ 1 w 233"/>
                <a:gd name="T7" fmla="*/ 1354 h 1354"/>
                <a:gd name="T8" fmla="*/ 112 w 233"/>
                <a:gd name="T9" fmla="*/ 1251 h 1354"/>
                <a:gd name="T10" fmla="*/ 233 w 233"/>
                <a:gd name="T11" fmla="*/ 1251 h 1354"/>
                <a:gd name="T12" fmla="*/ 233 w 233"/>
                <a:gd name="T13" fmla="*/ 0 h 1354"/>
                <a:gd name="T14" fmla="*/ 112 w 233"/>
                <a:gd name="T15" fmla="*/ 0 h 1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3" h="1354">
                  <a:moveTo>
                    <a:pt x="112" y="0"/>
                  </a:moveTo>
                  <a:cubicBezTo>
                    <a:pt x="50" y="0"/>
                    <a:pt x="0" y="50"/>
                    <a:pt x="0" y="112"/>
                  </a:cubicBezTo>
                  <a:cubicBezTo>
                    <a:pt x="0" y="1354"/>
                    <a:pt x="0" y="1354"/>
                    <a:pt x="0" y="1354"/>
                  </a:cubicBezTo>
                  <a:cubicBezTo>
                    <a:pt x="1" y="1354"/>
                    <a:pt x="1" y="1354"/>
                    <a:pt x="1" y="1354"/>
                  </a:cubicBezTo>
                  <a:cubicBezTo>
                    <a:pt x="5" y="1296"/>
                    <a:pt x="53" y="1251"/>
                    <a:pt x="112" y="1251"/>
                  </a:cubicBezTo>
                  <a:cubicBezTo>
                    <a:pt x="233" y="1251"/>
                    <a:pt x="233" y="1251"/>
                    <a:pt x="233" y="1251"/>
                  </a:cubicBezTo>
                  <a:cubicBezTo>
                    <a:pt x="233" y="0"/>
                    <a:pt x="233" y="0"/>
                    <a:pt x="233" y="0"/>
                  </a:cubicBezTo>
                  <a:lnTo>
                    <a:pt x="112" y="0"/>
                  </a:lnTo>
                  <a:close/>
                </a:path>
              </a:pathLst>
            </a:cu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03" name="Freeform 15"/>
            <p:cNvSpPr>
              <a:spLocks noEditPoints="1"/>
            </p:cNvSpPr>
            <p:nvPr userDrawn="1"/>
          </p:nvSpPr>
          <p:spPr bwMode="gray">
            <a:xfrm>
              <a:off x="8848726" y="3952875"/>
              <a:ext cx="1244600" cy="1892300"/>
            </a:xfrm>
            <a:custGeom>
              <a:avLst/>
              <a:gdLst>
                <a:gd name="T0" fmla="*/ 597 w 689"/>
                <a:gd name="T1" fmla="*/ 579 h 1054"/>
                <a:gd name="T2" fmla="*/ 624 w 689"/>
                <a:gd name="T3" fmla="*/ 548 h 1054"/>
                <a:gd name="T4" fmla="*/ 689 w 689"/>
                <a:gd name="T5" fmla="*/ 345 h 1054"/>
                <a:gd name="T6" fmla="*/ 0 w 689"/>
                <a:gd name="T7" fmla="*/ 345 h 1054"/>
                <a:gd name="T8" fmla="*/ 66 w 689"/>
                <a:gd name="T9" fmla="*/ 548 h 1054"/>
                <a:gd name="T10" fmla="*/ 93 w 689"/>
                <a:gd name="T11" fmla="*/ 579 h 1054"/>
                <a:gd name="T12" fmla="*/ 159 w 689"/>
                <a:gd name="T13" fmla="*/ 791 h 1054"/>
                <a:gd name="T14" fmla="*/ 171 w 689"/>
                <a:gd name="T15" fmla="*/ 834 h 1054"/>
                <a:gd name="T16" fmla="*/ 159 w 689"/>
                <a:gd name="T17" fmla="*/ 877 h 1054"/>
                <a:gd name="T18" fmla="*/ 159 w 689"/>
                <a:gd name="T19" fmla="*/ 918 h 1054"/>
                <a:gd name="T20" fmla="*/ 184 w 689"/>
                <a:gd name="T21" fmla="*/ 965 h 1054"/>
                <a:gd name="T22" fmla="*/ 345 w 689"/>
                <a:gd name="T23" fmla="*/ 1054 h 1054"/>
                <a:gd name="T24" fmla="*/ 506 w 689"/>
                <a:gd name="T25" fmla="*/ 965 h 1054"/>
                <a:gd name="T26" fmla="*/ 530 w 689"/>
                <a:gd name="T27" fmla="*/ 918 h 1054"/>
                <a:gd name="T28" fmla="*/ 530 w 689"/>
                <a:gd name="T29" fmla="*/ 877 h 1054"/>
                <a:gd name="T30" fmla="*/ 519 w 689"/>
                <a:gd name="T31" fmla="*/ 834 h 1054"/>
                <a:gd name="T32" fmla="*/ 530 w 689"/>
                <a:gd name="T33" fmla="*/ 791 h 1054"/>
                <a:gd name="T34" fmla="*/ 675 w 689"/>
                <a:gd name="T35" fmla="*/ 345 h 1054"/>
                <a:gd name="T36" fmla="*/ 606 w 689"/>
                <a:gd name="T37" fmla="*/ 546 h 1054"/>
                <a:gd name="T38" fmla="*/ 586 w 689"/>
                <a:gd name="T39" fmla="*/ 570 h 1054"/>
                <a:gd name="T40" fmla="*/ 442 w 689"/>
                <a:gd name="T41" fmla="*/ 767 h 1054"/>
                <a:gd name="T42" fmla="*/ 551 w 689"/>
                <a:gd name="T43" fmla="*/ 555 h 1054"/>
                <a:gd name="T44" fmla="*/ 556 w 689"/>
                <a:gd name="T45" fmla="*/ 549 h 1054"/>
                <a:gd name="T46" fmla="*/ 616 w 689"/>
                <a:gd name="T47" fmla="*/ 412 h 1054"/>
                <a:gd name="T48" fmla="*/ 630 w 689"/>
                <a:gd name="T49" fmla="*/ 398 h 1054"/>
                <a:gd name="T50" fmla="*/ 623 w 689"/>
                <a:gd name="T51" fmla="*/ 345 h 1054"/>
                <a:gd name="T52" fmla="*/ 382 w 689"/>
                <a:gd name="T53" fmla="*/ 16 h 1054"/>
                <a:gd name="T54" fmla="*/ 103 w 689"/>
                <a:gd name="T55" fmla="*/ 570 h 1054"/>
                <a:gd name="T56" fmla="*/ 83 w 689"/>
                <a:gd name="T57" fmla="*/ 546 h 1054"/>
                <a:gd name="T58" fmla="*/ 312 w 689"/>
                <a:gd name="T59" fmla="*/ 16 h 1054"/>
                <a:gd name="T60" fmla="*/ 609 w 689"/>
                <a:gd name="T61" fmla="*/ 345 h 1054"/>
                <a:gd name="T62" fmla="*/ 540 w 689"/>
                <a:gd name="T63" fmla="*/ 546 h 1054"/>
                <a:gd name="T64" fmla="*/ 520 w 689"/>
                <a:gd name="T65" fmla="*/ 570 h 1054"/>
                <a:gd name="T66" fmla="*/ 195 w 689"/>
                <a:gd name="T67" fmla="*/ 767 h 1054"/>
                <a:gd name="T68" fmla="*/ 173 w 689"/>
                <a:gd name="T69" fmla="*/ 791 h 1054"/>
                <a:gd name="T70" fmla="*/ 506 w 689"/>
                <a:gd name="T71" fmla="*/ 781 h 1054"/>
                <a:gd name="T72" fmla="*/ 516 w 689"/>
                <a:gd name="T73" fmla="*/ 813 h 1054"/>
                <a:gd name="T74" fmla="*/ 184 w 689"/>
                <a:gd name="T75" fmla="*/ 823 h 1054"/>
                <a:gd name="T76" fmla="*/ 173 w 689"/>
                <a:gd name="T77" fmla="*/ 791 h 1054"/>
                <a:gd name="T78" fmla="*/ 516 w 689"/>
                <a:gd name="T79" fmla="*/ 855 h 1054"/>
                <a:gd name="T80" fmla="*/ 506 w 689"/>
                <a:gd name="T81" fmla="*/ 887 h 1054"/>
                <a:gd name="T82" fmla="*/ 173 w 689"/>
                <a:gd name="T83" fmla="*/ 877 h 1054"/>
                <a:gd name="T84" fmla="*/ 184 w 689"/>
                <a:gd name="T85" fmla="*/ 844 h 1054"/>
                <a:gd name="T86" fmla="*/ 345 w 689"/>
                <a:gd name="T87" fmla="*/ 1040 h 1054"/>
                <a:gd name="T88" fmla="*/ 463 w 689"/>
                <a:gd name="T89" fmla="*/ 965 h 1054"/>
                <a:gd name="T90" fmla="*/ 516 w 689"/>
                <a:gd name="T91" fmla="*/ 940 h 1054"/>
                <a:gd name="T92" fmla="*/ 184 w 689"/>
                <a:gd name="T93" fmla="*/ 951 h 1054"/>
                <a:gd name="T94" fmla="*/ 173 w 689"/>
                <a:gd name="T95" fmla="*/ 918 h 1054"/>
                <a:gd name="T96" fmla="*/ 506 w 689"/>
                <a:gd name="T97" fmla="*/ 908 h 1054"/>
                <a:gd name="T98" fmla="*/ 516 w 689"/>
                <a:gd name="T99" fmla="*/ 940 h 10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89" h="1054">
                  <a:moveTo>
                    <a:pt x="509" y="767"/>
                  </a:moveTo>
                  <a:cubicBezTo>
                    <a:pt x="514" y="693"/>
                    <a:pt x="566" y="618"/>
                    <a:pt x="597" y="579"/>
                  </a:cubicBezTo>
                  <a:cubicBezTo>
                    <a:pt x="604" y="571"/>
                    <a:pt x="611" y="563"/>
                    <a:pt x="617" y="555"/>
                  </a:cubicBezTo>
                  <a:cubicBezTo>
                    <a:pt x="624" y="548"/>
                    <a:pt x="624" y="548"/>
                    <a:pt x="624" y="548"/>
                  </a:cubicBezTo>
                  <a:cubicBezTo>
                    <a:pt x="623" y="548"/>
                    <a:pt x="623" y="548"/>
                    <a:pt x="623" y="548"/>
                  </a:cubicBezTo>
                  <a:cubicBezTo>
                    <a:pt x="666" y="488"/>
                    <a:pt x="689" y="418"/>
                    <a:pt x="689" y="345"/>
                  </a:cubicBezTo>
                  <a:cubicBezTo>
                    <a:pt x="689" y="155"/>
                    <a:pt x="535" y="0"/>
                    <a:pt x="345" y="0"/>
                  </a:cubicBezTo>
                  <a:cubicBezTo>
                    <a:pt x="155" y="0"/>
                    <a:pt x="0" y="155"/>
                    <a:pt x="0" y="345"/>
                  </a:cubicBezTo>
                  <a:cubicBezTo>
                    <a:pt x="0" y="418"/>
                    <a:pt x="23" y="488"/>
                    <a:pt x="67" y="547"/>
                  </a:cubicBezTo>
                  <a:cubicBezTo>
                    <a:pt x="66" y="548"/>
                    <a:pt x="66" y="548"/>
                    <a:pt x="66" y="548"/>
                  </a:cubicBezTo>
                  <a:cubicBezTo>
                    <a:pt x="72" y="555"/>
                    <a:pt x="72" y="555"/>
                    <a:pt x="72" y="555"/>
                  </a:cubicBezTo>
                  <a:cubicBezTo>
                    <a:pt x="79" y="563"/>
                    <a:pt x="85" y="571"/>
                    <a:pt x="93" y="579"/>
                  </a:cubicBezTo>
                  <a:cubicBezTo>
                    <a:pt x="123" y="618"/>
                    <a:pt x="175" y="693"/>
                    <a:pt x="181" y="767"/>
                  </a:cubicBezTo>
                  <a:cubicBezTo>
                    <a:pt x="165" y="768"/>
                    <a:pt x="159" y="782"/>
                    <a:pt x="159" y="791"/>
                  </a:cubicBezTo>
                  <a:cubicBezTo>
                    <a:pt x="159" y="813"/>
                    <a:pt x="159" y="813"/>
                    <a:pt x="159" y="813"/>
                  </a:cubicBezTo>
                  <a:cubicBezTo>
                    <a:pt x="159" y="824"/>
                    <a:pt x="164" y="830"/>
                    <a:pt x="171" y="834"/>
                  </a:cubicBezTo>
                  <a:cubicBezTo>
                    <a:pt x="163" y="839"/>
                    <a:pt x="159" y="848"/>
                    <a:pt x="159" y="855"/>
                  </a:cubicBezTo>
                  <a:cubicBezTo>
                    <a:pt x="159" y="877"/>
                    <a:pt x="159" y="877"/>
                    <a:pt x="159" y="877"/>
                  </a:cubicBezTo>
                  <a:cubicBezTo>
                    <a:pt x="159" y="887"/>
                    <a:pt x="164" y="894"/>
                    <a:pt x="171" y="897"/>
                  </a:cubicBezTo>
                  <a:cubicBezTo>
                    <a:pt x="163" y="902"/>
                    <a:pt x="159" y="911"/>
                    <a:pt x="159" y="918"/>
                  </a:cubicBezTo>
                  <a:cubicBezTo>
                    <a:pt x="159" y="940"/>
                    <a:pt x="159" y="940"/>
                    <a:pt x="159" y="940"/>
                  </a:cubicBezTo>
                  <a:cubicBezTo>
                    <a:pt x="159" y="958"/>
                    <a:pt x="174" y="965"/>
                    <a:pt x="184" y="965"/>
                  </a:cubicBezTo>
                  <a:cubicBezTo>
                    <a:pt x="212" y="965"/>
                    <a:pt x="212" y="965"/>
                    <a:pt x="212" y="965"/>
                  </a:cubicBezTo>
                  <a:cubicBezTo>
                    <a:pt x="226" y="1022"/>
                    <a:pt x="273" y="1054"/>
                    <a:pt x="345" y="1054"/>
                  </a:cubicBezTo>
                  <a:cubicBezTo>
                    <a:pt x="417" y="1054"/>
                    <a:pt x="464" y="1022"/>
                    <a:pt x="478" y="965"/>
                  </a:cubicBezTo>
                  <a:cubicBezTo>
                    <a:pt x="506" y="965"/>
                    <a:pt x="506" y="965"/>
                    <a:pt x="506" y="965"/>
                  </a:cubicBezTo>
                  <a:cubicBezTo>
                    <a:pt x="524" y="965"/>
                    <a:pt x="530" y="950"/>
                    <a:pt x="530" y="940"/>
                  </a:cubicBezTo>
                  <a:cubicBezTo>
                    <a:pt x="530" y="918"/>
                    <a:pt x="530" y="918"/>
                    <a:pt x="530" y="918"/>
                  </a:cubicBezTo>
                  <a:cubicBezTo>
                    <a:pt x="530" y="908"/>
                    <a:pt x="525" y="901"/>
                    <a:pt x="519" y="898"/>
                  </a:cubicBezTo>
                  <a:cubicBezTo>
                    <a:pt x="527" y="893"/>
                    <a:pt x="530" y="883"/>
                    <a:pt x="530" y="877"/>
                  </a:cubicBezTo>
                  <a:cubicBezTo>
                    <a:pt x="530" y="855"/>
                    <a:pt x="530" y="855"/>
                    <a:pt x="530" y="855"/>
                  </a:cubicBezTo>
                  <a:cubicBezTo>
                    <a:pt x="530" y="844"/>
                    <a:pt x="525" y="838"/>
                    <a:pt x="519" y="834"/>
                  </a:cubicBezTo>
                  <a:cubicBezTo>
                    <a:pt x="527" y="829"/>
                    <a:pt x="530" y="820"/>
                    <a:pt x="530" y="813"/>
                  </a:cubicBezTo>
                  <a:cubicBezTo>
                    <a:pt x="530" y="791"/>
                    <a:pt x="530" y="791"/>
                    <a:pt x="530" y="791"/>
                  </a:cubicBezTo>
                  <a:cubicBezTo>
                    <a:pt x="530" y="775"/>
                    <a:pt x="518" y="768"/>
                    <a:pt x="509" y="767"/>
                  </a:cubicBezTo>
                  <a:close/>
                  <a:moveTo>
                    <a:pt x="675" y="345"/>
                  </a:moveTo>
                  <a:cubicBezTo>
                    <a:pt x="675" y="418"/>
                    <a:pt x="652" y="487"/>
                    <a:pt x="607" y="546"/>
                  </a:cubicBezTo>
                  <a:cubicBezTo>
                    <a:pt x="606" y="546"/>
                    <a:pt x="606" y="546"/>
                    <a:pt x="606" y="546"/>
                  </a:cubicBezTo>
                  <a:cubicBezTo>
                    <a:pt x="600" y="554"/>
                    <a:pt x="594" y="562"/>
                    <a:pt x="587" y="570"/>
                  </a:cubicBezTo>
                  <a:cubicBezTo>
                    <a:pt x="586" y="570"/>
                    <a:pt x="586" y="570"/>
                    <a:pt x="586" y="570"/>
                  </a:cubicBezTo>
                  <a:cubicBezTo>
                    <a:pt x="554" y="610"/>
                    <a:pt x="500" y="689"/>
                    <a:pt x="495" y="767"/>
                  </a:cubicBezTo>
                  <a:cubicBezTo>
                    <a:pt x="442" y="767"/>
                    <a:pt x="442" y="767"/>
                    <a:pt x="442" y="767"/>
                  </a:cubicBezTo>
                  <a:cubicBezTo>
                    <a:pt x="448" y="693"/>
                    <a:pt x="499" y="618"/>
                    <a:pt x="530" y="579"/>
                  </a:cubicBezTo>
                  <a:cubicBezTo>
                    <a:pt x="537" y="571"/>
                    <a:pt x="544" y="563"/>
                    <a:pt x="551" y="555"/>
                  </a:cubicBezTo>
                  <a:cubicBezTo>
                    <a:pt x="551" y="555"/>
                    <a:pt x="551" y="554"/>
                    <a:pt x="551" y="554"/>
                  </a:cubicBezTo>
                  <a:cubicBezTo>
                    <a:pt x="556" y="549"/>
                    <a:pt x="556" y="549"/>
                    <a:pt x="556" y="549"/>
                  </a:cubicBezTo>
                  <a:cubicBezTo>
                    <a:pt x="555" y="549"/>
                    <a:pt x="555" y="549"/>
                    <a:pt x="555" y="549"/>
                  </a:cubicBezTo>
                  <a:cubicBezTo>
                    <a:pt x="586" y="508"/>
                    <a:pt x="606" y="461"/>
                    <a:pt x="616" y="412"/>
                  </a:cubicBezTo>
                  <a:cubicBezTo>
                    <a:pt x="630" y="412"/>
                    <a:pt x="630" y="412"/>
                    <a:pt x="630" y="412"/>
                  </a:cubicBezTo>
                  <a:cubicBezTo>
                    <a:pt x="630" y="398"/>
                    <a:pt x="630" y="398"/>
                    <a:pt x="630" y="398"/>
                  </a:cubicBezTo>
                  <a:cubicBezTo>
                    <a:pt x="619" y="398"/>
                    <a:pt x="619" y="398"/>
                    <a:pt x="619" y="398"/>
                  </a:cubicBezTo>
                  <a:cubicBezTo>
                    <a:pt x="621" y="380"/>
                    <a:pt x="623" y="363"/>
                    <a:pt x="623" y="345"/>
                  </a:cubicBezTo>
                  <a:cubicBezTo>
                    <a:pt x="623" y="259"/>
                    <a:pt x="591" y="176"/>
                    <a:pt x="533" y="113"/>
                  </a:cubicBezTo>
                  <a:cubicBezTo>
                    <a:pt x="492" y="67"/>
                    <a:pt x="440" y="35"/>
                    <a:pt x="382" y="16"/>
                  </a:cubicBezTo>
                  <a:cubicBezTo>
                    <a:pt x="547" y="35"/>
                    <a:pt x="675" y="175"/>
                    <a:pt x="675" y="345"/>
                  </a:cubicBezTo>
                  <a:close/>
                  <a:moveTo>
                    <a:pt x="103" y="570"/>
                  </a:moveTo>
                  <a:cubicBezTo>
                    <a:pt x="96" y="562"/>
                    <a:pt x="89" y="554"/>
                    <a:pt x="83" y="546"/>
                  </a:cubicBezTo>
                  <a:cubicBezTo>
                    <a:pt x="83" y="546"/>
                    <a:pt x="83" y="546"/>
                    <a:pt x="83" y="546"/>
                  </a:cubicBezTo>
                  <a:cubicBezTo>
                    <a:pt x="38" y="487"/>
                    <a:pt x="14" y="418"/>
                    <a:pt x="14" y="345"/>
                  </a:cubicBezTo>
                  <a:cubicBezTo>
                    <a:pt x="14" y="174"/>
                    <a:pt x="145" y="33"/>
                    <a:pt x="312" y="16"/>
                  </a:cubicBezTo>
                  <a:cubicBezTo>
                    <a:pt x="392" y="24"/>
                    <a:pt x="467" y="62"/>
                    <a:pt x="522" y="122"/>
                  </a:cubicBezTo>
                  <a:cubicBezTo>
                    <a:pt x="578" y="183"/>
                    <a:pt x="609" y="262"/>
                    <a:pt x="609" y="345"/>
                  </a:cubicBezTo>
                  <a:cubicBezTo>
                    <a:pt x="609" y="418"/>
                    <a:pt x="585" y="487"/>
                    <a:pt x="541" y="546"/>
                  </a:cubicBezTo>
                  <a:cubicBezTo>
                    <a:pt x="540" y="546"/>
                    <a:pt x="540" y="546"/>
                    <a:pt x="540" y="546"/>
                  </a:cubicBezTo>
                  <a:cubicBezTo>
                    <a:pt x="534" y="554"/>
                    <a:pt x="527" y="562"/>
                    <a:pt x="520" y="570"/>
                  </a:cubicBezTo>
                  <a:cubicBezTo>
                    <a:pt x="520" y="570"/>
                    <a:pt x="520" y="570"/>
                    <a:pt x="520" y="570"/>
                  </a:cubicBezTo>
                  <a:cubicBezTo>
                    <a:pt x="487" y="611"/>
                    <a:pt x="434" y="689"/>
                    <a:pt x="428" y="767"/>
                  </a:cubicBezTo>
                  <a:cubicBezTo>
                    <a:pt x="195" y="767"/>
                    <a:pt x="195" y="767"/>
                    <a:pt x="195" y="767"/>
                  </a:cubicBezTo>
                  <a:cubicBezTo>
                    <a:pt x="189" y="689"/>
                    <a:pt x="135" y="610"/>
                    <a:pt x="103" y="570"/>
                  </a:cubicBezTo>
                  <a:close/>
                  <a:moveTo>
                    <a:pt x="173" y="791"/>
                  </a:moveTo>
                  <a:cubicBezTo>
                    <a:pt x="173" y="789"/>
                    <a:pt x="174" y="781"/>
                    <a:pt x="184" y="781"/>
                  </a:cubicBezTo>
                  <a:cubicBezTo>
                    <a:pt x="506" y="781"/>
                    <a:pt x="506" y="781"/>
                    <a:pt x="506" y="781"/>
                  </a:cubicBezTo>
                  <a:cubicBezTo>
                    <a:pt x="508" y="781"/>
                    <a:pt x="516" y="781"/>
                    <a:pt x="516" y="791"/>
                  </a:cubicBezTo>
                  <a:cubicBezTo>
                    <a:pt x="516" y="813"/>
                    <a:pt x="516" y="813"/>
                    <a:pt x="516" y="813"/>
                  </a:cubicBezTo>
                  <a:cubicBezTo>
                    <a:pt x="516" y="816"/>
                    <a:pt x="515" y="823"/>
                    <a:pt x="506" y="823"/>
                  </a:cubicBezTo>
                  <a:cubicBezTo>
                    <a:pt x="184" y="823"/>
                    <a:pt x="184" y="823"/>
                    <a:pt x="184" y="823"/>
                  </a:cubicBezTo>
                  <a:cubicBezTo>
                    <a:pt x="182" y="823"/>
                    <a:pt x="173" y="823"/>
                    <a:pt x="173" y="813"/>
                  </a:cubicBezTo>
                  <a:lnTo>
                    <a:pt x="173" y="791"/>
                  </a:lnTo>
                  <a:close/>
                  <a:moveTo>
                    <a:pt x="506" y="844"/>
                  </a:moveTo>
                  <a:cubicBezTo>
                    <a:pt x="509" y="844"/>
                    <a:pt x="516" y="845"/>
                    <a:pt x="516" y="855"/>
                  </a:cubicBezTo>
                  <a:cubicBezTo>
                    <a:pt x="516" y="877"/>
                    <a:pt x="516" y="877"/>
                    <a:pt x="516" y="877"/>
                  </a:cubicBezTo>
                  <a:cubicBezTo>
                    <a:pt x="516" y="878"/>
                    <a:pt x="516" y="887"/>
                    <a:pt x="506" y="887"/>
                  </a:cubicBezTo>
                  <a:cubicBezTo>
                    <a:pt x="184" y="887"/>
                    <a:pt x="184" y="887"/>
                    <a:pt x="184" y="887"/>
                  </a:cubicBezTo>
                  <a:cubicBezTo>
                    <a:pt x="182" y="887"/>
                    <a:pt x="173" y="887"/>
                    <a:pt x="173" y="877"/>
                  </a:cubicBezTo>
                  <a:cubicBezTo>
                    <a:pt x="173" y="855"/>
                    <a:pt x="173" y="855"/>
                    <a:pt x="173" y="855"/>
                  </a:cubicBezTo>
                  <a:cubicBezTo>
                    <a:pt x="173" y="852"/>
                    <a:pt x="174" y="844"/>
                    <a:pt x="184" y="844"/>
                  </a:cubicBezTo>
                  <a:lnTo>
                    <a:pt x="506" y="844"/>
                  </a:lnTo>
                  <a:close/>
                  <a:moveTo>
                    <a:pt x="345" y="1040"/>
                  </a:moveTo>
                  <a:cubicBezTo>
                    <a:pt x="280" y="1040"/>
                    <a:pt x="240" y="1014"/>
                    <a:pt x="226" y="965"/>
                  </a:cubicBezTo>
                  <a:cubicBezTo>
                    <a:pt x="463" y="965"/>
                    <a:pt x="463" y="965"/>
                    <a:pt x="463" y="965"/>
                  </a:cubicBezTo>
                  <a:cubicBezTo>
                    <a:pt x="450" y="1014"/>
                    <a:pt x="409" y="1040"/>
                    <a:pt x="345" y="1040"/>
                  </a:cubicBezTo>
                  <a:close/>
                  <a:moveTo>
                    <a:pt x="516" y="940"/>
                  </a:moveTo>
                  <a:cubicBezTo>
                    <a:pt x="516" y="942"/>
                    <a:pt x="516" y="951"/>
                    <a:pt x="506" y="951"/>
                  </a:cubicBezTo>
                  <a:cubicBezTo>
                    <a:pt x="184" y="951"/>
                    <a:pt x="184" y="951"/>
                    <a:pt x="184" y="951"/>
                  </a:cubicBezTo>
                  <a:cubicBezTo>
                    <a:pt x="182" y="951"/>
                    <a:pt x="173" y="950"/>
                    <a:pt x="173" y="940"/>
                  </a:cubicBezTo>
                  <a:cubicBezTo>
                    <a:pt x="173" y="918"/>
                    <a:pt x="173" y="918"/>
                    <a:pt x="173" y="918"/>
                  </a:cubicBezTo>
                  <a:cubicBezTo>
                    <a:pt x="173" y="917"/>
                    <a:pt x="174" y="908"/>
                    <a:pt x="184" y="908"/>
                  </a:cubicBezTo>
                  <a:cubicBezTo>
                    <a:pt x="506" y="908"/>
                    <a:pt x="506" y="908"/>
                    <a:pt x="506" y="908"/>
                  </a:cubicBezTo>
                  <a:cubicBezTo>
                    <a:pt x="508" y="908"/>
                    <a:pt x="516" y="908"/>
                    <a:pt x="516" y="918"/>
                  </a:cubicBezTo>
                  <a:lnTo>
                    <a:pt x="516" y="94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04" name="Rectangle 16"/>
            <p:cNvSpPr>
              <a:spLocks noChangeArrowheads="1"/>
            </p:cNvSpPr>
            <p:nvPr userDrawn="1"/>
          </p:nvSpPr>
          <p:spPr bwMode="gray">
            <a:xfrm>
              <a:off x="9882188" y="5368925"/>
              <a:ext cx="161925" cy="254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05" name="Rectangle 17"/>
            <p:cNvSpPr>
              <a:spLocks noChangeArrowheads="1"/>
            </p:cNvSpPr>
            <p:nvPr userDrawn="1"/>
          </p:nvSpPr>
          <p:spPr bwMode="gray">
            <a:xfrm>
              <a:off x="9950451" y="5494338"/>
              <a:ext cx="25400" cy="33338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06" name="Rectangle 18"/>
            <p:cNvSpPr>
              <a:spLocks noChangeArrowheads="1"/>
            </p:cNvSpPr>
            <p:nvPr userDrawn="1"/>
          </p:nvSpPr>
          <p:spPr bwMode="gray">
            <a:xfrm>
              <a:off x="9950451" y="5561013"/>
              <a:ext cx="25400" cy="33338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07" name="Rectangle 19"/>
            <p:cNvSpPr>
              <a:spLocks noChangeArrowheads="1"/>
            </p:cNvSpPr>
            <p:nvPr userDrawn="1"/>
          </p:nvSpPr>
          <p:spPr bwMode="gray">
            <a:xfrm>
              <a:off x="9950451" y="5426075"/>
              <a:ext cx="25400" cy="34925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08" name="Rectangle 20"/>
            <p:cNvSpPr>
              <a:spLocks noChangeArrowheads="1"/>
            </p:cNvSpPr>
            <p:nvPr userDrawn="1"/>
          </p:nvSpPr>
          <p:spPr bwMode="gray">
            <a:xfrm>
              <a:off x="9950451" y="5627688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09" name="Rectangle 21"/>
            <p:cNvSpPr>
              <a:spLocks noChangeArrowheads="1"/>
            </p:cNvSpPr>
            <p:nvPr userDrawn="1"/>
          </p:nvSpPr>
          <p:spPr bwMode="gray">
            <a:xfrm>
              <a:off x="9950451" y="5761038"/>
              <a:ext cx="25400" cy="33338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10" name="Rectangle 22"/>
            <p:cNvSpPr>
              <a:spLocks noChangeArrowheads="1"/>
            </p:cNvSpPr>
            <p:nvPr userDrawn="1"/>
          </p:nvSpPr>
          <p:spPr bwMode="gray">
            <a:xfrm>
              <a:off x="9950451" y="5694363"/>
              <a:ext cx="25400" cy="33338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11" name="Rectangle 23"/>
            <p:cNvSpPr>
              <a:spLocks noChangeArrowheads="1"/>
            </p:cNvSpPr>
            <p:nvPr userDrawn="1"/>
          </p:nvSpPr>
          <p:spPr bwMode="gray">
            <a:xfrm>
              <a:off x="9882188" y="5827713"/>
              <a:ext cx="161925" cy="23813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12" name="Rectangle 24"/>
            <p:cNvSpPr>
              <a:spLocks noChangeArrowheads="1"/>
            </p:cNvSpPr>
            <p:nvPr userDrawn="1"/>
          </p:nvSpPr>
          <p:spPr bwMode="gray">
            <a:xfrm>
              <a:off x="8451851" y="4108450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13" name="Rectangle 25"/>
            <p:cNvSpPr>
              <a:spLocks noChangeArrowheads="1"/>
            </p:cNvSpPr>
            <p:nvPr userDrawn="1"/>
          </p:nvSpPr>
          <p:spPr bwMode="gray">
            <a:xfrm>
              <a:off x="8451851" y="4818063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14" name="Rectangle 26"/>
            <p:cNvSpPr>
              <a:spLocks noChangeArrowheads="1"/>
            </p:cNvSpPr>
            <p:nvPr userDrawn="1"/>
          </p:nvSpPr>
          <p:spPr bwMode="gray">
            <a:xfrm>
              <a:off x="8451851" y="4624388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15" name="Rectangle 27"/>
            <p:cNvSpPr>
              <a:spLocks noChangeArrowheads="1"/>
            </p:cNvSpPr>
            <p:nvPr userDrawn="1"/>
          </p:nvSpPr>
          <p:spPr bwMode="gray">
            <a:xfrm>
              <a:off x="8451851" y="4752975"/>
              <a:ext cx="25400" cy="33338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16" name="Rectangle 28"/>
            <p:cNvSpPr>
              <a:spLocks noChangeArrowheads="1"/>
            </p:cNvSpPr>
            <p:nvPr userDrawn="1"/>
          </p:nvSpPr>
          <p:spPr bwMode="gray">
            <a:xfrm>
              <a:off x="8451851" y="4687888"/>
              <a:ext cx="25400" cy="33338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17" name="Rectangle 29"/>
            <p:cNvSpPr>
              <a:spLocks noChangeArrowheads="1"/>
            </p:cNvSpPr>
            <p:nvPr userDrawn="1"/>
          </p:nvSpPr>
          <p:spPr bwMode="gray">
            <a:xfrm>
              <a:off x="8451851" y="4560888"/>
              <a:ext cx="25400" cy="30163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18" name="Rectangle 30"/>
            <p:cNvSpPr>
              <a:spLocks noChangeArrowheads="1"/>
            </p:cNvSpPr>
            <p:nvPr userDrawn="1"/>
          </p:nvSpPr>
          <p:spPr bwMode="gray">
            <a:xfrm>
              <a:off x="8451851" y="4302125"/>
              <a:ext cx="25400" cy="33338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19" name="Rectangle 31"/>
            <p:cNvSpPr>
              <a:spLocks noChangeArrowheads="1"/>
            </p:cNvSpPr>
            <p:nvPr userDrawn="1"/>
          </p:nvSpPr>
          <p:spPr bwMode="gray">
            <a:xfrm>
              <a:off x="8451851" y="4173538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20" name="Rectangle 32"/>
            <p:cNvSpPr>
              <a:spLocks noChangeArrowheads="1"/>
            </p:cNvSpPr>
            <p:nvPr userDrawn="1"/>
          </p:nvSpPr>
          <p:spPr bwMode="gray">
            <a:xfrm>
              <a:off x="8451851" y="4495800"/>
              <a:ext cx="25400" cy="33338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21" name="Rectangle 33"/>
            <p:cNvSpPr>
              <a:spLocks noChangeArrowheads="1"/>
            </p:cNvSpPr>
            <p:nvPr userDrawn="1"/>
          </p:nvSpPr>
          <p:spPr bwMode="gray">
            <a:xfrm>
              <a:off x="8451851" y="4238625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22" name="Rectangle 34"/>
            <p:cNvSpPr>
              <a:spLocks noChangeArrowheads="1"/>
            </p:cNvSpPr>
            <p:nvPr userDrawn="1"/>
          </p:nvSpPr>
          <p:spPr bwMode="gray">
            <a:xfrm>
              <a:off x="8451851" y="4367213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23" name="Rectangle 35"/>
            <p:cNvSpPr>
              <a:spLocks noChangeArrowheads="1"/>
            </p:cNvSpPr>
            <p:nvPr userDrawn="1"/>
          </p:nvSpPr>
          <p:spPr bwMode="gray">
            <a:xfrm>
              <a:off x="8451851" y="4883150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24" name="Rectangle 36"/>
            <p:cNvSpPr>
              <a:spLocks noChangeArrowheads="1"/>
            </p:cNvSpPr>
            <p:nvPr userDrawn="1"/>
          </p:nvSpPr>
          <p:spPr bwMode="gray">
            <a:xfrm>
              <a:off x="8451851" y="4432300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25" name="Rectangle 37"/>
            <p:cNvSpPr>
              <a:spLocks noChangeArrowheads="1"/>
            </p:cNvSpPr>
            <p:nvPr userDrawn="1"/>
          </p:nvSpPr>
          <p:spPr bwMode="gray">
            <a:xfrm>
              <a:off x="8451851" y="5464175"/>
              <a:ext cx="25400" cy="33338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26" name="Rectangle 38"/>
            <p:cNvSpPr>
              <a:spLocks noChangeArrowheads="1"/>
            </p:cNvSpPr>
            <p:nvPr userDrawn="1"/>
          </p:nvSpPr>
          <p:spPr bwMode="gray">
            <a:xfrm>
              <a:off x="8451851" y="5399088"/>
              <a:ext cx="25400" cy="33338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27" name="Rectangle 39"/>
            <p:cNvSpPr>
              <a:spLocks noChangeArrowheads="1"/>
            </p:cNvSpPr>
            <p:nvPr userDrawn="1"/>
          </p:nvSpPr>
          <p:spPr bwMode="gray">
            <a:xfrm>
              <a:off x="8451851" y="5529263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28" name="Rectangle 40"/>
            <p:cNvSpPr>
              <a:spLocks noChangeArrowheads="1"/>
            </p:cNvSpPr>
            <p:nvPr userDrawn="1"/>
          </p:nvSpPr>
          <p:spPr bwMode="gray">
            <a:xfrm>
              <a:off x="8451851" y="5594350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29" name="Rectangle 41"/>
            <p:cNvSpPr>
              <a:spLocks noChangeArrowheads="1"/>
            </p:cNvSpPr>
            <p:nvPr userDrawn="1"/>
          </p:nvSpPr>
          <p:spPr bwMode="gray">
            <a:xfrm>
              <a:off x="8451851" y="4946650"/>
              <a:ext cx="25400" cy="33338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30" name="Rectangle 42"/>
            <p:cNvSpPr>
              <a:spLocks noChangeArrowheads="1"/>
            </p:cNvSpPr>
            <p:nvPr userDrawn="1"/>
          </p:nvSpPr>
          <p:spPr bwMode="gray">
            <a:xfrm>
              <a:off x="8451851" y="5335588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31" name="Rectangle 43"/>
            <p:cNvSpPr>
              <a:spLocks noChangeArrowheads="1"/>
            </p:cNvSpPr>
            <p:nvPr userDrawn="1"/>
          </p:nvSpPr>
          <p:spPr bwMode="gray">
            <a:xfrm>
              <a:off x="8451851" y="5657850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32" name="Rectangle 44"/>
            <p:cNvSpPr>
              <a:spLocks noChangeArrowheads="1"/>
            </p:cNvSpPr>
            <p:nvPr userDrawn="1"/>
          </p:nvSpPr>
          <p:spPr bwMode="gray">
            <a:xfrm>
              <a:off x="8451851" y="5270500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33" name="Rectangle 45"/>
            <p:cNvSpPr>
              <a:spLocks noChangeArrowheads="1"/>
            </p:cNvSpPr>
            <p:nvPr userDrawn="1"/>
          </p:nvSpPr>
          <p:spPr bwMode="gray">
            <a:xfrm>
              <a:off x="8451851" y="5076825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34" name="Rectangle 46"/>
            <p:cNvSpPr>
              <a:spLocks noChangeArrowheads="1"/>
            </p:cNvSpPr>
            <p:nvPr userDrawn="1"/>
          </p:nvSpPr>
          <p:spPr bwMode="gray">
            <a:xfrm>
              <a:off x="8451851" y="5011738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35" name="Rectangle 47"/>
            <p:cNvSpPr>
              <a:spLocks noChangeArrowheads="1"/>
            </p:cNvSpPr>
            <p:nvPr userDrawn="1"/>
          </p:nvSpPr>
          <p:spPr bwMode="gray">
            <a:xfrm>
              <a:off x="8451851" y="5141913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36" name="Rectangle 48"/>
            <p:cNvSpPr>
              <a:spLocks noChangeArrowheads="1"/>
            </p:cNvSpPr>
            <p:nvPr userDrawn="1"/>
          </p:nvSpPr>
          <p:spPr bwMode="gray">
            <a:xfrm>
              <a:off x="8451851" y="5205413"/>
              <a:ext cx="25400" cy="33338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37" name="Rectangle 49"/>
            <p:cNvSpPr>
              <a:spLocks noChangeArrowheads="1"/>
            </p:cNvSpPr>
            <p:nvPr userDrawn="1"/>
          </p:nvSpPr>
          <p:spPr bwMode="gray">
            <a:xfrm>
              <a:off x="8383588" y="5721350"/>
              <a:ext cx="161925" cy="254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38" name="Rectangle 50"/>
            <p:cNvSpPr>
              <a:spLocks noChangeArrowheads="1"/>
            </p:cNvSpPr>
            <p:nvPr userDrawn="1"/>
          </p:nvSpPr>
          <p:spPr bwMode="gray">
            <a:xfrm>
              <a:off x="8383588" y="4051300"/>
              <a:ext cx="161925" cy="254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39" name="Rectangle 51"/>
            <p:cNvSpPr>
              <a:spLocks noChangeArrowheads="1"/>
            </p:cNvSpPr>
            <p:nvPr userDrawn="1"/>
          </p:nvSpPr>
          <p:spPr bwMode="gray">
            <a:xfrm>
              <a:off x="9818688" y="4667250"/>
              <a:ext cx="34925" cy="254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40" name="Rectangle 52"/>
            <p:cNvSpPr>
              <a:spLocks noChangeArrowheads="1"/>
            </p:cNvSpPr>
            <p:nvPr userDrawn="1"/>
          </p:nvSpPr>
          <p:spPr bwMode="gray">
            <a:xfrm>
              <a:off x="9885363" y="4667250"/>
              <a:ext cx="34925" cy="254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41" name="Rectangle 53"/>
            <p:cNvSpPr>
              <a:spLocks noChangeArrowheads="1"/>
            </p:cNvSpPr>
            <p:nvPr userDrawn="1"/>
          </p:nvSpPr>
          <p:spPr bwMode="gray">
            <a:xfrm>
              <a:off x="9752013" y="4667250"/>
              <a:ext cx="34925" cy="254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42" name="Rectangle 54"/>
            <p:cNvSpPr>
              <a:spLocks noChangeArrowheads="1"/>
            </p:cNvSpPr>
            <p:nvPr userDrawn="1"/>
          </p:nvSpPr>
          <p:spPr bwMode="gray">
            <a:xfrm>
              <a:off x="9551988" y="4667250"/>
              <a:ext cx="31750" cy="254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43" name="Rectangle 55"/>
            <p:cNvSpPr>
              <a:spLocks noChangeArrowheads="1"/>
            </p:cNvSpPr>
            <p:nvPr userDrawn="1"/>
          </p:nvSpPr>
          <p:spPr bwMode="gray">
            <a:xfrm>
              <a:off x="9685338" y="4667250"/>
              <a:ext cx="34925" cy="254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44" name="Rectangle 56"/>
            <p:cNvSpPr>
              <a:spLocks noChangeArrowheads="1"/>
            </p:cNvSpPr>
            <p:nvPr userDrawn="1"/>
          </p:nvSpPr>
          <p:spPr bwMode="gray">
            <a:xfrm>
              <a:off x="9618663" y="4667250"/>
              <a:ext cx="33338" cy="254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45" name="Rectangle 57"/>
            <p:cNvSpPr>
              <a:spLocks noChangeArrowheads="1"/>
            </p:cNvSpPr>
            <p:nvPr userDrawn="1"/>
          </p:nvSpPr>
          <p:spPr bwMode="gray">
            <a:xfrm>
              <a:off x="10288588" y="4667250"/>
              <a:ext cx="34925" cy="254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46" name="Rectangle 58"/>
            <p:cNvSpPr>
              <a:spLocks noChangeArrowheads="1"/>
            </p:cNvSpPr>
            <p:nvPr userDrawn="1"/>
          </p:nvSpPr>
          <p:spPr bwMode="gray">
            <a:xfrm>
              <a:off x="10356851" y="4667250"/>
              <a:ext cx="33338" cy="254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47" name="Rectangle 59"/>
            <p:cNvSpPr>
              <a:spLocks noChangeArrowheads="1"/>
            </p:cNvSpPr>
            <p:nvPr userDrawn="1"/>
          </p:nvSpPr>
          <p:spPr bwMode="gray">
            <a:xfrm>
              <a:off x="10021888" y="4667250"/>
              <a:ext cx="31750" cy="254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48" name="Rectangle 60"/>
            <p:cNvSpPr>
              <a:spLocks noChangeArrowheads="1"/>
            </p:cNvSpPr>
            <p:nvPr userDrawn="1"/>
          </p:nvSpPr>
          <p:spPr bwMode="gray">
            <a:xfrm>
              <a:off x="10221913" y="4667250"/>
              <a:ext cx="34925" cy="254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49" name="Rectangle 61"/>
            <p:cNvSpPr>
              <a:spLocks noChangeArrowheads="1"/>
            </p:cNvSpPr>
            <p:nvPr userDrawn="1"/>
          </p:nvSpPr>
          <p:spPr bwMode="gray">
            <a:xfrm>
              <a:off x="10155238" y="4667250"/>
              <a:ext cx="33338" cy="254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50" name="Rectangle 62"/>
            <p:cNvSpPr>
              <a:spLocks noChangeArrowheads="1"/>
            </p:cNvSpPr>
            <p:nvPr userDrawn="1"/>
          </p:nvSpPr>
          <p:spPr bwMode="gray">
            <a:xfrm>
              <a:off x="10088563" y="4667250"/>
              <a:ext cx="33338" cy="254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51" name="Rectangle 63"/>
            <p:cNvSpPr>
              <a:spLocks noChangeArrowheads="1"/>
            </p:cNvSpPr>
            <p:nvPr userDrawn="1"/>
          </p:nvSpPr>
          <p:spPr bwMode="gray">
            <a:xfrm>
              <a:off x="9491663" y="4597400"/>
              <a:ext cx="25400" cy="163513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52" name="Rectangle 64"/>
            <p:cNvSpPr>
              <a:spLocks noChangeArrowheads="1"/>
            </p:cNvSpPr>
            <p:nvPr userDrawn="1"/>
          </p:nvSpPr>
          <p:spPr bwMode="gray">
            <a:xfrm>
              <a:off x="10423526" y="4597400"/>
              <a:ext cx="25400" cy="163513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53" name="Freeform 65"/>
            <p:cNvSpPr>
              <a:spLocks/>
            </p:cNvSpPr>
            <p:nvPr userDrawn="1"/>
          </p:nvSpPr>
          <p:spPr bwMode="gray">
            <a:xfrm>
              <a:off x="9024938" y="4117975"/>
              <a:ext cx="474663" cy="471488"/>
            </a:xfrm>
            <a:custGeom>
              <a:avLst/>
              <a:gdLst>
                <a:gd name="T0" fmla="*/ 249 w 263"/>
                <a:gd name="T1" fmla="*/ 14 h 263"/>
                <a:gd name="T2" fmla="*/ 256 w 263"/>
                <a:gd name="T3" fmla="*/ 14 h 263"/>
                <a:gd name="T4" fmla="*/ 263 w 263"/>
                <a:gd name="T5" fmla="*/ 8 h 263"/>
                <a:gd name="T6" fmla="*/ 256 w 263"/>
                <a:gd name="T7" fmla="*/ 0 h 263"/>
                <a:gd name="T8" fmla="*/ 249 w 263"/>
                <a:gd name="T9" fmla="*/ 0 h 263"/>
                <a:gd name="T10" fmla="*/ 0 w 263"/>
                <a:gd name="T11" fmla="*/ 250 h 263"/>
                <a:gd name="T12" fmla="*/ 0 w 263"/>
                <a:gd name="T13" fmla="*/ 256 h 263"/>
                <a:gd name="T14" fmla="*/ 7 w 263"/>
                <a:gd name="T15" fmla="*/ 263 h 263"/>
                <a:gd name="T16" fmla="*/ 7 w 263"/>
                <a:gd name="T17" fmla="*/ 263 h 263"/>
                <a:gd name="T18" fmla="*/ 14 w 263"/>
                <a:gd name="T19" fmla="*/ 255 h 263"/>
                <a:gd name="T20" fmla="*/ 14 w 263"/>
                <a:gd name="T21" fmla="*/ 250 h 263"/>
                <a:gd name="T22" fmla="*/ 249 w 263"/>
                <a:gd name="T23" fmla="*/ 14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3" h="263">
                  <a:moveTo>
                    <a:pt x="249" y="14"/>
                  </a:moveTo>
                  <a:cubicBezTo>
                    <a:pt x="252" y="14"/>
                    <a:pt x="254" y="14"/>
                    <a:pt x="256" y="14"/>
                  </a:cubicBezTo>
                  <a:cubicBezTo>
                    <a:pt x="260" y="14"/>
                    <a:pt x="263" y="11"/>
                    <a:pt x="263" y="8"/>
                  </a:cubicBezTo>
                  <a:cubicBezTo>
                    <a:pt x="263" y="4"/>
                    <a:pt x="260" y="1"/>
                    <a:pt x="256" y="0"/>
                  </a:cubicBezTo>
                  <a:cubicBezTo>
                    <a:pt x="254" y="0"/>
                    <a:pt x="252" y="0"/>
                    <a:pt x="249" y="0"/>
                  </a:cubicBezTo>
                  <a:cubicBezTo>
                    <a:pt x="112" y="0"/>
                    <a:pt x="0" y="112"/>
                    <a:pt x="0" y="250"/>
                  </a:cubicBezTo>
                  <a:cubicBezTo>
                    <a:pt x="0" y="252"/>
                    <a:pt x="0" y="254"/>
                    <a:pt x="0" y="256"/>
                  </a:cubicBezTo>
                  <a:cubicBezTo>
                    <a:pt x="0" y="260"/>
                    <a:pt x="3" y="263"/>
                    <a:pt x="7" y="263"/>
                  </a:cubicBezTo>
                  <a:cubicBezTo>
                    <a:pt x="7" y="263"/>
                    <a:pt x="7" y="263"/>
                    <a:pt x="7" y="263"/>
                  </a:cubicBezTo>
                  <a:cubicBezTo>
                    <a:pt x="11" y="263"/>
                    <a:pt x="14" y="259"/>
                    <a:pt x="14" y="255"/>
                  </a:cubicBezTo>
                  <a:cubicBezTo>
                    <a:pt x="14" y="254"/>
                    <a:pt x="14" y="252"/>
                    <a:pt x="14" y="250"/>
                  </a:cubicBezTo>
                  <a:cubicBezTo>
                    <a:pt x="14" y="120"/>
                    <a:pt x="119" y="14"/>
                    <a:pt x="249" y="14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54" name="Freeform 66"/>
            <p:cNvSpPr>
              <a:spLocks/>
            </p:cNvSpPr>
            <p:nvPr userDrawn="1"/>
          </p:nvSpPr>
          <p:spPr bwMode="gray">
            <a:xfrm>
              <a:off x="8502651" y="5741988"/>
              <a:ext cx="112713" cy="114300"/>
            </a:xfrm>
            <a:custGeom>
              <a:avLst/>
              <a:gdLst>
                <a:gd name="T0" fmla="*/ 53 w 62"/>
                <a:gd name="T1" fmla="*/ 47 h 63"/>
                <a:gd name="T2" fmla="*/ 15 w 62"/>
                <a:gd name="T3" fmla="*/ 54 h 63"/>
                <a:gd name="T4" fmla="*/ 8 w 62"/>
                <a:gd name="T5" fmla="*/ 16 h 63"/>
                <a:gd name="T6" fmla="*/ 46 w 62"/>
                <a:gd name="T7" fmla="*/ 9 h 63"/>
                <a:gd name="T8" fmla="*/ 53 w 62"/>
                <a:gd name="T9" fmla="*/ 47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63">
                  <a:moveTo>
                    <a:pt x="53" y="47"/>
                  </a:moveTo>
                  <a:cubicBezTo>
                    <a:pt x="45" y="60"/>
                    <a:pt x="28" y="63"/>
                    <a:pt x="15" y="54"/>
                  </a:cubicBezTo>
                  <a:cubicBezTo>
                    <a:pt x="3" y="46"/>
                    <a:pt x="0" y="29"/>
                    <a:pt x="8" y="16"/>
                  </a:cubicBezTo>
                  <a:cubicBezTo>
                    <a:pt x="17" y="4"/>
                    <a:pt x="34" y="0"/>
                    <a:pt x="46" y="9"/>
                  </a:cubicBezTo>
                  <a:cubicBezTo>
                    <a:pt x="59" y="18"/>
                    <a:pt x="62" y="35"/>
                    <a:pt x="53" y="47"/>
                  </a:cubicBezTo>
                  <a:close/>
                </a:path>
              </a:pathLst>
            </a:custGeom>
            <a:solidFill>
              <a:srgbClr val="7A5E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55" name="Freeform 67"/>
            <p:cNvSpPr>
              <a:spLocks/>
            </p:cNvSpPr>
            <p:nvPr userDrawn="1"/>
          </p:nvSpPr>
          <p:spPr bwMode="gray">
            <a:xfrm>
              <a:off x="8559801" y="5329238"/>
              <a:ext cx="855663" cy="849313"/>
            </a:xfrm>
            <a:custGeom>
              <a:avLst/>
              <a:gdLst>
                <a:gd name="T0" fmla="*/ 57 w 473"/>
                <a:gd name="T1" fmla="*/ 132 h 473"/>
                <a:gd name="T2" fmla="*/ 133 w 473"/>
                <a:gd name="T3" fmla="*/ 415 h 473"/>
                <a:gd name="T4" fmla="*/ 416 w 473"/>
                <a:gd name="T5" fmla="*/ 340 h 473"/>
                <a:gd name="T6" fmla="*/ 340 w 473"/>
                <a:gd name="T7" fmla="*/ 57 h 473"/>
                <a:gd name="T8" fmla="*/ 57 w 473"/>
                <a:gd name="T9" fmla="*/ 132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3" h="473">
                  <a:moveTo>
                    <a:pt x="57" y="132"/>
                  </a:moveTo>
                  <a:cubicBezTo>
                    <a:pt x="0" y="231"/>
                    <a:pt x="34" y="358"/>
                    <a:pt x="133" y="415"/>
                  </a:cubicBezTo>
                  <a:cubicBezTo>
                    <a:pt x="232" y="473"/>
                    <a:pt x="358" y="439"/>
                    <a:pt x="416" y="340"/>
                  </a:cubicBezTo>
                  <a:cubicBezTo>
                    <a:pt x="473" y="241"/>
                    <a:pt x="439" y="114"/>
                    <a:pt x="340" y="57"/>
                  </a:cubicBezTo>
                  <a:cubicBezTo>
                    <a:pt x="241" y="0"/>
                    <a:pt x="115" y="33"/>
                    <a:pt x="57" y="132"/>
                  </a:cubicBezTo>
                </a:path>
              </a:pathLst>
            </a:cu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56" name="Freeform 68"/>
            <p:cNvSpPr>
              <a:spLocks/>
            </p:cNvSpPr>
            <p:nvPr userDrawn="1"/>
          </p:nvSpPr>
          <p:spPr bwMode="gray">
            <a:xfrm>
              <a:off x="8637588" y="5407025"/>
              <a:ext cx="700088" cy="695325"/>
            </a:xfrm>
            <a:custGeom>
              <a:avLst/>
              <a:gdLst>
                <a:gd name="T0" fmla="*/ 47 w 387"/>
                <a:gd name="T1" fmla="*/ 108 h 387"/>
                <a:gd name="T2" fmla="*/ 109 w 387"/>
                <a:gd name="T3" fmla="*/ 340 h 387"/>
                <a:gd name="T4" fmla="*/ 340 w 387"/>
                <a:gd name="T5" fmla="*/ 278 h 387"/>
                <a:gd name="T6" fmla="*/ 279 w 387"/>
                <a:gd name="T7" fmla="*/ 47 h 387"/>
                <a:gd name="T8" fmla="*/ 47 w 387"/>
                <a:gd name="T9" fmla="*/ 108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7" h="387">
                  <a:moveTo>
                    <a:pt x="47" y="108"/>
                  </a:moveTo>
                  <a:cubicBezTo>
                    <a:pt x="0" y="189"/>
                    <a:pt x="28" y="293"/>
                    <a:pt x="109" y="340"/>
                  </a:cubicBezTo>
                  <a:cubicBezTo>
                    <a:pt x="190" y="387"/>
                    <a:pt x="293" y="359"/>
                    <a:pt x="340" y="278"/>
                  </a:cubicBezTo>
                  <a:cubicBezTo>
                    <a:pt x="387" y="197"/>
                    <a:pt x="359" y="94"/>
                    <a:pt x="279" y="47"/>
                  </a:cubicBezTo>
                  <a:cubicBezTo>
                    <a:pt x="198" y="0"/>
                    <a:pt x="94" y="27"/>
                    <a:pt x="47" y="108"/>
                  </a:cubicBezTo>
                </a:path>
              </a:pathLst>
            </a:custGeom>
            <a:solidFill>
              <a:srgbClr val="40CD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57" name="Freeform 69"/>
            <p:cNvSpPr>
              <a:spLocks/>
            </p:cNvSpPr>
            <p:nvPr userDrawn="1"/>
          </p:nvSpPr>
          <p:spPr bwMode="gray">
            <a:xfrm>
              <a:off x="10661651" y="5519738"/>
              <a:ext cx="396875" cy="409575"/>
            </a:xfrm>
            <a:custGeom>
              <a:avLst/>
              <a:gdLst>
                <a:gd name="T0" fmla="*/ 155 w 219"/>
                <a:gd name="T1" fmla="*/ 228 h 228"/>
                <a:gd name="T2" fmla="*/ 55 w 219"/>
                <a:gd name="T3" fmla="*/ 106 h 228"/>
                <a:gd name="T4" fmla="*/ 73 w 219"/>
                <a:gd name="T5" fmla="*/ 0 h 228"/>
                <a:gd name="T6" fmla="*/ 219 w 219"/>
                <a:gd name="T7" fmla="*/ 186 h 228"/>
                <a:gd name="T8" fmla="*/ 155 w 219"/>
                <a:gd name="T9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9" h="228">
                  <a:moveTo>
                    <a:pt x="155" y="228"/>
                  </a:moveTo>
                  <a:cubicBezTo>
                    <a:pt x="125" y="201"/>
                    <a:pt x="78" y="169"/>
                    <a:pt x="55" y="106"/>
                  </a:cubicBezTo>
                  <a:cubicBezTo>
                    <a:pt x="32" y="43"/>
                    <a:pt x="0" y="27"/>
                    <a:pt x="73" y="0"/>
                  </a:cubicBezTo>
                  <a:cubicBezTo>
                    <a:pt x="149" y="80"/>
                    <a:pt x="187" y="136"/>
                    <a:pt x="219" y="186"/>
                  </a:cubicBezTo>
                  <a:cubicBezTo>
                    <a:pt x="203" y="204"/>
                    <a:pt x="181" y="219"/>
                    <a:pt x="155" y="228"/>
                  </a:cubicBezTo>
                  <a:close/>
                </a:path>
              </a:pathLst>
            </a:custGeom>
            <a:solidFill>
              <a:srgbClr val="7043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58" name="Freeform 70"/>
            <p:cNvSpPr>
              <a:spLocks/>
            </p:cNvSpPr>
            <p:nvPr userDrawn="1"/>
          </p:nvSpPr>
          <p:spPr bwMode="gray">
            <a:xfrm>
              <a:off x="10661651" y="5519738"/>
              <a:ext cx="396875" cy="409575"/>
            </a:xfrm>
            <a:custGeom>
              <a:avLst/>
              <a:gdLst>
                <a:gd name="T0" fmla="*/ 155 w 219"/>
                <a:gd name="T1" fmla="*/ 228 h 228"/>
                <a:gd name="T2" fmla="*/ 55 w 219"/>
                <a:gd name="T3" fmla="*/ 106 h 228"/>
                <a:gd name="T4" fmla="*/ 73 w 219"/>
                <a:gd name="T5" fmla="*/ 0 h 228"/>
                <a:gd name="T6" fmla="*/ 219 w 219"/>
                <a:gd name="T7" fmla="*/ 186 h 228"/>
                <a:gd name="T8" fmla="*/ 155 w 219"/>
                <a:gd name="T9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9" h="228">
                  <a:moveTo>
                    <a:pt x="155" y="228"/>
                  </a:moveTo>
                  <a:cubicBezTo>
                    <a:pt x="125" y="201"/>
                    <a:pt x="78" y="169"/>
                    <a:pt x="55" y="106"/>
                  </a:cubicBezTo>
                  <a:cubicBezTo>
                    <a:pt x="32" y="43"/>
                    <a:pt x="0" y="27"/>
                    <a:pt x="73" y="0"/>
                  </a:cubicBezTo>
                  <a:cubicBezTo>
                    <a:pt x="149" y="80"/>
                    <a:pt x="187" y="136"/>
                    <a:pt x="219" y="186"/>
                  </a:cubicBezTo>
                  <a:cubicBezTo>
                    <a:pt x="203" y="204"/>
                    <a:pt x="181" y="219"/>
                    <a:pt x="155" y="228"/>
                  </a:cubicBezTo>
                  <a:close/>
                </a:path>
              </a:pathLst>
            </a:custGeom>
            <a:solidFill>
              <a:srgbClr val="301D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59" name="Freeform 71"/>
            <p:cNvSpPr>
              <a:spLocks/>
            </p:cNvSpPr>
            <p:nvPr userDrawn="1"/>
          </p:nvSpPr>
          <p:spPr bwMode="gray">
            <a:xfrm>
              <a:off x="10391776" y="5581650"/>
              <a:ext cx="106363" cy="104775"/>
            </a:xfrm>
            <a:custGeom>
              <a:avLst/>
              <a:gdLst>
                <a:gd name="T0" fmla="*/ 4 w 59"/>
                <a:gd name="T1" fmla="*/ 37 h 59"/>
                <a:gd name="T2" fmla="*/ 37 w 59"/>
                <a:gd name="T3" fmla="*/ 55 h 59"/>
                <a:gd name="T4" fmla="*/ 55 w 59"/>
                <a:gd name="T5" fmla="*/ 23 h 59"/>
                <a:gd name="T6" fmla="*/ 23 w 59"/>
                <a:gd name="T7" fmla="*/ 4 h 59"/>
                <a:gd name="T8" fmla="*/ 4 w 59"/>
                <a:gd name="T9" fmla="*/ 37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59">
                  <a:moveTo>
                    <a:pt x="4" y="37"/>
                  </a:moveTo>
                  <a:cubicBezTo>
                    <a:pt x="8" y="51"/>
                    <a:pt x="23" y="59"/>
                    <a:pt x="37" y="55"/>
                  </a:cubicBezTo>
                  <a:cubicBezTo>
                    <a:pt x="51" y="51"/>
                    <a:pt x="59" y="37"/>
                    <a:pt x="55" y="23"/>
                  </a:cubicBezTo>
                  <a:cubicBezTo>
                    <a:pt x="52" y="8"/>
                    <a:pt x="37" y="0"/>
                    <a:pt x="23" y="4"/>
                  </a:cubicBezTo>
                  <a:cubicBezTo>
                    <a:pt x="9" y="8"/>
                    <a:pt x="0" y="23"/>
                    <a:pt x="4" y="37"/>
                  </a:cubicBezTo>
                  <a:close/>
                </a:path>
              </a:pathLst>
            </a:custGeom>
            <a:solidFill>
              <a:srgbClr val="613D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60" name="Freeform 72"/>
            <p:cNvSpPr>
              <a:spLocks/>
            </p:cNvSpPr>
            <p:nvPr userDrawn="1"/>
          </p:nvSpPr>
          <p:spPr bwMode="gray">
            <a:xfrm>
              <a:off x="10474326" y="5751513"/>
              <a:ext cx="111125" cy="107950"/>
            </a:xfrm>
            <a:custGeom>
              <a:avLst/>
              <a:gdLst>
                <a:gd name="T0" fmla="*/ 7 w 61"/>
                <a:gd name="T1" fmla="*/ 42 h 60"/>
                <a:gd name="T2" fmla="*/ 42 w 61"/>
                <a:gd name="T3" fmla="*/ 54 h 60"/>
                <a:gd name="T4" fmla="*/ 55 w 61"/>
                <a:gd name="T5" fmla="*/ 19 h 60"/>
                <a:gd name="T6" fmla="*/ 19 w 61"/>
                <a:gd name="T7" fmla="*/ 6 h 60"/>
                <a:gd name="T8" fmla="*/ 7 w 61"/>
                <a:gd name="T9" fmla="*/ 4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60">
                  <a:moveTo>
                    <a:pt x="7" y="42"/>
                  </a:moveTo>
                  <a:cubicBezTo>
                    <a:pt x="13" y="55"/>
                    <a:pt x="29" y="60"/>
                    <a:pt x="42" y="54"/>
                  </a:cubicBezTo>
                  <a:cubicBezTo>
                    <a:pt x="55" y="48"/>
                    <a:pt x="61" y="32"/>
                    <a:pt x="55" y="19"/>
                  </a:cubicBezTo>
                  <a:cubicBezTo>
                    <a:pt x="48" y="6"/>
                    <a:pt x="33" y="0"/>
                    <a:pt x="19" y="6"/>
                  </a:cubicBezTo>
                  <a:cubicBezTo>
                    <a:pt x="6" y="13"/>
                    <a:pt x="0" y="28"/>
                    <a:pt x="7" y="42"/>
                  </a:cubicBezTo>
                  <a:close/>
                </a:path>
              </a:pathLst>
            </a:custGeom>
            <a:solidFill>
              <a:srgbClr val="613D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61" name="Freeform 73"/>
            <p:cNvSpPr>
              <a:spLocks/>
            </p:cNvSpPr>
            <p:nvPr userDrawn="1"/>
          </p:nvSpPr>
          <p:spPr bwMode="gray">
            <a:xfrm>
              <a:off x="10537826" y="5837238"/>
              <a:ext cx="109538" cy="109538"/>
            </a:xfrm>
            <a:custGeom>
              <a:avLst/>
              <a:gdLst>
                <a:gd name="T0" fmla="*/ 6 w 61"/>
                <a:gd name="T1" fmla="*/ 42 h 61"/>
                <a:gd name="T2" fmla="*/ 42 w 61"/>
                <a:gd name="T3" fmla="*/ 55 h 61"/>
                <a:gd name="T4" fmla="*/ 54 w 61"/>
                <a:gd name="T5" fmla="*/ 19 h 61"/>
                <a:gd name="T6" fmla="*/ 19 w 61"/>
                <a:gd name="T7" fmla="*/ 7 h 61"/>
                <a:gd name="T8" fmla="*/ 6 w 61"/>
                <a:gd name="T9" fmla="*/ 42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61">
                  <a:moveTo>
                    <a:pt x="6" y="42"/>
                  </a:moveTo>
                  <a:cubicBezTo>
                    <a:pt x="13" y="55"/>
                    <a:pt x="28" y="61"/>
                    <a:pt x="42" y="55"/>
                  </a:cubicBezTo>
                  <a:cubicBezTo>
                    <a:pt x="55" y="48"/>
                    <a:pt x="61" y="33"/>
                    <a:pt x="54" y="19"/>
                  </a:cubicBezTo>
                  <a:cubicBezTo>
                    <a:pt x="48" y="6"/>
                    <a:pt x="32" y="0"/>
                    <a:pt x="19" y="7"/>
                  </a:cubicBezTo>
                  <a:cubicBezTo>
                    <a:pt x="6" y="13"/>
                    <a:pt x="0" y="29"/>
                    <a:pt x="6" y="42"/>
                  </a:cubicBezTo>
                  <a:close/>
                </a:path>
              </a:pathLst>
            </a:custGeom>
            <a:solidFill>
              <a:srgbClr val="613D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62" name="Freeform 74"/>
            <p:cNvSpPr>
              <a:spLocks/>
            </p:cNvSpPr>
            <p:nvPr userDrawn="1"/>
          </p:nvSpPr>
          <p:spPr bwMode="gray">
            <a:xfrm>
              <a:off x="10617201" y="5916613"/>
              <a:ext cx="107950" cy="107950"/>
            </a:xfrm>
            <a:custGeom>
              <a:avLst/>
              <a:gdLst>
                <a:gd name="T0" fmla="*/ 6 w 60"/>
                <a:gd name="T1" fmla="*/ 41 h 60"/>
                <a:gd name="T2" fmla="*/ 41 w 60"/>
                <a:gd name="T3" fmla="*/ 54 h 60"/>
                <a:gd name="T4" fmla="*/ 54 w 60"/>
                <a:gd name="T5" fmla="*/ 19 h 60"/>
                <a:gd name="T6" fmla="*/ 18 w 60"/>
                <a:gd name="T7" fmla="*/ 6 h 60"/>
                <a:gd name="T8" fmla="*/ 6 w 60"/>
                <a:gd name="T9" fmla="*/ 41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60">
                  <a:moveTo>
                    <a:pt x="6" y="41"/>
                  </a:moveTo>
                  <a:cubicBezTo>
                    <a:pt x="12" y="55"/>
                    <a:pt x="28" y="60"/>
                    <a:pt x="41" y="54"/>
                  </a:cubicBezTo>
                  <a:cubicBezTo>
                    <a:pt x="54" y="48"/>
                    <a:pt x="60" y="32"/>
                    <a:pt x="54" y="19"/>
                  </a:cubicBezTo>
                  <a:cubicBezTo>
                    <a:pt x="47" y="5"/>
                    <a:pt x="32" y="0"/>
                    <a:pt x="18" y="6"/>
                  </a:cubicBezTo>
                  <a:cubicBezTo>
                    <a:pt x="5" y="12"/>
                    <a:pt x="0" y="28"/>
                    <a:pt x="6" y="41"/>
                  </a:cubicBezTo>
                  <a:close/>
                </a:path>
              </a:pathLst>
            </a:custGeom>
            <a:solidFill>
              <a:srgbClr val="613D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63" name="Freeform 75"/>
            <p:cNvSpPr>
              <a:spLocks/>
            </p:cNvSpPr>
            <p:nvPr userDrawn="1"/>
          </p:nvSpPr>
          <p:spPr bwMode="gray">
            <a:xfrm>
              <a:off x="9932988" y="4719638"/>
              <a:ext cx="1179513" cy="1587500"/>
            </a:xfrm>
            <a:custGeom>
              <a:avLst/>
              <a:gdLst>
                <a:gd name="T0" fmla="*/ 142 w 743"/>
                <a:gd name="T1" fmla="*/ 0 h 1000"/>
                <a:gd name="T2" fmla="*/ 743 w 743"/>
                <a:gd name="T3" fmla="*/ 907 h 1000"/>
                <a:gd name="T4" fmla="*/ 599 w 743"/>
                <a:gd name="T5" fmla="*/ 1000 h 1000"/>
                <a:gd name="T6" fmla="*/ 0 w 743"/>
                <a:gd name="T7" fmla="*/ 94 h 1000"/>
                <a:gd name="T8" fmla="*/ 142 w 743"/>
                <a:gd name="T9" fmla="*/ 0 h 1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3" h="1000">
                  <a:moveTo>
                    <a:pt x="142" y="0"/>
                  </a:moveTo>
                  <a:lnTo>
                    <a:pt x="743" y="907"/>
                  </a:lnTo>
                  <a:lnTo>
                    <a:pt x="599" y="1000"/>
                  </a:lnTo>
                  <a:lnTo>
                    <a:pt x="0" y="94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D2D2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64" name="Freeform 76"/>
            <p:cNvSpPr>
              <a:spLocks/>
            </p:cNvSpPr>
            <p:nvPr userDrawn="1"/>
          </p:nvSpPr>
          <p:spPr bwMode="gray">
            <a:xfrm>
              <a:off x="10506076" y="5421313"/>
              <a:ext cx="739775" cy="496888"/>
            </a:xfrm>
            <a:custGeom>
              <a:avLst/>
              <a:gdLst>
                <a:gd name="T0" fmla="*/ 23 w 410"/>
                <a:gd name="T1" fmla="*/ 0 h 277"/>
                <a:gd name="T2" fmla="*/ 160 w 410"/>
                <a:gd name="T3" fmla="*/ 20 h 277"/>
                <a:gd name="T4" fmla="*/ 378 w 410"/>
                <a:gd name="T5" fmla="*/ 89 h 277"/>
                <a:gd name="T6" fmla="*/ 332 w 410"/>
                <a:gd name="T7" fmla="*/ 269 h 277"/>
                <a:gd name="T8" fmla="*/ 161 w 410"/>
                <a:gd name="T9" fmla="*/ 101 h 277"/>
                <a:gd name="T10" fmla="*/ 105 w 410"/>
                <a:gd name="T11" fmla="*/ 88 h 277"/>
                <a:gd name="T12" fmla="*/ 23 w 410"/>
                <a:gd name="T13" fmla="*/ 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0" h="277">
                  <a:moveTo>
                    <a:pt x="23" y="0"/>
                  </a:moveTo>
                  <a:cubicBezTo>
                    <a:pt x="101" y="20"/>
                    <a:pt x="160" y="20"/>
                    <a:pt x="160" y="20"/>
                  </a:cubicBezTo>
                  <a:cubicBezTo>
                    <a:pt x="378" y="89"/>
                    <a:pt x="378" y="89"/>
                    <a:pt x="378" y="89"/>
                  </a:cubicBezTo>
                  <a:cubicBezTo>
                    <a:pt x="378" y="89"/>
                    <a:pt x="410" y="277"/>
                    <a:pt x="332" y="269"/>
                  </a:cubicBezTo>
                  <a:cubicBezTo>
                    <a:pt x="254" y="260"/>
                    <a:pt x="161" y="101"/>
                    <a:pt x="161" y="101"/>
                  </a:cubicBezTo>
                  <a:cubicBezTo>
                    <a:pt x="161" y="101"/>
                    <a:pt x="130" y="88"/>
                    <a:pt x="105" y="88"/>
                  </a:cubicBezTo>
                  <a:cubicBezTo>
                    <a:pt x="36" y="96"/>
                    <a:pt x="0" y="30"/>
                    <a:pt x="23" y="0"/>
                  </a:cubicBezTo>
                  <a:close/>
                </a:path>
              </a:pathLst>
            </a:custGeom>
            <a:solidFill>
              <a:srgbClr val="613D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65" name="Freeform 77"/>
            <p:cNvSpPr>
              <a:spLocks/>
            </p:cNvSpPr>
            <p:nvPr userDrawn="1"/>
          </p:nvSpPr>
          <p:spPr bwMode="gray">
            <a:xfrm>
              <a:off x="10795001" y="5457825"/>
              <a:ext cx="825500" cy="633413"/>
            </a:xfrm>
            <a:custGeom>
              <a:avLst/>
              <a:gdLst>
                <a:gd name="T0" fmla="*/ 520 w 520"/>
                <a:gd name="T1" fmla="*/ 160 h 399"/>
                <a:gd name="T2" fmla="*/ 0 w 520"/>
                <a:gd name="T3" fmla="*/ 0 h 399"/>
                <a:gd name="T4" fmla="*/ 186 w 520"/>
                <a:gd name="T5" fmla="*/ 279 h 399"/>
                <a:gd name="T6" fmla="*/ 495 w 520"/>
                <a:gd name="T7" fmla="*/ 399 h 399"/>
                <a:gd name="T8" fmla="*/ 520 w 520"/>
                <a:gd name="T9" fmla="*/ 160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0" h="399">
                  <a:moveTo>
                    <a:pt x="520" y="160"/>
                  </a:moveTo>
                  <a:lnTo>
                    <a:pt x="0" y="0"/>
                  </a:lnTo>
                  <a:lnTo>
                    <a:pt x="186" y="279"/>
                  </a:lnTo>
                  <a:lnTo>
                    <a:pt x="495" y="399"/>
                  </a:lnTo>
                  <a:lnTo>
                    <a:pt x="520" y="160"/>
                  </a:lnTo>
                  <a:close/>
                </a:path>
              </a:pathLst>
            </a:custGeom>
            <a:solidFill>
              <a:srgbClr val="613D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66" name="Freeform 78"/>
            <p:cNvSpPr>
              <a:spLocks/>
            </p:cNvSpPr>
            <p:nvPr userDrawn="1"/>
          </p:nvSpPr>
          <p:spPr bwMode="gray">
            <a:xfrm>
              <a:off x="10795001" y="5457825"/>
              <a:ext cx="825500" cy="633413"/>
            </a:xfrm>
            <a:custGeom>
              <a:avLst/>
              <a:gdLst>
                <a:gd name="T0" fmla="*/ 520 w 520"/>
                <a:gd name="T1" fmla="*/ 160 h 399"/>
                <a:gd name="T2" fmla="*/ 0 w 520"/>
                <a:gd name="T3" fmla="*/ 0 h 399"/>
                <a:gd name="T4" fmla="*/ 186 w 520"/>
                <a:gd name="T5" fmla="*/ 279 h 399"/>
                <a:gd name="T6" fmla="*/ 495 w 520"/>
                <a:gd name="T7" fmla="*/ 399 h 399"/>
                <a:gd name="T8" fmla="*/ 520 w 520"/>
                <a:gd name="T9" fmla="*/ 160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0" h="399">
                  <a:moveTo>
                    <a:pt x="520" y="160"/>
                  </a:moveTo>
                  <a:lnTo>
                    <a:pt x="0" y="0"/>
                  </a:lnTo>
                  <a:lnTo>
                    <a:pt x="186" y="279"/>
                  </a:lnTo>
                  <a:lnTo>
                    <a:pt x="495" y="399"/>
                  </a:lnTo>
                  <a:lnTo>
                    <a:pt x="520" y="16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67" name="Freeform 79"/>
            <p:cNvSpPr>
              <a:spLocks/>
            </p:cNvSpPr>
            <p:nvPr userDrawn="1"/>
          </p:nvSpPr>
          <p:spPr bwMode="gray">
            <a:xfrm>
              <a:off x="11279191" y="5591948"/>
              <a:ext cx="409572" cy="582655"/>
            </a:xfrm>
            <a:custGeom>
              <a:avLst/>
              <a:gdLst>
                <a:gd name="T0" fmla="*/ 232 w 232"/>
                <a:gd name="T1" fmla="*/ 67 h 354"/>
                <a:gd name="T2" fmla="*/ 32 w 232"/>
                <a:gd name="T3" fmla="*/ 0 h 354"/>
                <a:gd name="T4" fmla="*/ 0 w 232"/>
                <a:gd name="T5" fmla="*/ 257 h 354"/>
                <a:gd name="T6" fmla="*/ 232 w 232"/>
                <a:gd name="T7" fmla="*/ 354 h 354"/>
                <a:gd name="T8" fmla="*/ 232 w 232"/>
                <a:gd name="T9" fmla="*/ 67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354">
                  <a:moveTo>
                    <a:pt x="232" y="67"/>
                  </a:moveTo>
                  <a:lnTo>
                    <a:pt x="32" y="0"/>
                  </a:lnTo>
                  <a:lnTo>
                    <a:pt x="0" y="257"/>
                  </a:lnTo>
                  <a:lnTo>
                    <a:pt x="232" y="354"/>
                  </a:lnTo>
                  <a:lnTo>
                    <a:pt x="232" y="67"/>
                  </a:lnTo>
                  <a:close/>
                </a:path>
              </a:pathLst>
            </a:cu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68" name="Freeform 80"/>
            <p:cNvSpPr>
              <a:spLocks/>
            </p:cNvSpPr>
            <p:nvPr userDrawn="1"/>
          </p:nvSpPr>
          <p:spPr bwMode="gray">
            <a:xfrm>
              <a:off x="11291888" y="5602288"/>
              <a:ext cx="368300" cy="561975"/>
            </a:xfrm>
            <a:custGeom>
              <a:avLst/>
              <a:gdLst>
                <a:gd name="T0" fmla="*/ 232 w 232"/>
                <a:gd name="T1" fmla="*/ 67 h 354"/>
                <a:gd name="T2" fmla="*/ 32 w 232"/>
                <a:gd name="T3" fmla="*/ 0 h 354"/>
                <a:gd name="T4" fmla="*/ 0 w 232"/>
                <a:gd name="T5" fmla="*/ 257 h 354"/>
                <a:gd name="T6" fmla="*/ 232 w 232"/>
                <a:gd name="T7" fmla="*/ 354 h 354"/>
                <a:gd name="T8" fmla="*/ 232 w 232"/>
                <a:gd name="T9" fmla="*/ 67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354">
                  <a:moveTo>
                    <a:pt x="232" y="67"/>
                  </a:moveTo>
                  <a:lnTo>
                    <a:pt x="32" y="0"/>
                  </a:lnTo>
                  <a:lnTo>
                    <a:pt x="0" y="257"/>
                  </a:lnTo>
                  <a:lnTo>
                    <a:pt x="232" y="354"/>
                  </a:lnTo>
                  <a:lnTo>
                    <a:pt x="232" y="6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69" name="Freeform 81"/>
            <p:cNvSpPr>
              <a:spLocks/>
            </p:cNvSpPr>
            <p:nvPr userDrawn="1"/>
          </p:nvSpPr>
          <p:spPr bwMode="gray">
            <a:xfrm>
              <a:off x="11291888" y="5980113"/>
              <a:ext cx="4763" cy="30163"/>
            </a:xfrm>
            <a:custGeom>
              <a:avLst/>
              <a:gdLst>
                <a:gd name="T0" fmla="*/ 3 w 3"/>
                <a:gd name="T1" fmla="*/ 0 h 19"/>
                <a:gd name="T2" fmla="*/ 0 w 3"/>
                <a:gd name="T3" fmla="*/ 19 h 19"/>
                <a:gd name="T4" fmla="*/ 3 w 3"/>
                <a:gd name="T5" fmla="*/ 0 h 19"/>
                <a:gd name="T6" fmla="*/ 3 w 3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9">
                  <a:moveTo>
                    <a:pt x="3" y="0"/>
                  </a:moveTo>
                  <a:lnTo>
                    <a:pt x="0" y="19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3291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70" name="Freeform 82"/>
            <p:cNvSpPr>
              <a:spLocks/>
            </p:cNvSpPr>
            <p:nvPr userDrawn="1"/>
          </p:nvSpPr>
          <p:spPr bwMode="gray">
            <a:xfrm>
              <a:off x="11291888" y="5980113"/>
              <a:ext cx="4763" cy="30163"/>
            </a:xfrm>
            <a:custGeom>
              <a:avLst/>
              <a:gdLst>
                <a:gd name="T0" fmla="*/ 3 w 3"/>
                <a:gd name="T1" fmla="*/ 0 h 19"/>
                <a:gd name="T2" fmla="*/ 0 w 3"/>
                <a:gd name="T3" fmla="*/ 19 h 19"/>
                <a:gd name="T4" fmla="*/ 3 w 3"/>
                <a:gd name="T5" fmla="*/ 0 h 19"/>
                <a:gd name="T6" fmla="*/ 3 w 3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9">
                  <a:moveTo>
                    <a:pt x="3" y="0"/>
                  </a:moveTo>
                  <a:lnTo>
                    <a:pt x="0" y="19"/>
                  </a:lnTo>
                  <a:lnTo>
                    <a:pt x="3" y="0"/>
                  </a:ln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71" name="Freeform 83"/>
            <p:cNvSpPr>
              <a:spLocks/>
            </p:cNvSpPr>
            <p:nvPr userDrawn="1"/>
          </p:nvSpPr>
          <p:spPr bwMode="gray">
            <a:xfrm>
              <a:off x="11296651" y="5905500"/>
              <a:ext cx="7938" cy="74613"/>
            </a:xfrm>
            <a:custGeom>
              <a:avLst/>
              <a:gdLst>
                <a:gd name="T0" fmla="*/ 5 w 5"/>
                <a:gd name="T1" fmla="*/ 0 h 47"/>
                <a:gd name="T2" fmla="*/ 0 w 5"/>
                <a:gd name="T3" fmla="*/ 47 h 47"/>
                <a:gd name="T4" fmla="*/ 0 w 5"/>
                <a:gd name="T5" fmla="*/ 47 h 47"/>
                <a:gd name="T6" fmla="*/ 5 w 5"/>
                <a:gd name="T7" fmla="*/ 0 h 47"/>
                <a:gd name="T8" fmla="*/ 5 w 5"/>
                <a:gd name="T9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7">
                  <a:moveTo>
                    <a:pt x="5" y="0"/>
                  </a:moveTo>
                  <a:lnTo>
                    <a:pt x="0" y="47"/>
                  </a:lnTo>
                  <a:lnTo>
                    <a:pt x="0" y="47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5737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72" name="Freeform 84"/>
            <p:cNvSpPr>
              <a:spLocks/>
            </p:cNvSpPr>
            <p:nvPr userDrawn="1"/>
          </p:nvSpPr>
          <p:spPr bwMode="gray">
            <a:xfrm>
              <a:off x="11296651" y="5905500"/>
              <a:ext cx="7938" cy="74613"/>
            </a:xfrm>
            <a:custGeom>
              <a:avLst/>
              <a:gdLst>
                <a:gd name="T0" fmla="*/ 5 w 5"/>
                <a:gd name="T1" fmla="*/ 0 h 47"/>
                <a:gd name="T2" fmla="*/ 0 w 5"/>
                <a:gd name="T3" fmla="*/ 47 h 47"/>
                <a:gd name="T4" fmla="*/ 0 w 5"/>
                <a:gd name="T5" fmla="*/ 47 h 47"/>
                <a:gd name="T6" fmla="*/ 5 w 5"/>
                <a:gd name="T7" fmla="*/ 0 h 47"/>
                <a:gd name="T8" fmla="*/ 5 w 5"/>
                <a:gd name="T9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7">
                  <a:moveTo>
                    <a:pt x="5" y="0"/>
                  </a:moveTo>
                  <a:lnTo>
                    <a:pt x="0" y="47"/>
                  </a:lnTo>
                  <a:lnTo>
                    <a:pt x="0" y="47"/>
                  </a:lnTo>
                  <a:lnTo>
                    <a:pt x="5" y="0"/>
                  </a:lnTo>
                  <a:lnTo>
                    <a:pt x="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73" name="Freeform 85"/>
            <p:cNvSpPr>
              <a:spLocks/>
            </p:cNvSpPr>
            <p:nvPr userDrawn="1"/>
          </p:nvSpPr>
          <p:spPr bwMode="gray">
            <a:xfrm>
              <a:off x="11294610" y="5905501"/>
              <a:ext cx="362859" cy="258762"/>
            </a:xfrm>
            <a:custGeom>
              <a:avLst/>
              <a:gdLst>
                <a:gd name="T0" fmla="*/ 8 w 232"/>
                <a:gd name="T1" fmla="*/ 0 h 163"/>
                <a:gd name="T2" fmla="*/ 3 w 232"/>
                <a:gd name="T3" fmla="*/ 47 h 163"/>
                <a:gd name="T4" fmla="*/ 0 w 232"/>
                <a:gd name="T5" fmla="*/ 66 h 163"/>
                <a:gd name="T6" fmla="*/ 232 w 232"/>
                <a:gd name="T7" fmla="*/ 163 h 163"/>
                <a:gd name="T8" fmla="*/ 232 w 232"/>
                <a:gd name="T9" fmla="*/ 93 h 163"/>
                <a:gd name="T10" fmla="*/ 8 w 232"/>
                <a:gd name="T11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2" h="163">
                  <a:moveTo>
                    <a:pt x="8" y="0"/>
                  </a:moveTo>
                  <a:lnTo>
                    <a:pt x="3" y="47"/>
                  </a:lnTo>
                  <a:lnTo>
                    <a:pt x="0" y="66"/>
                  </a:lnTo>
                  <a:lnTo>
                    <a:pt x="232" y="163"/>
                  </a:lnTo>
                  <a:lnTo>
                    <a:pt x="232" y="93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5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74" name="Freeform 86"/>
            <p:cNvSpPr>
              <a:spLocks/>
            </p:cNvSpPr>
            <p:nvPr userDrawn="1"/>
          </p:nvSpPr>
          <p:spPr bwMode="gray">
            <a:xfrm>
              <a:off x="11291888" y="5905500"/>
              <a:ext cx="368300" cy="258763"/>
            </a:xfrm>
            <a:custGeom>
              <a:avLst/>
              <a:gdLst>
                <a:gd name="T0" fmla="*/ 8 w 232"/>
                <a:gd name="T1" fmla="*/ 0 h 163"/>
                <a:gd name="T2" fmla="*/ 3 w 232"/>
                <a:gd name="T3" fmla="*/ 47 h 163"/>
                <a:gd name="T4" fmla="*/ 0 w 232"/>
                <a:gd name="T5" fmla="*/ 66 h 163"/>
                <a:gd name="T6" fmla="*/ 232 w 232"/>
                <a:gd name="T7" fmla="*/ 163 h 163"/>
                <a:gd name="T8" fmla="*/ 232 w 232"/>
                <a:gd name="T9" fmla="*/ 93 h 163"/>
                <a:gd name="T10" fmla="*/ 8 w 232"/>
                <a:gd name="T11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2" h="163">
                  <a:moveTo>
                    <a:pt x="8" y="0"/>
                  </a:moveTo>
                  <a:lnTo>
                    <a:pt x="3" y="47"/>
                  </a:lnTo>
                  <a:lnTo>
                    <a:pt x="0" y="66"/>
                  </a:lnTo>
                  <a:lnTo>
                    <a:pt x="232" y="163"/>
                  </a:lnTo>
                  <a:lnTo>
                    <a:pt x="232" y="93"/>
                  </a:lnTo>
                  <a:lnTo>
                    <a:pt x="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75" name="Freeform 87"/>
            <p:cNvSpPr>
              <a:spLocks/>
            </p:cNvSpPr>
            <p:nvPr userDrawn="1"/>
          </p:nvSpPr>
          <p:spPr bwMode="gray">
            <a:xfrm>
              <a:off x="9963151" y="3878263"/>
              <a:ext cx="217488" cy="387350"/>
            </a:xfrm>
            <a:custGeom>
              <a:avLst/>
              <a:gdLst>
                <a:gd name="T0" fmla="*/ 120 w 120"/>
                <a:gd name="T1" fmla="*/ 186 h 215"/>
                <a:gd name="T2" fmla="*/ 105 w 120"/>
                <a:gd name="T3" fmla="*/ 0 h 215"/>
                <a:gd name="T4" fmla="*/ 0 w 120"/>
                <a:gd name="T5" fmla="*/ 81 h 215"/>
                <a:gd name="T6" fmla="*/ 17 w 120"/>
                <a:gd name="T7" fmla="*/ 215 h 215"/>
                <a:gd name="T8" fmla="*/ 120 w 120"/>
                <a:gd name="T9" fmla="*/ 186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215">
                  <a:moveTo>
                    <a:pt x="120" y="186"/>
                  </a:moveTo>
                  <a:cubicBezTo>
                    <a:pt x="120" y="186"/>
                    <a:pt x="64" y="85"/>
                    <a:pt x="105" y="0"/>
                  </a:cubicBezTo>
                  <a:cubicBezTo>
                    <a:pt x="4" y="67"/>
                    <a:pt x="0" y="81"/>
                    <a:pt x="0" y="81"/>
                  </a:cubicBezTo>
                  <a:cubicBezTo>
                    <a:pt x="17" y="215"/>
                    <a:pt x="17" y="215"/>
                    <a:pt x="17" y="215"/>
                  </a:cubicBezTo>
                  <a:lnTo>
                    <a:pt x="120" y="186"/>
                  </a:lnTo>
                  <a:close/>
                </a:path>
              </a:pathLst>
            </a:custGeom>
            <a:solidFill>
              <a:srgbClr val="F8D5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76" name="Freeform 88"/>
            <p:cNvSpPr>
              <a:spLocks/>
            </p:cNvSpPr>
            <p:nvPr userDrawn="1"/>
          </p:nvSpPr>
          <p:spPr bwMode="gray">
            <a:xfrm>
              <a:off x="9963151" y="3878263"/>
              <a:ext cx="217488" cy="387350"/>
            </a:xfrm>
            <a:custGeom>
              <a:avLst/>
              <a:gdLst>
                <a:gd name="T0" fmla="*/ 120 w 120"/>
                <a:gd name="T1" fmla="*/ 186 h 215"/>
                <a:gd name="T2" fmla="*/ 105 w 120"/>
                <a:gd name="T3" fmla="*/ 0 h 215"/>
                <a:gd name="T4" fmla="*/ 0 w 120"/>
                <a:gd name="T5" fmla="*/ 81 h 215"/>
                <a:gd name="T6" fmla="*/ 17 w 120"/>
                <a:gd name="T7" fmla="*/ 215 h 215"/>
                <a:gd name="T8" fmla="*/ 120 w 120"/>
                <a:gd name="T9" fmla="*/ 186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215">
                  <a:moveTo>
                    <a:pt x="120" y="186"/>
                  </a:moveTo>
                  <a:cubicBezTo>
                    <a:pt x="120" y="186"/>
                    <a:pt x="64" y="85"/>
                    <a:pt x="105" y="0"/>
                  </a:cubicBezTo>
                  <a:cubicBezTo>
                    <a:pt x="4" y="67"/>
                    <a:pt x="0" y="81"/>
                    <a:pt x="0" y="81"/>
                  </a:cubicBezTo>
                  <a:cubicBezTo>
                    <a:pt x="17" y="215"/>
                    <a:pt x="17" y="215"/>
                    <a:pt x="17" y="215"/>
                  </a:cubicBezTo>
                  <a:lnTo>
                    <a:pt x="120" y="186"/>
                  </a:lnTo>
                  <a:close/>
                </a:path>
              </a:pathLst>
            </a:custGeom>
            <a:solidFill>
              <a:srgbClr val="DEB6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77" name="Freeform 89"/>
            <p:cNvSpPr>
              <a:spLocks/>
            </p:cNvSpPr>
            <p:nvPr userDrawn="1"/>
          </p:nvSpPr>
          <p:spPr bwMode="gray">
            <a:xfrm>
              <a:off x="9871076" y="3697288"/>
              <a:ext cx="849313" cy="573088"/>
            </a:xfrm>
            <a:custGeom>
              <a:avLst/>
              <a:gdLst>
                <a:gd name="T0" fmla="*/ 0 w 470"/>
                <a:gd name="T1" fmla="*/ 134 h 319"/>
                <a:gd name="T2" fmla="*/ 42 w 470"/>
                <a:gd name="T3" fmla="*/ 197 h 319"/>
                <a:gd name="T4" fmla="*/ 147 w 470"/>
                <a:gd name="T5" fmla="*/ 123 h 319"/>
                <a:gd name="T6" fmla="*/ 221 w 470"/>
                <a:gd name="T7" fmla="*/ 270 h 319"/>
                <a:gd name="T8" fmla="*/ 300 w 470"/>
                <a:gd name="T9" fmla="*/ 319 h 319"/>
                <a:gd name="T10" fmla="*/ 427 w 470"/>
                <a:gd name="T11" fmla="*/ 174 h 319"/>
                <a:gd name="T12" fmla="*/ 470 w 470"/>
                <a:gd name="T13" fmla="*/ 171 h 319"/>
                <a:gd name="T14" fmla="*/ 468 w 470"/>
                <a:gd name="T15" fmla="*/ 2 h 319"/>
                <a:gd name="T16" fmla="*/ 312 w 470"/>
                <a:gd name="T17" fmla="*/ 30 h 319"/>
                <a:gd name="T18" fmla="*/ 127 w 470"/>
                <a:gd name="T19" fmla="*/ 20 h 319"/>
                <a:gd name="T20" fmla="*/ 0 w 470"/>
                <a:gd name="T21" fmla="*/ 134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0" h="319">
                  <a:moveTo>
                    <a:pt x="0" y="134"/>
                  </a:moveTo>
                  <a:cubicBezTo>
                    <a:pt x="0" y="134"/>
                    <a:pt x="13" y="192"/>
                    <a:pt x="42" y="197"/>
                  </a:cubicBezTo>
                  <a:cubicBezTo>
                    <a:pt x="68" y="201"/>
                    <a:pt x="146" y="130"/>
                    <a:pt x="147" y="123"/>
                  </a:cubicBezTo>
                  <a:cubicBezTo>
                    <a:pt x="261" y="161"/>
                    <a:pt x="221" y="270"/>
                    <a:pt x="221" y="270"/>
                  </a:cubicBezTo>
                  <a:cubicBezTo>
                    <a:pt x="221" y="270"/>
                    <a:pt x="227" y="279"/>
                    <a:pt x="300" y="319"/>
                  </a:cubicBezTo>
                  <a:cubicBezTo>
                    <a:pt x="440" y="276"/>
                    <a:pt x="427" y="174"/>
                    <a:pt x="427" y="174"/>
                  </a:cubicBezTo>
                  <a:cubicBezTo>
                    <a:pt x="470" y="171"/>
                    <a:pt x="470" y="171"/>
                    <a:pt x="470" y="171"/>
                  </a:cubicBezTo>
                  <a:cubicBezTo>
                    <a:pt x="468" y="2"/>
                    <a:pt x="468" y="2"/>
                    <a:pt x="468" y="2"/>
                  </a:cubicBezTo>
                  <a:cubicBezTo>
                    <a:pt x="312" y="30"/>
                    <a:pt x="312" y="30"/>
                    <a:pt x="312" y="30"/>
                  </a:cubicBezTo>
                  <a:cubicBezTo>
                    <a:pt x="312" y="30"/>
                    <a:pt x="145" y="0"/>
                    <a:pt x="127" y="20"/>
                  </a:cubicBezTo>
                  <a:cubicBezTo>
                    <a:pt x="116" y="33"/>
                    <a:pt x="0" y="134"/>
                    <a:pt x="0" y="134"/>
                  </a:cubicBezTo>
                  <a:close/>
                </a:path>
              </a:pathLst>
            </a:custGeom>
            <a:solidFill>
              <a:srgbClr val="F6CA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78" name="Freeform 90"/>
            <p:cNvSpPr>
              <a:spLocks/>
            </p:cNvSpPr>
            <p:nvPr userDrawn="1"/>
          </p:nvSpPr>
          <p:spPr bwMode="gray">
            <a:xfrm>
              <a:off x="10674351" y="3640138"/>
              <a:ext cx="192088" cy="387350"/>
            </a:xfrm>
            <a:custGeom>
              <a:avLst/>
              <a:gdLst>
                <a:gd name="T0" fmla="*/ 0 w 121"/>
                <a:gd name="T1" fmla="*/ 15 h 244"/>
                <a:gd name="T2" fmla="*/ 12 w 121"/>
                <a:gd name="T3" fmla="*/ 244 h 244"/>
                <a:gd name="T4" fmla="*/ 121 w 121"/>
                <a:gd name="T5" fmla="*/ 240 h 244"/>
                <a:gd name="T6" fmla="*/ 110 w 121"/>
                <a:gd name="T7" fmla="*/ 0 h 244"/>
                <a:gd name="T8" fmla="*/ 0 w 121"/>
                <a:gd name="T9" fmla="*/ 15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44">
                  <a:moveTo>
                    <a:pt x="0" y="15"/>
                  </a:moveTo>
                  <a:lnTo>
                    <a:pt x="12" y="244"/>
                  </a:lnTo>
                  <a:lnTo>
                    <a:pt x="121" y="240"/>
                  </a:lnTo>
                  <a:lnTo>
                    <a:pt x="110" y="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79" name="Freeform 91"/>
            <p:cNvSpPr>
              <a:spLocks/>
            </p:cNvSpPr>
            <p:nvPr userDrawn="1"/>
          </p:nvSpPr>
          <p:spPr bwMode="gray">
            <a:xfrm>
              <a:off x="10674351" y="3640138"/>
              <a:ext cx="192088" cy="387350"/>
            </a:xfrm>
            <a:custGeom>
              <a:avLst/>
              <a:gdLst>
                <a:gd name="T0" fmla="*/ 0 w 121"/>
                <a:gd name="T1" fmla="*/ 15 h 244"/>
                <a:gd name="T2" fmla="*/ 12 w 121"/>
                <a:gd name="T3" fmla="*/ 244 h 244"/>
                <a:gd name="T4" fmla="*/ 121 w 121"/>
                <a:gd name="T5" fmla="*/ 240 h 244"/>
                <a:gd name="T6" fmla="*/ 110 w 121"/>
                <a:gd name="T7" fmla="*/ 0 h 244"/>
                <a:gd name="T8" fmla="*/ 0 w 121"/>
                <a:gd name="T9" fmla="*/ 15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44">
                  <a:moveTo>
                    <a:pt x="0" y="15"/>
                  </a:moveTo>
                  <a:lnTo>
                    <a:pt x="12" y="244"/>
                  </a:lnTo>
                  <a:lnTo>
                    <a:pt x="121" y="240"/>
                  </a:lnTo>
                  <a:lnTo>
                    <a:pt x="110" y="0"/>
                  </a:lnTo>
                  <a:lnTo>
                    <a:pt x="0" y="1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80" name="Freeform 92"/>
            <p:cNvSpPr>
              <a:spLocks/>
            </p:cNvSpPr>
            <p:nvPr userDrawn="1"/>
          </p:nvSpPr>
          <p:spPr bwMode="gray">
            <a:xfrm>
              <a:off x="10188576" y="3733800"/>
              <a:ext cx="176213" cy="254000"/>
            </a:xfrm>
            <a:custGeom>
              <a:avLst/>
              <a:gdLst>
                <a:gd name="T0" fmla="*/ 31 w 97"/>
                <a:gd name="T1" fmla="*/ 142 h 142"/>
                <a:gd name="T2" fmla="*/ 97 w 97"/>
                <a:gd name="T3" fmla="*/ 4 h 142"/>
                <a:gd name="T4" fmla="*/ 72 w 97"/>
                <a:gd name="T5" fmla="*/ 0 h 142"/>
                <a:gd name="T6" fmla="*/ 3 w 97"/>
                <a:gd name="T7" fmla="*/ 118 h 142"/>
                <a:gd name="T8" fmla="*/ 31 w 97"/>
                <a:gd name="T9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142">
                  <a:moveTo>
                    <a:pt x="31" y="142"/>
                  </a:moveTo>
                  <a:cubicBezTo>
                    <a:pt x="97" y="4"/>
                    <a:pt x="97" y="4"/>
                    <a:pt x="97" y="4"/>
                  </a:cubicBezTo>
                  <a:cubicBezTo>
                    <a:pt x="90" y="2"/>
                    <a:pt x="81" y="1"/>
                    <a:pt x="72" y="0"/>
                  </a:cubicBezTo>
                  <a:cubicBezTo>
                    <a:pt x="72" y="0"/>
                    <a:pt x="0" y="115"/>
                    <a:pt x="3" y="118"/>
                  </a:cubicBezTo>
                  <a:cubicBezTo>
                    <a:pt x="15" y="125"/>
                    <a:pt x="24" y="134"/>
                    <a:pt x="31" y="142"/>
                  </a:cubicBezTo>
                  <a:close/>
                </a:path>
              </a:pathLst>
            </a:custGeom>
            <a:solidFill>
              <a:srgbClr val="DEB6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81" name="Freeform 93"/>
            <p:cNvSpPr>
              <a:spLocks/>
            </p:cNvSpPr>
            <p:nvPr userDrawn="1"/>
          </p:nvSpPr>
          <p:spPr bwMode="gray">
            <a:xfrm>
              <a:off x="9872663" y="3540125"/>
              <a:ext cx="468313" cy="830263"/>
            </a:xfrm>
            <a:custGeom>
              <a:avLst/>
              <a:gdLst>
                <a:gd name="T0" fmla="*/ 277 w 295"/>
                <a:gd name="T1" fmla="*/ 0 h 523"/>
                <a:gd name="T2" fmla="*/ 0 w 295"/>
                <a:gd name="T3" fmla="*/ 513 h 523"/>
                <a:gd name="T4" fmla="*/ 19 w 295"/>
                <a:gd name="T5" fmla="*/ 523 h 523"/>
                <a:gd name="T6" fmla="*/ 295 w 295"/>
                <a:gd name="T7" fmla="*/ 10 h 523"/>
                <a:gd name="T8" fmla="*/ 277 w 295"/>
                <a:gd name="T9" fmla="*/ 0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5" h="523">
                  <a:moveTo>
                    <a:pt x="277" y="0"/>
                  </a:moveTo>
                  <a:lnTo>
                    <a:pt x="0" y="513"/>
                  </a:lnTo>
                  <a:lnTo>
                    <a:pt x="19" y="523"/>
                  </a:lnTo>
                  <a:lnTo>
                    <a:pt x="295" y="10"/>
                  </a:lnTo>
                  <a:lnTo>
                    <a:pt x="277" y="0"/>
                  </a:lnTo>
                  <a:close/>
                </a:path>
              </a:pathLst>
            </a:custGeom>
            <a:solidFill>
              <a:srgbClr val="5C00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82" name="Freeform 94"/>
            <p:cNvSpPr>
              <a:spLocks/>
            </p:cNvSpPr>
            <p:nvPr userDrawn="1"/>
          </p:nvSpPr>
          <p:spPr bwMode="gray">
            <a:xfrm>
              <a:off x="9872663" y="3540125"/>
              <a:ext cx="525463" cy="860425"/>
            </a:xfrm>
            <a:custGeom>
              <a:avLst/>
              <a:gdLst>
                <a:gd name="T0" fmla="*/ 331 w 331"/>
                <a:gd name="T1" fmla="*/ 29 h 542"/>
                <a:gd name="T2" fmla="*/ 295 w 331"/>
                <a:gd name="T3" fmla="*/ 10 h 542"/>
                <a:gd name="T4" fmla="*/ 277 w 331"/>
                <a:gd name="T5" fmla="*/ 0 h 542"/>
                <a:gd name="T6" fmla="*/ 0 w 331"/>
                <a:gd name="T7" fmla="*/ 513 h 542"/>
                <a:gd name="T8" fmla="*/ 19 w 331"/>
                <a:gd name="T9" fmla="*/ 523 h 542"/>
                <a:gd name="T10" fmla="*/ 55 w 331"/>
                <a:gd name="T11" fmla="*/ 542 h 542"/>
                <a:gd name="T12" fmla="*/ 331 w 331"/>
                <a:gd name="T13" fmla="*/ 29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1" h="542">
                  <a:moveTo>
                    <a:pt x="331" y="29"/>
                  </a:moveTo>
                  <a:lnTo>
                    <a:pt x="295" y="10"/>
                  </a:lnTo>
                  <a:lnTo>
                    <a:pt x="277" y="0"/>
                  </a:lnTo>
                  <a:lnTo>
                    <a:pt x="0" y="513"/>
                  </a:lnTo>
                  <a:lnTo>
                    <a:pt x="19" y="523"/>
                  </a:lnTo>
                  <a:lnTo>
                    <a:pt x="55" y="542"/>
                  </a:lnTo>
                  <a:lnTo>
                    <a:pt x="331" y="29"/>
                  </a:lnTo>
                  <a:close/>
                </a:path>
              </a:pathLst>
            </a:cu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83" name="Freeform 95"/>
            <p:cNvSpPr>
              <a:spLocks/>
            </p:cNvSpPr>
            <p:nvPr userDrawn="1"/>
          </p:nvSpPr>
          <p:spPr bwMode="gray">
            <a:xfrm>
              <a:off x="9869488" y="4354513"/>
              <a:ext cx="90488" cy="111125"/>
            </a:xfrm>
            <a:custGeom>
              <a:avLst/>
              <a:gdLst>
                <a:gd name="T0" fmla="*/ 2 w 57"/>
                <a:gd name="T1" fmla="*/ 0 h 70"/>
                <a:gd name="T2" fmla="*/ 0 w 57"/>
                <a:gd name="T3" fmla="*/ 70 h 70"/>
                <a:gd name="T4" fmla="*/ 57 w 57"/>
                <a:gd name="T5" fmla="*/ 29 h 70"/>
                <a:gd name="T6" fmla="*/ 2 w 57"/>
                <a:gd name="T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" h="70">
                  <a:moveTo>
                    <a:pt x="2" y="0"/>
                  </a:moveTo>
                  <a:lnTo>
                    <a:pt x="0" y="70"/>
                  </a:lnTo>
                  <a:lnTo>
                    <a:pt x="57" y="29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84" name="Freeform 96"/>
            <p:cNvSpPr>
              <a:spLocks/>
            </p:cNvSpPr>
            <p:nvPr userDrawn="1"/>
          </p:nvSpPr>
          <p:spPr bwMode="gray">
            <a:xfrm>
              <a:off x="9869488" y="4410075"/>
              <a:ext cx="46038" cy="55563"/>
            </a:xfrm>
            <a:custGeom>
              <a:avLst/>
              <a:gdLst>
                <a:gd name="T0" fmla="*/ 29 w 29"/>
                <a:gd name="T1" fmla="*/ 15 h 35"/>
                <a:gd name="T2" fmla="*/ 0 w 29"/>
                <a:gd name="T3" fmla="*/ 35 h 35"/>
                <a:gd name="T4" fmla="*/ 1 w 29"/>
                <a:gd name="T5" fmla="*/ 0 h 35"/>
                <a:gd name="T6" fmla="*/ 29 w 29"/>
                <a:gd name="T7" fmla="*/ 1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35">
                  <a:moveTo>
                    <a:pt x="29" y="15"/>
                  </a:moveTo>
                  <a:lnTo>
                    <a:pt x="0" y="35"/>
                  </a:lnTo>
                  <a:lnTo>
                    <a:pt x="1" y="0"/>
                  </a:lnTo>
                  <a:lnTo>
                    <a:pt x="29" y="15"/>
                  </a:lnTo>
                  <a:close/>
                </a:path>
              </a:pathLst>
            </a:custGeom>
            <a:solidFill>
              <a:srgbClr val="798C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85" name="Freeform 97"/>
            <p:cNvSpPr>
              <a:spLocks/>
            </p:cNvSpPr>
            <p:nvPr userDrawn="1"/>
          </p:nvSpPr>
          <p:spPr bwMode="gray">
            <a:xfrm>
              <a:off x="10340976" y="3521075"/>
              <a:ext cx="76200" cy="65088"/>
            </a:xfrm>
            <a:custGeom>
              <a:avLst/>
              <a:gdLst>
                <a:gd name="T0" fmla="*/ 13 w 48"/>
                <a:gd name="T1" fmla="*/ 0 h 41"/>
                <a:gd name="T2" fmla="*/ 0 w 48"/>
                <a:gd name="T3" fmla="*/ 22 h 41"/>
                <a:gd name="T4" fmla="*/ 36 w 48"/>
                <a:gd name="T5" fmla="*/ 41 h 41"/>
                <a:gd name="T6" fmla="*/ 48 w 48"/>
                <a:gd name="T7" fmla="*/ 19 h 41"/>
                <a:gd name="T8" fmla="*/ 13 w 48"/>
                <a:gd name="T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1">
                  <a:moveTo>
                    <a:pt x="13" y="0"/>
                  </a:moveTo>
                  <a:lnTo>
                    <a:pt x="0" y="22"/>
                  </a:lnTo>
                  <a:lnTo>
                    <a:pt x="36" y="41"/>
                  </a:lnTo>
                  <a:lnTo>
                    <a:pt x="48" y="19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86" name="Freeform 98"/>
            <p:cNvSpPr>
              <a:spLocks/>
            </p:cNvSpPr>
            <p:nvPr userDrawn="1"/>
          </p:nvSpPr>
          <p:spPr bwMode="gray">
            <a:xfrm>
              <a:off x="10312401" y="3505200"/>
              <a:ext cx="49213" cy="50800"/>
            </a:xfrm>
            <a:custGeom>
              <a:avLst/>
              <a:gdLst>
                <a:gd name="T0" fmla="*/ 31 w 31"/>
                <a:gd name="T1" fmla="*/ 10 h 32"/>
                <a:gd name="T2" fmla="*/ 18 w 31"/>
                <a:gd name="T3" fmla="*/ 32 h 32"/>
                <a:gd name="T4" fmla="*/ 0 w 31"/>
                <a:gd name="T5" fmla="*/ 22 h 32"/>
                <a:gd name="T6" fmla="*/ 12 w 31"/>
                <a:gd name="T7" fmla="*/ 0 h 32"/>
                <a:gd name="T8" fmla="*/ 31 w 31"/>
                <a:gd name="T9" fmla="*/ 1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2">
                  <a:moveTo>
                    <a:pt x="31" y="10"/>
                  </a:moveTo>
                  <a:lnTo>
                    <a:pt x="18" y="32"/>
                  </a:lnTo>
                  <a:lnTo>
                    <a:pt x="0" y="22"/>
                  </a:lnTo>
                  <a:lnTo>
                    <a:pt x="12" y="0"/>
                  </a:lnTo>
                  <a:lnTo>
                    <a:pt x="31" y="10"/>
                  </a:lnTo>
                  <a:close/>
                </a:path>
              </a:pathLst>
            </a:custGeom>
            <a:solidFill>
              <a:srgbClr val="D2D2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87" name="Freeform 99"/>
            <p:cNvSpPr>
              <a:spLocks/>
            </p:cNvSpPr>
            <p:nvPr userDrawn="1"/>
          </p:nvSpPr>
          <p:spPr bwMode="gray">
            <a:xfrm>
              <a:off x="10328276" y="3449638"/>
              <a:ext cx="117475" cy="106363"/>
            </a:xfrm>
            <a:custGeom>
              <a:avLst/>
              <a:gdLst>
                <a:gd name="T0" fmla="*/ 63 w 65"/>
                <a:gd name="T1" fmla="*/ 31 h 59"/>
                <a:gd name="T2" fmla="*/ 60 w 65"/>
                <a:gd name="T3" fmla="*/ 21 h 59"/>
                <a:gd name="T4" fmla="*/ 42 w 65"/>
                <a:gd name="T5" fmla="*/ 11 h 59"/>
                <a:gd name="T6" fmla="*/ 35 w 65"/>
                <a:gd name="T7" fmla="*/ 7 h 59"/>
                <a:gd name="T8" fmla="*/ 28 w 65"/>
                <a:gd name="T9" fmla="*/ 3 h 59"/>
                <a:gd name="T10" fmla="*/ 26 w 65"/>
                <a:gd name="T11" fmla="*/ 2 h 59"/>
                <a:gd name="T12" fmla="*/ 15 w 65"/>
                <a:gd name="T13" fmla="*/ 6 h 59"/>
                <a:gd name="T14" fmla="*/ 0 w 65"/>
                <a:gd name="T15" fmla="*/ 33 h 59"/>
                <a:gd name="T16" fmla="*/ 16 w 65"/>
                <a:gd name="T17" fmla="*/ 42 h 59"/>
                <a:gd name="T18" fmla="*/ 48 w 65"/>
                <a:gd name="T19" fmla="*/ 59 h 59"/>
                <a:gd name="T20" fmla="*/ 63 w 65"/>
                <a:gd name="T21" fmla="*/ 3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5" h="59">
                  <a:moveTo>
                    <a:pt x="63" y="31"/>
                  </a:moveTo>
                  <a:cubicBezTo>
                    <a:pt x="65" y="27"/>
                    <a:pt x="64" y="23"/>
                    <a:pt x="60" y="21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40" y="10"/>
                    <a:pt x="37" y="9"/>
                    <a:pt x="35" y="7"/>
                  </a:cubicBezTo>
                  <a:cubicBezTo>
                    <a:pt x="32" y="6"/>
                    <a:pt x="30" y="5"/>
                    <a:pt x="28" y="3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2" y="0"/>
                    <a:pt x="17" y="2"/>
                    <a:pt x="15" y="6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48" y="59"/>
                    <a:pt x="48" y="59"/>
                    <a:pt x="48" y="59"/>
                  </a:cubicBezTo>
                  <a:lnTo>
                    <a:pt x="63" y="31"/>
                  </a:lnTo>
                  <a:close/>
                </a:path>
              </a:pathLst>
            </a:cu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88" name="Freeform 100"/>
            <p:cNvSpPr>
              <a:spLocks/>
            </p:cNvSpPr>
            <p:nvPr userDrawn="1"/>
          </p:nvSpPr>
          <p:spPr bwMode="gray">
            <a:xfrm>
              <a:off x="10328276" y="3449638"/>
              <a:ext cx="63500" cy="74613"/>
            </a:xfrm>
            <a:custGeom>
              <a:avLst/>
              <a:gdLst>
                <a:gd name="T0" fmla="*/ 16 w 35"/>
                <a:gd name="T1" fmla="*/ 42 h 42"/>
                <a:gd name="T2" fmla="*/ 35 w 35"/>
                <a:gd name="T3" fmla="*/ 7 h 42"/>
                <a:gd name="T4" fmla="*/ 28 w 35"/>
                <a:gd name="T5" fmla="*/ 3 h 42"/>
                <a:gd name="T6" fmla="*/ 26 w 35"/>
                <a:gd name="T7" fmla="*/ 2 h 42"/>
                <a:gd name="T8" fmla="*/ 15 w 35"/>
                <a:gd name="T9" fmla="*/ 6 h 42"/>
                <a:gd name="T10" fmla="*/ 0 w 35"/>
                <a:gd name="T11" fmla="*/ 33 h 42"/>
                <a:gd name="T12" fmla="*/ 16 w 35"/>
                <a:gd name="T13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42">
                  <a:moveTo>
                    <a:pt x="16" y="42"/>
                  </a:moveTo>
                  <a:cubicBezTo>
                    <a:pt x="35" y="7"/>
                    <a:pt x="35" y="7"/>
                    <a:pt x="35" y="7"/>
                  </a:cubicBezTo>
                  <a:cubicBezTo>
                    <a:pt x="32" y="6"/>
                    <a:pt x="30" y="5"/>
                    <a:pt x="28" y="3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2" y="0"/>
                    <a:pt x="17" y="2"/>
                    <a:pt x="15" y="6"/>
                  </a:cubicBezTo>
                  <a:cubicBezTo>
                    <a:pt x="0" y="33"/>
                    <a:pt x="0" y="33"/>
                    <a:pt x="0" y="33"/>
                  </a:cubicBezTo>
                  <a:lnTo>
                    <a:pt x="16" y="42"/>
                  </a:lnTo>
                  <a:close/>
                </a:path>
              </a:pathLst>
            </a:custGeom>
            <a:solidFill>
              <a:srgbClr val="005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89" name="Freeform 101"/>
            <p:cNvSpPr>
              <a:spLocks/>
            </p:cNvSpPr>
            <p:nvPr userDrawn="1"/>
          </p:nvSpPr>
          <p:spPr bwMode="gray">
            <a:xfrm>
              <a:off x="9872663" y="3540125"/>
              <a:ext cx="468313" cy="830263"/>
            </a:xfrm>
            <a:custGeom>
              <a:avLst/>
              <a:gdLst>
                <a:gd name="T0" fmla="*/ 277 w 295"/>
                <a:gd name="T1" fmla="*/ 0 h 523"/>
                <a:gd name="T2" fmla="*/ 0 w 295"/>
                <a:gd name="T3" fmla="*/ 513 h 523"/>
                <a:gd name="T4" fmla="*/ 19 w 295"/>
                <a:gd name="T5" fmla="*/ 523 h 523"/>
                <a:gd name="T6" fmla="*/ 295 w 295"/>
                <a:gd name="T7" fmla="*/ 10 h 523"/>
                <a:gd name="T8" fmla="*/ 277 w 295"/>
                <a:gd name="T9" fmla="*/ 0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5" h="523">
                  <a:moveTo>
                    <a:pt x="277" y="0"/>
                  </a:moveTo>
                  <a:lnTo>
                    <a:pt x="0" y="513"/>
                  </a:lnTo>
                  <a:lnTo>
                    <a:pt x="19" y="523"/>
                  </a:lnTo>
                  <a:lnTo>
                    <a:pt x="295" y="10"/>
                  </a:lnTo>
                  <a:lnTo>
                    <a:pt x="277" y="0"/>
                  </a:lnTo>
                  <a:close/>
                </a:path>
              </a:pathLst>
            </a:custGeom>
            <a:solidFill>
              <a:srgbClr val="005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90" name="Freeform 102"/>
            <p:cNvSpPr>
              <a:spLocks/>
            </p:cNvSpPr>
            <p:nvPr userDrawn="1"/>
          </p:nvSpPr>
          <p:spPr bwMode="gray">
            <a:xfrm>
              <a:off x="9855201" y="3914775"/>
              <a:ext cx="155575" cy="368300"/>
            </a:xfrm>
            <a:custGeom>
              <a:avLst/>
              <a:gdLst>
                <a:gd name="T0" fmla="*/ 56 w 86"/>
                <a:gd name="T1" fmla="*/ 203 h 205"/>
                <a:gd name="T2" fmla="*/ 21 w 86"/>
                <a:gd name="T3" fmla="*/ 175 h 205"/>
                <a:gd name="T4" fmla="*/ 2 w 86"/>
                <a:gd name="T5" fmla="*/ 37 h 205"/>
                <a:gd name="T6" fmla="*/ 30 w 86"/>
                <a:gd name="T7" fmla="*/ 2 h 205"/>
                <a:gd name="T8" fmla="*/ 65 w 86"/>
                <a:gd name="T9" fmla="*/ 30 h 205"/>
                <a:gd name="T10" fmla="*/ 84 w 86"/>
                <a:gd name="T11" fmla="*/ 168 h 205"/>
                <a:gd name="T12" fmla="*/ 56 w 86"/>
                <a:gd name="T13" fmla="*/ 203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205">
                  <a:moveTo>
                    <a:pt x="56" y="203"/>
                  </a:moveTo>
                  <a:cubicBezTo>
                    <a:pt x="38" y="205"/>
                    <a:pt x="23" y="193"/>
                    <a:pt x="21" y="175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0" y="20"/>
                    <a:pt x="12" y="4"/>
                    <a:pt x="30" y="2"/>
                  </a:cubicBezTo>
                  <a:cubicBezTo>
                    <a:pt x="47" y="0"/>
                    <a:pt x="63" y="13"/>
                    <a:pt x="65" y="30"/>
                  </a:cubicBezTo>
                  <a:cubicBezTo>
                    <a:pt x="84" y="168"/>
                    <a:pt x="84" y="168"/>
                    <a:pt x="84" y="168"/>
                  </a:cubicBezTo>
                  <a:cubicBezTo>
                    <a:pt x="86" y="186"/>
                    <a:pt x="73" y="201"/>
                    <a:pt x="56" y="203"/>
                  </a:cubicBezTo>
                  <a:close/>
                </a:path>
              </a:pathLst>
            </a:custGeom>
            <a:solidFill>
              <a:srgbClr val="F6CA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91" name="Freeform 103"/>
            <p:cNvSpPr>
              <a:spLocks/>
            </p:cNvSpPr>
            <p:nvPr userDrawn="1"/>
          </p:nvSpPr>
          <p:spPr bwMode="gray">
            <a:xfrm>
              <a:off x="9996488" y="4116388"/>
              <a:ext cx="479425" cy="258763"/>
            </a:xfrm>
            <a:custGeom>
              <a:avLst/>
              <a:gdLst>
                <a:gd name="T0" fmla="*/ 6 w 266"/>
                <a:gd name="T1" fmla="*/ 109 h 144"/>
                <a:gd name="T2" fmla="*/ 35 w 266"/>
                <a:gd name="T3" fmla="*/ 58 h 144"/>
                <a:gd name="T4" fmla="*/ 209 w 266"/>
                <a:gd name="T5" fmla="*/ 6 h 144"/>
                <a:gd name="T6" fmla="*/ 260 w 266"/>
                <a:gd name="T7" fmla="*/ 35 h 144"/>
                <a:gd name="T8" fmla="*/ 231 w 266"/>
                <a:gd name="T9" fmla="*/ 86 h 144"/>
                <a:gd name="T10" fmla="*/ 57 w 266"/>
                <a:gd name="T11" fmla="*/ 138 h 144"/>
                <a:gd name="T12" fmla="*/ 6 w 266"/>
                <a:gd name="T13" fmla="*/ 10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144">
                  <a:moveTo>
                    <a:pt x="6" y="109"/>
                  </a:moveTo>
                  <a:cubicBezTo>
                    <a:pt x="0" y="87"/>
                    <a:pt x="13" y="64"/>
                    <a:pt x="35" y="58"/>
                  </a:cubicBezTo>
                  <a:cubicBezTo>
                    <a:pt x="209" y="6"/>
                    <a:pt x="209" y="6"/>
                    <a:pt x="209" y="6"/>
                  </a:cubicBezTo>
                  <a:cubicBezTo>
                    <a:pt x="231" y="0"/>
                    <a:pt x="254" y="13"/>
                    <a:pt x="260" y="35"/>
                  </a:cubicBezTo>
                  <a:cubicBezTo>
                    <a:pt x="266" y="57"/>
                    <a:pt x="253" y="79"/>
                    <a:pt x="231" y="86"/>
                  </a:cubicBezTo>
                  <a:cubicBezTo>
                    <a:pt x="57" y="138"/>
                    <a:pt x="57" y="138"/>
                    <a:pt x="57" y="138"/>
                  </a:cubicBezTo>
                  <a:cubicBezTo>
                    <a:pt x="35" y="144"/>
                    <a:pt x="12" y="131"/>
                    <a:pt x="6" y="109"/>
                  </a:cubicBezTo>
                  <a:close/>
                </a:path>
              </a:pathLst>
            </a:custGeom>
            <a:solidFill>
              <a:srgbClr val="F6CA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92" name="Freeform 104"/>
            <p:cNvSpPr>
              <a:spLocks/>
            </p:cNvSpPr>
            <p:nvPr userDrawn="1"/>
          </p:nvSpPr>
          <p:spPr bwMode="gray">
            <a:xfrm>
              <a:off x="10028238" y="4011613"/>
              <a:ext cx="627063" cy="358775"/>
            </a:xfrm>
            <a:custGeom>
              <a:avLst/>
              <a:gdLst>
                <a:gd name="T0" fmla="*/ 120 w 347"/>
                <a:gd name="T1" fmla="*/ 151 h 200"/>
                <a:gd name="T2" fmla="*/ 0 w 347"/>
                <a:gd name="T3" fmla="*/ 187 h 200"/>
                <a:gd name="T4" fmla="*/ 39 w 347"/>
                <a:gd name="T5" fmla="*/ 196 h 200"/>
                <a:gd name="T6" fmla="*/ 213 w 347"/>
                <a:gd name="T7" fmla="*/ 144 h 200"/>
                <a:gd name="T8" fmla="*/ 340 w 347"/>
                <a:gd name="T9" fmla="*/ 0 h 200"/>
                <a:gd name="T10" fmla="*/ 120 w 347"/>
                <a:gd name="T11" fmla="*/ 15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7" h="200">
                  <a:moveTo>
                    <a:pt x="120" y="151"/>
                  </a:moveTo>
                  <a:cubicBezTo>
                    <a:pt x="0" y="187"/>
                    <a:pt x="0" y="187"/>
                    <a:pt x="0" y="187"/>
                  </a:cubicBezTo>
                  <a:cubicBezTo>
                    <a:pt x="10" y="196"/>
                    <a:pt x="25" y="200"/>
                    <a:pt x="39" y="196"/>
                  </a:cubicBezTo>
                  <a:cubicBezTo>
                    <a:pt x="213" y="144"/>
                    <a:pt x="213" y="144"/>
                    <a:pt x="213" y="144"/>
                  </a:cubicBezTo>
                  <a:cubicBezTo>
                    <a:pt x="347" y="103"/>
                    <a:pt x="341" y="8"/>
                    <a:pt x="340" y="0"/>
                  </a:cubicBezTo>
                  <a:cubicBezTo>
                    <a:pt x="340" y="0"/>
                    <a:pt x="321" y="97"/>
                    <a:pt x="120" y="151"/>
                  </a:cubicBezTo>
                  <a:close/>
                </a:path>
              </a:pathLst>
            </a:custGeom>
            <a:solidFill>
              <a:srgbClr val="DEB6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93" name="Freeform 105"/>
            <p:cNvSpPr>
              <a:spLocks/>
            </p:cNvSpPr>
            <p:nvPr userDrawn="1"/>
          </p:nvSpPr>
          <p:spPr bwMode="gray">
            <a:xfrm>
              <a:off x="10750551" y="3465513"/>
              <a:ext cx="938213" cy="588963"/>
            </a:xfrm>
            <a:custGeom>
              <a:avLst/>
              <a:gdLst>
                <a:gd name="T0" fmla="*/ 519 w 519"/>
                <a:gd name="T1" fmla="*/ 0 h 328"/>
                <a:gd name="T2" fmla="*/ 0 w 519"/>
                <a:gd name="T3" fmla="*/ 83 h 328"/>
                <a:gd name="T4" fmla="*/ 12 w 519"/>
                <a:gd name="T5" fmla="*/ 328 h 328"/>
                <a:gd name="T6" fmla="*/ 519 w 519"/>
                <a:gd name="T7" fmla="*/ 323 h 328"/>
                <a:gd name="T8" fmla="*/ 519 w 519"/>
                <a:gd name="T9" fmla="*/ 0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9" h="328">
                  <a:moveTo>
                    <a:pt x="519" y="0"/>
                  </a:moveTo>
                  <a:cubicBezTo>
                    <a:pt x="382" y="22"/>
                    <a:pt x="0" y="83"/>
                    <a:pt x="0" y="83"/>
                  </a:cubicBezTo>
                  <a:cubicBezTo>
                    <a:pt x="12" y="328"/>
                    <a:pt x="12" y="328"/>
                    <a:pt x="12" y="328"/>
                  </a:cubicBezTo>
                  <a:cubicBezTo>
                    <a:pt x="12" y="328"/>
                    <a:pt x="391" y="326"/>
                    <a:pt x="519" y="323"/>
                  </a:cubicBezTo>
                  <a:cubicBezTo>
                    <a:pt x="519" y="0"/>
                    <a:pt x="519" y="0"/>
                    <a:pt x="519" y="0"/>
                  </a:cubicBezTo>
                </a:path>
              </a:pathLst>
            </a:custGeom>
            <a:solidFill>
              <a:srgbClr val="737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94" name="Freeform 106"/>
            <p:cNvSpPr>
              <a:spLocks/>
            </p:cNvSpPr>
            <p:nvPr userDrawn="1"/>
          </p:nvSpPr>
          <p:spPr bwMode="gray">
            <a:xfrm>
              <a:off x="10898188" y="3973513"/>
              <a:ext cx="790575" cy="80963"/>
            </a:xfrm>
            <a:custGeom>
              <a:avLst/>
              <a:gdLst>
                <a:gd name="T0" fmla="*/ 437 w 437"/>
                <a:gd name="T1" fmla="*/ 0 h 45"/>
                <a:gd name="T2" fmla="*/ 437 w 437"/>
                <a:gd name="T3" fmla="*/ 0 h 45"/>
                <a:gd name="T4" fmla="*/ 437 w 437"/>
                <a:gd name="T5" fmla="*/ 40 h 45"/>
                <a:gd name="T6" fmla="*/ 0 w 437"/>
                <a:gd name="T7" fmla="*/ 45 h 45"/>
                <a:gd name="T8" fmla="*/ 0 w 437"/>
                <a:gd name="T9" fmla="*/ 45 h 45"/>
                <a:gd name="T10" fmla="*/ 437 w 437"/>
                <a:gd name="T11" fmla="*/ 43 h 45"/>
                <a:gd name="T12" fmla="*/ 437 w 437"/>
                <a:gd name="T13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7" h="45">
                  <a:moveTo>
                    <a:pt x="437" y="0"/>
                  </a:moveTo>
                  <a:cubicBezTo>
                    <a:pt x="437" y="0"/>
                    <a:pt x="437" y="0"/>
                    <a:pt x="437" y="0"/>
                  </a:cubicBezTo>
                  <a:cubicBezTo>
                    <a:pt x="437" y="40"/>
                    <a:pt x="437" y="40"/>
                    <a:pt x="437" y="40"/>
                  </a:cubicBezTo>
                  <a:cubicBezTo>
                    <a:pt x="344" y="42"/>
                    <a:pt x="116" y="44"/>
                    <a:pt x="0" y="4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437" y="43"/>
                    <a:pt x="437" y="43"/>
                    <a:pt x="437" y="43"/>
                  </a:cubicBezTo>
                  <a:cubicBezTo>
                    <a:pt x="437" y="0"/>
                    <a:pt x="437" y="0"/>
                    <a:pt x="437" y="0"/>
                  </a:cubicBezTo>
                </a:path>
              </a:pathLst>
            </a:custGeom>
            <a:solidFill>
              <a:srgbClr val="3291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95" name="Freeform 107"/>
            <p:cNvSpPr>
              <a:spLocks/>
            </p:cNvSpPr>
            <p:nvPr userDrawn="1"/>
          </p:nvSpPr>
          <p:spPr bwMode="gray">
            <a:xfrm>
              <a:off x="10804526" y="4054475"/>
              <a:ext cx="93663" cy="0"/>
            </a:xfrm>
            <a:custGeom>
              <a:avLst/>
              <a:gdLst>
                <a:gd name="T0" fmla="*/ 52 w 52"/>
                <a:gd name="T1" fmla="*/ 0 w 52"/>
                <a:gd name="T2" fmla="*/ 0 w 52"/>
                <a:gd name="T3" fmla="*/ 52 w 52"/>
                <a:gd name="T4" fmla="*/ 52 w 5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2">
                  <a:moveTo>
                    <a:pt x="52" y="0"/>
                  </a:moveTo>
                  <a:cubicBezTo>
                    <a:pt x="30" y="0"/>
                    <a:pt x="12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2" y="0"/>
                    <a:pt x="52" y="0"/>
                    <a:pt x="52" y="0"/>
                  </a:cubicBezTo>
                </a:path>
              </a:pathLst>
            </a:custGeom>
            <a:solidFill>
              <a:srgbClr val="A7C2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96" name="Freeform 108"/>
            <p:cNvSpPr>
              <a:spLocks/>
            </p:cNvSpPr>
            <p:nvPr userDrawn="1"/>
          </p:nvSpPr>
          <p:spPr bwMode="gray">
            <a:xfrm>
              <a:off x="10771188" y="4025900"/>
              <a:ext cx="33338" cy="28575"/>
            </a:xfrm>
            <a:custGeom>
              <a:avLst/>
              <a:gdLst>
                <a:gd name="T0" fmla="*/ 0 w 19"/>
                <a:gd name="T1" fmla="*/ 0 h 16"/>
                <a:gd name="T2" fmla="*/ 0 w 19"/>
                <a:gd name="T3" fmla="*/ 0 h 16"/>
                <a:gd name="T4" fmla="*/ 1 w 19"/>
                <a:gd name="T5" fmla="*/ 16 h 16"/>
                <a:gd name="T6" fmla="*/ 19 w 19"/>
                <a:gd name="T7" fmla="*/ 16 h 16"/>
                <a:gd name="T8" fmla="*/ 19 w 19"/>
                <a:gd name="T9" fmla="*/ 16 h 16"/>
                <a:gd name="T10" fmla="*/ 1 w 19"/>
                <a:gd name="T11" fmla="*/ 16 h 16"/>
                <a:gd name="T12" fmla="*/ 0 w 19"/>
                <a:gd name="T1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1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7" y="16"/>
                    <a:pt x="1" y="16"/>
                    <a:pt x="1" y="16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97" name="Rectangle 109"/>
            <p:cNvSpPr>
              <a:spLocks noChangeArrowheads="1"/>
            </p:cNvSpPr>
            <p:nvPr userDrawn="1"/>
          </p:nvSpPr>
          <p:spPr bwMode="gray">
            <a:xfrm>
              <a:off x="10771188" y="3998913"/>
              <a:ext cx="1588" cy="26988"/>
            </a:xfrm>
            <a:prstGeom prst="rect">
              <a:avLst/>
            </a:pr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98" name="Rectangle 110"/>
            <p:cNvSpPr>
              <a:spLocks noChangeArrowheads="1"/>
            </p:cNvSpPr>
            <p:nvPr userDrawn="1"/>
          </p:nvSpPr>
          <p:spPr bwMode="gray">
            <a:xfrm>
              <a:off x="10771188" y="3998913"/>
              <a:ext cx="1588" cy="26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99" name="Freeform 111"/>
            <p:cNvSpPr>
              <a:spLocks/>
            </p:cNvSpPr>
            <p:nvPr userDrawn="1"/>
          </p:nvSpPr>
          <p:spPr bwMode="gray">
            <a:xfrm>
              <a:off x="10771188" y="3973513"/>
              <a:ext cx="917575" cy="80963"/>
            </a:xfrm>
            <a:custGeom>
              <a:avLst/>
              <a:gdLst>
                <a:gd name="T0" fmla="*/ 508 w 508"/>
                <a:gd name="T1" fmla="*/ 0 h 45"/>
                <a:gd name="T2" fmla="*/ 0 w 508"/>
                <a:gd name="T3" fmla="*/ 14 h 45"/>
                <a:gd name="T4" fmla="*/ 0 w 508"/>
                <a:gd name="T5" fmla="*/ 29 h 45"/>
                <a:gd name="T6" fmla="*/ 1 w 508"/>
                <a:gd name="T7" fmla="*/ 45 h 45"/>
                <a:gd name="T8" fmla="*/ 19 w 508"/>
                <a:gd name="T9" fmla="*/ 45 h 45"/>
                <a:gd name="T10" fmla="*/ 71 w 508"/>
                <a:gd name="T11" fmla="*/ 45 h 45"/>
                <a:gd name="T12" fmla="*/ 508 w 508"/>
                <a:gd name="T13" fmla="*/ 40 h 45"/>
                <a:gd name="T14" fmla="*/ 508 w 508"/>
                <a:gd name="T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8" h="45">
                  <a:moveTo>
                    <a:pt x="508" y="0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7" y="45"/>
                    <a:pt x="19" y="45"/>
                  </a:cubicBezTo>
                  <a:cubicBezTo>
                    <a:pt x="31" y="45"/>
                    <a:pt x="49" y="45"/>
                    <a:pt x="71" y="45"/>
                  </a:cubicBezTo>
                  <a:cubicBezTo>
                    <a:pt x="187" y="44"/>
                    <a:pt x="415" y="42"/>
                    <a:pt x="508" y="40"/>
                  </a:cubicBezTo>
                  <a:cubicBezTo>
                    <a:pt x="508" y="0"/>
                    <a:pt x="508" y="0"/>
                    <a:pt x="508" y="0"/>
                  </a:cubicBezTo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00" name="Freeform 112"/>
            <p:cNvSpPr>
              <a:spLocks noEditPoints="1"/>
            </p:cNvSpPr>
            <p:nvPr userDrawn="1"/>
          </p:nvSpPr>
          <p:spPr bwMode="gray">
            <a:xfrm>
              <a:off x="8372476" y="3252788"/>
              <a:ext cx="1403350" cy="1035050"/>
            </a:xfrm>
            <a:custGeom>
              <a:avLst/>
              <a:gdLst>
                <a:gd name="T0" fmla="*/ 884 w 884"/>
                <a:gd name="T1" fmla="*/ 226 h 652"/>
                <a:gd name="T2" fmla="*/ 228 w 884"/>
                <a:gd name="T3" fmla="*/ 0 h 652"/>
                <a:gd name="T4" fmla="*/ 0 w 884"/>
                <a:gd name="T5" fmla="*/ 652 h 652"/>
                <a:gd name="T6" fmla="*/ 884 w 884"/>
                <a:gd name="T7" fmla="*/ 226 h 652"/>
                <a:gd name="T8" fmla="*/ 297 w 884"/>
                <a:gd name="T9" fmla="*/ 136 h 652"/>
                <a:gd name="T10" fmla="*/ 605 w 884"/>
                <a:gd name="T11" fmla="*/ 243 h 652"/>
                <a:gd name="T12" fmla="*/ 190 w 884"/>
                <a:gd name="T13" fmla="*/ 443 h 652"/>
                <a:gd name="T14" fmla="*/ 297 w 884"/>
                <a:gd name="T15" fmla="*/ 136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4" h="652">
                  <a:moveTo>
                    <a:pt x="884" y="226"/>
                  </a:moveTo>
                  <a:lnTo>
                    <a:pt x="228" y="0"/>
                  </a:lnTo>
                  <a:lnTo>
                    <a:pt x="0" y="652"/>
                  </a:lnTo>
                  <a:lnTo>
                    <a:pt x="884" y="226"/>
                  </a:lnTo>
                  <a:close/>
                  <a:moveTo>
                    <a:pt x="297" y="136"/>
                  </a:moveTo>
                  <a:lnTo>
                    <a:pt x="605" y="243"/>
                  </a:lnTo>
                  <a:lnTo>
                    <a:pt x="190" y="443"/>
                  </a:lnTo>
                  <a:lnTo>
                    <a:pt x="297" y="136"/>
                  </a:lnTo>
                  <a:close/>
                </a:path>
              </a:pathLst>
            </a:cu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 dirty="0"/>
            </a:p>
          </p:txBody>
        </p:sp>
        <p:sp>
          <p:nvSpPr>
            <p:cNvPr id="501" name="Freeform 113"/>
            <p:cNvSpPr>
              <a:spLocks noEditPoints="1"/>
            </p:cNvSpPr>
            <p:nvPr userDrawn="1"/>
          </p:nvSpPr>
          <p:spPr bwMode="gray">
            <a:xfrm>
              <a:off x="8372476" y="3252788"/>
              <a:ext cx="1403350" cy="1035050"/>
            </a:xfrm>
            <a:custGeom>
              <a:avLst/>
              <a:gdLst>
                <a:gd name="T0" fmla="*/ 884 w 884"/>
                <a:gd name="T1" fmla="*/ 226 h 652"/>
                <a:gd name="T2" fmla="*/ 228 w 884"/>
                <a:gd name="T3" fmla="*/ 0 h 652"/>
                <a:gd name="T4" fmla="*/ 0 w 884"/>
                <a:gd name="T5" fmla="*/ 652 h 652"/>
                <a:gd name="T6" fmla="*/ 884 w 884"/>
                <a:gd name="T7" fmla="*/ 226 h 652"/>
                <a:gd name="T8" fmla="*/ 297 w 884"/>
                <a:gd name="T9" fmla="*/ 136 h 652"/>
                <a:gd name="T10" fmla="*/ 605 w 884"/>
                <a:gd name="T11" fmla="*/ 243 h 652"/>
                <a:gd name="T12" fmla="*/ 190 w 884"/>
                <a:gd name="T13" fmla="*/ 443 h 652"/>
                <a:gd name="T14" fmla="*/ 297 w 884"/>
                <a:gd name="T15" fmla="*/ 136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4" h="652">
                  <a:moveTo>
                    <a:pt x="884" y="226"/>
                  </a:moveTo>
                  <a:lnTo>
                    <a:pt x="228" y="0"/>
                  </a:lnTo>
                  <a:lnTo>
                    <a:pt x="0" y="652"/>
                  </a:lnTo>
                  <a:lnTo>
                    <a:pt x="884" y="226"/>
                  </a:lnTo>
                  <a:moveTo>
                    <a:pt x="297" y="136"/>
                  </a:moveTo>
                  <a:lnTo>
                    <a:pt x="605" y="243"/>
                  </a:lnTo>
                  <a:lnTo>
                    <a:pt x="190" y="443"/>
                  </a:lnTo>
                  <a:lnTo>
                    <a:pt x="297" y="13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02" name="Freeform 114"/>
            <p:cNvSpPr>
              <a:spLocks/>
            </p:cNvSpPr>
            <p:nvPr userDrawn="1"/>
          </p:nvSpPr>
          <p:spPr bwMode="gray">
            <a:xfrm>
              <a:off x="8405813" y="4202113"/>
              <a:ext cx="52388" cy="58738"/>
            </a:xfrm>
            <a:custGeom>
              <a:avLst/>
              <a:gdLst>
                <a:gd name="T0" fmla="*/ 33 w 33"/>
                <a:gd name="T1" fmla="*/ 28 h 37"/>
                <a:gd name="T2" fmla="*/ 13 w 33"/>
                <a:gd name="T3" fmla="*/ 37 h 37"/>
                <a:gd name="T4" fmla="*/ 0 w 33"/>
                <a:gd name="T5" fmla="*/ 9 h 37"/>
                <a:gd name="T6" fmla="*/ 18 w 33"/>
                <a:gd name="T7" fmla="*/ 0 h 37"/>
                <a:gd name="T8" fmla="*/ 33 w 33"/>
                <a:gd name="T9" fmla="*/ 2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7">
                  <a:moveTo>
                    <a:pt x="33" y="28"/>
                  </a:moveTo>
                  <a:lnTo>
                    <a:pt x="13" y="37"/>
                  </a:lnTo>
                  <a:lnTo>
                    <a:pt x="0" y="9"/>
                  </a:lnTo>
                  <a:lnTo>
                    <a:pt x="18" y="0"/>
                  </a:lnTo>
                  <a:lnTo>
                    <a:pt x="33" y="28"/>
                  </a:lnTo>
                  <a:close/>
                </a:path>
              </a:pathLst>
            </a:custGeom>
            <a:solidFill>
              <a:srgbClr val="005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03" name="Freeform 115"/>
            <p:cNvSpPr>
              <a:spLocks/>
            </p:cNvSpPr>
            <p:nvPr userDrawn="1"/>
          </p:nvSpPr>
          <p:spPr bwMode="gray">
            <a:xfrm>
              <a:off x="8464551" y="4173538"/>
              <a:ext cx="52388" cy="58738"/>
            </a:xfrm>
            <a:custGeom>
              <a:avLst/>
              <a:gdLst>
                <a:gd name="T0" fmla="*/ 33 w 33"/>
                <a:gd name="T1" fmla="*/ 28 h 37"/>
                <a:gd name="T2" fmla="*/ 15 w 33"/>
                <a:gd name="T3" fmla="*/ 37 h 37"/>
                <a:gd name="T4" fmla="*/ 0 w 33"/>
                <a:gd name="T5" fmla="*/ 9 h 37"/>
                <a:gd name="T6" fmla="*/ 20 w 33"/>
                <a:gd name="T7" fmla="*/ 0 h 37"/>
                <a:gd name="T8" fmla="*/ 33 w 33"/>
                <a:gd name="T9" fmla="*/ 2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7">
                  <a:moveTo>
                    <a:pt x="33" y="28"/>
                  </a:moveTo>
                  <a:lnTo>
                    <a:pt x="15" y="37"/>
                  </a:lnTo>
                  <a:lnTo>
                    <a:pt x="0" y="9"/>
                  </a:lnTo>
                  <a:lnTo>
                    <a:pt x="20" y="0"/>
                  </a:lnTo>
                  <a:lnTo>
                    <a:pt x="33" y="28"/>
                  </a:lnTo>
                  <a:close/>
                </a:path>
              </a:pathLst>
            </a:custGeom>
            <a:solidFill>
              <a:srgbClr val="005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04" name="Freeform 116"/>
            <p:cNvSpPr>
              <a:spLocks/>
            </p:cNvSpPr>
            <p:nvPr userDrawn="1"/>
          </p:nvSpPr>
          <p:spPr bwMode="gray">
            <a:xfrm>
              <a:off x="8526463" y="4144963"/>
              <a:ext cx="50800" cy="58738"/>
            </a:xfrm>
            <a:custGeom>
              <a:avLst/>
              <a:gdLst>
                <a:gd name="T0" fmla="*/ 32 w 32"/>
                <a:gd name="T1" fmla="*/ 28 h 37"/>
                <a:gd name="T2" fmla="*/ 14 w 32"/>
                <a:gd name="T3" fmla="*/ 37 h 37"/>
                <a:gd name="T4" fmla="*/ 0 w 32"/>
                <a:gd name="T5" fmla="*/ 9 h 37"/>
                <a:gd name="T6" fmla="*/ 18 w 32"/>
                <a:gd name="T7" fmla="*/ 0 h 37"/>
                <a:gd name="T8" fmla="*/ 32 w 32"/>
                <a:gd name="T9" fmla="*/ 2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7">
                  <a:moveTo>
                    <a:pt x="32" y="28"/>
                  </a:moveTo>
                  <a:lnTo>
                    <a:pt x="14" y="37"/>
                  </a:lnTo>
                  <a:lnTo>
                    <a:pt x="0" y="9"/>
                  </a:lnTo>
                  <a:lnTo>
                    <a:pt x="18" y="0"/>
                  </a:lnTo>
                  <a:lnTo>
                    <a:pt x="32" y="28"/>
                  </a:lnTo>
                  <a:close/>
                </a:path>
              </a:pathLst>
            </a:custGeom>
            <a:solidFill>
              <a:srgbClr val="005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05" name="Freeform 117"/>
            <p:cNvSpPr>
              <a:spLocks/>
            </p:cNvSpPr>
            <p:nvPr userDrawn="1"/>
          </p:nvSpPr>
          <p:spPr bwMode="gray">
            <a:xfrm>
              <a:off x="8585201" y="4116388"/>
              <a:ext cx="52388" cy="58738"/>
            </a:xfrm>
            <a:custGeom>
              <a:avLst/>
              <a:gdLst>
                <a:gd name="T0" fmla="*/ 33 w 33"/>
                <a:gd name="T1" fmla="*/ 28 h 37"/>
                <a:gd name="T2" fmla="*/ 14 w 33"/>
                <a:gd name="T3" fmla="*/ 37 h 37"/>
                <a:gd name="T4" fmla="*/ 0 w 33"/>
                <a:gd name="T5" fmla="*/ 9 h 37"/>
                <a:gd name="T6" fmla="*/ 19 w 33"/>
                <a:gd name="T7" fmla="*/ 0 h 37"/>
                <a:gd name="T8" fmla="*/ 33 w 33"/>
                <a:gd name="T9" fmla="*/ 2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7">
                  <a:moveTo>
                    <a:pt x="33" y="28"/>
                  </a:moveTo>
                  <a:lnTo>
                    <a:pt x="14" y="37"/>
                  </a:lnTo>
                  <a:lnTo>
                    <a:pt x="0" y="9"/>
                  </a:lnTo>
                  <a:lnTo>
                    <a:pt x="19" y="0"/>
                  </a:lnTo>
                  <a:lnTo>
                    <a:pt x="33" y="28"/>
                  </a:lnTo>
                  <a:close/>
                </a:path>
              </a:pathLst>
            </a:custGeom>
            <a:solidFill>
              <a:srgbClr val="005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06" name="Freeform 118"/>
            <p:cNvSpPr>
              <a:spLocks/>
            </p:cNvSpPr>
            <p:nvPr userDrawn="1"/>
          </p:nvSpPr>
          <p:spPr bwMode="gray">
            <a:xfrm>
              <a:off x="8645526" y="4084638"/>
              <a:ext cx="52388" cy="61913"/>
            </a:xfrm>
            <a:custGeom>
              <a:avLst/>
              <a:gdLst>
                <a:gd name="T0" fmla="*/ 33 w 33"/>
                <a:gd name="T1" fmla="*/ 30 h 39"/>
                <a:gd name="T2" fmla="*/ 14 w 33"/>
                <a:gd name="T3" fmla="*/ 39 h 39"/>
                <a:gd name="T4" fmla="*/ 0 w 33"/>
                <a:gd name="T5" fmla="*/ 9 h 39"/>
                <a:gd name="T6" fmla="*/ 19 w 33"/>
                <a:gd name="T7" fmla="*/ 0 h 39"/>
                <a:gd name="T8" fmla="*/ 33 w 33"/>
                <a:gd name="T9" fmla="*/ 3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9">
                  <a:moveTo>
                    <a:pt x="33" y="30"/>
                  </a:moveTo>
                  <a:lnTo>
                    <a:pt x="14" y="39"/>
                  </a:lnTo>
                  <a:lnTo>
                    <a:pt x="0" y="9"/>
                  </a:lnTo>
                  <a:lnTo>
                    <a:pt x="19" y="0"/>
                  </a:lnTo>
                  <a:lnTo>
                    <a:pt x="33" y="30"/>
                  </a:lnTo>
                  <a:close/>
                </a:path>
              </a:pathLst>
            </a:custGeom>
            <a:solidFill>
              <a:srgbClr val="005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07" name="Freeform 119"/>
            <p:cNvSpPr>
              <a:spLocks/>
            </p:cNvSpPr>
            <p:nvPr userDrawn="1"/>
          </p:nvSpPr>
          <p:spPr bwMode="gray">
            <a:xfrm>
              <a:off x="8707438" y="4056063"/>
              <a:ext cx="49213" cy="60325"/>
            </a:xfrm>
            <a:custGeom>
              <a:avLst/>
              <a:gdLst>
                <a:gd name="T0" fmla="*/ 31 w 31"/>
                <a:gd name="T1" fmla="*/ 29 h 38"/>
                <a:gd name="T2" fmla="*/ 13 w 31"/>
                <a:gd name="T3" fmla="*/ 38 h 38"/>
                <a:gd name="T4" fmla="*/ 0 w 31"/>
                <a:gd name="T5" fmla="*/ 9 h 38"/>
                <a:gd name="T6" fmla="*/ 18 w 31"/>
                <a:gd name="T7" fmla="*/ 0 h 38"/>
                <a:gd name="T8" fmla="*/ 31 w 31"/>
                <a:gd name="T9" fmla="*/ 2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8">
                  <a:moveTo>
                    <a:pt x="31" y="29"/>
                  </a:moveTo>
                  <a:lnTo>
                    <a:pt x="13" y="38"/>
                  </a:lnTo>
                  <a:lnTo>
                    <a:pt x="0" y="9"/>
                  </a:lnTo>
                  <a:lnTo>
                    <a:pt x="18" y="0"/>
                  </a:lnTo>
                  <a:lnTo>
                    <a:pt x="31" y="29"/>
                  </a:lnTo>
                  <a:close/>
                </a:path>
              </a:pathLst>
            </a:custGeom>
            <a:solidFill>
              <a:srgbClr val="005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08" name="Freeform 120"/>
            <p:cNvSpPr>
              <a:spLocks/>
            </p:cNvSpPr>
            <p:nvPr userDrawn="1"/>
          </p:nvSpPr>
          <p:spPr bwMode="gray">
            <a:xfrm>
              <a:off x="8766176" y="4027488"/>
              <a:ext cx="52388" cy="60325"/>
            </a:xfrm>
            <a:custGeom>
              <a:avLst/>
              <a:gdLst>
                <a:gd name="T0" fmla="*/ 33 w 33"/>
                <a:gd name="T1" fmla="*/ 28 h 38"/>
                <a:gd name="T2" fmla="*/ 14 w 33"/>
                <a:gd name="T3" fmla="*/ 38 h 38"/>
                <a:gd name="T4" fmla="*/ 0 w 33"/>
                <a:gd name="T5" fmla="*/ 9 h 38"/>
                <a:gd name="T6" fmla="*/ 18 w 33"/>
                <a:gd name="T7" fmla="*/ 0 h 38"/>
                <a:gd name="T8" fmla="*/ 33 w 33"/>
                <a:gd name="T9" fmla="*/ 2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8">
                  <a:moveTo>
                    <a:pt x="33" y="28"/>
                  </a:moveTo>
                  <a:lnTo>
                    <a:pt x="14" y="38"/>
                  </a:lnTo>
                  <a:lnTo>
                    <a:pt x="0" y="9"/>
                  </a:lnTo>
                  <a:lnTo>
                    <a:pt x="18" y="0"/>
                  </a:lnTo>
                  <a:lnTo>
                    <a:pt x="33" y="28"/>
                  </a:lnTo>
                  <a:close/>
                </a:path>
              </a:pathLst>
            </a:custGeom>
            <a:solidFill>
              <a:srgbClr val="005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09" name="Freeform 121"/>
            <p:cNvSpPr>
              <a:spLocks/>
            </p:cNvSpPr>
            <p:nvPr userDrawn="1"/>
          </p:nvSpPr>
          <p:spPr bwMode="gray">
            <a:xfrm>
              <a:off x="8826501" y="3998913"/>
              <a:ext cx="52388" cy="58738"/>
            </a:xfrm>
            <a:custGeom>
              <a:avLst/>
              <a:gdLst>
                <a:gd name="T0" fmla="*/ 33 w 33"/>
                <a:gd name="T1" fmla="*/ 28 h 37"/>
                <a:gd name="T2" fmla="*/ 13 w 33"/>
                <a:gd name="T3" fmla="*/ 37 h 37"/>
                <a:gd name="T4" fmla="*/ 0 w 33"/>
                <a:gd name="T5" fmla="*/ 9 h 37"/>
                <a:gd name="T6" fmla="*/ 19 w 33"/>
                <a:gd name="T7" fmla="*/ 0 h 37"/>
                <a:gd name="T8" fmla="*/ 33 w 33"/>
                <a:gd name="T9" fmla="*/ 2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7">
                  <a:moveTo>
                    <a:pt x="33" y="28"/>
                  </a:moveTo>
                  <a:lnTo>
                    <a:pt x="13" y="37"/>
                  </a:lnTo>
                  <a:lnTo>
                    <a:pt x="0" y="9"/>
                  </a:lnTo>
                  <a:lnTo>
                    <a:pt x="19" y="0"/>
                  </a:lnTo>
                  <a:lnTo>
                    <a:pt x="33" y="28"/>
                  </a:lnTo>
                  <a:close/>
                </a:path>
              </a:pathLst>
            </a:custGeom>
            <a:solidFill>
              <a:srgbClr val="005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10" name="Freeform 122"/>
            <p:cNvSpPr>
              <a:spLocks/>
            </p:cNvSpPr>
            <p:nvPr userDrawn="1"/>
          </p:nvSpPr>
          <p:spPr bwMode="gray">
            <a:xfrm>
              <a:off x="8886826" y="3970338"/>
              <a:ext cx="50800" cy="58738"/>
            </a:xfrm>
            <a:custGeom>
              <a:avLst/>
              <a:gdLst>
                <a:gd name="T0" fmla="*/ 32 w 32"/>
                <a:gd name="T1" fmla="*/ 28 h 37"/>
                <a:gd name="T2" fmla="*/ 14 w 32"/>
                <a:gd name="T3" fmla="*/ 37 h 37"/>
                <a:gd name="T4" fmla="*/ 0 w 32"/>
                <a:gd name="T5" fmla="*/ 9 h 37"/>
                <a:gd name="T6" fmla="*/ 19 w 32"/>
                <a:gd name="T7" fmla="*/ 0 h 37"/>
                <a:gd name="T8" fmla="*/ 32 w 32"/>
                <a:gd name="T9" fmla="*/ 2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7">
                  <a:moveTo>
                    <a:pt x="32" y="28"/>
                  </a:moveTo>
                  <a:lnTo>
                    <a:pt x="14" y="37"/>
                  </a:lnTo>
                  <a:lnTo>
                    <a:pt x="0" y="9"/>
                  </a:lnTo>
                  <a:lnTo>
                    <a:pt x="19" y="0"/>
                  </a:lnTo>
                  <a:lnTo>
                    <a:pt x="32" y="28"/>
                  </a:lnTo>
                  <a:close/>
                </a:path>
              </a:pathLst>
            </a:custGeom>
            <a:solidFill>
              <a:srgbClr val="005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11" name="Freeform 123"/>
            <p:cNvSpPr>
              <a:spLocks/>
            </p:cNvSpPr>
            <p:nvPr userDrawn="1"/>
          </p:nvSpPr>
          <p:spPr bwMode="gray">
            <a:xfrm>
              <a:off x="8947151" y="3941763"/>
              <a:ext cx="50800" cy="58738"/>
            </a:xfrm>
            <a:custGeom>
              <a:avLst/>
              <a:gdLst>
                <a:gd name="T0" fmla="*/ 32 w 32"/>
                <a:gd name="T1" fmla="*/ 28 h 37"/>
                <a:gd name="T2" fmla="*/ 14 w 32"/>
                <a:gd name="T3" fmla="*/ 37 h 37"/>
                <a:gd name="T4" fmla="*/ 0 w 32"/>
                <a:gd name="T5" fmla="*/ 9 h 37"/>
                <a:gd name="T6" fmla="*/ 18 w 32"/>
                <a:gd name="T7" fmla="*/ 0 h 37"/>
                <a:gd name="T8" fmla="*/ 32 w 32"/>
                <a:gd name="T9" fmla="*/ 2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7">
                  <a:moveTo>
                    <a:pt x="32" y="28"/>
                  </a:moveTo>
                  <a:lnTo>
                    <a:pt x="14" y="37"/>
                  </a:lnTo>
                  <a:lnTo>
                    <a:pt x="0" y="9"/>
                  </a:lnTo>
                  <a:lnTo>
                    <a:pt x="18" y="0"/>
                  </a:lnTo>
                  <a:lnTo>
                    <a:pt x="32" y="28"/>
                  </a:lnTo>
                  <a:close/>
                </a:path>
              </a:pathLst>
            </a:custGeom>
            <a:solidFill>
              <a:srgbClr val="005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12" name="Freeform 124"/>
            <p:cNvSpPr>
              <a:spLocks/>
            </p:cNvSpPr>
            <p:nvPr userDrawn="1"/>
          </p:nvSpPr>
          <p:spPr bwMode="gray">
            <a:xfrm>
              <a:off x="9005888" y="3913188"/>
              <a:ext cx="52388" cy="58738"/>
            </a:xfrm>
            <a:custGeom>
              <a:avLst/>
              <a:gdLst>
                <a:gd name="T0" fmla="*/ 33 w 33"/>
                <a:gd name="T1" fmla="*/ 28 h 37"/>
                <a:gd name="T2" fmla="*/ 14 w 33"/>
                <a:gd name="T3" fmla="*/ 37 h 37"/>
                <a:gd name="T4" fmla="*/ 0 w 33"/>
                <a:gd name="T5" fmla="*/ 9 h 37"/>
                <a:gd name="T6" fmla="*/ 20 w 33"/>
                <a:gd name="T7" fmla="*/ 0 h 37"/>
                <a:gd name="T8" fmla="*/ 33 w 33"/>
                <a:gd name="T9" fmla="*/ 2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7">
                  <a:moveTo>
                    <a:pt x="33" y="28"/>
                  </a:moveTo>
                  <a:lnTo>
                    <a:pt x="14" y="37"/>
                  </a:lnTo>
                  <a:lnTo>
                    <a:pt x="0" y="9"/>
                  </a:lnTo>
                  <a:lnTo>
                    <a:pt x="20" y="0"/>
                  </a:lnTo>
                  <a:lnTo>
                    <a:pt x="33" y="28"/>
                  </a:lnTo>
                  <a:close/>
                </a:path>
              </a:pathLst>
            </a:custGeom>
            <a:solidFill>
              <a:srgbClr val="005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13" name="Freeform 125"/>
            <p:cNvSpPr>
              <a:spLocks/>
            </p:cNvSpPr>
            <p:nvPr userDrawn="1"/>
          </p:nvSpPr>
          <p:spPr bwMode="gray">
            <a:xfrm>
              <a:off x="9067801" y="3883025"/>
              <a:ext cx="50800" cy="60325"/>
            </a:xfrm>
            <a:custGeom>
              <a:avLst/>
              <a:gdLst>
                <a:gd name="T0" fmla="*/ 32 w 32"/>
                <a:gd name="T1" fmla="*/ 29 h 38"/>
                <a:gd name="T2" fmla="*/ 14 w 32"/>
                <a:gd name="T3" fmla="*/ 38 h 38"/>
                <a:gd name="T4" fmla="*/ 0 w 32"/>
                <a:gd name="T5" fmla="*/ 9 h 38"/>
                <a:gd name="T6" fmla="*/ 18 w 32"/>
                <a:gd name="T7" fmla="*/ 0 h 38"/>
                <a:gd name="T8" fmla="*/ 32 w 32"/>
                <a:gd name="T9" fmla="*/ 2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8">
                  <a:moveTo>
                    <a:pt x="32" y="29"/>
                  </a:moveTo>
                  <a:lnTo>
                    <a:pt x="14" y="38"/>
                  </a:lnTo>
                  <a:lnTo>
                    <a:pt x="0" y="9"/>
                  </a:lnTo>
                  <a:lnTo>
                    <a:pt x="18" y="0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rgbClr val="005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14" name="Freeform 126"/>
            <p:cNvSpPr>
              <a:spLocks/>
            </p:cNvSpPr>
            <p:nvPr userDrawn="1"/>
          </p:nvSpPr>
          <p:spPr bwMode="gray">
            <a:xfrm>
              <a:off x="9128126" y="3852863"/>
              <a:ext cx="50800" cy="60325"/>
            </a:xfrm>
            <a:custGeom>
              <a:avLst/>
              <a:gdLst>
                <a:gd name="T0" fmla="*/ 32 w 32"/>
                <a:gd name="T1" fmla="*/ 29 h 38"/>
                <a:gd name="T2" fmla="*/ 13 w 32"/>
                <a:gd name="T3" fmla="*/ 38 h 38"/>
                <a:gd name="T4" fmla="*/ 0 w 32"/>
                <a:gd name="T5" fmla="*/ 10 h 38"/>
                <a:gd name="T6" fmla="*/ 18 w 32"/>
                <a:gd name="T7" fmla="*/ 0 h 38"/>
                <a:gd name="T8" fmla="*/ 32 w 32"/>
                <a:gd name="T9" fmla="*/ 2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8">
                  <a:moveTo>
                    <a:pt x="32" y="29"/>
                  </a:moveTo>
                  <a:lnTo>
                    <a:pt x="13" y="38"/>
                  </a:lnTo>
                  <a:lnTo>
                    <a:pt x="0" y="10"/>
                  </a:lnTo>
                  <a:lnTo>
                    <a:pt x="18" y="0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rgbClr val="005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15" name="Freeform 127"/>
            <p:cNvSpPr>
              <a:spLocks/>
            </p:cNvSpPr>
            <p:nvPr userDrawn="1"/>
          </p:nvSpPr>
          <p:spPr bwMode="gray">
            <a:xfrm>
              <a:off x="9186863" y="3824288"/>
              <a:ext cx="52388" cy="60325"/>
            </a:xfrm>
            <a:custGeom>
              <a:avLst/>
              <a:gdLst>
                <a:gd name="T0" fmla="*/ 33 w 33"/>
                <a:gd name="T1" fmla="*/ 29 h 38"/>
                <a:gd name="T2" fmla="*/ 14 w 33"/>
                <a:gd name="T3" fmla="*/ 38 h 38"/>
                <a:gd name="T4" fmla="*/ 0 w 33"/>
                <a:gd name="T5" fmla="*/ 9 h 38"/>
                <a:gd name="T6" fmla="*/ 20 w 33"/>
                <a:gd name="T7" fmla="*/ 0 h 38"/>
                <a:gd name="T8" fmla="*/ 33 w 33"/>
                <a:gd name="T9" fmla="*/ 2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8">
                  <a:moveTo>
                    <a:pt x="33" y="29"/>
                  </a:moveTo>
                  <a:lnTo>
                    <a:pt x="14" y="38"/>
                  </a:lnTo>
                  <a:lnTo>
                    <a:pt x="0" y="9"/>
                  </a:lnTo>
                  <a:lnTo>
                    <a:pt x="20" y="0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rgbClr val="005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16" name="Freeform 128"/>
            <p:cNvSpPr>
              <a:spLocks/>
            </p:cNvSpPr>
            <p:nvPr userDrawn="1"/>
          </p:nvSpPr>
          <p:spPr bwMode="gray">
            <a:xfrm>
              <a:off x="9247188" y="3795713"/>
              <a:ext cx="52388" cy="60325"/>
            </a:xfrm>
            <a:custGeom>
              <a:avLst/>
              <a:gdLst>
                <a:gd name="T0" fmla="*/ 33 w 33"/>
                <a:gd name="T1" fmla="*/ 29 h 38"/>
                <a:gd name="T2" fmla="*/ 15 w 33"/>
                <a:gd name="T3" fmla="*/ 38 h 38"/>
                <a:gd name="T4" fmla="*/ 0 w 33"/>
                <a:gd name="T5" fmla="*/ 9 h 38"/>
                <a:gd name="T6" fmla="*/ 19 w 33"/>
                <a:gd name="T7" fmla="*/ 0 h 38"/>
                <a:gd name="T8" fmla="*/ 33 w 33"/>
                <a:gd name="T9" fmla="*/ 2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8">
                  <a:moveTo>
                    <a:pt x="33" y="29"/>
                  </a:moveTo>
                  <a:lnTo>
                    <a:pt x="15" y="38"/>
                  </a:lnTo>
                  <a:lnTo>
                    <a:pt x="0" y="9"/>
                  </a:lnTo>
                  <a:lnTo>
                    <a:pt x="19" y="0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rgbClr val="005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17" name="Freeform 129"/>
            <p:cNvSpPr>
              <a:spLocks/>
            </p:cNvSpPr>
            <p:nvPr userDrawn="1"/>
          </p:nvSpPr>
          <p:spPr bwMode="gray">
            <a:xfrm>
              <a:off x="9307513" y="3767138"/>
              <a:ext cx="50800" cy="60325"/>
            </a:xfrm>
            <a:custGeom>
              <a:avLst/>
              <a:gdLst>
                <a:gd name="T0" fmla="*/ 32 w 32"/>
                <a:gd name="T1" fmla="*/ 28 h 38"/>
                <a:gd name="T2" fmla="*/ 14 w 32"/>
                <a:gd name="T3" fmla="*/ 38 h 38"/>
                <a:gd name="T4" fmla="*/ 0 w 32"/>
                <a:gd name="T5" fmla="*/ 9 h 38"/>
                <a:gd name="T6" fmla="*/ 19 w 32"/>
                <a:gd name="T7" fmla="*/ 0 h 38"/>
                <a:gd name="T8" fmla="*/ 32 w 32"/>
                <a:gd name="T9" fmla="*/ 2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8">
                  <a:moveTo>
                    <a:pt x="32" y="28"/>
                  </a:moveTo>
                  <a:lnTo>
                    <a:pt x="14" y="38"/>
                  </a:lnTo>
                  <a:lnTo>
                    <a:pt x="0" y="9"/>
                  </a:lnTo>
                  <a:lnTo>
                    <a:pt x="19" y="0"/>
                  </a:lnTo>
                  <a:lnTo>
                    <a:pt x="32" y="28"/>
                  </a:lnTo>
                  <a:close/>
                </a:path>
              </a:pathLst>
            </a:custGeom>
            <a:solidFill>
              <a:srgbClr val="005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18" name="Freeform 130"/>
            <p:cNvSpPr>
              <a:spLocks/>
            </p:cNvSpPr>
            <p:nvPr userDrawn="1"/>
          </p:nvSpPr>
          <p:spPr bwMode="gray">
            <a:xfrm>
              <a:off x="9367838" y="3738563"/>
              <a:ext cx="52388" cy="58738"/>
            </a:xfrm>
            <a:custGeom>
              <a:avLst/>
              <a:gdLst>
                <a:gd name="T0" fmla="*/ 33 w 33"/>
                <a:gd name="T1" fmla="*/ 28 h 37"/>
                <a:gd name="T2" fmla="*/ 14 w 33"/>
                <a:gd name="T3" fmla="*/ 37 h 37"/>
                <a:gd name="T4" fmla="*/ 0 w 33"/>
                <a:gd name="T5" fmla="*/ 9 h 37"/>
                <a:gd name="T6" fmla="*/ 19 w 33"/>
                <a:gd name="T7" fmla="*/ 0 h 37"/>
                <a:gd name="T8" fmla="*/ 33 w 33"/>
                <a:gd name="T9" fmla="*/ 2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7">
                  <a:moveTo>
                    <a:pt x="33" y="28"/>
                  </a:moveTo>
                  <a:lnTo>
                    <a:pt x="14" y="37"/>
                  </a:lnTo>
                  <a:lnTo>
                    <a:pt x="0" y="9"/>
                  </a:lnTo>
                  <a:lnTo>
                    <a:pt x="19" y="0"/>
                  </a:lnTo>
                  <a:lnTo>
                    <a:pt x="33" y="28"/>
                  </a:lnTo>
                  <a:close/>
                </a:path>
              </a:pathLst>
            </a:custGeom>
            <a:solidFill>
              <a:srgbClr val="005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19" name="Freeform 131"/>
            <p:cNvSpPr>
              <a:spLocks/>
            </p:cNvSpPr>
            <p:nvPr userDrawn="1"/>
          </p:nvSpPr>
          <p:spPr bwMode="gray">
            <a:xfrm>
              <a:off x="9426576" y="3709988"/>
              <a:ext cx="52388" cy="58738"/>
            </a:xfrm>
            <a:custGeom>
              <a:avLst/>
              <a:gdLst>
                <a:gd name="T0" fmla="*/ 33 w 33"/>
                <a:gd name="T1" fmla="*/ 28 h 37"/>
                <a:gd name="T2" fmla="*/ 15 w 33"/>
                <a:gd name="T3" fmla="*/ 37 h 37"/>
                <a:gd name="T4" fmla="*/ 0 w 33"/>
                <a:gd name="T5" fmla="*/ 9 h 37"/>
                <a:gd name="T6" fmla="*/ 20 w 33"/>
                <a:gd name="T7" fmla="*/ 0 h 37"/>
                <a:gd name="T8" fmla="*/ 33 w 33"/>
                <a:gd name="T9" fmla="*/ 2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7">
                  <a:moveTo>
                    <a:pt x="33" y="28"/>
                  </a:moveTo>
                  <a:lnTo>
                    <a:pt x="15" y="37"/>
                  </a:lnTo>
                  <a:lnTo>
                    <a:pt x="0" y="9"/>
                  </a:lnTo>
                  <a:lnTo>
                    <a:pt x="20" y="0"/>
                  </a:lnTo>
                  <a:lnTo>
                    <a:pt x="33" y="28"/>
                  </a:lnTo>
                  <a:close/>
                </a:path>
              </a:pathLst>
            </a:custGeom>
            <a:solidFill>
              <a:srgbClr val="005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20" name="Freeform 132"/>
            <p:cNvSpPr>
              <a:spLocks/>
            </p:cNvSpPr>
            <p:nvPr userDrawn="1"/>
          </p:nvSpPr>
          <p:spPr bwMode="gray">
            <a:xfrm>
              <a:off x="9488488" y="3681413"/>
              <a:ext cx="50800" cy="58738"/>
            </a:xfrm>
            <a:custGeom>
              <a:avLst/>
              <a:gdLst>
                <a:gd name="T0" fmla="*/ 32 w 32"/>
                <a:gd name="T1" fmla="*/ 28 h 37"/>
                <a:gd name="T2" fmla="*/ 14 w 32"/>
                <a:gd name="T3" fmla="*/ 37 h 37"/>
                <a:gd name="T4" fmla="*/ 0 w 32"/>
                <a:gd name="T5" fmla="*/ 8 h 37"/>
                <a:gd name="T6" fmla="*/ 18 w 32"/>
                <a:gd name="T7" fmla="*/ 0 h 37"/>
                <a:gd name="T8" fmla="*/ 32 w 32"/>
                <a:gd name="T9" fmla="*/ 2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7">
                  <a:moveTo>
                    <a:pt x="32" y="28"/>
                  </a:moveTo>
                  <a:lnTo>
                    <a:pt x="14" y="37"/>
                  </a:lnTo>
                  <a:lnTo>
                    <a:pt x="0" y="8"/>
                  </a:lnTo>
                  <a:lnTo>
                    <a:pt x="18" y="0"/>
                  </a:lnTo>
                  <a:lnTo>
                    <a:pt x="32" y="28"/>
                  </a:lnTo>
                  <a:close/>
                </a:path>
              </a:pathLst>
            </a:custGeom>
            <a:solidFill>
              <a:srgbClr val="005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21" name="Freeform 133"/>
            <p:cNvSpPr>
              <a:spLocks/>
            </p:cNvSpPr>
            <p:nvPr userDrawn="1"/>
          </p:nvSpPr>
          <p:spPr bwMode="gray">
            <a:xfrm>
              <a:off x="9548813" y="3651250"/>
              <a:ext cx="52388" cy="58738"/>
            </a:xfrm>
            <a:custGeom>
              <a:avLst/>
              <a:gdLst>
                <a:gd name="T0" fmla="*/ 33 w 33"/>
                <a:gd name="T1" fmla="*/ 29 h 37"/>
                <a:gd name="T2" fmla="*/ 13 w 33"/>
                <a:gd name="T3" fmla="*/ 37 h 37"/>
                <a:gd name="T4" fmla="*/ 0 w 33"/>
                <a:gd name="T5" fmla="*/ 9 h 37"/>
                <a:gd name="T6" fmla="*/ 18 w 33"/>
                <a:gd name="T7" fmla="*/ 0 h 37"/>
                <a:gd name="T8" fmla="*/ 33 w 33"/>
                <a:gd name="T9" fmla="*/ 2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7">
                  <a:moveTo>
                    <a:pt x="33" y="29"/>
                  </a:moveTo>
                  <a:lnTo>
                    <a:pt x="13" y="37"/>
                  </a:lnTo>
                  <a:lnTo>
                    <a:pt x="0" y="9"/>
                  </a:lnTo>
                  <a:lnTo>
                    <a:pt x="18" y="0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rgbClr val="005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22" name="Freeform 134"/>
            <p:cNvSpPr>
              <a:spLocks/>
            </p:cNvSpPr>
            <p:nvPr userDrawn="1"/>
          </p:nvSpPr>
          <p:spPr bwMode="gray">
            <a:xfrm>
              <a:off x="9607551" y="3622675"/>
              <a:ext cx="52388" cy="58738"/>
            </a:xfrm>
            <a:custGeom>
              <a:avLst/>
              <a:gdLst>
                <a:gd name="T0" fmla="*/ 33 w 33"/>
                <a:gd name="T1" fmla="*/ 28 h 37"/>
                <a:gd name="T2" fmla="*/ 15 w 33"/>
                <a:gd name="T3" fmla="*/ 37 h 37"/>
                <a:gd name="T4" fmla="*/ 0 w 33"/>
                <a:gd name="T5" fmla="*/ 9 h 37"/>
                <a:gd name="T6" fmla="*/ 20 w 33"/>
                <a:gd name="T7" fmla="*/ 0 h 37"/>
                <a:gd name="T8" fmla="*/ 33 w 33"/>
                <a:gd name="T9" fmla="*/ 2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7">
                  <a:moveTo>
                    <a:pt x="33" y="28"/>
                  </a:moveTo>
                  <a:lnTo>
                    <a:pt x="15" y="37"/>
                  </a:lnTo>
                  <a:lnTo>
                    <a:pt x="0" y="9"/>
                  </a:lnTo>
                  <a:lnTo>
                    <a:pt x="20" y="0"/>
                  </a:lnTo>
                  <a:lnTo>
                    <a:pt x="33" y="28"/>
                  </a:lnTo>
                  <a:close/>
                </a:path>
              </a:pathLst>
            </a:custGeom>
            <a:solidFill>
              <a:srgbClr val="005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23" name="Freeform 135"/>
            <p:cNvSpPr>
              <a:spLocks/>
            </p:cNvSpPr>
            <p:nvPr userDrawn="1"/>
          </p:nvSpPr>
          <p:spPr bwMode="gray">
            <a:xfrm>
              <a:off x="9669463" y="3592513"/>
              <a:ext cx="50800" cy="60325"/>
            </a:xfrm>
            <a:custGeom>
              <a:avLst/>
              <a:gdLst>
                <a:gd name="T0" fmla="*/ 32 w 32"/>
                <a:gd name="T1" fmla="*/ 29 h 38"/>
                <a:gd name="T2" fmla="*/ 14 w 32"/>
                <a:gd name="T3" fmla="*/ 38 h 38"/>
                <a:gd name="T4" fmla="*/ 0 w 32"/>
                <a:gd name="T5" fmla="*/ 10 h 38"/>
                <a:gd name="T6" fmla="*/ 18 w 32"/>
                <a:gd name="T7" fmla="*/ 0 h 38"/>
                <a:gd name="T8" fmla="*/ 32 w 32"/>
                <a:gd name="T9" fmla="*/ 2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8">
                  <a:moveTo>
                    <a:pt x="32" y="29"/>
                  </a:moveTo>
                  <a:lnTo>
                    <a:pt x="14" y="38"/>
                  </a:lnTo>
                  <a:lnTo>
                    <a:pt x="0" y="10"/>
                  </a:lnTo>
                  <a:lnTo>
                    <a:pt x="18" y="0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rgbClr val="005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24" name="Freeform 136"/>
            <p:cNvSpPr>
              <a:spLocks/>
            </p:cNvSpPr>
            <p:nvPr userDrawn="1"/>
          </p:nvSpPr>
          <p:spPr bwMode="gray">
            <a:xfrm>
              <a:off x="8372476" y="3711575"/>
              <a:ext cx="1233488" cy="590550"/>
            </a:xfrm>
            <a:custGeom>
              <a:avLst/>
              <a:gdLst>
                <a:gd name="T0" fmla="*/ 5 w 777"/>
                <a:gd name="T1" fmla="*/ 372 h 372"/>
                <a:gd name="T2" fmla="*/ 0 w 777"/>
                <a:gd name="T3" fmla="*/ 363 h 372"/>
                <a:gd name="T4" fmla="*/ 752 w 777"/>
                <a:gd name="T5" fmla="*/ 0 h 372"/>
                <a:gd name="T6" fmla="*/ 777 w 777"/>
                <a:gd name="T7" fmla="*/ 0 h 372"/>
                <a:gd name="T8" fmla="*/ 5 w 777"/>
                <a:gd name="T9" fmla="*/ 372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7" h="372">
                  <a:moveTo>
                    <a:pt x="5" y="372"/>
                  </a:moveTo>
                  <a:lnTo>
                    <a:pt x="0" y="363"/>
                  </a:lnTo>
                  <a:lnTo>
                    <a:pt x="752" y="0"/>
                  </a:lnTo>
                  <a:lnTo>
                    <a:pt x="777" y="0"/>
                  </a:lnTo>
                  <a:lnTo>
                    <a:pt x="5" y="372"/>
                  </a:lnTo>
                  <a:close/>
                </a:path>
              </a:pathLst>
            </a:custGeom>
            <a:solidFill>
              <a:srgbClr val="0086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25" name="Freeform 137"/>
            <p:cNvSpPr>
              <a:spLocks/>
            </p:cNvSpPr>
            <p:nvPr userDrawn="1"/>
          </p:nvSpPr>
          <p:spPr bwMode="gray">
            <a:xfrm>
              <a:off x="8734426" y="3252788"/>
              <a:ext cx="109538" cy="36513"/>
            </a:xfrm>
            <a:custGeom>
              <a:avLst/>
              <a:gdLst>
                <a:gd name="T0" fmla="*/ 0 w 69"/>
                <a:gd name="T1" fmla="*/ 0 h 23"/>
                <a:gd name="T2" fmla="*/ 0 w 69"/>
                <a:gd name="T3" fmla="*/ 0 h 23"/>
                <a:gd name="T4" fmla="*/ 69 w 69"/>
                <a:gd name="T5" fmla="*/ 23 h 23"/>
                <a:gd name="T6" fmla="*/ 69 w 69"/>
                <a:gd name="T7" fmla="*/ 23 h 23"/>
                <a:gd name="T8" fmla="*/ 0 w 69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23">
                  <a:moveTo>
                    <a:pt x="0" y="0"/>
                  </a:moveTo>
                  <a:lnTo>
                    <a:pt x="0" y="0"/>
                  </a:lnTo>
                  <a:lnTo>
                    <a:pt x="69" y="23"/>
                  </a:lnTo>
                  <a:lnTo>
                    <a:pt x="69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291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26" name="Freeform 138"/>
            <p:cNvSpPr>
              <a:spLocks/>
            </p:cNvSpPr>
            <p:nvPr userDrawn="1"/>
          </p:nvSpPr>
          <p:spPr bwMode="gray">
            <a:xfrm>
              <a:off x="8734426" y="3252788"/>
              <a:ext cx="109538" cy="36513"/>
            </a:xfrm>
            <a:custGeom>
              <a:avLst/>
              <a:gdLst>
                <a:gd name="T0" fmla="*/ 0 w 69"/>
                <a:gd name="T1" fmla="*/ 0 h 23"/>
                <a:gd name="T2" fmla="*/ 0 w 69"/>
                <a:gd name="T3" fmla="*/ 0 h 23"/>
                <a:gd name="T4" fmla="*/ 69 w 69"/>
                <a:gd name="T5" fmla="*/ 23 h 23"/>
                <a:gd name="T6" fmla="*/ 69 w 69"/>
                <a:gd name="T7" fmla="*/ 23 h 23"/>
                <a:gd name="T8" fmla="*/ 0 w 69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23">
                  <a:moveTo>
                    <a:pt x="0" y="0"/>
                  </a:moveTo>
                  <a:lnTo>
                    <a:pt x="0" y="0"/>
                  </a:lnTo>
                  <a:lnTo>
                    <a:pt x="69" y="23"/>
                  </a:lnTo>
                  <a:lnTo>
                    <a:pt x="69" y="2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27" name="Freeform 139"/>
            <p:cNvSpPr>
              <a:spLocks/>
            </p:cNvSpPr>
            <p:nvPr userDrawn="1"/>
          </p:nvSpPr>
          <p:spPr bwMode="gray">
            <a:xfrm>
              <a:off x="8734426" y="3252788"/>
              <a:ext cx="134938" cy="211138"/>
            </a:xfrm>
            <a:custGeom>
              <a:avLst/>
              <a:gdLst>
                <a:gd name="T0" fmla="*/ 0 w 85"/>
                <a:gd name="T1" fmla="*/ 0 h 133"/>
                <a:gd name="T2" fmla="*/ 74 w 85"/>
                <a:gd name="T3" fmla="*/ 133 h 133"/>
                <a:gd name="T4" fmla="*/ 85 w 85"/>
                <a:gd name="T5" fmla="*/ 75 h 133"/>
                <a:gd name="T6" fmla="*/ 69 w 85"/>
                <a:gd name="T7" fmla="*/ 23 h 133"/>
                <a:gd name="T8" fmla="*/ 0 w 85"/>
                <a:gd name="T9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133">
                  <a:moveTo>
                    <a:pt x="0" y="0"/>
                  </a:moveTo>
                  <a:lnTo>
                    <a:pt x="74" y="133"/>
                  </a:lnTo>
                  <a:lnTo>
                    <a:pt x="85" y="75"/>
                  </a:lnTo>
                  <a:lnTo>
                    <a:pt x="69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28" name="Freeform 140"/>
            <p:cNvSpPr>
              <a:spLocks/>
            </p:cNvSpPr>
            <p:nvPr userDrawn="1"/>
          </p:nvSpPr>
          <p:spPr bwMode="gray">
            <a:xfrm>
              <a:off x="8734426" y="3252788"/>
              <a:ext cx="134938" cy="211138"/>
            </a:xfrm>
            <a:custGeom>
              <a:avLst/>
              <a:gdLst>
                <a:gd name="T0" fmla="*/ 0 w 85"/>
                <a:gd name="T1" fmla="*/ 0 h 133"/>
                <a:gd name="T2" fmla="*/ 74 w 85"/>
                <a:gd name="T3" fmla="*/ 133 h 133"/>
                <a:gd name="T4" fmla="*/ 85 w 85"/>
                <a:gd name="T5" fmla="*/ 75 h 133"/>
                <a:gd name="T6" fmla="*/ 69 w 85"/>
                <a:gd name="T7" fmla="*/ 23 h 133"/>
                <a:gd name="T8" fmla="*/ 0 w 85"/>
                <a:gd name="T9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133">
                  <a:moveTo>
                    <a:pt x="0" y="0"/>
                  </a:moveTo>
                  <a:lnTo>
                    <a:pt x="74" y="133"/>
                  </a:lnTo>
                  <a:lnTo>
                    <a:pt x="85" y="75"/>
                  </a:lnTo>
                  <a:lnTo>
                    <a:pt x="69" y="2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29" name="Freeform 150"/>
            <p:cNvSpPr>
              <a:spLocks/>
            </p:cNvSpPr>
            <p:nvPr userDrawn="1"/>
          </p:nvSpPr>
          <p:spPr bwMode="gray">
            <a:xfrm>
              <a:off x="8634413" y="5446713"/>
              <a:ext cx="463550" cy="623888"/>
            </a:xfrm>
            <a:custGeom>
              <a:avLst/>
              <a:gdLst>
                <a:gd name="T0" fmla="*/ 201 w 257"/>
                <a:gd name="T1" fmla="*/ 3 h 348"/>
                <a:gd name="T2" fmla="*/ 171 w 257"/>
                <a:gd name="T3" fmla="*/ 43 h 348"/>
                <a:gd name="T4" fmla="*/ 245 w 257"/>
                <a:gd name="T5" fmla="*/ 322 h 348"/>
                <a:gd name="T6" fmla="*/ 257 w 257"/>
                <a:gd name="T7" fmla="*/ 329 h 348"/>
                <a:gd name="T8" fmla="*/ 109 w 257"/>
                <a:gd name="T9" fmla="*/ 318 h 348"/>
                <a:gd name="T10" fmla="*/ 47 w 257"/>
                <a:gd name="T11" fmla="*/ 87 h 348"/>
                <a:gd name="T12" fmla="*/ 201 w 257"/>
                <a:gd name="T13" fmla="*/ 3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7" h="348">
                  <a:moveTo>
                    <a:pt x="201" y="3"/>
                  </a:moveTo>
                  <a:cubicBezTo>
                    <a:pt x="190" y="15"/>
                    <a:pt x="179" y="28"/>
                    <a:pt x="171" y="43"/>
                  </a:cubicBezTo>
                  <a:cubicBezTo>
                    <a:pt x="114" y="141"/>
                    <a:pt x="147" y="266"/>
                    <a:pt x="245" y="322"/>
                  </a:cubicBezTo>
                  <a:cubicBezTo>
                    <a:pt x="249" y="325"/>
                    <a:pt x="253" y="327"/>
                    <a:pt x="257" y="329"/>
                  </a:cubicBezTo>
                  <a:cubicBezTo>
                    <a:pt x="210" y="348"/>
                    <a:pt x="156" y="346"/>
                    <a:pt x="109" y="318"/>
                  </a:cubicBezTo>
                  <a:cubicBezTo>
                    <a:pt x="28" y="271"/>
                    <a:pt x="0" y="168"/>
                    <a:pt x="47" y="87"/>
                  </a:cubicBezTo>
                  <a:cubicBezTo>
                    <a:pt x="80" y="30"/>
                    <a:pt x="140" y="0"/>
                    <a:pt x="201" y="3"/>
                  </a:cubicBezTo>
                </a:path>
              </a:pathLst>
            </a:custGeom>
            <a:solidFill>
              <a:srgbClr val="00A8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30" name="Freeform 151"/>
            <p:cNvSpPr>
              <a:spLocks noEditPoints="1"/>
            </p:cNvSpPr>
            <p:nvPr userDrawn="1"/>
          </p:nvSpPr>
          <p:spPr bwMode="gray">
            <a:xfrm>
              <a:off x="8702676" y="5491163"/>
              <a:ext cx="561975" cy="528638"/>
            </a:xfrm>
            <a:custGeom>
              <a:avLst/>
              <a:gdLst>
                <a:gd name="T0" fmla="*/ 160 w 311"/>
                <a:gd name="T1" fmla="*/ 63 h 294"/>
                <a:gd name="T2" fmla="*/ 137 w 311"/>
                <a:gd name="T3" fmla="*/ 9 h 294"/>
                <a:gd name="T4" fmla="*/ 133 w 311"/>
                <a:gd name="T5" fmla="*/ 67 h 294"/>
                <a:gd name="T6" fmla="*/ 178 w 311"/>
                <a:gd name="T7" fmla="*/ 44 h 294"/>
                <a:gd name="T8" fmla="*/ 133 w 311"/>
                <a:gd name="T9" fmla="*/ 120 h 294"/>
                <a:gd name="T10" fmla="*/ 178 w 311"/>
                <a:gd name="T11" fmla="*/ 174 h 294"/>
                <a:gd name="T12" fmla="*/ 142 w 311"/>
                <a:gd name="T13" fmla="*/ 174 h 294"/>
                <a:gd name="T14" fmla="*/ 236 w 311"/>
                <a:gd name="T15" fmla="*/ 0 h 294"/>
                <a:gd name="T16" fmla="*/ 208 w 311"/>
                <a:gd name="T17" fmla="*/ 72 h 294"/>
                <a:gd name="T18" fmla="*/ 236 w 311"/>
                <a:gd name="T19" fmla="*/ 0 h 294"/>
                <a:gd name="T20" fmla="*/ 236 w 311"/>
                <a:gd name="T21" fmla="*/ 9 h 294"/>
                <a:gd name="T22" fmla="*/ 199 w 311"/>
                <a:gd name="T23" fmla="*/ 120 h 294"/>
                <a:gd name="T24" fmla="*/ 245 w 311"/>
                <a:gd name="T25" fmla="*/ 174 h 294"/>
                <a:gd name="T26" fmla="*/ 208 w 311"/>
                <a:gd name="T27" fmla="*/ 174 h 294"/>
                <a:gd name="T28" fmla="*/ 240 w 311"/>
                <a:gd name="T29" fmla="*/ 261 h 294"/>
                <a:gd name="T30" fmla="*/ 227 w 311"/>
                <a:gd name="T31" fmla="*/ 222 h 294"/>
                <a:gd name="T32" fmla="*/ 217 w 311"/>
                <a:gd name="T33" fmla="*/ 231 h 294"/>
                <a:gd name="T34" fmla="*/ 204 w 311"/>
                <a:gd name="T35" fmla="*/ 294 h 294"/>
                <a:gd name="T36" fmla="*/ 244 w 311"/>
                <a:gd name="T37" fmla="*/ 291 h 294"/>
                <a:gd name="T38" fmla="*/ 302 w 311"/>
                <a:gd name="T39" fmla="*/ 62 h 294"/>
                <a:gd name="T40" fmla="*/ 284 w 311"/>
                <a:gd name="T41" fmla="*/ 36 h 294"/>
                <a:gd name="T42" fmla="*/ 270 w 311"/>
                <a:gd name="T43" fmla="*/ 72 h 294"/>
                <a:gd name="T44" fmla="*/ 307 w 311"/>
                <a:gd name="T45" fmla="*/ 150 h 294"/>
                <a:gd name="T46" fmla="*/ 293 w 311"/>
                <a:gd name="T47" fmla="*/ 111 h 294"/>
                <a:gd name="T48" fmla="*/ 284 w 311"/>
                <a:gd name="T49" fmla="*/ 120 h 294"/>
                <a:gd name="T50" fmla="*/ 270 w 311"/>
                <a:gd name="T51" fmla="*/ 183 h 294"/>
                <a:gd name="T52" fmla="*/ 307 w 311"/>
                <a:gd name="T53" fmla="*/ 150 h 294"/>
                <a:gd name="T54" fmla="*/ 266 w 311"/>
                <a:gd name="T55" fmla="*/ 231 h 294"/>
                <a:gd name="T56" fmla="*/ 302 w 311"/>
                <a:gd name="T57" fmla="*/ 231 h 294"/>
                <a:gd name="T58" fmla="*/ 36 w 311"/>
                <a:gd name="T59" fmla="*/ 44 h 294"/>
                <a:gd name="T60" fmla="*/ 18 w 311"/>
                <a:gd name="T61" fmla="*/ 48 h 294"/>
                <a:gd name="T62" fmla="*/ 4 w 311"/>
                <a:gd name="T63" fmla="*/ 72 h 294"/>
                <a:gd name="T64" fmla="*/ 41 w 311"/>
                <a:gd name="T65" fmla="*/ 39 h 294"/>
                <a:gd name="T66" fmla="*/ 0 w 311"/>
                <a:gd name="T67" fmla="*/ 174 h 294"/>
                <a:gd name="T68" fmla="*/ 45 w 311"/>
                <a:gd name="T69" fmla="*/ 120 h 294"/>
                <a:gd name="T70" fmla="*/ 9 w 311"/>
                <a:gd name="T71" fmla="*/ 120 h 294"/>
                <a:gd name="T72" fmla="*/ 9 w 311"/>
                <a:gd name="T73" fmla="*/ 222 h 294"/>
                <a:gd name="T74" fmla="*/ 36 w 311"/>
                <a:gd name="T75" fmla="*/ 231 h 294"/>
                <a:gd name="T76" fmla="*/ 36 w 311"/>
                <a:gd name="T77" fmla="*/ 222 h 294"/>
                <a:gd name="T78" fmla="*/ 66 w 311"/>
                <a:gd name="T79" fmla="*/ 63 h 294"/>
                <a:gd name="T80" fmla="*/ 112 w 311"/>
                <a:gd name="T81" fmla="*/ 9 h 294"/>
                <a:gd name="T82" fmla="*/ 75 w 311"/>
                <a:gd name="T83" fmla="*/ 9 h 294"/>
                <a:gd name="T84" fmla="*/ 103 w 311"/>
                <a:gd name="T85" fmla="*/ 155 h 294"/>
                <a:gd name="T86" fmla="*/ 71 w 311"/>
                <a:gd name="T87" fmla="*/ 111 h 294"/>
                <a:gd name="T88" fmla="*/ 84 w 311"/>
                <a:gd name="T89" fmla="*/ 174 h 294"/>
                <a:gd name="T90" fmla="*/ 107 w 311"/>
                <a:gd name="T91" fmla="*/ 183 h 294"/>
                <a:gd name="T92" fmla="*/ 103 w 311"/>
                <a:gd name="T93" fmla="*/ 222 h 294"/>
                <a:gd name="T94" fmla="*/ 75 w 311"/>
                <a:gd name="T95" fmla="*/ 294 h 294"/>
                <a:gd name="T96" fmla="*/ 103 w 311"/>
                <a:gd name="T97" fmla="*/ 222 h 294"/>
                <a:gd name="T98" fmla="*/ 103 w 311"/>
                <a:gd name="T99" fmla="*/ 231 h 294"/>
                <a:gd name="T100" fmla="*/ 169 w 311"/>
                <a:gd name="T101" fmla="*/ 284 h 294"/>
                <a:gd name="T102" fmla="*/ 133 w 311"/>
                <a:gd name="T103" fmla="*/ 226 h 294"/>
                <a:gd name="T104" fmla="*/ 137 w 311"/>
                <a:gd name="T105" fmla="*/ 284 h 294"/>
                <a:gd name="T106" fmla="*/ 178 w 311"/>
                <a:gd name="T107" fmla="*/ 289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11" h="294">
                  <a:moveTo>
                    <a:pt x="174" y="39"/>
                  </a:moveTo>
                  <a:cubicBezTo>
                    <a:pt x="170" y="39"/>
                    <a:pt x="169" y="41"/>
                    <a:pt x="169" y="44"/>
                  </a:cubicBezTo>
                  <a:cubicBezTo>
                    <a:pt x="169" y="63"/>
                    <a:pt x="169" y="63"/>
                    <a:pt x="169" y="63"/>
                  </a:cubicBezTo>
                  <a:cubicBezTo>
                    <a:pt x="160" y="63"/>
                    <a:pt x="160" y="63"/>
                    <a:pt x="160" y="63"/>
                  </a:cubicBezTo>
                  <a:cubicBezTo>
                    <a:pt x="160" y="0"/>
                    <a:pt x="160" y="0"/>
                    <a:pt x="160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35" y="0"/>
                    <a:pt x="133" y="1"/>
                    <a:pt x="133" y="5"/>
                  </a:cubicBezTo>
                  <a:cubicBezTo>
                    <a:pt x="133" y="8"/>
                    <a:pt x="135" y="9"/>
                    <a:pt x="137" y="9"/>
                  </a:cubicBezTo>
                  <a:cubicBezTo>
                    <a:pt x="151" y="9"/>
                    <a:pt x="151" y="9"/>
                    <a:pt x="151" y="9"/>
                  </a:cubicBezTo>
                  <a:cubicBezTo>
                    <a:pt x="151" y="63"/>
                    <a:pt x="151" y="63"/>
                    <a:pt x="151" y="63"/>
                  </a:cubicBezTo>
                  <a:cubicBezTo>
                    <a:pt x="137" y="63"/>
                    <a:pt x="137" y="63"/>
                    <a:pt x="137" y="63"/>
                  </a:cubicBezTo>
                  <a:cubicBezTo>
                    <a:pt x="135" y="63"/>
                    <a:pt x="133" y="64"/>
                    <a:pt x="133" y="67"/>
                  </a:cubicBezTo>
                  <a:cubicBezTo>
                    <a:pt x="133" y="71"/>
                    <a:pt x="135" y="72"/>
                    <a:pt x="137" y="72"/>
                  </a:cubicBezTo>
                  <a:cubicBezTo>
                    <a:pt x="174" y="72"/>
                    <a:pt x="174" y="72"/>
                    <a:pt x="174" y="72"/>
                  </a:cubicBezTo>
                  <a:cubicBezTo>
                    <a:pt x="176" y="72"/>
                    <a:pt x="178" y="71"/>
                    <a:pt x="178" y="67"/>
                  </a:cubicBezTo>
                  <a:cubicBezTo>
                    <a:pt x="178" y="44"/>
                    <a:pt x="178" y="44"/>
                    <a:pt x="178" y="44"/>
                  </a:cubicBezTo>
                  <a:cubicBezTo>
                    <a:pt x="178" y="41"/>
                    <a:pt x="177" y="39"/>
                    <a:pt x="174" y="39"/>
                  </a:cubicBezTo>
                  <a:close/>
                  <a:moveTo>
                    <a:pt x="169" y="111"/>
                  </a:moveTo>
                  <a:cubicBezTo>
                    <a:pt x="142" y="111"/>
                    <a:pt x="142" y="111"/>
                    <a:pt x="142" y="111"/>
                  </a:cubicBezTo>
                  <a:cubicBezTo>
                    <a:pt x="137" y="111"/>
                    <a:pt x="133" y="115"/>
                    <a:pt x="133" y="120"/>
                  </a:cubicBezTo>
                  <a:cubicBezTo>
                    <a:pt x="133" y="174"/>
                    <a:pt x="133" y="174"/>
                    <a:pt x="133" y="174"/>
                  </a:cubicBezTo>
                  <a:cubicBezTo>
                    <a:pt x="133" y="179"/>
                    <a:pt x="137" y="183"/>
                    <a:pt x="142" y="183"/>
                  </a:cubicBezTo>
                  <a:cubicBezTo>
                    <a:pt x="169" y="183"/>
                    <a:pt x="169" y="183"/>
                    <a:pt x="169" y="183"/>
                  </a:cubicBezTo>
                  <a:cubicBezTo>
                    <a:pt x="174" y="183"/>
                    <a:pt x="178" y="179"/>
                    <a:pt x="178" y="174"/>
                  </a:cubicBezTo>
                  <a:cubicBezTo>
                    <a:pt x="178" y="120"/>
                    <a:pt x="178" y="120"/>
                    <a:pt x="178" y="120"/>
                  </a:cubicBezTo>
                  <a:cubicBezTo>
                    <a:pt x="178" y="115"/>
                    <a:pt x="174" y="111"/>
                    <a:pt x="169" y="111"/>
                  </a:cubicBezTo>
                  <a:close/>
                  <a:moveTo>
                    <a:pt x="169" y="174"/>
                  </a:moveTo>
                  <a:cubicBezTo>
                    <a:pt x="142" y="174"/>
                    <a:pt x="142" y="174"/>
                    <a:pt x="142" y="174"/>
                  </a:cubicBezTo>
                  <a:cubicBezTo>
                    <a:pt x="142" y="120"/>
                    <a:pt x="142" y="120"/>
                    <a:pt x="142" y="120"/>
                  </a:cubicBezTo>
                  <a:cubicBezTo>
                    <a:pt x="169" y="120"/>
                    <a:pt x="169" y="120"/>
                    <a:pt x="169" y="120"/>
                  </a:cubicBezTo>
                  <a:lnTo>
                    <a:pt x="169" y="174"/>
                  </a:lnTo>
                  <a:close/>
                  <a:moveTo>
                    <a:pt x="236" y="0"/>
                  </a:moveTo>
                  <a:cubicBezTo>
                    <a:pt x="208" y="0"/>
                    <a:pt x="208" y="0"/>
                    <a:pt x="208" y="0"/>
                  </a:cubicBezTo>
                  <a:cubicBezTo>
                    <a:pt x="203" y="0"/>
                    <a:pt x="199" y="4"/>
                    <a:pt x="199" y="9"/>
                  </a:cubicBezTo>
                  <a:cubicBezTo>
                    <a:pt x="199" y="63"/>
                    <a:pt x="199" y="63"/>
                    <a:pt x="199" y="63"/>
                  </a:cubicBezTo>
                  <a:cubicBezTo>
                    <a:pt x="199" y="68"/>
                    <a:pt x="203" y="72"/>
                    <a:pt x="208" y="72"/>
                  </a:cubicBezTo>
                  <a:cubicBezTo>
                    <a:pt x="236" y="72"/>
                    <a:pt x="236" y="72"/>
                    <a:pt x="236" y="72"/>
                  </a:cubicBezTo>
                  <a:cubicBezTo>
                    <a:pt x="241" y="72"/>
                    <a:pt x="245" y="68"/>
                    <a:pt x="245" y="63"/>
                  </a:cubicBezTo>
                  <a:cubicBezTo>
                    <a:pt x="245" y="9"/>
                    <a:pt x="245" y="9"/>
                    <a:pt x="245" y="9"/>
                  </a:cubicBezTo>
                  <a:cubicBezTo>
                    <a:pt x="245" y="4"/>
                    <a:pt x="241" y="0"/>
                    <a:pt x="236" y="0"/>
                  </a:cubicBezTo>
                  <a:close/>
                  <a:moveTo>
                    <a:pt x="236" y="63"/>
                  </a:moveTo>
                  <a:cubicBezTo>
                    <a:pt x="208" y="63"/>
                    <a:pt x="208" y="63"/>
                    <a:pt x="208" y="63"/>
                  </a:cubicBezTo>
                  <a:cubicBezTo>
                    <a:pt x="208" y="9"/>
                    <a:pt x="208" y="9"/>
                    <a:pt x="208" y="9"/>
                  </a:cubicBezTo>
                  <a:cubicBezTo>
                    <a:pt x="236" y="9"/>
                    <a:pt x="236" y="9"/>
                    <a:pt x="236" y="9"/>
                  </a:cubicBezTo>
                  <a:lnTo>
                    <a:pt x="236" y="63"/>
                  </a:lnTo>
                  <a:close/>
                  <a:moveTo>
                    <a:pt x="236" y="111"/>
                  </a:moveTo>
                  <a:cubicBezTo>
                    <a:pt x="208" y="111"/>
                    <a:pt x="208" y="111"/>
                    <a:pt x="208" y="111"/>
                  </a:cubicBezTo>
                  <a:cubicBezTo>
                    <a:pt x="203" y="111"/>
                    <a:pt x="199" y="115"/>
                    <a:pt x="199" y="120"/>
                  </a:cubicBezTo>
                  <a:cubicBezTo>
                    <a:pt x="199" y="174"/>
                    <a:pt x="199" y="174"/>
                    <a:pt x="199" y="174"/>
                  </a:cubicBezTo>
                  <a:cubicBezTo>
                    <a:pt x="199" y="179"/>
                    <a:pt x="203" y="183"/>
                    <a:pt x="208" y="183"/>
                  </a:cubicBezTo>
                  <a:cubicBezTo>
                    <a:pt x="236" y="183"/>
                    <a:pt x="236" y="183"/>
                    <a:pt x="236" y="183"/>
                  </a:cubicBezTo>
                  <a:cubicBezTo>
                    <a:pt x="241" y="183"/>
                    <a:pt x="245" y="179"/>
                    <a:pt x="245" y="174"/>
                  </a:cubicBezTo>
                  <a:cubicBezTo>
                    <a:pt x="245" y="120"/>
                    <a:pt x="245" y="120"/>
                    <a:pt x="245" y="120"/>
                  </a:cubicBezTo>
                  <a:cubicBezTo>
                    <a:pt x="245" y="115"/>
                    <a:pt x="241" y="111"/>
                    <a:pt x="236" y="111"/>
                  </a:cubicBezTo>
                  <a:close/>
                  <a:moveTo>
                    <a:pt x="236" y="174"/>
                  </a:moveTo>
                  <a:cubicBezTo>
                    <a:pt x="208" y="174"/>
                    <a:pt x="208" y="174"/>
                    <a:pt x="208" y="174"/>
                  </a:cubicBezTo>
                  <a:cubicBezTo>
                    <a:pt x="208" y="120"/>
                    <a:pt x="208" y="120"/>
                    <a:pt x="208" y="120"/>
                  </a:cubicBezTo>
                  <a:cubicBezTo>
                    <a:pt x="236" y="120"/>
                    <a:pt x="236" y="120"/>
                    <a:pt x="236" y="120"/>
                  </a:cubicBezTo>
                  <a:lnTo>
                    <a:pt x="236" y="174"/>
                  </a:lnTo>
                  <a:close/>
                  <a:moveTo>
                    <a:pt x="240" y="261"/>
                  </a:moveTo>
                  <a:cubicBezTo>
                    <a:pt x="237" y="261"/>
                    <a:pt x="236" y="263"/>
                    <a:pt x="236" y="266"/>
                  </a:cubicBezTo>
                  <a:cubicBezTo>
                    <a:pt x="235" y="284"/>
                    <a:pt x="235" y="284"/>
                    <a:pt x="235" y="284"/>
                  </a:cubicBezTo>
                  <a:cubicBezTo>
                    <a:pt x="227" y="284"/>
                    <a:pt x="227" y="284"/>
                    <a:pt x="227" y="284"/>
                  </a:cubicBezTo>
                  <a:cubicBezTo>
                    <a:pt x="227" y="222"/>
                    <a:pt x="227" y="222"/>
                    <a:pt x="227" y="222"/>
                  </a:cubicBezTo>
                  <a:cubicBezTo>
                    <a:pt x="204" y="222"/>
                    <a:pt x="204" y="222"/>
                    <a:pt x="204" y="222"/>
                  </a:cubicBezTo>
                  <a:cubicBezTo>
                    <a:pt x="201" y="222"/>
                    <a:pt x="199" y="223"/>
                    <a:pt x="199" y="226"/>
                  </a:cubicBezTo>
                  <a:cubicBezTo>
                    <a:pt x="199" y="230"/>
                    <a:pt x="201" y="231"/>
                    <a:pt x="204" y="231"/>
                  </a:cubicBezTo>
                  <a:cubicBezTo>
                    <a:pt x="217" y="231"/>
                    <a:pt x="217" y="231"/>
                    <a:pt x="217" y="231"/>
                  </a:cubicBezTo>
                  <a:cubicBezTo>
                    <a:pt x="217" y="284"/>
                    <a:pt x="217" y="284"/>
                    <a:pt x="217" y="284"/>
                  </a:cubicBezTo>
                  <a:cubicBezTo>
                    <a:pt x="204" y="284"/>
                    <a:pt x="204" y="284"/>
                    <a:pt x="204" y="284"/>
                  </a:cubicBezTo>
                  <a:cubicBezTo>
                    <a:pt x="201" y="284"/>
                    <a:pt x="199" y="286"/>
                    <a:pt x="199" y="289"/>
                  </a:cubicBezTo>
                  <a:cubicBezTo>
                    <a:pt x="199" y="292"/>
                    <a:pt x="201" y="294"/>
                    <a:pt x="204" y="294"/>
                  </a:cubicBezTo>
                  <a:cubicBezTo>
                    <a:pt x="240" y="294"/>
                    <a:pt x="240" y="294"/>
                    <a:pt x="240" y="294"/>
                  </a:cubicBezTo>
                  <a:cubicBezTo>
                    <a:pt x="240" y="294"/>
                    <a:pt x="240" y="294"/>
                    <a:pt x="240" y="294"/>
                  </a:cubicBezTo>
                  <a:cubicBezTo>
                    <a:pt x="242" y="294"/>
                    <a:pt x="244" y="293"/>
                    <a:pt x="244" y="291"/>
                  </a:cubicBezTo>
                  <a:cubicBezTo>
                    <a:pt x="244" y="291"/>
                    <a:pt x="244" y="291"/>
                    <a:pt x="244" y="291"/>
                  </a:cubicBezTo>
                  <a:cubicBezTo>
                    <a:pt x="245" y="290"/>
                    <a:pt x="245" y="290"/>
                    <a:pt x="245" y="289"/>
                  </a:cubicBezTo>
                  <a:cubicBezTo>
                    <a:pt x="245" y="266"/>
                    <a:pt x="245" y="266"/>
                    <a:pt x="245" y="266"/>
                  </a:cubicBezTo>
                  <a:cubicBezTo>
                    <a:pt x="245" y="263"/>
                    <a:pt x="243" y="261"/>
                    <a:pt x="240" y="261"/>
                  </a:cubicBezTo>
                  <a:close/>
                  <a:moveTo>
                    <a:pt x="302" y="62"/>
                  </a:moveTo>
                  <a:cubicBezTo>
                    <a:pt x="302" y="63"/>
                    <a:pt x="302" y="63"/>
                    <a:pt x="302" y="63"/>
                  </a:cubicBezTo>
                  <a:cubicBezTo>
                    <a:pt x="293" y="63"/>
                    <a:pt x="293" y="63"/>
                    <a:pt x="293" y="63"/>
                  </a:cubicBezTo>
                  <a:cubicBezTo>
                    <a:pt x="293" y="48"/>
                    <a:pt x="293" y="48"/>
                    <a:pt x="293" y="48"/>
                  </a:cubicBezTo>
                  <a:cubicBezTo>
                    <a:pt x="290" y="44"/>
                    <a:pt x="287" y="40"/>
                    <a:pt x="284" y="36"/>
                  </a:cubicBezTo>
                  <a:cubicBezTo>
                    <a:pt x="284" y="63"/>
                    <a:pt x="284" y="63"/>
                    <a:pt x="284" y="63"/>
                  </a:cubicBezTo>
                  <a:cubicBezTo>
                    <a:pt x="270" y="63"/>
                    <a:pt x="270" y="63"/>
                    <a:pt x="270" y="63"/>
                  </a:cubicBezTo>
                  <a:cubicBezTo>
                    <a:pt x="268" y="63"/>
                    <a:pt x="266" y="64"/>
                    <a:pt x="266" y="67"/>
                  </a:cubicBezTo>
                  <a:cubicBezTo>
                    <a:pt x="266" y="71"/>
                    <a:pt x="268" y="72"/>
                    <a:pt x="270" y="72"/>
                  </a:cubicBezTo>
                  <a:cubicBezTo>
                    <a:pt x="307" y="72"/>
                    <a:pt x="307" y="72"/>
                    <a:pt x="307" y="72"/>
                  </a:cubicBezTo>
                  <a:cubicBezTo>
                    <a:pt x="307" y="72"/>
                    <a:pt x="307" y="72"/>
                    <a:pt x="307" y="72"/>
                  </a:cubicBezTo>
                  <a:cubicBezTo>
                    <a:pt x="306" y="69"/>
                    <a:pt x="304" y="65"/>
                    <a:pt x="302" y="62"/>
                  </a:cubicBezTo>
                  <a:close/>
                  <a:moveTo>
                    <a:pt x="307" y="150"/>
                  </a:moveTo>
                  <a:cubicBezTo>
                    <a:pt x="303" y="150"/>
                    <a:pt x="302" y="152"/>
                    <a:pt x="302" y="155"/>
                  </a:cubicBezTo>
                  <a:cubicBezTo>
                    <a:pt x="302" y="174"/>
                    <a:pt x="302" y="174"/>
                    <a:pt x="302" y="174"/>
                  </a:cubicBezTo>
                  <a:cubicBezTo>
                    <a:pt x="293" y="174"/>
                    <a:pt x="293" y="174"/>
                    <a:pt x="293" y="174"/>
                  </a:cubicBezTo>
                  <a:cubicBezTo>
                    <a:pt x="293" y="111"/>
                    <a:pt x="293" y="111"/>
                    <a:pt x="293" y="111"/>
                  </a:cubicBezTo>
                  <a:cubicBezTo>
                    <a:pt x="270" y="111"/>
                    <a:pt x="270" y="111"/>
                    <a:pt x="270" y="111"/>
                  </a:cubicBezTo>
                  <a:cubicBezTo>
                    <a:pt x="268" y="111"/>
                    <a:pt x="266" y="112"/>
                    <a:pt x="266" y="116"/>
                  </a:cubicBezTo>
                  <a:cubicBezTo>
                    <a:pt x="266" y="119"/>
                    <a:pt x="268" y="120"/>
                    <a:pt x="270" y="120"/>
                  </a:cubicBezTo>
                  <a:cubicBezTo>
                    <a:pt x="284" y="120"/>
                    <a:pt x="284" y="120"/>
                    <a:pt x="284" y="120"/>
                  </a:cubicBezTo>
                  <a:cubicBezTo>
                    <a:pt x="284" y="174"/>
                    <a:pt x="284" y="174"/>
                    <a:pt x="284" y="174"/>
                  </a:cubicBezTo>
                  <a:cubicBezTo>
                    <a:pt x="270" y="174"/>
                    <a:pt x="270" y="174"/>
                    <a:pt x="270" y="174"/>
                  </a:cubicBezTo>
                  <a:cubicBezTo>
                    <a:pt x="268" y="174"/>
                    <a:pt x="266" y="175"/>
                    <a:pt x="266" y="178"/>
                  </a:cubicBezTo>
                  <a:cubicBezTo>
                    <a:pt x="266" y="182"/>
                    <a:pt x="268" y="183"/>
                    <a:pt x="270" y="183"/>
                  </a:cubicBezTo>
                  <a:cubicBezTo>
                    <a:pt x="307" y="183"/>
                    <a:pt x="307" y="183"/>
                    <a:pt x="307" y="183"/>
                  </a:cubicBezTo>
                  <a:cubicBezTo>
                    <a:pt x="309" y="183"/>
                    <a:pt x="311" y="182"/>
                    <a:pt x="311" y="178"/>
                  </a:cubicBezTo>
                  <a:cubicBezTo>
                    <a:pt x="311" y="155"/>
                    <a:pt x="311" y="155"/>
                    <a:pt x="311" y="155"/>
                  </a:cubicBezTo>
                  <a:cubicBezTo>
                    <a:pt x="311" y="152"/>
                    <a:pt x="310" y="150"/>
                    <a:pt x="307" y="150"/>
                  </a:cubicBezTo>
                  <a:close/>
                  <a:moveTo>
                    <a:pt x="307" y="223"/>
                  </a:moveTo>
                  <a:cubicBezTo>
                    <a:pt x="305" y="222"/>
                    <a:pt x="304" y="222"/>
                    <a:pt x="302" y="222"/>
                  </a:cubicBezTo>
                  <a:cubicBezTo>
                    <a:pt x="275" y="222"/>
                    <a:pt x="275" y="222"/>
                    <a:pt x="275" y="222"/>
                  </a:cubicBezTo>
                  <a:cubicBezTo>
                    <a:pt x="270" y="222"/>
                    <a:pt x="266" y="226"/>
                    <a:pt x="266" y="231"/>
                  </a:cubicBezTo>
                  <a:cubicBezTo>
                    <a:pt x="266" y="276"/>
                    <a:pt x="266" y="276"/>
                    <a:pt x="266" y="276"/>
                  </a:cubicBezTo>
                  <a:cubicBezTo>
                    <a:pt x="269" y="273"/>
                    <a:pt x="272" y="270"/>
                    <a:pt x="275" y="267"/>
                  </a:cubicBezTo>
                  <a:cubicBezTo>
                    <a:pt x="275" y="231"/>
                    <a:pt x="275" y="231"/>
                    <a:pt x="275" y="231"/>
                  </a:cubicBezTo>
                  <a:cubicBezTo>
                    <a:pt x="302" y="231"/>
                    <a:pt x="302" y="231"/>
                    <a:pt x="302" y="231"/>
                  </a:cubicBezTo>
                  <a:cubicBezTo>
                    <a:pt x="302" y="232"/>
                    <a:pt x="302" y="232"/>
                    <a:pt x="302" y="232"/>
                  </a:cubicBezTo>
                  <a:cubicBezTo>
                    <a:pt x="304" y="229"/>
                    <a:pt x="305" y="226"/>
                    <a:pt x="307" y="223"/>
                  </a:cubicBezTo>
                  <a:close/>
                  <a:moveTo>
                    <a:pt x="41" y="39"/>
                  </a:moveTo>
                  <a:cubicBezTo>
                    <a:pt x="37" y="39"/>
                    <a:pt x="36" y="41"/>
                    <a:pt x="36" y="44"/>
                  </a:cubicBezTo>
                  <a:cubicBezTo>
                    <a:pt x="36" y="63"/>
                    <a:pt x="36" y="63"/>
                    <a:pt x="36" y="63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27" y="37"/>
                    <a:pt x="27" y="37"/>
                    <a:pt x="27" y="37"/>
                  </a:cubicBezTo>
                  <a:cubicBezTo>
                    <a:pt x="24" y="40"/>
                    <a:pt x="21" y="44"/>
                    <a:pt x="18" y="48"/>
                  </a:cubicBezTo>
                  <a:cubicBezTo>
                    <a:pt x="18" y="63"/>
                    <a:pt x="18" y="63"/>
                    <a:pt x="18" y="63"/>
                  </a:cubicBezTo>
                  <a:cubicBezTo>
                    <a:pt x="9" y="63"/>
                    <a:pt x="9" y="63"/>
                    <a:pt x="9" y="63"/>
                  </a:cubicBezTo>
                  <a:cubicBezTo>
                    <a:pt x="7" y="66"/>
                    <a:pt x="5" y="69"/>
                    <a:pt x="4" y="72"/>
                  </a:cubicBezTo>
                  <a:cubicBezTo>
                    <a:pt x="4" y="72"/>
                    <a:pt x="4" y="72"/>
                    <a:pt x="4" y="72"/>
                  </a:cubicBezTo>
                  <a:cubicBezTo>
                    <a:pt x="41" y="72"/>
                    <a:pt x="41" y="72"/>
                    <a:pt x="41" y="72"/>
                  </a:cubicBezTo>
                  <a:cubicBezTo>
                    <a:pt x="43" y="72"/>
                    <a:pt x="45" y="71"/>
                    <a:pt x="45" y="67"/>
                  </a:cubicBezTo>
                  <a:cubicBezTo>
                    <a:pt x="45" y="44"/>
                    <a:pt x="45" y="44"/>
                    <a:pt x="45" y="44"/>
                  </a:cubicBezTo>
                  <a:cubicBezTo>
                    <a:pt x="45" y="41"/>
                    <a:pt x="44" y="39"/>
                    <a:pt x="41" y="39"/>
                  </a:cubicBezTo>
                  <a:close/>
                  <a:moveTo>
                    <a:pt x="36" y="111"/>
                  </a:moveTo>
                  <a:cubicBezTo>
                    <a:pt x="9" y="111"/>
                    <a:pt x="9" y="111"/>
                    <a:pt x="9" y="111"/>
                  </a:cubicBezTo>
                  <a:cubicBezTo>
                    <a:pt x="4" y="111"/>
                    <a:pt x="0" y="115"/>
                    <a:pt x="0" y="120"/>
                  </a:cubicBezTo>
                  <a:cubicBezTo>
                    <a:pt x="0" y="174"/>
                    <a:pt x="0" y="174"/>
                    <a:pt x="0" y="174"/>
                  </a:cubicBezTo>
                  <a:cubicBezTo>
                    <a:pt x="0" y="179"/>
                    <a:pt x="4" y="183"/>
                    <a:pt x="9" y="183"/>
                  </a:cubicBezTo>
                  <a:cubicBezTo>
                    <a:pt x="36" y="183"/>
                    <a:pt x="36" y="183"/>
                    <a:pt x="36" y="183"/>
                  </a:cubicBezTo>
                  <a:cubicBezTo>
                    <a:pt x="41" y="183"/>
                    <a:pt x="45" y="179"/>
                    <a:pt x="45" y="174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45" y="115"/>
                    <a:pt x="41" y="111"/>
                    <a:pt x="36" y="111"/>
                  </a:cubicBezTo>
                  <a:close/>
                  <a:moveTo>
                    <a:pt x="36" y="174"/>
                  </a:moveTo>
                  <a:cubicBezTo>
                    <a:pt x="9" y="174"/>
                    <a:pt x="9" y="174"/>
                    <a:pt x="9" y="174"/>
                  </a:cubicBezTo>
                  <a:cubicBezTo>
                    <a:pt x="9" y="120"/>
                    <a:pt x="9" y="120"/>
                    <a:pt x="9" y="120"/>
                  </a:cubicBezTo>
                  <a:cubicBezTo>
                    <a:pt x="36" y="120"/>
                    <a:pt x="36" y="120"/>
                    <a:pt x="36" y="120"/>
                  </a:cubicBezTo>
                  <a:lnTo>
                    <a:pt x="36" y="174"/>
                  </a:lnTo>
                  <a:close/>
                  <a:moveTo>
                    <a:pt x="36" y="222"/>
                  </a:moveTo>
                  <a:cubicBezTo>
                    <a:pt x="9" y="222"/>
                    <a:pt x="9" y="222"/>
                    <a:pt x="9" y="222"/>
                  </a:cubicBezTo>
                  <a:cubicBezTo>
                    <a:pt x="7" y="222"/>
                    <a:pt x="6" y="222"/>
                    <a:pt x="4" y="223"/>
                  </a:cubicBezTo>
                  <a:cubicBezTo>
                    <a:pt x="6" y="226"/>
                    <a:pt x="7" y="229"/>
                    <a:pt x="9" y="232"/>
                  </a:cubicBezTo>
                  <a:cubicBezTo>
                    <a:pt x="9" y="231"/>
                    <a:pt x="9" y="231"/>
                    <a:pt x="9" y="231"/>
                  </a:cubicBezTo>
                  <a:cubicBezTo>
                    <a:pt x="36" y="231"/>
                    <a:pt x="36" y="231"/>
                    <a:pt x="36" y="231"/>
                  </a:cubicBezTo>
                  <a:cubicBezTo>
                    <a:pt x="36" y="267"/>
                    <a:pt x="36" y="267"/>
                    <a:pt x="36" y="267"/>
                  </a:cubicBezTo>
                  <a:cubicBezTo>
                    <a:pt x="39" y="270"/>
                    <a:pt x="42" y="273"/>
                    <a:pt x="45" y="275"/>
                  </a:cubicBezTo>
                  <a:cubicBezTo>
                    <a:pt x="45" y="231"/>
                    <a:pt x="45" y="231"/>
                    <a:pt x="45" y="231"/>
                  </a:cubicBezTo>
                  <a:cubicBezTo>
                    <a:pt x="45" y="226"/>
                    <a:pt x="41" y="222"/>
                    <a:pt x="36" y="222"/>
                  </a:cubicBezTo>
                  <a:close/>
                  <a:moveTo>
                    <a:pt x="103" y="0"/>
                  </a:moveTo>
                  <a:cubicBezTo>
                    <a:pt x="75" y="0"/>
                    <a:pt x="75" y="0"/>
                    <a:pt x="75" y="0"/>
                  </a:cubicBezTo>
                  <a:cubicBezTo>
                    <a:pt x="70" y="0"/>
                    <a:pt x="66" y="4"/>
                    <a:pt x="66" y="9"/>
                  </a:cubicBezTo>
                  <a:cubicBezTo>
                    <a:pt x="66" y="63"/>
                    <a:pt x="66" y="63"/>
                    <a:pt x="66" y="63"/>
                  </a:cubicBezTo>
                  <a:cubicBezTo>
                    <a:pt x="66" y="68"/>
                    <a:pt x="70" y="72"/>
                    <a:pt x="75" y="72"/>
                  </a:cubicBezTo>
                  <a:cubicBezTo>
                    <a:pt x="103" y="72"/>
                    <a:pt x="103" y="72"/>
                    <a:pt x="103" y="72"/>
                  </a:cubicBezTo>
                  <a:cubicBezTo>
                    <a:pt x="108" y="72"/>
                    <a:pt x="112" y="68"/>
                    <a:pt x="112" y="63"/>
                  </a:cubicBezTo>
                  <a:cubicBezTo>
                    <a:pt x="112" y="9"/>
                    <a:pt x="112" y="9"/>
                    <a:pt x="112" y="9"/>
                  </a:cubicBezTo>
                  <a:cubicBezTo>
                    <a:pt x="112" y="4"/>
                    <a:pt x="108" y="0"/>
                    <a:pt x="103" y="0"/>
                  </a:cubicBezTo>
                  <a:close/>
                  <a:moveTo>
                    <a:pt x="103" y="63"/>
                  </a:moveTo>
                  <a:cubicBezTo>
                    <a:pt x="75" y="63"/>
                    <a:pt x="75" y="63"/>
                    <a:pt x="75" y="63"/>
                  </a:cubicBezTo>
                  <a:cubicBezTo>
                    <a:pt x="75" y="9"/>
                    <a:pt x="75" y="9"/>
                    <a:pt x="75" y="9"/>
                  </a:cubicBezTo>
                  <a:cubicBezTo>
                    <a:pt x="103" y="9"/>
                    <a:pt x="103" y="9"/>
                    <a:pt x="103" y="9"/>
                  </a:cubicBezTo>
                  <a:lnTo>
                    <a:pt x="103" y="63"/>
                  </a:lnTo>
                  <a:close/>
                  <a:moveTo>
                    <a:pt x="107" y="150"/>
                  </a:moveTo>
                  <a:cubicBezTo>
                    <a:pt x="104" y="150"/>
                    <a:pt x="103" y="152"/>
                    <a:pt x="103" y="155"/>
                  </a:cubicBezTo>
                  <a:cubicBezTo>
                    <a:pt x="103" y="174"/>
                    <a:pt x="103" y="174"/>
                    <a:pt x="103" y="174"/>
                  </a:cubicBezTo>
                  <a:cubicBezTo>
                    <a:pt x="94" y="174"/>
                    <a:pt x="94" y="174"/>
                    <a:pt x="94" y="174"/>
                  </a:cubicBezTo>
                  <a:cubicBezTo>
                    <a:pt x="94" y="111"/>
                    <a:pt x="94" y="111"/>
                    <a:pt x="94" y="111"/>
                  </a:cubicBezTo>
                  <a:cubicBezTo>
                    <a:pt x="71" y="111"/>
                    <a:pt x="71" y="111"/>
                    <a:pt x="71" y="111"/>
                  </a:cubicBezTo>
                  <a:cubicBezTo>
                    <a:pt x="68" y="111"/>
                    <a:pt x="66" y="112"/>
                    <a:pt x="66" y="116"/>
                  </a:cubicBezTo>
                  <a:cubicBezTo>
                    <a:pt x="66" y="119"/>
                    <a:pt x="68" y="120"/>
                    <a:pt x="71" y="120"/>
                  </a:cubicBezTo>
                  <a:cubicBezTo>
                    <a:pt x="84" y="120"/>
                    <a:pt x="84" y="120"/>
                    <a:pt x="84" y="120"/>
                  </a:cubicBezTo>
                  <a:cubicBezTo>
                    <a:pt x="84" y="174"/>
                    <a:pt x="84" y="174"/>
                    <a:pt x="84" y="174"/>
                  </a:cubicBezTo>
                  <a:cubicBezTo>
                    <a:pt x="71" y="174"/>
                    <a:pt x="71" y="174"/>
                    <a:pt x="71" y="174"/>
                  </a:cubicBezTo>
                  <a:cubicBezTo>
                    <a:pt x="68" y="174"/>
                    <a:pt x="66" y="175"/>
                    <a:pt x="66" y="178"/>
                  </a:cubicBezTo>
                  <a:cubicBezTo>
                    <a:pt x="66" y="181"/>
                    <a:pt x="68" y="183"/>
                    <a:pt x="71" y="183"/>
                  </a:cubicBezTo>
                  <a:cubicBezTo>
                    <a:pt x="107" y="183"/>
                    <a:pt x="107" y="183"/>
                    <a:pt x="107" y="183"/>
                  </a:cubicBezTo>
                  <a:cubicBezTo>
                    <a:pt x="110" y="183"/>
                    <a:pt x="112" y="181"/>
                    <a:pt x="112" y="178"/>
                  </a:cubicBezTo>
                  <a:cubicBezTo>
                    <a:pt x="112" y="155"/>
                    <a:pt x="112" y="155"/>
                    <a:pt x="112" y="155"/>
                  </a:cubicBezTo>
                  <a:cubicBezTo>
                    <a:pt x="112" y="152"/>
                    <a:pt x="111" y="150"/>
                    <a:pt x="107" y="150"/>
                  </a:cubicBezTo>
                  <a:close/>
                  <a:moveTo>
                    <a:pt x="103" y="222"/>
                  </a:moveTo>
                  <a:cubicBezTo>
                    <a:pt x="75" y="222"/>
                    <a:pt x="75" y="222"/>
                    <a:pt x="75" y="222"/>
                  </a:cubicBezTo>
                  <a:cubicBezTo>
                    <a:pt x="70" y="222"/>
                    <a:pt x="66" y="226"/>
                    <a:pt x="66" y="231"/>
                  </a:cubicBezTo>
                  <a:cubicBezTo>
                    <a:pt x="66" y="284"/>
                    <a:pt x="66" y="284"/>
                    <a:pt x="66" y="284"/>
                  </a:cubicBezTo>
                  <a:cubicBezTo>
                    <a:pt x="66" y="290"/>
                    <a:pt x="70" y="294"/>
                    <a:pt x="75" y="294"/>
                  </a:cubicBezTo>
                  <a:cubicBezTo>
                    <a:pt x="103" y="294"/>
                    <a:pt x="103" y="294"/>
                    <a:pt x="103" y="294"/>
                  </a:cubicBezTo>
                  <a:cubicBezTo>
                    <a:pt x="108" y="294"/>
                    <a:pt x="112" y="290"/>
                    <a:pt x="112" y="284"/>
                  </a:cubicBezTo>
                  <a:cubicBezTo>
                    <a:pt x="112" y="231"/>
                    <a:pt x="112" y="231"/>
                    <a:pt x="112" y="231"/>
                  </a:cubicBezTo>
                  <a:cubicBezTo>
                    <a:pt x="112" y="226"/>
                    <a:pt x="108" y="222"/>
                    <a:pt x="103" y="222"/>
                  </a:cubicBezTo>
                  <a:close/>
                  <a:moveTo>
                    <a:pt x="103" y="284"/>
                  </a:moveTo>
                  <a:cubicBezTo>
                    <a:pt x="75" y="284"/>
                    <a:pt x="75" y="284"/>
                    <a:pt x="75" y="284"/>
                  </a:cubicBezTo>
                  <a:cubicBezTo>
                    <a:pt x="75" y="231"/>
                    <a:pt x="75" y="231"/>
                    <a:pt x="75" y="231"/>
                  </a:cubicBezTo>
                  <a:cubicBezTo>
                    <a:pt x="103" y="231"/>
                    <a:pt x="103" y="231"/>
                    <a:pt x="103" y="231"/>
                  </a:cubicBezTo>
                  <a:lnTo>
                    <a:pt x="103" y="284"/>
                  </a:lnTo>
                  <a:close/>
                  <a:moveTo>
                    <a:pt x="174" y="261"/>
                  </a:moveTo>
                  <a:cubicBezTo>
                    <a:pt x="170" y="261"/>
                    <a:pt x="169" y="263"/>
                    <a:pt x="169" y="266"/>
                  </a:cubicBezTo>
                  <a:cubicBezTo>
                    <a:pt x="169" y="284"/>
                    <a:pt x="169" y="284"/>
                    <a:pt x="169" y="284"/>
                  </a:cubicBezTo>
                  <a:cubicBezTo>
                    <a:pt x="160" y="284"/>
                    <a:pt x="160" y="284"/>
                    <a:pt x="160" y="284"/>
                  </a:cubicBezTo>
                  <a:cubicBezTo>
                    <a:pt x="160" y="222"/>
                    <a:pt x="160" y="222"/>
                    <a:pt x="160" y="222"/>
                  </a:cubicBezTo>
                  <a:cubicBezTo>
                    <a:pt x="137" y="222"/>
                    <a:pt x="137" y="222"/>
                    <a:pt x="137" y="222"/>
                  </a:cubicBezTo>
                  <a:cubicBezTo>
                    <a:pt x="135" y="222"/>
                    <a:pt x="133" y="223"/>
                    <a:pt x="133" y="226"/>
                  </a:cubicBezTo>
                  <a:cubicBezTo>
                    <a:pt x="133" y="230"/>
                    <a:pt x="135" y="231"/>
                    <a:pt x="137" y="231"/>
                  </a:cubicBezTo>
                  <a:cubicBezTo>
                    <a:pt x="151" y="231"/>
                    <a:pt x="151" y="231"/>
                    <a:pt x="151" y="231"/>
                  </a:cubicBezTo>
                  <a:cubicBezTo>
                    <a:pt x="151" y="284"/>
                    <a:pt x="151" y="284"/>
                    <a:pt x="151" y="284"/>
                  </a:cubicBezTo>
                  <a:cubicBezTo>
                    <a:pt x="137" y="284"/>
                    <a:pt x="137" y="284"/>
                    <a:pt x="137" y="284"/>
                  </a:cubicBezTo>
                  <a:cubicBezTo>
                    <a:pt x="135" y="284"/>
                    <a:pt x="133" y="286"/>
                    <a:pt x="133" y="289"/>
                  </a:cubicBezTo>
                  <a:cubicBezTo>
                    <a:pt x="133" y="292"/>
                    <a:pt x="135" y="294"/>
                    <a:pt x="137" y="294"/>
                  </a:cubicBezTo>
                  <a:cubicBezTo>
                    <a:pt x="174" y="294"/>
                    <a:pt x="174" y="294"/>
                    <a:pt x="174" y="294"/>
                  </a:cubicBezTo>
                  <a:cubicBezTo>
                    <a:pt x="176" y="294"/>
                    <a:pt x="178" y="292"/>
                    <a:pt x="178" y="289"/>
                  </a:cubicBezTo>
                  <a:cubicBezTo>
                    <a:pt x="178" y="266"/>
                    <a:pt x="178" y="266"/>
                    <a:pt x="178" y="266"/>
                  </a:cubicBezTo>
                  <a:cubicBezTo>
                    <a:pt x="178" y="263"/>
                    <a:pt x="177" y="261"/>
                    <a:pt x="174" y="26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31" name="Freeform 152"/>
            <p:cNvSpPr>
              <a:spLocks noEditPoints="1"/>
            </p:cNvSpPr>
            <p:nvPr userDrawn="1"/>
          </p:nvSpPr>
          <p:spPr bwMode="gray">
            <a:xfrm>
              <a:off x="8702676" y="5491163"/>
              <a:ext cx="322263" cy="528638"/>
            </a:xfrm>
            <a:custGeom>
              <a:avLst/>
              <a:gdLst>
                <a:gd name="T0" fmla="*/ 133 w 178"/>
                <a:gd name="T1" fmla="*/ 5 h 294"/>
                <a:gd name="T2" fmla="*/ 138 w 178"/>
                <a:gd name="T3" fmla="*/ 9 h 294"/>
                <a:gd name="T4" fmla="*/ 137 w 178"/>
                <a:gd name="T5" fmla="*/ 0 h 294"/>
                <a:gd name="T6" fmla="*/ 36 w 178"/>
                <a:gd name="T7" fmla="*/ 44 h 294"/>
                <a:gd name="T8" fmla="*/ 27 w 178"/>
                <a:gd name="T9" fmla="*/ 63 h 294"/>
                <a:gd name="T10" fmla="*/ 22 w 178"/>
                <a:gd name="T11" fmla="*/ 43 h 294"/>
                <a:gd name="T12" fmla="*/ 18 w 178"/>
                <a:gd name="T13" fmla="*/ 48 h 294"/>
                <a:gd name="T14" fmla="*/ 9 w 178"/>
                <a:gd name="T15" fmla="*/ 63 h 294"/>
                <a:gd name="T16" fmla="*/ 4 w 178"/>
                <a:gd name="T17" fmla="*/ 72 h 294"/>
                <a:gd name="T18" fmla="*/ 4 w 178"/>
                <a:gd name="T19" fmla="*/ 72 h 294"/>
                <a:gd name="T20" fmla="*/ 45 w 178"/>
                <a:gd name="T21" fmla="*/ 67 h 294"/>
                <a:gd name="T22" fmla="*/ 41 w 178"/>
                <a:gd name="T23" fmla="*/ 39 h 294"/>
                <a:gd name="T24" fmla="*/ 9 w 178"/>
                <a:gd name="T25" fmla="*/ 111 h 294"/>
                <a:gd name="T26" fmla="*/ 0 w 178"/>
                <a:gd name="T27" fmla="*/ 174 h 294"/>
                <a:gd name="T28" fmla="*/ 36 w 178"/>
                <a:gd name="T29" fmla="*/ 183 h 294"/>
                <a:gd name="T30" fmla="*/ 45 w 178"/>
                <a:gd name="T31" fmla="*/ 120 h 294"/>
                <a:gd name="T32" fmla="*/ 36 w 178"/>
                <a:gd name="T33" fmla="*/ 174 h 294"/>
                <a:gd name="T34" fmla="*/ 9 w 178"/>
                <a:gd name="T35" fmla="*/ 120 h 294"/>
                <a:gd name="T36" fmla="*/ 36 w 178"/>
                <a:gd name="T37" fmla="*/ 174 h 294"/>
                <a:gd name="T38" fmla="*/ 9 w 178"/>
                <a:gd name="T39" fmla="*/ 222 h 294"/>
                <a:gd name="T40" fmla="*/ 4 w 178"/>
                <a:gd name="T41" fmla="*/ 223 h 294"/>
                <a:gd name="T42" fmla="*/ 9 w 178"/>
                <a:gd name="T43" fmla="*/ 231 h 294"/>
                <a:gd name="T44" fmla="*/ 36 w 178"/>
                <a:gd name="T45" fmla="*/ 267 h 294"/>
                <a:gd name="T46" fmla="*/ 45 w 178"/>
                <a:gd name="T47" fmla="*/ 275 h 294"/>
                <a:gd name="T48" fmla="*/ 36 w 178"/>
                <a:gd name="T49" fmla="*/ 222 h 294"/>
                <a:gd name="T50" fmla="*/ 75 w 178"/>
                <a:gd name="T51" fmla="*/ 0 h 294"/>
                <a:gd name="T52" fmla="*/ 66 w 178"/>
                <a:gd name="T53" fmla="*/ 63 h 294"/>
                <a:gd name="T54" fmla="*/ 103 w 178"/>
                <a:gd name="T55" fmla="*/ 72 h 294"/>
                <a:gd name="T56" fmla="*/ 112 w 178"/>
                <a:gd name="T57" fmla="*/ 9 h 294"/>
                <a:gd name="T58" fmla="*/ 103 w 178"/>
                <a:gd name="T59" fmla="*/ 63 h 294"/>
                <a:gd name="T60" fmla="*/ 75 w 178"/>
                <a:gd name="T61" fmla="*/ 9 h 294"/>
                <a:gd name="T62" fmla="*/ 103 w 178"/>
                <a:gd name="T63" fmla="*/ 63 h 294"/>
                <a:gd name="T64" fmla="*/ 107 w 178"/>
                <a:gd name="T65" fmla="*/ 150 h 294"/>
                <a:gd name="T66" fmla="*/ 103 w 178"/>
                <a:gd name="T67" fmla="*/ 174 h 294"/>
                <a:gd name="T68" fmla="*/ 94 w 178"/>
                <a:gd name="T69" fmla="*/ 111 h 294"/>
                <a:gd name="T70" fmla="*/ 66 w 178"/>
                <a:gd name="T71" fmla="*/ 115 h 294"/>
                <a:gd name="T72" fmla="*/ 84 w 178"/>
                <a:gd name="T73" fmla="*/ 120 h 294"/>
                <a:gd name="T74" fmla="*/ 71 w 178"/>
                <a:gd name="T75" fmla="*/ 174 h 294"/>
                <a:gd name="T76" fmla="*/ 71 w 178"/>
                <a:gd name="T77" fmla="*/ 183 h 294"/>
                <a:gd name="T78" fmla="*/ 112 w 178"/>
                <a:gd name="T79" fmla="*/ 178 h 294"/>
                <a:gd name="T80" fmla="*/ 107 w 178"/>
                <a:gd name="T81" fmla="*/ 150 h 294"/>
                <a:gd name="T82" fmla="*/ 75 w 178"/>
                <a:gd name="T83" fmla="*/ 222 h 294"/>
                <a:gd name="T84" fmla="*/ 66 w 178"/>
                <a:gd name="T85" fmla="*/ 284 h 294"/>
                <a:gd name="T86" fmla="*/ 103 w 178"/>
                <a:gd name="T87" fmla="*/ 294 h 294"/>
                <a:gd name="T88" fmla="*/ 112 w 178"/>
                <a:gd name="T89" fmla="*/ 231 h 294"/>
                <a:gd name="T90" fmla="*/ 103 w 178"/>
                <a:gd name="T91" fmla="*/ 284 h 294"/>
                <a:gd name="T92" fmla="*/ 75 w 178"/>
                <a:gd name="T93" fmla="*/ 231 h 294"/>
                <a:gd name="T94" fmla="*/ 103 w 178"/>
                <a:gd name="T95" fmla="*/ 284 h 294"/>
                <a:gd name="T96" fmla="*/ 133 w 178"/>
                <a:gd name="T97" fmla="*/ 226 h 294"/>
                <a:gd name="T98" fmla="*/ 138 w 178"/>
                <a:gd name="T99" fmla="*/ 231 h 294"/>
                <a:gd name="T100" fmla="*/ 169 w 178"/>
                <a:gd name="T101" fmla="*/ 269 h 294"/>
                <a:gd name="T102" fmla="*/ 160 w 178"/>
                <a:gd name="T103" fmla="*/ 284 h 294"/>
                <a:gd name="T104" fmla="*/ 151 w 178"/>
                <a:gd name="T105" fmla="*/ 249 h 294"/>
                <a:gd name="T106" fmla="*/ 137 w 178"/>
                <a:gd name="T107" fmla="*/ 284 h 294"/>
                <a:gd name="T108" fmla="*/ 137 w 178"/>
                <a:gd name="T109" fmla="*/ 294 h 294"/>
                <a:gd name="T110" fmla="*/ 178 w 178"/>
                <a:gd name="T111" fmla="*/ 289 h 294"/>
                <a:gd name="T112" fmla="*/ 169 w 178"/>
                <a:gd name="T113" fmla="*/ 269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78" h="294">
                  <a:moveTo>
                    <a:pt x="137" y="0"/>
                  </a:moveTo>
                  <a:cubicBezTo>
                    <a:pt x="135" y="0"/>
                    <a:pt x="133" y="1"/>
                    <a:pt x="133" y="5"/>
                  </a:cubicBezTo>
                  <a:cubicBezTo>
                    <a:pt x="133" y="8"/>
                    <a:pt x="135" y="9"/>
                    <a:pt x="137" y="9"/>
                  </a:cubicBezTo>
                  <a:cubicBezTo>
                    <a:pt x="138" y="9"/>
                    <a:pt x="138" y="9"/>
                    <a:pt x="138" y="9"/>
                  </a:cubicBezTo>
                  <a:cubicBezTo>
                    <a:pt x="140" y="6"/>
                    <a:pt x="142" y="3"/>
                    <a:pt x="144" y="0"/>
                  </a:cubicBezTo>
                  <a:lnTo>
                    <a:pt x="137" y="0"/>
                  </a:lnTo>
                  <a:close/>
                  <a:moveTo>
                    <a:pt x="41" y="39"/>
                  </a:moveTo>
                  <a:cubicBezTo>
                    <a:pt x="37" y="39"/>
                    <a:pt x="36" y="41"/>
                    <a:pt x="36" y="44"/>
                  </a:cubicBezTo>
                  <a:cubicBezTo>
                    <a:pt x="36" y="63"/>
                    <a:pt x="36" y="63"/>
                    <a:pt x="36" y="63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27" y="36"/>
                    <a:pt x="27" y="36"/>
                    <a:pt x="27" y="36"/>
                  </a:cubicBezTo>
                  <a:cubicBezTo>
                    <a:pt x="25" y="38"/>
                    <a:pt x="24" y="40"/>
                    <a:pt x="22" y="43"/>
                  </a:cubicBezTo>
                  <a:cubicBezTo>
                    <a:pt x="22" y="43"/>
                    <a:pt x="21" y="43"/>
                    <a:pt x="21" y="44"/>
                  </a:cubicBezTo>
                  <a:cubicBezTo>
                    <a:pt x="20" y="45"/>
                    <a:pt x="19" y="47"/>
                    <a:pt x="18" y="48"/>
                  </a:cubicBezTo>
                  <a:cubicBezTo>
                    <a:pt x="18" y="63"/>
                    <a:pt x="18" y="63"/>
                    <a:pt x="18" y="63"/>
                  </a:cubicBezTo>
                  <a:cubicBezTo>
                    <a:pt x="9" y="63"/>
                    <a:pt x="9" y="63"/>
                    <a:pt x="9" y="63"/>
                  </a:cubicBezTo>
                  <a:cubicBezTo>
                    <a:pt x="8" y="63"/>
                    <a:pt x="8" y="63"/>
                    <a:pt x="8" y="63"/>
                  </a:cubicBezTo>
                  <a:cubicBezTo>
                    <a:pt x="7" y="66"/>
                    <a:pt x="5" y="69"/>
                    <a:pt x="4" y="72"/>
                  </a:cubicBezTo>
                  <a:cubicBezTo>
                    <a:pt x="4" y="72"/>
                    <a:pt x="4" y="72"/>
                    <a:pt x="4" y="72"/>
                  </a:cubicBezTo>
                  <a:cubicBezTo>
                    <a:pt x="4" y="72"/>
                    <a:pt x="4" y="72"/>
                    <a:pt x="4" y="72"/>
                  </a:cubicBezTo>
                  <a:cubicBezTo>
                    <a:pt x="41" y="72"/>
                    <a:pt x="41" y="72"/>
                    <a:pt x="41" y="72"/>
                  </a:cubicBezTo>
                  <a:cubicBezTo>
                    <a:pt x="43" y="72"/>
                    <a:pt x="45" y="71"/>
                    <a:pt x="45" y="67"/>
                  </a:cubicBezTo>
                  <a:cubicBezTo>
                    <a:pt x="45" y="44"/>
                    <a:pt x="45" y="44"/>
                    <a:pt x="45" y="44"/>
                  </a:cubicBezTo>
                  <a:cubicBezTo>
                    <a:pt x="45" y="41"/>
                    <a:pt x="44" y="39"/>
                    <a:pt x="41" y="39"/>
                  </a:cubicBezTo>
                  <a:close/>
                  <a:moveTo>
                    <a:pt x="36" y="111"/>
                  </a:moveTo>
                  <a:cubicBezTo>
                    <a:pt x="9" y="111"/>
                    <a:pt x="9" y="111"/>
                    <a:pt x="9" y="111"/>
                  </a:cubicBezTo>
                  <a:cubicBezTo>
                    <a:pt x="4" y="111"/>
                    <a:pt x="0" y="115"/>
                    <a:pt x="0" y="120"/>
                  </a:cubicBezTo>
                  <a:cubicBezTo>
                    <a:pt x="0" y="174"/>
                    <a:pt x="0" y="174"/>
                    <a:pt x="0" y="174"/>
                  </a:cubicBezTo>
                  <a:cubicBezTo>
                    <a:pt x="0" y="179"/>
                    <a:pt x="4" y="183"/>
                    <a:pt x="9" y="183"/>
                  </a:cubicBezTo>
                  <a:cubicBezTo>
                    <a:pt x="36" y="183"/>
                    <a:pt x="36" y="183"/>
                    <a:pt x="36" y="183"/>
                  </a:cubicBezTo>
                  <a:cubicBezTo>
                    <a:pt x="41" y="183"/>
                    <a:pt x="45" y="179"/>
                    <a:pt x="45" y="174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45" y="115"/>
                    <a:pt x="41" y="111"/>
                    <a:pt x="36" y="111"/>
                  </a:cubicBezTo>
                  <a:close/>
                  <a:moveTo>
                    <a:pt x="36" y="174"/>
                  </a:moveTo>
                  <a:cubicBezTo>
                    <a:pt x="9" y="174"/>
                    <a:pt x="9" y="174"/>
                    <a:pt x="9" y="174"/>
                  </a:cubicBezTo>
                  <a:cubicBezTo>
                    <a:pt x="9" y="120"/>
                    <a:pt x="9" y="120"/>
                    <a:pt x="9" y="120"/>
                  </a:cubicBezTo>
                  <a:cubicBezTo>
                    <a:pt x="36" y="120"/>
                    <a:pt x="36" y="120"/>
                    <a:pt x="36" y="120"/>
                  </a:cubicBezTo>
                  <a:lnTo>
                    <a:pt x="36" y="174"/>
                  </a:lnTo>
                  <a:close/>
                  <a:moveTo>
                    <a:pt x="36" y="222"/>
                  </a:moveTo>
                  <a:cubicBezTo>
                    <a:pt x="9" y="222"/>
                    <a:pt x="9" y="222"/>
                    <a:pt x="9" y="222"/>
                  </a:cubicBezTo>
                  <a:cubicBezTo>
                    <a:pt x="7" y="222"/>
                    <a:pt x="6" y="222"/>
                    <a:pt x="4" y="223"/>
                  </a:cubicBezTo>
                  <a:cubicBezTo>
                    <a:pt x="4" y="223"/>
                    <a:pt x="4" y="223"/>
                    <a:pt x="4" y="223"/>
                  </a:cubicBezTo>
                  <a:cubicBezTo>
                    <a:pt x="6" y="226"/>
                    <a:pt x="7" y="229"/>
                    <a:pt x="9" y="232"/>
                  </a:cubicBezTo>
                  <a:cubicBezTo>
                    <a:pt x="9" y="231"/>
                    <a:pt x="9" y="231"/>
                    <a:pt x="9" y="231"/>
                  </a:cubicBezTo>
                  <a:cubicBezTo>
                    <a:pt x="36" y="231"/>
                    <a:pt x="36" y="231"/>
                    <a:pt x="36" y="231"/>
                  </a:cubicBezTo>
                  <a:cubicBezTo>
                    <a:pt x="36" y="267"/>
                    <a:pt x="36" y="267"/>
                    <a:pt x="36" y="267"/>
                  </a:cubicBezTo>
                  <a:cubicBezTo>
                    <a:pt x="38" y="269"/>
                    <a:pt x="40" y="271"/>
                    <a:pt x="42" y="273"/>
                  </a:cubicBezTo>
                  <a:cubicBezTo>
                    <a:pt x="43" y="274"/>
                    <a:pt x="44" y="274"/>
                    <a:pt x="45" y="275"/>
                  </a:cubicBezTo>
                  <a:cubicBezTo>
                    <a:pt x="45" y="231"/>
                    <a:pt x="45" y="231"/>
                    <a:pt x="45" y="231"/>
                  </a:cubicBezTo>
                  <a:cubicBezTo>
                    <a:pt x="45" y="226"/>
                    <a:pt x="41" y="222"/>
                    <a:pt x="36" y="222"/>
                  </a:cubicBezTo>
                  <a:close/>
                  <a:moveTo>
                    <a:pt x="103" y="0"/>
                  </a:moveTo>
                  <a:cubicBezTo>
                    <a:pt x="75" y="0"/>
                    <a:pt x="75" y="0"/>
                    <a:pt x="75" y="0"/>
                  </a:cubicBezTo>
                  <a:cubicBezTo>
                    <a:pt x="70" y="0"/>
                    <a:pt x="66" y="4"/>
                    <a:pt x="66" y="9"/>
                  </a:cubicBezTo>
                  <a:cubicBezTo>
                    <a:pt x="66" y="63"/>
                    <a:pt x="66" y="63"/>
                    <a:pt x="66" y="63"/>
                  </a:cubicBezTo>
                  <a:cubicBezTo>
                    <a:pt x="66" y="68"/>
                    <a:pt x="70" y="72"/>
                    <a:pt x="75" y="72"/>
                  </a:cubicBezTo>
                  <a:cubicBezTo>
                    <a:pt x="103" y="72"/>
                    <a:pt x="103" y="72"/>
                    <a:pt x="103" y="72"/>
                  </a:cubicBezTo>
                  <a:cubicBezTo>
                    <a:pt x="108" y="72"/>
                    <a:pt x="112" y="68"/>
                    <a:pt x="112" y="63"/>
                  </a:cubicBezTo>
                  <a:cubicBezTo>
                    <a:pt x="112" y="9"/>
                    <a:pt x="112" y="9"/>
                    <a:pt x="112" y="9"/>
                  </a:cubicBezTo>
                  <a:cubicBezTo>
                    <a:pt x="112" y="4"/>
                    <a:pt x="108" y="0"/>
                    <a:pt x="103" y="0"/>
                  </a:cubicBezTo>
                  <a:close/>
                  <a:moveTo>
                    <a:pt x="103" y="63"/>
                  </a:moveTo>
                  <a:cubicBezTo>
                    <a:pt x="75" y="63"/>
                    <a:pt x="75" y="63"/>
                    <a:pt x="75" y="63"/>
                  </a:cubicBezTo>
                  <a:cubicBezTo>
                    <a:pt x="75" y="9"/>
                    <a:pt x="75" y="9"/>
                    <a:pt x="75" y="9"/>
                  </a:cubicBezTo>
                  <a:cubicBezTo>
                    <a:pt x="103" y="9"/>
                    <a:pt x="103" y="9"/>
                    <a:pt x="103" y="9"/>
                  </a:cubicBezTo>
                  <a:lnTo>
                    <a:pt x="103" y="63"/>
                  </a:lnTo>
                  <a:close/>
                  <a:moveTo>
                    <a:pt x="107" y="150"/>
                  </a:moveTo>
                  <a:cubicBezTo>
                    <a:pt x="107" y="150"/>
                    <a:pt x="107" y="150"/>
                    <a:pt x="107" y="150"/>
                  </a:cubicBezTo>
                  <a:cubicBezTo>
                    <a:pt x="104" y="150"/>
                    <a:pt x="103" y="152"/>
                    <a:pt x="103" y="155"/>
                  </a:cubicBezTo>
                  <a:cubicBezTo>
                    <a:pt x="103" y="174"/>
                    <a:pt x="103" y="174"/>
                    <a:pt x="103" y="174"/>
                  </a:cubicBezTo>
                  <a:cubicBezTo>
                    <a:pt x="94" y="174"/>
                    <a:pt x="94" y="174"/>
                    <a:pt x="94" y="174"/>
                  </a:cubicBezTo>
                  <a:cubicBezTo>
                    <a:pt x="94" y="111"/>
                    <a:pt x="94" y="111"/>
                    <a:pt x="94" y="111"/>
                  </a:cubicBezTo>
                  <a:cubicBezTo>
                    <a:pt x="71" y="111"/>
                    <a:pt x="71" y="111"/>
                    <a:pt x="71" y="111"/>
                  </a:cubicBezTo>
                  <a:cubicBezTo>
                    <a:pt x="68" y="111"/>
                    <a:pt x="66" y="112"/>
                    <a:pt x="66" y="115"/>
                  </a:cubicBezTo>
                  <a:cubicBezTo>
                    <a:pt x="66" y="119"/>
                    <a:pt x="68" y="120"/>
                    <a:pt x="71" y="120"/>
                  </a:cubicBezTo>
                  <a:cubicBezTo>
                    <a:pt x="84" y="120"/>
                    <a:pt x="84" y="120"/>
                    <a:pt x="84" y="120"/>
                  </a:cubicBezTo>
                  <a:cubicBezTo>
                    <a:pt x="84" y="174"/>
                    <a:pt x="84" y="174"/>
                    <a:pt x="84" y="174"/>
                  </a:cubicBezTo>
                  <a:cubicBezTo>
                    <a:pt x="71" y="174"/>
                    <a:pt x="71" y="174"/>
                    <a:pt x="71" y="174"/>
                  </a:cubicBezTo>
                  <a:cubicBezTo>
                    <a:pt x="68" y="174"/>
                    <a:pt x="66" y="175"/>
                    <a:pt x="66" y="178"/>
                  </a:cubicBezTo>
                  <a:cubicBezTo>
                    <a:pt x="66" y="181"/>
                    <a:pt x="68" y="183"/>
                    <a:pt x="71" y="183"/>
                  </a:cubicBezTo>
                  <a:cubicBezTo>
                    <a:pt x="107" y="183"/>
                    <a:pt x="107" y="183"/>
                    <a:pt x="107" y="183"/>
                  </a:cubicBezTo>
                  <a:cubicBezTo>
                    <a:pt x="110" y="183"/>
                    <a:pt x="112" y="181"/>
                    <a:pt x="112" y="178"/>
                  </a:cubicBezTo>
                  <a:cubicBezTo>
                    <a:pt x="112" y="172"/>
                    <a:pt x="112" y="172"/>
                    <a:pt x="112" y="172"/>
                  </a:cubicBezTo>
                  <a:cubicBezTo>
                    <a:pt x="110" y="165"/>
                    <a:pt x="108" y="158"/>
                    <a:pt x="107" y="150"/>
                  </a:cubicBezTo>
                  <a:close/>
                  <a:moveTo>
                    <a:pt x="103" y="222"/>
                  </a:moveTo>
                  <a:cubicBezTo>
                    <a:pt x="75" y="222"/>
                    <a:pt x="75" y="222"/>
                    <a:pt x="75" y="222"/>
                  </a:cubicBezTo>
                  <a:cubicBezTo>
                    <a:pt x="70" y="222"/>
                    <a:pt x="66" y="226"/>
                    <a:pt x="66" y="231"/>
                  </a:cubicBezTo>
                  <a:cubicBezTo>
                    <a:pt x="66" y="284"/>
                    <a:pt x="66" y="284"/>
                    <a:pt x="66" y="284"/>
                  </a:cubicBezTo>
                  <a:cubicBezTo>
                    <a:pt x="66" y="289"/>
                    <a:pt x="70" y="294"/>
                    <a:pt x="75" y="294"/>
                  </a:cubicBezTo>
                  <a:cubicBezTo>
                    <a:pt x="103" y="294"/>
                    <a:pt x="103" y="294"/>
                    <a:pt x="103" y="294"/>
                  </a:cubicBezTo>
                  <a:cubicBezTo>
                    <a:pt x="108" y="294"/>
                    <a:pt x="112" y="289"/>
                    <a:pt x="112" y="284"/>
                  </a:cubicBezTo>
                  <a:cubicBezTo>
                    <a:pt x="112" y="231"/>
                    <a:pt x="112" y="231"/>
                    <a:pt x="112" y="231"/>
                  </a:cubicBezTo>
                  <a:cubicBezTo>
                    <a:pt x="112" y="226"/>
                    <a:pt x="108" y="222"/>
                    <a:pt x="103" y="222"/>
                  </a:cubicBezTo>
                  <a:close/>
                  <a:moveTo>
                    <a:pt x="103" y="284"/>
                  </a:moveTo>
                  <a:cubicBezTo>
                    <a:pt x="75" y="284"/>
                    <a:pt x="75" y="284"/>
                    <a:pt x="75" y="284"/>
                  </a:cubicBezTo>
                  <a:cubicBezTo>
                    <a:pt x="75" y="231"/>
                    <a:pt x="75" y="231"/>
                    <a:pt x="75" y="231"/>
                  </a:cubicBezTo>
                  <a:cubicBezTo>
                    <a:pt x="103" y="231"/>
                    <a:pt x="103" y="231"/>
                    <a:pt x="103" y="231"/>
                  </a:cubicBezTo>
                  <a:lnTo>
                    <a:pt x="103" y="284"/>
                  </a:lnTo>
                  <a:close/>
                  <a:moveTo>
                    <a:pt x="133" y="224"/>
                  </a:moveTo>
                  <a:cubicBezTo>
                    <a:pt x="133" y="224"/>
                    <a:pt x="133" y="225"/>
                    <a:pt x="133" y="226"/>
                  </a:cubicBezTo>
                  <a:cubicBezTo>
                    <a:pt x="133" y="230"/>
                    <a:pt x="135" y="231"/>
                    <a:pt x="137" y="231"/>
                  </a:cubicBezTo>
                  <a:cubicBezTo>
                    <a:pt x="138" y="231"/>
                    <a:pt x="138" y="231"/>
                    <a:pt x="138" y="231"/>
                  </a:cubicBezTo>
                  <a:cubicBezTo>
                    <a:pt x="136" y="229"/>
                    <a:pt x="135" y="226"/>
                    <a:pt x="133" y="224"/>
                  </a:cubicBezTo>
                  <a:close/>
                  <a:moveTo>
                    <a:pt x="169" y="269"/>
                  </a:moveTo>
                  <a:cubicBezTo>
                    <a:pt x="169" y="284"/>
                    <a:pt x="169" y="284"/>
                    <a:pt x="169" y="284"/>
                  </a:cubicBezTo>
                  <a:cubicBezTo>
                    <a:pt x="160" y="284"/>
                    <a:pt x="160" y="284"/>
                    <a:pt x="160" y="284"/>
                  </a:cubicBezTo>
                  <a:cubicBezTo>
                    <a:pt x="160" y="260"/>
                    <a:pt x="160" y="260"/>
                    <a:pt x="160" y="260"/>
                  </a:cubicBezTo>
                  <a:cubicBezTo>
                    <a:pt x="157" y="256"/>
                    <a:pt x="154" y="253"/>
                    <a:pt x="151" y="249"/>
                  </a:cubicBezTo>
                  <a:cubicBezTo>
                    <a:pt x="151" y="284"/>
                    <a:pt x="151" y="284"/>
                    <a:pt x="151" y="284"/>
                  </a:cubicBezTo>
                  <a:cubicBezTo>
                    <a:pt x="137" y="284"/>
                    <a:pt x="137" y="284"/>
                    <a:pt x="137" y="284"/>
                  </a:cubicBezTo>
                  <a:cubicBezTo>
                    <a:pt x="135" y="284"/>
                    <a:pt x="133" y="286"/>
                    <a:pt x="133" y="289"/>
                  </a:cubicBezTo>
                  <a:cubicBezTo>
                    <a:pt x="133" y="292"/>
                    <a:pt x="135" y="294"/>
                    <a:pt x="137" y="294"/>
                  </a:cubicBezTo>
                  <a:cubicBezTo>
                    <a:pt x="174" y="294"/>
                    <a:pt x="174" y="294"/>
                    <a:pt x="174" y="294"/>
                  </a:cubicBezTo>
                  <a:cubicBezTo>
                    <a:pt x="176" y="294"/>
                    <a:pt x="178" y="292"/>
                    <a:pt x="178" y="289"/>
                  </a:cubicBezTo>
                  <a:cubicBezTo>
                    <a:pt x="178" y="277"/>
                    <a:pt x="178" y="277"/>
                    <a:pt x="178" y="277"/>
                  </a:cubicBezTo>
                  <a:cubicBezTo>
                    <a:pt x="175" y="274"/>
                    <a:pt x="172" y="272"/>
                    <a:pt x="169" y="269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32" name="Freeform 153"/>
            <p:cNvSpPr>
              <a:spLocks/>
            </p:cNvSpPr>
            <p:nvPr userDrawn="1"/>
          </p:nvSpPr>
          <p:spPr bwMode="gray">
            <a:xfrm>
              <a:off x="11164888" y="5548313"/>
              <a:ext cx="73025" cy="74613"/>
            </a:xfrm>
            <a:custGeom>
              <a:avLst/>
              <a:gdLst>
                <a:gd name="T0" fmla="*/ 40 w 41"/>
                <a:gd name="T1" fmla="*/ 23 h 41"/>
                <a:gd name="T2" fmla="*/ 19 w 41"/>
                <a:gd name="T3" fmla="*/ 40 h 41"/>
                <a:gd name="T4" fmla="*/ 2 w 41"/>
                <a:gd name="T5" fmla="*/ 18 h 41"/>
                <a:gd name="T6" fmla="*/ 23 w 41"/>
                <a:gd name="T7" fmla="*/ 1 h 41"/>
                <a:gd name="T8" fmla="*/ 40 w 41"/>
                <a:gd name="T9" fmla="*/ 2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41">
                  <a:moveTo>
                    <a:pt x="40" y="23"/>
                  </a:moveTo>
                  <a:cubicBezTo>
                    <a:pt x="39" y="33"/>
                    <a:pt x="29" y="41"/>
                    <a:pt x="19" y="40"/>
                  </a:cubicBezTo>
                  <a:cubicBezTo>
                    <a:pt x="8" y="39"/>
                    <a:pt x="0" y="29"/>
                    <a:pt x="2" y="18"/>
                  </a:cubicBezTo>
                  <a:cubicBezTo>
                    <a:pt x="3" y="8"/>
                    <a:pt x="12" y="0"/>
                    <a:pt x="23" y="1"/>
                  </a:cubicBezTo>
                  <a:cubicBezTo>
                    <a:pt x="34" y="2"/>
                    <a:pt x="41" y="12"/>
                    <a:pt x="40" y="23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33" name="Freeform 154"/>
            <p:cNvSpPr>
              <a:spLocks/>
            </p:cNvSpPr>
            <p:nvPr userDrawn="1"/>
          </p:nvSpPr>
          <p:spPr bwMode="gray">
            <a:xfrm>
              <a:off x="11156951" y="5618163"/>
              <a:ext cx="74613" cy="73025"/>
            </a:xfrm>
            <a:custGeom>
              <a:avLst/>
              <a:gdLst>
                <a:gd name="T0" fmla="*/ 40 w 41"/>
                <a:gd name="T1" fmla="*/ 22 h 40"/>
                <a:gd name="T2" fmla="*/ 19 w 41"/>
                <a:gd name="T3" fmla="*/ 39 h 40"/>
                <a:gd name="T4" fmla="*/ 1 w 41"/>
                <a:gd name="T5" fmla="*/ 18 h 40"/>
                <a:gd name="T6" fmla="*/ 23 w 41"/>
                <a:gd name="T7" fmla="*/ 1 h 40"/>
                <a:gd name="T8" fmla="*/ 40 w 41"/>
                <a:gd name="T9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40">
                  <a:moveTo>
                    <a:pt x="40" y="22"/>
                  </a:moveTo>
                  <a:cubicBezTo>
                    <a:pt x="39" y="33"/>
                    <a:pt x="29" y="40"/>
                    <a:pt x="19" y="39"/>
                  </a:cubicBezTo>
                  <a:cubicBezTo>
                    <a:pt x="8" y="38"/>
                    <a:pt x="0" y="29"/>
                    <a:pt x="1" y="18"/>
                  </a:cubicBezTo>
                  <a:cubicBezTo>
                    <a:pt x="3" y="7"/>
                    <a:pt x="12" y="0"/>
                    <a:pt x="23" y="1"/>
                  </a:cubicBezTo>
                  <a:cubicBezTo>
                    <a:pt x="33" y="2"/>
                    <a:pt x="41" y="11"/>
                    <a:pt x="40" y="22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34" name="Freeform 155"/>
            <p:cNvSpPr>
              <a:spLocks/>
            </p:cNvSpPr>
            <p:nvPr userDrawn="1"/>
          </p:nvSpPr>
          <p:spPr bwMode="gray">
            <a:xfrm>
              <a:off x="11150601" y="5686425"/>
              <a:ext cx="73025" cy="74613"/>
            </a:xfrm>
            <a:custGeom>
              <a:avLst/>
              <a:gdLst>
                <a:gd name="T0" fmla="*/ 40 w 41"/>
                <a:gd name="T1" fmla="*/ 23 h 41"/>
                <a:gd name="T2" fmla="*/ 18 w 41"/>
                <a:gd name="T3" fmla="*/ 40 h 41"/>
                <a:gd name="T4" fmla="*/ 1 w 41"/>
                <a:gd name="T5" fmla="*/ 18 h 41"/>
                <a:gd name="T6" fmla="*/ 23 w 41"/>
                <a:gd name="T7" fmla="*/ 1 h 41"/>
                <a:gd name="T8" fmla="*/ 40 w 41"/>
                <a:gd name="T9" fmla="*/ 2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41">
                  <a:moveTo>
                    <a:pt x="40" y="23"/>
                  </a:moveTo>
                  <a:cubicBezTo>
                    <a:pt x="39" y="33"/>
                    <a:pt x="29" y="41"/>
                    <a:pt x="18" y="40"/>
                  </a:cubicBezTo>
                  <a:cubicBezTo>
                    <a:pt x="8" y="39"/>
                    <a:pt x="0" y="29"/>
                    <a:pt x="1" y="18"/>
                  </a:cubicBezTo>
                  <a:cubicBezTo>
                    <a:pt x="2" y="8"/>
                    <a:pt x="12" y="0"/>
                    <a:pt x="23" y="1"/>
                  </a:cubicBezTo>
                  <a:cubicBezTo>
                    <a:pt x="33" y="2"/>
                    <a:pt x="41" y="12"/>
                    <a:pt x="40" y="23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35" name="Freeform 156"/>
            <p:cNvSpPr>
              <a:spLocks/>
            </p:cNvSpPr>
            <p:nvPr userDrawn="1"/>
          </p:nvSpPr>
          <p:spPr bwMode="gray">
            <a:xfrm>
              <a:off x="11142663" y="5757863"/>
              <a:ext cx="74613" cy="71438"/>
            </a:xfrm>
            <a:custGeom>
              <a:avLst/>
              <a:gdLst>
                <a:gd name="T0" fmla="*/ 40 w 41"/>
                <a:gd name="T1" fmla="*/ 22 h 40"/>
                <a:gd name="T2" fmla="*/ 18 w 41"/>
                <a:gd name="T3" fmla="*/ 39 h 40"/>
                <a:gd name="T4" fmla="*/ 1 w 41"/>
                <a:gd name="T5" fmla="*/ 18 h 40"/>
                <a:gd name="T6" fmla="*/ 22 w 41"/>
                <a:gd name="T7" fmla="*/ 1 h 40"/>
                <a:gd name="T8" fmla="*/ 40 w 41"/>
                <a:gd name="T9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40">
                  <a:moveTo>
                    <a:pt x="40" y="22"/>
                  </a:moveTo>
                  <a:cubicBezTo>
                    <a:pt x="38" y="33"/>
                    <a:pt x="29" y="40"/>
                    <a:pt x="18" y="39"/>
                  </a:cubicBezTo>
                  <a:cubicBezTo>
                    <a:pt x="8" y="38"/>
                    <a:pt x="0" y="29"/>
                    <a:pt x="1" y="18"/>
                  </a:cubicBezTo>
                  <a:cubicBezTo>
                    <a:pt x="2" y="7"/>
                    <a:pt x="12" y="0"/>
                    <a:pt x="22" y="1"/>
                  </a:cubicBezTo>
                  <a:cubicBezTo>
                    <a:pt x="33" y="2"/>
                    <a:pt x="41" y="11"/>
                    <a:pt x="40" y="22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36" name="Freeform 157"/>
            <p:cNvSpPr>
              <a:spLocks/>
            </p:cNvSpPr>
            <p:nvPr userDrawn="1"/>
          </p:nvSpPr>
          <p:spPr bwMode="gray">
            <a:xfrm>
              <a:off x="11136313" y="5826125"/>
              <a:ext cx="73025" cy="73025"/>
            </a:xfrm>
            <a:custGeom>
              <a:avLst/>
              <a:gdLst>
                <a:gd name="T0" fmla="*/ 39 w 41"/>
                <a:gd name="T1" fmla="*/ 23 h 41"/>
                <a:gd name="T2" fmla="*/ 18 w 41"/>
                <a:gd name="T3" fmla="*/ 40 h 41"/>
                <a:gd name="T4" fmla="*/ 1 w 41"/>
                <a:gd name="T5" fmla="*/ 18 h 41"/>
                <a:gd name="T6" fmla="*/ 22 w 41"/>
                <a:gd name="T7" fmla="*/ 1 h 41"/>
                <a:gd name="T8" fmla="*/ 39 w 41"/>
                <a:gd name="T9" fmla="*/ 2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41">
                  <a:moveTo>
                    <a:pt x="39" y="23"/>
                  </a:moveTo>
                  <a:cubicBezTo>
                    <a:pt x="38" y="33"/>
                    <a:pt x="29" y="41"/>
                    <a:pt x="18" y="40"/>
                  </a:cubicBezTo>
                  <a:cubicBezTo>
                    <a:pt x="7" y="39"/>
                    <a:pt x="0" y="29"/>
                    <a:pt x="1" y="18"/>
                  </a:cubicBezTo>
                  <a:cubicBezTo>
                    <a:pt x="2" y="8"/>
                    <a:pt x="12" y="0"/>
                    <a:pt x="22" y="1"/>
                  </a:cubicBezTo>
                  <a:cubicBezTo>
                    <a:pt x="33" y="2"/>
                    <a:pt x="41" y="12"/>
                    <a:pt x="39" y="23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37" name="Freeform 158"/>
            <p:cNvSpPr>
              <a:spLocks/>
            </p:cNvSpPr>
            <p:nvPr userDrawn="1"/>
          </p:nvSpPr>
          <p:spPr bwMode="gray">
            <a:xfrm>
              <a:off x="11128376" y="5895975"/>
              <a:ext cx="71438" cy="71438"/>
            </a:xfrm>
            <a:custGeom>
              <a:avLst/>
              <a:gdLst>
                <a:gd name="T0" fmla="*/ 39 w 40"/>
                <a:gd name="T1" fmla="*/ 22 h 40"/>
                <a:gd name="T2" fmla="*/ 18 w 40"/>
                <a:gd name="T3" fmla="*/ 39 h 40"/>
                <a:gd name="T4" fmla="*/ 1 w 40"/>
                <a:gd name="T5" fmla="*/ 18 h 40"/>
                <a:gd name="T6" fmla="*/ 22 w 40"/>
                <a:gd name="T7" fmla="*/ 1 h 40"/>
                <a:gd name="T8" fmla="*/ 39 w 40"/>
                <a:gd name="T9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39" y="22"/>
                  </a:moveTo>
                  <a:cubicBezTo>
                    <a:pt x="38" y="33"/>
                    <a:pt x="29" y="40"/>
                    <a:pt x="18" y="39"/>
                  </a:cubicBezTo>
                  <a:cubicBezTo>
                    <a:pt x="7" y="38"/>
                    <a:pt x="0" y="29"/>
                    <a:pt x="1" y="18"/>
                  </a:cubicBezTo>
                  <a:cubicBezTo>
                    <a:pt x="2" y="7"/>
                    <a:pt x="11" y="0"/>
                    <a:pt x="22" y="1"/>
                  </a:cubicBezTo>
                  <a:cubicBezTo>
                    <a:pt x="33" y="2"/>
                    <a:pt x="40" y="11"/>
                    <a:pt x="39" y="22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38" name="Freeform 159"/>
            <p:cNvSpPr>
              <a:spLocks/>
            </p:cNvSpPr>
            <p:nvPr userDrawn="1"/>
          </p:nvSpPr>
          <p:spPr bwMode="gray">
            <a:xfrm>
              <a:off x="8037513" y="5781675"/>
              <a:ext cx="649288" cy="263525"/>
            </a:xfrm>
            <a:custGeom>
              <a:avLst/>
              <a:gdLst>
                <a:gd name="T0" fmla="*/ 39 w 360"/>
                <a:gd name="T1" fmla="*/ 142 h 146"/>
                <a:gd name="T2" fmla="*/ 360 w 360"/>
                <a:gd name="T3" fmla="*/ 55 h 146"/>
                <a:gd name="T4" fmla="*/ 345 w 360"/>
                <a:gd name="T5" fmla="*/ 0 h 146"/>
                <a:gd name="T6" fmla="*/ 25 w 360"/>
                <a:gd name="T7" fmla="*/ 87 h 146"/>
                <a:gd name="T8" fmla="*/ 4 w 360"/>
                <a:gd name="T9" fmla="*/ 121 h 146"/>
                <a:gd name="T10" fmla="*/ 39 w 360"/>
                <a:gd name="T11" fmla="*/ 142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0" h="146">
                  <a:moveTo>
                    <a:pt x="39" y="142"/>
                  </a:moveTo>
                  <a:cubicBezTo>
                    <a:pt x="360" y="55"/>
                    <a:pt x="360" y="55"/>
                    <a:pt x="360" y="55"/>
                  </a:cubicBezTo>
                  <a:cubicBezTo>
                    <a:pt x="345" y="0"/>
                    <a:pt x="345" y="0"/>
                    <a:pt x="345" y="0"/>
                  </a:cubicBezTo>
                  <a:cubicBezTo>
                    <a:pt x="25" y="87"/>
                    <a:pt x="25" y="87"/>
                    <a:pt x="25" y="87"/>
                  </a:cubicBezTo>
                  <a:cubicBezTo>
                    <a:pt x="9" y="91"/>
                    <a:pt x="0" y="106"/>
                    <a:pt x="4" y="121"/>
                  </a:cubicBezTo>
                  <a:cubicBezTo>
                    <a:pt x="9" y="137"/>
                    <a:pt x="24" y="146"/>
                    <a:pt x="39" y="142"/>
                  </a:cubicBezTo>
                </a:path>
              </a:pathLst>
            </a:cu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39" name="Freeform 160"/>
            <p:cNvSpPr>
              <a:spLocks/>
            </p:cNvSpPr>
            <p:nvPr userDrawn="1"/>
          </p:nvSpPr>
          <p:spPr bwMode="gray">
            <a:xfrm>
              <a:off x="8070851" y="5924550"/>
              <a:ext cx="90488" cy="114300"/>
            </a:xfrm>
            <a:custGeom>
              <a:avLst/>
              <a:gdLst>
                <a:gd name="T0" fmla="*/ 33 w 50"/>
                <a:gd name="T1" fmla="*/ 0 h 64"/>
                <a:gd name="T2" fmla="*/ 6 w 50"/>
                <a:gd name="T3" fmla="*/ 8 h 64"/>
                <a:gd name="T4" fmla="*/ 3 w 50"/>
                <a:gd name="T5" fmla="*/ 8 h 64"/>
                <a:gd name="T6" fmla="*/ 3 w 50"/>
                <a:gd name="T7" fmla="*/ 8 h 64"/>
                <a:gd name="T8" fmla="*/ 0 w 50"/>
                <a:gd name="T9" fmla="*/ 10 h 64"/>
                <a:gd name="T10" fmla="*/ 10 w 50"/>
                <a:gd name="T11" fmla="*/ 63 h 64"/>
                <a:gd name="T12" fmla="*/ 15 w 50"/>
                <a:gd name="T13" fmla="*/ 64 h 64"/>
                <a:gd name="T14" fmla="*/ 16 w 50"/>
                <a:gd name="T15" fmla="*/ 63 h 64"/>
                <a:gd name="T16" fmla="*/ 18 w 50"/>
                <a:gd name="T17" fmla="*/ 63 h 64"/>
                <a:gd name="T18" fmla="*/ 20 w 50"/>
                <a:gd name="T19" fmla="*/ 63 h 64"/>
                <a:gd name="T20" fmla="*/ 50 w 50"/>
                <a:gd name="T21" fmla="*/ 55 h 64"/>
                <a:gd name="T22" fmla="*/ 33 w 50"/>
                <a:gd name="T23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0" h="64">
                  <a:moveTo>
                    <a:pt x="33" y="0"/>
                  </a:moveTo>
                  <a:cubicBezTo>
                    <a:pt x="6" y="8"/>
                    <a:pt x="6" y="8"/>
                    <a:pt x="6" y="8"/>
                  </a:cubicBezTo>
                  <a:cubicBezTo>
                    <a:pt x="5" y="8"/>
                    <a:pt x="4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9"/>
                    <a:pt x="1" y="9"/>
                    <a:pt x="0" y="10"/>
                  </a:cubicBezTo>
                  <a:cubicBezTo>
                    <a:pt x="10" y="63"/>
                    <a:pt x="10" y="63"/>
                    <a:pt x="10" y="63"/>
                  </a:cubicBezTo>
                  <a:cubicBezTo>
                    <a:pt x="12" y="64"/>
                    <a:pt x="13" y="64"/>
                    <a:pt x="15" y="64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63"/>
                    <a:pt x="17" y="63"/>
                    <a:pt x="18" y="63"/>
                  </a:cubicBezTo>
                  <a:cubicBezTo>
                    <a:pt x="19" y="63"/>
                    <a:pt x="19" y="63"/>
                    <a:pt x="20" y="63"/>
                  </a:cubicBezTo>
                  <a:cubicBezTo>
                    <a:pt x="50" y="55"/>
                    <a:pt x="50" y="55"/>
                    <a:pt x="50" y="55"/>
                  </a:cubicBezTo>
                  <a:lnTo>
                    <a:pt x="33" y="0"/>
                  </a:lnTo>
                  <a:close/>
                </a:path>
              </a:pathLst>
            </a:custGeom>
            <a:solidFill>
              <a:srgbClr val="0D5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40" name="Freeform 161"/>
            <p:cNvSpPr>
              <a:spLocks/>
            </p:cNvSpPr>
            <p:nvPr userDrawn="1"/>
          </p:nvSpPr>
          <p:spPr bwMode="gray">
            <a:xfrm>
              <a:off x="8091488" y="5668963"/>
              <a:ext cx="554038" cy="960438"/>
            </a:xfrm>
            <a:custGeom>
              <a:avLst/>
              <a:gdLst>
                <a:gd name="T0" fmla="*/ 238 w 307"/>
                <a:gd name="T1" fmla="*/ 303 h 535"/>
                <a:gd name="T2" fmla="*/ 278 w 307"/>
                <a:gd name="T3" fmla="*/ 206 h 535"/>
                <a:gd name="T4" fmla="*/ 281 w 307"/>
                <a:gd name="T5" fmla="*/ 159 h 535"/>
                <a:gd name="T6" fmla="*/ 244 w 307"/>
                <a:gd name="T7" fmla="*/ 27 h 535"/>
                <a:gd name="T8" fmla="*/ 243 w 307"/>
                <a:gd name="T9" fmla="*/ 27 h 535"/>
                <a:gd name="T10" fmla="*/ 206 w 307"/>
                <a:gd name="T11" fmla="*/ 3 h 535"/>
                <a:gd name="T12" fmla="*/ 177 w 307"/>
                <a:gd name="T13" fmla="*/ 41 h 535"/>
                <a:gd name="T14" fmla="*/ 178 w 307"/>
                <a:gd name="T15" fmla="*/ 43 h 535"/>
                <a:gd name="T16" fmla="*/ 178 w 307"/>
                <a:gd name="T17" fmla="*/ 43 h 535"/>
                <a:gd name="T18" fmla="*/ 142 w 307"/>
                <a:gd name="T19" fmla="*/ 23 h 535"/>
                <a:gd name="T20" fmla="*/ 113 w 307"/>
                <a:gd name="T21" fmla="*/ 59 h 535"/>
                <a:gd name="T22" fmla="*/ 78 w 307"/>
                <a:gd name="T23" fmla="*/ 41 h 535"/>
                <a:gd name="T24" fmla="*/ 49 w 307"/>
                <a:gd name="T25" fmla="*/ 80 h 535"/>
                <a:gd name="T26" fmla="*/ 55 w 307"/>
                <a:gd name="T27" fmla="*/ 95 h 535"/>
                <a:gd name="T28" fmla="*/ 32 w 307"/>
                <a:gd name="T29" fmla="*/ 90 h 535"/>
                <a:gd name="T30" fmla="*/ 3 w 307"/>
                <a:gd name="T31" fmla="*/ 128 h 535"/>
                <a:gd name="T32" fmla="*/ 3 w 307"/>
                <a:gd name="T33" fmla="*/ 129 h 535"/>
                <a:gd name="T34" fmla="*/ 3 w 307"/>
                <a:gd name="T35" fmla="*/ 129 h 535"/>
                <a:gd name="T36" fmla="*/ 46 w 307"/>
                <a:gd name="T37" fmla="*/ 364 h 535"/>
                <a:gd name="T38" fmla="*/ 94 w 307"/>
                <a:gd name="T39" fmla="*/ 535 h 535"/>
                <a:gd name="T40" fmla="*/ 307 w 307"/>
                <a:gd name="T41" fmla="*/ 528 h 535"/>
                <a:gd name="T42" fmla="*/ 238 w 307"/>
                <a:gd name="T43" fmla="*/ 303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7" h="535">
                  <a:moveTo>
                    <a:pt x="238" y="303"/>
                  </a:moveTo>
                  <a:cubicBezTo>
                    <a:pt x="278" y="206"/>
                    <a:pt x="278" y="206"/>
                    <a:pt x="278" y="206"/>
                  </a:cubicBezTo>
                  <a:cubicBezTo>
                    <a:pt x="285" y="192"/>
                    <a:pt x="286" y="175"/>
                    <a:pt x="281" y="159"/>
                  </a:cubicBezTo>
                  <a:cubicBezTo>
                    <a:pt x="244" y="27"/>
                    <a:pt x="244" y="27"/>
                    <a:pt x="244" y="27"/>
                  </a:cubicBezTo>
                  <a:cubicBezTo>
                    <a:pt x="243" y="27"/>
                    <a:pt x="243" y="27"/>
                    <a:pt x="243" y="27"/>
                  </a:cubicBezTo>
                  <a:cubicBezTo>
                    <a:pt x="239" y="11"/>
                    <a:pt x="223" y="0"/>
                    <a:pt x="206" y="3"/>
                  </a:cubicBezTo>
                  <a:cubicBezTo>
                    <a:pt x="188" y="5"/>
                    <a:pt x="175" y="22"/>
                    <a:pt x="177" y="41"/>
                  </a:cubicBezTo>
                  <a:cubicBezTo>
                    <a:pt x="177" y="42"/>
                    <a:pt x="178" y="42"/>
                    <a:pt x="178" y="43"/>
                  </a:cubicBezTo>
                  <a:cubicBezTo>
                    <a:pt x="178" y="43"/>
                    <a:pt x="178" y="43"/>
                    <a:pt x="178" y="43"/>
                  </a:cubicBezTo>
                  <a:cubicBezTo>
                    <a:pt x="172" y="29"/>
                    <a:pt x="157" y="20"/>
                    <a:pt x="142" y="23"/>
                  </a:cubicBezTo>
                  <a:cubicBezTo>
                    <a:pt x="124" y="25"/>
                    <a:pt x="111" y="41"/>
                    <a:pt x="113" y="59"/>
                  </a:cubicBezTo>
                  <a:cubicBezTo>
                    <a:pt x="106" y="47"/>
                    <a:pt x="93" y="39"/>
                    <a:pt x="78" y="41"/>
                  </a:cubicBezTo>
                  <a:cubicBezTo>
                    <a:pt x="59" y="44"/>
                    <a:pt x="47" y="61"/>
                    <a:pt x="49" y="80"/>
                  </a:cubicBezTo>
                  <a:cubicBezTo>
                    <a:pt x="50" y="86"/>
                    <a:pt x="52" y="91"/>
                    <a:pt x="55" y="95"/>
                  </a:cubicBezTo>
                  <a:cubicBezTo>
                    <a:pt x="49" y="91"/>
                    <a:pt x="40" y="88"/>
                    <a:pt x="32" y="90"/>
                  </a:cubicBezTo>
                  <a:cubicBezTo>
                    <a:pt x="13" y="92"/>
                    <a:pt x="0" y="109"/>
                    <a:pt x="3" y="128"/>
                  </a:cubicBezTo>
                  <a:cubicBezTo>
                    <a:pt x="3" y="128"/>
                    <a:pt x="3" y="129"/>
                    <a:pt x="3" y="129"/>
                  </a:cubicBezTo>
                  <a:cubicBezTo>
                    <a:pt x="3" y="129"/>
                    <a:pt x="3" y="129"/>
                    <a:pt x="3" y="129"/>
                  </a:cubicBezTo>
                  <a:cubicBezTo>
                    <a:pt x="46" y="364"/>
                    <a:pt x="46" y="364"/>
                    <a:pt x="46" y="364"/>
                  </a:cubicBezTo>
                  <a:cubicBezTo>
                    <a:pt x="49" y="368"/>
                    <a:pt x="94" y="535"/>
                    <a:pt x="94" y="535"/>
                  </a:cubicBezTo>
                  <a:cubicBezTo>
                    <a:pt x="307" y="528"/>
                    <a:pt x="307" y="528"/>
                    <a:pt x="307" y="528"/>
                  </a:cubicBezTo>
                  <a:cubicBezTo>
                    <a:pt x="238" y="303"/>
                    <a:pt x="238" y="303"/>
                    <a:pt x="238" y="303"/>
                  </a:cubicBezTo>
                </a:path>
              </a:pathLst>
            </a:custGeom>
            <a:solidFill>
              <a:srgbClr val="BB91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41" name="Freeform 162"/>
            <p:cNvSpPr>
              <a:spLocks/>
            </p:cNvSpPr>
            <p:nvPr userDrawn="1"/>
          </p:nvSpPr>
          <p:spPr bwMode="gray">
            <a:xfrm>
              <a:off x="8091488" y="5829300"/>
              <a:ext cx="295275" cy="823913"/>
            </a:xfrm>
            <a:custGeom>
              <a:avLst/>
              <a:gdLst>
                <a:gd name="T0" fmla="*/ 164 w 164"/>
                <a:gd name="T1" fmla="*/ 453 h 459"/>
                <a:gd name="T2" fmla="*/ 34 w 164"/>
                <a:gd name="T3" fmla="*/ 30 h 459"/>
                <a:gd name="T4" fmla="*/ 34 w 164"/>
                <a:gd name="T5" fmla="*/ 30 h 459"/>
                <a:gd name="T6" fmla="*/ 33 w 164"/>
                <a:gd name="T7" fmla="*/ 29 h 459"/>
                <a:gd name="T8" fmla="*/ 43 w 164"/>
                <a:gd name="T9" fmla="*/ 1 h 459"/>
                <a:gd name="T10" fmla="*/ 32 w 164"/>
                <a:gd name="T11" fmla="*/ 1 h 459"/>
                <a:gd name="T12" fmla="*/ 3 w 164"/>
                <a:gd name="T13" fmla="*/ 39 h 459"/>
                <a:gd name="T14" fmla="*/ 3 w 164"/>
                <a:gd name="T15" fmla="*/ 40 h 459"/>
                <a:gd name="T16" fmla="*/ 3 w 164"/>
                <a:gd name="T17" fmla="*/ 40 h 459"/>
                <a:gd name="T18" fmla="*/ 46 w 164"/>
                <a:gd name="T19" fmla="*/ 275 h 459"/>
                <a:gd name="T20" fmla="*/ 97 w 164"/>
                <a:gd name="T21" fmla="*/ 459 h 459"/>
                <a:gd name="T22" fmla="*/ 164 w 164"/>
                <a:gd name="T23" fmla="*/ 453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4" h="459">
                  <a:moveTo>
                    <a:pt x="164" y="453"/>
                  </a:moveTo>
                  <a:cubicBezTo>
                    <a:pt x="34" y="30"/>
                    <a:pt x="34" y="30"/>
                    <a:pt x="34" y="30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4" y="30"/>
                    <a:pt x="34" y="30"/>
                    <a:pt x="33" y="29"/>
                  </a:cubicBezTo>
                  <a:cubicBezTo>
                    <a:pt x="32" y="18"/>
                    <a:pt x="36" y="8"/>
                    <a:pt x="43" y="1"/>
                  </a:cubicBezTo>
                  <a:cubicBezTo>
                    <a:pt x="39" y="0"/>
                    <a:pt x="35" y="0"/>
                    <a:pt x="32" y="1"/>
                  </a:cubicBezTo>
                  <a:cubicBezTo>
                    <a:pt x="13" y="3"/>
                    <a:pt x="0" y="20"/>
                    <a:pt x="3" y="39"/>
                  </a:cubicBezTo>
                  <a:cubicBezTo>
                    <a:pt x="3" y="39"/>
                    <a:pt x="3" y="40"/>
                    <a:pt x="3" y="40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46" y="275"/>
                    <a:pt x="46" y="275"/>
                    <a:pt x="46" y="275"/>
                  </a:cubicBezTo>
                  <a:cubicBezTo>
                    <a:pt x="49" y="279"/>
                    <a:pt x="97" y="459"/>
                    <a:pt x="97" y="459"/>
                  </a:cubicBezTo>
                  <a:cubicBezTo>
                    <a:pt x="164" y="453"/>
                    <a:pt x="164" y="453"/>
                    <a:pt x="164" y="453"/>
                  </a:cubicBezTo>
                </a:path>
              </a:pathLst>
            </a:custGeom>
            <a:solidFill>
              <a:srgbClr val="AB84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42" name="Freeform 163"/>
            <p:cNvSpPr>
              <a:spLocks/>
            </p:cNvSpPr>
            <p:nvPr userDrawn="1"/>
          </p:nvSpPr>
          <p:spPr bwMode="gray">
            <a:xfrm>
              <a:off x="8150226" y="6272213"/>
              <a:ext cx="477838" cy="203200"/>
            </a:xfrm>
            <a:custGeom>
              <a:avLst/>
              <a:gdLst>
                <a:gd name="T0" fmla="*/ 263 w 264"/>
                <a:gd name="T1" fmla="*/ 58 h 113"/>
                <a:gd name="T2" fmla="*/ 256 w 264"/>
                <a:gd name="T3" fmla="*/ 69 h 113"/>
                <a:gd name="T4" fmla="*/ 21 w 264"/>
                <a:gd name="T5" fmla="*/ 112 h 113"/>
                <a:gd name="T6" fmla="*/ 10 w 264"/>
                <a:gd name="T7" fmla="*/ 105 h 113"/>
                <a:gd name="T8" fmla="*/ 1 w 264"/>
                <a:gd name="T9" fmla="*/ 55 h 113"/>
                <a:gd name="T10" fmla="*/ 8 w 264"/>
                <a:gd name="T11" fmla="*/ 44 h 113"/>
                <a:gd name="T12" fmla="*/ 243 w 264"/>
                <a:gd name="T13" fmla="*/ 1 h 113"/>
                <a:gd name="T14" fmla="*/ 254 w 264"/>
                <a:gd name="T15" fmla="*/ 8 h 113"/>
                <a:gd name="T16" fmla="*/ 263 w 264"/>
                <a:gd name="T17" fmla="*/ 58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4" h="113">
                  <a:moveTo>
                    <a:pt x="263" y="58"/>
                  </a:moveTo>
                  <a:cubicBezTo>
                    <a:pt x="264" y="63"/>
                    <a:pt x="261" y="68"/>
                    <a:pt x="256" y="69"/>
                  </a:cubicBezTo>
                  <a:cubicBezTo>
                    <a:pt x="21" y="112"/>
                    <a:pt x="21" y="112"/>
                    <a:pt x="21" y="112"/>
                  </a:cubicBezTo>
                  <a:cubicBezTo>
                    <a:pt x="16" y="113"/>
                    <a:pt x="11" y="110"/>
                    <a:pt x="10" y="105"/>
                  </a:cubicBezTo>
                  <a:cubicBezTo>
                    <a:pt x="1" y="55"/>
                    <a:pt x="1" y="55"/>
                    <a:pt x="1" y="55"/>
                  </a:cubicBezTo>
                  <a:cubicBezTo>
                    <a:pt x="0" y="50"/>
                    <a:pt x="3" y="45"/>
                    <a:pt x="8" y="44"/>
                  </a:cubicBezTo>
                  <a:cubicBezTo>
                    <a:pt x="243" y="1"/>
                    <a:pt x="243" y="1"/>
                    <a:pt x="243" y="1"/>
                  </a:cubicBezTo>
                  <a:cubicBezTo>
                    <a:pt x="248" y="0"/>
                    <a:pt x="253" y="3"/>
                    <a:pt x="254" y="8"/>
                  </a:cubicBezTo>
                  <a:cubicBezTo>
                    <a:pt x="263" y="58"/>
                    <a:pt x="263" y="58"/>
                    <a:pt x="263" y="58"/>
                  </a:cubicBezTo>
                </a:path>
              </a:pathLst>
            </a:custGeom>
            <a:solidFill>
              <a:srgbClr val="737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43" name="Freeform 164"/>
            <p:cNvSpPr>
              <a:spLocks/>
            </p:cNvSpPr>
            <p:nvPr userDrawn="1"/>
          </p:nvSpPr>
          <p:spPr bwMode="gray">
            <a:xfrm>
              <a:off x="8151813" y="6272213"/>
              <a:ext cx="473075" cy="203200"/>
            </a:xfrm>
            <a:custGeom>
              <a:avLst/>
              <a:gdLst>
                <a:gd name="T0" fmla="*/ 244 w 262"/>
                <a:gd name="T1" fmla="*/ 0 h 113"/>
                <a:gd name="T2" fmla="*/ 242 w 262"/>
                <a:gd name="T3" fmla="*/ 1 h 113"/>
                <a:gd name="T4" fmla="*/ 76 w 262"/>
                <a:gd name="T5" fmla="*/ 31 h 113"/>
                <a:gd name="T6" fmla="*/ 16 w 262"/>
                <a:gd name="T7" fmla="*/ 42 h 113"/>
                <a:gd name="T8" fmla="*/ 7 w 262"/>
                <a:gd name="T9" fmla="*/ 44 h 113"/>
                <a:gd name="T10" fmla="*/ 0 w 262"/>
                <a:gd name="T11" fmla="*/ 53 h 113"/>
                <a:gd name="T12" fmla="*/ 0 w 262"/>
                <a:gd name="T13" fmla="*/ 55 h 113"/>
                <a:gd name="T14" fmla="*/ 9 w 262"/>
                <a:gd name="T15" fmla="*/ 105 h 113"/>
                <a:gd name="T16" fmla="*/ 18 w 262"/>
                <a:gd name="T17" fmla="*/ 113 h 113"/>
                <a:gd name="T18" fmla="*/ 20 w 262"/>
                <a:gd name="T19" fmla="*/ 112 h 113"/>
                <a:gd name="T20" fmla="*/ 255 w 262"/>
                <a:gd name="T21" fmla="*/ 69 h 113"/>
                <a:gd name="T22" fmla="*/ 262 w 262"/>
                <a:gd name="T23" fmla="*/ 60 h 113"/>
                <a:gd name="T24" fmla="*/ 262 w 262"/>
                <a:gd name="T25" fmla="*/ 58 h 113"/>
                <a:gd name="T26" fmla="*/ 253 w 262"/>
                <a:gd name="T27" fmla="*/ 8 h 113"/>
                <a:gd name="T28" fmla="*/ 244 w 262"/>
                <a:gd name="T29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2" h="113">
                  <a:moveTo>
                    <a:pt x="244" y="0"/>
                  </a:moveTo>
                  <a:cubicBezTo>
                    <a:pt x="243" y="0"/>
                    <a:pt x="243" y="1"/>
                    <a:pt x="242" y="1"/>
                  </a:cubicBezTo>
                  <a:cubicBezTo>
                    <a:pt x="76" y="31"/>
                    <a:pt x="76" y="31"/>
                    <a:pt x="76" y="31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3" y="45"/>
                    <a:pt x="0" y="49"/>
                    <a:pt x="0" y="53"/>
                  </a:cubicBezTo>
                  <a:cubicBezTo>
                    <a:pt x="0" y="54"/>
                    <a:pt x="0" y="54"/>
                    <a:pt x="0" y="55"/>
                  </a:cubicBezTo>
                  <a:cubicBezTo>
                    <a:pt x="9" y="105"/>
                    <a:pt x="9" y="105"/>
                    <a:pt x="9" y="105"/>
                  </a:cubicBezTo>
                  <a:cubicBezTo>
                    <a:pt x="10" y="109"/>
                    <a:pt x="14" y="113"/>
                    <a:pt x="18" y="113"/>
                  </a:cubicBezTo>
                  <a:cubicBezTo>
                    <a:pt x="19" y="113"/>
                    <a:pt x="19" y="113"/>
                    <a:pt x="20" y="112"/>
                  </a:cubicBezTo>
                  <a:cubicBezTo>
                    <a:pt x="255" y="69"/>
                    <a:pt x="255" y="69"/>
                    <a:pt x="255" y="69"/>
                  </a:cubicBezTo>
                  <a:cubicBezTo>
                    <a:pt x="259" y="68"/>
                    <a:pt x="262" y="64"/>
                    <a:pt x="262" y="60"/>
                  </a:cubicBezTo>
                  <a:cubicBezTo>
                    <a:pt x="262" y="59"/>
                    <a:pt x="262" y="59"/>
                    <a:pt x="262" y="58"/>
                  </a:cubicBezTo>
                  <a:cubicBezTo>
                    <a:pt x="253" y="8"/>
                    <a:pt x="253" y="8"/>
                    <a:pt x="253" y="8"/>
                  </a:cubicBezTo>
                  <a:cubicBezTo>
                    <a:pt x="252" y="4"/>
                    <a:pt x="248" y="0"/>
                    <a:pt x="244" y="0"/>
                  </a:cubicBezTo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44" name="Freeform 165"/>
            <p:cNvSpPr>
              <a:spLocks/>
            </p:cNvSpPr>
            <p:nvPr userDrawn="1"/>
          </p:nvSpPr>
          <p:spPr bwMode="gray">
            <a:xfrm>
              <a:off x="8235951" y="6286500"/>
              <a:ext cx="306388" cy="174625"/>
            </a:xfrm>
            <a:custGeom>
              <a:avLst/>
              <a:gdLst>
                <a:gd name="T0" fmla="*/ 193 w 193"/>
                <a:gd name="T1" fmla="*/ 77 h 110"/>
                <a:gd name="T2" fmla="*/ 13 w 193"/>
                <a:gd name="T3" fmla="*/ 110 h 110"/>
                <a:gd name="T4" fmla="*/ 0 w 193"/>
                <a:gd name="T5" fmla="*/ 33 h 110"/>
                <a:gd name="T6" fmla="*/ 179 w 193"/>
                <a:gd name="T7" fmla="*/ 0 h 110"/>
                <a:gd name="T8" fmla="*/ 193 w 193"/>
                <a:gd name="T9" fmla="*/ 77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10">
                  <a:moveTo>
                    <a:pt x="193" y="77"/>
                  </a:moveTo>
                  <a:lnTo>
                    <a:pt x="13" y="110"/>
                  </a:lnTo>
                  <a:lnTo>
                    <a:pt x="0" y="33"/>
                  </a:lnTo>
                  <a:lnTo>
                    <a:pt x="179" y="0"/>
                  </a:lnTo>
                  <a:lnTo>
                    <a:pt x="193" y="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45" name="Freeform 166"/>
            <p:cNvSpPr>
              <a:spLocks/>
            </p:cNvSpPr>
            <p:nvPr userDrawn="1"/>
          </p:nvSpPr>
          <p:spPr bwMode="gray">
            <a:xfrm>
              <a:off x="8421688" y="6315075"/>
              <a:ext cx="84138" cy="90488"/>
            </a:xfrm>
            <a:custGeom>
              <a:avLst/>
              <a:gdLst>
                <a:gd name="T0" fmla="*/ 53 w 53"/>
                <a:gd name="T1" fmla="*/ 49 h 57"/>
                <a:gd name="T2" fmla="*/ 9 w 53"/>
                <a:gd name="T3" fmla="*/ 57 h 57"/>
                <a:gd name="T4" fmla="*/ 0 w 53"/>
                <a:gd name="T5" fmla="*/ 8 h 57"/>
                <a:gd name="T6" fmla="*/ 44 w 53"/>
                <a:gd name="T7" fmla="*/ 0 h 57"/>
                <a:gd name="T8" fmla="*/ 53 w 53"/>
                <a:gd name="T9" fmla="*/ 4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7">
                  <a:moveTo>
                    <a:pt x="53" y="49"/>
                  </a:moveTo>
                  <a:lnTo>
                    <a:pt x="9" y="57"/>
                  </a:lnTo>
                  <a:lnTo>
                    <a:pt x="0" y="8"/>
                  </a:lnTo>
                  <a:lnTo>
                    <a:pt x="44" y="0"/>
                  </a:lnTo>
                  <a:lnTo>
                    <a:pt x="53" y="49"/>
                  </a:lnTo>
                  <a:close/>
                </a:path>
              </a:pathLst>
            </a:custGeom>
            <a:solidFill>
              <a:srgbClr val="00BC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46" name="Freeform 167"/>
            <p:cNvSpPr>
              <a:spLocks/>
            </p:cNvSpPr>
            <p:nvPr userDrawn="1"/>
          </p:nvSpPr>
          <p:spPr bwMode="gray">
            <a:xfrm>
              <a:off x="8447088" y="6346825"/>
              <a:ext cx="36513" cy="36513"/>
            </a:xfrm>
            <a:custGeom>
              <a:avLst/>
              <a:gdLst>
                <a:gd name="T0" fmla="*/ 15 w 23"/>
                <a:gd name="T1" fmla="*/ 1 h 23"/>
                <a:gd name="T2" fmla="*/ 4 w 23"/>
                <a:gd name="T3" fmla="*/ 0 h 23"/>
                <a:gd name="T4" fmla="*/ 4 w 23"/>
                <a:gd name="T5" fmla="*/ 7 h 23"/>
                <a:gd name="T6" fmla="*/ 7 w 23"/>
                <a:gd name="T7" fmla="*/ 7 h 23"/>
                <a:gd name="T8" fmla="*/ 7 w 23"/>
                <a:gd name="T9" fmla="*/ 4 h 23"/>
                <a:gd name="T10" fmla="*/ 10 w 23"/>
                <a:gd name="T11" fmla="*/ 4 h 23"/>
                <a:gd name="T12" fmla="*/ 8 w 23"/>
                <a:gd name="T13" fmla="*/ 12 h 23"/>
                <a:gd name="T14" fmla="*/ 7 w 23"/>
                <a:gd name="T15" fmla="*/ 18 h 23"/>
                <a:gd name="T16" fmla="*/ 0 w 23"/>
                <a:gd name="T17" fmla="*/ 21 h 23"/>
                <a:gd name="T18" fmla="*/ 1 w 23"/>
                <a:gd name="T19" fmla="*/ 23 h 23"/>
                <a:gd name="T20" fmla="*/ 9 w 23"/>
                <a:gd name="T21" fmla="*/ 20 h 23"/>
                <a:gd name="T22" fmla="*/ 11 w 23"/>
                <a:gd name="T23" fmla="*/ 12 h 23"/>
                <a:gd name="T24" fmla="*/ 16 w 23"/>
                <a:gd name="T25" fmla="*/ 15 h 23"/>
                <a:gd name="T26" fmla="*/ 13 w 23"/>
                <a:gd name="T27" fmla="*/ 22 h 23"/>
                <a:gd name="T28" fmla="*/ 16 w 23"/>
                <a:gd name="T29" fmla="*/ 22 h 23"/>
                <a:gd name="T30" fmla="*/ 19 w 23"/>
                <a:gd name="T31" fmla="*/ 14 h 23"/>
                <a:gd name="T32" fmla="*/ 13 w 23"/>
                <a:gd name="T33" fmla="*/ 11 h 23"/>
                <a:gd name="T34" fmla="*/ 15 w 23"/>
                <a:gd name="T35" fmla="*/ 5 h 23"/>
                <a:gd name="T36" fmla="*/ 18 w 23"/>
                <a:gd name="T37" fmla="*/ 9 h 23"/>
                <a:gd name="T38" fmla="*/ 23 w 23"/>
                <a:gd name="T39" fmla="*/ 6 h 23"/>
                <a:gd name="T40" fmla="*/ 20 w 23"/>
                <a:gd name="T41" fmla="*/ 4 h 23"/>
                <a:gd name="T42" fmla="*/ 18 w 23"/>
                <a:gd name="T43" fmla="*/ 5 h 23"/>
                <a:gd name="T44" fmla="*/ 15 w 23"/>
                <a:gd name="T45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3" h="23">
                  <a:moveTo>
                    <a:pt x="15" y="1"/>
                  </a:moveTo>
                  <a:lnTo>
                    <a:pt x="4" y="0"/>
                  </a:lnTo>
                  <a:lnTo>
                    <a:pt x="4" y="7"/>
                  </a:lnTo>
                  <a:lnTo>
                    <a:pt x="7" y="7"/>
                  </a:lnTo>
                  <a:lnTo>
                    <a:pt x="7" y="4"/>
                  </a:lnTo>
                  <a:lnTo>
                    <a:pt x="10" y="4"/>
                  </a:lnTo>
                  <a:lnTo>
                    <a:pt x="8" y="12"/>
                  </a:lnTo>
                  <a:lnTo>
                    <a:pt x="7" y="18"/>
                  </a:lnTo>
                  <a:lnTo>
                    <a:pt x="0" y="21"/>
                  </a:lnTo>
                  <a:lnTo>
                    <a:pt x="1" y="23"/>
                  </a:lnTo>
                  <a:lnTo>
                    <a:pt x="9" y="20"/>
                  </a:lnTo>
                  <a:lnTo>
                    <a:pt x="11" y="12"/>
                  </a:lnTo>
                  <a:lnTo>
                    <a:pt x="16" y="15"/>
                  </a:lnTo>
                  <a:lnTo>
                    <a:pt x="13" y="22"/>
                  </a:lnTo>
                  <a:lnTo>
                    <a:pt x="16" y="22"/>
                  </a:lnTo>
                  <a:lnTo>
                    <a:pt x="19" y="14"/>
                  </a:lnTo>
                  <a:lnTo>
                    <a:pt x="13" y="11"/>
                  </a:lnTo>
                  <a:lnTo>
                    <a:pt x="15" y="5"/>
                  </a:lnTo>
                  <a:lnTo>
                    <a:pt x="18" y="9"/>
                  </a:lnTo>
                  <a:lnTo>
                    <a:pt x="23" y="6"/>
                  </a:lnTo>
                  <a:lnTo>
                    <a:pt x="20" y="4"/>
                  </a:lnTo>
                  <a:lnTo>
                    <a:pt x="18" y="5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47" name="Freeform 168"/>
            <p:cNvSpPr>
              <a:spLocks/>
            </p:cNvSpPr>
            <p:nvPr userDrawn="1"/>
          </p:nvSpPr>
          <p:spPr bwMode="gray">
            <a:xfrm>
              <a:off x="8462963" y="6335713"/>
              <a:ext cx="11113" cy="11113"/>
            </a:xfrm>
            <a:custGeom>
              <a:avLst/>
              <a:gdLst>
                <a:gd name="T0" fmla="*/ 6 w 6"/>
                <a:gd name="T1" fmla="*/ 3 h 6"/>
                <a:gd name="T2" fmla="*/ 3 w 6"/>
                <a:gd name="T3" fmla="*/ 6 h 6"/>
                <a:gd name="T4" fmla="*/ 0 w 6"/>
                <a:gd name="T5" fmla="*/ 3 h 6"/>
                <a:gd name="T6" fmla="*/ 3 w 6"/>
                <a:gd name="T7" fmla="*/ 0 h 6"/>
                <a:gd name="T8" fmla="*/ 6 w 6"/>
                <a:gd name="T9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6" y="3"/>
                  </a:moveTo>
                  <a:cubicBezTo>
                    <a:pt x="5" y="5"/>
                    <a:pt x="4" y="6"/>
                    <a:pt x="3" y="6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5" y="0"/>
                    <a:pt x="6" y="2"/>
                    <a:pt x="6" y="3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48" name="Freeform 169"/>
            <p:cNvSpPr>
              <a:spLocks/>
            </p:cNvSpPr>
            <p:nvPr userDrawn="1"/>
          </p:nvSpPr>
          <p:spPr bwMode="gray">
            <a:xfrm>
              <a:off x="8347076" y="6327775"/>
              <a:ext cx="85725" cy="92075"/>
            </a:xfrm>
            <a:custGeom>
              <a:avLst/>
              <a:gdLst>
                <a:gd name="T0" fmla="*/ 54 w 54"/>
                <a:gd name="T1" fmla="*/ 49 h 58"/>
                <a:gd name="T2" fmla="*/ 8 w 54"/>
                <a:gd name="T3" fmla="*/ 58 h 58"/>
                <a:gd name="T4" fmla="*/ 0 w 54"/>
                <a:gd name="T5" fmla="*/ 9 h 58"/>
                <a:gd name="T6" fmla="*/ 45 w 54"/>
                <a:gd name="T7" fmla="*/ 0 h 58"/>
                <a:gd name="T8" fmla="*/ 54 w 54"/>
                <a:gd name="T9" fmla="*/ 49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8">
                  <a:moveTo>
                    <a:pt x="54" y="49"/>
                  </a:moveTo>
                  <a:lnTo>
                    <a:pt x="8" y="58"/>
                  </a:lnTo>
                  <a:lnTo>
                    <a:pt x="0" y="9"/>
                  </a:lnTo>
                  <a:lnTo>
                    <a:pt x="45" y="0"/>
                  </a:lnTo>
                  <a:lnTo>
                    <a:pt x="54" y="49"/>
                  </a:lnTo>
                  <a:close/>
                </a:path>
              </a:pathLst>
            </a:custGeom>
            <a:solidFill>
              <a:srgbClr val="00BC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 dirty="0"/>
            </a:p>
          </p:txBody>
        </p:sp>
        <p:sp>
          <p:nvSpPr>
            <p:cNvPr id="549" name="Freeform 170"/>
            <p:cNvSpPr>
              <a:spLocks/>
            </p:cNvSpPr>
            <p:nvPr userDrawn="1"/>
          </p:nvSpPr>
          <p:spPr bwMode="gray">
            <a:xfrm>
              <a:off x="8366126" y="6361113"/>
              <a:ext cx="46038" cy="31750"/>
            </a:xfrm>
            <a:custGeom>
              <a:avLst/>
              <a:gdLst>
                <a:gd name="T0" fmla="*/ 0 w 29"/>
                <a:gd name="T1" fmla="*/ 4 h 20"/>
                <a:gd name="T2" fmla="*/ 3 w 29"/>
                <a:gd name="T3" fmla="*/ 20 h 20"/>
                <a:gd name="T4" fmla="*/ 29 w 29"/>
                <a:gd name="T5" fmla="*/ 15 h 20"/>
                <a:gd name="T6" fmla="*/ 27 w 29"/>
                <a:gd name="T7" fmla="*/ 0 h 20"/>
                <a:gd name="T8" fmla="*/ 16 w 29"/>
                <a:gd name="T9" fmla="*/ 12 h 20"/>
                <a:gd name="T10" fmla="*/ 0 w 29"/>
                <a:gd name="T11" fmla="*/ 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0">
                  <a:moveTo>
                    <a:pt x="0" y="4"/>
                  </a:moveTo>
                  <a:lnTo>
                    <a:pt x="3" y="20"/>
                  </a:lnTo>
                  <a:lnTo>
                    <a:pt x="29" y="15"/>
                  </a:lnTo>
                  <a:lnTo>
                    <a:pt x="27" y="0"/>
                  </a:lnTo>
                  <a:lnTo>
                    <a:pt x="16" y="12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50" name="Freeform 171"/>
            <p:cNvSpPr>
              <a:spLocks/>
            </p:cNvSpPr>
            <p:nvPr userDrawn="1"/>
          </p:nvSpPr>
          <p:spPr bwMode="gray">
            <a:xfrm>
              <a:off x="8366126" y="6354763"/>
              <a:ext cx="41275" cy="22225"/>
            </a:xfrm>
            <a:custGeom>
              <a:avLst/>
              <a:gdLst>
                <a:gd name="T0" fmla="*/ 0 w 26"/>
                <a:gd name="T1" fmla="*/ 5 h 14"/>
                <a:gd name="T2" fmla="*/ 0 w 26"/>
                <a:gd name="T3" fmla="*/ 6 h 14"/>
                <a:gd name="T4" fmla="*/ 14 w 26"/>
                <a:gd name="T5" fmla="*/ 14 h 14"/>
                <a:gd name="T6" fmla="*/ 26 w 26"/>
                <a:gd name="T7" fmla="*/ 1 h 14"/>
                <a:gd name="T8" fmla="*/ 26 w 26"/>
                <a:gd name="T9" fmla="*/ 0 h 14"/>
                <a:gd name="T10" fmla="*/ 0 w 26"/>
                <a:gd name="T11" fmla="*/ 5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14">
                  <a:moveTo>
                    <a:pt x="0" y="5"/>
                  </a:moveTo>
                  <a:lnTo>
                    <a:pt x="0" y="6"/>
                  </a:lnTo>
                  <a:lnTo>
                    <a:pt x="14" y="14"/>
                  </a:lnTo>
                  <a:lnTo>
                    <a:pt x="26" y="1"/>
                  </a:lnTo>
                  <a:lnTo>
                    <a:pt x="26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51" name="Freeform 172"/>
            <p:cNvSpPr>
              <a:spLocks/>
            </p:cNvSpPr>
            <p:nvPr userDrawn="1"/>
          </p:nvSpPr>
          <p:spPr bwMode="gray">
            <a:xfrm>
              <a:off x="8272463" y="6342063"/>
              <a:ext cx="84138" cy="90488"/>
            </a:xfrm>
            <a:custGeom>
              <a:avLst/>
              <a:gdLst>
                <a:gd name="T0" fmla="*/ 53 w 53"/>
                <a:gd name="T1" fmla="*/ 49 h 57"/>
                <a:gd name="T2" fmla="*/ 9 w 53"/>
                <a:gd name="T3" fmla="*/ 57 h 57"/>
                <a:gd name="T4" fmla="*/ 0 w 53"/>
                <a:gd name="T5" fmla="*/ 8 h 57"/>
                <a:gd name="T6" fmla="*/ 45 w 53"/>
                <a:gd name="T7" fmla="*/ 0 h 57"/>
                <a:gd name="T8" fmla="*/ 53 w 53"/>
                <a:gd name="T9" fmla="*/ 4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7">
                  <a:moveTo>
                    <a:pt x="53" y="49"/>
                  </a:moveTo>
                  <a:lnTo>
                    <a:pt x="9" y="57"/>
                  </a:lnTo>
                  <a:lnTo>
                    <a:pt x="0" y="8"/>
                  </a:lnTo>
                  <a:lnTo>
                    <a:pt x="45" y="0"/>
                  </a:lnTo>
                  <a:lnTo>
                    <a:pt x="53" y="49"/>
                  </a:lnTo>
                  <a:close/>
                </a:path>
              </a:pathLst>
            </a:custGeom>
            <a:solidFill>
              <a:srgbClr val="00BC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52" name="Freeform 173"/>
            <p:cNvSpPr>
              <a:spLocks/>
            </p:cNvSpPr>
            <p:nvPr userDrawn="1"/>
          </p:nvSpPr>
          <p:spPr bwMode="gray">
            <a:xfrm>
              <a:off x="8293101" y="6367463"/>
              <a:ext cx="41275" cy="38100"/>
            </a:xfrm>
            <a:custGeom>
              <a:avLst/>
              <a:gdLst>
                <a:gd name="T0" fmla="*/ 22 w 23"/>
                <a:gd name="T1" fmla="*/ 5 h 21"/>
                <a:gd name="T2" fmla="*/ 15 w 23"/>
                <a:gd name="T3" fmla="*/ 1 h 21"/>
                <a:gd name="T4" fmla="*/ 11 w 23"/>
                <a:gd name="T5" fmla="*/ 4 h 21"/>
                <a:gd name="T6" fmla="*/ 5 w 23"/>
                <a:gd name="T7" fmla="*/ 2 h 21"/>
                <a:gd name="T8" fmla="*/ 0 w 23"/>
                <a:gd name="T9" fmla="*/ 9 h 21"/>
                <a:gd name="T10" fmla="*/ 14 w 23"/>
                <a:gd name="T11" fmla="*/ 21 h 21"/>
                <a:gd name="T12" fmla="*/ 22 w 23"/>
                <a:gd name="T13" fmla="*/ 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1">
                  <a:moveTo>
                    <a:pt x="22" y="5"/>
                  </a:moveTo>
                  <a:cubicBezTo>
                    <a:pt x="22" y="2"/>
                    <a:pt x="19" y="0"/>
                    <a:pt x="15" y="1"/>
                  </a:cubicBezTo>
                  <a:cubicBezTo>
                    <a:pt x="13" y="1"/>
                    <a:pt x="11" y="2"/>
                    <a:pt x="11" y="4"/>
                  </a:cubicBezTo>
                  <a:cubicBezTo>
                    <a:pt x="9" y="3"/>
                    <a:pt x="8" y="2"/>
                    <a:pt x="5" y="2"/>
                  </a:cubicBezTo>
                  <a:cubicBezTo>
                    <a:pt x="2" y="3"/>
                    <a:pt x="0" y="6"/>
                    <a:pt x="0" y="9"/>
                  </a:cubicBezTo>
                  <a:cubicBezTo>
                    <a:pt x="1" y="15"/>
                    <a:pt x="10" y="19"/>
                    <a:pt x="14" y="21"/>
                  </a:cubicBezTo>
                  <a:cubicBezTo>
                    <a:pt x="17" y="17"/>
                    <a:pt x="23" y="11"/>
                    <a:pt x="22" y="5"/>
                  </a:cubicBezTo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53" name="Freeform 174"/>
            <p:cNvSpPr>
              <a:spLocks/>
            </p:cNvSpPr>
            <p:nvPr userDrawn="1"/>
          </p:nvSpPr>
          <p:spPr bwMode="gray">
            <a:xfrm>
              <a:off x="8240713" y="6521450"/>
              <a:ext cx="466725" cy="266700"/>
            </a:xfrm>
            <a:custGeom>
              <a:avLst/>
              <a:gdLst>
                <a:gd name="T0" fmla="*/ 294 w 294"/>
                <a:gd name="T1" fmla="*/ 168 h 168"/>
                <a:gd name="T2" fmla="*/ 245 w 294"/>
                <a:gd name="T3" fmla="*/ 0 h 168"/>
                <a:gd name="T4" fmla="*/ 0 w 294"/>
                <a:gd name="T5" fmla="*/ 38 h 168"/>
                <a:gd name="T6" fmla="*/ 18 w 294"/>
                <a:gd name="T7" fmla="*/ 168 h 168"/>
                <a:gd name="T8" fmla="*/ 294 w 294"/>
                <a:gd name="T9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4" h="168">
                  <a:moveTo>
                    <a:pt x="294" y="168"/>
                  </a:moveTo>
                  <a:lnTo>
                    <a:pt x="245" y="0"/>
                  </a:lnTo>
                  <a:lnTo>
                    <a:pt x="0" y="38"/>
                  </a:lnTo>
                  <a:lnTo>
                    <a:pt x="18" y="168"/>
                  </a:lnTo>
                  <a:lnTo>
                    <a:pt x="294" y="168"/>
                  </a:lnTo>
                  <a:close/>
                </a:path>
              </a:pathLst>
            </a:custGeom>
            <a:solidFill>
              <a:srgbClr val="00BC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 dirty="0"/>
            </a:p>
          </p:txBody>
        </p:sp>
        <p:sp>
          <p:nvSpPr>
            <p:cNvPr id="554" name="Freeform 175"/>
            <p:cNvSpPr>
              <a:spLocks/>
            </p:cNvSpPr>
            <p:nvPr userDrawn="1"/>
          </p:nvSpPr>
          <p:spPr bwMode="gray">
            <a:xfrm>
              <a:off x="8240713" y="6562725"/>
              <a:ext cx="198438" cy="225425"/>
            </a:xfrm>
            <a:custGeom>
              <a:avLst/>
              <a:gdLst>
                <a:gd name="T0" fmla="*/ 125 w 125"/>
                <a:gd name="T1" fmla="*/ 142 h 142"/>
                <a:gd name="T2" fmla="*/ 18 w 125"/>
                <a:gd name="T3" fmla="*/ 142 h 142"/>
                <a:gd name="T4" fmla="*/ 0 w 125"/>
                <a:gd name="T5" fmla="*/ 12 h 142"/>
                <a:gd name="T6" fmla="*/ 76 w 125"/>
                <a:gd name="T7" fmla="*/ 0 h 142"/>
                <a:gd name="T8" fmla="*/ 125 w 125"/>
                <a:gd name="T9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42">
                  <a:moveTo>
                    <a:pt x="125" y="142"/>
                  </a:moveTo>
                  <a:lnTo>
                    <a:pt x="18" y="142"/>
                  </a:lnTo>
                  <a:lnTo>
                    <a:pt x="0" y="12"/>
                  </a:lnTo>
                  <a:lnTo>
                    <a:pt x="76" y="0"/>
                  </a:lnTo>
                  <a:lnTo>
                    <a:pt x="125" y="142"/>
                  </a:lnTo>
                  <a:close/>
                </a:path>
              </a:pathLst>
            </a:custGeom>
            <a:solidFill>
              <a:srgbClr val="00A8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55" name="Rectangle 176"/>
            <p:cNvSpPr>
              <a:spLocks noChangeArrowheads="1"/>
            </p:cNvSpPr>
            <p:nvPr userDrawn="1"/>
          </p:nvSpPr>
          <p:spPr bwMode="gray">
            <a:xfrm>
              <a:off x="8091488" y="3802063"/>
              <a:ext cx="168275" cy="33338"/>
            </a:xfrm>
            <a:prstGeom prst="rect">
              <a:avLst/>
            </a:prstGeom>
            <a:solidFill>
              <a:srgbClr val="40CD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56" name="Freeform 177"/>
            <p:cNvSpPr>
              <a:spLocks/>
            </p:cNvSpPr>
            <p:nvPr userDrawn="1"/>
          </p:nvSpPr>
          <p:spPr bwMode="gray">
            <a:xfrm>
              <a:off x="7681913" y="5969000"/>
              <a:ext cx="88900" cy="34925"/>
            </a:xfrm>
            <a:custGeom>
              <a:avLst/>
              <a:gdLst>
                <a:gd name="T0" fmla="*/ 50 w 50"/>
                <a:gd name="T1" fmla="*/ 0 h 19"/>
                <a:gd name="T2" fmla="*/ 42 w 50"/>
                <a:gd name="T3" fmla="*/ 19 h 19"/>
                <a:gd name="T4" fmla="*/ 8 w 50"/>
                <a:gd name="T5" fmla="*/ 19 h 19"/>
                <a:gd name="T6" fmla="*/ 0 w 50"/>
                <a:gd name="T7" fmla="*/ 0 h 19"/>
                <a:gd name="T8" fmla="*/ 50 w 50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19">
                  <a:moveTo>
                    <a:pt x="50" y="0"/>
                  </a:moveTo>
                  <a:cubicBezTo>
                    <a:pt x="47" y="6"/>
                    <a:pt x="44" y="12"/>
                    <a:pt x="42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5" y="13"/>
                    <a:pt x="2" y="7"/>
                    <a:pt x="0" y="0"/>
                  </a:cubicBezTo>
                  <a:lnTo>
                    <a:pt x="50" y="0"/>
                  </a:lnTo>
                  <a:close/>
                </a:path>
              </a:pathLst>
            </a:custGeom>
            <a:solidFill>
              <a:srgbClr val="BAD8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57" name="Freeform 178"/>
            <p:cNvSpPr>
              <a:spLocks/>
            </p:cNvSpPr>
            <p:nvPr userDrawn="1"/>
          </p:nvSpPr>
          <p:spPr bwMode="gray">
            <a:xfrm>
              <a:off x="7681913" y="5969000"/>
              <a:ext cx="88900" cy="34925"/>
            </a:xfrm>
            <a:custGeom>
              <a:avLst/>
              <a:gdLst>
                <a:gd name="T0" fmla="*/ 50 w 50"/>
                <a:gd name="T1" fmla="*/ 0 h 19"/>
                <a:gd name="T2" fmla="*/ 42 w 50"/>
                <a:gd name="T3" fmla="*/ 19 h 19"/>
                <a:gd name="T4" fmla="*/ 8 w 50"/>
                <a:gd name="T5" fmla="*/ 19 h 19"/>
                <a:gd name="T6" fmla="*/ 0 w 50"/>
                <a:gd name="T7" fmla="*/ 0 h 19"/>
                <a:gd name="T8" fmla="*/ 50 w 50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19">
                  <a:moveTo>
                    <a:pt x="50" y="0"/>
                  </a:moveTo>
                  <a:cubicBezTo>
                    <a:pt x="47" y="6"/>
                    <a:pt x="44" y="12"/>
                    <a:pt x="42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5" y="13"/>
                    <a:pt x="2" y="7"/>
                    <a:pt x="0" y="0"/>
                  </a:cubicBezTo>
                  <a:lnTo>
                    <a:pt x="50" y="0"/>
                  </a:lnTo>
                  <a:close/>
                </a:path>
              </a:pathLst>
            </a:custGeom>
            <a:solidFill>
              <a:srgbClr val="40CD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 dirty="0"/>
            </a:p>
          </p:txBody>
        </p:sp>
        <p:sp>
          <p:nvSpPr>
            <p:cNvPr id="558" name="Freeform 179"/>
            <p:cNvSpPr>
              <a:spLocks/>
            </p:cNvSpPr>
            <p:nvPr userDrawn="1"/>
          </p:nvSpPr>
          <p:spPr bwMode="gray">
            <a:xfrm>
              <a:off x="9932988" y="4840288"/>
              <a:ext cx="995363" cy="1466850"/>
            </a:xfrm>
            <a:custGeom>
              <a:avLst/>
              <a:gdLst>
                <a:gd name="T0" fmla="*/ 26 w 627"/>
                <a:gd name="T1" fmla="*/ 0 h 924"/>
                <a:gd name="T2" fmla="*/ 0 w 627"/>
                <a:gd name="T3" fmla="*/ 18 h 924"/>
                <a:gd name="T4" fmla="*/ 248 w 627"/>
                <a:gd name="T5" fmla="*/ 393 h 924"/>
                <a:gd name="T6" fmla="*/ 599 w 627"/>
                <a:gd name="T7" fmla="*/ 924 h 924"/>
                <a:gd name="T8" fmla="*/ 627 w 627"/>
                <a:gd name="T9" fmla="*/ 907 h 924"/>
                <a:gd name="T10" fmla="*/ 26 w 627"/>
                <a:gd name="T11" fmla="*/ 0 h 9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7" h="924">
                  <a:moveTo>
                    <a:pt x="26" y="0"/>
                  </a:moveTo>
                  <a:lnTo>
                    <a:pt x="0" y="18"/>
                  </a:lnTo>
                  <a:lnTo>
                    <a:pt x="248" y="393"/>
                  </a:lnTo>
                  <a:lnTo>
                    <a:pt x="599" y="924"/>
                  </a:lnTo>
                  <a:lnTo>
                    <a:pt x="627" y="907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59" name="Freeform 180"/>
            <p:cNvSpPr>
              <a:spLocks/>
            </p:cNvSpPr>
            <p:nvPr userDrawn="1"/>
          </p:nvSpPr>
          <p:spPr bwMode="gray">
            <a:xfrm>
              <a:off x="10814051" y="6172200"/>
              <a:ext cx="57150" cy="47625"/>
            </a:xfrm>
            <a:custGeom>
              <a:avLst/>
              <a:gdLst>
                <a:gd name="T0" fmla="*/ 36 w 36"/>
                <a:gd name="T1" fmla="*/ 13 h 30"/>
                <a:gd name="T2" fmla="*/ 9 w 36"/>
                <a:gd name="T3" fmla="*/ 30 h 30"/>
                <a:gd name="T4" fmla="*/ 9 w 36"/>
                <a:gd name="T5" fmla="*/ 30 h 30"/>
                <a:gd name="T6" fmla="*/ 0 w 36"/>
                <a:gd name="T7" fmla="*/ 18 h 30"/>
                <a:gd name="T8" fmla="*/ 27 w 36"/>
                <a:gd name="T9" fmla="*/ 0 h 30"/>
                <a:gd name="T10" fmla="*/ 36 w 36"/>
                <a:gd name="T11" fmla="*/ 1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30">
                  <a:moveTo>
                    <a:pt x="36" y="13"/>
                  </a:moveTo>
                  <a:lnTo>
                    <a:pt x="9" y="30"/>
                  </a:lnTo>
                  <a:lnTo>
                    <a:pt x="9" y="30"/>
                  </a:lnTo>
                  <a:lnTo>
                    <a:pt x="0" y="18"/>
                  </a:lnTo>
                  <a:lnTo>
                    <a:pt x="27" y="0"/>
                  </a:lnTo>
                  <a:lnTo>
                    <a:pt x="36" y="13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60" name="Freeform 181"/>
            <p:cNvSpPr>
              <a:spLocks/>
            </p:cNvSpPr>
            <p:nvPr userDrawn="1"/>
          </p:nvSpPr>
          <p:spPr bwMode="gray">
            <a:xfrm>
              <a:off x="10785476" y="6127750"/>
              <a:ext cx="55563" cy="49213"/>
            </a:xfrm>
            <a:custGeom>
              <a:avLst/>
              <a:gdLst>
                <a:gd name="T0" fmla="*/ 35 w 35"/>
                <a:gd name="T1" fmla="*/ 13 h 31"/>
                <a:gd name="T2" fmla="*/ 8 w 35"/>
                <a:gd name="T3" fmla="*/ 31 h 31"/>
                <a:gd name="T4" fmla="*/ 8 w 35"/>
                <a:gd name="T5" fmla="*/ 31 h 31"/>
                <a:gd name="T6" fmla="*/ 0 w 35"/>
                <a:gd name="T7" fmla="*/ 18 h 31"/>
                <a:gd name="T8" fmla="*/ 26 w 35"/>
                <a:gd name="T9" fmla="*/ 0 h 31"/>
                <a:gd name="T10" fmla="*/ 35 w 35"/>
                <a:gd name="T11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31">
                  <a:moveTo>
                    <a:pt x="35" y="13"/>
                  </a:moveTo>
                  <a:lnTo>
                    <a:pt x="8" y="31"/>
                  </a:lnTo>
                  <a:lnTo>
                    <a:pt x="8" y="31"/>
                  </a:lnTo>
                  <a:lnTo>
                    <a:pt x="0" y="18"/>
                  </a:lnTo>
                  <a:lnTo>
                    <a:pt x="26" y="0"/>
                  </a:lnTo>
                  <a:lnTo>
                    <a:pt x="35" y="13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61" name="Freeform 182"/>
            <p:cNvSpPr>
              <a:spLocks/>
            </p:cNvSpPr>
            <p:nvPr userDrawn="1"/>
          </p:nvSpPr>
          <p:spPr bwMode="gray">
            <a:xfrm>
              <a:off x="10753726" y="6081713"/>
              <a:ext cx="58738" cy="50800"/>
            </a:xfrm>
            <a:custGeom>
              <a:avLst/>
              <a:gdLst>
                <a:gd name="T0" fmla="*/ 37 w 37"/>
                <a:gd name="T1" fmla="*/ 14 h 32"/>
                <a:gd name="T2" fmla="*/ 10 w 37"/>
                <a:gd name="T3" fmla="*/ 32 h 32"/>
                <a:gd name="T4" fmla="*/ 0 w 37"/>
                <a:gd name="T5" fmla="*/ 18 h 32"/>
                <a:gd name="T6" fmla="*/ 28 w 37"/>
                <a:gd name="T7" fmla="*/ 0 h 32"/>
                <a:gd name="T8" fmla="*/ 37 w 37"/>
                <a:gd name="T9" fmla="*/ 1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2">
                  <a:moveTo>
                    <a:pt x="37" y="14"/>
                  </a:moveTo>
                  <a:lnTo>
                    <a:pt x="10" y="32"/>
                  </a:lnTo>
                  <a:lnTo>
                    <a:pt x="0" y="18"/>
                  </a:lnTo>
                  <a:lnTo>
                    <a:pt x="28" y="0"/>
                  </a:lnTo>
                  <a:lnTo>
                    <a:pt x="37" y="14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62" name="Freeform 183"/>
            <p:cNvSpPr>
              <a:spLocks/>
            </p:cNvSpPr>
            <p:nvPr userDrawn="1"/>
          </p:nvSpPr>
          <p:spPr bwMode="gray">
            <a:xfrm>
              <a:off x="10725151" y="6037263"/>
              <a:ext cx="58738" cy="50800"/>
            </a:xfrm>
            <a:custGeom>
              <a:avLst/>
              <a:gdLst>
                <a:gd name="T0" fmla="*/ 37 w 37"/>
                <a:gd name="T1" fmla="*/ 14 h 32"/>
                <a:gd name="T2" fmla="*/ 9 w 37"/>
                <a:gd name="T3" fmla="*/ 32 h 32"/>
                <a:gd name="T4" fmla="*/ 9 w 37"/>
                <a:gd name="T5" fmla="*/ 32 h 32"/>
                <a:gd name="T6" fmla="*/ 0 w 37"/>
                <a:gd name="T7" fmla="*/ 18 h 32"/>
                <a:gd name="T8" fmla="*/ 0 w 37"/>
                <a:gd name="T9" fmla="*/ 18 h 32"/>
                <a:gd name="T10" fmla="*/ 28 w 37"/>
                <a:gd name="T11" fmla="*/ 0 h 32"/>
                <a:gd name="T12" fmla="*/ 37 w 37"/>
                <a:gd name="T13" fmla="*/ 1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32">
                  <a:moveTo>
                    <a:pt x="37" y="14"/>
                  </a:moveTo>
                  <a:lnTo>
                    <a:pt x="9" y="32"/>
                  </a:lnTo>
                  <a:lnTo>
                    <a:pt x="9" y="32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8" y="0"/>
                  </a:lnTo>
                  <a:lnTo>
                    <a:pt x="37" y="14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63" name="Freeform 184"/>
            <p:cNvSpPr>
              <a:spLocks/>
            </p:cNvSpPr>
            <p:nvPr userDrawn="1"/>
          </p:nvSpPr>
          <p:spPr bwMode="gray">
            <a:xfrm>
              <a:off x="10696576" y="5994400"/>
              <a:ext cx="55563" cy="47625"/>
            </a:xfrm>
            <a:custGeom>
              <a:avLst/>
              <a:gdLst>
                <a:gd name="T0" fmla="*/ 35 w 35"/>
                <a:gd name="T1" fmla="*/ 13 h 30"/>
                <a:gd name="T2" fmla="*/ 8 w 35"/>
                <a:gd name="T3" fmla="*/ 30 h 30"/>
                <a:gd name="T4" fmla="*/ 0 w 35"/>
                <a:gd name="T5" fmla="*/ 17 h 30"/>
                <a:gd name="T6" fmla="*/ 27 w 35"/>
                <a:gd name="T7" fmla="*/ 0 h 30"/>
                <a:gd name="T8" fmla="*/ 35 w 35"/>
                <a:gd name="T9" fmla="*/ 1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0">
                  <a:moveTo>
                    <a:pt x="35" y="13"/>
                  </a:moveTo>
                  <a:lnTo>
                    <a:pt x="8" y="30"/>
                  </a:lnTo>
                  <a:lnTo>
                    <a:pt x="0" y="17"/>
                  </a:lnTo>
                  <a:lnTo>
                    <a:pt x="27" y="0"/>
                  </a:lnTo>
                  <a:lnTo>
                    <a:pt x="35" y="13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64" name="Freeform 185"/>
            <p:cNvSpPr>
              <a:spLocks/>
            </p:cNvSpPr>
            <p:nvPr userDrawn="1"/>
          </p:nvSpPr>
          <p:spPr bwMode="gray">
            <a:xfrm>
              <a:off x="10666413" y="5949950"/>
              <a:ext cx="57150" cy="49213"/>
            </a:xfrm>
            <a:custGeom>
              <a:avLst/>
              <a:gdLst>
                <a:gd name="T0" fmla="*/ 36 w 36"/>
                <a:gd name="T1" fmla="*/ 13 h 31"/>
                <a:gd name="T2" fmla="*/ 9 w 36"/>
                <a:gd name="T3" fmla="*/ 31 h 31"/>
                <a:gd name="T4" fmla="*/ 9 w 36"/>
                <a:gd name="T5" fmla="*/ 31 h 31"/>
                <a:gd name="T6" fmla="*/ 0 w 36"/>
                <a:gd name="T7" fmla="*/ 18 h 31"/>
                <a:gd name="T8" fmla="*/ 0 w 36"/>
                <a:gd name="T9" fmla="*/ 18 h 31"/>
                <a:gd name="T10" fmla="*/ 27 w 36"/>
                <a:gd name="T11" fmla="*/ 0 h 31"/>
                <a:gd name="T12" fmla="*/ 36 w 36"/>
                <a:gd name="T13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36" y="13"/>
                  </a:moveTo>
                  <a:lnTo>
                    <a:pt x="9" y="31"/>
                  </a:lnTo>
                  <a:lnTo>
                    <a:pt x="9" y="31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7" y="0"/>
                  </a:lnTo>
                  <a:lnTo>
                    <a:pt x="36" y="13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65" name="Freeform 186"/>
            <p:cNvSpPr>
              <a:spLocks/>
            </p:cNvSpPr>
            <p:nvPr userDrawn="1"/>
          </p:nvSpPr>
          <p:spPr bwMode="gray">
            <a:xfrm>
              <a:off x="10637838" y="5903913"/>
              <a:ext cx="57150" cy="50800"/>
            </a:xfrm>
            <a:custGeom>
              <a:avLst/>
              <a:gdLst>
                <a:gd name="T0" fmla="*/ 36 w 36"/>
                <a:gd name="T1" fmla="*/ 14 h 32"/>
                <a:gd name="T2" fmla="*/ 9 w 36"/>
                <a:gd name="T3" fmla="*/ 32 h 32"/>
                <a:gd name="T4" fmla="*/ 0 w 36"/>
                <a:gd name="T5" fmla="*/ 18 h 32"/>
                <a:gd name="T6" fmla="*/ 27 w 36"/>
                <a:gd name="T7" fmla="*/ 0 h 32"/>
                <a:gd name="T8" fmla="*/ 36 w 36"/>
                <a:gd name="T9" fmla="*/ 1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2">
                  <a:moveTo>
                    <a:pt x="36" y="14"/>
                  </a:moveTo>
                  <a:lnTo>
                    <a:pt x="9" y="32"/>
                  </a:lnTo>
                  <a:lnTo>
                    <a:pt x="0" y="18"/>
                  </a:lnTo>
                  <a:lnTo>
                    <a:pt x="27" y="0"/>
                  </a:lnTo>
                  <a:lnTo>
                    <a:pt x="36" y="14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66" name="Freeform 187"/>
            <p:cNvSpPr>
              <a:spLocks/>
            </p:cNvSpPr>
            <p:nvPr userDrawn="1"/>
          </p:nvSpPr>
          <p:spPr bwMode="gray">
            <a:xfrm>
              <a:off x="10607676" y="5859463"/>
              <a:ext cx="57150" cy="50800"/>
            </a:xfrm>
            <a:custGeom>
              <a:avLst/>
              <a:gdLst>
                <a:gd name="T0" fmla="*/ 36 w 36"/>
                <a:gd name="T1" fmla="*/ 14 h 32"/>
                <a:gd name="T2" fmla="*/ 8 w 36"/>
                <a:gd name="T3" fmla="*/ 32 h 32"/>
                <a:gd name="T4" fmla="*/ 0 w 36"/>
                <a:gd name="T5" fmla="*/ 18 h 32"/>
                <a:gd name="T6" fmla="*/ 0 w 36"/>
                <a:gd name="T7" fmla="*/ 18 h 32"/>
                <a:gd name="T8" fmla="*/ 28 w 36"/>
                <a:gd name="T9" fmla="*/ 0 h 32"/>
                <a:gd name="T10" fmla="*/ 36 w 36"/>
                <a:gd name="T11" fmla="*/ 1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32">
                  <a:moveTo>
                    <a:pt x="36" y="14"/>
                  </a:moveTo>
                  <a:lnTo>
                    <a:pt x="8" y="32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8" y="0"/>
                  </a:lnTo>
                  <a:lnTo>
                    <a:pt x="36" y="14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67" name="Freeform 188"/>
            <p:cNvSpPr>
              <a:spLocks/>
            </p:cNvSpPr>
            <p:nvPr userDrawn="1"/>
          </p:nvSpPr>
          <p:spPr bwMode="gray">
            <a:xfrm>
              <a:off x="10577513" y="5815013"/>
              <a:ext cx="57150" cy="49213"/>
            </a:xfrm>
            <a:custGeom>
              <a:avLst/>
              <a:gdLst>
                <a:gd name="T0" fmla="*/ 36 w 36"/>
                <a:gd name="T1" fmla="*/ 13 h 31"/>
                <a:gd name="T2" fmla="*/ 9 w 36"/>
                <a:gd name="T3" fmla="*/ 31 h 31"/>
                <a:gd name="T4" fmla="*/ 9 w 36"/>
                <a:gd name="T5" fmla="*/ 31 h 31"/>
                <a:gd name="T6" fmla="*/ 0 w 36"/>
                <a:gd name="T7" fmla="*/ 18 h 31"/>
                <a:gd name="T8" fmla="*/ 27 w 36"/>
                <a:gd name="T9" fmla="*/ 0 h 31"/>
                <a:gd name="T10" fmla="*/ 36 w 36"/>
                <a:gd name="T11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31">
                  <a:moveTo>
                    <a:pt x="36" y="13"/>
                  </a:moveTo>
                  <a:lnTo>
                    <a:pt x="9" y="31"/>
                  </a:lnTo>
                  <a:lnTo>
                    <a:pt x="9" y="31"/>
                  </a:lnTo>
                  <a:lnTo>
                    <a:pt x="0" y="18"/>
                  </a:lnTo>
                  <a:lnTo>
                    <a:pt x="27" y="0"/>
                  </a:lnTo>
                  <a:lnTo>
                    <a:pt x="36" y="13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68" name="Freeform 189"/>
            <p:cNvSpPr>
              <a:spLocks/>
            </p:cNvSpPr>
            <p:nvPr userDrawn="1"/>
          </p:nvSpPr>
          <p:spPr bwMode="gray">
            <a:xfrm>
              <a:off x="10548938" y="5772150"/>
              <a:ext cx="57150" cy="47625"/>
            </a:xfrm>
            <a:custGeom>
              <a:avLst/>
              <a:gdLst>
                <a:gd name="T0" fmla="*/ 36 w 36"/>
                <a:gd name="T1" fmla="*/ 13 h 30"/>
                <a:gd name="T2" fmla="*/ 9 w 36"/>
                <a:gd name="T3" fmla="*/ 30 h 30"/>
                <a:gd name="T4" fmla="*/ 0 w 36"/>
                <a:gd name="T5" fmla="*/ 17 h 30"/>
                <a:gd name="T6" fmla="*/ 27 w 36"/>
                <a:gd name="T7" fmla="*/ 0 h 30"/>
                <a:gd name="T8" fmla="*/ 36 w 36"/>
                <a:gd name="T9" fmla="*/ 1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0">
                  <a:moveTo>
                    <a:pt x="36" y="13"/>
                  </a:moveTo>
                  <a:lnTo>
                    <a:pt x="9" y="30"/>
                  </a:lnTo>
                  <a:lnTo>
                    <a:pt x="0" y="17"/>
                  </a:lnTo>
                  <a:lnTo>
                    <a:pt x="27" y="0"/>
                  </a:lnTo>
                  <a:lnTo>
                    <a:pt x="36" y="13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69" name="Freeform 190"/>
            <p:cNvSpPr>
              <a:spLocks/>
            </p:cNvSpPr>
            <p:nvPr userDrawn="1"/>
          </p:nvSpPr>
          <p:spPr bwMode="gray">
            <a:xfrm>
              <a:off x="10520363" y="5726113"/>
              <a:ext cx="55563" cy="50800"/>
            </a:xfrm>
            <a:custGeom>
              <a:avLst/>
              <a:gdLst>
                <a:gd name="T0" fmla="*/ 35 w 35"/>
                <a:gd name="T1" fmla="*/ 14 h 32"/>
                <a:gd name="T2" fmla="*/ 8 w 35"/>
                <a:gd name="T3" fmla="*/ 32 h 32"/>
                <a:gd name="T4" fmla="*/ 0 w 35"/>
                <a:gd name="T5" fmla="*/ 18 h 32"/>
                <a:gd name="T6" fmla="*/ 27 w 35"/>
                <a:gd name="T7" fmla="*/ 0 h 32"/>
                <a:gd name="T8" fmla="*/ 35 w 35"/>
                <a:gd name="T9" fmla="*/ 1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2">
                  <a:moveTo>
                    <a:pt x="35" y="14"/>
                  </a:moveTo>
                  <a:lnTo>
                    <a:pt x="8" y="32"/>
                  </a:lnTo>
                  <a:lnTo>
                    <a:pt x="0" y="18"/>
                  </a:lnTo>
                  <a:lnTo>
                    <a:pt x="27" y="0"/>
                  </a:lnTo>
                  <a:lnTo>
                    <a:pt x="35" y="14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70" name="Freeform 191"/>
            <p:cNvSpPr>
              <a:spLocks/>
            </p:cNvSpPr>
            <p:nvPr userDrawn="1"/>
          </p:nvSpPr>
          <p:spPr bwMode="gray">
            <a:xfrm>
              <a:off x="10488613" y="5681663"/>
              <a:ext cx="58738" cy="50800"/>
            </a:xfrm>
            <a:custGeom>
              <a:avLst/>
              <a:gdLst>
                <a:gd name="T0" fmla="*/ 37 w 37"/>
                <a:gd name="T1" fmla="*/ 14 h 32"/>
                <a:gd name="T2" fmla="*/ 9 w 37"/>
                <a:gd name="T3" fmla="*/ 32 h 32"/>
                <a:gd name="T4" fmla="*/ 9 w 37"/>
                <a:gd name="T5" fmla="*/ 32 h 32"/>
                <a:gd name="T6" fmla="*/ 0 w 37"/>
                <a:gd name="T7" fmla="*/ 18 h 32"/>
                <a:gd name="T8" fmla="*/ 0 w 37"/>
                <a:gd name="T9" fmla="*/ 18 h 32"/>
                <a:gd name="T10" fmla="*/ 28 w 37"/>
                <a:gd name="T11" fmla="*/ 0 h 32"/>
                <a:gd name="T12" fmla="*/ 37 w 37"/>
                <a:gd name="T13" fmla="*/ 1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32">
                  <a:moveTo>
                    <a:pt x="37" y="14"/>
                  </a:moveTo>
                  <a:lnTo>
                    <a:pt x="9" y="32"/>
                  </a:lnTo>
                  <a:lnTo>
                    <a:pt x="9" y="32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8" y="0"/>
                  </a:lnTo>
                  <a:lnTo>
                    <a:pt x="37" y="14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71" name="Freeform 192"/>
            <p:cNvSpPr>
              <a:spLocks/>
            </p:cNvSpPr>
            <p:nvPr userDrawn="1"/>
          </p:nvSpPr>
          <p:spPr bwMode="gray">
            <a:xfrm>
              <a:off x="10460038" y="5637213"/>
              <a:ext cx="57150" cy="49213"/>
            </a:xfrm>
            <a:custGeom>
              <a:avLst/>
              <a:gdLst>
                <a:gd name="T0" fmla="*/ 36 w 36"/>
                <a:gd name="T1" fmla="*/ 13 h 31"/>
                <a:gd name="T2" fmla="*/ 9 w 36"/>
                <a:gd name="T3" fmla="*/ 31 h 31"/>
                <a:gd name="T4" fmla="*/ 0 w 36"/>
                <a:gd name="T5" fmla="*/ 18 h 31"/>
                <a:gd name="T6" fmla="*/ 27 w 36"/>
                <a:gd name="T7" fmla="*/ 0 h 31"/>
                <a:gd name="T8" fmla="*/ 36 w 36"/>
                <a:gd name="T9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1">
                  <a:moveTo>
                    <a:pt x="36" y="13"/>
                  </a:moveTo>
                  <a:lnTo>
                    <a:pt x="9" y="31"/>
                  </a:lnTo>
                  <a:lnTo>
                    <a:pt x="0" y="18"/>
                  </a:lnTo>
                  <a:lnTo>
                    <a:pt x="27" y="0"/>
                  </a:lnTo>
                  <a:lnTo>
                    <a:pt x="36" y="13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72" name="Freeform 193"/>
            <p:cNvSpPr>
              <a:spLocks/>
            </p:cNvSpPr>
            <p:nvPr userDrawn="1"/>
          </p:nvSpPr>
          <p:spPr bwMode="gray">
            <a:xfrm>
              <a:off x="10431463" y="5594350"/>
              <a:ext cx="55563" cy="47625"/>
            </a:xfrm>
            <a:custGeom>
              <a:avLst/>
              <a:gdLst>
                <a:gd name="T0" fmla="*/ 35 w 35"/>
                <a:gd name="T1" fmla="*/ 12 h 30"/>
                <a:gd name="T2" fmla="*/ 9 w 35"/>
                <a:gd name="T3" fmla="*/ 30 h 30"/>
                <a:gd name="T4" fmla="*/ 9 w 35"/>
                <a:gd name="T5" fmla="*/ 30 h 30"/>
                <a:gd name="T6" fmla="*/ 0 w 35"/>
                <a:gd name="T7" fmla="*/ 17 h 30"/>
                <a:gd name="T8" fmla="*/ 0 w 35"/>
                <a:gd name="T9" fmla="*/ 17 h 30"/>
                <a:gd name="T10" fmla="*/ 27 w 35"/>
                <a:gd name="T11" fmla="*/ 0 h 30"/>
                <a:gd name="T12" fmla="*/ 35 w 35"/>
                <a:gd name="T13" fmla="*/ 1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30">
                  <a:moveTo>
                    <a:pt x="35" y="12"/>
                  </a:moveTo>
                  <a:lnTo>
                    <a:pt x="9" y="30"/>
                  </a:lnTo>
                  <a:lnTo>
                    <a:pt x="9" y="30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27" y="0"/>
                  </a:lnTo>
                  <a:lnTo>
                    <a:pt x="35" y="12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73" name="Freeform 194"/>
            <p:cNvSpPr>
              <a:spLocks/>
            </p:cNvSpPr>
            <p:nvPr userDrawn="1"/>
          </p:nvSpPr>
          <p:spPr bwMode="gray">
            <a:xfrm>
              <a:off x="10401301" y="5548313"/>
              <a:ext cx="57150" cy="49213"/>
            </a:xfrm>
            <a:custGeom>
              <a:avLst/>
              <a:gdLst>
                <a:gd name="T0" fmla="*/ 36 w 36"/>
                <a:gd name="T1" fmla="*/ 14 h 31"/>
                <a:gd name="T2" fmla="*/ 9 w 36"/>
                <a:gd name="T3" fmla="*/ 31 h 31"/>
                <a:gd name="T4" fmla="*/ 0 w 36"/>
                <a:gd name="T5" fmla="*/ 18 h 31"/>
                <a:gd name="T6" fmla="*/ 27 w 36"/>
                <a:gd name="T7" fmla="*/ 0 h 31"/>
                <a:gd name="T8" fmla="*/ 36 w 36"/>
                <a:gd name="T9" fmla="*/ 1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1">
                  <a:moveTo>
                    <a:pt x="36" y="14"/>
                  </a:moveTo>
                  <a:lnTo>
                    <a:pt x="9" y="31"/>
                  </a:lnTo>
                  <a:lnTo>
                    <a:pt x="0" y="18"/>
                  </a:lnTo>
                  <a:lnTo>
                    <a:pt x="27" y="0"/>
                  </a:lnTo>
                  <a:lnTo>
                    <a:pt x="36" y="14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74" name="Freeform 195"/>
            <p:cNvSpPr>
              <a:spLocks/>
            </p:cNvSpPr>
            <p:nvPr userDrawn="1"/>
          </p:nvSpPr>
          <p:spPr bwMode="gray">
            <a:xfrm>
              <a:off x="10371138" y="5503863"/>
              <a:ext cx="58738" cy="50800"/>
            </a:xfrm>
            <a:custGeom>
              <a:avLst/>
              <a:gdLst>
                <a:gd name="T0" fmla="*/ 37 w 37"/>
                <a:gd name="T1" fmla="*/ 14 h 32"/>
                <a:gd name="T2" fmla="*/ 9 w 37"/>
                <a:gd name="T3" fmla="*/ 32 h 32"/>
                <a:gd name="T4" fmla="*/ 0 w 37"/>
                <a:gd name="T5" fmla="*/ 18 h 32"/>
                <a:gd name="T6" fmla="*/ 0 w 37"/>
                <a:gd name="T7" fmla="*/ 18 h 32"/>
                <a:gd name="T8" fmla="*/ 28 w 37"/>
                <a:gd name="T9" fmla="*/ 0 h 32"/>
                <a:gd name="T10" fmla="*/ 37 w 37"/>
                <a:gd name="T11" fmla="*/ 1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32">
                  <a:moveTo>
                    <a:pt x="37" y="14"/>
                  </a:moveTo>
                  <a:lnTo>
                    <a:pt x="9" y="32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8" y="0"/>
                  </a:lnTo>
                  <a:lnTo>
                    <a:pt x="37" y="14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75" name="Freeform 196"/>
            <p:cNvSpPr>
              <a:spLocks/>
            </p:cNvSpPr>
            <p:nvPr userDrawn="1"/>
          </p:nvSpPr>
          <p:spPr bwMode="gray">
            <a:xfrm>
              <a:off x="10342563" y="5459413"/>
              <a:ext cx="58738" cy="49213"/>
            </a:xfrm>
            <a:custGeom>
              <a:avLst/>
              <a:gdLst>
                <a:gd name="T0" fmla="*/ 37 w 37"/>
                <a:gd name="T1" fmla="*/ 13 h 31"/>
                <a:gd name="T2" fmla="*/ 9 w 37"/>
                <a:gd name="T3" fmla="*/ 31 h 31"/>
                <a:gd name="T4" fmla="*/ 9 w 37"/>
                <a:gd name="T5" fmla="*/ 31 h 31"/>
                <a:gd name="T6" fmla="*/ 0 w 37"/>
                <a:gd name="T7" fmla="*/ 18 h 31"/>
                <a:gd name="T8" fmla="*/ 27 w 37"/>
                <a:gd name="T9" fmla="*/ 0 h 31"/>
                <a:gd name="T10" fmla="*/ 37 w 37"/>
                <a:gd name="T11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31">
                  <a:moveTo>
                    <a:pt x="37" y="13"/>
                  </a:moveTo>
                  <a:lnTo>
                    <a:pt x="9" y="31"/>
                  </a:lnTo>
                  <a:lnTo>
                    <a:pt x="9" y="31"/>
                  </a:lnTo>
                  <a:lnTo>
                    <a:pt x="0" y="18"/>
                  </a:lnTo>
                  <a:lnTo>
                    <a:pt x="27" y="0"/>
                  </a:lnTo>
                  <a:lnTo>
                    <a:pt x="37" y="13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76" name="Freeform 197"/>
            <p:cNvSpPr>
              <a:spLocks/>
            </p:cNvSpPr>
            <p:nvPr userDrawn="1"/>
          </p:nvSpPr>
          <p:spPr bwMode="gray">
            <a:xfrm>
              <a:off x="10313988" y="5413375"/>
              <a:ext cx="55563" cy="50800"/>
            </a:xfrm>
            <a:custGeom>
              <a:avLst/>
              <a:gdLst>
                <a:gd name="T0" fmla="*/ 35 w 35"/>
                <a:gd name="T1" fmla="*/ 14 h 32"/>
                <a:gd name="T2" fmla="*/ 8 w 35"/>
                <a:gd name="T3" fmla="*/ 32 h 32"/>
                <a:gd name="T4" fmla="*/ 0 w 35"/>
                <a:gd name="T5" fmla="*/ 19 h 32"/>
                <a:gd name="T6" fmla="*/ 26 w 35"/>
                <a:gd name="T7" fmla="*/ 0 h 32"/>
                <a:gd name="T8" fmla="*/ 35 w 35"/>
                <a:gd name="T9" fmla="*/ 1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2">
                  <a:moveTo>
                    <a:pt x="35" y="14"/>
                  </a:moveTo>
                  <a:lnTo>
                    <a:pt x="8" y="32"/>
                  </a:lnTo>
                  <a:lnTo>
                    <a:pt x="0" y="19"/>
                  </a:lnTo>
                  <a:lnTo>
                    <a:pt x="26" y="0"/>
                  </a:lnTo>
                  <a:lnTo>
                    <a:pt x="35" y="14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77" name="Freeform 198"/>
            <p:cNvSpPr>
              <a:spLocks/>
            </p:cNvSpPr>
            <p:nvPr userDrawn="1"/>
          </p:nvSpPr>
          <p:spPr bwMode="gray">
            <a:xfrm>
              <a:off x="10283826" y="5370513"/>
              <a:ext cx="57150" cy="49213"/>
            </a:xfrm>
            <a:custGeom>
              <a:avLst/>
              <a:gdLst>
                <a:gd name="T0" fmla="*/ 36 w 36"/>
                <a:gd name="T1" fmla="*/ 13 h 31"/>
                <a:gd name="T2" fmla="*/ 9 w 36"/>
                <a:gd name="T3" fmla="*/ 31 h 31"/>
                <a:gd name="T4" fmla="*/ 0 w 36"/>
                <a:gd name="T5" fmla="*/ 17 h 31"/>
                <a:gd name="T6" fmla="*/ 27 w 36"/>
                <a:gd name="T7" fmla="*/ 0 h 31"/>
                <a:gd name="T8" fmla="*/ 36 w 36"/>
                <a:gd name="T9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1">
                  <a:moveTo>
                    <a:pt x="36" y="13"/>
                  </a:moveTo>
                  <a:lnTo>
                    <a:pt x="9" y="31"/>
                  </a:lnTo>
                  <a:lnTo>
                    <a:pt x="0" y="17"/>
                  </a:lnTo>
                  <a:lnTo>
                    <a:pt x="27" y="0"/>
                  </a:lnTo>
                  <a:lnTo>
                    <a:pt x="36" y="13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78" name="Freeform 199"/>
            <p:cNvSpPr>
              <a:spLocks/>
            </p:cNvSpPr>
            <p:nvPr userDrawn="1"/>
          </p:nvSpPr>
          <p:spPr bwMode="gray">
            <a:xfrm>
              <a:off x="10253663" y="5326063"/>
              <a:ext cx="58738" cy="49213"/>
            </a:xfrm>
            <a:custGeom>
              <a:avLst/>
              <a:gdLst>
                <a:gd name="T0" fmla="*/ 37 w 37"/>
                <a:gd name="T1" fmla="*/ 14 h 31"/>
                <a:gd name="T2" fmla="*/ 10 w 37"/>
                <a:gd name="T3" fmla="*/ 31 h 31"/>
                <a:gd name="T4" fmla="*/ 0 w 37"/>
                <a:gd name="T5" fmla="*/ 18 h 31"/>
                <a:gd name="T6" fmla="*/ 28 w 37"/>
                <a:gd name="T7" fmla="*/ 0 h 31"/>
                <a:gd name="T8" fmla="*/ 37 w 37"/>
                <a:gd name="T9" fmla="*/ 1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1">
                  <a:moveTo>
                    <a:pt x="37" y="14"/>
                  </a:moveTo>
                  <a:lnTo>
                    <a:pt x="10" y="31"/>
                  </a:lnTo>
                  <a:lnTo>
                    <a:pt x="0" y="18"/>
                  </a:lnTo>
                  <a:lnTo>
                    <a:pt x="28" y="0"/>
                  </a:lnTo>
                  <a:lnTo>
                    <a:pt x="37" y="14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79" name="Freeform 200"/>
            <p:cNvSpPr>
              <a:spLocks/>
            </p:cNvSpPr>
            <p:nvPr userDrawn="1"/>
          </p:nvSpPr>
          <p:spPr bwMode="gray">
            <a:xfrm>
              <a:off x="10225088" y="5281613"/>
              <a:ext cx="55563" cy="49213"/>
            </a:xfrm>
            <a:custGeom>
              <a:avLst/>
              <a:gdLst>
                <a:gd name="T0" fmla="*/ 35 w 35"/>
                <a:gd name="T1" fmla="*/ 13 h 31"/>
                <a:gd name="T2" fmla="*/ 8 w 35"/>
                <a:gd name="T3" fmla="*/ 31 h 31"/>
                <a:gd name="T4" fmla="*/ 0 w 35"/>
                <a:gd name="T5" fmla="*/ 18 h 31"/>
                <a:gd name="T6" fmla="*/ 28 w 35"/>
                <a:gd name="T7" fmla="*/ 0 h 31"/>
                <a:gd name="T8" fmla="*/ 35 w 35"/>
                <a:gd name="T9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1">
                  <a:moveTo>
                    <a:pt x="35" y="13"/>
                  </a:moveTo>
                  <a:lnTo>
                    <a:pt x="8" y="31"/>
                  </a:lnTo>
                  <a:lnTo>
                    <a:pt x="0" y="18"/>
                  </a:lnTo>
                  <a:lnTo>
                    <a:pt x="28" y="0"/>
                  </a:lnTo>
                  <a:lnTo>
                    <a:pt x="35" y="13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80" name="Freeform 201"/>
            <p:cNvSpPr>
              <a:spLocks/>
            </p:cNvSpPr>
            <p:nvPr userDrawn="1"/>
          </p:nvSpPr>
          <p:spPr bwMode="gray">
            <a:xfrm>
              <a:off x="10194926" y="5235575"/>
              <a:ext cx="57150" cy="50800"/>
            </a:xfrm>
            <a:custGeom>
              <a:avLst/>
              <a:gdLst>
                <a:gd name="T0" fmla="*/ 36 w 36"/>
                <a:gd name="T1" fmla="*/ 14 h 32"/>
                <a:gd name="T2" fmla="*/ 9 w 36"/>
                <a:gd name="T3" fmla="*/ 32 h 32"/>
                <a:gd name="T4" fmla="*/ 9 w 36"/>
                <a:gd name="T5" fmla="*/ 32 h 32"/>
                <a:gd name="T6" fmla="*/ 0 w 36"/>
                <a:gd name="T7" fmla="*/ 19 h 32"/>
                <a:gd name="T8" fmla="*/ 0 w 36"/>
                <a:gd name="T9" fmla="*/ 19 h 32"/>
                <a:gd name="T10" fmla="*/ 27 w 36"/>
                <a:gd name="T11" fmla="*/ 0 h 32"/>
                <a:gd name="T12" fmla="*/ 36 w 36"/>
                <a:gd name="T13" fmla="*/ 1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2">
                  <a:moveTo>
                    <a:pt x="36" y="14"/>
                  </a:moveTo>
                  <a:lnTo>
                    <a:pt x="9" y="32"/>
                  </a:lnTo>
                  <a:lnTo>
                    <a:pt x="9" y="32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27" y="0"/>
                  </a:lnTo>
                  <a:lnTo>
                    <a:pt x="36" y="14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81" name="Freeform 202"/>
            <p:cNvSpPr>
              <a:spLocks/>
            </p:cNvSpPr>
            <p:nvPr userDrawn="1"/>
          </p:nvSpPr>
          <p:spPr bwMode="gray">
            <a:xfrm>
              <a:off x="10166351" y="5191125"/>
              <a:ext cx="57150" cy="50800"/>
            </a:xfrm>
            <a:custGeom>
              <a:avLst/>
              <a:gdLst>
                <a:gd name="T0" fmla="*/ 36 w 36"/>
                <a:gd name="T1" fmla="*/ 14 h 32"/>
                <a:gd name="T2" fmla="*/ 9 w 36"/>
                <a:gd name="T3" fmla="*/ 32 h 32"/>
                <a:gd name="T4" fmla="*/ 0 w 36"/>
                <a:gd name="T5" fmla="*/ 18 h 32"/>
                <a:gd name="T6" fmla="*/ 27 w 36"/>
                <a:gd name="T7" fmla="*/ 0 h 32"/>
                <a:gd name="T8" fmla="*/ 36 w 36"/>
                <a:gd name="T9" fmla="*/ 1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2">
                  <a:moveTo>
                    <a:pt x="36" y="14"/>
                  </a:moveTo>
                  <a:lnTo>
                    <a:pt x="9" y="32"/>
                  </a:lnTo>
                  <a:lnTo>
                    <a:pt x="0" y="18"/>
                  </a:lnTo>
                  <a:lnTo>
                    <a:pt x="27" y="0"/>
                  </a:lnTo>
                  <a:lnTo>
                    <a:pt x="36" y="14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82" name="Freeform 203"/>
            <p:cNvSpPr>
              <a:spLocks/>
            </p:cNvSpPr>
            <p:nvPr userDrawn="1"/>
          </p:nvSpPr>
          <p:spPr bwMode="gray">
            <a:xfrm>
              <a:off x="10136188" y="5148263"/>
              <a:ext cx="57150" cy="49213"/>
            </a:xfrm>
            <a:custGeom>
              <a:avLst/>
              <a:gdLst>
                <a:gd name="T0" fmla="*/ 36 w 36"/>
                <a:gd name="T1" fmla="*/ 14 h 31"/>
                <a:gd name="T2" fmla="*/ 8 w 36"/>
                <a:gd name="T3" fmla="*/ 31 h 31"/>
                <a:gd name="T4" fmla="*/ 0 w 36"/>
                <a:gd name="T5" fmla="*/ 17 h 31"/>
                <a:gd name="T6" fmla="*/ 28 w 36"/>
                <a:gd name="T7" fmla="*/ 0 h 31"/>
                <a:gd name="T8" fmla="*/ 36 w 36"/>
                <a:gd name="T9" fmla="*/ 1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1">
                  <a:moveTo>
                    <a:pt x="36" y="14"/>
                  </a:moveTo>
                  <a:lnTo>
                    <a:pt x="8" y="31"/>
                  </a:lnTo>
                  <a:lnTo>
                    <a:pt x="0" y="17"/>
                  </a:lnTo>
                  <a:lnTo>
                    <a:pt x="28" y="0"/>
                  </a:lnTo>
                  <a:lnTo>
                    <a:pt x="36" y="14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83" name="Freeform 204"/>
            <p:cNvSpPr>
              <a:spLocks/>
            </p:cNvSpPr>
            <p:nvPr userDrawn="1"/>
          </p:nvSpPr>
          <p:spPr bwMode="gray">
            <a:xfrm>
              <a:off x="10106026" y="5103813"/>
              <a:ext cx="58738" cy="49213"/>
            </a:xfrm>
            <a:custGeom>
              <a:avLst/>
              <a:gdLst>
                <a:gd name="T0" fmla="*/ 37 w 37"/>
                <a:gd name="T1" fmla="*/ 13 h 31"/>
                <a:gd name="T2" fmla="*/ 9 w 37"/>
                <a:gd name="T3" fmla="*/ 31 h 31"/>
                <a:gd name="T4" fmla="*/ 0 w 37"/>
                <a:gd name="T5" fmla="*/ 18 h 31"/>
                <a:gd name="T6" fmla="*/ 27 w 37"/>
                <a:gd name="T7" fmla="*/ 0 h 31"/>
                <a:gd name="T8" fmla="*/ 37 w 37"/>
                <a:gd name="T9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1">
                  <a:moveTo>
                    <a:pt x="37" y="13"/>
                  </a:moveTo>
                  <a:lnTo>
                    <a:pt x="9" y="31"/>
                  </a:lnTo>
                  <a:lnTo>
                    <a:pt x="0" y="18"/>
                  </a:lnTo>
                  <a:lnTo>
                    <a:pt x="27" y="0"/>
                  </a:lnTo>
                  <a:lnTo>
                    <a:pt x="37" y="13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84" name="Freeform 206"/>
            <p:cNvSpPr>
              <a:spLocks/>
            </p:cNvSpPr>
            <p:nvPr userDrawn="1"/>
          </p:nvSpPr>
          <p:spPr bwMode="gray">
            <a:xfrm>
              <a:off x="10077450" y="5059363"/>
              <a:ext cx="57150" cy="49213"/>
            </a:xfrm>
            <a:custGeom>
              <a:avLst/>
              <a:gdLst>
                <a:gd name="T0" fmla="*/ 36 w 36"/>
                <a:gd name="T1" fmla="*/ 13 h 31"/>
                <a:gd name="T2" fmla="*/ 9 w 36"/>
                <a:gd name="T3" fmla="*/ 31 h 31"/>
                <a:gd name="T4" fmla="*/ 0 w 36"/>
                <a:gd name="T5" fmla="*/ 18 h 31"/>
                <a:gd name="T6" fmla="*/ 27 w 36"/>
                <a:gd name="T7" fmla="*/ 0 h 31"/>
                <a:gd name="T8" fmla="*/ 36 w 36"/>
                <a:gd name="T9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1">
                  <a:moveTo>
                    <a:pt x="36" y="13"/>
                  </a:moveTo>
                  <a:lnTo>
                    <a:pt x="9" y="31"/>
                  </a:lnTo>
                  <a:lnTo>
                    <a:pt x="0" y="18"/>
                  </a:lnTo>
                  <a:lnTo>
                    <a:pt x="27" y="0"/>
                  </a:lnTo>
                  <a:lnTo>
                    <a:pt x="36" y="13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85" name="Freeform 207"/>
            <p:cNvSpPr>
              <a:spLocks/>
            </p:cNvSpPr>
            <p:nvPr userDrawn="1"/>
          </p:nvSpPr>
          <p:spPr bwMode="gray">
            <a:xfrm>
              <a:off x="10048875" y="5013325"/>
              <a:ext cx="55562" cy="50800"/>
            </a:xfrm>
            <a:custGeom>
              <a:avLst/>
              <a:gdLst>
                <a:gd name="T0" fmla="*/ 35 w 35"/>
                <a:gd name="T1" fmla="*/ 14 h 32"/>
                <a:gd name="T2" fmla="*/ 9 w 35"/>
                <a:gd name="T3" fmla="*/ 32 h 32"/>
                <a:gd name="T4" fmla="*/ 0 w 35"/>
                <a:gd name="T5" fmla="*/ 18 h 32"/>
                <a:gd name="T6" fmla="*/ 27 w 35"/>
                <a:gd name="T7" fmla="*/ 0 h 32"/>
                <a:gd name="T8" fmla="*/ 35 w 35"/>
                <a:gd name="T9" fmla="*/ 1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2">
                  <a:moveTo>
                    <a:pt x="35" y="14"/>
                  </a:moveTo>
                  <a:lnTo>
                    <a:pt x="9" y="32"/>
                  </a:lnTo>
                  <a:lnTo>
                    <a:pt x="0" y="18"/>
                  </a:lnTo>
                  <a:lnTo>
                    <a:pt x="27" y="0"/>
                  </a:lnTo>
                  <a:lnTo>
                    <a:pt x="35" y="14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86" name="Freeform 208"/>
            <p:cNvSpPr>
              <a:spLocks/>
            </p:cNvSpPr>
            <p:nvPr userDrawn="1"/>
          </p:nvSpPr>
          <p:spPr bwMode="gray">
            <a:xfrm>
              <a:off x="10017125" y="4970463"/>
              <a:ext cx="58737" cy="49213"/>
            </a:xfrm>
            <a:custGeom>
              <a:avLst/>
              <a:gdLst>
                <a:gd name="T0" fmla="*/ 37 w 37"/>
                <a:gd name="T1" fmla="*/ 13 h 31"/>
                <a:gd name="T2" fmla="*/ 10 w 37"/>
                <a:gd name="T3" fmla="*/ 31 h 31"/>
                <a:gd name="T4" fmla="*/ 0 w 37"/>
                <a:gd name="T5" fmla="*/ 17 h 31"/>
                <a:gd name="T6" fmla="*/ 28 w 37"/>
                <a:gd name="T7" fmla="*/ 0 h 31"/>
                <a:gd name="T8" fmla="*/ 37 w 37"/>
                <a:gd name="T9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1">
                  <a:moveTo>
                    <a:pt x="37" y="13"/>
                  </a:moveTo>
                  <a:lnTo>
                    <a:pt x="10" y="31"/>
                  </a:lnTo>
                  <a:lnTo>
                    <a:pt x="0" y="17"/>
                  </a:lnTo>
                  <a:lnTo>
                    <a:pt x="28" y="0"/>
                  </a:lnTo>
                  <a:lnTo>
                    <a:pt x="37" y="13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87" name="Freeform 209"/>
            <p:cNvSpPr>
              <a:spLocks/>
            </p:cNvSpPr>
            <p:nvPr userDrawn="1"/>
          </p:nvSpPr>
          <p:spPr bwMode="gray">
            <a:xfrm>
              <a:off x="9988550" y="4926013"/>
              <a:ext cx="58737" cy="47625"/>
            </a:xfrm>
            <a:custGeom>
              <a:avLst/>
              <a:gdLst>
                <a:gd name="T0" fmla="*/ 37 w 37"/>
                <a:gd name="T1" fmla="*/ 13 h 30"/>
                <a:gd name="T2" fmla="*/ 9 w 37"/>
                <a:gd name="T3" fmla="*/ 30 h 30"/>
                <a:gd name="T4" fmla="*/ 0 w 37"/>
                <a:gd name="T5" fmla="*/ 18 h 30"/>
                <a:gd name="T6" fmla="*/ 28 w 37"/>
                <a:gd name="T7" fmla="*/ 0 h 30"/>
                <a:gd name="T8" fmla="*/ 37 w 37"/>
                <a:gd name="T9" fmla="*/ 1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0">
                  <a:moveTo>
                    <a:pt x="37" y="13"/>
                  </a:moveTo>
                  <a:lnTo>
                    <a:pt x="9" y="30"/>
                  </a:lnTo>
                  <a:lnTo>
                    <a:pt x="0" y="18"/>
                  </a:lnTo>
                  <a:lnTo>
                    <a:pt x="28" y="0"/>
                  </a:lnTo>
                  <a:lnTo>
                    <a:pt x="37" y="13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88" name="Freeform 210"/>
            <p:cNvSpPr>
              <a:spLocks/>
            </p:cNvSpPr>
            <p:nvPr userDrawn="1"/>
          </p:nvSpPr>
          <p:spPr bwMode="gray">
            <a:xfrm>
              <a:off x="10856913" y="6146800"/>
              <a:ext cx="50800" cy="46038"/>
            </a:xfrm>
            <a:custGeom>
              <a:avLst/>
              <a:gdLst>
                <a:gd name="T0" fmla="*/ 32 w 32"/>
                <a:gd name="T1" fmla="*/ 14 h 29"/>
                <a:gd name="T2" fmla="*/ 9 w 32"/>
                <a:gd name="T3" fmla="*/ 29 h 29"/>
                <a:gd name="T4" fmla="*/ 0 w 32"/>
                <a:gd name="T5" fmla="*/ 16 h 29"/>
                <a:gd name="T6" fmla="*/ 24 w 32"/>
                <a:gd name="T7" fmla="*/ 0 h 29"/>
                <a:gd name="T8" fmla="*/ 32 w 32"/>
                <a:gd name="T9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29">
                  <a:moveTo>
                    <a:pt x="32" y="14"/>
                  </a:moveTo>
                  <a:lnTo>
                    <a:pt x="9" y="29"/>
                  </a:lnTo>
                  <a:lnTo>
                    <a:pt x="0" y="16"/>
                  </a:lnTo>
                  <a:lnTo>
                    <a:pt x="24" y="0"/>
                  </a:lnTo>
                  <a:lnTo>
                    <a:pt x="32" y="14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89" name="Freeform 211"/>
            <p:cNvSpPr>
              <a:spLocks/>
            </p:cNvSpPr>
            <p:nvPr userDrawn="1"/>
          </p:nvSpPr>
          <p:spPr bwMode="gray">
            <a:xfrm>
              <a:off x="10826750" y="6102350"/>
              <a:ext cx="52387" cy="46038"/>
            </a:xfrm>
            <a:custGeom>
              <a:avLst/>
              <a:gdLst>
                <a:gd name="T0" fmla="*/ 33 w 33"/>
                <a:gd name="T1" fmla="*/ 13 h 29"/>
                <a:gd name="T2" fmla="*/ 9 w 33"/>
                <a:gd name="T3" fmla="*/ 29 h 29"/>
                <a:gd name="T4" fmla="*/ 0 w 33"/>
                <a:gd name="T5" fmla="*/ 16 h 29"/>
                <a:gd name="T6" fmla="*/ 24 w 33"/>
                <a:gd name="T7" fmla="*/ 0 h 29"/>
                <a:gd name="T8" fmla="*/ 33 w 33"/>
                <a:gd name="T9" fmla="*/ 1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9">
                  <a:moveTo>
                    <a:pt x="33" y="13"/>
                  </a:moveTo>
                  <a:lnTo>
                    <a:pt x="9" y="29"/>
                  </a:lnTo>
                  <a:lnTo>
                    <a:pt x="0" y="16"/>
                  </a:lnTo>
                  <a:lnTo>
                    <a:pt x="24" y="0"/>
                  </a:lnTo>
                  <a:lnTo>
                    <a:pt x="33" y="13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90" name="Freeform 212"/>
            <p:cNvSpPr>
              <a:spLocks/>
            </p:cNvSpPr>
            <p:nvPr userDrawn="1"/>
          </p:nvSpPr>
          <p:spPr bwMode="gray">
            <a:xfrm>
              <a:off x="10798175" y="6056313"/>
              <a:ext cx="52387" cy="47625"/>
            </a:xfrm>
            <a:custGeom>
              <a:avLst/>
              <a:gdLst>
                <a:gd name="T0" fmla="*/ 33 w 33"/>
                <a:gd name="T1" fmla="*/ 14 h 30"/>
                <a:gd name="T2" fmla="*/ 9 w 33"/>
                <a:gd name="T3" fmla="*/ 30 h 30"/>
                <a:gd name="T4" fmla="*/ 0 w 33"/>
                <a:gd name="T5" fmla="*/ 16 h 30"/>
                <a:gd name="T6" fmla="*/ 24 w 33"/>
                <a:gd name="T7" fmla="*/ 0 h 30"/>
                <a:gd name="T8" fmla="*/ 33 w 33"/>
                <a:gd name="T9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0">
                  <a:moveTo>
                    <a:pt x="33" y="14"/>
                  </a:moveTo>
                  <a:lnTo>
                    <a:pt x="9" y="30"/>
                  </a:lnTo>
                  <a:lnTo>
                    <a:pt x="0" y="16"/>
                  </a:lnTo>
                  <a:lnTo>
                    <a:pt x="24" y="0"/>
                  </a:lnTo>
                  <a:lnTo>
                    <a:pt x="33" y="14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91" name="Freeform 213"/>
            <p:cNvSpPr>
              <a:spLocks/>
            </p:cNvSpPr>
            <p:nvPr userDrawn="1"/>
          </p:nvSpPr>
          <p:spPr bwMode="gray">
            <a:xfrm>
              <a:off x="10769600" y="6013450"/>
              <a:ext cx="52387" cy="46038"/>
            </a:xfrm>
            <a:custGeom>
              <a:avLst/>
              <a:gdLst>
                <a:gd name="T0" fmla="*/ 33 w 33"/>
                <a:gd name="T1" fmla="*/ 14 h 29"/>
                <a:gd name="T2" fmla="*/ 9 w 33"/>
                <a:gd name="T3" fmla="*/ 29 h 29"/>
                <a:gd name="T4" fmla="*/ 0 w 33"/>
                <a:gd name="T5" fmla="*/ 15 h 29"/>
                <a:gd name="T6" fmla="*/ 23 w 33"/>
                <a:gd name="T7" fmla="*/ 0 h 29"/>
                <a:gd name="T8" fmla="*/ 33 w 33"/>
                <a:gd name="T9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9">
                  <a:moveTo>
                    <a:pt x="33" y="14"/>
                  </a:moveTo>
                  <a:lnTo>
                    <a:pt x="9" y="29"/>
                  </a:lnTo>
                  <a:lnTo>
                    <a:pt x="0" y="15"/>
                  </a:lnTo>
                  <a:lnTo>
                    <a:pt x="23" y="0"/>
                  </a:lnTo>
                  <a:lnTo>
                    <a:pt x="33" y="14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92" name="Freeform 214"/>
            <p:cNvSpPr>
              <a:spLocks/>
            </p:cNvSpPr>
            <p:nvPr userDrawn="1"/>
          </p:nvSpPr>
          <p:spPr bwMode="gray">
            <a:xfrm>
              <a:off x="10739438" y="5946775"/>
              <a:ext cx="84137" cy="68263"/>
            </a:xfrm>
            <a:custGeom>
              <a:avLst/>
              <a:gdLst>
                <a:gd name="T0" fmla="*/ 53 w 53"/>
                <a:gd name="T1" fmla="*/ 14 h 43"/>
                <a:gd name="T2" fmla="*/ 8 w 53"/>
                <a:gd name="T3" fmla="*/ 43 h 43"/>
                <a:gd name="T4" fmla="*/ 0 w 53"/>
                <a:gd name="T5" fmla="*/ 30 h 43"/>
                <a:gd name="T6" fmla="*/ 45 w 53"/>
                <a:gd name="T7" fmla="*/ 0 h 43"/>
                <a:gd name="T8" fmla="*/ 53 w 53"/>
                <a:gd name="T9" fmla="*/ 14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43">
                  <a:moveTo>
                    <a:pt x="53" y="14"/>
                  </a:moveTo>
                  <a:lnTo>
                    <a:pt x="8" y="43"/>
                  </a:lnTo>
                  <a:lnTo>
                    <a:pt x="0" y="30"/>
                  </a:lnTo>
                  <a:lnTo>
                    <a:pt x="45" y="0"/>
                  </a:lnTo>
                  <a:lnTo>
                    <a:pt x="53" y="14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93" name="Freeform 215"/>
            <p:cNvSpPr>
              <a:spLocks/>
            </p:cNvSpPr>
            <p:nvPr userDrawn="1"/>
          </p:nvSpPr>
          <p:spPr bwMode="gray">
            <a:xfrm>
              <a:off x="10709275" y="5924550"/>
              <a:ext cx="52387" cy="46038"/>
            </a:xfrm>
            <a:custGeom>
              <a:avLst/>
              <a:gdLst>
                <a:gd name="T0" fmla="*/ 33 w 33"/>
                <a:gd name="T1" fmla="*/ 13 h 29"/>
                <a:gd name="T2" fmla="*/ 9 w 33"/>
                <a:gd name="T3" fmla="*/ 29 h 29"/>
                <a:gd name="T4" fmla="*/ 0 w 33"/>
                <a:gd name="T5" fmla="*/ 16 h 29"/>
                <a:gd name="T6" fmla="*/ 24 w 33"/>
                <a:gd name="T7" fmla="*/ 0 h 29"/>
                <a:gd name="T8" fmla="*/ 33 w 33"/>
                <a:gd name="T9" fmla="*/ 1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9">
                  <a:moveTo>
                    <a:pt x="33" y="13"/>
                  </a:moveTo>
                  <a:lnTo>
                    <a:pt x="9" y="29"/>
                  </a:lnTo>
                  <a:lnTo>
                    <a:pt x="0" y="16"/>
                  </a:lnTo>
                  <a:lnTo>
                    <a:pt x="24" y="0"/>
                  </a:lnTo>
                  <a:lnTo>
                    <a:pt x="33" y="13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94" name="Freeform 216"/>
            <p:cNvSpPr>
              <a:spLocks/>
            </p:cNvSpPr>
            <p:nvPr userDrawn="1"/>
          </p:nvSpPr>
          <p:spPr bwMode="gray">
            <a:xfrm>
              <a:off x="10680700" y="5878513"/>
              <a:ext cx="52387" cy="47625"/>
            </a:xfrm>
            <a:custGeom>
              <a:avLst/>
              <a:gdLst>
                <a:gd name="T0" fmla="*/ 33 w 33"/>
                <a:gd name="T1" fmla="*/ 14 h 30"/>
                <a:gd name="T2" fmla="*/ 9 w 33"/>
                <a:gd name="T3" fmla="*/ 30 h 30"/>
                <a:gd name="T4" fmla="*/ 0 w 33"/>
                <a:gd name="T5" fmla="*/ 16 h 30"/>
                <a:gd name="T6" fmla="*/ 24 w 33"/>
                <a:gd name="T7" fmla="*/ 0 h 30"/>
                <a:gd name="T8" fmla="*/ 33 w 33"/>
                <a:gd name="T9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0">
                  <a:moveTo>
                    <a:pt x="33" y="14"/>
                  </a:moveTo>
                  <a:lnTo>
                    <a:pt x="9" y="30"/>
                  </a:lnTo>
                  <a:lnTo>
                    <a:pt x="0" y="16"/>
                  </a:lnTo>
                  <a:lnTo>
                    <a:pt x="24" y="0"/>
                  </a:lnTo>
                  <a:lnTo>
                    <a:pt x="33" y="14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95" name="Freeform 217"/>
            <p:cNvSpPr>
              <a:spLocks/>
            </p:cNvSpPr>
            <p:nvPr userDrawn="1"/>
          </p:nvSpPr>
          <p:spPr bwMode="gray">
            <a:xfrm>
              <a:off x="10652125" y="5835650"/>
              <a:ext cx="50800" cy="46038"/>
            </a:xfrm>
            <a:custGeom>
              <a:avLst/>
              <a:gdLst>
                <a:gd name="T0" fmla="*/ 32 w 32"/>
                <a:gd name="T1" fmla="*/ 13 h 29"/>
                <a:gd name="T2" fmla="*/ 8 w 32"/>
                <a:gd name="T3" fmla="*/ 29 h 29"/>
                <a:gd name="T4" fmla="*/ 0 w 32"/>
                <a:gd name="T5" fmla="*/ 15 h 29"/>
                <a:gd name="T6" fmla="*/ 24 w 32"/>
                <a:gd name="T7" fmla="*/ 0 h 29"/>
                <a:gd name="T8" fmla="*/ 32 w 32"/>
                <a:gd name="T9" fmla="*/ 1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29">
                  <a:moveTo>
                    <a:pt x="32" y="13"/>
                  </a:moveTo>
                  <a:lnTo>
                    <a:pt x="8" y="29"/>
                  </a:lnTo>
                  <a:lnTo>
                    <a:pt x="0" y="15"/>
                  </a:lnTo>
                  <a:lnTo>
                    <a:pt x="24" y="0"/>
                  </a:lnTo>
                  <a:lnTo>
                    <a:pt x="32" y="13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96" name="Freeform 218"/>
            <p:cNvSpPr>
              <a:spLocks/>
            </p:cNvSpPr>
            <p:nvPr userDrawn="1"/>
          </p:nvSpPr>
          <p:spPr bwMode="gray">
            <a:xfrm>
              <a:off x="10620375" y="5791200"/>
              <a:ext cx="52387" cy="44450"/>
            </a:xfrm>
            <a:custGeom>
              <a:avLst/>
              <a:gdLst>
                <a:gd name="T0" fmla="*/ 33 w 33"/>
                <a:gd name="T1" fmla="*/ 14 h 28"/>
                <a:gd name="T2" fmla="*/ 9 w 33"/>
                <a:gd name="T3" fmla="*/ 28 h 28"/>
                <a:gd name="T4" fmla="*/ 0 w 33"/>
                <a:gd name="T5" fmla="*/ 15 h 28"/>
                <a:gd name="T6" fmla="*/ 24 w 33"/>
                <a:gd name="T7" fmla="*/ 0 h 28"/>
                <a:gd name="T8" fmla="*/ 33 w 33"/>
                <a:gd name="T9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8">
                  <a:moveTo>
                    <a:pt x="33" y="14"/>
                  </a:moveTo>
                  <a:lnTo>
                    <a:pt x="9" y="28"/>
                  </a:lnTo>
                  <a:lnTo>
                    <a:pt x="0" y="15"/>
                  </a:lnTo>
                  <a:lnTo>
                    <a:pt x="24" y="0"/>
                  </a:lnTo>
                  <a:lnTo>
                    <a:pt x="33" y="14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97" name="Freeform 219"/>
            <p:cNvSpPr>
              <a:spLocks/>
            </p:cNvSpPr>
            <p:nvPr userDrawn="1"/>
          </p:nvSpPr>
          <p:spPr bwMode="gray">
            <a:xfrm>
              <a:off x="10591800" y="5724525"/>
              <a:ext cx="85725" cy="68263"/>
            </a:xfrm>
            <a:custGeom>
              <a:avLst/>
              <a:gdLst>
                <a:gd name="T0" fmla="*/ 54 w 54"/>
                <a:gd name="T1" fmla="*/ 14 h 43"/>
                <a:gd name="T2" fmla="*/ 9 w 54"/>
                <a:gd name="T3" fmla="*/ 43 h 43"/>
                <a:gd name="T4" fmla="*/ 0 w 54"/>
                <a:gd name="T5" fmla="*/ 30 h 43"/>
                <a:gd name="T6" fmla="*/ 44 w 54"/>
                <a:gd name="T7" fmla="*/ 0 h 43"/>
                <a:gd name="T8" fmla="*/ 54 w 54"/>
                <a:gd name="T9" fmla="*/ 14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3">
                  <a:moveTo>
                    <a:pt x="54" y="14"/>
                  </a:moveTo>
                  <a:lnTo>
                    <a:pt x="9" y="43"/>
                  </a:lnTo>
                  <a:lnTo>
                    <a:pt x="0" y="30"/>
                  </a:lnTo>
                  <a:lnTo>
                    <a:pt x="44" y="0"/>
                  </a:lnTo>
                  <a:lnTo>
                    <a:pt x="54" y="14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98" name="Freeform 220"/>
            <p:cNvSpPr>
              <a:spLocks/>
            </p:cNvSpPr>
            <p:nvPr userDrawn="1"/>
          </p:nvSpPr>
          <p:spPr bwMode="gray">
            <a:xfrm>
              <a:off x="10563225" y="5700713"/>
              <a:ext cx="50800" cy="47625"/>
            </a:xfrm>
            <a:custGeom>
              <a:avLst/>
              <a:gdLst>
                <a:gd name="T0" fmla="*/ 32 w 32"/>
                <a:gd name="T1" fmla="*/ 14 h 30"/>
                <a:gd name="T2" fmla="*/ 8 w 32"/>
                <a:gd name="T3" fmla="*/ 30 h 30"/>
                <a:gd name="T4" fmla="*/ 0 w 32"/>
                <a:gd name="T5" fmla="*/ 16 h 30"/>
                <a:gd name="T6" fmla="*/ 24 w 32"/>
                <a:gd name="T7" fmla="*/ 0 h 30"/>
                <a:gd name="T8" fmla="*/ 32 w 32"/>
                <a:gd name="T9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0">
                  <a:moveTo>
                    <a:pt x="32" y="14"/>
                  </a:moveTo>
                  <a:lnTo>
                    <a:pt x="8" y="30"/>
                  </a:lnTo>
                  <a:lnTo>
                    <a:pt x="0" y="16"/>
                  </a:lnTo>
                  <a:lnTo>
                    <a:pt x="24" y="0"/>
                  </a:lnTo>
                  <a:lnTo>
                    <a:pt x="32" y="14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99" name="Freeform 221"/>
            <p:cNvSpPr>
              <a:spLocks/>
            </p:cNvSpPr>
            <p:nvPr userDrawn="1"/>
          </p:nvSpPr>
          <p:spPr bwMode="gray">
            <a:xfrm>
              <a:off x="10533063" y="5656263"/>
              <a:ext cx="52387" cy="47625"/>
            </a:xfrm>
            <a:custGeom>
              <a:avLst/>
              <a:gdLst>
                <a:gd name="T0" fmla="*/ 33 w 33"/>
                <a:gd name="T1" fmla="*/ 14 h 30"/>
                <a:gd name="T2" fmla="*/ 9 w 33"/>
                <a:gd name="T3" fmla="*/ 30 h 30"/>
                <a:gd name="T4" fmla="*/ 0 w 33"/>
                <a:gd name="T5" fmla="*/ 16 h 30"/>
                <a:gd name="T6" fmla="*/ 23 w 33"/>
                <a:gd name="T7" fmla="*/ 0 h 30"/>
                <a:gd name="T8" fmla="*/ 33 w 33"/>
                <a:gd name="T9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0">
                  <a:moveTo>
                    <a:pt x="33" y="14"/>
                  </a:moveTo>
                  <a:lnTo>
                    <a:pt x="9" y="30"/>
                  </a:lnTo>
                  <a:lnTo>
                    <a:pt x="0" y="16"/>
                  </a:lnTo>
                  <a:lnTo>
                    <a:pt x="23" y="0"/>
                  </a:lnTo>
                  <a:lnTo>
                    <a:pt x="33" y="14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00" name="Freeform 222"/>
            <p:cNvSpPr>
              <a:spLocks/>
            </p:cNvSpPr>
            <p:nvPr userDrawn="1"/>
          </p:nvSpPr>
          <p:spPr bwMode="gray">
            <a:xfrm>
              <a:off x="10502900" y="5613400"/>
              <a:ext cx="52387" cy="44450"/>
            </a:xfrm>
            <a:custGeom>
              <a:avLst/>
              <a:gdLst>
                <a:gd name="T0" fmla="*/ 33 w 33"/>
                <a:gd name="T1" fmla="*/ 12 h 28"/>
                <a:gd name="T2" fmla="*/ 9 w 33"/>
                <a:gd name="T3" fmla="*/ 28 h 28"/>
                <a:gd name="T4" fmla="*/ 0 w 33"/>
                <a:gd name="T5" fmla="*/ 15 h 28"/>
                <a:gd name="T6" fmla="*/ 24 w 33"/>
                <a:gd name="T7" fmla="*/ 0 h 28"/>
                <a:gd name="T8" fmla="*/ 33 w 33"/>
                <a:gd name="T9" fmla="*/ 1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8">
                  <a:moveTo>
                    <a:pt x="33" y="12"/>
                  </a:moveTo>
                  <a:lnTo>
                    <a:pt x="9" y="28"/>
                  </a:lnTo>
                  <a:lnTo>
                    <a:pt x="0" y="15"/>
                  </a:lnTo>
                  <a:lnTo>
                    <a:pt x="24" y="0"/>
                  </a:lnTo>
                  <a:lnTo>
                    <a:pt x="33" y="12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01" name="Freeform 223"/>
            <p:cNvSpPr>
              <a:spLocks/>
            </p:cNvSpPr>
            <p:nvPr userDrawn="1"/>
          </p:nvSpPr>
          <p:spPr bwMode="gray">
            <a:xfrm>
              <a:off x="10474325" y="5568950"/>
              <a:ext cx="50800" cy="44450"/>
            </a:xfrm>
            <a:custGeom>
              <a:avLst/>
              <a:gdLst>
                <a:gd name="T0" fmla="*/ 32 w 32"/>
                <a:gd name="T1" fmla="*/ 13 h 28"/>
                <a:gd name="T2" fmla="*/ 8 w 32"/>
                <a:gd name="T3" fmla="*/ 28 h 28"/>
                <a:gd name="T4" fmla="*/ 0 w 32"/>
                <a:gd name="T5" fmla="*/ 16 h 28"/>
                <a:gd name="T6" fmla="*/ 24 w 32"/>
                <a:gd name="T7" fmla="*/ 0 h 28"/>
                <a:gd name="T8" fmla="*/ 32 w 32"/>
                <a:gd name="T9" fmla="*/ 1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28">
                  <a:moveTo>
                    <a:pt x="32" y="13"/>
                  </a:moveTo>
                  <a:lnTo>
                    <a:pt x="8" y="28"/>
                  </a:lnTo>
                  <a:lnTo>
                    <a:pt x="0" y="16"/>
                  </a:lnTo>
                  <a:lnTo>
                    <a:pt x="24" y="0"/>
                  </a:lnTo>
                  <a:lnTo>
                    <a:pt x="32" y="13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02" name="Freeform 224"/>
            <p:cNvSpPr>
              <a:spLocks/>
            </p:cNvSpPr>
            <p:nvPr userDrawn="1"/>
          </p:nvSpPr>
          <p:spPr bwMode="gray">
            <a:xfrm>
              <a:off x="10444163" y="5502275"/>
              <a:ext cx="84137" cy="68263"/>
            </a:xfrm>
            <a:custGeom>
              <a:avLst/>
              <a:gdLst>
                <a:gd name="T0" fmla="*/ 53 w 53"/>
                <a:gd name="T1" fmla="*/ 13 h 43"/>
                <a:gd name="T2" fmla="*/ 9 w 53"/>
                <a:gd name="T3" fmla="*/ 43 h 43"/>
                <a:gd name="T4" fmla="*/ 0 w 53"/>
                <a:gd name="T5" fmla="*/ 29 h 43"/>
                <a:gd name="T6" fmla="*/ 44 w 53"/>
                <a:gd name="T7" fmla="*/ 0 h 43"/>
                <a:gd name="T8" fmla="*/ 53 w 53"/>
                <a:gd name="T9" fmla="*/ 1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43">
                  <a:moveTo>
                    <a:pt x="53" y="13"/>
                  </a:moveTo>
                  <a:lnTo>
                    <a:pt x="9" y="43"/>
                  </a:lnTo>
                  <a:lnTo>
                    <a:pt x="0" y="29"/>
                  </a:lnTo>
                  <a:lnTo>
                    <a:pt x="44" y="0"/>
                  </a:lnTo>
                  <a:lnTo>
                    <a:pt x="53" y="13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03" name="Freeform 225"/>
            <p:cNvSpPr>
              <a:spLocks/>
            </p:cNvSpPr>
            <p:nvPr userDrawn="1"/>
          </p:nvSpPr>
          <p:spPr bwMode="gray">
            <a:xfrm>
              <a:off x="10415588" y="5478463"/>
              <a:ext cx="52387" cy="47625"/>
            </a:xfrm>
            <a:custGeom>
              <a:avLst/>
              <a:gdLst>
                <a:gd name="T0" fmla="*/ 33 w 33"/>
                <a:gd name="T1" fmla="*/ 14 h 30"/>
                <a:gd name="T2" fmla="*/ 9 w 33"/>
                <a:gd name="T3" fmla="*/ 30 h 30"/>
                <a:gd name="T4" fmla="*/ 0 w 33"/>
                <a:gd name="T5" fmla="*/ 16 h 30"/>
                <a:gd name="T6" fmla="*/ 24 w 33"/>
                <a:gd name="T7" fmla="*/ 0 h 30"/>
                <a:gd name="T8" fmla="*/ 33 w 33"/>
                <a:gd name="T9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0">
                  <a:moveTo>
                    <a:pt x="33" y="14"/>
                  </a:moveTo>
                  <a:lnTo>
                    <a:pt x="9" y="30"/>
                  </a:lnTo>
                  <a:lnTo>
                    <a:pt x="0" y="16"/>
                  </a:lnTo>
                  <a:lnTo>
                    <a:pt x="24" y="0"/>
                  </a:lnTo>
                  <a:lnTo>
                    <a:pt x="33" y="14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04" name="Freeform 226"/>
            <p:cNvSpPr>
              <a:spLocks/>
            </p:cNvSpPr>
            <p:nvPr userDrawn="1"/>
          </p:nvSpPr>
          <p:spPr bwMode="gray">
            <a:xfrm>
              <a:off x="10385425" y="5434013"/>
              <a:ext cx="52387" cy="46038"/>
            </a:xfrm>
            <a:custGeom>
              <a:avLst/>
              <a:gdLst>
                <a:gd name="T0" fmla="*/ 33 w 33"/>
                <a:gd name="T1" fmla="*/ 13 h 29"/>
                <a:gd name="T2" fmla="*/ 10 w 33"/>
                <a:gd name="T3" fmla="*/ 29 h 29"/>
                <a:gd name="T4" fmla="*/ 0 w 33"/>
                <a:gd name="T5" fmla="*/ 16 h 29"/>
                <a:gd name="T6" fmla="*/ 24 w 33"/>
                <a:gd name="T7" fmla="*/ 0 h 29"/>
                <a:gd name="T8" fmla="*/ 33 w 33"/>
                <a:gd name="T9" fmla="*/ 1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9">
                  <a:moveTo>
                    <a:pt x="33" y="13"/>
                  </a:moveTo>
                  <a:lnTo>
                    <a:pt x="10" y="29"/>
                  </a:lnTo>
                  <a:lnTo>
                    <a:pt x="0" y="16"/>
                  </a:lnTo>
                  <a:lnTo>
                    <a:pt x="24" y="0"/>
                  </a:lnTo>
                  <a:lnTo>
                    <a:pt x="33" y="13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05" name="Freeform 227"/>
            <p:cNvSpPr>
              <a:spLocks/>
            </p:cNvSpPr>
            <p:nvPr userDrawn="1"/>
          </p:nvSpPr>
          <p:spPr bwMode="gray">
            <a:xfrm>
              <a:off x="10355263" y="5391150"/>
              <a:ext cx="52387" cy="44450"/>
            </a:xfrm>
            <a:custGeom>
              <a:avLst/>
              <a:gdLst>
                <a:gd name="T0" fmla="*/ 33 w 33"/>
                <a:gd name="T1" fmla="*/ 13 h 28"/>
                <a:gd name="T2" fmla="*/ 9 w 33"/>
                <a:gd name="T3" fmla="*/ 28 h 28"/>
                <a:gd name="T4" fmla="*/ 0 w 33"/>
                <a:gd name="T5" fmla="*/ 14 h 28"/>
                <a:gd name="T6" fmla="*/ 24 w 33"/>
                <a:gd name="T7" fmla="*/ 0 h 28"/>
                <a:gd name="T8" fmla="*/ 33 w 33"/>
                <a:gd name="T9" fmla="*/ 1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8">
                  <a:moveTo>
                    <a:pt x="33" y="13"/>
                  </a:moveTo>
                  <a:lnTo>
                    <a:pt x="9" y="28"/>
                  </a:lnTo>
                  <a:lnTo>
                    <a:pt x="0" y="14"/>
                  </a:lnTo>
                  <a:lnTo>
                    <a:pt x="24" y="0"/>
                  </a:lnTo>
                  <a:lnTo>
                    <a:pt x="33" y="13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06" name="Freeform 228"/>
            <p:cNvSpPr>
              <a:spLocks/>
            </p:cNvSpPr>
            <p:nvPr userDrawn="1"/>
          </p:nvSpPr>
          <p:spPr bwMode="gray">
            <a:xfrm>
              <a:off x="10326688" y="5345113"/>
              <a:ext cx="52387" cy="47625"/>
            </a:xfrm>
            <a:custGeom>
              <a:avLst/>
              <a:gdLst>
                <a:gd name="T0" fmla="*/ 33 w 33"/>
                <a:gd name="T1" fmla="*/ 14 h 30"/>
                <a:gd name="T2" fmla="*/ 9 w 33"/>
                <a:gd name="T3" fmla="*/ 30 h 30"/>
                <a:gd name="T4" fmla="*/ 0 w 33"/>
                <a:gd name="T5" fmla="*/ 16 h 30"/>
                <a:gd name="T6" fmla="*/ 24 w 33"/>
                <a:gd name="T7" fmla="*/ 0 h 30"/>
                <a:gd name="T8" fmla="*/ 33 w 33"/>
                <a:gd name="T9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0">
                  <a:moveTo>
                    <a:pt x="33" y="14"/>
                  </a:moveTo>
                  <a:lnTo>
                    <a:pt x="9" y="30"/>
                  </a:lnTo>
                  <a:lnTo>
                    <a:pt x="0" y="16"/>
                  </a:lnTo>
                  <a:lnTo>
                    <a:pt x="24" y="0"/>
                  </a:lnTo>
                  <a:lnTo>
                    <a:pt x="33" y="14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07" name="Freeform 229"/>
            <p:cNvSpPr>
              <a:spLocks/>
            </p:cNvSpPr>
            <p:nvPr userDrawn="1"/>
          </p:nvSpPr>
          <p:spPr bwMode="gray">
            <a:xfrm>
              <a:off x="10298113" y="5280025"/>
              <a:ext cx="84137" cy="68263"/>
            </a:xfrm>
            <a:custGeom>
              <a:avLst/>
              <a:gdLst>
                <a:gd name="T0" fmla="*/ 53 w 53"/>
                <a:gd name="T1" fmla="*/ 13 h 43"/>
                <a:gd name="T2" fmla="*/ 9 w 53"/>
                <a:gd name="T3" fmla="*/ 43 h 43"/>
                <a:gd name="T4" fmla="*/ 0 w 53"/>
                <a:gd name="T5" fmla="*/ 29 h 43"/>
                <a:gd name="T6" fmla="*/ 44 w 53"/>
                <a:gd name="T7" fmla="*/ 0 h 43"/>
                <a:gd name="T8" fmla="*/ 53 w 53"/>
                <a:gd name="T9" fmla="*/ 1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43">
                  <a:moveTo>
                    <a:pt x="53" y="13"/>
                  </a:moveTo>
                  <a:lnTo>
                    <a:pt x="9" y="43"/>
                  </a:lnTo>
                  <a:lnTo>
                    <a:pt x="0" y="29"/>
                  </a:lnTo>
                  <a:lnTo>
                    <a:pt x="44" y="0"/>
                  </a:lnTo>
                  <a:lnTo>
                    <a:pt x="53" y="13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08" name="Freeform 230"/>
            <p:cNvSpPr>
              <a:spLocks/>
            </p:cNvSpPr>
            <p:nvPr userDrawn="1"/>
          </p:nvSpPr>
          <p:spPr bwMode="gray">
            <a:xfrm>
              <a:off x="10269538" y="5256213"/>
              <a:ext cx="49212" cy="46038"/>
            </a:xfrm>
            <a:custGeom>
              <a:avLst/>
              <a:gdLst>
                <a:gd name="T0" fmla="*/ 31 w 31"/>
                <a:gd name="T1" fmla="*/ 14 h 29"/>
                <a:gd name="T2" fmla="*/ 7 w 31"/>
                <a:gd name="T3" fmla="*/ 29 h 29"/>
                <a:gd name="T4" fmla="*/ 0 w 31"/>
                <a:gd name="T5" fmla="*/ 16 h 29"/>
                <a:gd name="T6" fmla="*/ 23 w 31"/>
                <a:gd name="T7" fmla="*/ 0 h 29"/>
                <a:gd name="T8" fmla="*/ 31 w 31"/>
                <a:gd name="T9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9">
                  <a:moveTo>
                    <a:pt x="31" y="14"/>
                  </a:moveTo>
                  <a:lnTo>
                    <a:pt x="7" y="29"/>
                  </a:lnTo>
                  <a:lnTo>
                    <a:pt x="0" y="16"/>
                  </a:lnTo>
                  <a:lnTo>
                    <a:pt x="23" y="0"/>
                  </a:lnTo>
                  <a:lnTo>
                    <a:pt x="31" y="14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09" name="Freeform 231"/>
            <p:cNvSpPr>
              <a:spLocks/>
            </p:cNvSpPr>
            <p:nvPr userDrawn="1"/>
          </p:nvSpPr>
          <p:spPr bwMode="gray">
            <a:xfrm>
              <a:off x="10237788" y="5213350"/>
              <a:ext cx="52387" cy="44450"/>
            </a:xfrm>
            <a:custGeom>
              <a:avLst/>
              <a:gdLst>
                <a:gd name="T0" fmla="*/ 33 w 33"/>
                <a:gd name="T1" fmla="*/ 12 h 28"/>
                <a:gd name="T2" fmla="*/ 9 w 33"/>
                <a:gd name="T3" fmla="*/ 28 h 28"/>
                <a:gd name="T4" fmla="*/ 0 w 33"/>
                <a:gd name="T5" fmla="*/ 14 h 28"/>
                <a:gd name="T6" fmla="*/ 24 w 33"/>
                <a:gd name="T7" fmla="*/ 0 h 28"/>
                <a:gd name="T8" fmla="*/ 33 w 33"/>
                <a:gd name="T9" fmla="*/ 1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8">
                  <a:moveTo>
                    <a:pt x="33" y="12"/>
                  </a:moveTo>
                  <a:lnTo>
                    <a:pt x="9" y="28"/>
                  </a:lnTo>
                  <a:lnTo>
                    <a:pt x="0" y="14"/>
                  </a:lnTo>
                  <a:lnTo>
                    <a:pt x="24" y="0"/>
                  </a:lnTo>
                  <a:lnTo>
                    <a:pt x="33" y="12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10" name="Freeform 232"/>
            <p:cNvSpPr>
              <a:spLocks/>
            </p:cNvSpPr>
            <p:nvPr userDrawn="1"/>
          </p:nvSpPr>
          <p:spPr bwMode="gray">
            <a:xfrm>
              <a:off x="10209213" y="5168900"/>
              <a:ext cx="52387" cy="44450"/>
            </a:xfrm>
            <a:custGeom>
              <a:avLst/>
              <a:gdLst>
                <a:gd name="T0" fmla="*/ 33 w 33"/>
                <a:gd name="T1" fmla="*/ 13 h 28"/>
                <a:gd name="T2" fmla="*/ 9 w 33"/>
                <a:gd name="T3" fmla="*/ 28 h 28"/>
                <a:gd name="T4" fmla="*/ 0 w 33"/>
                <a:gd name="T5" fmla="*/ 15 h 28"/>
                <a:gd name="T6" fmla="*/ 24 w 33"/>
                <a:gd name="T7" fmla="*/ 0 h 28"/>
                <a:gd name="T8" fmla="*/ 33 w 33"/>
                <a:gd name="T9" fmla="*/ 1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8">
                  <a:moveTo>
                    <a:pt x="33" y="13"/>
                  </a:moveTo>
                  <a:lnTo>
                    <a:pt x="9" y="28"/>
                  </a:lnTo>
                  <a:lnTo>
                    <a:pt x="0" y="15"/>
                  </a:lnTo>
                  <a:lnTo>
                    <a:pt x="24" y="0"/>
                  </a:lnTo>
                  <a:lnTo>
                    <a:pt x="33" y="13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11" name="Freeform 233"/>
            <p:cNvSpPr>
              <a:spLocks/>
            </p:cNvSpPr>
            <p:nvPr userDrawn="1"/>
          </p:nvSpPr>
          <p:spPr bwMode="gray">
            <a:xfrm>
              <a:off x="10180638" y="5122863"/>
              <a:ext cx="50800" cy="47625"/>
            </a:xfrm>
            <a:custGeom>
              <a:avLst/>
              <a:gdLst>
                <a:gd name="T0" fmla="*/ 32 w 32"/>
                <a:gd name="T1" fmla="*/ 14 h 30"/>
                <a:gd name="T2" fmla="*/ 8 w 32"/>
                <a:gd name="T3" fmla="*/ 30 h 30"/>
                <a:gd name="T4" fmla="*/ 0 w 32"/>
                <a:gd name="T5" fmla="*/ 16 h 30"/>
                <a:gd name="T6" fmla="*/ 24 w 32"/>
                <a:gd name="T7" fmla="*/ 0 h 30"/>
                <a:gd name="T8" fmla="*/ 32 w 32"/>
                <a:gd name="T9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0">
                  <a:moveTo>
                    <a:pt x="32" y="14"/>
                  </a:moveTo>
                  <a:lnTo>
                    <a:pt x="8" y="30"/>
                  </a:lnTo>
                  <a:lnTo>
                    <a:pt x="0" y="16"/>
                  </a:lnTo>
                  <a:lnTo>
                    <a:pt x="24" y="0"/>
                  </a:lnTo>
                  <a:lnTo>
                    <a:pt x="32" y="14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12" name="Freeform 234"/>
            <p:cNvSpPr>
              <a:spLocks/>
            </p:cNvSpPr>
            <p:nvPr userDrawn="1"/>
          </p:nvSpPr>
          <p:spPr bwMode="gray">
            <a:xfrm>
              <a:off x="10148888" y="5056188"/>
              <a:ext cx="85725" cy="68263"/>
            </a:xfrm>
            <a:custGeom>
              <a:avLst/>
              <a:gdLst>
                <a:gd name="T0" fmla="*/ 54 w 54"/>
                <a:gd name="T1" fmla="*/ 14 h 43"/>
                <a:gd name="T2" fmla="*/ 10 w 54"/>
                <a:gd name="T3" fmla="*/ 43 h 43"/>
                <a:gd name="T4" fmla="*/ 0 w 54"/>
                <a:gd name="T5" fmla="*/ 30 h 43"/>
                <a:gd name="T6" fmla="*/ 45 w 54"/>
                <a:gd name="T7" fmla="*/ 0 h 43"/>
                <a:gd name="T8" fmla="*/ 54 w 54"/>
                <a:gd name="T9" fmla="*/ 14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3">
                  <a:moveTo>
                    <a:pt x="54" y="14"/>
                  </a:moveTo>
                  <a:lnTo>
                    <a:pt x="10" y="43"/>
                  </a:lnTo>
                  <a:lnTo>
                    <a:pt x="0" y="30"/>
                  </a:lnTo>
                  <a:lnTo>
                    <a:pt x="45" y="0"/>
                  </a:lnTo>
                  <a:lnTo>
                    <a:pt x="54" y="14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13" name="Freeform 235"/>
            <p:cNvSpPr>
              <a:spLocks/>
            </p:cNvSpPr>
            <p:nvPr userDrawn="1"/>
          </p:nvSpPr>
          <p:spPr bwMode="gray">
            <a:xfrm>
              <a:off x="10120313" y="5033963"/>
              <a:ext cx="52387" cy="46038"/>
            </a:xfrm>
            <a:custGeom>
              <a:avLst/>
              <a:gdLst>
                <a:gd name="T0" fmla="*/ 33 w 33"/>
                <a:gd name="T1" fmla="*/ 13 h 29"/>
                <a:gd name="T2" fmla="*/ 9 w 33"/>
                <a:gd name="T3" fmla="*/ 29 h 29"/>
                <a:gd name="T4" fmla="*/ 0 w 33"/>
                <a:gd name="T5" fmla="*/ 16 h 29"/>
                <a:gd name="T6" fmla="*/ 24 w 33"/>
                <a:gd name="T7" fmla="*/ 0 h 29"/>
                <a:gd name="T8" fmla="*/ 33 w 33"/>
                <a:gd name="T9" fmla="*/ 1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9">
                  <a:moveTo>
                    <a:pt x="33" y="13"/>
                  </a:moveTo>
                  <a:lnTo>
                    <a:pt x="9" y="29"/>
                  </a:lnTo>
                  <a:lnTo>
                    <a:pt x="0" y="16"/>
                  </a:lnTo>
                  <a:lnTo>
                    <a:pt x="24" y="0"/>
                  </a:lnTo>
                  <a:lnTo>
                    <a:pt x="33" y="13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14" name="Freeform 236"/>
            <p:cNvSpPr>
              <a:spLocks/>
            </p:cNvSpPr>
            <p:nvPr userDrawn="1"/>
          </p:nvSpPr>
          <p:spPr bwMode="gray">
            <a:xfrm>
              <a:off x="10091738" y="4991100"/>
              <a:ext cx="50800" cy="44450"/>
            </a:xfrm>
            <a:custGeom>
              <a:avLst/>
              <a:gdLst>
                <a:gd name="T0" fmla="*/ 32 w 32"/>
                <a:gd name="T1" fmla="*/ 12 h 28"/>
                <a:gd name="T2" fmla="*/ 8 w 32"/>
                <a:gd name="T3" fmla="*/ 28 h 28"/>
                <a:gd name="T4" fmla="*/ 0 w 32"/>
                <a:gd name="T5" fmla="*/ 14 h 28"/>
                <a:gd name="T6" fmla="*/ 24 w 32"/>
                <a:gd name="T7" fmla="*/ 0 h 28"/>
                <a:gd name="T8" fmla="*/ 32 w 32"/>
                <a:gd name="T9" fmla="*/ 1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28">
                  <a:moveTo>
                    <a:pt x="32" y="12"/>
                  </a:moveTo>
                  <a:lnTo>
                    <a:pt x="8" y="28"/>
                  </a:lnTo>
                  <a:lnTo>
                    <a:pt x="0" y="14"/>
                  </a:lnTo>
                  <a:lnTo>
                    <a:pt x="24" y="0"/>
                  </a:lnTo>
                  <a:lnTo>
                    <a:pt x="32" y="12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15" name="Freeform 237"/>
            <p:cNvSpPr>
              <a:spLocks/>
            </p:cNvSpPr>
            <p:nvPr userDrawn="1"/>
          </p:nvSpPr>
          <p:spPr bwMode="gray">
            <a:xfrm>
              <a:off x="10061575" y="4945063"/>
              <a:ext cx="52387" cy="46038"/>
            </a:xfrm>
            <a:custGeom>
              <a:avLst/>
              <a:gdLst>
                <a:gd name="T0" fmla="*/ 33 w 33"/>
                <a:gd name="T1" fmla="*/ 14 h 29"/>
                <a:gd name="T2" fmla="*/ 9 w 33"/>
                <a:gd name="T3" fmla="*/ 29 h 29"/>
                <a:gd name="T4" fmla="*/ 0 w 33"/>
                <a:gd name="T5" fmla="*/ 16 h 29"/>
                <a:gd name="T6" fmla="*/ 24 w 33"/>
                <a:gd name="T7" fmla="*/ 0 h 29"/>
                <a:gd name="T8" fmla="*/ 33 w 33"/>
                <a:gd name="T9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9">
                  <a:moveTo>
                    <a:pt x="33" y="14"/>
                  </a:moveTo>
                  <a:lnTo>
                    <a:pt x="9" y="29"/>
                  </a:lnTo>
                  <a:lnTo>
                    <a:pt x="0" y="16"/>
                  </a:lnTo>
                  <a:lnTo>
                    <a:pt x="24" y="0"/>
                  </a:lnTo>
                  <a:lnTo>
                    <a:pt x="33" y="14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16" name="Freeform 238"/>
            <p:cNvSpPr>
              <a:spLocks/>
            </p:cNvSpPr>
            <p:nvPr userDrawn="1"/>
          </p:nvSpPr>
          <p:spPr bwMode="gray">
            <a:xfrm>
              <a:off x="10033000" y="4900613"/>
              <a:ext cx="52387" cy="46038"/>
            </a:xfrm>
            <a:custGeom>
              <a:avLst/>
              <a:gdLst>
                <a:gd name="T0" fmla="*/ 33 w 33"/>
                <a:gd name="T1" fmla="*/ 14 h 29"/>
                <a:gd name="T2" fmla="*/ 9 w 33"/>
                <a:gd name="T3" fmla="*/ 29 h 29"/>
                <a:gd name="T4" fmla="*/ 0 w 33"/>
                <a:gd name="T5" fmla="*/ 16 h 29"/>
                <a:gd name="T6" fmla="*/ 23 w 33"/>
                <a:gd name="T7" fmla="*/ 0 h 29"/>
                <a:gd name="T8" fmla="*/ 33 w 33"/>
                <a:gd name="T9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9">
                  <a:moveTo>
                    <a:pt x="33" y="14"/>
                  </a:moveTo>
                  <a:lnTo>
                    <a:pt x="9" y="29"/>
                  </a:lnTo>
                  <a:lnTo>
                    <a:pt x="0" y="16"/>
                  </a:lnTo>
                  <a:lnTo>
                    <a:pt x="23" y="0"/>
                  </a:lnTo>
                  <a:lnTo>
                    <a:pt x="33" y="14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</p:grpSp>
    </p:spTree>
    <p:extLst>
      <p:ext uri="{BB962C8B-B14F-4D97-AF65-F5344CB8AC3E}">
        <p14:creationId xmlns:p14="http://schemas.microsoft.com/office/powerpoint/2010/main" val="3871384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bg>
      <p:bgPr>
        <a:solidFill>
          <a:srgbClr val="002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69302" y="2084187"/>
            <a:ext cx="7171399" cy="1793090"/>
          </a:xfrm>
          <a:noFill/>
        </p:spPr>
        <p:txBody>
          <a:bodyPr lIns="146304" tIns="91440" rIns="146304" bIns="91440" anchor="t" anchorCtr="0"/>
          <a:lstStyle>
            <a:lvl1pPr>
              <a:defRPr sz="5294" spc="-98" baseline="0"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69301" y="3878574"/>
            <a:ext cx="6274974" cy="1792326"/>
          </a:xfrm>
          <a:noFill/>
        </p:spPr>
        <p:txBody>
          <a:bodyPr lIns="164592" tIns="109728" rIns="164592" bIns="109728">
            <a:noAutofit/>
          </a:bodyPr>
          <a:lstStyle>
            <a:lvl1pPr marL="0" indent="0">
              <a:spcBef>
                <a:spcPts val="0"/>
              </a:spcBef>
              <a:buNone/>
              <a:defRPr sz="3137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87" name="Picture 8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black">
          <a:xfrm>
            <a:off x="448212" y="470067"/>
            <a:ext cx="1454257" cy="304828"/>
          </a:xfrm>
          <a:prstGeom prst="rect">
            <a:avLst/>
          </a:prstGeom>
        </p:spPr>
      </p:pic>
      <p:grpSp>
        <p:nvGrpSpPr>
          <p:cNvPr id="88" name="Group 87"/>
          <p:cNvGrpSpPr/>
          <p:nvPr userDrawn="1"/>
        </p:nvGrpSpPr>
        <p:grpSpPr bwMode="gray">
          <a:xfrm>
            <a:off x="7440701" y="2676791"/>
            <a:ext cx="4751298" cy="4181209"/>
            <a:chOff x="7670801" y="3252788"/>
            <a:chExt cx="4017963" cy="3535362"/>
          </a:xfrm>
        </p:grpSpPr>
        <p:sp>
          <p:nvSpPr>
            <p:cNvPr id="89" name="Freeform 7"/>
            <p:cNvSpPr>
              <a:spLocks/>
            </p:cNvSpPr>
            <p:nvPr userDrawn="1"/>
          </p:nvSpPr>
          <p:spPr bwMode="gray">
            <a:xfrm>
              <a:off x="8091488" y="5829300"/>
              <a:ext cx="295275" cy="823913"/>
            </a:xfrm>
            <a:custGeom>
              <a:avLst/>
              <a:gdLst>
                <a:gd name="T0" fmla="*/ 164 w 164"/>
                <a:gd name="T1" fmla="*/ 453 h 459"/>
                <a:gd name="T2" fmla="*/ 34 w 164"/>
                <a:gd name="T3" fmla="*/ 30 h 459"/>
                <a:gd name="T4" fmla="*/ 34 w 164"/>
                <a:gd name="T5" fmla="*/ 30 h 459"/>
                <a:gd name="T6" fmla="*/ 33 w 164"/>
                <a:gd name="T7" fmla="*/ 29 h 459"/>
                <a:gd name="T8" fmla="*/ 43 w 164"/>
                <a:gd name="T9" fmla="*/ 1 h 459"/>
                <a:gd name="T10" fmla="*/ 32 w 164"/>
                <a:gd name="T11" fmla="*/ 1 h 459"/>
                <a:gd name="T12" fmla="*/ 3 w 164"/>
                <a:gd name="T13" fmla="*/ 39 h 459"/>
                <a:gd name="T14" fmla="*/ 3 w 164"/>
                <a:gd name="T15" fmla="*/ 40 h 459"/>
                <a:gd name="T16" fmla="*/ 3 w 164"/>
                <a:gd name="T17" fmla="*/ 40 h 459"/>
                <a:gd name="T18" fmla="*/ 46 w 164"/>
                <a:gd name="T19" fmla="*/ 275 h 459"/>
                <a:gd name="T20" fmla="*/ 97 w 164"/>
                <a:gd name="T21" fmla="*/ 459 h 459"/>
                <a:gd name="T22" fmla="*/ 164 w 164"/>
                <a:gd name="T23" fmla="*/ 453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4" h="459">
                  <a:moveTo>
                    <a:pt x="164" y="453"/>
                  </a:moveTo>
                  <a:cubicBezTo>
                    <a:pt x="34" y="30"/>
                    <a:pt x="34" y="30"/>
                    <a:pt x="34" y="30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4" y="30"/>
                    <a:pt x="34" y="30"/>
                    <a:pt x="33" y="29"/>
                  </a:cubicBezTo>
                  <a:cubicBezTo>
                    <a:pt x="32" y="18"/>
                    <a:pt x="36" y="8"/>
                    <a:pt x="43" y="1"/>
                  </a:cubicBezTo>
                  <a:cubicBezTo>
                    <a:pt x="39" y="0"/>
                    <a:pt x="35" y="0"/>
                    <a:pt x="32" y="1"/>
                  </a:cubicBezTo>
                  <a:cubicBezTo>
                    <a:pt x="13" y="3"/>
                    <a:pt x="0" y="20"/>
                    <a:pt x="3" y="39"/>
                  </a:cubicBezTo>
                  <a:cubicBezTo>
                    <a:pt x="3" y="39"/>
                    <a:pt x="3" y="40"/>
                    <a:pt x="3" y="40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46" y="275"/>
                    <a:pt x="46" y="275"/>
                    <a:pt x="46" y="275"/>
                  </a:cubicBezTo>
                  <a:cubicBezTo>
                    <a:pt x="49" y="279"/>
                    <a:pt x="97" y="459"/>
                    <a:pt x="97" y="459"/>
                  </a:cubicBezTo>
                  <a:cubicBezTo>
                    <a:pt x="164" y="453"/>
                    <a:pt x="164" y="453"/>
                    <a:pt x="164" y="453"/>
                  </a:cubicBezTo>
                </a:path>
              </a:pathLst>
            </a:custGeom>
            <a:solidFill>
              <a:srgbClr val="BA8C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92" name="Freeform 8"/>
            <p:cNvSpPr>
              <a:spLocks/>
            </p:cNvSpPr>
            <p:nvPr userDrawn="1"/>
          </p:nvSpPr>
          <p:spPr bwMode="gray">
            <a:xfrm>
              <a:off x="10744201" y="6092825"/>
              <a:ext cx="139700" cy="214313"/>
            </a:xfrm>
            <a:custGeom>
              <a:avLst/>
              <a:gdLst>
                <a:gd name="T0" fmla="*/ 0 w 88"/>
                <a:gd name="T1" fmla="*/ 0 h 135"/>
                <a:gd name="T2" fmla="*/ 0 w 88"/>
                <a:gd name="T3" fmla="*/ 0 h 135"/>
                <a:gd name="T4" fmla="*/ 88 w 88"/>
                <a:gd name="T5" fmla="*/ 135 h 135"/>
                <a:gd name="T6" fmla="*/ 0 w 88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8" h="135">
                  <a:moveTo>
                    <a:pt x="0" y="0"/>
                  </a:moveTo>
                  <a:lnTo>
                    <a:pt x="0" y="0"/>
                  </a:lnTo>
                  <a:lnTo>
                    <a:pt x="88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DB1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74" name="Freeform 9"/>
            <p:cNvSpPr>
              <a:spLocks/>
            </p:cNvSpPr>
            <p:nvPr userDrawn="1"/>
          </p:nvSpPr>
          <p:spPr bwMode="gray">
            <a:xfrm>
              <a:off x="10744201" y="6092825"/>
              <a:ext cx="139700" cy="214313"/>
            </a:xfrm>
            <a:custGeom>
              <a:avLst/>
              <a:gdLst>
                <a:gd name="T0" fmla="*/ 0 w 88"/>
                <a:gd name="T1" fmla="*/ 0 h 135"/>
                <a:gd name="T2" fmla="*/ 0 w 88"/>
                <a:gd name="T3" fmla="*/ 0 h 135"/>
                <a:gd name="T4" fmla="*/ 88 w 88"/>
                <a:gd name="T5" fmla="*/ 135 h 135"/>
                <a:gd name="T6" fmla="*/ 0 w 88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8" h="135">
                  <a:moveTo>
                    <a:pt x="0" y="0"/>
                  </a:moveTo>
                  <a:lnTo>
                    <a:pt x="0" y="0"/>
                  </a:lnTo>
                  <a:lnTo>
                    <a:pt x="88" y="13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75" name="Freeform 10"/>
            <p:cNvSpPr>
              <a:spLocks/>
            </p:cNvSpPr>
            <p:nvPr userDrawn="1"/>
          </p:nvSpPr>
          <p:spPr bwMode="gray">
            <a:xfrm>
              <a:off x="8637588" y="5445125"/>
              <a:ext cx="465138" cy="623888"/>
            </a:xfrm>
            <a:custGeom>
              <a:avLst/>
              <a:gdLst>
                <a:gd name="T0" fmla="*/ 202 w 257"/>
                <a:gd name="T1" fmla="*/ 3 h 348"/>
                <a:gd name="T2" fmla="*/ 171 w 257"/>
                <a:gd name="T3" fmla="*/ 43 h 348"/>
                <a:gd name="T4" fmla="*/ 245 w 257"/>
                <a:gd name="T5" fmla="*/ 323 h 348"/>
                <a:gd name="T6" fmla="*/ 257 w 257"/>
                <a:gd name="T7" fmla="*/ 329 h 348"/>
                <a:gd name="T8" fmla="*/ 109 w 257"/>
                <a:gd name="T9" fmla="*/ 319 h 348"/>
                <a:gd name="T10" fmla="*/ 47 w 257"/>
                <a:gd name="T11" fmla="*/ 87 h 348"/>
                <a:gd name="T12" fmla="*/ 202 w 257"/>
                <a:gd name="T13" fmla="*/ 3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7" h="348">
                  <a:moveTo>
                    <a:pt x="202" y="3"/>
                  </a:moveTo>
                  <a:cubicBezTo>
                    <a:pt x="190" y="15"/>
                    <a:pt x="180" y="28"/>
                    <a:pt x="171" y="43"/>
                  </a:cubicBezTo>
                  <a:cubicBezTo>
                    <a:pt x="114" y="141"/>
                    <a:pt x="148" y="266"/>
                    <a:pt x="245" y="323"/>
                  </a:cubicBezTo>
                  <a:cubicBezTo>
                    <a:pt x="249" y="325"/>
                    <a:pt x="253" y="327"/>
                    <a:pt x="257" y="329"/>
                  </a:cubicBezTo>
                  <a:cubicBezTo>
                    <a:pt x="210" y="348"/>
                    <a:pt x="156" y="346"/>
                    <a:pt x="109" y="319"/>
                  </a:cubicBezTo>
                  <a:cubicBezTo>
                    <a:pt x="28" y="272"/>
                    <a:pt x="0" y="168"/>
                    <a:pt x="47" y="87"/>
                  </a:cubicBezTo>
                  <a:cubicBezTo>
                    <a:pt x="80" y="31"/>
                    <a:pt x="140" y="0"/>
                    <a:pt x="202" y="3"/>
                  </a:cubicBezTo>
                </a:path>
              </a:pathLst>
            </a:custGeom>
            <a:solidFill>
              <a:srgbClr val="0075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76" name="Freeform 11"/>
            <p:cNvSpPr>
              <a:spLocks/>
            </p:cNvSpPr>
            <p:nvPr userDrawn="1"/>
          </p:nvSpPr>
          <p:spPr bwMode="gray">
            <a:xfrm>
              <a:off x="7670801" y="3711575"/>
              <a:ext cx="3227388" cy="2381250"/>
            </a:xfrm>
            <a:custGeom>
              <a:avLst/>
              <a:gdLst>
                <a:gd name="T0" fmla="*/ 0 w 1788"/>
                <a:gd name="T1" fmla="*/ 0 h 1326"/>
                <a:gd name="T2" fmla="*/ 1788 w 1788"/>
                <a:gd name="T3" fmla="*/ 0 h 1326"/>
                <a:gd name="T4" fmla="*/ 1788 w 1788"/>
                <a:gd name="T5" fmla="*/ 1326 h 1326"/>
                <a:gd name="T6" fmla="*/ 101 w 1788"/>
                <a:gd name="T7" fmla="*/ 1326 h 1326"/>
                <a:gd name="T8" fmla="*/ 0 w 1788"/>
                <a:gd name="T9" fmla="*/ 1225 h 1326"/>
                <a:gd name="T10" fmla="*/ 0 w 1788"/>
                <a:gd name="T11" fmla="*/ 0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88" h="1326">
                  <a:moveTo>
                    <a:pt x="0" y="0"/>
                  </a:moveTo>
                  <a:cubicBezTo>
                    <a:pt x="1788" y="0"/>
                    <a:pt x="1788" y="0"/>
                    <a:pt x="1788" y="0"/>
                  </a:cubicBezTo>
                  <a:cubicBezTo>
                    <a:pt x="1788" y="1326"/>
                    <a:pt x="1788" y="1326"/>
                    <a:pt x="1788" y="1326"/>
                  </a:cubicBezTo>
                  <a:cubicBezTo>
                    <a:pt x="101" y="1326"/>
                    <a:pt x="101" y="1326"/>
                    <a:pt x="101" y="1326"/>
                  </a:cubicBezTo>
                  <a:cubicBezTo>
                    <a:pt x="45" y="1326"/>
                    <a:pt x="0" y="1281"/>
                    <a:pt x="0" y="1225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BAD8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77" name="Freeform 12"/>
            <p:cNvSpPr>
              <a:spLocks/>
            </p:cNvSpPr>
            <p:nvPr userDrawn="1"/>
          </p:nvSpPr>
          <p:spPr bwMode="gray">
            <a:xfrm>
              <a:off x="7681913" y="3802063"/>
              <a:ext cx="3122613" cy="2201863"/>
            </a:xfrm>
            <a:custGeom>
              <a:avLst/>
              <a:gdLst>
                <a:gd name="T0" fmla="*/ 1730 w 1730"/>
                <a:gd name="T1" fmla="*/ 0 h 1226"/>
                <a:gd name="T2" fmla="*/ 320 w 1730"/>
                <a:gd name="T3" fmla="*/ 0 h 1226"/>
                <a:gd name="T4" fmla="*/ 320 w 1730"/>
                <a:gd name="T5" fmla="*/ 19 h 1226"/>
                <a:gd name="T6" fmla="*/ 1711 w 1730"/>
                <a:gd name="T7" fmla="*/ 19 h 1226"/>
                <a:gd name="T8" fmla="*/ 1711 w 1730"/>
                <a:gd name="T9" fmla="*/ 1207 h 1226"/>
                <a:gd name="T10" fmla="*/ 0 w 1730"/>
                <a:gd name="T11" fmla="*/ 1207 h 1226"/>
                <a:gd name="T12" fmla="*/ 8 w 1730"/>
                <a:gd name="T13" fmla="*/ 1226 h 1226"/>
                <a:gd name="T14" fmla="*/ 1730 w 1730"/>
                <a:gd name="T15" fmla="*/ 1226 h 1226"/>
                <a:gd name="T16" fmla="*/ 1730 w 1730"/>
                <a:gd name="T17" fmla="*/ 0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30" h="1226">
                  <a:moveTo>
                    <a:pt x="1730" y="0"/>
                  </a:moveTo>
                  <a:cubicBezTo>
                    <a:pt x="320" y="0"/>
                    <a:pt x="320" y="0"/>
                    <a:pt x="320" y="0"/>
                  </a:cubicBezTo>
                  <a:cubicBezTo>
                    <a:pt x="320" y="19"/>
                    <a:pt x="320" y="19"/>
                    <a:pt x="320" y="19"/>
                  </a:cubicBezTo>
                  <a:cubicBezTo>
                    <a:pt x="1711" y="19"/>
                    <a:pt x="1711" y="19"/>
                    <a:pt x="1711" y="19"/>
                  </a:cubicBezTo>
                  <a:cubicBezTo>
                    <a:pt x="1711" y="1207"/>
                    <a:pt x="1711" y="1207"/>
                    <a:pt x="1711" y="1207"/>
                  </a:cubicBezTo>
                  <a:cubicBezTo>
                    <a:pt x="0" y="1207"/>
                    <a:pt x="0" y="1207"/>
                    <a:pt x="0" y="1207"/>
                  </a:cubicBezTo>
                  <a:cubicBezTo>
                    <a:pt x="2" y="1214"/>
                    <a:pt x="5" y="1220"/>
                    <a:pt x="8" y="1226"/>
                  </a:cubicBezTo>
                  <a:cubicBezTo>
                    <a:pt x="1730" y="1226"/>
                    <a:pt x="1730" y="1226"/>
                    <a:pt x="1730" y="1226"/>
                  </a:cubicBezTo>
                  <a:cubicBezTo>
                    <a:pt x="1730" y="0"/>
                    <a:pt x="1730" y="0"/>
                    <a:pt x="1730" y="0"/>
                  </a:cubicBezTo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78" name="Freeform 13"/>
            <p:cNvSpPr>
              <a:spLocks/>
            </p:cNvSpPr>
            <p:nvPr userDrawn="1"/>
          </p:nvSpPr>
          <p:spPr bwMode="gray">
            <a:xfrm>
              <a:off x="7670801" y="3711575"/>
              <a:ext cx="585788" cy="2347913"/>
            </a:xfrm>
            <a:custGeom>
              <a:avLst/>
              <a:gdLst>
                <a:gd name="T0" fmla="*/ 325 w 325"/>
                <a:gd name="T1" fmla="*/ 0 h 1307"/>
                <a:gd name="T2" fmla="*/ 325 w 325"/>
                <a:gd name="T3" fmla="*/ 1202 h 1307"/>
                <a:gd name="T4" fmla="*/ 155 w 325"/>
                <a:gd name="T5" fmla="*/ 1202 h 1307"/>
                <a:gd name="T6" fmla="*/ 43 w 325"/>
                <a:gd name="T7" fmla="*/ 1307 h 1307"/>
                <a:gd name="T8" fmla="*/ 1 w 325"/>
                <a:gd name="T9" fmla="*/ 1235 h 1307"/>
                <a:gd name="T10" fmla="*/ 0 w 325"/>
                <a:gd name="T11" fmla="*/ 0 h 1307"/>
                <a:gd name="T12" fmla="*/ 325 w 325"/>
                <a:gd name="T13" fmla="*/ 0 h 1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5" h="1307">
                  <a:moveTo>
                    <a:pt x="325" y="0"/>
                  </a:moveTo>
                  <a:cubicBezTo>
                    <a:pt x="325" y="1202"/>
                    <a:pt x="325" y="1202"/>
                    <a:pt x="325" y="1202"/>
                  </a:cubicBezTo>
                  <a:cubicBezTo>
                    <a:pt x="155" y="1202"/>
                    <a:pt x="155" y="1202"/>
                    <a:pt x="155" y="1202"/>
                  </a:cubicBezTo>
                  <a:cubicBezTo>
                    <a:pt x="93" y="1202"/>
                    <a:pt x="43" y="1245"/>
                    <a:pt x="43" y="1307"/>
                  </a:cubicBezTo>
                  <a:cubicBezTo>
                    <a:pt x="43" y="1307"/>
                    <a:pt x="1" y="1281"/>
                    <a:pt x="1" y="1235"/>
                  </a:cubicBezTo>
                  <a:cubicBezTo>
                    <a:pt x="1" y="1103"/>
                    <a:pt x="0" y="0"/>
                    <a:pt x="0" y="0"/>
                  </a:cubicBezTo>
                  <a:lnTo>
                    <a:pt x="325" y="0"/>
                  </a:lnTo>
                  <a:close/>
                </a:path>
              </a:pathLst>
            </a:custGeom>
            <a:solidFill>
              <a:srgbClr val="9AB2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79" name="Freeform 14"/>
            <p:cNvSpPr>
              <a:spLocks/>
            </p:cNvSpPr>
            <p:nvPr userDrawn="1"/>
          </p:nvSpPr>
          <p:spPr bwMode="gray">
            <a:xfrm>
              <a:off x="7670801" y="3490913"/>
              <a:ext cx="420688" cy="2432050"/>
            </a:xfrm>
            <a:custGeom>
              <a:avLst/>
              <a:gdLst>
                <a:gd name="T0" fmla="*/ 112 w 233"/>
                <a:gd name="T1" fmla="*/ 0 h 1354"/>
                <a:gd name="T2" fmla="*/ 0 w 233"/>
                <a:gd name="T3" fmla="*/ 112 h 1354"/>
                <a:gd name="T4" fmla="*/ 0 w 233"/>
                <a:gd name="T5" fmla="*/ 1354 h 1354"/>
                <a:gd name="T6" fmla="*/ 1 w 233"/>
                <a:gd name="T7" fmla="*/ 1354 h 1354"/>
                <a:gd name="T8" fmla="*/ 112 w 233"/>
                <a:gd name="T9" fmla="*/ 1251 h 1354"/>
                <a:gd name="T10" fmla="*/ 233 w 233"/>
                <a:gd name="T11" fmla="*/ 1251 h 1354"/>
                <a:gd name="T12" fmla="*/ 233 w 233"/>
                <a:gd name="T13" fmla="*/ 0 h 1354"/>
                <a:gd name="T14" fmla="*/ 112 w 233"/>
                <a:gd name="T15" fmla="*/ 0 h 1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3" h="1354">
                  <a:moveTo>
                    <a:pt x="112" y="0"/>
                  </a:moveTo>
                  <a:cubicBezTo>
                    <a:pt x="50" y="0"/>
                    <a:pt x="0" y="50"/>
                    <a:pt x="0" y="112"/>
                  </a:cubicBezTo>
                  <a:cubicBezTo>
                    <a:pt x="0" y="1354"/>
                    <a:pt x="0" y="1354"/>
                    <a:pt x="0" y="1354"/>
                  </a:cubicBezTo>
                  <a:cubicBezTo>
                    <a:pt x="1" y="1354"/>
                    <a:pt x="1" y="1354"/>
                    <a:pt x="1" y="1354"/>
                  </a:cubicBezTo>
                  <a:cubicBezTo>
                    <a:pt x="5" y="1296"/>
                    <a:pt x="53" y="1251"/>
                    <a:pt x="112" y="1251"/>
                  </a:cubicBezTo>
                  <a:cubicBezTo>
                    <a:pt x="233" y="1251"/>
                    <a:pt x="233" y="1251"/>
                    <a:pt x="233" y="1251"/>
                  </a:cubicBezTo>
                  <a:cubicBezTo>
                    <a:pt x="233" y="0"/>
                    <a:pt x="233" y="0"/>
                    <a:pt x="233" y="0"/>
                  </a:cubicBezTo>
                  <a:lnTo>
                    <a:pt x="112" y="0"/>
                  </a:lnTo>
                  <a:close/>
                </a:path>
              </a:pathLst>
            </a:custGeom>
            <a:solidFill>
              <a:srgbClr val="107C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80" name="Freeform 15"/>
            <p:cNvSpPr>
              <a:spLocks noEditPoints="1"/>
            </p:cNvSpPr>
            <p:nvPr userDrawn="1"/>
          </p:nvSpPr>
          <p:spPr bwMode="gray">
            <a:xfrm>
              <a:off x="8848726" y="3952875"/>
              <a:ext cx="1244600" cy="1892300"/>
            </a:xfrm>
            <a:custGeom>
              <a:avLst/>
              <a:gdLst>
                <a:gd name="T0" fmla="*/ 597 w 689"/>
                <a:gd name="T1" fmla="*/ 579 h 1054"/>
                <a:gd name="T2" fmla="*/ 624 w 689"/>
                <a:gd name="T3" fmla="*/ 548 h 1054"/>
                <a:gd name="T4" fmla="*/ 689 w 689"/>
                <a:gd name="T5" fmla="*/ 345 h 1054"/>
                <a:gd name="T6" fmla="*/ 0 w 689"/>
                <a:gd name="T7" fmla="*/ 345 h 1054"/>
                <a:gd name="T8" fmla="*/ 66 w 689"/>
                <a:gd name="T9" fmla="*/ 548 h 1054"/>
                <a:gd name="T10" fmla="*/ 93 w 689"/>
                <a:gd name="T11" fmla="*/ 579 h 1054"/>
                <a:gd name="T12" fmla="*/ 159 w 689"/>
                <a:gd name="T13" fmla="*/ 791 h 1054"/>
                <a:gd name="T14" fmla="*/ 171 w 689"/>
                <a:gd name="T15" fmla="*/ 834 h 1054"/>
                <a:gd name="T16" fmla="*/ 159 w 689"/>
                <a:gd name="T17" fmla="*/ 877 h 1054"/>
                <a:gd name="T18" fmla="*/ 159 w 689"/>
                <a:gd name="T19" fmla="*/ 918 h 1054"/>
                <a:gd name="T20" fmla="*/ 184 w 689"/>
                <a:gd name="T21" fmla="*/ 965 h 1054"/>
                <a:gd name="T22" fmla="*/ 345 w 689"/>
                <a:gd name="T23" fmla="*/ 1054 h 1054"/>
                <a:gd name="T24" fmla="*/ 506 w 689"/>
                <a:gd name="T25" fmla="*/ 965 h 1054"/>
                <a:gd name="T26" fmla="*/ 530 w 689"/>
                <a:gd name="T27" fmla="*/ 918 h 1054"/>
                <a:gd name="T28" fmla="*/ 530 w 689"/>
                <a:gd name="T29" fmla="*/ 877 h 1054"/>
                <a:gd name="T30" fmla="*/ 519 w 689"/>
                <a:gd name="T31" fmla="*/ 834 h 1054"/>
                <a:gd name="T32" fmla="*/ 530 w 689"/>
                <a:gd name="T33" fmla="*/ 791 h 1054"/>
                <a:gd name="T34" fmla="*/ 675 w 689"/>
                <a:gd name="T35" fmla="*/ 345 h 1054"/>
                <a:gd name="T36" fmla="*/ 606 w 689"/>
                <a:gd name="T37" fmla="*/ 546 h 1054"/>
                <a:gd name="T38" fmla="*/ 586 w 689"/>
                <a:gd name="T39" fmla="*/ 570 h 1054"/>
                <a:gd name="T40" fmla="*/ 442 w 689"/>
                <a:gd name="T41" fmla="*/ 767 h 1054"/>
                <a:gd name="T42" fmla="*/ 551 w 689"/>
                <a:gd name="T43" fmla="*/ 555 h 1054"/>
                <a:gd name="T44" fmla="*/ 556 w 689"/>
                <a:gd name="T45" fmla="*/ 549 h 1054"/>
                <a:gd name="T46" fmla="*/ 616 w 689"/>
                <a:gd name="T47" fmla="*/ 412 h 1054"/>
                <a:gd name="T48" fmla="*/ 630 w 689"/>
                <a:gd name="T49" fmla="*/ 398 h 1054"/>
                <a:gd name="T50" fmla="*/ 623 w 689"/>
                <a:gd name="T51" fmla="*/ 345 h 1054"/>
                <a:gd name="T52" fmla="*/ 382 w 689"/>
                <a:gd name="T53" fmla="*/ 16 h 1054"/>
                <a:gd name="T54" fmla="*/ 103 w 689"/>
                <a:gd name="T55" fmla="*/ 570 h 1054"/>
                <a:gd name="T56" fmla="*/ 83 w 689"/>
                <a:gd name="T57" fmla="*/ 546 h 1054"/>
                <a:gd name="T58" fmla="*/ 312 w 689"/>
                <a:gd name="T59" fmla="*/ 16 h 1054"/>
                <a:gd name="T60" fmla="*/ 609 w 689"/>
                <a:gd name="T61" fmla="*/ 345 h 1054"/>
                <a:gd name="T62" fmla="*/ 540 w 689"/>
                <a:gd name="T63" fmla="*/ 546 h 1054"/>
                <a:gd name="T64" fmla="*/ 520 w 689"/>
                <a:gd name="T65" fmla="*/ 570 h 1054"/>
                <a:gd name="T66" fmla="*/ 195 w 689"/>
                <a:gd name="T67" fmla="*/ 767 h 1054"/>
                <a:gd name="T68" fmla="*/ 173 w 689"/>
                <a:gd name="T69" fmla="*/ 791 h 1054"/>
                <a:gd name="T70" fmla="*/ 506 w 689"/>
                <a:gd name="T71" fmla="*/ 781 h 1054"/>
                <a:gd name="T72" fmla="*/ 516 w 689"/>
                <a:gd name="T73" fmla="*/ 813 h 1054"/>
                <a:gd name="T74" fmla="*/ 184 w 689"/>
                <a:gd name="T75" fmla="*/ 823 h 1054"/>
                <a:gd name="T76" fmla="*/ 173 w 689"/>
                <a:gd name="T77" fmla="*/ 791 h 1054"/>
                <a:gd name="T78" fmla="*/ 516 w 689"/>
                <a:gd name="T79" fmla="*/ 855 h 1054"/>
                <a:gd name="T80" fmla="*/ 506 w 689"/>
                <a:gd name="T81" fmla="*/ 887 h 1054"/>
                <a:gd name="T82" fmla="*/ 173 w 689"/>
                <a:gd name="T83" fmla="*/ 877 h 1054"/>
                <a:gd name="T84" fmla="*/ 184 w 689"/>
                <a:gd name="T85" fmla="*/ 844 h 1054"/>
                <a:gd name="T86" fmla="*/ 345 w 689"/>
                <a:gd name="T87" fmla="*/ 1040 h 1054"/>
                <a:gd name="T88" fmla="*/ 463 w 689"/>
                <a:gd name="T89" fmla="*/ 965 h 1054"/>
                <a:gd name="T90" fmla="*/ 516 w 689"/>
                <a:gd name="T91" fmla="*/ 940 h 1054"/>
                <a:gd name="T92" fmla="*/ 184 w 689"/>
                <a:gd name="T93" fmla="*/ 951 h 1054"/>
                <a:gd name="T94" fmla="*/ 173 w 689"/>
                <a:gd name="T95" fmla="*/ 918 h 1054"/>
                <a:gd name="T96" fmla="*/ 506 w 689"/>
                <a:gd name="T97" fmla="*/ 908 h 1054"/>
                <a:gd name="T98" fmla="*/ 516 w 689"/>
                <a:gd name="T99" fmla="*/ 940 h 10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89" h="1054">
                  <a:moveTo>
                    <a:pt x="509" y="767"/>
                  </a:moveTo>
                  <a:cubicBezTo>
                    <a:pt x="514" y="693"/>
                    <a:pt x="566" y="618"/>
                    <a:pt x="597" y="579"/>
                  </a:cubicBezTo>
                  <a:cubicBezTo>
                    <a:pt x="604" y="571"/>
                    <a:pt x="611" y="563"/>
                    <a:pt x="617" y="555"/>
                  </a:cubicBezTo>
                  <a:cubicBezTo>
                    <a:pt x="624" y="548"/>
                    <a:pt x="624" y="548"/>
                    <a:pt x="624" y="548"/>
                  </a:cubicBezTo>
                  <a:cubicBezTo>
                    <a:pt x="623" y="548"/>
                    <a:pt x="623" y="548"/>
                    <a:pt x="623" y="548"/>
                  </a:cubicBezTo>
                  <a:cubicBezTo>
                    <a:pt x="666" y="488"/>
                    <a:pt x="689" y="418"/>
                    <a:pt x="689" y="345"/>
                  </a:cubicBezTo>
                  <a:cubicBezTo>
                    <a:pt x="689" y="155"/>
                    <a:pt x="535" y="0"/>
                    <a:pt x="345" y="0"/>
                  </a:cubicBezTo>
                  <a:cubicBezTo>
                    <a:pt x="155" y="0"/>
                    <a:pt x="0" y="155"/>
                    <a:pt x="0" y="345"/>
                  </a:cubicBezTo>
                  <a:cubicBezTo>
                    <a:pt x="0" y="418"/>
                    <a:pt x="23" y="488"/>
                    <a:pt x="67" y="547"/>
                  </a:cubicBezTo>
                  <a:cubicBezTo>
                    <a:pt x="66" y="548"/>
                    <a:pt x="66" y="548"/>
                    <a:pt x="66" y="548"/>
                  </a:cubicBezTo>
                  <a:cubicBezTo>
                    <a:pt x="72" y="555"/>
                    <a:pt x="72" y="555"/>
                    <a:pt x="72" y="555"/>
                  </a:cubicBezTo>
                  <a:cubicBezTo>
                    <a:pt x="79" y="563"/>
                    <a:pt x="85" y="571"/>
                    <a:pt x="93" y="579"/>
                  </a:cubicBezTo>
                  <a:cubicBezTo>
                    <a:pt x="123" y="618"/>
                    <a:pt x="175" y="693"/>
                    <a:pt x="181" y="767"/>
                  </a:cubicBezTo>
                  <a:cubicBezTo>
                    <a:pt x="165" y="768"/>
                    <a:pt x="159" y="782"/>
                    <a:pt x="159" y="791"/>
                  </a:cubicBezTo>
                  <a:cubicBezTo>
                    <a:pt x="159" y="813"/>
                    <a:pt x="159" y="813"/>
                    <a:pt x="159" y="813"/>
                  </a:cubicBezTo>
                  <a:cubicBezTo>
                    <a:pt x="159" y="824"/>
                    <a:pt x="164" y="830"/>
                    <a:pt x="171" y="834"/>
                  </a:cubicBezTo>
                  <a:cubicBezTo>
                    <a:pt x="163" y="839"/>
                    <a:pt x="159" y="848"/>
                    <a:pt x="159" y="855"/>
                  </a:cubicBezTo>
                  <a:cubicBezTo>
                    <a:pt x="159" y="877"/>
                    <a:pt x="159" y="877"/>
                    <a:pt x="159" y="877"/>
                  </a:cubicBezTo>
                  <a:cubicBezTo>
                    <a:pt x="159" y="887"/>
                    <a:pt x="164" y="894"/>
                    <a:pt x="171" y="897"/>
                  </a:cubicBezTo>
                  <a:cubicBezTo>
                    <a:pt x="163" y="902"/>
                    <a:pt x="159" y="911"/>
                    <a:pt x="159" y="918"/>
                  </a:cubicBezTo>
                  <a:cubicBezTo>
                    <a:pt x="159" y="940"/>
                    <a:pt x="159" y="940"/>
                    <a:pt x="159" y="940"/>
                  </a:cubicBezTo>
                  <a:cubicBezTo>
                    <a:pt x="159" y="958"/>
                    <a:pt x="174" y="965"/>
                    <a:pt x="184" y="965"/>
                  </a:cubicBezTo>
                  <a:cubicBezTo>
                    <a:pt x="212" y="965"/>
                    <a:pt x="212" y="965"/>
                    <a:pt x="212" y="965"/>
                  </a:cubicBezTo>
                  <a:cubicBezTo>
                    <a:pt x="226" y="1022"/>
                    <a:pt x="273" y="1054"/>
                    <a:pt x="345" y="1054"/>
                  </a:cubicBezTo>
                  <a:cubicBezTo>
                    <a:pt x="417" y="1054"/>
                    <a:pt x="464" y="1022"/>
                    <a:pt x="478" y="965"/>
                  </a:cubicBezTo>
                  <a:cubicBezTo>
                    <a:pt x="506" y="965"/>
                    <a:pt x="506" y="965"/>
                    <a:pt x="506" y="965"/>
                  </a:cubicBezTo>
                  <a:cubicBezTo>
                    <a:pt x="524" y="965"/>
                    <a:pt x="530" y="950"/>
                    <a:pt x="530" y="940"/>
                  </a:cubicBezTo>
                  <a:cubicBezTo>
                    <a:pt x="530" y="918"/>
                    <a:pt x="530" y="918"/>
                    <a:pt x="530" y="918"/>
                  </a:cubicBezTo>
                  <a:cubicBezTo>
                    <a:pt x="530" y="908"/>
                    <a:pt x="525" y="901"/>
                    <a:pt x="519" y="898"/>
                  </a:cubicBezTo>
                  <a:cubicBezTo>
                    <a:pt x="527" y="893"/>
                    <a:pt x="530" y="883"/>
                    <a:pt x="530" y="877"/>
                  </a:cubicBezTo>
                  <a:cubicBezTo>
                    <a:pt x="530" y="855"/>
                    <a:pt x="530" y="855"/>
                    <a:pt x="530" y="855"/>
                  </a:cubicBezTo>
                  <a:cubicBezTo>
                    <a:pt x="530" y="844"/>
                    <a:pt x="525" y="838"/>
                    <a:pt x="519" y="834"/>
                  </a:cubicBezTo>
                  <a:cubicBezTo>
                    <a:pt x="527" y="829"/>
                    <a:pt x="530" y="820"/>
                    <a:pt x="530" y="813"/>
                  </a:cubicBezTo>
                  <a:cubicBezTo>
                    <a:pt x="530" y="791"/>
                    <a:pt x="530" y="791"/>
                    <a:pt x="530" y="791"/>
                  </a:cubicBezTo>
                  <a:cubicBezTo>
                    <a:pt x="530" y="775"/>
                    <a:pt x="518" y="768"/>
                    <a:pt x="509" y="767"/>
                  </a:cubicBezTo>
                  <a:close/>
                  <a:moveTo>
                    <a:pt x="675" y="345"/>
                  </a:moveTo>
                  <a:cubicBezTo>
                    <a:pt x="675" y="418"/>
                    <a:pt x="652" y="487"/>
                    <a:pt x="607" y="546"/>
                  </a:cubicBezTo>
                  <a:cubicBezTo>
                    <a:pt x="606" y="546"/>
                    <a:pt x="606" y="546"/>
                    <a:pt x="606" y="546"/>
                  </a:cubicBezTo>
                  <a:cubicBezTo>
                    <a:pt x="600" y="554"/>
                    <a:pt x="594" y="562"/>
                    <a:pt x="587" y="570"/>
                  </a:cubicBezTo>
                  <a:cubicBezTo>
                    <a:pt x="586" y="570"/>
                    <a:pt x="586" y="570"/>
                    <a:pt x="586" y="570"/>
                  </a:cubicBezTo>
                  <a:cubicBezTo>
                    <a:pt x="554" y="610"/>
                    <a:pt x="500" y="689"/>
                    <a:pt x="495" y="767"/>
                  </a:cubicBezTo>
                  <a:cubicBezTo>
                    <a:pt x="442" y="767"/>
                    <a:pt x="442" y="767"/>
                    <a:pt x="442" y="767"/>
                  </a:cubicBezTo>
                  <a:cubicBezTo>
                    <a:pt x="448" y="693"/>
                    <a:pt x="499" y="618"/>
                    <a:pt x="530" y="579"/>
                  </a:cubicBezTo>
                  <a:cubicBezTo>
                    <a:pt x="537" y="571"/>
                    <a:pt x="544" y="563"/>
                    <a:pt x="551" y="555"/>
                  </a:cubicBezTo>
                  <a:cubicBezTo>
                    <a:pt x="551" y="555"/>
                    <a:pt x="551" y="554"/>
                    <a:pt x="551" y="554"/>
                  </a:cubicBezTo>
                  <a:cubicBezTo>
                    <a:pt x="556" y="549"/>
                    <a:pt x="556" y="549"/>
                    <a:pt x="556" y="549"/>
                  </a:cubicBezTo>
                  <a:cubicBezTo>
                    <a:pt x="555" y="549"/>
                    <a:pt x="555" y="549"/>
                    <a:pt x="555" y="549"/>
                  </a:cubicBezTo>
                  <a:cubicBezTo>
                    <a:pt x="586" y="508"/>
                    <a:pt x="606" y="461"/>
                    <a:pt x="616" y="412"/>
                  </a:cubicBezTo>
                  <a:cubicBezTo>
                    <a:pt x="630" y="412"/>
                    <a:pt x="630" y="412"/>
                    <a:pt x="630" y="412"/>
                  </a:cubicBezTo>
                  <a:cubicBezTo>
                    <a:pt x="630" y="398"/>
                    <a:pt x="630" y="398"/>
                    <a:pt x="630" y="398"/>
                  </a:cubicBezTo>
                  <a:cubicBezTo>
                    <a:pt x="619" y="398"/>
                    <a:pt x="619" y="398"/>
                    <a:pt x="619" y="398"/>
                  </a:cubicBezTo>
                  <a:cubicBezTo>
                    <a:pt x="621" y="380"/>
                    <a:pt x="623" y="363"/>
                    <a:pt x="623" y="345"/>
                  </a:cubicBezTo>
                  <a:cubicBezTo>
                    <a:pt x="623" y="259"/>
                    <a:pt x="591" y="176"/>
                    <a:pt x="533" y="113"/>
                  </a:cubicBezTo>
                  <a:cubicBezTo>
                    <a:pt x="492" y="67"/>
                    <a:pt x="440" y="35"/>
                    <a:pt x="382" y="16"/>
                  </a:cubicBezTo>
                  <a:cubicBezTo>
                    <a:pt x="547" y="35"/>
                    <a:pt x="675" y="175"/>
                    <a:pt x="675" y="345"/>
                  </a:cubicBezTo>
                  <a:close/>
                  <a:moveTo>
                    <a:pt x="103" y="570"/>
                  </a:moveTo>
                  <a:cubicBezTo>
                    <a:pt x="96" y="562"/>
                    <a:pt x="89" y="554"/>
                    <a:pt x="83" y="546"/>
                  </a:cubicBezTo>
                  <a:cubicBezTo>
                    <a:pt x="83" y="546"/>
                    <a:pt x="83" y="546"/>
                    <a:pt x="83" y="546"/>
                  </a:cubicBezTo>
                  <a:cubicBezTo>
                    <a:pt x="38" y="487"/>
                    <a:pt x="14" y="418"/>
                    <a:pt x="14" y="345"/>
                  </a:cubicBezTo>
                  <a:cubicBezTo>
                    <a:pt x="14" y="174"/>
                    <a:pt x="145" y="33"/>
                    <a:pt x="312" y="16"/>
                  </a:cubicBezTo>
                  <a:cubicBezTo>
                    <a:pt x="392" y="24"/>
                    <a:pt x="467" y="62"/>
                    <a:pt x="522" y="122"/>
                  </a:cubicBezTo>
                  <a:cubicBezTo>
                    <a:pt x="578" y="183"/>
                    <a:pt x="609" y="262"/>
                    <a:pt x="609" y="345"/>
                  </a:cubicBezTo>
                  <a:cubicBezTo>
                    <a:pt x="609" y="418"/>
                    <a:pt x="585" y="487"/>
                    <a:pt x="541" y="546"/>
                  </a:cubicBezTo>
                  <a:cubicBezTo>
                    <a:pt x="540" y="546"/>
                    <a:pt x="540" y="546"/>
                    <a:pt x="540" y="546"/>
                  </a:cubicBezTo>
                  <a:cubicBezTo>
                    <a:pt x="534" y="554"/>
                    <a:pt x="527" y="562"/>
                    <a:pt x="520" y="570"/>
                  </a:cubicBezTo>
                  <a:cubicBezTo>
                    <a:pt x="520" y="570"/>
                    <a:pt x="520" y="570"/>
                    <a:pt x="520" y="570"/>
                  </a:cubicBezTo>
                  <a:cubicBezTo>
                    <a:pt x="487" y="611"/>
                    <a:pt x="434" y="689"/>
                    <a:pt x="428" y="767"/>
                  </a:cubicBezTo>
                  <a:cubicBezTo>
                    <a:pt x="195" y="767"/>
                    <a:pt x="195" y="767"/>
                    <a:pt x="195" y="767"/>
                  </a:cubicBezTo>
                  <a:cubicBezTo>
                    <a:pt x="189" y="689"/>
                    <a:pt x="135" y="610"/>
                    <a:pt x="103" y="570"/>
                  </a:cubicBezTo>
                  <a:close/>
                  <a:moveTo>
                    <a:pt x="173" y="791"/>
                  </a:moveTo>
                  <a:cubicBezTo>
                    <a:pt x="173" y="789"/>
                    <a:pt x="174" y="781"/>
                    <a:pt x="184" y="781"/>
                  </a:cubicBezTo>
                  <a:cubicBezTo>
                    <a:pt x="506" y="781"/>
                    <a:pt x="506" y="781"/>
                    <a:pt x="506" y="781"/>
                  </a:cubicBezTo>
                  <a:cubicBezTo>
                    <a:pt x="508" y="781"/>
                    <a:pt x="516" y="781"/>
                    <a:pt x="516" y="791"/>
                  </a:cubicBezTo>
                  <a:cubicBezTo>
                    <a:pt x="516" y="813"/>
                    <a:pt x="516" y="813"/>
                    <a:pt x="516" y="813"/>
                  </a:cubicBezTo>
                  <a:cubicBezTo>
                    <a:pt x="516" y="816"/>
                    <a:pt x="515" y="823"/>
                    <a:pt x="506" y="823"/>
                  </a:cubicBezTo>
                  <a:cubicBezTo>
                    <a:pt x="184" y="823"/>
                    <a:pt x="184" y="823"/>
                    <a:pt x="184" y="823"/>
                  </a:cubicBezTo>
                  <a:cubicBezTo>
                    <a:pt x="182" y="823"/>
                    <a:pt x="173" y="823"/>
                    <a:pt x="173" y="813"/>
                  </a:cubicBezTo>
                  <a:lnTo>
                    <a:pt x="173" y="791"/>
                  </a:lnTo>
                  <a:close/>
                  <a:moveTo>
                    <a:pt x="506" y="844"/>
                  </a:moveTo>
                  <a:cubicBezTo>
                    <a:pt x="509" y="844"/>
                    <a:pt x="516" y="845"/>
                    <a:pt x="516" y="855"/>
                  </a:cubicBezTo>
                  <a:cubicBezTo>
                    <a:pt x="516" y="877"/>
                    <a:pt x="516" y="877"/>
                    <a:pt x="516" y="877"/>
                  </a:cubicBezTo>
                  <a:cubicBezTo>
                    <a:pt x="516" y="878"/>
                    <a:pt x="516" y="887"/>
                    <a:pt x="506" y="887"/>
                  </a:cubicBezTo>
                  <a:cubicBezTo>
                    <a:pt x="184" y="887"/>
                    <a:pt x="184" y="887"/>
                    <a:pt x="184" y="887"/>
                  </a:cubicBezTo>
                  <a:cubicBezTo>
                    <a:pt x="182" y="887"/>
                    <a:pt x="173" y="887"/>
                    <a:pt x="173" y="877"/>
                  </a:cubicBezTo>
                  <a:cubicBezTo>
                    <a:pt x="173" y="855"/>
                    <a:pt x="173" y="855"/>
                    <a:pt x="173" y="855"/>
                  </a:cubicBezTo>
                  <a:cubicBezTo>
                    <a:pt x="173" y="852"/>
                    <a:pt x="174" y="844"/>
                    <a:pt x="184" y="844"/>
                  </a:cubicBezTo>
                  <a:lnTo>
                    <a:pt x="506" y="844"/>
                  </a:lnTo>
                  <a:close/>
                  <a:moveTo>
                    <a:pt x="345" y="1040"/>
                  </a:moveTo>
                  <a:cubicBezTo>
                    <a:pt x="280" y="1040"/>
                    <a:pt x="240" y="1014"/>
                    <a:pt x="226" y="965"/>
                  </a:cubicBezTo>
                  <a:cubicBezTo>
                    <a:pt x="463" y="965"/>
                    <a:pt x="463" y="965"/>
                    <a:pt x="463" y="965"/>
                  </a:cubicBezTo>
                  <a:cubicBezTo>
                    <a:pt x="450" y="1014"/>
                    <a:pt x="409" y="1040"/>
                    <a:pt x="345" y="1040"/>
                  </a:cubicBezTo>
                  <a:close/>
                  <a:moveTo>
                    <a:pt x="516" y="940"/>
                  </a:moveTo>
                  <a:cubicBezTo>
                    <a:pt x="516" y="942"/>
                    <a:pt x="516" y="951"/>
                    <a:pt x="506" y="951"/>
                  </a:cubicBezTo>
                  <a:cubicBezTo>
                    <a:pt x="184" y="951"/>
                    <a:pt x="184" y="951"/>
                    <a:pt x="184" y="951"/>
                  </a:cubicBezTo>
                  <a:cubicBezTo>
                    <a:pt x="182" y="951"/>
                    <a:pt x="173" y="950"/>
                    <a:pt x="173" y="940"/>
                  </a:cubicBezTo>
                  <a:cubicBezTo>
                    <a:pt x="173" y="918"/>
                    <a:pt x="173" y="918"/>
                    <a:pt x="173" y="918"/>
                  </a:cubicBezTo>
                  <a:cubicBezTo>
                    <a:pt x="173" y="917"/>
                    <a:pt x="174" y="908"/>
                    <a:pt x="184" y="908"/>
                  </a:cubicBezTo>
                  <a:cubicBezTo>
                    <a:pt x="506" y="908"/>
                    <a:pt x="506" y="908"/>
                    <a:pt x="506" y="908"/>
                  </a:cubicBezTo>
                  <a:cubicBezTo>
                    <a:pt x="508" y="908"/>
                    <a:pt x="516" y="908"/>
                    <a:pt x="516" y="918"/>
                  </a:cubicBezTo>
                  <a:lnTo>
                    <a:pt x="516" y="94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81" name="Rectangle 16"/>
            <p:cNvSpPr>
              <a:spLocks noChangeArrowheads="1"/>
            </p:cNvSpPr>
            <p:nvPr userDrawn="1"/>
          </p:nvSpPr>
          <p:spPr bwMode="gray">
            <a:xfrm>
              <a:off x="9882188" y="5368925"/>
              <a:ext cx="161925" cy="254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82" name="Rectangle 17"/>
            <p:cNvSpPr>
              <a:spLocks noChangeArrowheads="1"/>
            </p:cNvSpPr>
            <p:nvPr userDrawn="1"/>
          </p:nvSpPr>
          <p:spPr bwMode="gray">
            <a:xfrm>
              <a:off x="9950451" y="5494338"/>
              <a:ext cx="25400" cy="33338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83" name="Rectangle 18"/>
            <p:cNvSpPr>
              <a:spLocks noChangeArrowheads="1"/>
            </p:cNvSpPr>
            <p:nvPr userDrawn="1"/>
          </p:nvSpPr>
          <p:spPr bwMode="gray">
            <a:xfrm>
              <a:off x="9950451" y="5561013"/>
              <a:ext cx="25400" cy="33338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84" name="Rectangle 19"/>
            <p:cNvSpPr>
              <a:spLocks noChangeArrowheads="1"/>
            </p:cNvSpPr>
            <p:nvPr userDrawn="1"/>
          </p:nvSpPr>
          <p:spPr bwMode="gray">
            <a:xfrm>
              <a:off x="9950451" y="5426075"/>
              <a:ext cx="25400" cy="34925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85" name="Rectangle 20"/>
            <p:cNvSpPr>
              <a:spLocks noChangeArrowheads="1"/>
            </p:cNvSpPr>
            <p:nvPr userDrawn="1"/>
          </p:nvSpPr>
          <p:spPr bwMode="gray">
            <a:xfrm>
              <a:off x="9950451" y="5627688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86" name="Rectangle 21"/>
            <p:cNvSpPr>
              <a:spLocks noChangeArrowheads="1"/>
            </p:cNvSpPr>
            <p:nvPr userDrawn="1"/>
          </p:nvSpPr>
          <p:spPr bwMode="gray">
            <a:xfrm>
              <a:off x="9950451" y="5761038"/>
              <a:ext cx="25400" cy="33338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87" name="Rectangle 22"/>
            <p:cNvSpPr>
              <a:spLocks noChangeArrowheads="1"/>
            </p:cNvSpPr>
            <p:nvPr userDrawn="1"/>
          </p:nvSpPr>
          <p:spPr bwMode="gray">
            <a:xfrm>
              <a:off x="9950451" y="5694363"/>
              <a:ext cx="25400" cy="33338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88" name="Rectangle 23"/>
            <p:cNvSpPr>
              <a:spLocks noChangeArrowheads="1"/>
            </p:cNvSpPr>
            <p:nvPr userDrawn="1"/>
          </p:nvSpPr>
          <p:spPr bwMode="gray">
            <a:xfrm>
              <a:off x="9882188" y="5827713"/>
              <a:ext cx="161925" cy="23813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89" name="Rectangle 24"/>
            <p:cNvSpPr>
              <a:spLocks noChangeArrowheads="1"/>
            </p:cNvSpPr>
            <p:nvPr userDrawn="1"/>
          </p:nvSpPr>
          <p:spPr bwMode="gray">
            <a:xfrm>
              <a:off x="8451851" y="4108450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90" name="Rectangle 25"/>
            <p:cNvSpPr>
              <a:spLocks noChangeArrowheads="1"/>
            </p:cNvSpPr>
            <p:nvPr userDrawn="1"/>
          </p:nvSpPr>
          <p:spPr bwMode="gray">
            <a:xfrm>
              <a:off x="8451851" y="4818063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91" name="Rectangle 26"/>
            <p:cNvSpPr>
              <a:spLocks noChangeArrowheads="1"/>
            </p:cNvSpPr>
            <p:nvPr userDrawn="1"/>
          </p:nvSpPr>
          <p:spPr bwMode="gray">
            <a:xfrm>
              <a:off x="8451851" y="4624388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92" name="Rectangle 27"/>
            <p:cNvSpPr>
              <a:spLocks noChangeArrowheads="1"/>
            </p:cNvSpPr>
            <p:nvPr userDrawn="1"/>
          </p:nvSpPr>
          <p:spPr bwMode="gray">
            <a:xfrm>
              <a:off x="8451851" y="4752975"/>
              <a:ext cx="25400" cy="33338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93" name="Rectangle 28"/>
            <p:cNvSpPr>
              <a:spLocks noChangeArrowheads="1"/>
            </p:cNvSpPr>
            <p:nvPr userDrawn="1"/>
          </p:nvSpPr>
          <p:spPr bwMode="gray">
            <a:xfrm>
              <a:off x="8451851" y="4687888"/>
              <a:ext cx="25400" cy="33338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94" name="Rectangle 29"/>
            <p:cNvSpPr>
              <a:spLocks noChangeArrowheads="1"/>
            </p:cNvSpPr>
            <p:nvPr userDrawn="1"/>
          </p:nvSpPr>
          <p:spPr bwMode="gray">
            <a:xfrm>
              <a:off x="8451851" y="4560888"/>
              <a:ext cx="25400" cy="30163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95" name="Rectangle 30"/>
            <p:cNvSpPr>
              <a:spLocks noChangeArrowheads="1"/>
            </p:cNvSpPr>
            <p:nvPr userDrawn="1"/>
          </p:nvSpPr>
          <p:spPr bwMode="gray">
            <a:xfrm>
              <a:off x="8451851" y="4302125"/>
              <a:ext cx="25400" cy="33338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96" name="Rectangle 31"/>
            <p:cNvSpPr>
              <a:spLocks noChangeArrowheads="1"/>
            </p:cNvSpPr>
            <p:nvPr userDrawn="1"/>
          </p:nvSpPr>
          <p:spPr bwMode="gray">
            <a:xfrm>
              <a:off x="8451851" y="4173538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97" name="Rectangle 32"/>
            <p:cNvSpPr>
              <a:spLocks noChangeArrowheads="1"/>
            </p:cNvSpPr>
            <p:nvPr userDrawn="1"/>
          </p:nvSpPr>
          <p:spPr bwMode="gray">
            <a:xfrm>
              <a:off x="8451851" y="4495800"/>
              <a:ext cx="25400" cy="33338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98" name="Rectangle 33"/>
            <p:cNvSpPr>
              <a:spLocks noChangeArrowheads="1"/>
            </p:cNvSpPr>
            <p:nvPr userDrawn="1"/>
          </p:nvSpPr>
          <p:spPr bwMode="gray">
            <a:xfrm>
              <a:off x="8451851" y="4238625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99" name="Rectangle 34"/>
            <p:cNvSpPr>
              <a:spLocks noChangeArrowheads="1"/>
            </p:cNvSpPr>
            <p:nvPr userDrawn="1"/>
          </p:nvSpPr>
          <p:spPr bwMode="gray">
            <a:xfrm>
              <a:off x="8451851" y="4367213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00" name="Rectangle 35"/>
            <p:cNvSpPr>
              <a:spLocks noChangeArrowheads="1"/>
            </p:cNvSpPr>
            <p:nvPr userDrawn="1"/>
          </p:nvSpPr>
          <p:spPr bwMode="gray">
            <a:xfrm>
              <a:off x="8451851" y="4883150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01" name="Rectangle 36"/>
            <p:cNvSpPr>
              <a:spLocks noChangeArrowheads="1"/>
            </p:cNvSpPr>
            <p:nvPr userDrawn="1"/>
          </p:nvSpPr>
          <p:spPr bwMode="gray">
            <a:xfrm>
              <a:off x="8451851" y="4432300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02" name="Rectangle 37"/>
            <p:cNvSpPr>
              <a:spLocks noChangeArrowheads="1"/>
            </p:cNvSpPr>
            <p:nvPr userDrawn="1"/>
          </p:nvSpPr>
          <p:spPr bwMode="gray">
            <a:xfrm>
              <a:off x="8451851" y="5464175"/>
              <a:ext cx="25400" cy="33338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03" name="Rectangle 38"/>
            <p:cNvSpPr>
              <a:spLocks noChangeArrowheads="1"/>
            </p:cNvSpPr>
            <p:nvPr userDrawn="1"/>
          </p:nvSpPr>
          <p:spPr bwMode="gray">
            <a:xfrm>
              <a:off x="8451851" y="5399088"/>
              <a:ext cx="25400" cy="33338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04" name="Rectangle 39"/>
            <p:cNvSpPr>
              <a:spLocks noChangeArrowheads="1"/>
            </p:cNvSpPr>
            <p:nvPr userDrawn="1"/>
          </p:nvSpPr>
          <p:spPr bwMode="gray">
            <a:xfrm>
              <a:off x="8451851" y="5529263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05" name="Rectangle 40"/>
            <p:cNvSpPr>
              <a:spLocks noChangeArrowheads="1"/>
            </p:cNvSpPr>
            <p:nvPr userDrawn="1"/>
          </p:nvSpPr>
          <p:spPr bwMode="gray">
            <a:xfrm>
              <a:off x="8451851" y="5594350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06" name="Rectangle 41"/>
            <p:cNvSpPr>
              <a:spLocks noChangeArrowheads="1"/>
            </p:cNvSpPr>
            <p:nvPr userDrawn="1"/>
          </p:nvSpPr>
          <p:spPr bwMode="gray">
            <a:xfrm>
              <a:off x="8451851" y="4946650"/>
              <a:ext cx="25400" cy="33338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07" name="Rectangle 42"/>
            <p:cNvSpPr>
              <a:spLocks noChangeArrowheads="1"/>
            </p:cNvSpPr>
            <p:nvPr userDrawn="1"/>
          </p:nvSpPr>
          <p:spPr bwMode="gray">
            <a:xfrm>
              <a:off x="8451851" y="5335588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08" name="Rectangle 43"/>
            <p:cNvSpPr>
              <a:spLocks noChangeArrowheads="1"/>
            </p:cNvSpPr>
            <p:nvPr userDrawn="1"/>
          </p:nvSpPr>
          <p:spPr bwMode="gray">
            <a:xfrm>
              <a:off x="8451851" y="5657850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09" name="Rectangle 44"/>
            <p:cNvSpPr>
              <a:spLocks noChangeArrowheads="1"/>
            </p:cNvSpPr>
            <p:nvPr userDrawn="1"/>
          </p:nvSpPr>
          <p:spPr bwMode="gray">
            <a:xfrm>
              <a:off x="8451851" y="5270500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10" name="Rectangle 45"/>
            <p:cNvSpPr>
              <a:spLocks noChangeArrowheads="1"/>
            </p:cNvSpPr>
            <p:nvPr userDrawn="1"/>
          </p:nvSpPr>
          <p:spPr bwMode="gray">
            <a:xfrm>
              <a:off x="8451851" y="5076825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11" name="Rectangle 46"/>
            <p:cNvSpPr>
              <a:spLocks noChangeArrowheads="1"/>
            </p:cNvSpPr>
            <p:nvPr userDrawn="1"/>
          </p:nvSpPr>
          <p:spPr bwMode="gray">
            <a:xfrm>
              <a:off x="8451851" y="5011738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12" name="Rectangle 47"/>
            <p:cNvSpPr>
              <a:spLocks noChangeArrowheads="1"/>
            </p:cNvSpPr>
            <p:nvPr userDrawn="1"/>
          </p:nvSpPr>
          <p:spPr bwMode="gray">
            <a:xfrm>
              <a:off x="8451851" y="5141913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13" name="Rectangle 48"/>
            <p:cNvSpPr>
              <a:spLocks noChangeArrowheads="1"/>
            </p:cNvSpPr>
            <p:nvPr userDrawn="1"/>
          </p:nvSpPr>
          <p:spPr bwMode="gray">
            <a:xfrm>
              <a:off x="8451851" y="5205413"/>
              <a:ext cx="25400" cy="33338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14" name="Rectangle 49"/>
            <p:cNvSpPr>
              <a:spLocks noChangeArrowheads="1"/>
            </p:cNvSpPr>
            <p:nvPr userDrawn="1"/>
          </p:nvSpPr>
          <p:spPr bwMode="gray">
            <a:xfrm>
              <a:off x="8383588" y="5721350"/>
              <a:ext cx="161925" cy="254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15" name="Rectangle 50"/>
            <p:cNvSpPr>
              <a:spLocks noChangeArrowheads="1"/>
            </p:cNvSpPr>
            <p:nvPr userDrawn="1"/>
          </p:nvSpPr>
          <p:spPr bwMode="gray">
            <a:xfrm>
              <a:off x="8383588" y="4051300"/>
              <a:ext cx="161925" cy="254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16" name="Rectangle 51"/>
            <p:cNvSpPr>
              <a:spLocks noChangeArrowheads="1"/>
            </p:cNvSpPr>
            <p:nvPr userDrawn="1"/>
          </p:nvSpPr>
          <p:spPr bwMode="gray">
            <a:xfrm>
              <a:off x="9818688" y="4667250"/>
              <a:ext cx="34925" cy="254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17" name="Rectangle 52"/>
            <p:cNvSpPr>
              <a:spLocks noChangeArrowheads="1"/>
            </p:cNvSpPr>
            <p:nvPr userDrawn="1"/>
          </p:nvSpPr>
          <p:spPr bwMode="gray">
            <a:xfrm>
              <a:off x="9885363" y="4667250"/>
              <a:ext cx="34925" cy="254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18" name="Rectangle 53"/>
            <p:cNvSpPr>
              <a:spLocks noChangeArrowheads="1"/>
            </p:cNvSpPr>
            <p:nvPr userDrawn="1"/>
          </p:nvSpPr>
          <p:spPr bwMode="gray">
            <a:xfrm>
              <a:off x="9752013" y="4667250"/>
              <a:ext cx="34925" cy="254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19" name="Rectangle 54"/>
            <p:cNvSpPr>
              <a:spLocks noChangeArrowheads="1"/>
            </p:cNvSpPr>
            <p:nvPr userDrawn="1"/>
          </p:nvSpPr>
          <p:spPr bwMode="gray">
            <a:xfrm>
              <a:off x="9551988" y="4667250"/>
              <a:ext cx="31750" cy="254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20" name="Rectangle 55"/>
            <p:cNvSpPr>
              <a:spLocks noChangeArrowheads="1"/>
            </p:cNvSpPr>
            <p:nvPr userDrawn="1"/>
          </p:nvSpPr>
          <p:spPr bwMode="gray">
            <a:xfrm>
              <a:off x="9685338" y="4667250"/>
              <a:ext cx="34925" cy="254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21" name="Rectangle 56"/>
            <p:cNvSpPr>
              <a:spLocks noChangeArrowheads="1"/>
            </p:cNvSpPr>
            <p:nvPr userDrawn="1"/>
          </p:nvSpPr>
          <p:spPr bwMode="gray">
            <a:xfrm>
              <a:off x="9618663" y="4667250"/>
              <a:ext cx="33338" cy="254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22" name="Rectangle 57"/>
            <p:cNvSpPr>
              <a:spLocks noChangeArrowheads="1"/>
            </p:cNvSpPr>
            <p:nvPr userDrawn="1"/>
          </p:nvSpPr>
          <p:spPr bwMode="gray">
            <a:xfrm>
              <a:off x="10288588" y="4667250"/>
              <a:ext cx="34925" cy="254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23" name="Rectangle 58"/>
            <p:cNvSpPr>
              <a:spLocks noChangeArrowheads="1"/>
            </p:cNvSpPr>
            <p:nvPr userDrawn="1"/>
          </p:nvSpPr>
          <p:spPr bwMode="gray">
            <a:xfrm>
              <a:off x="10356851" y="4667250"/>
              <a:ext cx="33338" cy="254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24" name="Rectangle 59"/>
            <p:cNvSpPr>
              <a:spLocks noChangeArrowheads="1"/>
            </p:cNvSpPr>
            <p:nvPr userDrawn="1"/>
          </p:nvSpPr>
          <p:spPr bwMode="gray">
            <a:xfrm>
              <a:off x="10021888" y="4667250"/>
              <a:ext cx="31750" cy="254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25" name="Rectangle 60"/>
            <p:cNvSpPr>
              <a:spLocks noChangeArrowheads="1"/>
            </p:cNvSpPr>
            <p:nvPr userDrawn="1"/>
          </p:nvSpPr>
          <p:spPr bwMode="gray">
            <a:xfrm>
              <a:off x="10221913" y="4667250"/>
              <a:ext cx="34925" cy="254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26" name="Rectangle 61"/>
            <p:cNvSpPr>
              <a:spLocks noChangeArrowheads="1"/>
            </p:cNvSpPr>
            <p:nvPr userDrawn="1"/>
          </p:nvSpPr>
          <p:spPr bwMode="gray">
            <a:xfrm>
              <a:off x="10155238" y="4667250"/>
              <a:ext cx="33338" cy="254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27" name="Rectangle 62"/>
            <p:cNvSpPr>
              <a:spLocks noChangeArrowheads="1"/>
            </p:cNvSpPr>
            <p:nvPr userDrawn="1"/>
          </p:nvSpPr>
          <p:spPr bwMode="gray">
            <a:xfrm>
              <a:off x="10088563" y="4667250"/>
              <a:ext cx="33338" cy="254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28" name="Rectangle 63"/>
            <p:cNvSpPr>
              <a:spLocks noChangeArrowheads="1"/>
            </p:cNvSpPr>
            <p:nvPr userDrawn="1"/>
          </p:nvSpPr>
          <p:spPr bwMode="gray">
            <a:xfrm>
              <a:off x="9491663" y="4597400"/>
              <a:ext cx="25400" cy="163513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29" name="Rectangle 64"/>
            <p:cNvSpPr>
              <a:spLocks noChangeArrowheads="1"/>
            </p:cNvSpPr>
            <p:nvPr userDrawn="1"/>
          </p:nvSpPr>
          <p:spPr bwMode="gray">
            <a:xfrm>
              <a:off x="10423526" y="4597400"/>
              <a:ext cx="25400" cy="163513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30" name="Freeform 65"/>
            <p:cNvSpPr>
              <a:spLocks/>
            </p:cNvSpPr>
            <p:nvPr userDrawn="1"/>
          </p:nvSpPr>
          <p:spPr bwMode="gray">
            <a:xfrm>
              <a:off x="9024938" y="4117975"/>
              <a:ext cx="474663" cy="471488"/>
            </a:xfrm>
            <a:custGeom>
              <a:avLst/>
              <a:gdLst>
                <a:gd name="T0" fmla="*/ 249 w 263"/>
                <a:gd name="T1" fmla="*/ 14 h 263"/>
                <a:gd name="T2" fmla="*/ 256 w 263"/>
                <a:gd name="T3" fmla="*/ 14 h 263"/>
                <a:gd name="T4" fmla="*/ 263 w 263"/>
                <a:gd name="T5" fmla="*/ 8 h 263"/>
                <a:gd name="T6" fmla="*/ 256 w 263"/>
                <a:gd name="T7" fmla="*/ 0 h 263"/>
                <a:gd name="T8" fmla="*/ 249 w 263"/>
                <a:gd name="T9" fmla="*/ 0 h 263"/>
                <a:gd name="T10" fmla="*/ 0 w 263"/>
                <a:gd name="T11" fmla="*/ 250 h 263"/>
                <a:gd name="T12" fmla="*/ 0 w 263"/>
                <a:gd name="T13" fmla="*/ 256 h 263"/>
                <a:gd name="T14" fmla="*/ 7 w 263"/>
                <a:gd name="T15" fmla="*/ 263 h 263"/>
                <a:gd name="T16" fmla="*/ 7 w 263"/>
                <a:gd name="T17" fmla="*/ 263 h 263"/>
                <a:gd name="T18" fmla="*/ 14 w 263"/>
                <a:gd name="T19" fmla="*/ 255 h 263"/>
                <a:gd name="T20" fmla="*/ 14 w 263"/>
                <a:gd name="T21" fmla="*/ 250 h 263"/>
                <a:gd name="T22" fmla="*/ 249 w 263"/>
                <a:gd name="T23" fmla="*/ 14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3" h="263">
                  <a:moveTo>
                    <a:pt x="249" y="14"/>
                  </a:moveTo>
                  <a:cubicBezTo>
                    <a:pt x="252" y="14"/>
                    <a:pt x="254" y="14"/>
                    <a:pt x="256" y="14"/>
                  </a:cubicBezTo>
                  <a:cubicBezTo>
                    <a:pt x="260" y="14"/>
                    <a:pt x="263" y="11"/>
                    <a:pt x="263" y="8"/>
                  </a:cubicBezTo>
                  <a:cubicBezTo>
                    <a:pt x="263" y="4"/>
                    <a:pt x="260" y="1"/>
                    <a:pt x="256" y="0"/>
                  </a:cubicBezTo>
                  <a:cubicBezTo>
                    <a:pt x="254" y="0"/>
                    <a:pt x="252" y="0"/>
                    <a:pt x="249" y="0"/>
                  </a:cubicBezTo>
                  <a:cubicBezTo>
                    <a:pt x="112" y="0"/>
                    <a:pt x="0" y="112"/>
                    <a:pt x="0" y="250"/>
                  </a:cubicBezTo>
                  <a:cubicBezTo>
                    <a:pt x="0" y="252"/>
                    <a:pt x="0" y="254"/>
                    <a:pt x="0" y="256"/>
                  </a:cubicBezTo>
                  <a:cubicBezTo>
                    <a:pt x="0" y="260"/>
                    <a:pt x="3" y="263"/>
                    <a:pt x="7" y="263"/>
                  </a:cubicBezTo>
                  <a:cubicBezTo>
                    <a:pt x="7" y="263"/>
                    <a:pt x="7" y="263"/>
                    <a:pt x="7" y="263"/>
                  </a:cubicBezTo>
                  <a:cubicBezTo>
                    <a:pt x="11" y="263"/>
                    <a:pt x="14" y="259"/>
                    <a:pt x="14" y="255"/>
                  </a:cubicBezTo>
                  <a:cubicBezTo>
                    <a:pt x="14" y="254"/>
                    <a:pt x="14" y="252"/>
                    <a:pt x="14" y="250"/>
                  </a:cubicBezTo>
                  <a:cubicBezTo>
                    <a:pt x="14" y="120"/>
                    <a:pt x="119" y="14"/>
                    <a:pt x="249" y="14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31" name="Freeform 66"/>
            <p:cNvSpPr>
              <a:spLocks/>
            </p:cNvSpPr>
            <p:nvPr userDrawn="1"/>
          </p:nvSpPr>
          <p:spPr bwMode="gray">
            <a:xfrm>
              <a:off x="8502651" y="5741988"/>
              <a:ext cx="112713" cy="114300"/>
            </a:xfrm>
            <a:custGeom>
              <a:avLst/>
              <a:gdLst>
                <a:gd name="T0" fmla="*/ 53 w 62"/>
                <a:gd name="T1" fmla="*/ 47 h 63"/>
                <a:gd name="T2" fmla="*/ 15 w 62"/>
                <a:gd name="T3" fmla="*/ 54 h 63"/>
                <a:gd name="T4" fmla="*/ 8 w 62"/>
                <a:gd name="T5" fmla="*/ 16 h 63"/>
                <a:gd name="T6" fmla="*/ 46 w 62"/>
                <a:gd name="T7" fmla="*/ 9 h 63"/>
                <a:gd name="T8" fmla="*/ 53 w 62"/>
                <a:gd name="T9" fmla="*/ 47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63">
                  <a:moveTo>
                    <a:pt x="53" y="47"/>
                  </a:moveTo>
                  <a:cubicBezTo>
                    <a:pt x="45" y="60"/>
                    <a:pt x="28" y="63"/>
                    <a:pt x="15" y="54"/>
                  </a:cubicBezTo>
                  <a:cubicBezTo>
                    <a:pt x="3" y="46"/>
                    <a:pt x="0" y="29"/>
                    <a:pt x="8" y="16"/>
                  </a:cubicBezTo>
                  <a:cubicBezTo>
                    <a:pt x="17" y="4"/>
                    <a:pt x="34" y="0"/>
                    <a:pt x="46" y="9"/>
                  </a:cubicBezTo>
                  <a:cubicBezTo>
                    <a:pt x="59" y="18"/>
                    <a:pt x="62" y="35"/>
                    <a:pt x="53" y="47"/>
                  </a:cubicBezTo>
                  <a:close/>
                </a:path>
              </a:pathLst>
            </a:custGeom>
            <a:solidFill>
              <a:srgbClr val="7A5E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32" name="Freeform 67"/>
            <p:cNvSpPr>
              <a:spLocks/>
            </p:cNvSpPr>
            <p:nvPr userDrawn="1"/>
          </p:nvSpPr>
          <p:spPr bwMode="gray">
            <a:xfrm>
              <a:off x="8559801" y="5329238"/>
              <a:ext cx="855663" cy="849313"/>
            </a:xfrm>
            <a:custGeom>
              <a:avLst/>
              <a:gdLst>
                <a:gd name="T0" fmla="*/ 57 w 473"/>
                <a:gd name="T1" fmla="*/ 132 h 473"/>
                <a:gd name="T2" fmla="*/ 133 w 473"/>
                <a:gd name="T3" fmla="*/ 415 h 473"/>
                <a:gd name="T4" fmla="*/ 416 w 473"/>
                <a:gd name="T5" fmla="*/ 340 h 473"/>
                <a:gd name="T6" fmla="*/ 340 w 473"/>
                <a:gd name="T7" fmla="*/ 57 h 473"/>
                <a:gd name="T8" fmla="*/ 57 w 473"/>
                <a:gd name="T9" fmla="*/ 132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3" h="473">
                  <a:moveTo>
                    <a:pt x="57" y="132"/>
                  </a:moveTo>
                  <a:cubicBezTo>
                    <a:pt x="0" y="231"/>
                    <a:pt x="34" y="358"/>
                    <a:pt x="133" y="415"/>
                  </a:cubicBezTo>
                  <a:cubicBezTo>
                    <a:pt x="232" y="473"/>
                    <a:pt x="358" y="439"/>
                    <a:pt x="416" y="340"/>
                  </a:cubicBezTo>
                  <a:cubicBezTo>
                    <a:pt x="473" y="241"/>
                    <a:pt x="439" y="114"/>
                    <a:pt x="340" y="57"/>
                  </a:cubicBezTo>
                  <a:cubicBezTo>
                    <a:pt x="241" y="0"/>
                    <a:pt x="115" y="33"/>
                    <a:pt x="57" y="132"/>
                  </a:cubicBezTo>
                </a:path>
              </a:pathLst>
            </a:custGeom>
            <a:solidFill>
              <a:srgbClr val="107C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33" name="Freeform 68"/>
            <p:cNvSpPr>
              <a:spLocks/>
            </p:cNvSpPr>
            <p:nvPr userDrawn="1"/>
          </p:nvSpPr>
          <p:spPr bwMode="gray">
            <a:xfrm>
              <a:off x="8637588" y="5407025"/>
              <a:ext cx="700088" cy="695325"/>
            </a:xfrm>
            <a:custGeom>
              <a:avLst/>
              <a:gdLst>
                <a:gd name="T0" fmla="*/ 47 w 387"/>
                <a:gd name="T1" fmla="*/ 108 h 387"/>
                <a:gd name="T2" fmla="*/ 109 w 387"/>
                <a:gd name="T3" fmla="*/ 340 h 387"/>
                <a:gd name="T4" fmla="*/ 340 w 387"/>
                <a:gd name="T5" fmla="*/ 278 h 387"/>
                <a:gd name="T6" fmla="*/ 279 w 387"/>
                <a:gd name="T7" fmla="*/ 47 h 387"/>
                <a:gd name="T8" fmla="*/ 47 w 387"/>
                <a:gd name="T9" fmla="*/ 108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7" h="387">
                  <a:moveTo>
                    <a:pt x="47" y="108"/>
                  </a:moveTo>
                  <a:cubicBezTo>
                    <a:pt x="0" y="189"/>
                    <a:pt x="28" y="293"/>
                    <a:pt x="109" y="340"/>
                  </a:cubicBezTo>
                  <a:cubicBezTo>
                    <a:pt x="190" y="387"/>
                    <a:pt x="293" y="359"/>
                    <a:pt x="340" y="278"/>
                  </a:cubicBezTo>
                  <a:cubicBezTo>
                    <a:pt x="387" y="197"/>
                    <a:pt x="359" y="94"/>
                    <a:pt x="279" y="47"/>
                  </a:cubicBezTo>
                  <a:cubicBezTo>
                    <a:pt x="198" y="0"/>
                    <a:pt x="94" y="27"/>
                    <a:pt x="47" y="108"/>
                  </a:cubicBezTo>
                </a:path>
              </a:pathLst>
            </a:custGeom>
            <a:solidFill>
              <a:srgbClr val="BAD8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34" name="Freeform 69"/>
            <p:cNvSpPr>
              <a:spLocks/>
            </p:cNvSpPr>
            <p:nvPr userDrawn="1"/>
          </p:nvSpPr>
          <p:spPr bwMode="gray">
            <a:xfrm>
              <a:off x="10661651" y="5519738"/>
              <a:ext cx="396875" cy="409575"/>
            </a:xfrm>
            <a:custGeom>
              <a:avLst/>
              <a:gdLst>
                <a:gd name="T0" fmla="*/ 155 w 219"/>
                <a:gd name="T1" fmla="*/ 228 h 228"/>
                <a:gd name="T2" fmla="*/ 55 w 219"/>
                <a:gd name="T3" fmla="*/ 106 h 228"/>
                <a:gd name="T4" fmla="*/ 73 w 219"/>
                <a:gd name="T5" fmla="*/ 0 h 228"/>
                <a:gd name="T6" fmla="*/ 219 w 219"/>
                <a:gd name="T7" fmla="*/ 186 h 228"/>
                <a:gd name="T8" fmla="*/ 155 w 219"/>
                <a:gd name="T9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9" h="228">
                  <a:moveTo>
                    <a:pt x="155" y="228"/>
                  </a:moveTo>
                  <a:cubicBezTo>
                    <a:pt x="125" y="201"/>
                    <a:pt x="78" y="169"/>
                    <a:pt x="55" y="106"/>
                  </a:cubicBezTo>
                  <a:cubicBezTo>
                    <a:pt x="32" y="43"/>
                    <a:pt x="0" y="27"/>
                    <a:pt x="73" y="0"/>
                  </a:cubicBezTo>
                  <a:cubicBezTo>
                    <a:pt x="149" y="80"/>
                    <a:pt x="187" y="136"/>
                    <a:pt x="219" y="186"/>
                  </a:cubicBezTo>
                  <a:cubicBezTo>
                    <a:pt x="203" y="204"/>
                    <a:pt x="181" y="219"/>
                    <a:pt x="155" y="228"/>
                  </a:cubicBezTo>
                  <a:close/>
                </a:path>
              </a:pathLst>
            </a:custGeom>
            <a:solidFill>
              <a:srgbClr val="7043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35" name="Freeform 70"/>
            <p:cNvSpPr>
              <a:spLocks/>
            </p:cNvSpPr>
            <p:nvPr userDrawn="1"/>
          </p:nvSpPr>
          <p:spPr bwMode="gray">
            <a:xfrm>
              <a:off x="10661651" y="5519738"/>
              <a:ext cx="396875" cy="409575"/>
            </a:xfrm>
            <a:custGeom>
              <a:avLst/>
              <a:gdLst>
                <a:gd name="T0" fmla="*/ 155 w 219"/>
                <a:gd name="T1" fmla="*/ 228 h 228"/>
                <a:gd name="T2" fmla="*/ 55 w 219"/>
                <a:gd name="T3" fmla="*/ 106 h 228"/>
                <a:gd name="T4" fmla="*/ 73 w 219"/>
                <a:gd name="T5" fmla="*/ 0 h 228"/>
                <a:gd name="T6" fmla="*/ 219 w 219"/>
                <a:gd name="T7" fmla="*/ 186 h 228"/>
                <a:gd name="T8" fmla="*/ 155 w 219"/>
                <a:gd name="T9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9" h="228">
                  <a:moveTo>
                    <a:pt x="155" y="228"/>
                  </a:moveTo>
                  <a:cubicBezTo>
                    <a:pt x="125" y="201"/>
                    <a:pt x="78" y="169"/>
                    <a:pt x="55" y="106"/>
                  </a:cubicBezTo>
                  <a:cubicBezTo>
                    <a:pt x="32" y="43"/>
                    <a:pt x="0" y="27"/>
                    <a:pt x="73" y="0"/>
                  </a:cubicBezTo>
                  <a:cubicBezTo>
                    <a:pt x="149" y="80"/>
                    <a:pt x="187" y="136"/>
                    <a:pt x="219" y="186"/>
                  </a:cubicBezTo>
                  <a:cubicBezTo>
                    <a:pt x="203" y="204"/>
                    <a:pt x="181" y="219"/>
                    <a:pt x="155" y="228"/>
                  </a:cubicBezTo>
                  <a:close/>
                </a:path>
              </a:pathLst>
            </a:custGeom>
            <a:solidFill>
              <a:srgbClr val="301D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36" name="Freeform 71"/>
            <p:cNvSpPr>
              <a:spLocks/>
            </p:cNvSpPr>
            <p:nvPr userDrawn="1"/>
          </p:nvSpPr>
          <p:spPr bwMode="gray">
            <a:xfrm>
              <a:off x="10391776" y="5581650"/>
              <a:ext cx="106363" cy="104775"/>
            </a:xfrm>
            <a:custGeom>
              <a:avLst/>
              <a:gdLst>
                <a:gd name="T0" fmla="*/ 4 w 59"/>
                <a:gd name="T1" fmla="*/ 37 h 59"/>
                <a:gd name="T2" fmla="*/ 37 w 59"/>
                <a:gd name="T3" fmla="*/ 55 h 59"/>
                <a:gd name="T4" fmla="*/ 55 w 59"/>
                <a:gd name="T5" fmla="*/ 23 h 59"/>
                <a:gd name="T6" fmla="*/ 23 w 59"/>
                <a:gd name="T7" fmla="*/ 4 h 59"/>
                <a:gd name="T8" fmla="*/ 4 w 59"/>
                <a:gd name="T9" fmla="*/ 37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59">
                  <a:moveTo>
                    <a:pt x="4" y="37"/>
                  </a:moveTo>
                  <a:cubicBezTo>
                    <a:pt x="8" y="51"/>
                    <a:pt x="23" y="59"/>
                    <a:pt x="37" y="55"/>
                  </a:cubicBezTo>
                  <a:cubicBezTo>
                    <a:pt x="51" y="51"/>
                    <a:pt x="59" y="37"/>
                    <a:pt x="55" y="23"/>
                  </a:cubicBezTo>
                  <a:cubicBezTo>
                    <a:pt x="52" y="8"/>
                    <a:pt x="37" y="0"/>
                    <a:pt x="23" y="4"/>
                  </a:cubicBezTo>
                  <a:cubicBezTo>
                    <a:pt x="9" y="8"/>
                    <a:pt x="0" y="23"/>
                    <a:pt x="4" y="37"/>
                  </a:cubicBezTo>
                  <a:close/>
                </a:path>
              </a:pathLst>
            </a:custGeom>
            <a:solidFill>
              <a:srgbClr val="613D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37" name="Freeform 72"/>
            <p:cNvSpPr>
              <a:spLocks/>
            </p:cNvSpPr>
            <p:nvPr userDrawn="1"/>
          </p:nvSpPr>
          <p:spPr bwMode="gray">
            <a:xfrm>
              <a:off x="10474326" y="5751513"/>
              <a:ext cx="111125" cy="107950"/>
            </a:xfrm>
            <a:custGeom>
              <a:avLst/>
              <a:gdLst>
                <a:gd name="T0" fmla="*/ 7 w 61"/>
                <a:gd name="T1" fmla="*/ 42 h 60"/>
                <a:gd name="T2" fmla="*/ 42 w 61"/>
                <a:gd name="T3" fmla="*/ 54 h 60"/>
                <a:gd name="T4" fmla="*/ 55 w 61"/>
                <a:gd name="T5" fmla="*/ 19 h 60"/>
                <a:gd name="T6" fmla="*/ 19 w 61"/>
                <a:gd name="T7" fmla="*/ 6 h 60"/>
                <a:gd name="T8" fmla="*/ 7 w 61"/>
                <a:gd name="T9" fmla="*/ 4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60">
                  <a:moveTo>
                    <a:pt x="7" y="42"/>
                  </a:moveTo>
                  <a:cubicBezTo>
                    <a:pt x="13" y="55"/>
                    <a:pt x="29" y="60"/>
                    <a:pt x="42" y="54"/>
                  </a:cubicBezTo>
                  <a:cubicBezTo>
                    <a:pt x="55" y="48"/>
                    <a:pt x="61" y="32"/>
                    <a:pt x="55" y="19"/>
                  </a:cubicBezTo>
                  <a:cubicBezTo>
                    <a:pt x="48" y="6"/>
                    <a:pt x="33" y="0"/>
                    <a:pt x="19" y="6"/>
                  </a:cubicBezTo>
                  <a:cubicBezTo>
                    <a:pt x="6" y="13"/>
                    <a:pt x="0" y="28"/>
                    <a:pt x="7" y="42"/>
                  </a:cubicBezTo>
                  <a:close/>
                </a:path>
              </a:pathLst>
            </a:custGeom>
            <a:solidFill>
              <a:srgbClr val="613D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38" name="Freeform 73"/>
            <p:cNvSpPr>
              <a:spLocks/>
            </p:cNvSpPr>
            <p:nvPr userDrawn="1"/>
          </p:nvSpPr>
          <p:spPr bwMode="gray">
            <a:xfrm>
              <a:off x="10537826" y="5837238"/>
              <a:ext cx="109538" cy="109538"/>
            </a:xfrm>
            <a:custGeom>
              <a:avLst/>
              <a:gdLst>
                <a:gd name="T0" fmla="*/ 6 w 61"/>
                <a:gd name="T1" fmla="*/ 42 h 61"/>
                <a:gd name="T2" fmla="*/ 42 w 61"/>
                <a:gd name="T3" fmla="*/ 55 h 61"/>
                <a:gd name="T4" fmla="*/ 54 w 61"/>
                <a:gd name="T5" fmla="*/ 19 h 61"/>
                <a:gd name="T6" fmla="*/ 19 w 61"/>
                <a:gd name="T7" fmla="*/ 7 h 61"/>
                <a:gd name="T8" fmla="*/ 6 w 61"/>
                <a:gd name="T9" fmla="*/ 42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61">
                  <a:moveTo>
                    <a:pt x="6" y="42"/>
                  </a:moveTo>
                  <a:cubicBezTo>
                    <a:pt x="13" y="55"/>
                    <a:pt x="28" y="61"/>
                    <a:pt x="42" y="55"/>
                  </a:cubicBezTo>
                  <a:cubicBezTo>
                    <a:pt x="55" y="48"/>
                    <a:pt x="61" y="33"/>
                    <a:pt x="54" y="19"/>
                  </a:cubicBezTo>
                  <a:cubicBezTo>
                    <a:pt x="48" y="6"/>
                    <a:pt x="32" y="0"/>
                    <a:pt x="19" y="7"/>
                  </a:cubicBezTo>
                  <a:cubicBezTo>
                    <a:pt x="6" y="13"/>
                    <a:pt x="0" y="29"/>
                    <a:pt x="6" y="42"/>
                  </a:cubicBezTo>
                  <a:close/>
                </a:path>
              </a:pathLst>
            </a:custGeom>
            <a:solidFill>
              <a:srgbClr val="613D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39" name="Freeform 74"/>
            <p:cNvSpPr>
              <a:spLocks/>
            </p:cNvSpPr>
            <p:nvPr userDrawn="1"/>
          </p:nvSpPr>
          <p:spPr bwMode="gray">
            <a:xfrm>
              <a:off x="10617201" y="5916613"/>
              <a:ext cx="107950" cy="107950"/>
            </a:xfrm>
            <a:custGeom>
              <a:avLst/>
              <a:gdLst>
                <a:gd name="T0" fmla="*/ 6 w 60"/>
                <a:gd name="T1" fmla="*/ 41 h 60"/>
                <a:gd name="T2" fmla="*/ 41 w 60"/>
                <a:gd name="T3" fmla="*/ 54 h 60"/>
                <a:gd name="T4" fmla="*/ 54 w 60"/>
                <a:gd name="T5" fmla="*/ 19 h 60"/>
                <a:gd name="T6" fmla="*/ 18 w 60"/>
                <a:gd name="T7" fmla="*/ 6 h 60"/>
                <a:gd name="T8" fmla="*/ 6 w 60"/>
                <a:gd name="T9" fmla="*/ 41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60">
                  <a:moveTo>
                    <a:pt x="6" y="41"/>
                  </a:moveTo>
                  <a:cubicBezTo>
                    <a:pt x="12" y="55"/>
                    <a:pt x="28" y="60"/>
                    <a:pt x="41" y="54"/>
                  </a:cubicBezTo>
                  <a:cubicBezTo>
                    <a:pt x="54" y="48"/>
                    <a:pt x="60" y="32"/>
                    <a:pt x="54" y="19"/>
                  </a:cubicBezTo>
                  <a:cubicBezTo>
                    <a:pt x="47" y="5"/>
                    <a:pt x="32" y="0"/>
                    <a:pt x="18" y="6"/>
                  </a:cubicBezTo>
                  <a:cubicBezTo>
                    <a:pt x="5" y="12"/>
                    <a:pt x="0" y="28"/>
                    <a:pt x="6" y="41"/>
                  </a:cubicBezTo>
                  <a:close/>
                </a:path>
              </a:pathLst>
            </a:custGeom>
            <a:solidFill>
              <a:srgbClr val="613D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40" name="Freeform 75"/>
            <p:cNvSpPr>
              <a:spLocks/>
            </p:cNvSpPr>
            <p:nvPr userDrawn="1"/>
          </p:nvSpPr>
          <p:spPr bwMode="gray">
            <a:xfrm>
              <a:off x="9932988" y="4719638"/>
              <a:ext cx="1179513" cy="1587500"/>
            </a:xfrm>
            <a:custGeom>
              <a:avLst/>
              <a:gdLst>
                <a:gd name="T0" fmla="*/ 142 w 743"/>
                <a:gd name="T1" fmla="*/ 0 h 1000"/>
                <a:gd name="T2" fmla="*/ 743 w 743"/>
                <a:gd name="T3" fmla="*/ 907 h 1000"/>
                <a:gd name="T4" fmla="*/ 599 w 743"/>
                <a:gd name="T5" fmla="*/ 1000 h 1000"/>
                <a:gd name="T6" fmla="*/ 0 w 743"/>
                <a:gd name="T7" fmla="*/ 94 h 1000"/>
                <a:gd name="T8" fmla="*/ 142 w 743"/>
                <a:gd name="T9" fmla="*/ 0 h 1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3" h="1000">
                  <a:moveTo>
                    <a:pt x="142" y="0"/>
                  </a:moveTo>
                  <a:lnTo>
                    <a:pt x="743" y="907"/>
                  </a:lnTo>
                  <a:lnTo>
                    <a:pt x="599" y="1000"/>
                  </a:lnTo>
                  <a:lnTo>
                    <a:pt x="0" y="94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D2D2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41" name="Freeform 76"/>
            <p:cNvSpPr>
              <a:spLocks/>
            </p:cNvSpPr>
            <p:nvPr userDrawn="1"/>
          </p:nvSpPr>
          <p:spPr bwMode="gray">
            <a:xfrm>
              <a:off x="10506076" y="5421313"/>
              <a:ext cx="739775" cy="496888"/>
            </a:xfrm>
            <a:custGeom>
              <a:avLst/>
              <a:gdLst>
                <a:gd name="T0" fmla="*/ 23 w 410"/>
                <a:gd name="T1" fmla="*/ 0 h 277"/>
                <a:gd name="T2" fmla="*/ 160 w 410"/>
                <a:gd name="T3" fmla="*/ 20 h 277"/>
                <a:gd name="T4" fmla="*/ 378 w 410"/>
                <a:gd name="T5" fmla="*/ 89 h 277"/>
                <a:gd name="T6" fmla="*/ 332 w 410"/>
                <a:gd name="T7" fmla="*/ 269 h 277"/>
                <a:gd name="T8" fmla="*/ 161 w 410"/>
                <a:gd name="T9" fmla="*/ 101 h 277"/>
                <a:gd name="T10" fmla="*/ 105 w 410"/>
                <a:gd name="T11" fmla="*/ 88 h 277"/>
                <a:gd name="T12" fmla="*/ 23 w 410"/>
                <a:gd name="T13" fmla="*/ 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0" h="277">
                  <a:moveTo>
                    <a:pt x="23" y="0"/>
                  </a:moveTo>
                  <a:cubicBezTo>
                    <a:pt x="101" y="20"/>
                    <a:pt x="160" y="20"/>
                    <a:pt x="160" y="20"/>
                  </a:cubicBezTo>
                  <a:cubicBezTo>
                    <a:pt x="378" y="89"/>
                    <a:pt x="378" y="89"/>
                    <a:pt x="378" y="89"/>
                  </a:cubicBezTo>
                  <a:cubicBezTo>
                    <a:pt x="378" y="89"/>
                    <a:pt x="410" y="277"/>
                    <a:pt x="332" y="269"/>
                  </a:cubicBezTo>
                  <a:cubicBezTo>
                    <a:pt x="254" y="260"/>
                    <a:pt x="161" y="101"/>
                    <a:pt x="161" y="101"/>
                  </a:cubicBezTo>
                  <a:cubicBezTo>
                    <a:pt x="161" y="101"/>
                    <a:pt x="130" y="88"/>
                    <a:pt x="105" y="88"/>
                  </a:cubicBezTo>
                  <a:cubicBezTo>
                    <a:pt x="36" y="96"/>
                    <a:pt x="0" y="30"/>
                    <a:pt x="23" y="0"/>
                  </a:cubicBezTo>
                  <a:close/>
                </a:path>
              </a:pathLst>
            </a:custGeom>
            <a:solidFill>
              <a:srgbClr val="613D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42" name="Freeform 77"/>
            <p:cNvSpPr>
              <a:spLocks/>
            </p:cNvSpPr>
            <p:nvPr userDrawn="1"/>
          </p:nvSpPr>
          <p:spPr bwMode="gray">
            <a:xfrm>
              <a:off x="10795001" y="5457825"/>
              <a:ext cx="825500" cy="633413"/>
            </a:xfrm>
            <a:custGeom>
              <a:avLst/>
              <a:gdLst>
                <a:gd name="T0" fmla="*/ 520 w 520"/>
                <a:gd name="T1" fmla="*/ 160 h 399"/>
                <a:gd name="T2" fmla="*/ 0 w 520"/>
                <a:gd name="T3" fmla="*/ 0 h 399"/>
                <a:gd name="T4" fmla="*/ 186 w 520"/>
                <a:gd name="T5" fmla="*/ 279 h 399"/>
                <a:gd name="T6" fmla="*/ 495 w 520"/>
                <a:gd name="T7" fmla="*/ 399 h 399"/>
                <a:gd name="T8" fmla="*/ 520 w 520"/>
                <a:gd name="T9" fmla="*/ 160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0" h="399">
                  <a:moveTo>
                    <a:pt x="520" y="160"/>
                  </a:moveTo>
                  <a:lnTo>
                    <a:pt x="0" y="0"/>
                  </a:lnTo>
                  <a:lnTo>
                    <a:pt x="186" y="279"/>
                  </a:lnTo>
                  <a:lnTo>
                    <a:pt x="495" y="399"/>
                  </a:lnTo>
                  <a:lnTo>
                    <a:pt x="520" y="160"/>
                  </a:lnTo>
                  <a:close/>
                </a:path>
              </a:pathLst>
            </a:custGeom>
            <a:solidFill>
              <a:srgbClr val="613D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43" name="Freeform 78"/>
            <p:cNvSpPr>
              <a:spLocks/>
            </p:cNvSpPr>
            <p:nvPr userDrawn="1"/>
          </p:nvSpPr>
          <p:spPr bwMode="gray">
            <a:xfrm>
              <a:off x="10795001" y="5457825"/>
              <a:ext cx="825500" cy="633413"/>
            </a:xfrm>
            <a:custGeom>
              <a:avLst/>
              <a:gdLst>
                <a:gd name="T0" fmla="*/ 520 w 520"/>
                <a:gd name="T1" fmla="*/ 160 h 399"/>
                <a:gd name="T2" fmla="*/ 0 w 520"/>
                <a:gd name="T3" fmla="*/ 0 h 399"/>
                <a:gd name="T4" fmla="*/ 186 w 520"/>
                <a:gd name="T5" fmla="*/ 279 h 399"/>
                <a:gd name="T6" fmla="*/ 495 w 520"/>
                <a:gd name="T7" fmla="*/ 399 h 399"/>
                <a:gd name="T8" fmla="*/ 520 w 520"/>
                <a:gd name="T9" fmla="*/ 160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0" h="399">
                  <a:moveTo>
                    <a:pt x="520" y="160"/>
                  </a:moveTo>
                  <a:lnTo>
                    <a:pt x="0" y="0"/>
                  </a:lnTo>
                  <a:lnTo>
                    <a:pt x="186" y="279"/>
                  </a:lnTo>
                  <a:lnTo>
                    <a:pt x="495" y="399"/>
                  </a:lnTo>
                  <a:lnTo>
                    <a:pt x="520" y="16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44" name="Freeform 79"/>
            <p:cNvSpPr>
              <a:spLocks/>
            </p:cNvSpPr>
            <p:nvPr userDrawn="1"/>
          </p:nvSpPr>
          <p:spPr bwMode="gray">
            <a:xfrm>
              <a:off x="11279191" y="5591948"/>
              <a:ext cx="409572" cy="582655"/>
            </a:xfrm>
            <a:custGeom>
              <a:avLst/>
              <a:gdLst>
                <a:gd name="T0" fmla="*/ 232 w 232"/>
                <a:gd name="T1" fmla="*/ 67 h 354"/>
                <a:gd name="T2" fmla="*/ 32 w 232"/>
                <a:gd name="T3" fmla="*/ 0 h 354"/>
                <a:gd name="T4" fmla="*/ 0 w 232"/>
                <a:gd name="T5" fmla="*/ 257 h 354"/>
                <a:gd name="T6" fmla="*/ 232 w 232"/>
                <a:gd name="T7" fmla="*/ 354 h 354"/>
                <a:gd name="T8" fmla="*/ 232 w 232"/>
                <a:gd name="T9" fmla="*/ 67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354">
                  <a:moveTo>
                    <a:pt x="232" y="67"/>
                  </a:moveTo>
                  <a:lnTo>
                    <a:pt x="32" y="0"/>
                  </a:lnTo>
                  <a:lnTo>
                    <a:pt x="0" y="257"/>
                  </a:lnTo>
                  <a:lnTo>
                    <a:pt x="232" y="354"/>
                  </a:lnTo>
                  <a:lnTo>
                    <a:pt x="232" y="67"/>
                  </a:lnTo>
                  <a:close/>
                </a:path>
              </a:pathLst>
            </a:custGeom>
            <a:solidFill>
              <a:srgbClr val="107C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45" name="Freeform 80"/>
            <p:cNvSpPr>
              <a:spLocks/>
            </p:cNvSpPr>
            <p:nvPr userDrawn="1"/>
          </p:nvSpPr>
          <p:spPr bwMode="gray">
            <a:xfrm>
              <a:off x="11291888" y="5602288"/>
              <a:ext cx="368300" cy="561975"/>
            </a:xfrm>
            <a:custGeom>
              <a:avLst/>
              <a:gdLst>
                <a:gd name="T0" fmla="*/ 232 w 232"/>
                <a:gd name="T1" fmla="*/ 67 h 354"/>
                <a:gd name="T2" fmla="*/ 32 w 232"/>
                <a:gd name="T3" fmla="*/ 0 h 354"/>
                <a:gd name="T4" fmla="*/ 0 w 232"/>
                <a:gd name="T5" fmla="*/ 257 h 354"/>
                <a:gd name="T6" fmla="*/ 232 w 232"/>
                <a:gd name="T7" fmla="*/ 354 h 354"/>
                <a:gd name="T8" fmla="*/ 232 w 232"/>
                <a:gd name="T9" fmla="*/ 67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354">
                  <a:moveTo>
                    <a:pt x="232" y="67"/>
                  </a:moveTo>
                  <a:lnTo>
                    <a:pt x="32" y="0"/>
                  </a:lnTo>
                  <a:lnTo>
                    <a:pt x="0" y="257"/>
                  </a:lnTo>
                  <a:lnTo>
                    <a:pt x="232" y="354"/>
                  </a:lnTo>
                  <a:lnTo>
                    <a:pt x="232" y="6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46" name="Freeform 81"/>
            <p:cNvSpPr>
              <a:spLocks/>
            </p:cNvSpPr>
            <p:nvPr userDrawn="1"/>
          </p:nvSpPr>
          <p:spPr bwMode="gray">
            <a:xfrm>
              <a:off x="11291888" y="5980113"/>
              <a:ext cx="4763" cy="30163"/>
            </a:xfrm>
            <a:custGeom>
              <a:avLst/>
              <a:gdLst>
                <a:gd name="T0" fmla="*/ 3 w 3"/>
                <a:gd name="T1" fmla="*/ 0 h 19"/>
                <a:gd name="T2" fmla="*/ 0 w 3"/>
                <a:gd name="T3" fmla="*/ 19 h 19"/>
                <a:gd name="T4" fmla="*/ 3 w 3"/>
                <a:gd name="T5" fmla="*/ 0 h 19"/>
                <a:gd name="T6" fmla="*/ 3 w 3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9">
                  <a:moveTo>
                    <a:pt x="3" y="0"/>
                  </a:moveTo>
                  <a:lnTo>
                    <a:pt x="0" y="19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3291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47" name="Freeform 82"/>
            <p:cNvSpPr>
              <a:spLocks/>
            </p:cNvSpPr>
            <p:nvPr userDrawn="1"/>
          </p:nvSpPr>
          <p:spPr bwMode="gray">
            <a:xfrm>
              <a:off x="11291888" y="5980113"/>
              <a:ext cx="4763" cy="30163"/>
            </a:xfrm>
            <a:custGeom>
              <a:avLst/>
              <a:gdLst>
                <a:gd name="T0" fmla="*/ 3 w 3"/>
                <a:gd name="T1" fmla="*/ 0 h 19"/>
                <a:gd name="T2" fmla="*/ 0 w 3"/>
                <a:gd name="T3" fmla="*/ 19 h 19"/>
                <a:gd name="T4" fmla="*/ 3 w 3"/>
                <a:gd name="T5" fmla="*/ 0 h 19"/>
                <a:gd name="T6" fmla="*/ 3 w 3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9">
                  <a:moveTo>
                    <a:pt x="3" y="0"/>
                  </a:moveTo>
                  <a:lnTo>
                    <a:pt x="0" y="19"/>
                  </a:lnTo>
                  <a:lnTo>
                    <a:pt x="3" y="0"/>
                  </a:ln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48" name="Freeform 83"/>
            <p:cNvSpPr>
              <a:spLocks/>
            </p:cNvSpPr>
            <p:nvPr userDrawn="1"/>
          </p:nvSpPr>
          <p:spPr bwMode="gray">
            <a:xfrm>
              <a:off x="11296651" y="5905500"/>
              <a:ext cx="7938" cy="74613"/>
            </a:xfrm>
            <a:custGeom>
              <a:avLst/>
              <a:gdLst>
                <a:gd name="T0" fmla="*/ 5 w 5"/>
                <a:gd name="T1" fmla="*/ 0 h 47"/>
                <a:gd name="T2" fmla="*/ 0 w 5"/>
                <a:gd name="T3" fmla="*/ 47 h 47"/>
                <a:gd name="T4" fmla="*/ 0 w 5"/>
                <a:gd name="T5" fmla="*/ 47 h 47"/>
                <a:gd name="T6" fmla="*/ 5 w 5"/>
                <a:gd name="T7" fmla="*/ 0 h 47"/>
                <a:gd name="T8" fmla="*/ 5 w 5"/>
                <a:gd name="T9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7">
                  <a:moveTo>
                    <a:pt x="5" y="0"/>
                  </a:moveTo>
                  <a:lnTo>
                    <a:pt x="0" y="47"/>
                  </a:lnTo>
                  <a:lnTo>
                    <a:pt x="0" y="47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5737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49" name="Freeform 84"/>
            <p:cNvSpPr>
              <a:spLocks/>
            </p:cNvSpPr>
            <p:nvPr userDrawn="1"/>
          </p:nvSpPr>
          <p:spPr bwMode="gray">
            <a:xfrm>
              <a:off x="11296651" y="5905500"/>
              <a:ext cx="7938" cy="74613"/>
            </a:xfrm>
            <a:custGeom>
              <a:avLst/>
              <a:gdLst>
                <a:gd name="T0" fmla="*/ 5 w 5"/>
                <a:gd name="T1" fmla="*/ 0 h 47"/>
                <a:gd name="T2" fmla="*/ 0 w 5"/>
                <a:gd name="T3" fmla="*/ 47 h 47"/>
                <a:gd name="T4" fmla="*/ 0 w 5"/>
                <a:gd name="T5" fmla="*/ 47 h 47"/>
                <a:gd name="T6" fmla="*/ 5 w 5"/>
                <a:gd name="T7" fmla="*/ 0 h 47"/>
                <a:gd name="T8" fmla="*/ 5 w 5"/>
                <a:gd name="T9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7">
                  <a:moveTo>
                    <a:pt x="5" y="0"/>
                  </a:moveTo>
                  <a:lnTo>
                    <a:pt x="0" y="47"/>
                  </a:lnTo>
                  <a:lnTo>
                    <a:pt x="0" y="47"/>
                  </a:lnTo>
                  <a:lnTo>
                    <a:pt x="5" y="0"/>
                  </a:lnTo>
                  <a:lnTo>
                    <a:pt x="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50" name="Freeform 85"/>
            <p:cNvSpPr>
              <a:spLocks/>
            </p:cNvSpPr>
            <p:nvPr userDrawn="1"/>
          </p:nvSpPr>
          <p:spPr bwMode="gray">
            <a:xfrm>
              <a:off x="11294610" y="5905501"/>
              <a:ext cx="362859" cy="258762"/>
            </a:xfrm>
            <a:custGeom>
              <a:avLst/>
              <a:gdLst>
                <a:gd name="T0" fmla="*/ 8 w 232"/>
                <a:gd name="T1" fmla="*/ 0 h 163"/>
                <a:gd name="T2" fmla="*/ 3 w 232"/>
                <a:gd name="T3" fmla="*/ 47 h 163"/>
                <a:gd name="T4" fmla="*/ 0 w 232"/>
                <a:gd name="T5" fmla="*/ 66 h 163"/>
                <a:gd name="T6" fmla="*/ 232 w 232"/>
                <a:gd name="T7" fmla="*/ 163 h 163"/>
                <a:gd name="T8" fmla="*/ 232 w 232"/>
                <a:gd name="T9" fmla="*/ 93 h 163"/>
                <a:gd name="T10" fmla="*/ 8 w 232"/>
                <a:gd name="T11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2" h="163">
                  <a:moveTo>
                    <a:pt x="8" y="0"/>
                  </a:moveTo>
                  <a:lnTo>
                    <a:pt x="3" y="47"/>
                  </a:lnTo>
                  <a:lnTo>
                    <a:pt x="0" y="66"/>
                  </a:lnTo>
                  <a:lnTo>
                    <a:pt x="232" y="163"/>
                  </a:lnTo>
                  <a:lnTo>
                    <a:pt x="232" y="93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E6F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51" name="Freeform 86"/>
            <p:cNvSpPr>
              <a:spLocks/>
            </p:cNvSpPr>
            <p:nvPr userDrawn="1"/>
          </p:nvSpPr>
          <p:spPr bwMode="gray">
            <a:xfrm>
              <a:off x="11291888" y="5905500"/>
              <a:ext cx="368300" cy="258763"/>
            </a:xfrm>
            <a:custGeom>
              <a:avLst/>
              <a:gdLst>
                <a:gd name="T0" fmla="*/ 8 w 232"/>
                <a:gd name="T1" fmla="*/ 0 h 163"/>
                <a:gd name="T2" fmla="*/ 3 w 232"/>
                <a:gd name="T3" fmla="*/ 47 h 163"/>
                <a:gd name="T4" fmla="*/ 0 w 232"/>
                <a:gd name="T5" fmla="*/ 66 h 163"/>
                <a:gd name="T6" fmla="*/ 232 w 232"/>
                <a:gd name="T7" fmla="*/ 163 h 163"/>
                <a:gd name="T8" fmla="*/ 232 w 232"/>
                <a:gd name="T9" fmla="*/ 93 h 163"/>
                <a:gd name="T10" fmla="*/ 8 w 232"/>
                <a:gd name="T11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2" h="163">
                  <a:moveTo>
                    <a:pt x="8" y="0"/>
                  </a:moveTo>
                  <a:lnTo>
                    <a:pt x="3" y="47"/>
                  </a:lnTo>
                  <a:lnTo>
                    <a:pt x="0" y="66"/>
                  </a:lnTo>
                  <a:lnTo>
                    <a:pt x="232" y="163"/>
                  </a:lnTo>
                  <a:lnTo>
                    <a:pt x="232" y="93"/>
                  </a:lnTo>
                  <a:lnTo>
                    <a:pt x="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52" name="Freeform 87"/>
            <p:cNvSpPr>
              <a:spLocks/>
            </p:cNvSpPr>
            <p:nvPr userDrawn="1"/>
          </p:nvSpPr>
          <p:spPr bwMode="gray">
            <a:xfrm>
              <a:off x="9963151" y="3878263"/>
              <a:ext cx="217488" cy="387350"/>
            </a:xfrm>
            <a:custGeom>
              <a:avLst/>
              <a:gdLst>
                <a:gd name="T0" fmla="*/ 120 w 120"/>
                <a:gd name="T1" fmla="*/ 186 h 215"/>
                <a:gd name="T2" fmla="*/ 105 w 120"/>
                <a:gd name="T3" fmla="*/ 0 h 215"/>
                <a:gd name="T4" fmla="*/ 0 w 120"/>
                <a:gd name="T5" fmla="*/ 81 h 215"/>
                <a:gd name="T6" fmla="*/ 17 w 120"/>
                <a:gd name="T7" fmla="*/ 215 h 215"/>
                <a:gd name="T8" fmla="*/ 120 w 120"/>
                <a:gd name="T9" fmla="*/ 186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215">
                  <a:moveTo>
                    <a:pt x="120" y="186"/>
                  </a:moveTo>
                  <a:cubicBezTo>
                    <a:pt x="120" y="186"/>
                    <a:pt x="64" y="85"/>
                    <a:pt x="105" y="0"/>
                  </a:cubicBezTo>
                  <a:cubicBezTo>
                    <a:pt x="4" y="67"/>
                    <a:pt x="0" y="81"/>
                    <a:pt x="0" y="81"/>
                  </a:cubicBezTo>
                  <a:cubicBezTo>
                    <a:pt x="17" y="215"/>
                    <a:pt x="17" y="215"/>
                    <a:pt x="17" y="215"/>
                  </a:cubicBezTo>
                  <a:lnTo>
                    <a:pt x="120" y="186"/>
                  </a:lnTo>
                  <a:close/>
                </a:path>
              </a:pathLst>
            </a:custGeom>
            <a:solidFill>
              <a:srgbClr val="F8D5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53" name="Freeform 88"/>
            <p:cNvSpPr>
              <a:spLocks/>
            </p:cNvSpPr>
            <p:nvPr userDrawn="1"/>
          </p:nvSpPr>
          <p:spPr bwMode="gray">
            <a:xfrm>
              <a:off x="9963151" y="3878263"/>
              <a:ext cx="217488" cy="387350"/>
            </a:xfrm>
            <a:custGeom>
              <a:avLst/>
              <a:gdLst>
                <a:gd name="T0" fmla="*/ 120 w 120"/>
                <a:gd name="T1" fmla="*/ 186 h 215"/>
                <a:gd name="T2" fmla="*/ 105 w 120"/>
                <a:gd name="T3" fmla="*/ 0 h 215"/>
                <a:gd name="T4" fmla="*/ 0 w 120"/>
                <a:gd name="T5" fmla="*/ 81 h 215"/>
                <a:gd name="T6" fmla="*/ 17 w 120"/>
                <a:gd name="T7" fmla="*/ 215 h 215"/>
                <a:gd name="T8" fmla="*/ 120 w 120"/>
                <a:gd name="T9" fmla="*/ 186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215">
                  <a:moveTo>
                    <a:pt x="120" y="186"/>
                  </a:moveTo>
                  <a:cubicBezTo>
                    <a:pt x="120" y="186"/>
                    <a:pt x="64" y="85"/>
                    <a:pt x="105" y="0"/>
                  </a:cubicBezTo>
                  <a:cubicBezTo>
                    <a:pt x="4" y="67"/>
                    <a:pt x="0" y="81"/>
                    <a:pt x="0" y="81"/>
                  </a:cubicBezTo>
                  <a:cubicBezTo>
                    <a:pt x="17" y="215"/>
                    <a:pt x="17" y="215"/>
                    <a:pt x="17" y="215"/>
                  </a:cubicBezTo>
                  <a:lnTo>
                    <a:pt x="120" y="186"/>
                  </a:lnTo>
                  <a:close/>
                </a:path>
              </a:pathLst>
            </a:custGeom>
            <a:solidFill>
              <a:srgbClr val="DEB6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54" name="Freeform 89"/>
            <p:cNvSpPr>
              <a:spLocks/>
            </p:cNvSpPr>
            <p:nvPr userDrawn="1"/>
          </p:nvSpPr>
          <p:spPr bwMode="gray">
            <a:xfrm>
              <a:off x="9871076" y="3697288"/>
              <a:ext cx="849313" cy="573088"/>
            </a:xfrm>
            <a:custGeom>
              <a:avLst/>
              <a:gdLst>
                <a:gd name="T0" fmla="*/ 0 w 470"/>
                <a:gd name="T1" fmla="*/ 134 h 319"/>
                <a:gd name="T2" fmla="*/ 42 w 470"/>
                <a:gd name="T3" fmla="*/ 197 h 319"/>
                <a:gd name="T4" fmla="*/ 147 w 470"/>
                <a:gd name="T5" fmla="*/ 123 h 319"/>
                <a:gd name="T6" fmla="*/ 221 w 470"/>
                <a:gd name="T7" fmla="*/ 270 h 319"/>
                <a:gd name="T8" fmla="*/ 300 w 470"/>
                <a:gd name="T9" fmla="*/ 319 h 319"/>
                <a:gd name="T10" fmla="*/ 427 w 470"/>
                <a:gd name="T11" fmla="*/ 174 h 319"/>
                <a:gd name="T12" fmla="*/ 470 w 470"/>
                <a:gd name="T13" fmla="*/ 171 h 319"/>
                <a:gd name="T14" fmla="*/ 468 w 470"/>
                <a:gd name="T15" fmla="*/ 2 h 319"/>
                <a:gd name="T16" fmla="*/ 312 w 470"/>
                <a:gd name="T17" fmla="*/ 30 h 319"/>
                <a:gd name="T18" fmla="*/ 127 w 470"/>
                <a:gd name="T19" fmla="*/ 20 h 319"/>
                <a:gd name="T20" fmla="*/ 0 w 470"/>
                <a:gd name="T21" fmla="*/ 134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0" h="319">
                  <a:moveTo>
                    <a:pt x="0" y="134"/>
                  </a:moveTo>
                  <a:cubicBezTo>
                    <a:pt x="0" y="134"/>
                    <a:pt x="13" y="192"/>
                    <a:pt x="42" y="197"/>
                  </a:cubicBezTo>
                  <a:cubicBezTo>
                    <a:pt x="68" y="201"/>
                    <a:pt x="146" y="130"/>
                    <a:pt x="147" y="123"/>
                  </a:cubicBezTo>
                  <a:cubicBezTo>
                    <a:pt x="261" y="161"/>
                    <a:pt x="221" y="270"/>
                    <a:pt x="221" y="270"/>
                  </a:cubicBezTo>
                  <a:cubicBezTo>
                    <a:pt x="221" y="270"/>
                    <a:pt x="227" y="279"/>
                    <a:pt x="300" y="319"/>
                  </a:cubicBezTo>
                  <a:cubicBezTo>
                    <a:pt x="440" y="276"/>
                    <a:pt x="427" y="174"/>
                    <a:pt x="427" y="174"/>
                  </a:cubicBezTo>
                  <a:cubicBezTo>
                    <a:pt x="470" y="171"/>
                    <a:pt x="470" y="171"/>
                    <a:pt x="470" y="171"/>
                  </a:cubicBezTo>
                  <a:cubicBezTo>
                    <a:pt x="468" y="2"/>
                    <a:pt x="468" y="2"/>
                    <a:pt x="468" y="2"/>
                  </a:cubicBezTo>
                  <a:cubicBezTo>
                    <a:pt x="312" y="30"/>
                    <a:pt x="312" y="30"/>
                    <a:pt x="312" y="30"/>
                  </a:cubicBezTo>
                  <a:cubicBezTo>
                    <a:pt x="312" y="30"/>
                    <a:pt x="145" y="0"/>
                    <a:pt x="127" y="20"/>
                  </a:cubicBezTo>
                  <a:cubicBezTo>
                    <a:pt x="116" y="33"/>
                    <a:pt x="0" y="134"/>
                    <a:pt x="0" y="134"/>
                  </a:cubicBezTo>
                  <a:close/>
                </a:path>
              </a:pathLst>
            </a:custGeom>
            <a:solidFill>
              <a:srgbClr val="F6CA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55" name="Freeform 90"/>
            <p:cNvSpPr>
              <a:spLocks/>
            </p:cNvSpPr>
            <p:nvPr userDrawn="1"/>
          </p:nvSpPr>
          <p:spPr bwMode="gray">
            <a:xfrm>
              <a:off x="10674351" y="3640138"/>
              <a:ext cx="192088" cy="387350"/>
            </a:xfrm>
            <a:custGeom>
              <a:avLst/>
              <a:gdLst>
                <a:gd name="T0" fmla="*/ 0 w 121"/>
                <a:gd name="T1" fmla="*/ 15 h 244"/>
                <a:gd name="T2" fmla="*/ 12 w 121"/>
                <a:gd name="T3" fmla="*/ 244 h 244"/>
                <a:gd name="T4" fmla="*/ 121 w 121"/>
                <a:gd name="T5" fmla="*/ 240 h 244"/>
                <a:gd name="T6" fmla="*/ 110 w 121"/>
                <a:gd name="T7" fmla="*/ 0 h 244"/>
                <a:gd name="T8" fmla="*/ 0 w 121"/>
                <a:gd name="T9" fmla="*/ 15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44">
                  <a:moveTo>
                    <a:pt x="0" y="15"/>
                  </a:moveTo>
                  <a:lnTo>
                    <a:pt x="12" y="244"/>
                  </a:lnTo>
                  <a:lnTo>
                    <a:pt x="121" y="240"/>
                  </a:lnTo>
                  <a:lnTo>
                    <a:pt x="110" y="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56" name="Freeform 91"/>
            <p:cNvSpPr>
              <a:spLocks/>
            </p:cNvSpPr>
            <p:nvPr userDrawn="1"/>
          </p:nvSpPr>
          <p:spPr bwMode="gray">
            <a:xfrm>
              <a:off x="10674351" y="3640138"/>
              <a:ext cx="192088" cy="387350"/>
            </a:xfrm>
            <a:custGeom>
              <a:avLst/>
              <a:gdLst>
                <a:gd name="T0" fmla="*/ 0 w 121"/>
                <a:gd name="T1" fmla="*/ 15 h 244"/>
                <a:gd name="T2" fmla="*/ 12 w 121"/>
                <a:gd name="T3" fmla="*/ 244 h 244"/>
                <a:gd name="T4" fmla="*/ 121 w 121"/>
                <a:gd name="T5" fmla="*/ 240 h 244"/>
                <a:gd name="T6" fmla="*/ 110 w 121"/>
                <a:gd name="T7" fmla="*/ 0 h 244"/>
                <a:gd name="T8" fmla="*/ 0 w 121"/>
                <a:gd name="T9" fmla="*/ 15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44">
                  <a:moveTo>
                    <a:pt x="0" y="15"/>
                  </a:moveTo>
                  <a:lnTo>
                    <a:pt x="12" y="244"/>
                  </a:lnTo>
                  <a:lnTo>
                    <a:pt x="121" y="240"/>
                  </a:lnTo>
                  <a:lnTo>
                    <a:pt x="110" y="0"/>
                  </a:lnTo>
                  <a:lnTo>
                    <a:pt x="0" y="1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57" name="Freeform 92"/>
            <p:cNvSpPr>
              <a:spLocks/>
            </p:cNvSpPr>
            <p:nvPr userDrawn="1"/>
          </p:nvSpPr>
          <p:spPr bwMode="gray">
            <a:xfrm>
              <a:off x="10188576" y="3733800"/>
              <a:ext cx="176213" cy="254000"/>
            </a:xfrm>
            <a:custGeom>
              <a:avLst/>
              <a:gdLst>
                <a:gd name="T0" fmla="*/ 31 w 97"/>
                <a:gd name="T1" fmla="*/ 142 h 142"/>
                <a:gd name="T2" fmla="*/ 97 w 97"/>
                <a:gd name="T3" fmla="*/ 4 h 142"/>
                <a:gd name="T4" fmla="*/ 72 w 97"/>
                <a:gd name="T5" fmla="*/ 0 h 142"/>
                <a:gd name="T6" fmla="*/ 3 w 97"/>
                <a:gd name="T7" fmla="*/ 118 h 142"/>
                <a:gd name="T8" fmla="*/ 31 w 97"/>
                <a:gd name="T9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142">
                  <a:moveTo>
                    <a:pt x="31" y="142"/>
                  </a:moveTo>
                  <a:cubicBezTo>
                    <a:pt x="97" y="4"/>
                    <a:pt x="97" y="4"/>
                    <a:pt x="97" y="4"/>
                  </a:cubicBezTo>
                  <a:cubicBezTo>
                    <a:pt x="90" y="2"/>
                    <a:pt x="81" y="1"/>
                    <a:pt x="72" y="0"/>
                  </a:cubicBezTo>
                  <a:cubicBezTo>
                    <a:pt x="72" y="0"/>
                    <a:pt x="0" y="115"/>
                    <a:pt x="3" y="118"/>
                  </a:cubicBezTo>
                  <a:cubicBezTo>
                    <a:pt x="15" y="125"/>
                    <a:pt x="24" y="134"/>
                    <a:pt x="31" y="142"/>
                  </a:cubicBezTo>
                  <a:close/>
                </a:path>
              </a:pathLst>
            </a:custGeom>
            <a:solidFill>
              <a:srgbClr val="DEB6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58" name="Freeform 93"/>
            <p:cNvSpPr>
              <a:spLocks/>
            </p:cNvSpPr>
            <p:nvPr userDrawn="1"/>
          </p:nvSpPr>
          <p:spPr bwMode="gray">
            <a:xfrm>
              <a:off x="9872663" y="3540125"/>
              <a:ext cx="468313" cy="830263"/>
            </a:xfrm>
            <a:custGeom>
              <a:avLst/>
              <a:gdLst>
                <a:gd name="T0" fmla="*/ 277 w 295"/>
                <a:gd name="T1" fmla="*/ 0 h 523"/>
                <a:gd name="T2" fmla="*/ 0 w 295"/>
                <a:gd name="T3" fmla="*/ 513 h 523"/>
                <a:gd name="T4" fmla="*/ 19 w 295"/>
                <a:gd name="T5" fmla="*/ 523 h 523"/>
                <a:gd name="T6" fmla="*/ 295 w 295"/>
                <a:gd name="T7" fmla="*/ 10 h 523"/>
                <a:gd name="T8" fmla="*/ 277 w 295"/>
                <a:gd name="T9" fmla="*/ 0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5" h="523">
                  <a:moveTo>
                    <a:pt x="277" y="0"/>
                  </a:moveTo>
                  <a:lnTo>
                    <a:pt x="0" y="513"/>
                  </a:lnTo>
                  <a:lnTo>
                    <a:pt x="19" y="523"/>
                  </a:lnTo>
                  <a:lnTo>
                    <a:pt x="295" y="10"/>
                  </a:lnTo>
                  <a:lnTo>
                    <a:pt x="277" y="0"/>
                  </a:lnTo>
                  <a:close/>
                </a:path>
              </a:pathLst>
            </a:custGeom>
            <a:solidFill>
              <a:srgbClr val="5C00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59" name="Freeform 94"/>
            <p:cNvSpPr>
              <a:spLocks/>
            </p:cNvSpPr>
            <p:nvPr userDrawn="1"/>
          </p:nvSpPr>
          <p:spPr bwMode="gray">
            <a:xfrm>
              <a:off x="9872663" y="3540125"/>
              <a:ext cx="525463" cy="860425"/>
            </a:xfrm>
            <a:custGeom>
              <a:avLst/>
              <a:gdLst>
                <a:gd name="T0" fmla="*/ 331 w 331"/>
                <a:gd name="T1" fmla="*/ 29 h 542"/>
                <a:gd name="T2" fmla="*/ 295 w 331"/>
                <a:gd name="T3" fmla="*/ 10 h 542"/>
                <a:gd name="T4" fmla="*/ 277 w 331"/>
                <a:gd name="T5" fmla="*/ 0 h 542"/>
                <a:gd name="T6" fmla="*/ 0 w 331"/>
                <a:gd name="T7" fmla="*/ 513 h 542"/>
                <a:gd name="T8" fmla="*/ 19 w 331"/>
                <a:gd name="T9" fmla="*/ 523 h 542"/>
                <a:gd name="T10" fmla="*/ 55 w 331"/>
                <a:gd name="T11" fmla="*/ 542 h 542"/>
                <a:gd name="T12" fmla="*/ 331 w 331"/>
                <a:gd name="T13" fmla="*/ 29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1" h="542">
                  <a:moveTo>
                    <a:pt x="331" y="29"/>
                  </a:moveTo>
                  <a:lnTo>
                    <a:pt x="295" y="10"/>
                  </a:lnTo>
                  <a:lnTo>
                    <a:pt x="277" y="0"/>
                  </a:lnTo>
                  <a:lnTo>
                    <a:pt x="0" y="513"/>
                  </a:lnTo>
                  <a:lnTo>
                    <a:pt x="19" y="523"/>
                  </a:lnTo>
                  <a:lnTo>
                    <a:pt x="55" y="542"/>
                  </a:lnTo>
                  <a:lnTo>
                    <a:pt x="331" y="29"/>
                  </a:lnTo>
                  <a:close/>
                </a:path>
              </a:pathLst>
            </a:custGeom>
            <a:solidFill>
              <a:srgbClr val="107C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60" name="Freeform 95"/>
            <p:cNvSpPr>
              <a:spLocks/>
            </p:cNvSpPr>
            <p:nvPr userDrawn="1"/>
          </p:nvSpPr>
          <p:spPr bwMode="gray">
            <a:xfrm>
              <a:off x="9869488" y="4354513"/>
              <a:ext cx="90488" cy="111125"/>
            </a:xfrm>
            <a:custGeom>
              <a:avLst/>
              <a:gdLst>
                <a:gd name="T0" fmla="*/ 2 w 57"/>
                <a:gd name="T1" fmla="*/ 0 h 70"/>
                <a:gd name="T2" fmla="*/ 0 w 57"/>
                <a:gd name="T3" fmla="*/ 70 h 70"/>
                <a:gd name="T4" fmla="*/ 57 w 57"/>
                <a:gd name="T5" fmla="*/ 29 h 70"/>
                <a:gd name="T6" fmla="*/ 2 w 57"/>
                <a:gd name="T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" h="70">
                  <a:moveTo>
                    <a:pt x="2" y="0"/>
                  </a:moveTo>
                  <a:lnTo>
                    <a:pt x="0" y="70"/>
                  </a:lnTo>
                  <a:lnTo>
                    <a:pt x="57" y="29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61" name="Freeform 96"/>
            <p:cNvSpPr>
              <a:spLocks/>
            </p:cNvSpPr>
            <p:nvPr userDrawn="1"/>
          </p:nvSpPr>
          <p:spPr bwMode="gray">
            <a:xfrm>
              <a:off x="9869488" y="4410075"/>
              <a:ext cx="46038" cy="55563"/>
            </a:xfrm>
            <a:custGeom>
              <a:avLst/>
              <a:gdLst>
                <a:gd name="T0" fmla="*/ 29 w 29"/>
                <a:gd name="T1" fmla="*/ 15 h 35"/>
                <a:gd name="T2" fmla="*/ 0 w 29"/>
                <a:gd name="T3" fmla="*/ 35 h 35"/>
                <a:gd name="T4" fmla="*/ 1 w 29"/>
                <a:gd name="T5" fmla="*/ 0 h 35"/>
                <a:gd name="T6" fmla="*/ 29 w 29"/>
                <a:gd name="T7" fmla="*/ 1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35">
                  <a:moveTo>
                    <a:pt x="29" y="15"/>
                  </a:moveTo>
                  <a:lnTo>
                    <a:pt x="0" y="35"/>
                  </a:lnTo>
                  <a:lnTo>
                    <a:pt x="1" y="0"/>
                  </a:lnTo>
                  <a:lnTo>
                    <a:pt x="29" y="15"/>
                  </a:lnTo>
                  <a:close/>
                </a:path>
              </a:pathLst>
            </a:custGeom>
            <a:solidFill>
              <a:srgbClr val="798C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62" name="Freeform 97"/>
            <p:cNvSpPr>
              <a:spLocks/>
            </p:cNvSpPr>
            <p:nvPr userDrawn="1"/>
          </p:nvSpPr>
          <p:spPr bwMode="gray">
            <a:xfrm>
              <a:off x="10340976" y="3521075"/>
              <a:ext cx="76200" cy="65088"/>
            </a:xfrm>
            <a:custGeom>
              <a:avLst/>
              <a:gdLst>
                <a:gd name="T0" fmla="*/ 13 w 48"/>
                <a:gd name="T1" fmla="*/ 0 h 41"/>
                <a:gd name="T2" fmla="*/ 0 w 48"/>
                <a:gd name="T3" fmla="*/ 22 h 41"/>
                <a:gd name="T4" fmla="*/ 36 w 48"/>
                <a:gd name="T5" fmla="*/ 41 h 41"/>
                <a:gd name="T6" fmla="*/ 48 w 48"/>
                <a:gd name="T7" fmla="*/ 19 h 41"/>
                <a:gd name="T8" fmla="*/ 13 w 48"/>
                <a:gd name="T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1">
                  <a:moveTo>
                    <a:pt x="13" y="0"/>
                  </a:moveTo>
                  <a:lnTo>
                    <a:pt x="0" y="22"/>
                  </a:lnTo>
                  <a:lnTo>
                    <a:pt x="36" y="41"/>
                  </a:lnTo>
                  <a:lnTo>
                    <a:pt x="48" y="19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63" name="Freeform 98"/>
            <p:cNvSpPr>
              <a:spLocks/>
            </p:cNvSpPr>
            <p:nvPr userDrawn="1"/>
          </p:nvSpPr>
          <p:spPr bwMode="gray">
            <a:xfrm>
              <a:off x="10312401" y="3505200"/>
              <a:ext cx="49213" cy="50800"/>
            </a:xfrm>
            <a:custGeom>
              <a:avLst/>
              <a:gdLst>
                <a:gd name="T0" fmla="*/ 31 w 31"/>
                <a:gd name="T1" fmla="*/ 10 h 32"/>
                <a:gd name="T2" fmla="*/ 18 w 31"/>
                <a:gd name="T3" fmla="*/ 32 h 32"/>
                <a:gd name="T4" fmla="*/ 0 w 31"/>
                <a:gd name="T5" fmla="*/ 22 h 32"/>
                <a:gd name="T6" fmla="*/ 12 w 31"/>
                <a:gd name="T7" fmla="*/ 0 h 32"/>
                <a:gd name="T8" fmla="*/ 31 w 31"/>
                <a:gd name="T9" fmla="*/ 1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2">
                  <a:moveTo>
                    <a:pt x="31" y="10"/>
                  </a:moveTo>
                  <a:lnTo>
                    <a:pt x="18" y="32"/>
                  </a:lnTo>
                  <a:lnTo>
                    <a:pt x="0" y="22"/>
                  </a:lnTo>
                  <a:lnTo>
                    <a:pt x="12" y="0"/>
                  </a:lnTo>
                  <a:lnTo>
                    <a:pt x="31" y="10"/>
                  </a:lnTo>
                  <a:close/>
                </a:path>
              </a:pathLst>
            </a:custGeom>
            <a:solidFill>
              <a:srgbClr val="D2D2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64" name="Freeform 99"/>
            <p:cNvSpPr>
              <a:spLocks/>
            </p:cNvSpPr>
            <p:nvPr userDrawn="1"/>
          </p:nvSpPr>
          <p:spPr bwMode="gray">
            <a:xfrm>
              <a:off x="10328276" y="3449638"/>
              <a:ext cx="117475" cy="106363"/>
            </a:xfrm>
            <a:custGeom>
              <a:avLst/>
              <a:gdLst>
                <a:gd name="T0" fmla="*/ 63 w 65"/>
                <a:gd name="T1" fmla="*/ 31 h 59"/>
                <a:gd name="T2" fmla="*/ 60 w 65"/>
                <a:gd name="T3" fmla="*/ 21 h 59"/>
                <a:gd name="T4" fmla="*/ 42 w 65"/>
                <a:gd name="T5" fmla="*/ 11 h 59"/>
                <a:gd name="T6" fmla="*/ 35 w 65"/>
                <a:gd name="T7" fmla="*/ 7 h 59"/>
                <a:gd name="T8" fmla="*/ 28 w 65"/>
                <a:gd name="T9" fmla="*/ 3 h 59"/>
                <a:gd name="T10" fmla="*/ 26 w 65"/>
                <a:gd name="T11" fmla="*/ 2 h 59"/>
                <a:gd name="T12" fmla="*/ 15 w 65"/>
                <a:gd name="T13" fmla="*/ 6 h 59"/>
                <a:gd name="T14" fmla="*/ 0 w 65"/>
                <a:gd name="T15" fmla="*/ 33 h 59"/>
                <a:gd name="T16" fmla="*/ 16 w 65"/>
                <a:gd name="T17" fmla="*/ 42 h 59"/>
                <a:gd name="T18" fmla="*/ 48 w 65"/>
                <a:gd name="T19" fmla="*/ 59 h 59"/>
                <a:gd name="T20" fmla="*/ 63 w 65"/>
                <a:gd name="T21" fmla="*/ 3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5" h="59">
                  <a:moveTo>
                    <a:pt x="63" y="31"/>
                  </a:moveTo>
                  <a:cubicBezTo>
                    <a:pt x="65" y="27"/>
                    <a:pt x="64" y="23"/>
                    <a:pt x="60" y="21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40" y="10"/>
                    <a:pt x="37" y="9"/>
                    <a:pt x="35" y="7"/>
                  </a:cubicBezTo>
                  <a:cubicBezTo>
                    <a:pt x="32" y="6"/>
                    <a:pt x="30" y="5"/>
                    <a:pt x="28" y="3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2" y="0"/>
                    <a:pt x="17" y="2"/>
                    <a:pt x="15" y="6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48" y="59"/>
                    <a:pt x="48" y="59"/>
                    <a:pt x="48" y="59"/>
                  </a:cubicBezTo>
                  <a:lnTo>
                    <a:pt x="63" y="31"/>
                  </a:lnTo>
                  <a:close/>
                </a:path>
              </a:pathLst>
            </a:custGeom>
            <a:solidFill>
              <a:srgbClr val="107C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65" name="Freeform 100"/>
            <p:cNvSpPr>
              <a:spLocks/>
            </p:cNvSpPr>
            <p:nvPr userDrawn="1"/>
          </p:nvSpPr>
          <p:spPr bwMode="gray">
            <a:xfrm>
              <a:off x="10328276" y="3449638"/>
              <a:ext cx="63500" cy="74613"/>
            </a:xfrm>
            <a:custGeom>
              <a:avLst/>
              <a:gdLst>
                <a:gd name="T0" fmla="*/ 16 w 35"/>
                <a:gd name="T1" fmla="*/ 42 h 42"/>
                <a:gd name="T2" fmla="*/ 35 w 35"/>
                <a:gd name="T3" fmla="*/ 7 h 42"/>
                <a:gd name="T4" fmla="*/ 28 w 35"/>
                <a:gd name="T5" fmla="*/ 3 h 42"/>
                <a:gd name="T6" fmla="*/ 26 w 35"/>
                <a:gd name="T7" fmla="*/ 2 h 42"/>
                <a:gd name="T8" fmla="*/ 15 w 35"/>
                <a:gd name="T9" fmla="*/ 6 h 42"/>
                <a:gd name="T10" fmla="*/ 0 w 35"/>
                <a:gd name="T11" fmla="*/ 33 h 42"/>
                <a:gd name="T12" fmla="*/ 16 w 35"/>
                <a:gd name="T13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42">
                  <a:moveTo>
                    <a:pt x="16" y="42"/>
                  </a:moveTo>
                  <a:cubicBezTo>
                    <a:pt x="35" y="7"/>
                    <a:pt x="35" y="7"/>
                    <a:pt x="35" y="7"/>
                  </a:cubicBezTo>
                  <a:cubicBezTo>
                    <a:pt x="32" y="6"/>
                    <a:pt x="30" y="5"/>
                    <a:pt x="28" y="3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2" y="0"/>
                    <a:pt x="17" y="2"/>
                    <a:pt x="15" y="6"/>
                  </a:cubicBezTo>
                  <a:cubicBezTo>
                    <a:pt x="0" y="33"/>
                    <a:pt x="0" y="33"/>
                    <a:pt x="0" y="33"/>
                  </a:cubicBezTo>
                  <a:lnTo>
                    <a:pt x="16" y="42"/>
                  </a:lnTo>
                  <a:close/>
                </a:path>
              </a:pathLst>
            </a:custGeom>
            <a:solidFill>
              <a:srgbClr val="0D5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66" name="Freeform 101"/>
            <p:cNvSpPr>
              <a:spLocks/>
            </p:cNvSpPr>
            <p:nvPr userDrawn="1"/>
          </p:nvSpPr>
          <p:spPr bwMode="gray">
            <a:xfrm>
              <a:off x="9872663" y="3540125"/>
              <a:ext cx="468313" cy="830263"/>
            </a:xfrm>
            <a:custGeom>
              <a:avLst/>
              <a:gdLst>
                <a:gd name="T0" fmla="*/ 277 w 295"/>
                <a:gd name="T1" fmla="*/ 0 h 523"/>
                <a:gd name="T2" fmla="*/ 0 w 295"/>
                <a:gd name="T3" fmla="*/ 513 h 523"/>
                <a:gd name="T4" fmla="*/ 19 w 295"/>
                <a:gd name="T5" fmla="*/ 523 h 523"/>
                <a:gd name="T6" fmla="*/ 295 w 295"/>
                <a:gd name="T7" fmla="*/ 10 h 523"/>
                <a:gd name="T8" fmla="*/ 277 w 295"/>
                <a:gd name="T9" fmla="*/ 0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5" h="523">
                  <a:moveTo>
                    <a:pt x="277" y="0"/>
                  </a:moveTo>
                  <a:lnTo>
                    <a:pt x="0" y="513"/>
                  </a:lnTo>
                  <a:lnTo>
                    <a:pt x="19" y="523"/>
                  </a:lnTo>
                  <a:lnTo>
                    <a:pt x="295" y="10"/>
                  </a:lnTo>
                  <a:lnTo>
                    <a:pt x="277" y="0"/>
                  </a:lnTo>
                  <a:close/>
                </a:path>
              </a:pathLst>
            </a:custGeom>
            <a:solidFill>
              <a:srgbClr val="0D5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67" name="Freeform 102"/>
            <p:cNvSpPr>
              <a:spLocks/>
            </p:cNvSpPr>
            <p:nvPr userDrawn="1"/>
          </p:nvSpPr>
          <p:spPr bwMode="gray">
            <a:xfrm>
              <a:off x="9855201" y="3914775"/>
              <a:ext cx="155575" cy="368300"/>
            </a:xfrm>
            <a:custGeom>
              <a:avLst/>
              <a:gdLst>
                <a:gd name="T0" fmla="*/ 56 w 86"/>
                <a:gd name="T1" fmla="*/ 203 h 205"/>
                <a:gd name="T2" fmla="*/ 21 w 86"/>
                <a:gd name="T3" fmla="*/ 175 h 205"/>
                <a:gd name="T4" fmla="*/ 2 w 86"/>
                <a:gd name="T5" fmla="*/ 37 h 205"/>
                <a:gd name="T6" fmla="*/ 30 w 86"/>
                <a:gd name="T7" fmla="*/ 2 h 205"/>
                <a:gd name="T8" fmla="*/ 65 w 86"/>
                <a:gd name="T9" fmla="*/ 30 h 205"/>
                <a:gd name="T10" fmla="*/ 84 w 86"/>
                <a:gd name="T11" fmla="*/ 168 h 205"/>
                <a:gd name="T12" fmla="*/ 56 w 86"/>
                <a:gd name="T13" fmla="*/ 203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205">
                  <a:moveTo>
                    <a:pt x="56" y="203"/>
                  </a:moveTo>
                  <a:cubicBezTo>
                    <a:pt x="38" y="205"/>
                    <a:pt x="23" y="193"/>
                    <a:pt x="21" y="175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0" y="20"/>
                    <a:pt x="12" y="4"/>
                    <a:pt x="30" y="2"/>
                  </a:cubicBezTo>
                  <a:cubicBezTo>
                    <a:pt x="47" y="0"/>
                    <a:pt x="63" y="13"/>
                    <a:pt x="65" y="30"/>
                  </a:cubicBezTo>
                  <a:cubicBezTo>
                    <a:pt x="84" y="168"/>
                    <a:pt x="84" y="168"/>
                    <a:pt x="84" y="168"/>
                  </a:cubicBezTo>
                  <a:cubicBezTo>
                    <a:pt x="86" y="186"/>
                    <a:pt x="73" y="201"/>
                    <a:pt x="56" y="203"/>
                  </a:cubicBezTo>
                  <a:close/>
                </a:path>
              </a:pathLst>
            </a:custGeom>
            <a:solidFill>
              <a:srgbClr val="F6CA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68" name="Freeform 103"/>
            <p:cNvSpPr>
              <a:spLocks/>
            </p:cNvSpPr>
            <p:nvPr userDrawn="1"/>
          </p:nvSpPr>
          <p:spPr bwMode="gray">
            <a:xfrm>
              <a:off x="9996488" y="4116388"/>
              <a:ext cx="479425" cy="258763"/>
            </a:xfrm>
            <a:custGeom>
              <a:avLst/>
              <a:gdLst>
                <a:gd name="T0" fmla="*/ 6 w 266"/>
                <a:gd name="T1" fmla="*/ 109 h 144"/>
                <a:gd name="T2" fmla="*/ 35 w 266"/>
                <a:gd name="T3" fmla="*/ 58 h 144"/>
                <a:gd name="T4" fmla="*/ 209 w 266"/>
                <a:gd name="T5" fmla="*/ 6 h 144"/>
                <a:gd name="T6" fmla="*/ 260 w 266"/>
                <a:gd name="T7" fmla="*/ 35 h 144"/>
                <a:gd name="T8" fmla="*/ 231 w 266"/>
                <a:gd name="T9" fmla="*/ 86 h 144"/>
                <a:gd name="T10" fmla="*/ 57 w 266"/>
                <a:gd name="T11" fmla="*/ 138 h 144"/>
                <a:gd name="T12" fmla="*/ 6 w 266"/>
                <a:gd name="T13" fmla="*/ 10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144">
                  <a:moveTo>
                    <a:pt x="6" y="109"/>
                  </a:moveTo>
                  <a:cubicBezTo>
                    <a:pt x="0" y="87"/>
                    <a:pt x="13" y="64"/>
                    <a:pt x="35" y="58"/>
                  </a:cubicBezTo>
                  <a:cubicBezTo>
                    <a:pt x="209" y="6"/>
                    <a:pt x="209" y="6"/>
                    <a:pt x="209" y="6"/>
                  </a:cubicBezTo>
                  <a:cubicBezTo>
                    <a:pt x="231" y="0"/>
                    <a:pt x="254" y="13"/>
                    <a:pt x="260" y="35"/>
                  </a:cubicBezTo>
                  <a:cubicBezTo>
                    <a:pt x="266" y="57"/>
                    <a:pt x="253" y="79"/>
                    <a:pt x="231" y="86"/>
                  </a:cubicBezTo>
                  <a:cubicBezTo>
                    <a:pt x="57" y="138"/>
                    <a:pt x="57" y="138"/>
                    <a:pt x="57" y="138"/>
                  </a:cubicBezTo>
                  <a:cubicBezTo>
                    <a:pt x="35" y="144"/>
                    <a:pt x="12" y="131"/>
                    <a:pt x="6" y="109"/>
                  </a:cubicBezTo>
                  <a:close/>
                </a:path>
              </a:pathLst>
            </a:custGeom>
            <a:solidFill>
              <a:srgbClr val="F6CA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69" name="Freeform 104"/>
            <p:cNvSpPr>
              <a:spLocks/>
            </p:cNvSpPr>
            <p:nvPr userDrawn="1"/>
          </p:nvSpPr>
          <p:spPr bwMode="gray">
            <a:xfrm>
              <a:off x="10028238" y="4011613"/>
              <a:ext cx="627063" cy="358775"/>
            </a:xfrm>
            <a:custGeom>
              <a:avLst/>
              <a:gdLst>
                <a:gd name="T0" fmla="*/ 120 w 347"/>
                <a:gd name="T1" fmla="*/ 151 h 200"/>
                <a:gd name="T2" fmla="*/ 0 w 347"/>
                <a:gd name="T3" fmla="*/ 187 h 200"/>
                <a:gd name="T4" fmla="*/ 39 w 347"/>
                <a:gd name="T5" fmla="*/ 196 h 200"/>
                <a:gd name="T6" fmla="*/ 213 w 347"/>
                <a:gd name="T7" fmla="*/ 144 h 200"/>
                <a:gd name="T8" fmla="*/ 340 w 347"/>
                <a:gd name="T9" fmla="*/ 0 h 200"/>
                <a:gd name="T10" fmla="*/ 120 w 347"/>
                <a:gd name="T11" fmla="*/ 15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7" h="200">
                  <a:moveTo>
                    <a:pt x="120" y="151"/>
                  </a:moveTo>
                  <a:cubicBezTo>
                    <a:pt x="0" y="187"/>
                    <a:pt x="0" y="187"/>
                    <a:pt x="0" y="187"/>
                  </a:cubicBezTo>
                  <a:cubicBezTo>
                    <a:pt x="10" y="196"/>
                    <a:pt x="25" y="200"/>
                    <a:pt x="39" y="196"/>
                  </a:cubicBezTo>
                  <a:cubicBezTo>
                    <a:pt x="213" y="144"/>
                    <a:pt x="213" y="144"/>
                    <a:pt x="213" y="144"/>
                  </a:cubicBezTo>
                  <a:cubicBezTo>
                    <a:pt x="347" y="103"/>
                    <a:pt x="341" y="8"/>
                    <a:pt x="340" y="0"/>
                  </a:cubicBezTo>
                  <a:cubicBezTo>
                    <a:pt x="340" y="0"/>
                    <a:pt x="321" y="97"/>
                    <a:pt x="120" y="151"/>
                  </a:cubicBezTo>
                  <a:close/>
                </a:path>
              </a:pathLst>
            </a:custGeom>
            <a:solidFill>
              <a:srgbClr val="DEB6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70" name="Freeform 105"/>
            <p:cNvSpPr>
              <a:spLocks/>
            </p:cNvSpPr>
            <p:nvPr userDrawn="1"/>
          </p:nvSpPr>
          <p:spPr bwMode="gray">
            <a:xfrm>
              <a:off x="10750551" y="3465513"/>
              <a:ext cx="938213" cy="588963"/>
            </a:xfrm>
            <a:custGeom>
              <a:avLst/>
              <a:gdLst>
                <a:gd name="T0" fmla="*/ 519 w 519"/>
                <a:gd name="T1" fmla="*/ 0 h 328"/>
                <a:gd name="T2" fmla="*/ 0 w 519"/>
                <a:gd name="T3" fmla="*/ 83 h 328"/>
                <a:gd name="T4" fmla="*/ 12 w 519"/>
                <a:gd name="T5" fmla="*/ 328 h 328"/>
                <a:gd name="T6" fmla="*/ 519 w 519"/>
                <a:gd name="T7" fmla="*/ 323 h 328"/>
                <a:gd name="T8" fmla="*/ 519 w 519"/>
                <a:gd name="T9" fmla="*/ 0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9" h="328">
                  <a:moveTo>
                    <a:pt x="519" y="0"/>
                  </a:moveTo>
                  <a:cubicBezTo>
                    <a:pt x="382" y="22"/>
                    <a:pt x="0" y="83"/>
                    <a:pt x="0" y="83"/>
                  </a:cubicBezTo>
                  <a:cubicBezTo>
                    <a:pt x="12" y="328"/>
                    <a:pt x="12" y="328"/>
                    <a:pt x="12" y="328"/>
                  </a:cubicBezTo>
                  <a:cubicBezTo>
                    <a:pt x="12" y="328"/>
                    <a:pt x="391" y="326"/>
                    <a:pt x="519" y="323"/>
                  </a:cubicBezTo>
                  <a:cubicBezTo>
                    <a:pt x="519" y="0"/>
                    <a:pt x="519" y="0"/>
                    <a:pt x="519" y="0"/>
                  </a:cubicBezTo>
                </a:path>
              </a:pathLst>
            </a:custGeom>
            <a:solidFill>
              <a:srgbClr val="737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71" name="Freeform 106"/>
            <p:cNvSpPr>
              <a:spLocks/>
            </p:cNvSpPr>
            <p:nvPr userDrawn="1"/>
          </p:nvSpPr>
          <p:spPr bwMode="gray">
            <a:xfrm>
              <a:off x="10898188" y="3973513"/>
              <a:ext cx="790575" cy="80963"/>
            </a:xfrm>
            <a:custGeom>
              <a:avLst/>
              <a:gdLst>
                <a:gd name="T0" fmla="*/ 437 w 437"/>
                <a:gd name="T1" fmla="*/ 0 h 45"/>
                <a:gd name="T2" fmla="*/ 437 w 437"/>
                <a:gd name="T3" fmla="*/ 0 h 45"/>
                <a:gd name="T4" fmla="*/ 437 w 437"/>
                <a:gd name="T5" fmla="*/ 40 h 45"/>
                <a:gd name="T6" fmla="*/ 0 w 437"/>
                <a:gd name="T7" fmla="*/ 45 h 45"/>
                <a:gd name="T8" fmla="*/ 0 w 437"/>
                <a:gd name="T9" fmla="*/ 45 h 45"/>
                <a:gd name="T10" fmla="*/ 437 w 437"/>
                <a:gd name="T11" fmla="*/ 43 h 45"/>
                <a:gd name="T12" fmla="*/ 437 w 437"/>
                <a:gd name="T13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7" h="45">
                  <a:moveTo>
                    <a:pt x="437" y="0"/>
                  </a:moveTo>
                  <a:cubicBezTo>
                    <a:pt x="437" y="0"/>
                    <a:pt x="437" y="0"/>
                    <a:pt x="437" y="0"/>
                  </a:cubicBezTo>
                  <a:cubicBezTo>
                    <a:pt x="437" y="40"/>
                    <a:pt x="437" y="40"/>
                    <a:pt x="437" y="40"/>
                  </a:cubicBezTo>
                  <a:cubicBezTo>
                    <a:pt x="344" y="42"/>
                    <a:pt x="116" y="44"/>
                    <a:pt x="0" y="4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437" y="43"/>
                    <a:pt x="437" y="43"/>
                    <a:pt x="437" y="43"/>
                  </a:cubicBezTo>
                  <a:cubicBezTo>
                    <a:pt x="437" y="0"/>
                    <a:pt x="437" y="0"/>
                    <a:pt x="437" y="0"/>
                  </a:cubicBezTo>
                </a:path>
              </a:pathLst>
            </a:custGeom>
            <a:solidFill>
              <a:srgbClr val="3291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72" name="Freeform 107"/>
            <p:cNvSpPr>
              <a:spLocks/>
            </p:cNvSpPr>
            <p:nvPr userDrawn="1"/>
          </p:nvSpPr>
          <p:spPr bwMode="gray">
            <a:xfrm>
              <a:off x="10804526" y="4054475"/>
              <a:ext cx="93663" cy="0"/>
            </a:xfrm>
            <a:custGeom>
              <a:avLst/>
              <a:gdLst>
                <a:gd name="T0" fmla="*/ 52 w 52"/>
                <a:gd name="T1" fmla="*/ 0 w 52"/>
                <a:gd name="T2" fmla="*/ 0 w 52"/>
                <a:gd name="T3" fmla="*/ 52 w 52"/>
                <a:gd name="T4" fmla="*/ 52 w 5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2">
                  <a:moveTo>
                    <a:pt x="52" y="0"/>
                  </a:moveTo>
                  <a:cubicBezTo>
                    <a:pt x="30" y="0"/>
                    <a:pt x="12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2" y="0"/>
                    <a:pt x="52" y="0"/>
                    <a:pt x="52" y="0"/>
                  </a:cubicBezTo>
                </a:path>
              </a:pathLst>
            </a:custGeom>
            <a:solidFill>
              <a:srgbClr val="A7C2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73" name="Freeform 108"/>
            <p:cNvSpPr>
              <a:spLocks/>
            </p:cNvSpPr>
            <p:nvPr userDrawn="1"/>
          </p:nvSpPr>
          <p:spPr bwMode="gray">
            <a:xfrm>
              <a:off x="10771188" y="4025900"/>
              <a:ext cx="33338" cy="28575"/>
            </a:xfrm>
            <a:custGeom>
              <a:avLst/>
              <a:gdLst>
                <a:gd name="T0" fmla="*/ 0 w 19"/>
                <a:gd name="T1" fmla="*/ 0 h 16"/>
                <a:gd name="T2" fmla="*/ 0 w 19"/>
                <a:gd name="T3" fmla="*/ 0 h 16"/>
                <a:gd name="T4" fmla="*/ 1 w 19"/>
                <a:gd name="T5" fmla="*/ 16 h 16"/>
                <a:gd name="T6" fmla="*/ 19 w 19"/>
                <a:gd name="T7" fmla="*/ 16 h 16"/>
                <a:gd name="T8" fmla="*/ 19 w 19"/>
                <a:gd name="T9" fmla="*/ 16 h 16"/>
                <a:gd name="T10" fmla="*/ 1 w 19"/>
                <a:gd name="T11" fmla="*/ 16 h 16"/>
                <a:gd name="T12" fmla="*/ 0 w 19"/>
                <a:gd name="T1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1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7" y="16"/>
                    <a:pt x="1" y="16"/>
                    <a:pt x="1" y="16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74" name="Rectangle 109"/>
            <p:cNvSpPr>
              <a:spLocks noChangeArrowheads="1"/>
            </p:cNvSpPr>
            <p:nvPr userDrawn="1"/>
          </p:nvSpPr>
          <p:spPr bwMode="gray">
            <a:xfrm>
              <a:off x="10771188" y="3998913"/>
              <a:ext cx="1588" cy="26988"/>
            </a:xfrm>
            <a:prstGeom prst="rect">
              <a:avLst/>
            </a:pr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75" name="Rectangle 110"/>
            <p:cNvSpPr>
              <a:spLocks noChangeArrowheads="1"/>
            </p:cNvSpPr>
            <p:nvPr userDrawn="1"/>
          </p:nvSpPr>
          <p:spPr bwMode="gray">
            <a:xfrm>
              <a:off x="10771188" y="3998913"/>
              <a:ext cx="1588" cy="26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76" name="Freeform 111"/>
            <p:cNvSpPr>
              <a:spLocks/>
            </p:cNvSpPr>
            <p:nvPr userDrawn="1"/>
          </p:nvSpPr>
          <p:spPr bwMode="gray">
            <a:xfrm>
              <a:off x="10771188" y="3973513"/>
              <a:ext cx="917575" cy="80963"/>
            </a:xfrm>
            <a:custGeom>
              <a:avLst/>
              <a:gdLst>
                <a:gd name="T0" fmla="*/ 508 w 508"/>
                <a:gd name="T1" fmla="*/ 0 h 45"/>
                <a:gd name="T2" fmla="*/ 0 w 508"/>
                <a:gd name="T3" fmla="*/ 14 h 45"/>
                <a:gd name="T4" fmla="*/ 0 w 508"/>
                <a:gd name="T5" fmla="*/ 29 h 45"/>
                <a:gd name="T6" fmla="*/ 1 w 508"/>
                <a:gd name="T7" fmla="*/ 45 h 45"/>
                <a:gd name="T8" fmla="*/ 19 w 508"/>
                <a:gd name="T9" fmla="*/ 45 h 45"/>
                <a:gd name="T10" fmla="*/ 71 w 508"/>
                <a:gd name="T11" fmla="*/ 45 h 45"/>
                <a:gd name="T12" fmla="*/ 508 w 508"/>
                <a:gd name="T13" fmla="*/ 40 h 45"/>
                <a:gd name="T14" fmla="*/ 508 w 508"/>
                <a:gd name="T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8" h="45">
                  <a:moveTo>
                    <a:pt x="508" y="0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7" y="45"/>
                    <a:pt x="19" y="45"/>
                  </a:cubicBezTo>
                  <a:cubicBezTo>
                    <a:pt x="31" y="45"/>
                    <a:pt x="49" y="45"/>
                    <a:pt x="71" y="45"/>
                  </a:cubicBezTo>
                  <a:cubicBezTo>
                    <a:pt x="187" y="44"/>
                    <a:pt x="415" y="42"/>
                    <a:pt x="508" y="40"/>
                  </a:cubicBezTo>
                  <a:cubicBezTo>
                    <a:pt x="508" y="0"/>
                    <a:pt x="508" y="0"/>
                    <a:pt x="508" y="0"/>
                  </a:cubicBezTo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77" name="Freeform 112"/>
            <p:cNvSpPr>
              <a:spLocks noEditPoints="1"/>
            </p:cNvSpPr>
            <p:nvPr userDrawn="1"/>
          </p:nvSpPr>
          <p:spPr bwMode="gray">
            <a:xfrm>
              <a:off x="8372476" y="3252788"/>
              <a:ext cx="1403350" cy="1035050"/>
            </a:xfrm>
            <a:custGeom>
              <a:avLst/>
              <a:gdLst>
                <a:gd name="T0" fmla="*/ 884 w 884"/>
                <a:gd name="T1" fmla="*/ 226 h 652"/>
                <a:gd name="T2" fmla="*/ 228 w 884"/>
                <a:gd name="T3" fmla="*/ 0 h 652"/>
                <a:gd name="T4" fmla="*/ 0 w 884"/>
                <a:gd name="T5" fmla="*/ 652 h 652"/>
                <a:gd name="T6" fmla="*/ 884 w 884"/>
                <a:gd name="T7" fmla="*/ 226 h 652"/>
                <a:gd name="T8" fmla="*/ 297 w 884"/>
                <a:gd name="T9" fmla="*/ 136 h 652"/>
                <a:gd name="T10" fmla="*/ 605 w 884"/>
                <a:gd name="T11" fmla="*/ 243 h 652"/>
                <a:gd name="T12" fmla="*/ 190 w 884"/>
                <a:gd name="T13" fmla="*/ 443 h 652"/>
                <a:gd name="T14" fmla="*/ 297 w 884"/>
                <a:gd name="T15" fmla="*/ 136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4" h="652">
                  <a:moveTo>
                    <a:pt x="884" y="226"/>
                  </a:moveTo>
                  <a:lnTo>
                    <a:pt x="228" y="0"/>
                  </a:lnTo>
                  <a:lnTo>
                    <a:pt x="0" y="652"/>
                  </a:lnTo>
                  <a:lnTo>
                    <a:pt x="884" y="226"/>
                  </a:lnTo>
                  <a:close/>
                  <a:moveTo>
                    <a:pt x="297" y="136"/>
                  </a:moveTo>
                  <a:lnTo>
                    <a:pt x="605" y="243"/>
                  </a:lnTo>
                  <a:lnTo>
                    <a:pt x="190" y="443"/>
                  </a:lnTo>
                  <a:lnTo>
                    <a:pt x="297" y="136"/>
                  </a:lnTo>
                  <a:close/>
                </a:path>
              </a:pathLst>
            </a:custGeom>
            <a:solidFill>
              <a:srgbClr val="107C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78" name="Freeform 113"/>
            <p:cNvSpPr>
              <a:spLocks noEditPoints="1"/>
            </p:cNvSpPr>
            <p:nvPr userDrawn="1"/>
          </p:nvSpPr>
          <p:spPr bwMode="gray">
            <a:xfrm>
              <a:off x="8372476" y="3252788"/>
              <a:ext cx="1403350" cy="1035050"/>
            </a:xfrm>
            <a:custGeom>
              <a:avLst/>
              <a:gdLst>
                <a:gd name="T0" fmla="*/ 884 w 884"/>
                <a:gd name="T1" fmla="*/ 226 h 652"/>
                <a:gd name="T2" fmla="*/ 228 w 884"/>
                <a:gd name="T3" fmla="*/ 0 h 652"/>
                <a:gd name="T4" fmla="*/ 0 w 884"/>
                <a:gd name="T5" fmla="*/ 652 h 652"/>
                <a:gd name="T6" fmla="*/ 884 w 884"/>
                <a:gd name="T7" fmla="*/ 226 h 652"/>
                <a:gd name="T8" fmla="*/ 297 w 884"/>
                <a:gd name="T9" fmla="*/ 136 h 652"/>
                <a:gd name="T10" fmla="*/ 605 w 884"/>
                <a:gd name="T11" fmla="*/ 243 h 652"/>
                <a:gd name="T12" fmla="*/ 190 w 884"/>
                <a:gd name="T13" fmla="*/ 443 h 652"/>
                <a:gd name="T14" fmla="*/ 297 w 884"/>
                <a:gd name="T15" fmla="*/ 136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4" h="652">
                  <a:moveTo>
                    <a:pt x="884" y="226"/>
                  </a:moveTo>
                  <a:lnTo>
                    <a:pt x="228" y="0"/>
                  </a:lnTo>
                  <a:lnTo>
                    <a:pt x="0" y="652"/>
                  </a:lnTo>
                  <a:lnTo>
                    <a:pt x="884" y="226"/>
                  </a:lnTo>
                  <a:moveTo>
                    <a:pt x="297" y="136"/>
                  </a:moveTo>
                  <a:lnTo>
                    <a:pt x="605" y="243"/>
                  </a:lnTo>
                  <a:lnTo>
                    <a:pt x="190" y="443"/>
                  </a:lnTo>
                  <a:lnTo>
                    <a:pt x="297" y="13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79" name="Freeform 114"/>
            <p:cNvSpPr>
              <a:spLocks/>
            </p:cNvSpPr>
            <p:nvPr userDrawn="1"/>
          </p:nvSpPr>
          <p:spPr bwMode="gray">
            <a:xfrm>
              <a:off x="8405813" y="4202113"/>
              <a:ext cx="52388" cy="58738"/>
            </a:xfrm>
            <a:custGeom>
              <a:avLst/>
              <a:gdLst>
                <a:gd name="T0" fmla="*/ 33 w 33"/>
                <a:gd name="T1" fmla="*/ 28 h 37"/>
                <a:gd name="T2" fmla="*/ 13 w 33"/>
                <a:gd name="T3" fmla="*/ 37 h 37"/>
                <a:gd name="T4" fmla="*/ 0 w 33"/>
                <a:gd name="T5" fmla="*/ 9 h 37"/>
                <a:gd name="T6" fmla="*/ 18 w 33"/>
                <a:gd name="T7" fmla="*/ 0 h 37"/>
                <a:gd name="T8" fmla="*/ 33 w 33"/>
                <a:gd name="T9" fmla="*/ 2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7">
                  <a:moveTo>
                    <a:pt x="33" y="28"/>
                  </a:moveTo>
                  <a:lnTo>
                    <a:pt x="13" y="37"/>
                  </a:lnTo>
                  <a:lnTo>
                    <a:pt x="0" y="9"/>
                  </a:lnTo>
                  <a:lnTo>
                    <a:pt x="18" y="0"/>
                  </a:lnTo>
                  <a:lnTo>
                    <a:pt x="33" y="28"/>
                  </a:lnTo>
                  <a:close/>
                </a:path>
              </a:pathLst>
            </a:custGeom>
            <a:solidFill>
              <a:srgbClr val="0D5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80" name="Freeform 115"/>
            <p:cNvSpPr>
              <a:spLocks/>
            </p:cNvSpPr>
            <p:nvPr userDrawn="1"/>
          </p:nvSpPr>
          <p:spPr bwMode="gray">
            <a:xfrm>
              <a:off x="8464551" y="4173538"/>
              <a:ext cx="52388" cy="58738"/>
            </a:xfrm>
            <a:custGeom>
              <a:avLst/>
              <a:gdLst>
                <a:gd name="T0" fmla="*/ 33 w 33"/>
                <a:gd name="T1" fmla="*/ 28 h 37"/>
                <a:gd name="T2" fmla="*/ 15 w 33"/>
                <a:gd name="T3" fmla="*/ 37 h 37"/>
                <a:gd name="T4" fmla="*/ 0 w 33"/>
                <a:gd name="T5" fmla="*/ 9 h 37"/>
                <a:gd name="T6" fmla="*/ 20 w 33"/>
                <a:gd name="T7" fmla="*/ 0 h 37"/>
                <a:gd name="T8" fmla="*/ 33 w 33"/>
                <a:gd name="T9" fmla="*/ 2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7">
                  <a:moveTo>
                    <a:pt x="33" y="28"/>
                  </a:moveTo>
                  <a:lnTo>
                    <a:pt x="15" y="37"/>
                  </a:lnTo>
                  <a:lnTo>
                    <a:pt x="0" y="9"/>
                  </a:lnTo>
                  <a:lnTo>
                    <a:pt x="20" y="0"/>
                  </a:lnTo>
                  <a:lnTo>
                    <a:pt x="33" y="28"/>
                  </a:lnTo>
                  <a:close/>
                </a:path>
              </a:pathLst>
            </a:custGeom>
            <a:solidFill>
              <a:srgbClr val="0D5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81" name="Freeform 116"/>
            <p:cNvSpPr>
              <a:spLocks/>
            </p:cNvSpPr>
            <p:nvPr userDrawn="1"/>
          </p:nvSpPr>
          <p:spPr bwMode="gray">
            <a:xfrm>
              <a:off x="8526463" y="4144963"/>
              <a:ext cx="50800" cy="58738"/>
            </a:xfrm>
            <a:custGeom>
              <a:avLst/>
              <a:gdLst>
                <a:gd name="T0" fmla="*/ 32 w 32"/>
                <a:gd name="T1" fmla="*/ 28 h 37"/>
                <a:gd name="T2" fmla="*/ 14 w 32"/>
                <a:gd name="T3" fmla="*/ 37 h 37"/>
                <a:gd name="T4" fmla="*/ 0 w 32"/>
                <a:gd name="T5" fmla="*/ 9 h 37"/>
                <a:gd name="T6" fmla="*/ 18 w 32"/>
                <a:gd name="T7" fmla="*/ 0 h 37"/>
                <a:gd name="T8" fmla="*/ 32 w 32"/>
                <a:gd name="T9" fmla="*/ 2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7">
                  <a:moveTo>
                    <a:pt x="32" y="28"/>
                  </a:moveTo>
                  <a:lnTo>
                    <a:pt x="14" y="37"/>
                  </a:lnTo>
                  <a:lnTo>
                    <a:pt x="0" y="9"/>
                  </a:lnTo>
                  <a:lnTo>
                    <a:pt x="18" y="0"/>
                  </a:lnTo>
                  <a:lnTo>
                    <a:pt x="32" y="28"/>
                  </a:lnTo>
                  <a:close/>
                </a:path>
              </a:pathLst>
            </a:custGeom>
            <a:solidFill>
              <a:srgbClr val="0D5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82" name="Freeform 117"/>
            <p:cNvSpPr>
              <a:spLocks/>
            </p:cNvSpPr>
            <p:nvPr userDrawn="1"/>
          </p:nvSpPr>
          <p:spPr bwMode="gray">
            <a:xfrm>
              <a:off x="8585201" y="4116388"/>
              <a:ext cx="52388" cy="58738"/>
            </a:xfrm>
            <a:custGeom>
              <a:avLst/>
              <a:gdLst>
                <a:gd name="T0" fmla="*/ 33 w 33"/>
                <a:gd name="T1" fmla="*/ 28 h 37"/>
                <a:gd name="T2" fmla="*/ 14 w 33"/>
                <a:gd name="T3" fmla="*/ 37 h 37"/>
                <a:gd name="T4" fmla="*/ 0 w 33"/>
                <a:gd name="T5" fmla="*/ 9 h 37"/>
                <a:gd name="T6" fmla="*/ 19 w 33"/>
                <a:gd name="T7" fmla="*/ 0 h 37"/>
                <a:gd name="T8" fmla="*/ 33 w 33"/>
                <a:gd name="T9" fmla="*/ 2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7">
                  <a:moveTo>
                    <a:pt x="33" y="28"/>
                  </a:moveTo>
                  <a:lnTo>
                    <a:pt x="14" y="37"/>
                  </a:lnTo>
                  <a:lnTo>
                    <a:pt x="0" y="9"/>
                  </a:lnTo>
                  <a:lnTo>
                    <a:pt x="19" y="0"/>
                  </a:lnTo>
                  <a:lnTo>
                    <a:pt x="33" y="28"/>
                  </a:lnTo>
                  <a:close/>
                </a:path>
              </a:pathLst>
            </a:custGeom>
            <a:solidFill>
              <a:srgbClr val="0D5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83" name="Freeform 118"/>
            <p:cNvSpPr>
              <a:spLocks/>
            </p:cNvSpPr>
            <p:nvPr userDrawn="1"/>
          </p:nvSpPr>
          <p:spPr bwMode="gray">
            <a:xfrm>
              <a:off x="8645526" y="4084638"/>
              <a:ext cx="52388" cy="61913"/>
            </a:xfrm>
            <a:custGeom>
              <a:avLst/>
              <a:gdLst>
                <a:gd name="T0" fmla="*/ 33 w 33"/>
                <a:gd name="T1" fmla="*/ 30 h 39"/>
                <a:gd name="T2" fmla="*/ 14 w 33"/>
                <a:gd name="T3" fmla="*/ 39 h 39"/>
                <a:gd name="T4" fmla="*/ 0 w 33"/>
                <a:gd name="T5" fmla="*/ 9 h 39"/>
                <a:gd name="T6" fmla="*/ 19 w 33"/>
                <a:gd name="T7" fmla="*/ 0 h 39"/>
                <a:gd name="T8" fmla="*/ 33 w 33"/>
                <a:gd name="T9" fmla="*/ 3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9">
                  <a:moveTo>
                    <a:pt x="33" y="30"/>
                  </a:moveTo>
                  <a:lnTo>
                    <a:pt x="14" y="39"/>
                  </a:lnTo>
                  <a:lnTo>
                    <a:pt x="0" y="9"/>
                  </a:lnTo>
                  <a:lnTo>
                    <a:pt x="19" y="0"/>
                  </a:lnTo>
                  <a:lnTo>
                    <a:pt x="33" y="30"/>
                  </a:lnTo>
                  <a:close/>
                </a:path>
              </a:pathLst>
            </a:custGeom>
            <a:solidFill>
              <a:srgbClr val="0D5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84" name="Freeform 119"/>
            <p:cNvSpPr>
              <a:spLocks/>
            </p:cNvSpPr>
            <p:nvPr userDrawn="1"/>
          </p:nvSpPr>
          <p:spPr bwMode="gray">
            <a:xfrm>
              <a:off x="8707438" y="4056063"/>
              <a:ext cx="49213" cy="60325"/>
            </a:xfrm>
            <a:custGeom>
              <a:avLst/>
              <a:gdLst>
                <a:gd name="T0" fmla="*/ 31 w 31"/>
                <a:gd name="T1" fmla="*/ 29 h 38"/>
                <a:gd name="T2" fmla="*/ 13 w 31"/>
                <a:gd name="T3" fmla="*/ 38 h 38"/>
                <a:gd name="T4" fmla="*/ 0 w 31"/>
                <a:gd name="T5" fmla="*/ 9 h 38"/>
                <a:gd name="T6" fmla="*/ 18 w 31"/>
                <a:gd name="T7" fmla="*/ 0 h 38"/>
                <a:gd name="T8" fmla="*/ 31 w 31"/>
                <a:gd name="T9" fmla="*/ 2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8">
                  <a:moveTo>
                    <a:pt x="31" y="29"/>
                  </a:moveTo>
                  <a:lnTo>
                    <a:pt x="13" y="38"/>
                  </a:lnTo>
                  <a:lnTo>
                    <a:pt x="0" y="9"/>
                  </a:lnTo>
                  <a:lnTo>
                    <a:pt x="18" y="0"/>
                  </a:lnTo>
                  <a:lnTo>
                    <a:pt x="31" y="29"/>
                  </a:lnTo>
                  <a:close/>
                </a:path>
              </a:pathLst>
            </a:custGeom>
            <a:solidFill>
              <a:srgbClr val="0D5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85" name="Freeform 120"/>
            <p:cNvSpPr>
              <a:spLocks/>
            </p:cNvSpPr>
            <p:nvPr userDrawn="1"/>
          </p:nvSpPr>
          <p:spPr bwMode="gray">
            <a:xfrm>
              <a:off x="8766176" y="4027488"/>
              <a:ext cx="52388" cy="60325"/>
            </a:xfrm>
            <a:custGeom>
              <a:avLst/>
              <a:gdLst>
                <a:gd name="T0" fmla="*/ 33 w 33"/>
                <a:gd name="T1" fmla="*/ 28 h 38"/>
                <a:gd name="T2" fmla="*/ 14 w 33"/>
                <a:gd name="T3" fmla="*/ 38 h 38"/>
                <a:gd name="T4" fmla="*/ 0 w 33"/>
                <a:gd name="T5" fmla="*/ 9 h 38"/>
                <a:gd name="T6" fmla="*/ 18 w 33"/>
                <a:gd name="T7" fmla="*/ 0 h 38"/>
                <a:gd name="T8" fmla="*/ 33 w 33"/>
                <a:gd name="T9" fmla="*/ 2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8">
                  <a:moveTo>
                    <a:pt x="33" y="28"/>
                  </a:moveTo>
                  <a:lnTo>
                    <a:pt x="14" y="38"/>
                  </a:lnTo>
                  <a:lnTo>
                    <a:pt x="0" y="9"/>
                  </a:lnTo>
                  <a:lnTo>
                    <a:pt x="18" y="0"/>
                  </a:lnTo>
                  <a:lnTo>
                    <a:pt x="33" y="28"/>
                  </a:lnTo>
                  <a:close/>
                </a:path>
              </a:pathLst>
            </a:custGeom>
            <a:solidFill>
              <a:srgbClr val="0D5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86" name="Freeform 121"/>
            <p:cNvSpPr>
              <a:spLocks/>
            </p:cNvSpPr>
            <p:nvPr userDrawn="1"/>
          </p:nvSpPr>
          <p:spPr bwMode="gray">
            <a:xfrm>
              <a:off x="8826501" y="3998913"/>
              <a:ext cx="52388" cy="58738"/>
            </a:xfrm>
            <a:custGeom>
              <a:avLst/>
              <a:gdLst>
                <a:gd name="T0" fmla="*/ 33 w 33"/>
                <a:gd name="T1" fmla="*/ 28 h 37"/>
                <a:gd name="T2" fmla="*/ 13 w 33"/>
                <a:gd name="T3" fmla="*/ 37 h 37"/>
                <a:gd name="T4" fmla="*/ 0 w 33"/>
                <a:gd name="T5" fmla="*/ 9 h 37"/>
                <a:gd name="T6" fmla="*/ 19 w 33"/>
                <a:gd name="T7" fmla="*/ 0 h 37"/>
                <a:gd name="T8" fmla="*/ 33 w 33"/>
                <a:gd name="T9" fmla="*/ 2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7">
                  <a:moveTo>
                    <a:pt x="33" y="28"/>
                  </a:moveTo>
                  <a:lnTo>
                    <a:pt x="13" y="37"/>
                  </a:lnTo>
                  <a:lnTo>
                    <a:pt x="0" y="9"/>
                  </a:lnTo>
                  <a:lnTo>
                    <a:pt x="19" y="0"/>
                  </a:lnTo>
                  <a:lnTo>
                    <a:pt x="33" y="28"/>
                  </a:lnTo>
                  <a:close/>
                </a:path>
              </a:pathLst>
            </a:custGeom>
            <a:solidFill>
              <a:srgbClr val="0D5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87" name="Freeform 122"/>
            <p:cNvSpPr>
              <a:spLocks/>
            </p:cNvSpPr>
            <p:nvPr userDrawn="1"/>
          </p:nvSpPr>
          <p:spPr bwMode="gray">
            <a:xfrm>
              <a:off x="8886826" y="3970338"/>
              <a:ext cx="50800" cy="58738"/>
            </a:xfrm>
            <a:custGeom>
              <a:avLst/>
              <a:gdLst>
                <a:gd name="T0" fmla="*/ 32 w 32"/>
                <a:gd name="T1" fmla="*/ 28 h 37"/>
                <a:gd name="T2" fmla="*/ 14 w 32"/>
                <a:gd name="T3" fmla="*/ 37 h 37"/>
                <a:gd name="T4" fmla="*/ 0 w 32"/>
                <a:gd name="T5" fmla="*/ 9 h 37"/>
                <a:gd name="T6" fmla="*/ 19 w 32"/>
                <a:gd name="T7" fmla="*/ 0 h 37"/>
                <a:gd name="T8" fmla="*/ 32 w 32"/>
                <a:gd name="T9" fmla="*/ 2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7">
                  <a:moveTo>
                    <a:pt x="32" y="28"/>
                  </a:moveTo>
                  <a:lnTo>
                    <a:pt x="14" y="37"/>
                  </a:lnTo>
                  <a:lnTo>
                    <a:pt x="0" y="9"/>
                  </a:lnTo>
                  <a:lnTo>
                    <a:pt x="19" y="0"/>
                  </a:lnTo>
                  <a:lnTo>
                    <a:pt x="32" y="28"/>
                  </a:lnTo>
                  <a:close/>
                </a:path>
              </a:pathLst>
            </a:custGeom>
            <a:solidFill>
              <a:srgbClr val="0D5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88" name="Freeform 123"/>
            <p:cNvSpPr>
              <a:spLocks/>
            </p:cNvSpPr>
            <p:nvPr userDrawn="1"/>
          </p:nvSpPr>
          <p:spPr bwMode="gray">
            <a:xfrm>
              <a:off x="8947151" y="3941763"/>
              <a:ext cx="50800" cy="58738"/>
            </a:xfrm>
            <a:custGeom>
              <a:avLst/>
              <a:gdLst>
                <a:gd name="T0" fmla="*/ 32 w 32"/>
                <a:gd name="T1" fmla="*/ 28 h 37"/>
                <a:gd name="T2" fmla="*/ 14 w 32"/>
                <a:gd name="T3" fmla="*/ 37 h 37"/>
                <a:gd name="T4" fmla="*/ 0 w 32"/>
                <a:gd name="T5" fmla="*/ 9 h 37"/>
                <a:gd name="T6" fmla="*/ 18 w 32"/>
                <a:gd name="T7" fmla="*/ 0 h 37"/>
                <a:gd name="T8" fmla="*/ 32 w 32"/>
                <a:gd name="T9" fmla="*/ 2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7">
                  <a:moveTo>
                    <a:pt x="32" y="28"/>
                  </a:moveTo>
                  <a:lnTo>
                    <a:pt x="14" y="37"/>
                  </a:lnTo>
                  <a:lnTo>
                    <a:pt x="0" y="9"/>
                  </a:lnTo>
                  <a:lnTo>
                    <a:pt x="18" y="0"/>
                  </a:lnTo>
                  <a:lnTo>
                    <a:pt x="32" y="28"/>
                  </a:lnTo>
                  <a:close/>
                </a:path>
              </a:pathLst>
            </a:custGeom>
            <a:solidFill>
              <a:srgbClr val="0D5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89" name="Freeform 124"/>
            <p:cNvSpPr>
              <a:spLocks/>
            </p:cNvSpPr>
            <p:nvPr userDrawn="1"/>
          </p:nvSpPr>
          <p:spPr bwMode="gray">
            <a:xfrm>
              <a:off x="9005888" y="3913188"/>
              <a:ext cx="52388" cy="58738"/>
            </a:xfrm>
            <a:custGeom>
              <a:avLst/>
              <a:gdLst>
                <a:gd name="T0" fmla="*/ 33 w 33"/>
                <a:gd name="T1" fmla="*/ 28 h 37"/>
                <a:gd name="T2" fmla="*/ 14 w 33"/>
                <a:gd name="T3" fmla="*/ 37 h 37"/>
                <a:gd name="T4" fmla="*/ 0 w 33"/>
                <a:gd name="T5" fmla="*/ 9 h 37"/>
                <a:gd name="T6" fmla="*/ 20 w 33"/>
                <a:gd name="T7" fmla="*/ 0 h 37"/>
                <a:gd name="T8" fmla="*/ 33 w 33"/>
                <a:gd name="T9" fmla="*/ 2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7">
                  <a:moveTo>
                    <a:pt x="33" y="28"/>
                  </a:moveTo>
                  <a:lnTo>
                    <a:pt x="14" y="37"/>
                  </a:lnTo>
                  <a:lnTo>
                    <a:pt x="0" y="9"/>
                  </a:lnTo>
                  <a:lnTo>
                    <a:pt x="20" y="0"/>
                  </a:lnTo>
                  <a:lnTo>
                    <a:pt x="33" y="28"/>
                  </a:lnTo>
                  <a:close/>
                </a:path>
              </a:pathLst>
            </a:custGeom>
            <a:solidFill>
              <a:srgbClr val="0D5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90" name="Freeform 125"/>
            <p:cNvSpPr>
              <a:spLocks/>
            </p:cNvSpPr>
            <p:nvPr userDrawn="1"/>
          </p:nvSpPr>
          <p:spPr bwMode="gray">
            <a:xfrm>
              <a:off x="9067801" y="3883025"/>
              <a:ext cx="50800" cy="60325"/>
            </a:xfrm>
            <a:custGeom>
              <a:avLst/>
              <a:gdLst>
                <a:gd name="T0" fmla="*/ 32 w 32"/>
                <a:gd name="T1" fmla="*/ 29 h 38"/>
                <a:gd name="T2" fmla="*/ 14 w 32"/>
                <a:gd name="T3" fmla="*/ 38 h 38"/>
                <a:gd name="T4" fmla="*/ 0 w 32"/>
                <a:gd name="T5" fmla="*/ 9 h 38"/>
                <a:gd name="T6" fmla="*/ 18 w 32"/>
                <a:gd name="T7" fmla="*/ 0 h 38"/>
                <a:gd name="T8" fmla="*/ 32 w 32"/>
                <a:gd name="T9" fmla="*/ 2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8">
                  <a:moveTo>
                    <a:pt x="32" y="29"/>
                  </a:moveTo>
                  <a:lnTo>
                    <a:pt x="14" y="38"/>
                  </a:lnTo>
                  <a:lnTo>
                    <a:pt x="0" y="9"/>
                  </a:lnTo>
                  <a:lnTo>
                    <a:pt x="18" y="0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rgbClr val="0D5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91" name="Freeform 126"/>
            <p:cNvSpPr>
              <a:spLocks/>
            </p:cNvSpPr>
            <p:nvPr userDrawn="1"/>
          </p:nvSpPr>
          <p:spPr bwMode="gray">
            <a:xfrm>
              <a:off x="9128126" y="3852863"/>
              <a:ext cx="50800" cy="60325"/>
            </a:xfrm>
            <a:custGeom>
              <a:avLst/>
              <a:gdLst>
                <a:gd name="T0" fmla="*/ 32 w 32"/>
                <a:gd name="T1" fmla="*/ 29 h 38"/>
                <a:gd name="T2" fmla="*/ 13 w 32"/>
                <a:gd name="T3" fmla="*/ 38 h 38"/>
                <a:gd name="T4" fmla="*/ 0 w 32"/>
                <a:gd name="T5" fmla="*/ 10 h 38"/>
                <a:gd name="T6" fmla="*/ 18 w 32"/>
                <a:gd name="T7" fmla="*/ 0 h 38"/>
                <a:gd name="T8" fmla="*/ 32 w 32"/>
                <a:gd name="T9" fmla="*/ 2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8">
                  <a:moveTo>
                    <a:pt x="32" y="29"/>
                  </a:moveTo>
                  <a:lnTo>
                    <a:pt x="13" y="38"/>
                  </a:lnTo>
                  <a:lnTo>
                    <a:pt x="0" y="10"/>
                  </a:lnTo>
                  <a:lnTo>
                    <a:pt x="18" y="0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rgbClr val="0D5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92" name="Freeform 127"/>
            <p:cNvSpPr>
              <a:spLocks/>
            </p:cNvSpPr>
            <p:nvPr userDrawn="1"/>
          </p:nvSpPr>
          <p:spPr bwMode="gray">
            <a:xfrm>
              <a:off x="9186863" y="3824288"/>
              <a:ext cx="52388" cy="60325"/>
            </a:xfrm>
            <a:custGeom>
              <a:avLst/>
              <a:gdLst>
                <a:gd name="T0" fmla="*/ 33 w 33"/>
                <a:gd name="T1" fmla="*/ 29 h 38"/>
                <a:gd name="T2" fmla="*/ 14 w 33"/>
                <a:gd name="T3" fmla="*/ 38 h 38"/>
                <a:gd name="T4" fmla="*/ 0 w 33"/>
                <a:gd name="T5" fmla="*/ 9 h 38"/>
                <a:gd name="T6" fmla="*/ 20 w 33"/>
                <a:gd name="T7" fmla="*/ 0 h 38"/>
                <a:gd name="T8" fmla="*/ 33 w 33"/>
                <a:gd name="T9" fmla="*/ 2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8">
                  <a:moveTo>
                    <a:pt x="33" y="29"/>
                  </a:moveTo>
                  <a:lnTo>
                    <a:pt x="14" y="38"/>
                  </a:lnTo>
                  <a:lnTo>
                    <a:pt x="0" y="9"/>
                  </a:lnTo>
                  <a:lnTo>
                    <a:pt x="20" y="0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rgbClr val="0D5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93" name="Freeform 128"/>
            <p:cNvSpPr>
              <a:spLocks/>
            </p:cNvSpPr>
            <p:nvPr userDrawn="1"/>
          </p:nvSpPr>
          <p:spPr bwMode="gray">
            <a:xfrm>
              <a:off x="9247188" y="3795713"/>
              <a:ext cx="52388" cy="60325"/>
            </a:xfrm>
            <a:custGeom>
              <a:avLst/>
              <a:gdLst>
                <a:gd name="T0" fmla="*/ 33 w 33"/>
                <a:gd name="T1" fmla="*/ 29 h 38"/>
                <a:gd name="T2" fmla="*/ 15 w 33"/>
                <a:gd name="T3" fmla="*/ 38 h 38"/>
                <a:gd name="T4" fmla="*/ 0 w 33"/>
                <a:gd name="T5" fmla="*/ 9 h 38"/>
                <a:gd name="T6" fmla="*/ 19 w 33"/>
                <a:gd name="T7" fmla="*/ 0 h 38"/>
                <a:gd name="T8" fmla="*/ 33 w 33"/>
                <a:gd name="T9" fmla="*/ 2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8">
                  <a:moveTo>
                    <a:pt x="33" y="29"/>
                  </a:moveTo>
                  <a:lnTo>
                    <a:pt x="15" y="38"/>
                  </a:lnTo>
                  <a:lnTo>
                    <a:pt x="0" y="9"/>
                  </a:lnTo>
                  <a:lnTo>
                    <a:pt x="19" y="0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rgbClr val="0D5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94" name="Freeform 129"/>
            <p:cNvSpPr>
              <a:spLocks/>
            </p:cNvSpPr>
            <p:nvPr userDrawn="1"/>
          </p:nvSpPr>
          <p:spPr bwMode="gray">
            <a:xfrm>
              <a:off x="9307513" y="3767138"/>
              <a:ext cx="50800" cy="60325"/>
            </a:xfrm>
            <a:custGeom>
              <a:avLst/>
              <a:gdLst>
                <a:gd name="T0" fmla="*/ 32 w 32"/>
                <a:gd name="T1" fmla="*/ 28 h 38"/>
                <a:gd name="T2" fmla="*/ 14 w 32"/>
                <a:gd name="T3" fmla="*/ 38 h 38"/>
                <a:gd name="T4" fmla="*/ 0 w 32"/>
                <a:gd name="T5" fmla="*/ 9 h 38"/>
                <a:gd name="T6" fmla="*/ 19 w 32"/>
                <a:gd name="T7" fmla="*/ 0 h 38"/>
                <a:gd name="T8" fmla="*/ 32 w 32"/>
                <a:gd name="T9" fmla="*/ 2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8">
                  <a:moveTo>
                    <a:pt x="32" y="28"/>
                  </a:moveTo>
                  <a:lnTo>
                    <a:pt x="14" y="38"/>
                  </a:lnTo>
                  <a:lnTo>
                    <a:pt x="0" y="9"/>
                  </a:lnTo>
                  <a:lnTo>
                    <a:pt x="19" y="0"/>
                  </a:lnTo>
                  <a:lnTo>
                    <a:pt x="32" y="28"/>
                  </a:lnTo>
                  <a:close/>
                </a:path>
              </a:pathLst>
            </a:custGeom>
            <a:solidFill>
              <a:srgbClr val="0D5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95" name="Freeform 130"/>
            <p:cNvSpPr>
              <a:spLocks/>
            </p:cNvSpPr>
            <p:nvPr userDrawn="1"/>
          </p:nvSpPr>
          <p:spPr bwMode="gray">
            <a:xfrm>
              <a:off x="9367838" y="3738563"/>
              <a:ext cx="52388" cy="58738"/>
            </a:xfrm>
            <a:custGeom>
              <a:avLst/>
              <a:gdLst>
                <a:gd name="T0" fmla="*/ 33 w 33"/>
                <a:gd name="T1" fmla="*/ 28 h 37"/>
                <a:gd name="T2" fmla="*/ 14 w 33"/>
                <a:gd name="T3" fmla="*/ 37 h 37"/>
                <a:gd name="T4" fmla="*/ 0 w 33"/>
                <a:gd name="T5" fmla="*/ 9 h 37"/>
                <a:gd name="T6" fmla="*/ 19 w 33"/>
                <a:gd name="T7" fmla="*/ 0 h 37"/>
                <a:gd name="T8" fmla="*/ 33 w 33"/>
                <a:gd name="T9" fmla="*/ 2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7">
                  <a:moveTo>
                    <a:pt x="33" y="28"/>
                  </a:moveTo>
                  <a:lnTo>
                    <a:pt x="14" y="37"/>
                  </a:lnTo>
                  <a:lnTo>
                    <a:pt x="0" y="9"/>
                  </a:lnTo>
                  <a:lnTo>
                    <a:pt x="19" y="0"/>
                  </a:lnTo>
                  <a:lnTo>
                    <a:pt x="33" y="28"/>
                  </a:lnTo>
                  <a:close/>
                </a:path>
              </a:pathLst>
            </a:custGeom>
            <a:solidFill>
              <a:srgbClr val="0D5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96" name="Freeform 131"/>
            <p:cNvSpPr>
              <a:spLocks/>
            </p:cNvSpPr>
            <p:nvPr userDrawn="1"/>
          </p:nvSpPr>
          <p:spPr bwMode="gray">
            <a:xfrm>
              <a:off x="9426576" y="3709988"/>
              <a:ext cx="52388" cy="58738"/>
            </a:xfrm>
            <a:custGeom>
              <a:avLst/>
              <a:gdLst>
                <a:gd name="T0" fmla="*/ 33 w 33"/>
                <a:gd name="T1" fmla="*/ 28 h 37"/>
                <a:gd name="T2" fmla="*/ 15 w 33"/>
                <a:gd name="T3" fmla="*/ 37 h 37"/>
                <a:gd name="T4" fmla="*/ 0 w 33"/>
                <a:gd name="T5" fmla="*/ 9 h 37"/>
                <a:gd name="T6" fmla="*/ 20 w 33"/>
                <a:gd name="T7" fmla="*/ 0 h 37"/>
                <a:gd name="T8" fmla="*/ 33 w 33"/>
                <a:gd name="T9" fmla="*/ 2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7">
                  <a:moveTo>
                    <a:pt x="33" y="28"/>
                  </a:moveTo>
                  <a:lnTo>
                    <a:pt x="15" y="37"/>
                  </a:lnTo>
                  <a:lnTo>
                    <a:pt x="0" y="9"/>
                  </a:lnTo>
                  <a:lnTo>
                    <a:pt x="20" y="0"/>
                  </a:lnTo>
                  <a:lnTo>
                    <a:pt x="33" y="28"/>
                  </a:lnTo>
                  <a:close/>
                </a:path>
              </a:pathLst>
            </a:custGeom>
            <a:solidFill>
              <a:srgbClr val="0D5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97" name="Freeform 132"/>
            <p:cNvSpPr>
              <a:spLocks/>
            </p:cNvSpPr>
            <p:nvPr userDrawn="1"/>
          </p:nvSpPr>
          <p:spPr bwMode="gray">
            <a:xfrm>
              <a:off x="9488488" y="3681413"/>
              <a:ext cx="50800" cy="58738"/>
            </a:xfrm>
            <a:custGeom>
              <a:avLst/>
              <a:gdLst>
                <a:gd name="T0" fmla="*/ 32 w 32"/>
                <a:gd name="T1" fmla="*/ 28 h 37"/>
                <a:gd name="T2" fmla="*/ 14 w 32"/>
                <a:gd name="T3" fmla="*/ 37 h 37"/>
                <a:gd name="T4" fmla="*/ 0 w 32"/>
                <a:gd name="T5" fmla="*/ 8 h 37"/>
                <a:gd name="T6" fmla="*/ 18 w 32"/>
                <a:gd name="T7" fmla="*/ 0 h 37"/>
                <a:gd name="T8" fmla="*/ 32 w 32"/>
                <a:gd name="T9" fmla="*/ 2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7">
                  <a:moveTo>
                    <a:pt x="32" y="28"/>
                  </a:moveTo>
                  <a:lnTo>
                    <a:pt x="14" y="37"/>
                  </a:lnTo>
                  <a:lnTo>
                    <a:pt x="0" y="8"/>
                  </a:lnTo>
                  <a:lnTo>
                    <a:pt x="18" y="0"/>
                  </a:lnTo>
                  <a:lnTo>
                    <a:pt x="32" y="28"/>
                  </a:lnTo>
                  <a:close/>
                </a:path>
              </a:pathLst>
            </a:custGeom>
            <a:solidFill>
              <a:srgbClr val="0D5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98" name="Freeform 133"/>
            <p:cNvSpPr>
              <a:spLocks/>
            </p:cNvSpPr>
            <p:nvPr userDrawn="1"/>
          </p:nvSpPr>
          <p:spPr bwMode="gray">
            <a:xfrm>
              <a:off x="9548813" y="3651250"/>
              <a:ext cx="52388" cy="58738"/>
            </a:xfrm>
            <a:custGeom>
              <a:avLst/>
              <a:gdLst>
                <a:gd name="T0" fmla="*/ 33 w 33"/>
                <a:gd name="T1" fmla="*/ 29 h 37"/>
                <a:gd name="T2" fmla="*/ 13 w 33"/>
                <a:gd name="T3" fmla="*/ 37 h 37"/>
                <a:gd name="T4" fmla="*/ 0 w 33"/>
                <a:gd name="T5" fmla="*/ 9 h 37"/>
                <a:gd name="T6" fmla="*/ 18 w 33"/>
                <a:gd name="T7" fmla="*/ 0 h 37"/>
                <a:gd name="T8" fmla="*/ 33 w 33"/>
                <a:gd name="T9" fmla="*/ 2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7">
                  <a:moveTo>
                    <a:pt x="33" y="29"/>
                  </a:moveTo>
                  <a:lnTo>
                    <a:pt x="13" y="37"/>
                  </a:lnTo>
                  <a:lnTo>
                    <a:pt x="0" y="9"/>
                  </a:lnTo>
                  <a:lnTo>
                    <a:pt x="18" y="0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rgbClr val="0D5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99" name="Freeform 134"/>
            <p:cNvSpPr>
              <a:spLocks/>
            </p:cNvSpPr>
            <p:nvPr userDrawn="1"/>
          </p:nvSpPr>
          <p:spPr bwMode="gray">
            <a:xfrm>
              <a:off x="9607551" y="3622675"/>
              <a:ext cx="52388" cy="58738"/>
            </a:xfrm>
            <a:custGeom>
              <a:avLst/>
              <a:gdLst>
                <a:gd name="T0" fmla="*/ 33 w 33"/>
                <a:gd name="T1" fmla="*/ 28 h 37"/>
                <a:gd name="T2" fmla="*/ 15 w 33"/>
                <a:gd name="T3" fmla="*/ 37 h 37"/>
                <a:gd name="T4" fmla="*/ 0 w 33"/>
                <a:gd name="T5" fmla="*/ 9 h 37"/>
                <a:gd name="T6" fmla="*/ 20 w 33"/>
                <a:gd name="T7" fmla="*/ 0 h 37"/>
                <a:gd name="T8" fmla="*/ 33 w 33"/>
                <a:gd name="T9" fmla="*/ 2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7">
                  <a:moveTo>
                    <a:pt x="33" y="28"/>
                  </a:moveTo>
                  <a:lnTo>
                    <a:pt x="15" y="37"/>
                  </a:lnTo>
                  <a:lnTo>
                    <a:pt x="0" y="9"/>
                  </a:lnTo>
                  <a:lnTo>
                    <a:pt x="20" y="0"/>
                  </a:lnTo>
                  <a:lnTo>
                    <a:pt x="33" y="28"/>
                  </a:lnTo>
                  <a:close/>
                </a:path>
              </a:pathLst>
            </a:custGeom>
            <a:solidFill>
              <a:srgbClr val="0D5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00" name="Freeform 135"/>
            <p:cNvSpPr>
              <a:spLocks/>
            </p:cNvSpPr>
            <p:nvPr userDrawn="1"/>
          </p:nvSpPr>
          <p:spPr bwMode="gray">
            <a:xfrm>
              <a:off x="9669463" y="3592513"/>
              <a:ext cx="50800" cy="60325"/>
            </a:xfrm>
            <a:custGeom>
              <a:avLst/>
              <a:gdLst>
                <a:gd name="T0" fmla="*/ 32 w 32"/>
                <a:gd name="T1" fmla="*/ 29 h 38"/>
                <a:gd name="T2" fmla="*/ 14 w 32"/>
                <a:gd name="T3" fmla="*/ 38 h 38"/>
                <a:gd name="T4" fmla="*/ 0 w 32"/>
                <a:gd name="T5" fmla="*/ 10 h 38"/>
                <a:gd name="T6" fmla="*/ 18 w 32"/>
                <a:gd name="T7" fmla="*/ 0 h 38"/>
                <a:gd name="T8" fmla="*/ 32 w 32"/>
                <a:gd name="T9" fmla="*/ 2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8">
                  <a:moveTo>
                    <a:pt x="32" y="29"/>
                  </a:moveTo>
                  <a:lnTo>
                    <a:pt x="14" y="38"/>
                  </a:lnTo>
                  <a:lnTo>
                    <a:pt x="0" y="10"/>
                  </a:lnTo>
                  <a:lnTo>
                    <a:pt x="18" y="0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rgbClr val="0D5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01" name="Freeform 136"/>
            <p:cNvSpPr>
              <a:spLocks/>
            </p:cNvSpPr>
            <p:nvPr userDrawn="1"/>
          </p:nvSpPr>
          <p:spPr bwMode="gray">
            <a:xfrm>
              <a:off x="8372476" y="3711575"/>
              <a:ext cx="1233488" cy="590550"/>
            </a:xfrm>
            <a:custGeom>
              <a:avLst/>
              <a:gdLst>
                <a:gd name="T0" fmla="*/ 5 w 777"/>
                <a:gd name="T1" fmla="*/ 372 h 372"/>
                <a:gd name="T2" fmla="*/ 0 w 777"/>
                <a:gd name="T3" fmla="*/ 363 h 372"/>
                <a:gd name="T4" fmla="*/ 752 w 777"/>
                <a:gd name="T5" fmla="*/ 0 h 372"/>
                <a:gd name="T6" fmla="*/ 777 w 777"/>
                <a:gd name="T7" fmla="*/ 0 h 372"/>
                <a:gd name="T8" fmla="*/ 5 w 777"/>
                <a:gd name="T9" fmla="*/ 372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7" h="372">
                  <a:moveTo>
                    <a:pt x="5" y="372"/>
                  </a:moveTo>
                  <a:lnTo>
                    <a:pt x="0" y="363"/>
                  </a:lnTo>
                  <a:lnTo>
                    <a:pt x="752" y="0"/>
                  </a:lnTo>
                  <a:lnTo>
                    <a:pt x="777" y="0"/>
                  </a:lnTo>
                  <a:lnTo>
                    <a:pt x="5" y="372"/>
                  </a:lnTo>
                  <a:close/>
                </a:path>
              </a:pathLst>
            </a:custGeom>
            <a:solidFill>
              <a:srgbClr val="9AB2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02" name="Freeform 137"/>
            <p:cNvSpPr>
              <a:spLocks/>
            </p:cNvSpPr>
            <p:nvPr userDrawn="1"/>
          </p:nvSpPr>
          <p:spPr bwMode="gray">
            <a:xfrm>
              <a:off x="8734426" y="3252788"/>
              <a:ext cx="109538" cy="36513"/>
            </a:xfrm>
            <a:custGeom>
              <a:avLst/>
              <a:gdLst>
                <a:gd name="T0" fmla="*/ 0 w 69"/>
                <a:gd name="T1" fmla="*/ 0 h 23"/>
                <a:gd name="T2" fmla="*/ 0 w 69"/>
                <a:gd name="T3" fmla="*/ 0 h 23"/>
                <a:gd name="T4" fmla="*/ 69 w 69"/>
                <a:gd name="T5" fmla="*/ 23 h 23"/>
                <a:gd name="T6" fmla="*/ 69 w 69"/>
                <a:gd name="T7" fmla="*/ 23 h 23"/>
                <a:gd name="T8" fmla="*/ 0 w 69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23">
                  <a:moveTo>
                    <a:pt x="0" y="0"/>
                  </a:moveTo>
                  <a:lnTo>
                    <a:pt x="0" y="0"/>
                  </a:lnTo>
                  <a:lnTo>
                    <a:pt x="69" y="23"/>
                  </a:lnTo>
                  <a:lnTo>
                    <a:pt x="69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291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03" name="Freeform 138"/>
            <p:cNvSpPr>
              <a:spLocks/>
            </p:cNvSpPr>
            <p:nvPr userDrawn="1"/>
          </p:nvSpPr>
          <p:spPr bwMode="gray">
            <a:xfrm>
              <a:off x="8734426" y="3252788"/>
              <a:ext cx="109538" cy="36513"/>
            </a:xfrm>
            <a:custGeom>
              <a:avLst/>
              <a:gdLst>
                <a:gd name="T0" fmla="*/ 0 w 69"/>
                <a:gd name="T1" fmla="*/ 0 h 23"/>
                <a:gd name="T2" fmla="*/ 0 w 69"/>
                <a:gd name="T3" fmla="*/ 0 h 23"/>
                <a:gd name="T4" fmla="*/ 69 w 69"/>
                <a:gd name="T5" fmla="*/ 23 h 23"/>
                <a:gd name="T6" fmla="*/ 69 w 69"/>
                <a:gd name="T7" fmla="*/ 23 h 23"/>
                <a:gd name="T8" fmla="*/ 0 w 69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23">
                  <a:moveTo>
                    <a:pt x="0" y="0"/>
                  </a:moveTo>
                  <a:lnTo>
                    <a:pt x="0" y="0"/>
                  </a:lnTo>
                  <a:lnTo>
                    <a:pt x="69" y="23"/>
                  </a:lnTo>
                  <a:lnTo>
                    <a:pt x="69" y="2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04" name="Freeform 139"/>
            <p:cNvSpPr>
              <a:spLocks/>
            </p:cNvSpPr>
            <p:nvPr userDrawn="1"/>
          </p:nvSpPr>
          <p:spPr bwMode="gray">
            <a:xfrm>
              <a:off x="8734426" y="3252788"/>
              <a:ext cx="134938" cy="211138"/>
            </a:xfrm>
            <a:custGeom>
              <a:avLst/>
              <a:gdLst>
                <a:gd name="T0" fmla="*/ 0 w 85"/>
                <a:gd name="T1" fmla="*/ 0 h 133"/>
                <a:gd name="T2" fmla="*/ 74 w 85"/>
                <a:gd name="T3" fmla="*/ 133 h 133"/>
                <a:gd name="T4" fmla="*/ 85 w 85"/>
                <a:gd name="T5" fmla="*/ 75 h 133"/>
                <a:gd name="T6" fmla="*/ 69 w 85"/>
                <a:gd name="T7" fmla="*/ 23 h 133"/>
                <a:gd name="T8" fmla="*/ 0 w 85"/>
                <a:gd name="T9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133">
                  <a:moveTo>
                    <a:pt x="0" y="0"/>
                  </a:moveTo>
                  <a:lnTo>
                    <a:pt x="74" y="133"/>
                  </a:lnTo>
                  <a:lnTo>
                    <a:pt x="85" y="75"/>
                  </a:lnTo>
                  <a:lnTo>
                    <a:pt x="69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6F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05" name="Freeform 140"/>
            <p:cNvSpPr>
              <a:spLocks/>
            </p:cNvSpPr>
            <p:nvPr userDrawn="1"/>
          </p:nvSpPr>
          <p:spPr bwMode="gray">
            <a:xfrm>
              <a:off x="8734426" y="3252788"/>
              <a:ext cx="134938" cy="211138"/>
            </a:xfrm>
            <a:custGeom>
              <a:avLst/>
              <a:gdLst>
                <a:gd name="T0" fmla="*/ 0 w 85"/>
                <a:gd name="T1" fmla="*/ 0 h 133"/>
                <a:gd name="T2" fmla="*/ 74 w 85"/>
                <a:gd name="T3" fmla="*/ 133 h 133"/>
                <a:gd name="T4" fmla="*/ 85 w 85"/>
                <a:gd name="T5" fmla="*/ 75 h 133"/>
                <a:gd name="T6" fmla="*/ 69 w 85"/>
                <a:gd name="T7" fmla="*/ 23 h 133"/>
                <a:gd name="T8" fmla="*/ 0 w 85"/>
                <a:gd name="T9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133">
                  <a:moveTo>
                    <a:pt x="0" y="0"/>
                  </a:moveTo>
                  <a:lnTo>
                    <a:pt x="74" y="133"/>
                  </a:lnTo>
                  <a:lnTo>
                    <a:pt x="85" y="75"/>
                  </a:lnTo>
                  <a:lnTo>
                    <a:pt x="69" y="2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06" name="Freeform 150"/>
            <p:cNvSpPr>
              <a:spLocks/>
            </p:cNvSpPr>
            <p:nvPr userDrawn="1"/>
          </p:nvSpPr>
          <p:spPr bwMode="gray">
            <a:xfrm>
              <a:off x="8634413" y="5446713"/>
              <a:ext cx="463550" cy="623888"/>
            </a:xfrm>
            <a:custGeom>
              <a:avLst/>
              <a:gdLst>
                <a:gd name="T0" fmla="*/ 201 w 257"/>
                <a:gd name="T1" fmla="*/ 3 h 348"/>
                <a:gd name="T2" fmla="*/ 171 w 257"/>
                <a:gd name="T3" fmla="*/ 43 h 348"/>
                <a:gd name="T4" fmla="*/ 245 w 257"/>
                <a:gd name="T5" fmla="*/ 322 h 348"/>
                <a:gd name="T6" fmla="*/ 257 w 257"/>
                <a:gd name="T7" fmla="*/ 329 h 348"/>
                <a:gd name="T8" fmla="*/ 109 w 257"/>
                <a:gd name="T9" fmla="*/ 318 h 348"/>
                <a:gd name="T10" fmla="*/ 47 w 257"/>
                <a:gd name="T11" fmla="*/ 87 h 348"/>
                <a:gd name="T12" fmla="*/ 201 w 257"/>
                <a:gd name="T13" fmla="*/ 3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7" h="348">
                  <a:moveTo>
                    <a:pt x="201" y="3"/>
                  </a:moveTo>
                  <a:cubicBezTo>
                    <a:pt x="190" y="15"/>
                    <a:pt x="179" y="28"/>
                    <a:pt x="171" y="43"/>
                  </a:cubicBezTo>
                  <a:cubicBezTo>
                    <a:pt x="114" y="141"/>
                    <a:pt x="147" y="266"/>
                    <a:pt x="245" y="322"/>
                  </a:cubicBezTo>
                  <a:cubicBezTo>
                    <a:pt x="249" y="325"/>
                    <a:pt x="253" y="327"/>
                    <a:pt x="257" y="329"/>
                  </a:cubicBezTo>
                  <a:cubicBezTo>
                    <a:pt x="210" y="348"/>
                    <a:pt x="156" y="346"/>
                    <a:pt x="109" y="318"/>
                  </a:cubicBezTo>
                  <a:cubicBezTo>
                    <a:pt x="28" y="271"/>
                    <a:pt x="0" y="168"/>
                    <a:pt x="47" y="87"/>
                  </a:cubicBezTo>
                  <a:cubicBezTo>
                    <a:pt x="80" y="30"/>
                    <a:pt x="140" y="0"/>
                    <a:pt x="201" y="3"/>
                  </a:cubicBezTo>
                </a:path>
              </a:pathLst>
            </a:custGeom>
            <a:solidFill>
              <a:srgbClr val="9AB2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07" name="Freeform 151"/>
            <p:cNvSpPr>
              <a:spLocks noEditPoints="1"/>
            </p:cNvSpPr>
            <p:nvPr userDrawn="1"/>
          </p:nvSpPr>
          <p:spPr bwMode="gray">
            <a:xfrm>
              <a:off x="8702676" y="5491163"/>
              <a:ext cx="561975" cy="528638"/>
            </a:xfrm>
            <a:custGeom>
              <a:avLst/>
              <a:gdLst>
                <a:gd name="T0" fmla="*/ 160 w 311"/>
                <a:gd name="T1" fmla="*/ 63 h 294"/>
                <a:gd name="T2" fmla="*/ 137 w 311"/>
                <a:gd name="T3" fmla="*/ 9 h 294"/>
                <a:gd name="T4" fmla="*/ 133 w 311"/>
                <a:gd name="T5" fmla="*/ 67 h 294"/>
                <a:gd name="T6" fmla="*/ 178 w 311"/>
                <a:gd name="T7" fmla="*/ 44 h 294"/>
                <a:gd name="T8" fmla="*/ 133 w 311"/>
                <a:gd name="T9" fmla="*/ 120 h 294"/>
                <a:gd name="T10" fmla="*/ 178 w 311"/>
                <a:gd name="T11" fmla="*/ 174 h 294"/>
                <a:gd name="T12" fmla="*/ 142 w 311"/>
                <a:gd name="T13" fmla="*/ 174 h 294"/>
                <a:gd name="T14" fmla="*/ 236 w 311"/>
                <a:gd name="T15" fmla="*/ 0 h 294"/>
                <a:gd name="T16" fmla="*/ 208 w 311"/>
                <a:gd name="T17" fmla="*/ 72 h 294"/>
                <a:gd name="T18" fmla="*/ 236 w 311"/>
                <a:gd name="T19" fmla="*/ 0 h 294"/>
                <a:gd name="T20" fmla="*/ 236 w 311"/>
                <a:gd name="T21" fmla="*/ 9 h 294"/>
                <a:gd name="T22" fmla="*/ 199 w 311"/>
                <a:gd name="T23" fmla="*/ 120 h 294"/>
                <a:gd name="T24" fmla="*/ 245 w 311"/>
                <a:gd name="T25" fmla="*/ 174 h 294"/>
                <a:gd name="T26" fmla="*/ 208 w 311"/>
                <a:gd name="T27" fmla="*/ 174 h 294"/>
                <a:gd name="T28" fmla="*/ 240 w 311"/>
                <a:gd name="T29" fmla="*/ 261 h 294"/>
                <a:gd name="T30" fmla="*/ 227 w 311"/>
                <a:gd name="T31" fmla="*/ 222 h 294"/>
                <a:gd name="T32" fmla="*/ 217 w 311"/>
                <a:gd name="T33" fmla="*/ 231 h 294"/>
                <a:gd name="T34" fmla="*/ 204 w 311"/>
                <a:gd name="T35" fmla="*/ 294 h 294"/>
                <a:gd name="T36" fmla="*/ 244 w 311"/>
                <a:gd name="T37" fmla="*/ 291 h 294"/>
                <a:gd name="T38" fmla="*/ 302 w 311"/>
                <a:gd name="T39" fmla="*/ 62 h 294"/>
                <a:gd name="T40" fmla="*/ 284 w 311"/>
                <a:gd name="T41" fmla="*/ 36 h 294"/>
                <a:gd name="T42" fmla="*/ 270 w 311"/>
                <a:gd name="T43" fmla="*/ 72 h 294"/>
                <a:gd name="T44" fmla="*/ 307 w 311"/>
                <a:gd name="T45" fmla="*/ 150 h 294"/>
                <a:gd name="T46" fmla="*/ 293 w 311"/>
                <a:gd name="T47" fmla="*/ 111 h 294"/>
                <a:gd name="T48" fmla="*/ 284 w 311"/>
                <a:gd name="T49" fmla="*/ 120 h 294"/>
                <a:gd name="T50" fmla="*/ 270 w 311"/>
                <a:gd name="T51" fmla="*/ 183 h 294"/>
                <a:gd name="T52" fmla="*/ 307 w 311"/>
                <a:gd name="T53" fmla="*/ 150 h 294"/>
                <a:gd name="T54" fmla="*/ 266 w 311"/>
                <a:gd name="T55" fmla="*/ 231 h 294"/>
                <a:gd name="T56" fmla="*/ 302 w 311"/>
                <a:gd name="T57" fmla="*/ 231 h 294"/>
                <a:gd name="T58" fmla="*/ 36 w 311"/>
                <a:gd name="T59" fmla="*/ 44 h 294"/>
                <a:gd name="T60" fmla="*/ 18 w 311"/>
                <a:gd name="T61" fmla="*/ 48 h 294"/>
                <a:gd name="T62" fmla="*/ 4 w 311"/>
                <a:gd name="T63" fmla="*/ 72 h 294"/>
                <a:gd name="T64" fmla="*/ 41 w 311"/>
                <a:gd name="T65" fmla="*/ 39 h 294"/>
                <a:gd name="T66" fmla="*/ 0 w 311"/>
                <a:gd name="T67" fmla="*/ 174 h 294"/>
                <a:gd name="T68" fmla="*/ 45 w 311"/>
                <a:gd name="T69" fmla="*/ 120 h 294"/>
                <a:gd name="T70" fmla="*/ 9 w 311"/>
                <a:gd name="T71" fmla="*/ 120 h 294"/>
                <a:gd name="T72" fmla="*/ 9 w 311"/>
                <a:gd name="T73" fmla="*/ 222 h 294"/>
                <a:gd name="T74" fmla="*/ 36 w 311"/>
                <a:gd name="T75" fmla="*/ 231 h 294"/>
                <a:gd name="T76" fmla="*/ 36 w 311"/>
                <a:gd name="T77" fmla="*/ 222 h 294"/>
                <a:gd name="T78" fmla="*/ 66 w 311"/>
                <a:gd name="T79" fmla="*/ 63 h 294"/>
                <a:gd name="T80" fmla="*/ 112 w 311"/>
                <a:gd name="T81" fmla="*/ 9 h 294"/>
                <a:gd name="T82" fmla="*/ 75 w 311"/>
                <a:gd name="T83" fmla="*/ 9 h 294"/>
                <a:gd name="T84" fmla="*/ 103 w 311"/>
                <a:gd name="T85" fmla="*/ 155 h 294"/>
                <a:gd name="T86" fmla="*/ 71 w 311"/>
                <a:gd name="T87" fmla="*/ 111 h 294"/>
                <a:gd name="T88" fmla="*/ 84 w 311"/>
                <a:gd name="T89" fmla="*/ 174 h 294"/>
                <a:gd name="T90" fmla="*/ 107 w 311"/>
                <a:gd name="T91" fmla="*/ 183 h 294"/>
                <a:gd name="T92" fmla="*/ 103 w 311"/>
                <a:gd name="T93" fmla="*/ 222 h 294"/>
                <a:gd name="T94" fmla="*/ 75 w 311"/>
                <a:gd name="T95" fmla="*/ 294 h 294"/>
                <a:gd name="T96" fmla="*/ 103 w 311"/>
                <a:gd name="T97" fmla="*/ 222 h 294"/>
                <a:gd name="T98" fmla="*/ 103 w 311"/>
                <a:gd name="T99" fmla="*/ 231 h 294"/>
                <a:gd name="T100" fmla="*/ 169 w 311"/>
                <a:gd name="T101" fmla="*/ 284 h 294"/>
                <a:gd name="T102" fmla="*/ 133 w 311"/>
                <a:gd name="T103" fmla="*/ 226 h 294"/>
                <a:gd name="T104" fmla="*/ 137 w 311"/>
                <a:gd name="T105" fmla="*/ 284 h 294"/>
                <a:gd name="T106" fmla="*/ 178 w 311"/>
                <a:gd name="T107" fmla="*/ 289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11" h="294">
                  <a:moveTo>
                    <a:pt x="174" y="39"/>
                  </a:moveTo>
                  <a:cubicBezTo>
                    <a:pt x="170" y="39"/>
                    <a:pt x="169" y="41"/>
                    <a:pt x="169" y="44"/>
                  </a:cubicBezTo>
                  <a:cubicBezTo>
                    <a:pt x="169" y="63"/>
                    <a:pt x="169" y="63"/>
                    <a:pt x="169" y="63"/>
                  </a:cubicBezTo>
                  <a:cubicBezTo>
                    <a:pt x="160" y="63"/>
                    <a:pt x="160" y="63"/>
                    <a:pt x="160" y="63"/>
                  </a:cubicBezTo>
                  <a:cubicBezTo>
                    <a:pt x="160" y="0"/>
                    <a:pt x="160" y="0"/>
                    <a:pt x="160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35" y="0"/>
                    <a:pt x="133" y="1"/>
                    <a:pt x="133" y="5"/>
                  </a:cubicBezTo>
                  <a:cubicBezTo>
                    <a:pt x="133" y="8"/>
                    <a:pt x="135" y="9"/>
                    <a:pt x="137" y="9"/>
                  </a:cubicBezTo>
                  <a:cubicBezTo>
                    <a:pt x="151" y="9"/>
                    <a:pt x="151" y="9"/>
                    <a:pt x="151" y="9"/>
                  </a:cubicBezTo>
                  <a:cubicBezTo>
                    <a:pt x="151" y="63"/>
                    <a:pt x="151" y="63"/>
                    <a:pt x="151" y="63"/>
                  </a:cubicBezTo>
                  <a:cubicBezTo>
                    <a:pt x="137" y="63"/>
                    <a:pt x="137" y="63"/>
                    <a:pt x="137" y="63"/>
                  </a:cubicBezTo>
                  <a:cubicBezTo>
                    <a:pt x="135" y="63"/>
                    <a:pt x="133" y="64"/>
                    <a:pt x="133" y="67"/>
                  </a:cubicBezTo>
                  <a:cubicBezTo>
                    <a:pt x="133" y="71"/>
                    <a:pt x="135" y="72"/>
                    <a:pt x="137" y="72"/>
                  </a:cubicBezTo>
                  <a:cubicBezTo>
                    <a:pt x="174" y="72"/>
                    <a:pt x="174" y="72"/>
                    <a:pt x="174" y="72"/>
                  </a:cubicBezTo>
                  <a:cubicBezTo>
                    <a:pt x="176" y="72"/>
                    <a:pt x="178" y="71"/>
                    <a:pt x="178" y="67"/>
                  </a:cubicBezTo>
                  <a:cubicBezTo>
                    <a:pt x="178" y="44"/>
                    <a:pt x="178" y="44"/>
                    <a:pt x="178" y="44"/>
                  </a:cubicBezTo>
                  <a:cubicBezTo>
                    <a:pt x="178" y="41"/>
                    <a:pt x="177" y="39"/>
                    <a:pt x="174" y="39"/>
                  </a:cubicBezTo>
                  <a:close/>
                  <a:moveTo>
                    <a:pt x="169" y="111"/>
                  </a:moveTo>
                  <a:cubicBezTo>
                    <a:pt x="142" y="111"/>
                    <a:pt x="142" y="111"/>
                    <a:pt x="142" y="111"/>
                  </a:cubicBezTo>
                  <a:cubicBezTo>
                    <a:pt x="137" y="111"/>
                    <a:pt x="133" y="115"/>
                    <a:pt x="133" y="120"/>
                  </a:cubicBezTo>
                  <a:cubicBezTo>
                    <a:pt x="133" y="174"/>
                    <a:pt x="133" y="174"/>
                    <a:pt x="133" y="174"/>
                  </a:cubicBezTo>
                  <a:cubicBezTo>
                    <a:pt x="133" y="179"/>
                    <a:pt x="137" y="183"/>
                    <a:pt x="142" y="183"/>
                  </a:cubicBezTo>
                  <a:cubicBezTo>
                    <a:pt x="169" y="183"/>
                    <a:pt x="169" y="183"/>
                    <a:pt x="169" y="183"/>
                  </a:cubicBezTo>
                  <a:cubicBezTo>
                    <a:pt x="174" y="183"/>
                    <a:pt x="178" y="179"/>
                    <a:pt x="178" y="174"/>
                  </a:cubicBezTo>
                  <a:cubicBezTo>
                    <a:pt x="178" y="120"/>
                    <a:pt x="178" y="120"/>
                    <a:pt x="178" y="120"/>
                  </a:cubicBezTo>
                  <a:cubicBezTo>
                    <a:pt x="178" y="115"/>
                    <a:pt x="174" y="111"/>
                    <a:pt x="169" y="111"/>
                  </a:cubicBezTo>
                  <a:close/>
                  <a:moveTo>
                    <a:pt x="169" y="174"/>
                  </a:moveTo>
                  <a:cubicBezTo>
                    <a:pt x="142" y="174"/>
                    <a:pt x="142" y="174"/>
                    <a:pt x="142" y="174"/>
                  </a:cubicBezTo>
                  <a:cubicBezTo>
                    <a:pt x="142" y="120"/>
                    <a:pt x="142" y="120"/>
                    <a:pt x="142" y="120"/>
                  </a:cubicBezTo>
                  <a:cubicBezTo>
                    <a:pt x="169" y="120"/>
                    <a:pt x="169" y="120"/>
                    <a:pt x="169" y="120"/>
                  </a:cubicBezTo>
                  <a:lnTo>
                    <a:pt x="169" y="174"/>
                  </a:lnTo>
                  <a:close/>
                  <a:moveTo>
                    <a:pt x="236" y="0"/>
                  </a:moveTo>
                  <a:cubicBezTo>
                    <a:pt x="208" y="0"/>
                    <a:pt x="208" y="0"/>
                    <a:pt x="208" y="0"/>
                  </a:cubicBezTo>
                  <a:cubicBezTo>
                    <a:pt x="203" y="0"/>
                    <a:pt x="199" y="4"/>
                    <a:pt x="199" y="9"/>
                  </a:cubicBezTo>
                  <a:cubicBezTo>
                    <a:pt x="199" y="63"/>
                    <a:pt x="199" y="63"/>
                    <a:pt x="199" y="63"/>
                  </a:cubicBezTo>
                  <a:cubicBezTo>
                    <a:pt x="199" y="68"/>
                    <a:pt x="203" y="72"/>
                    <a:pt x="208" y="72"/>
                  </a:cubicBezTo>
                  <a:cubicBezTo>
                    <a:pt x="236" y="72"/>
                    <a:pt x="236" y="72"/>
                    <a:pt x="236" y="72"/>
                  </a:cubicBezTo>
                  <a:cubicBezTo>
                    <a:pt x="241" y="72"/>
                    <a:pt x="245" y="68"/>
                    <a:pt x="245" y="63"/>
                  </a:cubicBezTo>
                  <a:cubicBezTo>
                    <a:pt x="245" y="9"/>
                    <a:pt x="245" y="9"/>
                    <a:pt x="245" y="9"/>
                  </a:cubicBezTo>
                  <a:cubicBezTo>
                    <a:pt x="245" y="4"/>
                    <a:pt x="241" y="0"/>
                    <a:pt x="236" y="0"/>
                  </a:cubicBezTo>
                  <a:close/>
                  <a:moveTo>
                    <a:pt x="236" y="63"/>
                  </a:moveTo>
                  <a:cubicBezTo>
                    <a:pt x="208" y="63"/>
                    <a:pt x="208" y="63"/>
                    <a:pt x="208" y="63"/>
                  </a:cubicBezTo>
                  <a:cubicBezTo>
                    <a:pt x="208" y="9"/>
                    <a:pt x="208" y="9"/>
                    <a:pt x="208" y="9"/>
                  </a:cubicBezTo>
                  <a:cubicBezTo>
                    <a:pt x="236" y="9"/>
                    <a:pt x="236" y="9"/>
                    <a:pt x="236" y="9"/>
                  </a:cubicBezTo>
                  <a:lnTo>
                    <a:pt x="236" y="63"/>
                  </a:lnTo>
                  <a:close/>
                  <a:moveTo>
                    <a:pt x="236" y="111"/>
                  </a:moveTo>
                  <a:cubicBezTo>
                    <a:pt x="208" y="111"/>
                    <a:pt x="208" y="111"/>
                    <a:pt x="208" y="111"/>
                  </a:cubicBezTo>
                  <a:cubicBezTo>
                    <a:pt x="203" y="111"/>
                    <a:pt x="199" y="115"/>
                    <a:pt x="199" y="120"/>
                  </a:cubicBezTo>
                  <a:cubicBezTo>
                    <a:pt x="199" y="174"/>
                    <a:pt x="199" y="174"/>
                    <a:pt x="199" y="174"/>
                  </a:cubicBezTo>
                  <a:cubicBezTo>
                    <a:pt x="199" y="179"/>
                    <a:pt x="203" y="183"/>
                    <a:pt x="208" y="183"/>
                  </a:cubicBezTo>
                  <a:cubicBezTo>
                    <a:pt x="236" y="183"/>
                    <a:pt x="236" y="183"/>
                    <a:pt x="236" y="183"/>
                  </a:cubicBezTo>
                  <a:cubicBezTo>
                    <a:pt x="241" y="183"/>
                    <a:pt x="245" y="179"/>
                    <a:pt x="245" y="174"/>
                  </a:cubicBezTo>
                  <a:cubicBezTo>
                    <a:pt x="245" y="120"/>
                    <a:pt x="245" y="120"/>
                    <a:pt x="245" y="120"/>
                  </a:cubicBezTo>
                  <a:cubicBezTo>
                    <a:pt x="245" y="115"/>
                    <a:pt x="241" y="111"/>
                    <a:pt x="236" y="111"/>
                  </a:cubicBezTo>
                  <a:close/>
                  <a:moveTo>
                    <a:pt x="236" y="174"/>
                  </a:moveTo>
                  <a:cubicBezTo>
                    <a:pt x="208" y="174"/>
                    <a:pt x="208" y="174"/>
                    <a:pt x="208" y="174"/>
                  </a:cubicBezTo>
                  <a:cubicBezTo>
                    <a:pt x="208" y="120"/>
                    <a:pt x="208" y="120"/>
                    <a:pt x="208" y="120"/>
                  </a:cubicBezTo>
                  <a:cubicBezTo>
                    <a:pt x="236" y="120"/>
                    <a:pt x="236" y="120"/>
                    <a:pt x="236" y="120"/>
                  </a:cubicBezTo>
                  <a:lnTo>
                    <a:pt x="236" y="174"/>
                  </a:lnTo>
                  <a:close/>
                  <a:moveTo>
                    <a:pt x="240" y="261"/>
                  </a:moveTo>
                  <a:cubicBezTo>
                    <a:pt x="237" y="261"/>
                    <a:pt x="236" y="263"/>
                    <a:pt x="236" y="266"/>
                  </a:cubicBezTo>
                  <a:cubicBezTo>
                    <a:pt x="235" y="284"/>
                    <a:pt x="235" y="284"/>
                    <a:pt x="235" y="284"/>
                  </a:cubicBezTo>
                  <a:cubicBezTo>
                    <a:pt x="227" y="284"/>
                    <a:pt x="227" y="284"/>
                    <a:pt x="227" y="284"/>
                  </a:cubicBezTo>
                  <a:cubicBezTo>
                    <a:pt x="227" y="222"/>
                    <a:pt x="227" y="222"/>
                    <a:pt x="227" y="222"/>
                  </a:cubicBezTo>
                  <a:cubicBezTo>
                    <a:pt x="204" y="222"/>
                    <a:pt x="204" y="222"/>
                    <a:pt x="204" y="222"/>
                  </a:cubicBezTo>
                  <a:cubicBezTo>
                    <a:pt x="201" y="222"/>
                    <a:pt x="199" y="223"/>
                    <a:pt x="199" y="226"/>
                  </a:cubicBezTo>
                  <a:cubicBezTo>
                    <a:pt x="199" y="230"/>
                    <a:pt x="201" y="231"/>
                    <a:pt x="204" y="231"/>
                  </a:cubicBezTo>
                  <a:cubicBezTo>
                    <a:pt x="217" y="231"/>
                    <a:pt x="217" y="231"/>
                    <a:pt x="217" y="231"/>
                  </a:cubicBezTo>
                  <a:cubicBezTo>
                    <a:pt x="217" y="284"/>
                    <a:pt x="217" y="284"/>
                    <a:pt x="217" y="284"/>
                  </a:cubicBezTo>
                  <a:cubicBezTo>
                    <a:pt x="204" y="284"/>
                    <a:pt x="204" y="284"/>
                    <a:pt x="204" y="284"/>
                  </a:cubicBezTo>
                  <a:cubicBezTo>
                    <a:pt x="201" y="284"/>
                    <a:pt x="199" y="286"/>
                    <a:pt x="199" y="289"/>
                  </a:cubicBezTo>
                  <a:cubicBezTo>
                    <a:pt x="199" y="292"/>
                    <a:pt x="201" y="294"/>
                    <a:pt x="204" y="294"/>
                  </a:cubicBezTo>
                  <a:cubicBezTo>
                    <a:pt x="240" y="294"/>
                    <a:pt x="240" y="294"/>
                    <a:pt x="240" y="294"/>
                  </a:cubicBezTo>
                  <a:cubicBezTo>
                    <a:pt x="240" y="294"/>
                    <a:pt x="240" y="294"/>
                    <a:pt x="240" y="294"/>
                  </a:cubicBezTo>
                  <a:cubicBezTo>
                    <a:pt x="242" y="294"/>
                    <a:pt x="244" y="293"/>
                    <a:pt x="244" y="291"/>
                  </a:cubicBezTo>
                  <a:cubicBezTo>
                    <a:pt x="244" y="291"/>
                    <a:pt x="244" y="291"/>
                    <a:pt x="244" y="291"/>
                  </a:cubicBezTo>
                  <a:cubicBezTo>
                    <a:pt x="245" y="290"/>
                    <a:pt x="245" y="290"/>
                    <a:pt x="245" y="289"/>
                  </a:cubicBezTo>
                  <a:cubicBezTo>
                    <a:pt x="245" y="266"/>
                    <a:pt x="245" y="266"/>
                    <a:pt x="245" y="266"/>
                  </a:cubicBezTo>
                  <a:cubicBezTo>
                    <a:pt x="245" y="263"/>
                    <a:pt x="243" y="261"/>
                    <a:pt x="240" y="261"/>
                  </a:cubicBezTo>
                  <a:close/>
                  <a:moveTo>
                    <a:pt x="302" y="62"/>
                  </a:moveTo>
                  <a:cubicBezTo>
                    <a:pt x="302" y="63"/>
                    <a:pt x="302" y="63"/>
                    <a:pt x="302" y="63"/>
                  </a:cubicBezTo>
                  <a:cubicBezTo>
                    <a:pt x="293" y="63"/>
                    <a:pt x="293" y="63"/>
                    <a:pt x="293" y="63"/>
                  </a:cubicBezTo>
                  <a:cubicBezTo>
                    <a:pt x="293" y="48"/>
                    <a:pt x="293" y="48"/>
                    <a:pt x="293" y="48"/>
                  </a:cubicBezTo>
                  <a:cubicBezTo>
                    <a:pt x="290" y="44"/>
                    <a:pt x="287" y="40"/>
                    <a:pt x="284" y="36"/>
                  </a:cubicBezTo>
                  <a:cubicBezTo>
                    <a:pt x="284" y="63"/>
                    <a:pt x="284" y="63"/>
                    <a:pt x="284" y="63"/>
                  </a:cubicBezTo>
                  <a:cubicBezTo>
                    <a:pt x="270" y="63"/>
                    <a:pt x="270" y="63"/>
                    <a:pt x="270" y="63"/>
                  </a:cubicBezTo>
                  <a:cubicBezTo>
                    <a:pt x="268" y="63"/>
                    <a:pt x="266" y="64"/>
                    <a:pt x="266" y="67"/>
                  </a:cubicBezTo>
                  <a:cubicBezTo>
                    <a:pt x="266" y="71"/>
                    <a:pt x="268" y="72"/>
                    <a:pt x="270" y="72"/>
                  </a:cubicBezTo>
                  <a:cubicBezTo>
                    <a:pt x="307" y="72"/>
                    <a:pt x="307" y="72"/>
                    <a:pt x="307" y="72"/>
                  </a:cubicBezTo>
                  <a:cubicBezTo>
                    <a:pt x="307" y="72"/>
                    <a:pt x="307" y="72"/>
                    <a:pt x="307" y="72"/>
                  </a:cubicBezTo>
                  <a:cubicBezTo>
                    <a:pt x="306" y="69"/>
                    <a:pt x="304" y="65"/>
                    <a:pt x="302" y="62"/>
                  </a:cubicBezTo>
                  <a:close/>
                  <a:moveTo>
                    <a:pt x="307" y="150"/>
                  </a:moveTo>
                  <a:cubicBezTo>
                    <a:pt x="303" y="150"/>
                    <a:pt x="302" y="152"/>
                    <a:pt x="302" y="155"/>
                  </a:cubicBezTo>
                  <a:cubicBezTo>
                    <a:pt x="302" y="174"/>
                    <a:pt x="302" y="174"/>
                    <a:pt x="302" y="174"/>
                  </a:cubicBezTo>
                  <a:cubicBezTo>
                    <a:pt x="293" y="174"/>
                    <a:pt x="293" y="174"/>
                    <a:pt x="293" y="174"/>
                  </a:cubicBezTo>
                  <a:cubicBezTo>
                    <a:pt x="293" y="111"/>
                    <a:pt x="293" y="111"/>
                    <a:pt x="293" y="111"/>
                  </a:cubicBezTo>
                  <a:cubicBezTo>
                    <a:pt x="270" y="111"/>
                    <a:pt x="270" y="111"/>
                    <a:pt x="270" y="111"/>
                  </a:cubicBezTo>
                  <a:cubicBezTo>
                    <a:pt x="268" y="111"/>
                    <a:pt x="266" y="112"/>
                    <a:pt x="266" y="116"/>
                  </a:cubicBezTo>
                  <a:cubicBezTo>
                    <a:pt x="266" y="119"/>
                    <a:pt x="268" y="120"/>
                    <a:pt x="270" y="120"/>
                  </a:cubicBezTo>
                  <a:cubicBezTo>
                    <a:pt x="284" y="120"/>
                    <a:pt x="284" y="120"/>
                    <a:pt x="284" y="120"/>
                  </a:cubicBezTo>
                  <a:cubicBezTo>
                    <a:pt x="284" y="174"/>
                    <a:pt x="284" y="174"/>
                    <a:pt x="284" y="174"/>
                  </a:cubicBezTo>
                  <a:cubicBezTo>
                    <a:pt x="270" y="174"/>
                    <a:pt x="270" y="174"/>
                    <a:pt x="270" y="174"/>
                  </a:cubicBezTo>
                  <a:cubicBezTo>
                    <a:pt x="268" y="174"/>
                    <a:pt x="266" y="175"/>
                    <a:pt x="266" y="178"/>
                  </a:cubicBezTo>
                  <a:cubicBezTo>
                    <a:pt x="266" y="182"/>
                    <a:pt x="268" y="183"/>
                    <a:pt x="270" y="183"/>
                  </a:cubicBezTo>
                  <a:cubicBezTo>
                    <a:pt x="307" y="183"/>
                    <a:pt x="307" y="183"/>
                    <a:pt x="307" y="183"/>
                  </a:cubicBezTo>
                  <a:cubicBezTo>
                    <a:pt x="309" y="183"/>
                    <a:pt x="311" y="182"/>
                    <a:pt x="311" y="178"/>
                  </a:cubicBezTo>
                  <a:cubicBezTo>
                    <a:pt x="311" y="155"/>
                    <a:pt x="311" y="155"/>
                    <a:pt x="311" y="155"/>
                  </a:cubicBezTo>
                  <a:cubicBezTo>
                    <a:pt x="311" y="152"/>
                    <a:pt x="310" y="150"/>
                    <a:pt x="307" y="150"/>
                  </a:cubicBezTo>
                  <a:close/>
                  <a:moveTo>
                    <a:pt x="307" y="223"/>
                  </a:moveTo>
                  <a:cubicBezTo>
                    <a:pt x="305" y="222"/>
                    <a:pt x="304" y="222"/>
                    <a:pt x="302" y="222"/>
                  </a:cubicBezTo>
                  <a:cubicBezTo>
                    <a:pt x="275" y="222"/>
                    <a:pt x="275" y="222"/>
                    <a:pt x="275" y="222"/>
                  </a:cubicBezTo>
                  <a:cubicBezTo>
                    <a:pt x="270" y="222"/>
                    <a:pt x="266" y="226"/>
                    <a:pt x="266" y="231"/>
                  </a:cubicBezTo>
                  <a:cubicBezTo>
                    <a:pt x="266" y="276"/>
                    <a:pt x="266" y="276"/>
                    <a:pt x="266" y="276"/>
                  </a:cubicBezTo>
                  <a:cubicBezTo>
                    <a:pt x="269" y="273"/>
                    <a:pt x="272" y="270"/>
                    <a:pt x="275" y="267"/>
                  </a:cubicBezTo>
                  <a:cubicBezTo>
                    <a:pt x="275" y="231"/>
                    <a:pt x="275" y="231"/>
                    <a:pt x="275" y="231"/>
                  </a:cubicBezTo>
                  <a:cubicBezTo>
                    <a:pt x="302" y="231"/>
                    <a:pt x="302" y="231"/>
                    <a:pt x="302" y="231"/>
                  </a:cubicBezTo>
                  <a:cubicBezTo>
                    <a:pt x="302" y="232"/>
                    <a:pt x="302" y="232"/>
                    <a:pt x="302" y="232"/>
                  </a:cubicBezTo>
                  <a:cubicBezTo>
                    <a:pt x="304" y="229"/>
                    <a:pt x="305" y="226"/>
                    <a:pt x="307" y="223"/>
                  </a:cubicBezTo>
                  <a:close/>
                  <a:moveTo>
                    <a:pt x="41" y="39"/>
                  </a:moveTo>
                  <a:cubicBezTo>
                    <a:pt x="37" y="39"/>
                    <a:pt x="36" y="41"/>
                    <a:pt x="36" y="44"/>
                  </a:cubicBezTo>
                  <a:cubicBezTo>
                    <a:pt x="36" y="63"/>
                    <a:pt x="36" y="63"/>
                    <a:pt x="36" y="63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27" y="37"/>
                    <a:pt x="27" y="37"/>
                    <a:pt x="27" y="37"/>
                  </a:cubicBezTo>
                  <a:cubicBezTo>
                    <a:pt x="24" y="40"/>
                    <a:pt x="21" y="44"/>
                    <a:pt x="18" y="48"/>
                  </a:cubicBezTo>
                  <a:cubicBezTo>
                    <a:pt x="18" y="63"/>
                    <a:pt x="18" y="63"/>
                    <a:pt x="18" y="63"/>
                  </a:cubicBezTo>
                  <a:cubicBezTo>
                    <a:pt x="9" y="63"/>
                    <a:pt x="9" y="63"/>
                    <a:pt x="9" y="63"/>
                  </a:cubicBezTo>
                  <a:cubicBezTo>
                    <a:pt x="7" y="66"/>
                    <a:pt x="5" y="69"/>
                    <a:pt x="4" y="72"/>
                  </a:cubicBezTo>
                  <a:cubicBezTo>
                    <a:pt x="4" y="72"/>
                    <a:pt x="4" y="72"/>
                    <a:pt x="4" y="72"/>
                  </a:cubicBezTo>
                  <a:cubicBezTo>
                    <a:pt x="41" y="72"/>
                    <a:pt x="41" y="72"/>
                    <a:pt x="41" y="72"/>
                  </a:cubicBezTo>
                  <a:cubicBezTo>
                    <a:pt x="43" y="72"/>
                    <a:pt x="45" y="71"/>
                    <a:pt x="45" y="67"/>
                  </a:cubicBezTo>
                  <a:cubicBezTo>
                    <a:pt x="45" y="44"/>
                    <a:pt x="45" y="44"/>
                    <a:pt x="45" y="44"/>
                  </a:cubicBezTo>
                  <a:cubicBezTo>
                    <a:pt x="45" y="41"/>
                    <a:pt x="44" y="39"/>
                    <a:pt x="41" y="39"/>
                  </a:cubicBezTo>
                  <a:close/>
                  <a:moveTo>
                    <a:pt x="36" y="111"/>
                  </a:moveTo>
                  <a:cubicBezTo>
                    <a:pt x="9" y="111"/>
                    <a:pt x="9" y="111"/>
                    <a:pt x="9" y="111"/>
                  </a:cubicBezTo>
                  <a:cubicBezTo>
                    <a:pt x="4" y="111"/>
                    <a:pt x="0" y="115"/>
                    <a:pt x="0" y="120"/>
                  </a:cubicBezTo>
                  <a:cubicBezTo>
                    <a:pt x="0" y="174"/>
                    <a:pt x="0" y="174"/>
                    <a:pt x="0" y="174"/>
                  </a:cubicBezTo>
                  <a:cubicBezTo>
                    <a:pt x="0" y="179"/>
                    <a:pt x="4" y="183"/>
                    <a:pt x="9" y="183"/>
                  </a:cubicBezTo>
                  <a:cubicBezTo>
                    <a:pt x="36" y="183"/>
                    <a:pt x="36" y="183"/>
                    <a:pt x="36" y="183"/>
                  </a:cubicBezTo>
                  <a:cubicBezTo>
                    <a:pt x="41" y="183"/>
                    <a:pt x="45" y="179"/>
                    <a:pt x="45" y="174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45" y="115"/>
                    <a:pt x="41" y="111"/>
                    <a:pt x="36" y="111"/>
                  </a:cubicBezTo>
                  <a:close/>
                  <a:moveTo>
                    <a:pt x="36" y="174"/>
                  </a:moveTo>
                  <a:cubicBezTo>
                    <a:pt x="9" y="174"/>
                    <a:pt x="9" y="174"/>
                    <a:pt x="9" y="174"/>
                  </a:cubicBezTo>
                  <a:cubicBezTo>
                    <a:pt x="9" y="120"/>
                    <a:pt x="9" y="120"/>
                    <a:pt x="9" y="120"/>
                  </a:cubicBezTo>
                  <a:cubicBezTo>
                    <a:pt x="36" y="120"/>
                    <a:pt x="36" y="120"/>
                    <a:pt x="36" y="120"/>
                  </a:cubicBezTo>
                  <a:lnTo>
                    <a:pt x="36" y="174"/>
                  </a:lnTo>
                  <a:close/>
                  <a:moveTo>
                    <a:pt x="36" y="222"/>
                  </a:moveTo>
                  <a:cubicBezTo>
                    <a:pt x="9" y="222"/>
                    <a:pt x="9" y="222"/>
                    <a:pt x="9" y="222"/>
                  </a:cubicBezTo>
                  <a:cubicBezTo>
                    <a:pt x="7" y="222"/>
                    <a:pt x="6" y="222"/>
                    <a:pt x="4" y="223"/>
                  </a:cubicBezTo>
                  <a:cubicBezTo>
                    <a:pt x="6" y="226"/>
                    <a:pt x="7" y="229"/>
                    <a:pt x="9" y="232"/>
                  </a:cubicBezTo>
                  <a:cubicBezTo>
                    <a:pt x="9" y="231"/>
                    <a:pt x="9" y="231"/>
                    <a:pt x="9" y="231"/>
                  </a:cubicBezTo>
                  <a:cubicBezTo>
                    <a:pt x="36" y="231"/>
                    <a:pt x="36" y="231"/>
                    <a:pt x="36" y="231"/>
                  </a:cubicBezTo>
                  <a:cubicBezTo>
                    <a:pt x="36" y="267"/>
                    <a:pt x="36" y="267"/>
                    <a:pt x="36" y="267"/>
                  </a:cubicBezTo>
                  <a:cubicBezTo>
                    <a:pt x="39" y="270"/>
                    <a:pt x="42" y="273"/>
                    <a:pt x="45" y="275"/>
                  </a:cubicBezTo>
                  <a:cubicBezTo>
                    <a:pt x="45" y="231"/>
                    <a:pt x="45" y="231"/>
                    <a:pt x="45" y="231"/>
                  </a:cubicBezTo>
                  <a:cubicBezTo>
                    <a:pt x="45" y="226"/>
                    <a:pt x="41" y="222"/>
                    <a:pt x="36" y="222"/>
                  </a:cubicBezTo>
                  <a:close/>
                  <a:moveTo>
                    <a:pt x="103" y="0"/>
                  </a:moveTo>
                  <a:cubicBezTo>
                    <a:pt x="75" y="0"/>
                    <a:pt x="75" y="0"/>
                    <a:pt x="75" y="0"/>
                  </a:cubicBezTo>
                  <a:cubicBezTo>
                    <a:pt x="70" y="0"/>
                    <a:pt x="66" y="4"/>
                    <a:pt x="66" y="9"/>
                  </a:cubicBezTo>
                  <a:cubicBezTo>
                    <a:pt x="66" y="63"/>
                    <a:pt x="66" y="63"/>
                    <a:pt x="66" y="63"/>
                  </a:cubicBezTo>
                  <a:cubicBezTo>
                    <a:pt x="66" y="68"/>
                    <a:pt x="70" y="72"/>
                    <a:pt x="75" y="72"/>
                  </a:cubicBezTo>
                  <a:cubicBezTo>
                    <a:pt x="103" y="72"/>
                    <a:pt x="103" y="72"/>
                    <a:pt x="103" y="72"/>
                  </a:cubicBezTo>
                  <a:cubicBezTo>
                    <a:pt x="108" y="72"/>
                    <a:pt x="112" y="68"/>
                    <a:pt x="112" y="63"/>
                  </a:cubicBezTo>
                  <a:cubicBezTo>
                    <a:pt x="112" y="9"/>
                    <a:pt x="112" y="9"/>
                    <a:pt x="112" y="9"/>
                  </a:cubicBezTo>
                  <a:cubicBezTo>
                    <a:pt x="112" y="4"/>
                    <a:pt x="108" y="0"/>
                    <a:pt x="103" y="0"/>
                  </a:cubicBezTo>
                  <a:close/>
                  <a:moveTo>
                    <a:pt x="103" y="63"/>
                  </a:moveTo>
                  <a:cubicBezTo>
                    <a:pt x="75" y="63"/>
                    <a:pt x="75" y="63"/>
                    <a:pt x="75" y="63"/>
                  </a:cubicBezTo>
                  <a:cubicBezTo>
                    <a:pt x="75" y="9"/>
                    <a:pt x="75" y="9"/>
                    <a:pt x="75" y="9"/>
                  </a:cubicBezTo>
                  <a:cubicBezTo>
                    <a:pt x="103" y="9"/>
                    <a:pt x="103" y="9"/>
                    <a:pt x="103" y="9"/>
                  </a:cubicBezTo>
                  <a:lnTo>
                    <a:pt x="103" y="63"/>
                  </a:lnTo>
                  <a:close/>
                  <a:moveTo>
                    <a:pt x="107" y="150"/>
                  </a:moveTo>
                  <a:cubicBezTo>
                    <a:pt x="104" y="150"/>
                    <a:pt x="103" y="152"/>
                    <a:pt x="103" y="155"/>
                  </a:cubicBezTo>
                  <a:cubicBezTo>
                    <a:pt x="103" y="174"/>
                    <a:pt x="103" y="174"/>
                    <a:pt x="103" y="174"/>
                  </a:cubicBezTo>
                  <a:cubicBezTo>
                    <a:pt x="94" y="174"/>
                    <a:pt x="94" y="174"/>
                    <a:pt x="94" y="174"/>
                  </a:cubicBezTo>
                  <a:cubicBezTo>
                    <a:pt x="94" y="111"/>
                    <a:pt x="94" y="111"/>
                    <a:pt x="94" y="111"/>
                  </a:cubicBezTo>
                  <a:cubicBezTo>
                    <a:pt x="71" y="111"/>
                    <a:pt x="71" y="111"/>
                    <a:pt x="71" y="111"/>
                  </a:cubicBezTo>
                  <a:cubicBezTo>
                    <a:pt x="68" y="111"/>
                    <a:pt x="66" y="112"/>
                    <a:pt x="66" y="116"/>
                  </a:cubicBezTo>
                  <a:cubicBezTo>
                    <a:pt x="66" y="119"/>
                    <a:pt x="68" y="120"/>
                    <a:pt x="71" y="120"/>
                  </a:cubicBezTo>
                  <a:cubicBezTo>
                    <a:pt x="84" y="120"/>
                    <a:pt x="84" y="120"/>
                    <a:pt x="84" y="120"/>
                  </a:cubicBezTo>
                  <a:cubicBezTo>
                    <a:pt x="84" y="174"/>
                    <a:pt x="84" y="174"/>
                    <a:pt x="84" y="174"/>
                  </a:cubicBezTo>
                  <a:cubicBezTo>
                    <a:pt x="71" y="174"/>
                    <a:pt x="71" y="174"/>
                    <a:pt x="71" y="174"/>
                  </a:cubicBezTo>
                  <a:cubicBezTo>
                    <a:pt x="68" y="174"/>
                    <a:pt x="66" y="175"/>
                    <a:pt x="66" y="178"/>
                  </a:cubicBezTo>
                  <a:cubicBezTo>
                    <a:pt x="66" y="181"/>
                    <a:pt x="68" y="183"/>
                    <a:pt x="71" y="183"/>
                  </a:cubicBezTo>
                  <a:cubicBezTo>
                    <a:pt x="107" y="183"/>
                    <a:pt x="107" y="183"/>
                    <a:pt x="107" y="183"/>
                  </a:cubicBezTo>
                  <a:cubicBezTo>
                    <a:pt x="110" y="183"/>
                    <a:pt x="112" y="181"/>
                    <a:pt x="112" y="178"/>
                  </a:cubicBezTo>
                  <a:cubicBezTo>
                    <a:pt x="112" y="155"/>
                    <a:pt x="112" y="155"/>
                    <a:pt x="112" y="155"/>
                  </a:cubicBezTo>
                  <a:cubicBezTo>
                    <a:pt x="112" y="152"/>
                    <a:pt x="111" y="150"/>
                    <a:pt x="107" y="150"/>
                  </a:cubicBezTo>
                  <a:close/>
                  <a:moveTo>
                    <a:pt x="103" y="222"/>
                  </a:moveTo>
                  <a:cubicBezTo>
                    <a:pt x="75" y="222"/>
                    <a:pt x="75" y="222"/>
                    <a:pt x="75" y="222"/>
                  </a:cubicBezTo>
                  <a:cubicBezTo>
                    <a:pt x="70" y="222"/>
                    <a:pt x="66" y="226"/>
                    <a:pt x="66" y="231"/>
                  </a:cubicBezTo>
                  <a:cubicBezTo>
                    <a:pt x="66" y="284"/>
                    <a:pt x="66" y="284"/>
                    <a:pt x="66" y="284"/>
                  </a:cubicBezTo>
                  <a:cubicBezTo>
                    <a:pt x="66" y="290"/>
                    <a:pt x="70" y="294"/>
                    <a:pt x="75" y="294"/>
                  </a:cubicBezTo>
                  <a:cubicBezTo>
                    <a:pt x="103" y="294"/>
                    <a:pt x="103" y="294"/>
                    <a:pt x="103" y="294"/>
                  </a:cubicBezTo>
                  <a:cubicBezTo>
                    <a:pt x="108" y="294"/>
                    <a:pt x="112" y="290"/>
                    <a:pt x="112" y="284"/>
                  </a:cubicBezTo>
                  <a:cubicBezTo>
                    <a:pt x="112" y="231"/>
                    <a:pt x="112" y="231"/>
                    <a:pt x="112" y="231"/>
                  </a:cubicBezTo>
                  <a:cubicBezTo>
                    <a:pt x="112" y="226"/>
                    <a:pt x="108" y="222"/>
                    <a:pt x="103" y="222"/>
                  </a:cubicBezTo>
                  <a:close/>
                  <a:moveTo>
                    <a:pt x="103" y="284"/>
                  </a:moveTo>
                  <a:cubicBezTo>
                    <a:pt x="75" y="284"/>
                    <a:pt x="75" y="284"/>
                    <a:pt x="75" y="284"/>
                  </a:cubicBezTo>
                  <a:cubicBezTo>
                    <a:pt x="75" y="231"/>
                    <a:pt x="75" y="231"/>
                    <a:pt x="75" y="231"/>
                  </a:cubicBezTo>
                  <a:cubicBezTo>
                    <a:pt x="103" y="231"/>
                    <a:pt x="103" y="231"/>
                    <a:pt x="103" y="231"/>
                  </a:cubicBezTo>
                  <a:lnTo>
                    <a:pt x="103" y="284"/>
                  </a:lnTo>
                  <a:close/>
                  <a:moveTo>
                    <a:pt x="174" y="261"/>
                  </a:moveTo>
                  <a:cubicBezTo>
                    <a:pt x="170" y="261"/>
                    <a:pt x="169" y="263"/>
                    <a:pt x="169" y="266"/>
                  </a:cubicBezTo>
                  <a:cubicBezTo>
                    <a:pt x="169" y="284"/>
                    <a:pt x="169" y="284"/>
                    <a:pt x="169" y="284"/>
                  </a:cubicBezTo>
                  <a:cubicBezTo>
                    <a:pt x="160" y="284"/>
                    <a:pt x="160" y="284"/>
                    <a:pt x="160" y="284"/>
                  </a:cubicBezTo>
                  <a:cubicBezTo>
                    <a:pt x="160" y="222"/>
                    <a:pt x="160" y="222"/>
                    <a:pt x="160" y="222"/>
                  </a:cubicBezTo>
                  <a:cubicBezTo>
                    <a:pt x="137" y="222"/>
                    <a:pt x="137" y="222"/>
                    <a:pt x="137" y="222"/>
                  </a:cubicBezTo>
                  <a:cubicBezTo>
                    <a:pt x="135" y="222"/>
                    <a:pt x="133" y="223"/>
                    <a:pt x="133" y="226"/>
                  </a:cubicBezTo>
                  <a:cubicBezTo>
                    <a:pt x="133" y="230"/>
                    <a:pt x="135" y="231"/>
                    <a:pt x="137" y="231"/>
                  </a:cubicBezTo>
                  <a:cubicBezTo>
                    <a:pt x="151" y="231"/>
                    <a:pt x="151" y="231"/>
                    <a:pt x="151" y="231"/>
                  </a:cubicBezTo>
                  <a:cubicBezTo>
                    <a:pt x="151" y="284"/>
                    <a:pt x="151" y="284"/>
                    <a:pt x="151" y="284"/>
                  </a:cubicBezTo>
                  <a:cubicBezTo>
                    <a:pt x="137" y="284"/>
                    <a:pt x="137" y="284"/>
                    <a:pt x="137" y="284"/>
                  </a:cubicBezTo>
                  <a:cubicBezTo>
                    <a:pt x="135" y="284"/>
                    <a:pt x="133" y="286"/>
                    <a:pt x="133" y="289"/>
                  </a:cubicBezTo>
                  <a:cubicBezTo>
                    <a:pt x="133" y="292"/>
                    <a:pt x="135" y="294"/>
                    <a:pt x="137" y="294"/>
                  </a:cubicBezTo>
                  <a:cubicBezTo>
                    <a:pt x="174" y="294"/>
                    <a:pt x="174" y="294"/>
                    <a:pt x="174" y="294"/>
                  </a:cubicBezTo>
                  <a:cubicBezTo>
                    <a:pt x="176" y="294"/>
                    <a:pt x="178" y="292"/>
                    <a:pt x="178" y="289"/>
                  </a:cubicBezTo>
                  <a:cubicBezTo>
                    <a:pt x="178" y="266"/>
                    <a:pt x="178" y="266"/>
                    <a:pt x="178" y="266"/>
                  </a:cubicBezTo>
                  <a:cubicBezTo>
                    <a:pt x="178" y="263"/>
                    <a:pt x="177" y="261"/>
                    <a:pt x="174" y="26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08" name="Freeform 152"/>
            <p:cNvSpPr>
              <a:spLocks noEditPoints="1"/>
            </p:cNvSpPr>
            <p:nvPr userDrawn="1"/>
          </p:nvSpPr>
          <p:spPr bwMode="gray">
            <a:xfrm>
              <a:off x="8702676" y="5491163"/>
              <a:ext cx="322263" cy="528638"/>
            </a:xfrm>
            <a:custGeom>
              <a:avLst/>
              <a:gdLst>
                <a:gd name="T0" fmla="*/ 133 w 178"/>
                <a:gd name="T1" fmla="*/ 5 h 294"/>
                <a:gd name="T2" fmla="*/ 138 w 178"/>
                <a:gd name="T3" fmla="*/ 9 h 294"/>
                <a:gd name="T4" fmla="*/ 137 w 178"/>
                <a:gd name="T5" fmla="*/ 0 h 294"/>
                <a:gd name="T6" fmla="*/ 36 w 178"/>
                <a:gd name="T7" fmla="*/ 44 h 294"/>
                <a:gd name="T8" fmla="*/ 27 w 178"/>
                <a:gd name="T9" fmla="*/ 63 h 294"/>
                <a:gd name="T10" fmla="*/ 22 w 178"/>
                <a:gd name="T11" fmla="*/ 43 h 294"/>
                <a:gd name="T12" fmla="*/ 18 w 178"/>
                <a:gd name="T13" fmla="*/ 48 h 294"/>
                <a:gd name="T14" fmla="*/ 9 w 178"/>
                <a:gd name="T15" fmla="*/ 63 h 294"/>
                <a:gd name="T16" fmla="*/ 4 w 178"/>
                <a:gd name="T17" fmla="*/ 72 h 294"/>
                <a:gd name="T18" fmla="*/ 4 w 178"/>
                <a:gd name="T19" fmla="*/ 72 h 294"/>
                <a:gd name="T20" fmla="*/ 45 w 178"/>
                <a:gd name="T21" fmla="*/ 67 h 294"/>
                <a:gd name="T22" fmla="*/ 41 w 178"/>
                <a:gd name="T23" fmla="*/ 39 h 294"/>
                <a:gd name="T24" fmla="*/ 9 w 178"/>
                <a:gd name="T25" fmla="*/ 111 h 294"/>
                <a:gd name="T26" fmla="*/ 0 w 178"/>
                <a:gd name="T27" fmla="*/ 174 h 294"/>
                <a:gd name="T28" fmla="*/ 36 w 178"/>
                <a:gd name="T29" fmla="*/ 183 h 294"/>
                <a:gd name="T30" fmla="*/ 45 w 178"/>
                <a:gd name="T31" fmla="*/ 120 h 294"/>
                <a:gd name="T32" fmla="*/ 36 w 178"/>
                <a:gd name="T33" fmla="*/ 174 h 294"/>
                <a:gd name="T34" fmla="*/ 9 w 178"/>
                <a:gd name="T35" fmla="*/ 120 h 294"/>
                <a:gd name="T36" fmla="*/ 36 w 178"/>
                <a:gd name="T37" fmla="*/ 174 h 294"/>
                <a:gd name="T38" fmla="*/ 9 w 178"/>
                <a:gd name="T39" fmla="*/ 222 h 294"/>
                <a:gd name="T40" fmla="*/ 4 w 178"/>
                <a:gd name="T41" fmla="*/ 223 h 294"/>
                <a:gd name="T42" fmla="*/ 9 w 178"/>
                <a:gd name="T43" fmla="*/ 231 h 294"/>
                <a:gd name="T44" fmla="*/ 36 w 178"/>
                <a:gd name="T45" fmla="*/ 267 h 294"/>
                <a:gd name="T46" fmla="*/ 45 w 178"/>
                <a:gd name="T47" fmla="*/ 275 h 294"/>
                <a:gd name="T48" fmla="*/ 36 w 178"/>
                <a:gd name="T49" fmla="*/ 222 h 294"/>
                <a:gd name="T50" fmla="*/ 75 w 178"/>
                <a:gd name="T51" fmla="*/ 0 h 294"/>
                <a:gd name="T52" fmla="*/ 66 w 178"/>
                <a:gd name="T53" fmla="*/ 63 h 294"/>
                <a:gd name="T54" fmla="*/ 103 w 178"/>
                <a:gd name="T55" fmla="*/ 72 h 294"/>
                <a:gd name="T56" fmla="*/ 112 w 178"/>
                <a:gd name="T57" fmla="*/ 9 h 294"/>
                <a:gd name="T58" fmla="*/ 103 w 178"/>
                <a:gd name="T59" fmla="*/ 63 h 294"/>
                <a:gd name="T60" fmla="*/ 75 w 178"/>
                <a:gd name="T61" fmla="*/ 9 h 294"/>
                <a:gd name="T62" fmla="*/ 103 w 178"/>
                <a:gd name="T63" fmla="*/ 63 h 294"/>
                <a:gd name="T64" fmla="*/ 107 w 178"/>
                <a:gd name="T65" fmla="*/ 150 h 294"/>
                <a:gd name="T66" fmla="*/ 103 w 178"/>
                <a:gd name="T67" fmla="*/ 174 h 294"/>
                <a:gd name="T68" fmla="*/ 94 w 178"/>
                <a:gd name="T69" fmla="*/ 111 h 294"/>
                <a:gd name="T70" fmla="*/ 66 w 178"/>
                <a:gd name="T71" fmla="*/ 115 h 294"/>
                <a:gd name="T72" fmla="*/ 84 w 178"/>
                <a:gd name="T73" fmla="*/ 120 h 294"/>
                <a:gd name="T74" fmla="*/ 71 w 178"/>
                <a:gd name="T75" fmla="*/ 174 h 294"/>
                <a:gd name="T76" fmla="*/ 71 w 178"/>
                <a:gd name="T77" fmla="*/ 183 h 294"/>
                <a:gd name="T78" fmla="*/ 112 w 178"/>
                <a:gd name="T79" fmla="*/ 178 h 294"/>
                <a:gd name="T80" fmla="*/ 107 w 178"/>
                <a:gd name="T81" fmla="*/ 150 h 294"/>
                <a:gd name="T82" fmla="*/ 75 w 178"/>
                <a:gd name="T83" fmla="*/ 222 h 294"/>
                <a:gd name="T84" fmla="*/ 66 w 178"/>
                <a:gd name="T85" fmla="*/ 284 h 294"/>
                <a:gd name="T86" fmla="*/ 103 w 178"/>
                <a:gd name="T87" fmla="*/ 294 h 294"/>
                <a:gd name="T88" fmla="*/ 112 w 178"/>
                <a:gd name="T89" fmla="*/ 231 h 294"/>
                <a:gd name="T90" fmla="*/ 103 w 178"/>
                <a:gd name="T91" fmla="*/ 284 h 294"/>
                <a:gd name="T92" fmla="*/ 75 w 178"/>
                <a:gd name="T93" fmla="*/ 231 h 294"/>
                <a:gd name="T94" fmla="*/ 103 w 178"/>
                <a:gd name="T95" fmla="*/ 284 h 294"/>
                <a:gd name="T96" fmla="*/ 133 w 178"/>
                <a:gd name="T97" fmla="*/ 226 h 294"/>
                <a:gd name="T98" fmla="*/ 138 w 178"/>
                <a:gd name="T99" fmla="*/ 231 h 294"/>
                <a:gd name="T100" fmla="*/ 169 w 178"/>
                <a:gd name="T101" fmla="*/ 269 h 294"/>
                <a:gd name="T102" fmla="*/ 160 w 178"/>
                <a:gd name="T103" fmla="*/ 284 h 294"/>
                <a:gd name="T104" fmla="*/ 151 w 178"/>
                <a:gd name="T105" fmla="*/ 249 h 294"/>
                <a:gd name="T106" fmla="*/ 137 w 178"/>
                <a:gd name="T107" fmla="*/ 284 h 294"/>
                <a:gd name="T108" fmla="*/ 137 w 178"/>
                <a:gd name="T109" fmla="*/ 294 h 294"/>
                <a:gd name="T110" fmla="*/ 178 w 178"/>
                <a:gd name="T111" fmla="*/ 289 h 294"/>
                <a:gd name="T112" fmla="*/ 169 w 178"/>
                <a:gd name="T113" fmla="*/ 269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78" h="294">
                  <a:moveTo>
                    <a:pt x="137" y="0"/>
                  </a:moveTo>
                  <a:cubicBezTo>
                    <a:pt x="135" y="0"/>
                    <a:pt x="133" y="1"/>
                    <a:pt x="133" y="5"/>
                  </a:cubicBezTo>
                  <a:cubicBezTo>
                    <a:pt x="133" y="8"/>
                    <a:pt x="135" y="9"/>
                    <a:pt x="137" y="9"/>
                  </a:cubicBezTo>
                  <a:cubicBezTo>
                    <a:pt x="138" y="9"/>
                    <a:pt x="138" y="9"/>
                    <a:pt x="138" y="9"/>
                  </a:cubicBezTo>
                  <a:cubicBezTo>
                    <a:pt x="140" y="6"/>
                    <a:pt x="142" y="3"/>
                    <a:pt x="144" y="0"/>
                  </a:cubicBezTo>
                  <a:lnTo>
                    <a:pt x="137" y="0"/>
                  </a:lnTo>
                  <a:close/>
                  <a:moveTo>
                    <a:pt x="41" y="39"/>
                  </a:moveTo>
                  <a:cubicBezTo>
                    <a:pt x="37" y="39"/>
                    <a:pt x="36" y="41"/>
                    <a:pt x="36" y="44"/>
                  </a:cubicBezTo>
                  <a:cubicBezTo>
                    <a:pt x="36" y="63"/>
                    <a:pt x="36" y="63"/>
                    <a:pt x="36" y="63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27" y="36"/>
                    <a:pt x="27" y="36"/>
                    <a:pt x="27" y="36"/>
                  </a:cubicBezTo>
                  <a:cubicBezTo>
                    <a:pt x="25" y="38"/>
                    <a:pt x="24" y="40"/>
                    <a:pt x="22" y="43"/>
                  </a:cubicBezTo>
                  <a:cubicBezTo>
                    <a:pt x="22" y="43"/>
                    <a:pt x="21" y="43"/>
                    <a:pt x="21" y="44"/>
                  </a:cubicBezTo>
                  <a:cubicBezTo>
                    <a:pt x="20" y="45"/>
                    <a:pt x="19" y="47"/>
                    <a:pt x="18" y="48"/>
                  </a:cubicBezTo>
                  <a:cubicBezTo>
                    <a:pt x="18" y="63"/>
                    <a:pt x="18" y="63"/>
                    <a:pt x="18" y="63"/>
                  </a:cubicBezTo>
                  <a:cubicBezTo>
                    <a:pt x="9" y="63"/>
                    <a:pt x="9" y="63"/>
                    <a:pt x="9" y="63"/>
                  </a:cubicBezTo>
                  <a:cubicBezTo>
                    <a:pt x="8" y="63"/>
                    <a:pt x="8" y="63"/>
                    <a:pt x="8" y="63"/>
                  </a:cubicBezTo>
                  <a:cubicBezTo>
                    <a:pt x="7" y="66"/>
                    <a:pt x="5" y="69"/>
                    <a:pt x="4" y="72"/>
                  </a:cubicBezTo>
                  <a:cubicBezTo>
                    <a:pt x="4" y="72"/>
                    <a:pt x="4" y="72"/>
                    <a:pt x="4" y="72"/>
                  </a:cubicBezTo>
                  <a:cubicBezTo>
                    <a:pt x="4" y="72"/>
                    <a:pt x="4" y="72"/>
                    <a:pt x="4" y="72"/>
                  </a:cubicBezTo>
                  <a:cubicBezTo>
                    <a:pt x="41" y="72"/>
                    <a:pt x="41" y="72"/>
                    <a:pt x="41" y="72"/>
                  </a:cubicBezTo>
                  <a:cubicBezTo>
                    <a:pt x="43" y="72"/>
                    <a:pt x="45" y="71"/>
                    <a:pt x="45" y="67"/>
                  </a:cubicBezTo>
                  <a:cubicBezTo>
                    <a:pt x="45" y="44"/>
                    <a:pt x="45" y="44"/>
                    <a:pt x="45" y="44"/>
                  </a:cubicBezTo>
                  <a:cubicBezTo>
                    <a:pt x="45" y="41"/>
                    <a:pt x="44" y="39"/>
                    <a:pt x="41" y="39"/>
                  </a:cubicBezTo>
                  <a:close/>
                  <a:moveTo>
                    <a:pt x="36" y="111"/>
                  </a:moveTo>
                  <a:cubicBezTo>
                    <a:pt x="9" y="111"/>
                    <a:pt x="9" y="111"/>
                    <a:pt x="9" y="111"/>
                  </a:cubicBezTo>
                  <a:cubicBezTo>
                    <a:pt x="4" y="111"/>
                    <a:pt x="0" y="115"/>
                    <a:pt x="0" y="120"/>
                  </a:cubicBezTo>
                  <a:cubicBezTo>
                    <a:pt x="0" y="174"/>
                    <a:pt x="0" y="174"/>
                    <a:pt x="0" y="174"/>
                  </a:cubicBezTo>
                  <a:cubicBezTo>
                    <a:pt x="0" y="179"/>
                    <a:pt x="4" y="183"/>
                    <a:pt x="9" y="183"/>
                  </a:cubicBezTo>
                  <a:cubicBezTo>
                    <a:pt x="36" y="183"/>
                    <a:pt x="36" y="183"/>
                    <a:pt x="36" y="183"/>
                  </a:cubicBezTo>
                  <a:cubicBezTo>
                    <a:pt x="41" y="183"/>
                    <a:pt x="45" y="179"/>
                    <a:pt x="45" y="174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45" y="115"/>
                    <a:pt x="41" y="111"/>
                    <a:pt x="36" y="111"/>
                  </a:cubicBezTo>
                  <a:close/>
                  <a:moveTo>
                    <a:pt x="36" y="174"/>
                  </a:moveTo>
                  <a:cubicBezTo>
                    <a:pt x="9" y="174"/>
                    <a:pt x="9" y="174"/>
                    <a:pt x="9" y="174"/>
                  </a:cubicBezTo>
                  <a:cubicBezTo>
                    <a:pt x="9" y="120"/>
                    <a:pt x="9" y="120"/>
                    <a:pt x="9" y="120"/>
                  </a:cubicBezTo>
                  <a:cubicBezTo>
                    <a:pt x="36" y="120"/>
                    <a:pt x="36" y="120"/>
                    <a:pt x="36" y="120"/>
                  </a:cubicBezTo>
                  <a:lnTo>
                    <a:pt x="36" y="174"/>
                  </a:lnTo>
                  <a:close/>
                  <a:moveTo>
                    <a:pt x="36" y="222"/>
                  </a:moveTo>
                  <a:cubicBezTo>
                    <a:pt x="9" y="222"/>
                    <a:pt x="9" y="222"/>
                    <a:pt x="9" y="222"/>
                  </a:cubicBezTo>
                  <a:cubicBezTo>
                    <a:pt x="7" y="222"/>
                    <a:pt x="6" y="222"/>
                    <a:pt x="4" y="223"/>
                  </a:cubicBezTo>
                  <a:cubicBezTo>
                    <a:pt x="4" y="223"/>
                    <a:pt x="4" y="223"/>
                    <a:pt x="4" y="223"/>
                  </a:cubicBezTo>
                  <a:cubicBezTo>
                    <a:pt x="6" y="226"/>
                    <a:pt x="7" y="229"/>
                    <a:pt x="9" y="232"/>
                  </a:cubicBezTo>
                  <a:cubicBezTo>
                    <a:pt x="9" y="231"/>
                    <a:pt x="9" y="231"/>
                    <a:pt x="9" y="231"/>
                  </a:cubicBezTo>
                  <a:cubicBezTo>
                    <a:pt x="36" y="231"/>
                    <a:pt x="36" y="231"/>
                    <a:pt x="36" y="231"/>
                  </a:cubicBezTo>
                  <a:cubicBezTo>
                    <a:pt x="36" y="267"/>
                    <a:pt x="36" y="267"/>
                    <a:pt x="36" y="267"/>
                  </a:cubicBezTo>
                  <a:cubicBezTo>
                    <a:pt x="38" y="269"/>
                    <a:pt x="40" y="271"/>
                    <a:pt x="42" y="273"/>
                  </a:cubicBezTo>
                  <a:cubicBezTo>
                    <a:pt x="43" y="274"/>
                    <a:pt x="44" y="274"/>
                    <a:pt x="45" y="275"/>
                  </a:cubicBezTo>
                  <a:cubicBezTo>
                    <a:pt x="45" y="231"/>
                    <a:pt x="45" y="231"/>
                    <a:pt x="45" y="231"/>
                  </a:cubicBezTo>
                  <a:cubicBezTo>
                    <a:pt x="45" y="226"/>
                    <a:pt x="41" y="222"/>
                    <a:pt x="36" y="222"/>
                  </a:cubicBezTo>
                  <a:close/>
                  <a:moveTo>
                    <a:pt x="103" y="0"/>
                  </a:moveTo>
                  <a:cubicBezTo>
                    <a:pt x="75" y="0"/>
                    <a:pt x="75" y="0"/>
                    <a:pt x="75" y="0"/>
                  </a:cubicBezTo>
                  <a:cubicBezTo>
                    <a:pt x="70" y="0"/>
                    <a:pt x="66" y="4"/>
                    <a:pt x="66" y="9"/>
                  </a:cubicBezTo>
                  <a:cubicBezTo>
                    <a:pt x="66" y="63"/>
                    <a:pt x="66" y="63"/>
                    <a:pt x="66" y="63"/>
                  </a:cubicBezTo>
                  <a:cubicBezTo>
                    <a:pt x="66" y="68"/>
                    <a:pt x="70" y="72"/>
                    <a:pt x="75" y="72"/>
                  </a:cubicBezTo>
                  <a:cubicBezTo>
                    <a:pt x="103" y="72"/>
                    <a:pt x="103" y="72"/>
                    <a:pt x="103" y="72"/>
                  </a:cubicBezTo>
                  <a:cubicBezTo>
                    <a:pt x="108" y="72"/>
                    <a:pt x="112" y="68"/>
                    <a:pt x="112" y="63"/>
                  </a:cubicBezTo>
                  <a:cubicBezTo>
                    <a:pt x="112" y="9"/>
                    <a:pt x="112" y="9"/>
                    <a:pt x="112" y="9"/>
                  </a:cubicBezTo>
                  <a:cubicBezTo>
                    <a:pt x="112" y="4"/>
                    <a:pt x="108" y="0"/>
                    <a:pt x="103" y="0"/>
                  </a:cubicBezTo>
                  <a:close/>
                  <a:moveTo>
                    <a:pt x="103" y="63"/>
                  </a:moveTo>
                  <a:cubicBezTo>
                    <a:pt x="75" y="63"/>
                    <a:pt x="75" y="63"/>
                    <a:pt x="75" y="63"/>
                  </a:cubicBezTo>
                  <a:cubicBezTo>
                    <a:pt x="75" y="9"/>
                    <a:pt x="75" y="9"/>
                    <a:pt x="75" y="9"/>
                  </a:cubicBezTo>
                  <a:cubicBezTo>
                    <a:pt x="103" y="9"/>
                    <a:pt x="103" y="9"/>
                    <a:pt x="103" y="9"/>
                  </a:cubicBezTo>
                  <a:lnTo>
                    <a:pt x="103" y="63"/>
                  </a:lnTo>
                  <a:close/>
                  <a:moveTo>
                    <a:pt x="107" y="150"/>
                  </a:moveTo>
                  <a:cubicBezTo>
                    <a:pt x="107" y="150"/>
                    <a:pt x="107" y="150"/>
                    <a:pt x="107" y="150"/>
                  </a:cubicBezTo>
                  <a:cubicBezTo>
                    <a:pt x="104" y="150"/>
                    <a:pt x="103" y="152"/>
                    <a:pt x="103" y="155"/>
                  </a:cubicBezTo>
                  <a:cubicBezTo>
                    <a:pt x="103" y="174"/>
                    <a:pt x="103" y="174"/>
                    <a:pt x="103" y="174"/>
                  </a:cubicBezTo>
                  <a:cubicBezTo>
                    <a:pt x="94" y="174"/>
                    <a:pt x="94" y="174"/>
                    <a:pt x="94" y="174"/>
                  </a:cubicBezTo>
                  <a:cubicBezTo>
                    <a:pt x="94" y="111"/>
                    <a:pt x="94" y="111"/>
                    <a:pt x="94" y="111"/>
                  </a:cubicBezTo>
                  <a:cubicBezTo>
                    <a:pt x="71" y="111"/>
                    <a:pt x="71" y="111"/>
                    <a:pt x="71" y="111"/>
                  </a:cubicBezTo>
                  <a:cubicBezTo>
                    <a:pt x="68" y="111"/>
                    <a:pt x="66" y="112"/>
                    <a:pt x="66" y="115"/>
                  </a:cubicBezTo>
                  <a:cubicBezTo>
                    <a:pt x="66" y="119"/>
                    <a:pt x="68" y="120"/>
                    <a:pt x="71" y="120"/>
                  </a:cubicBezTo>
                  <a:cubicBezTo>
                    <a:pt x="84" y="120"/>
                    <a:pt x="84" y="120"/>
                    <a:pt x="84" y="120"/>
                  </a:cubicBezTo>
                  <a:cubicBezTo>
                    <a:pt x="84" y="174"/>
                    <a:pt x="84" y="174"/>
                    <a:pt x="84" y="174"/>
                  </a:cubicBezTo>
                  <a:cubicBezTo>
                    <a:pt x="71" y="174"/>
                    <a:pt x="71" y="174"/>
                    <a:pt x="71" y="174"/>
                  </a:cubicBezTo>
                  <a:cubicBezTo>
                    <a:pt x="68" y="174"/>
                    <a:pt x="66" y="175"/>
                    <a:pt x="66" y="178"/>
                  </a:cubicBezTo>
                  <a:cubicBezTo>
                    <a:pt x="66" y="181"/>
                    <a:pt x="68" y="183"/>
                    <a:pt x="71" y="183"/>
                  </a:cubicBezTo>
                  <a:cubicBezTo>
                    <a:pt x="107" y="183"/>
                    <a:pt x="107" y="183"/>
                    <a:pt x="107" y="183"/>
                  </a:cubicBezTo>
                  <a:cubicBezTo>
                    <a:pt x="110" y="183"/>
                    <a:pt x="112" y="181"/>
                    <a:pt x="112" y="178"/>
                  </a:cubicBezTo>
                  <a:cubicBezTo>
                    <a:pt x="112" y="172"/>
                    <a:pt x="112" y="172"/>
                    <a:pt x="112" y="172"/>
                  </a:cubicBezTo>
                  <a:cubicBezTo>
                    <a:pt x="110" y="165"/>
                    <a:pt x="108" y="158"/>
                    <a:pt x="107" y="150"/>
                  </a:cubicBezTo>
                  <a:close/>
                  <a:moveTo>
                    <a:pt x="103" y="222"/>
                  </a:moveTo>
                  <a:cubicBezTo>
                    <a:pt x="75" y="222"/>
                    <a:pt x="75" y="222"/>
                    <a:pt x="75" y="222"/>
                  </a:cubicBezTo>
                  <a:cubicBezTo>
                    <a:pt x="70" y="222"/>
                    <a:pt x="66" y="226"/>
                    <a:pt x="66" y="231"/>
                  </a:cubicBezTo>
                  <a:cubicBezTo>
                    <a:pt x="66" y="284"/>
                    <a:pt x="66" y="284"/>
                    <a:pt x="66" y="284"/>
                  </a:cubicBezTo>
                  <a:cubicBezTo>
                    <a:pt x="66" y="289"/>
                    <a:pt x="70" y="294"/>
                    <a:pt x="75" y="294"/>
                  </a:cubicBezTo>
                  <a:cubicBezTo>
                    <a:pt x="103" y="294"/>
                    <a:pt x="103" y="294"/>
                    <a:pt x="103" y="294"/>
                  </a:cubicBezTo>
                  <a:cubicBezTo>
                    <a:pt x="108" y="294"/>
                    <a:pt x="112" y="289"/>
                    <a:pt x="112" y="284"/>
                  </a:cubicBezTo>
                  <a:cubicBezTo>
                    <a:pt x="112" y="231"/>
                    <a:pt x="112" y="231"/>
                    <a:pt x="112" y="231"/>
                  </a:cubicBezTo>
                  <a:cubicBezTo>
                    <a:pt x="112" y="226"/>
                    <a:pt x="108" y="222"/>
                    <a:pt x="103" y="222"/>
                  </a:cubicBezTo>
                  <a:close/>
                  <a:moveTo>
                    <a:pt x="103" y="284"/>
                  </a:moveTo>
                  <a:cubicBezTo>
                    <a:pt x="75" y="284"/>
                    <a:pt x="75" y="284"/>
                    <a:pt x="75" y="284"/>
                  </a:cubicBezTo>
                  <a:cubicBezTo>
                    <a:pt x="75" y="231"/>
                    <a:pt x="75" y="231"/>
                    <a:pt x="75" y="231"/>
                  </a:cubicBezTo>
                  <a:cubicBezTo>
                    <a:pt x="103" y="231"/>
                    <a:pt x="103" y="231"/>
                    <a:pt x="103" y="231"/>
                  </a:cubicBezTo>
                  <a:lnTo>
                    <a:pt x="103" y="284"/>
                  </a:lnTo>
                  <a:close/>
                  <a:moveTo>
                    <a:pt x="133" y="224"/>
                  </a:moveTo>
                  <a:cubicBezTo>
                    <a:pt x="133" y="224"/>
                    <a:pt x="133" y="225"/>
                    <a:pt x="133" y="226"/>
                  </a:cubicBezTo>
                  <a:cubicBezTo>
                    <a:pt x="133" y="230"/>
                    <a:pt x="135" y="231"/>
                    <a:pt x="137" y="231"/>
                  </a:cubicBezTo>
                  <a:cubicBezTo>
                    <a:pt x="138" y="231"/>
                    <a:pt x="138" y="231"/>
                    <a:pt x="138" y="231"/>
                  </a:cubicBezTo>
                  <a:cubicBezTo>
                    <a:pt x="136" y="229"/>
                    <a:pt x="135" y="226"/>
                    <a:pt x="133" y="224"/>
                  </a:cubicBezTo>
                  <a:close/>
                  <a:moveTo>
                    <a:pt x="169" y="269"/>
                  </a:moveTo>
                  <a:cubicBezTo>
                    <a:pt x="169" y="284"/>
                    <a:pt x="169" y="284"/>
                    <a:pt x="169" y="284"/>
                  </a:cubicBezTo>
                  <a:cubicBezTo>
                    <a:pt x="160" y="284"/>
                    <a:pt x="160" y="284"/>
                    <a:pt x="160" y="284"/>
                  </a:cubicBezTo>
                  <a:cubicBezTo>
                    <a:pt x="160" y="260"/>
                    <a:pt x="160" y="260"/>
                    <a:pt x="160" y="260"/>
                  </a:cubicBezTo>
                  <a:cubicBezTo>
                    <a:pt x="157" y="256"/>
                    <a:pt x="154" y="253"/>
                    <a:pt x="151" y="249"/>
                  </a:cubicBezTo>
                  <a:cubicBezTo>
                    <a:pt x="151" y="284"/>
                    <a:pt x="151" y="284"/>
                    <a:pt x="151" y="284"/>
                  </a:cubicBezTo>
                  <a:cubicBezTo>
                    <a:pt x="137" y="284"/>
                    <a:pt x="137" y="284"/>
                    <a:pt x="137" y="284"/>
                  </a:cubicBezTo>
                  <a:cubicBezTo>
                    <a:pt x="135" y="284"/>
                    <a:pt x="133" y="286"/>
                    <a:pt x="133" y="289"/>
                  </a:cubicBezTo>
                  <a:cubicBezTo>
                    <a:pt x="133" y="292"/>
                    <a:pt x="135" y="294"/>
                    <a:pt x="137" y="294"/>
                  </a:cubicBezTo>
                  <a:cubicBezTo>
                    <a:pt x="174" y="294"/>
                    <a:pt x="174" y="294"/>
                    <a:pt x="174" y="294"/>
                  </a:cubicBezTo>
                  <a:cubicBezTo>
                    <a:pt x="176" y="294"/>
                    <a:pt x="178" y="292"/>
                    <a:pt x="178" y="289"/>
                  </a:cubicBezTo>
                  <a:cubicBezTo>
                    <a:pt x="178" y="277"/>
                    <a:pt x="178" y="277"/>
                    <a:pt x="178" y="277"/>
                  </a:cubicBezTo>
                  <a:cubicBezTo>
                    <a:pt x="175" y="274"/>
                    <a:pt x="172" y="272"/>
                    <a:pt x="169" y="269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09" name="Freeform 153"/>
            <p:cNvSpPr>
              <a:spLocks/>
            </p:cNvSpPr>
            <p:nvPr userDrawn="1"/>
          </p:nvSpPr>
          <p:spPr bwMode="gray">
            <a:xfrm>
              <a:off x="11164888" y="5548313"/>
              <a:ext cx="73025" cy="74613"/>
            </a:xfrm>
            <a:custGeom>
              <a:avLst/>
              <a:gdLst>
                <a:gd name="T0" fmla="*/ 40 w 41"/>
                <a:gd name="T1" fmla="*/ 23 h 41"/>
                <a:gd name="T2" fmla="*/ 19 w 41"/>
                <a:gd name="T3" fmla="*/ 40 h 41"/>
                <a:gd name="T4" fmla="*/ 2 w 41"/>
                <a:gd name="T5" fmla="*/ 18 h 41"/>
                <a:gd name="T6" fmla="*/ 23 w 41"/>
                <a:gd name="T7" fmla="*/ 1 h 41"/>
                <a:gd name="T8" fmla="*/ 40 w 41"/>
                <a:gd name="T9" fmla="*/ 2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41">
                  <a:moveTo>
                    <a:pt x="40" y="23"/>
                  </a:moveTo>
                  <a:cubicBezTo>
                    <a:pt x="39" y="33"/>
                    <a:pt x="29" y="41"/>
                    <a:pt x="19" y="40"/>
                  </a:cubicBezTo>
                  <a:cubicBezTo>
                    <a:pt x="8" y="39"/>
                    <a:pt x="0" y="29"/>
                    <a:pt x="2" y="18"/>
                  </a:cubicBezTo>
                  <a:cubicBezTo>
                    <a:pt x="3" y="8"/>
                    <a:pt x="12" y="0"/>
                    <a:pt x="23" y="1"/>
                  </a:cubicBezTo>
                  <a:cubicBezTo>
                    <a:pt x="34" y="2"/>
                    <a:pt x="41" y="12"/>
                    <a:pt x="40" y="23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10" name="Freeform 154"/>
            <p:cNvSpPr>
              <a:spLocks/>
            </p:cNvSpPr>
            <p:nvPr userDrawn="1"/>
          </p:nvSpPr>
          <p:spPr bwMode="gray">
            <a:xfrm>
              <a:off x="11156951" y="5618163"/>
              <a:ext cx="74613" cy="73025"/>
            </a:xfrm>
            <a:custGeom>
              <a:avLst/>
              <a:gdLst>
                <a:gd name="T0" fmla="*/ 40 w 41"/>
                <a:gd name="T1" fmla="*/ 22 h 40"/>
                <a:gd name="T2" fmla="*/ 19 w 41"/>
                <a:gd name="T3" fmla="*/ 39 h 40"/>
                <a:gd name="T4" fmla="*/ 1 w 41"/>
                <a:gd name="T5" fmla="*/ 18 h 40"/>
                <a:gd name="T6" fmla="*/ 23 w 41"/>
                <a:gd name="T7" fmla="*/ 1 h 40"/>
                <a:gd name="T8" fmla="*/ 40 w 41"/>
                <a:gd name="T9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40">
                  <a:moveTo>
                    <a:pt x="40" y="22"/>
                  </a:moveTo>
                  <a:cubicBezTo>
                    <a:pt x="39" y="33"/>
                    <a:pt x="29" y="40"/>
                    <a:pt x="19" y="39"/>
                  </a:cubicBezTo>
                  <a:cubicBezTo>
                    <a:pt x="8" y="38"/>
                    <a:pt x="0" y="29"/>
                    <a:pt x="1" y="18"/>
                  </a:cubicBezTo>
                  <a:cubicBezTo>
                    <a:pt x="3" y="7"/>
                    <a:pt x="12" y="0"/>
                    <a:pt x="23" y="1"/>
                  </a:cubicBezTo>
                  <a:cubicBezTo>
                    <a:pt x="33" y="2"/>
                    <a:pt x="41" y="11"/>
                    <a:pt x="40" y="22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11" name="Freeform 155"/>
            <p:cNvSpPr>
              <a:spLocks/>
            </p:cNvSpPr>
            <p:nvPr userDrawn="1"/>
          </p:nvSpPr>
          <p:spPr bwMode="gray">
            <a:xfrm>
              <a:off x="11150601" y="5686425"/>
              <a:ext cx="73025" cy="74613"/>
            </a:xfrm>
            <a:custGeom>
              <a:avLst/>
              <a:gdLst>
                <a:gd name="T0" fmla="*/ 40 w 41"/>
                <a:gd name="T1" fmla="*/ 23 h 41"/>
                <a:gd name="T2" fmla="*/ 18 w 41"/>
                <a:gd name="T3" fmla="*/ 40 h 41"/>
                <a:gd name="T4" fmla="*/ 1 w 41"/>
                <a:gd name="T5" fmla="*/ 18 h 41"/>
                <a:gd name="T6" fmla="*/ 23 w 41"/>
                <a:gd name="T7" fmla="*/ 1 h 41"/>
                <a:gd name="T8" fmla="*/ 40 w 41"/>
                <a:gd name="T9" fmla="*/ 2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41">
                  <a:moveTo>
                    <a:pt x="40" y="23"/>
                  </a:moveTo>
                  <a:cubicBezTo>
                    <a:pt x="39" y="33"/>
                    <a:pt x="29" y="41"/>
                    <a:pt x="18" y="40"/>
                  </a:cubicBezTo>
                  <a:cubicBezTo>
                    <a:pt x="8" y="39"/>
                    <a:pt x="0" y="29"/>
                    <a:pt x="1" y="18"/>
                  </a:cubicBezTo>
                  <a:cubicBezTo>
                    <a:pt x="2" y="8"/>
                    <a:pt x="12" y="0"/>
                    <a:pt x="23" y="1"/>
                  </a:cubicBezTo>
                  <a:cubicBezTo>
                    <a:pt x="33" y="2"/>
                    <a:pt x="41" y="12"/>
                    <a:pt x="40" y="23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12" name="Freeform 156"/>
            <p:cNvSpPr>
              <a:spLocks/>
            </p:cNvSpPr>
            <p:nvPr userDrawn="1"/>
          </p:nvSpPr>
          <p:spPr bwMode="gray">
            <a:xfrm>
              <a:off x="11142663" y="5757863"/>
              <a:ext cx="74613" cy="71438"/>
            </a:xfrm>
            <a:custGeom>
              <a:avLst/>
              <a:gdLst>
                <a:gd name="T0" fmla="*/ 40 w 41"/>
                <a:gd name="T1" fmla="*/ 22 h 40"/>
                <a:gd name="T2" fmla="*/ 18 w 41"/>
                <a:gd name="T3" fmla="*/ 39 h 40"/>
                <a:gd name="T4" fmla="*/ 1 w 41"/>
                <a:gd name="T5" fmla="*/ 18 h 40"/>
                <a:gd name="T6" fmla="*/ 22 w 41"/>
                <a:gd name="T7" fmla="*/ 1 h 40"/>
                <a:gd name="T8" fmla="*/ 40 w 41"/>
                <a:gd name="T9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40">
                  <a:moveTo>
                    <a:pt x="40" y="22"/>
                  </a:moveTo>
                  <a:cubicBezTo>
                    <a:pt x="38" y="33"/>
                    <a:pt x="29" y="40"/>
                    <a:pt x="18" y="39"/>
                  </a:cubicBezTo>
                  <a:cubicBezTo>
                    <a:pt x="8" y="38"/>
                    <a:pt x="0" y="29"/>
                    <a:pt x="1" y="18"/>
                  </a:cubicBezTo>
                  <a:cubicBezTo>
                    <a:pt x="2" y="7"/>
                    <a:pt x="12" y="0"/>
                    <a:pt x="22" y="1"/>
                  </a:cubicBezTo>
                  <a:cubicBezTo>
                    <a:pt x="33" y="2"/>
                    <a:pt x="41" y="11"/>
                    <a:pt x="40" y="22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13" name="Freeform 157"/>
            <p:cNvSpPr>
              <a:spLocks/>
            </p:cNvSpPr>
            <p:nvPr userDrawn="1"/>
          </p:nvSpPr>
          <p:spPr bwMode="gray">
            <a:xfrm>
              <a:off x="11136313" y="5826125"/>
              <a:ext cx="73025" cy="73025"/>
            </a:xfrm>
            <a:custGeom>
              <a:avLst/>
              <a:gdLst>
                <a:gd name="T0" fmla="*/ 39 w 41"/>
                <a:gd name="T1" fmla="*/ 23 h 41"/>
                <a:gd name="T2" fmla="*/ 18 w 41"/>
                <a:gd name="T3" fmla="*/ 40 h 41"/>
                <a:gd name="T4" fmla="*/ 1 w 41"/>
                <a:gd name="T5" fmla="*/ 18 h 41"/>
                <a:gd name="T6" fmla="*/ 22 w 41"/>
                <a:gd name="T7" fmla="*/ 1 h 41"/>
                <a:gd name="T8" fmla="*/ 39 w 41"/>
                <a:gd name="T9" fmla="*/ 2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41">
                  <a:moveTo>
                    <a:pt x="39" y="23"/>
                  </a:moveTo>
                  <a:cubicBezTo>
                    <a:pt x="38" y="33"/>
                    <a:pt x="29" y="41"/>
                    <a:pt x="18" y="40"/>
                  </a:cubicBezTo>
                  <a:cubicBezTo>
                    <a:pt x="7" y="39"/>
                    <a:pt x="0" y="29"/>
                    <a:pt x="1" y="18"/>
                  </a:cubicBezTo>
                  <a:cubicBezTo>
                    <a:pt x="2" y="8"/>
                    <a:pt x="12" y="0"/>
                    <a:pt x="22" y="1"/>
                  </a:cubicBezTo>
                  <a:cubicBezTo>
                    <a:pt x="33" y="2"/>
                    <a:pt x="41" y="12"/>
                    <a:pt x="39" y="23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14" name="Freeform 158"/>
            <p:cNvSpPr>
              <a:spLocks/>
            </p:cNvSpPr>
            <p:nvPr userDrawn="1"/>
          </p:nvSpPr>
          <p:spPr bwMode="gray">
            <a:xfrm>
              <a:off x="11128376" y="5895975"/>
              <a:ext cx="71438" cy="71438"/>
            </a:xfrm>
            <a:custGeom>
              <a:avLst/>
              <a:gdLst>
                <a:gd name="T0" fmla="*/ 39 w 40"/>
                <a:gd name="T1" fmla="*/ 22 h 40"/>
                <a:gd name="T2" fmla="*/ 18 w 40"/>
                <a:gd name="T3" fmla="*/ 39 h 40"/>
                <a:gd name="T4" fmla="*/ 1 w 40"/>
                <a:gd name="T5" fmla="*/ 18 h 40"/>
                <a:gd name="T6" fmla="*/ 22 w 40"/>
                <a:gd name="T7" fmla="*/ 1 h 40"/>
                <a:gd name="T8" fmla="*/ 39 w 40"/>
                <a:gd name="T9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39" y="22"/>
                  </a:moveTo>
                  <a:cubicBezTo>
                    <a:pt x="38" y="33"/>
                    <a:pt x="29" y="40"/>
                    <a:pt x="18" y="39"/>
                  </a:cubicBezTo>
                  <a:cubicBezTo>
                    <a:pt x="7" y="38"/>
                    <a:pt x="0" y="29"/>
                    <a:pt x="1" y="18"/>
                  </a:cubicBezTo>
                  <a:cubicBezTo>
                    <a:pt x="2" y="7"/>
                    <a:pt x="11" y="0"/>
                    <a:pt x="22" y="1"/>
                  </a:cubicBezTo>
                  <a:cubicBezTo>
                    <a:pt x="33" y="2"/>
                    <a:pt x="40" y="11"/>
                    <a:pt x="39" y="22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15" name="Freeform 159"/>
            <p:cNvSpPr>
              <a:spLocks/>
            </p:cNvSpPr>
            <p:nvPr userDrawn="1"/>
          </p:nvSpPr>
          <p:spPr bwMode="gray">
            <a:xfrm>
              <a:off x="8037513" y="5781675"/>
              <a:ext cx="649288" cy="263525"/>
            </a:xfrm>
            <a:custGeom>
              <a:avLst/>
              <a:gdLst>
                <a:gd name="T0" fmla="*/ 39 w 360"/>
                <a:gd name="T1" fmla="*/ 142 h 146"/>
                <a:gd name="T2" fmla="*/ 360 w 360"/>
                <a:gd name="T3" fmla="*/ 55 h 146"/>
                <a:gd name="T4" fmla="*/ 345 w 360"/>
                <a:gd name="T5" fmla="*/ 0 h 146"/>
                <a:gd name="T6" fmla="*/ 25 w 360"/>
                <a:gd name="T7" fmla="*/ 87 h 146"/>
                <a:gd name="T8" fmla="*/ 4 w 360"/>
                <a:gd name="T9" fmla="*/ 121 h 146"/>
                <a:gd name="T10" fmla="*/ 39 w 360"/>
                <a:gd name="T11" fmla="*/ 142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0" h="146">
                  <a:moveTo>
                    <a:pt x="39" y="142"/>
                  </a:moveTo>
                  <a:cubicBezTo>
                    <a:pt x="360" y="55"/>
                    <a:pt x="360" y="55"/>
                    <a:pt x="360" y="55"/>
                  </a:cubicBezTo>
                  <a:cubicBezTo>
                    <a:pt x="345" y="0"/>
                    <a:pt x="345" y="0"/>
                    <a:pt x="345" y="0"/>
                  </a:cubicBezTo>
                  <a:cubicBezTo>
                    <a:pt x="25" y="87"/>
                    <a:pt x="25" y="87"/>
                    <a:pt x="25" y="87"/>
                  </a:cubicBezTo>
                  <a:cubicBezTo>
                    <a:pt x="9" y="91"/>
                    <a:pt x="0" y="106"/>
                    <a:pt x="4" y="121"/>
                  </a:cubicBezTo>
                  <a:cubicBezTo>
                    <a:pt x="9" y="137"/>
                    <a:pt x="24" y="146"/>
                    <a:pt x="39" y="142"/>
                  </a:cubicBezTo>
                </a:path>
              </a:pathLst>
            </a:custGeom>
            <a:solidFill>
              <a:srgbClr val="107C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16" name="Freeform 160"/>
            <p:cNvSpPr>
              <a:spLocks/>
            </p:cNvSpPr>
            <p:nvPr userDrawn="1"/>
          </p:nvSpPr>
          <p:spPr bwMode="gray">
            <a:xfrm>
              <a:off x="8070851" y="5924550"/>
              <a:ext cx="90488" cy="114300"/>
            </a:xfrm>
            <a:custGeom>
              <a:avLst/>
              <a:gdLst>
                <a:gd name="T0" fmla="*/ 33 w 50"/>
                <a:gd name="T1" fmla="*/ 0 h 64"/>
                <a:gd name="T2" fmla="*/ 6 w 50"/>
                <a:gd name="T3" fmla="*/ 8 h 64"/>
                <a:gd name="T4" fmla="*/ 3 w 50"/>
                <a:gd name="T5" fmla="*/ 8 h 64"/>
                <a:gd name="T6" fmla="*/ 3 w 50"/>
                <a:gd name="T7" fmla="*/ 8 h 64"/>
                <a:gd name="T8" fmla="*/ 0 w 50"/>
                <a:gd name="T9" fmla="*/ 10 h 64"/>
                <a:gd name="T10" fmla="*/ 10 w 50"/>
                <a:gd name="T11" fmla="*/ 63 h 64"/>
                <a:gd name="T12" fmla="*/ 15 w 50"/>
                <a:gd name="T13" fmla="*/ 64 h 64"/>
                <a:gd name="T14" fmla="*/ 16 w 50"/>
                <a:gd name="T15" fmla="*/ 63 h 64"/>
                <a:gd name="T16" fmla="*/ 18 w 50"/>
                <a:gd name="T17" fmla="*/ 63 h 64"/>
                <a:gd name="T18" fmla="*/ 20 w 50"/>
                <a:gd name="T19" fmla="*/ 63 h 64"/>
                <a:gd name="T20" fmla="*/ 50 w 50"/>
                <a:gd name="T21" fmla="*/ 55 h 64"/>
                <a:gd name="T22" fmla="*/ 33 w 50"/>
                <a:gd name="T23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0" h="64">
                  <a:moveTo>
                    <a:pt x="33" y="0"/>
                  </a:moveTo>
                  <a:cubicBezTo>
                    <a:pt x="6" y="8"/>
                    <a:pt x="6" y="8"/>
                    <a:pt x="6" y="8"/>
                  </a:cubicBezTo>
                  <a:cubicBezTo>
                    <a:pt x="5" y="8"/>
                    <a:pt x="4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9"/>
                    <a:pt x="1" y="9"/>
                    <a:pt x="0" y="10"/>
                  </a:cubicBezTo>
                  <a:cubicBezTo>
                    <a:pt x="10" y="63"/>
                    <a:pt x="10" y="63"/>
                    <a:pt x="10" y="63"/>
                  </a:cubicBezTo>
                  <a:cubicBezTo>
                    <a:pt x="12" y="64"/>
                    <a:pt x="13" y="64"/>
                    <a:pt x="15" y="64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63"/>
                    <a:pt x="17" y="63"/>
                    <a:pt x="18" y="63"/>
                  </a:cubicBezTo>
                  <a:cubicBezTo>
                    <a:pt x="19" y="63"/>
                    <a:pt x="19" y="63"/>
                    <a:pt x="20" y="63"/>
                  </a:cubicBezTo>
                  <a:cubicBezTo>
                    <a:pt x="50" y="55"/>
                    <a:pt x="50" y="55"/>
                    <a:pt x="50" y="55"/>
                  </a:cubicBezTo>
                  <a:lnTo>
                    <a:pt x="33" y="0"/>
                  </a:lnTo>
                  <a:close/>
                </a:path>
              </a:pathLst>
            </a:custGeom>
            <a:solidFill>
              <a:srgbClr val="0D5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17" name="Freeform 161"/>
            <p:cNvSpPr>
              <a:spLocks/>
            </p:cNvSpPr>
            <p:nvPr userDrawn="1"/>
          </p:nvSpPr>
          <p:spPr bwMode="gray">
            <a:xfrm>
              <a:off x="8091488" y="5668963"/>
              <a:ext cx="554038" cy="960438"/>
            </a:xfrm>
            <a:custGeom>
              <a:avLst/>
              <a:gdLst>
                <a:gd name="T0" fmla="*/ 238 w 307"/>
                <a:gd name="T1" fmla="*/ 303 h 535"/>
                <a:gd name="T2" fmla="*/ 278 w 307"/>
                <a:gd name="T3" fmla="*/ 206 h 535"/>
                <a:gd name="T4" fmla="*/ 281 w 307"/>
                <a:gd name="T5" fmla="*/ 159 h 535"/>
                <a:gd name="T6" fmla="*/ 244 w 307"/>
                <a:gd name="T7" fmla="*/ 27 h 535"/>
                <a:gd name="T8" fmla="*/ 243 w 307"/>
                <a:gd name="T9" fmla="*/ 27 h 535"/>
                <a:gd name="T10" fmla="*/ 206 w 307"/>
                <a:gd name="T11" fmla="*/ 3 h 535"/>
                <a:gd name="T12" fmla="*/ 177 w 307"/>
                <a:gd name="T13" fmla="*/ 41 h 535"/>
                <a:gd name="T14" fmla="*/ 178 w 307"/>
                <a:gd name="T15" fmla="*/ 43 h 535"/>
                <a:gd name="T16" fmla="*/ 178 w 307"/>
                <a:gd name="T17" fmla="*/ 43 h 535"/>
                <a:gd name="T18" fmla="*/ 142 w 307"/>
                <a:gd name="T19" fmla="*/ 23 h 535"/>
                <a:gd name="T20" fmla="*/ 113 w 307"/>
                <a:gd name="T21" fmla="*/ 59 h 535"/>
                <a:gd name="T22" fmla="*/ 78 w 307"/>
                <a:gd name="T23" fmla="*/ 41 h 535"/>
                <a:gd name="T24" fmla="*/ 49 w 307"/>
                <a:gd name="T25" fmla="*/ 80 h 535"/>
                <a:gd name="T26" fmla="*/ 55 w 307"/>
                <a:gd name="T27" fmla="*/ 95 h 535"/>
                <a:gd name="T28" fmla="*/ 32 w 307"/>
                <a:gd name="T29" fmla="*/ 90 h 535"/>
                <a:gd name="T30" fmla="*/ 3 w 307"/>
                <a:gd name="T31" fmla="*/ 128 h 535"/>
                <a:gd name="T32" fmla="*/ 3 w 307"/>
                <a:gd name="T33" fmla="*/ 129 h 535"/>
                <a:gd name="T34" fmla="*/ 3 w 307"/>
                <a:gd name="T35" fmla="*/ 129 h 535"/>
                <a:gd name="T36" fmla="*/ 46 w 307"/>
                <a:gd name="T37" fmla="*/ 364 h 535"/>
                <a:gd name="T38" fmla="*/ 94 w 307"/>
                <a:gd name="T39" fmla="*/ 535 h 535"/>
                <a:gd name="T40" fmla="*/ 307 w 307"/>
                <a:gd name="T41" fmla="*/ 528 h 535"/>
                <a:gd name="T42" fmla="*/ 238 w 307"/>
                <a:gd name="T43" fmla="*/ 303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7" h="535">
                  <a:moveTo>
                    <a:pt x="238" y="303"/>
                  </a:moveTo>
                  <a:cubicBezTo>
                    <a:pt x="278" y="206"/>
                    <a:pt x="278" y="206"/>
                    <a:pt x="278" y="206"/>
                  </a:cubicBezTo>
                  <a:cubicBezTo>
                    <a:pt x="285" y="192"/>
                    <a:pt x="286" y="175"/>
                    <a:pt x="281" y="159"/>
                  </a:cubicBezTo>
                  <a:cubicBezTo>
                    <a:pt x="244" y="27"/>
                    <a:pt x="244" y="27"/>
                    <a:pt x="244" y="27"/>
                  </a:cubicBezTo>
                  <a:cubicBezTo>
                    <a:pt x="243" y="27"/>
                    <a:pt x="243" y="27"/>
                    <a:pt x="243" y="27"/>
                  </a:cubicBezTo>
                  <a:cubicBezTo>
                    <a:pt x="239" y="11"/>
                    <a:pt x="223" y="0"/>
                    <a:pt x="206" y="3"/>
                  </a:cubicBezTo>
                  <a:cubicBezTo>
                    <a:pt x="188" y="5"/>
                    <a:pt x="175" y="22"/>
                    <a:pt x="177" y="41"/>
                  </a:cubicBezTo>
                  <a:cubicBezTo>
                    <a:pt x="177" y="42"/>
                    <a:pt x="178" y="42"/>
                    <a:pt x="178" y="43"/>
                  </a:cubicBezTo>
                  <a:cubicBezTo>
                    <a:pt x="178" y="43"/>
                    <a:pt x="178" y="43"/>
                    <a:pt x="178" y="43"/>
                  </a:cubicBezTo>
                  <a:cubicBezTo>
                    <a:pt x="172" y="29"/>
                    <a:pt x="157" y="20"/>
                    <a:pt x="142" y="23"/>
                  </a:cubicBezTo>
                  <a:cubicBezTo>
                    <a:pt x="124" y="25"/>
                    <a:pt x="111" y="41"/>
                    <a:pt x="113" y="59"/>
                  </a:cubicBezTo>
                  <a:cubicBezTo>
                    <a:pt x="106" y="47"/>
                    <a:pt x="93" y="39"/>
                    <a:pt x="78" y="41"/>
                  </a:cubicBezTo>
                  <a:cubicBezTo>
                    <a:pt x="59" y="44"/>
                    <a:pt x="47" y="61"/>
                    <a:pt x="49" y="80"/>
                  </a:cubicBezTo>
                  <a:cubicBezTo>
                    <a:pt x="50" y="86"/>
                    <a:pt x="52" y="91"/>
                    <a:pt x="55" y="95"/>
                  </a:cubicBezTo>
                  <a:cubicBezTo>
                    <a:pt x="49" y="91"/>
                    <a:pt x="40" y="88"/>
                    <a:pt x="32" y="90"/>
                  </a:cubicBezTo>
                  <a:cubicBezTo>
                    <a:pt x="13" y="92"/>
                    <a:pt x="0" y="109"/>
                    <a:pt x="3" y="128"/>
                  </a:cubicBezTo>
                  <a:cubicBezTo>
                    <a:pt x="3" y="128"/>
                    <a:pt x="3" y="129"/>
                    <a:pt x="3" y="129"/>
                  </a:cubicBezTo>
                  <a:cubicBezTo>
                    <a:pt x="3" y="129"/>
                    <a:pt x="3" y="129"/>
                    <a:pt x="3" y="129"/>
                  </a:cubicBezTo>
                  <a:cubicBezTo>
                    <a:pt x="46" y="364"/>
                    <a:pt x="46" y="364"/>
                    <a:pt x="46" y="364"/>
                  </a:cubicBezTo>
                  <a:cubicBezTo>
                    <a:pt x="49" y="368"/>
                    <a:pt x="94" y="535"/>
                    <a:pt x="94" y="535"/>
                  </a:cubicBezTo>
                  <a:cubicBezTo>
                    <a:pt x="307" y="528"/>
                    <a:pt x="307" y="528"/>
                    <a:pt x="307" y="528"/>
                  </a:cubicBezTo>
                  <a:cubicBezTo>
                    <a:pt x="238" y="303"/>
                    <a:pt x="238" y="303"/>
                    <a:pt x="238" y="303"/>
                  </a:cubicBezTo>
                </a:path>
              </a:pathLst>
            </a:custGeom>
            <a:solidFill>
              <a:srgbClr val="BB91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18" name="Freeform 162"/>
            <p:cNvSpPr>
              <a:spLocks/>
            </p:cNvSpPr>
            <p:nvPr userDrawn="1"/>
          </p:nvSpPr>
          <p:spPr bwMode="gray">
            <a:xfrm>
              <a:off x="8091488" y="5829300"/>
              <a:ext cx="295275" cy="823913"/>
            </a:xfrm>
            <a:custGeom>
              <a:avLst/>
              <a:gdLst>
                <a:gd name="T0" fmla="*/ 164 w 164"/>
                <a:gd name="T1" fmla="*/ 453 h 459"/>
                <a:gd name="T2" fmla="*/ 34 w 164"/>
                <a:gd name="T3" fmla="*/ 30 h 459"/>
                <a:gd name="T4" fmla="*/ 34 w 164"/>
                <a:gd name="T5" fmla="*/ 30 h 459"/>
                <a:gd name="T6" fmla="*/ 33 w 164"/>
                <a:gd name="T7" fmla="*/ 29 h 459"/>
                <a:gd name="T8" fmla="*/ 43 w 164"/>
                <a:gd name="T9" fmla="*/ 1 h 459"/>
                <a:gd name="T10" fmla="*/ 32 w 164"/>
                <a:gd name="T11" fmla="*/ 1 h 459"/>
                <a:gd name="T12" fmla="*/ 3 w 164"/>
                <a:gd name="T13" fmla="*/ 39 h 459"/>
                <a:gd name="T14" fmla="*/ 3 w 164"/>
                <a:gd name="T15" fmla="*/ 40 h 459"/>
                <a:gd name="T16" fmla="*/ 3 w 164"/>
                <a:gd name="T17" fmla="*/ 40 h 459"/>
                <a:gd name="T18" fmla="*/ 46 w 164"/>
                <a:gd name="T19" fmla="*/ 275 h 459"/>
                <a:gd name="T20" fmla="*/ 97 w 164"/>
                <a:gd name="T21" fmla="*/ 459 h 459"/>
                <a:gd name="T22" fmla="*/ 164 w 164"/>
                <a:gd name="T23" fmla="*/ 453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4" h="459">
                  <a:moveTo>
                    <a:pt x="164" y="453"/>
                  </a:moveTo>
                  <a:cubicBezTo>
                    <a:pt x="34" y="30"/>
                    <a:pt x="34" y="30"/>
                    <a:pt x="34" y="30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4" y="30"/>
                    <a:pt x="34" y="30"/>
                    <a:pt x="33" y="29"/>
                  </a:cubicBezTo>
                  <a:cubicBezTo>
                    <a:pt x="32" y="18"/>
                    <a:pt x="36" y="8"/>
                    <a:pt x="43" y="1"/>
                  </a:cubicBezTo>
                  <a:cubicBezTo>
                    <a:pt x="39" y="0"/>
                    <a:pt x="35" y="0"/>
                    <a:pt x="32" y="1"/>
                  </a:cubicBezTo>
                  <a:cubicBezTo>
                    <a:pt x="13" y="3"/>
                    <a:pt x="0" y="20"/>
                    <a:pt x="3" y="39"/>
                  </a:cubicBezTo>
                  <a:cubicBezTo>
                    <a:pt x="3" y="39"/>
                    <a:pt x="3" y="40"/>
                    <a:pt x="3" y="40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46" y="275"/>
                    <a:pt x="46" y="275"/>
                    <a:pt x="46" y="275"/>
                  </a:cubicBezTo>
                  <a:cubicBezTo>
                    <a:pt x="49" y="279"/>
                    <a:pt x="97" y="459"/>
                    <a:pt x="97" y="459"/>
                  </a:cubicBezTo>
                  <a:cubicBezTo>
                    <a:pt x="164" y="453"/>
                    <a:pt x="164" y="453"/>
                    <a:pt x="164" y="453"/>
                  </a:cubicBezTo>
                </a:path>
              </a:pathLst>
            </a:custGeom>
            <a:solidFill>
              <a:srgbClr val="AB84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19" name="Freeform 163"/>
            <p:cNvSpPr>
              <a:spLocks/>
            </p:cNvSpPr>
            <p:nvPr userDrawn="1"/>
          </p:nvSpPr>
          <p:spPr bwMode="gray">
            <a:xfrm>
              <a:off x="8150226" y="6272213"/>
              <a:ext cx="477838" cy="203200"/>
            </a:xfrm>
            <a:custGeom>
              <a:avLst/>
              <a:gdLst>
                <a:gd name="T0" fmla="*/ 263 w 264"/>
                <a:gd name="T1" fmla="*/ 58 h 113"/>
                <a:gd name="T2" fmla="*/ 256 w 264"/>
                <a:gd name="T3" fmla="*/ 69 h 113"/>
                <a:gd name="T4" fmla="*/ 21 w 264"/>
                <a:gd name="T5" fmla="*/ 112 h 113"/>
                <a:gd name="T6" fmla="*/ 10 w 264"/>
                <a:gd name="T7" fmla="*/ 105 h 113"/>
                <a:gd name="T8" fmla="*/ 1 w 264"/>
                <a:gd name="T9" fmla="*/ 55 h 113"/>
                <a:gd name="T10" fmla="*/ 8 w 264"/>
                <a:gd name="T11" fmla="*/ 44 h 113"/>
                <a:gd name="T12" fmla="*/ 243 w 264"/>
                <a:gd name="T13" fmla="*/ 1 h 113"/>
                <a:gd name="T14" fmla="*/ 254 w 264"/>
                <a:gd name="T15" fmla="*/ 8 h 113"/>
                <a:gd name="T16" fmla="*/ 263 w 264"/>
                <a:gd name="T17" fmla="*/ 58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4" h="113">
                  <a:moveTo>
                    <a:pt x="263" y="58"/>
                  </a:moveTo>
                  <a:cubicBezTo>
                    <a:pt x="264" y="63"/>
                    <a:pt x="261" y="68"/>
                    <a:pt x="256" y="69"/>
                  </a:cubicBezTo>
                  <a:cubicBezTo>
                    <a:pt x="21" y="112"/>
                    <a:pt x="21" y="112"/>
                    <a:pt x="21" y="112"/>
                  </a:cubicBezTo>
                  <a:cubicBezTo>
                    <a:pt x="16" y="113"/>
                    <a:pt x="11" y="110"/>
                    <a:pt x="10" y="105"/>
                  </a:cubicBezTo>
                  <a:cubicBezTo>
                    <a:pt x="1" y="55"/>
                    <a:pt x="1" y="55"/>
                    <a:pt x="1" y="55"/>
                  </a:cubicBezTo>
                  <a:cubicBezTo>
                    <a:pt x="0" y="50"/>
                    <a:pt x="3" y="45"/>
                    <a:pt x="8" y="44"/>
                  </a:cubicBezTo>
                  <a:cubicBezTo>
                    <a:pt x="243" y="1"/>
                    <a:pt x="243" y="1"/>
                    <a:pt x="243" y="1"/>
                  </a:cubicBezTo>
                  <a:cubicBezTo>
                    <a:pt x="248" y="0"/>
                    <a:pt x="253" y="3"/>
                    <a:pt x="254" y="8"/>
                  </a:cubicBezTo>
                  <a:cubicBezTo>
                    <a:pt x="263" y="58"/>
                    <a:pt x="263" y="58"/>
                    <a:pt x="263" y="58"/>
                  </a:cubicBezTo>
                </a:path>
              </a:pathLst>
            </a:custGeom>
            <a:solidFill>
              <a:srgbClr val="737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20" name="Freeform 164"/>
            <p:cNvSpPr>
              <a:spLocks/>
            </p:cNvSpPr>
            <p:nvPr userDrawn="1"/>
          </p:nvSpPr>
          <p:spPr bwMode="gray">
            <a:xfrm>
              <a:off x="8151813" y="6272213"/>
              <a:ext cx="473075" cy="203200"/>
            </a:xfrm>
            <a:custGeom>
              <a:avLst/>
              <a:gdLst>
                <a:gd name="T0" fmla="*/ 244 w 262"/>
                <a:gd name="T1" fmla="*/ 0 h 113"/>
                <a:gd name="T2" fmla="*/ 242 w 262"/>
                <a:gd name="T3" fmla="*/ 1 h 113"/>
                <a:gd name="T4" fmla="*/ 76 w 262"/>
                <a:gd name="T5" fmla="*/ 31 h 113"/>
                <a:gd name="T6" fmla="*/ 16 w 262"/>
                <a:gd name="T7" fmla="*/ 42 h 113"/>
                <a:gd name="T8" fmla="*/ 7 w 262"/>
                <a:gd name="T9" fmla="*/ 44 h 113"/>
                <a:gd name="T10" fmla="*/ 0 w 262"/>
                <a:gd name="T11" fmla="*/ 53 h 113"/>
                <a:gd name="T12" fmla="*/ 0 w 262"/>
                <a:gd name="T13" fmla="*/ 55 h 113"/>
                <a:gd name="T14" fmla="*/ 9 w 262"/>
                <a:gd name="T15" fmla="*/ 105 h 113"/>
                <a:gd name="T16" fmla="*/ 18 w 262"/>
                <a:gd name="T17" fmla="*/ 113 h 113"/>
                <a:gd name="T18" fmla="*/ 20 w 262"/>
                <a:gd name="T19" fmla="*/ 112 h 113"/>
                <a:gd name="T20" fmla="*/ 255 w 262"/>
                <a:gd name="T21" fmla="*/ 69 h 113"/>
                <a:gd name="T22" fmla="*/ 262 w 262"/>
                <a:gd name="T23" fmla="*/ 60 h 113"/>
                <a:gd name="T24" fmla="*/ 262 w 262"/>
                <a:gd name="T25" fmla="*/ 58 h 113"/>
                <a:gd name="T26" fmla="*/ 253 w 262"/>
                <a:gd name="T27" fmla="*/ 8 h 113"/>
                <a:gd name="T28" fmla="*/ 244 w 262"/>
                <a:gd name="T29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2" h="113">
                  <a:moveTo>
                    <a:pt x="244" y="0"/>
                  </a:moveTo>
                  <a:cubicBezTo>
                    <a:pt x="243" y="0"/>
                    <a:pt x="243" y="1"/>
                    <a:pt x="242" y="1"/>
                  </a:cubicBezTo>
                  <a:cubicBezTo>
                    <a:pt x="76" y="31"/>
                    <a:pt x="76" y="31"/>
                    <a:pt x="76" y="31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3" y="45"/>
                    <a:pt x="0" y="49"/>
                    <a:pt x="0" y="53"/>
                  </a:cubicBezTo>
                  <a:cubicBezTo>
                    <a:pt x="0" y="54"/>
                    <a:pt x="0" y="54"/>
                    <a:pt x="0" y="55"/>
                  </a:cubicBezTo>
                  <a:cubicBezTo>
                    <a:pt x="9" y="105"/>
                    <a:pt x="9" y="105"/>
                    <a:pt x="9" y="105"/>
                  </a:cubicBezTo>
                  <a:cubicBezTo>
                    <a:pt x="10" y="109"/>
                    <a:pt x="14" y="113"/>
                    <a:pt x="18" y="113"/>
                  </a:cubicBezTo>
                  <a:cubicBezTo>
                    <a:pt x="19" y="113"/>
                    <a:pt x="19" y="113"/>
                    <a:pt x="20" y="112"/>
                  </a:cubicBezTo>
                  <a:cubicBezTo>
                    <a:pt x="255" y="69"/>
                    <a:pt x="255" y="69"/>
                    <a:pt x="255" y="69"/>
                  </a:cubicBezTo>
                  <a:cubicBezTo>
                    <a:pt x="259" y="68"/>
                    <a:pt x="262" y="64"/>
                    <a:pt x="262" y="60"/>
                  </a:cubicBezTo>
                  <a:cubicBezTo>
                    <a:pt x="262" y="59"/>
                    <a:pt x="262" y="59"/>
                    <a:pt x="262" y="58"/>
                  </a:cubicBezTo>
                  <a:cubicBezTo>
                    <a:pt x="253" y="8"/>
                    <a:pt x="253" y="8"/>
                    <a:pt x="253" y="8"/>
                  </a:cubicBezTo>
                  <a:cubicBezTo>
                    <a:pt x="252" y="4"/>
                    <a:pt x="248" y="0"/>
                    <a:pt x="244" y="0"/>
                  </a:cubicBezTo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21" name="Freeform 165"/>
            <p:cNvSpPr>
              <a:spLocks/>
            </p:cNvSpPr>
            <p:nvPr userDrawn="1"/>
          </p:nvSpPr>
          <p:spPr bwMode="gray">
            <a:xfrm>
              <a:off x="8235951" y="6286500"/>
              <a:ext cx="306388" cy="174625"/>
            </a:xfrm>
            <a:custGeom>
              <a:avLst/>
              <a:gdLst>
                <a:gd name="T0" fmla="*/ 193 w 193"/>
                <a:gd name="T1" fmla="*/ 77 h 110"/>
                <a:gd name="T2" fmla="*/ 13 w 193"/>
                <a:gd name="T3" fmla="*/ 110 h 110"/>
                <a:gd name="T4" fmla="*/ 0 w 193"/>
                <a:gd name="T5" fmla="*/ 33 h 110"/>
                <a:gd name="T6" fmla="*/ 179 w 193"/>
                <a:gd name="T7" fmla="*/ 0 h 110"/>
                <a:gd name="T8" fmla="*/ 193 w 193"/>
                <a:gd name="T9" fmla="*/ 77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10">
                  <a:moveTo>
                    <a:pt x="193" y="77"/>
                  </a:moveTo>
                  <a:lnTo>
                    <a:pt x="13" y="110"/>
                  </a:lnTo>
                  <a:lnTo>
                    <a:pt x="0" y="33"/>
                  </a:lnTo>
                  <a:lnTo>
                    <a:pt x="179" y="0"/>
                  </a:lnTo>
                  <a:lnTo>
                    <a:pt x="193" y="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22" name="Freeform 166"/>
            <p:cNvSpPr>
              <a:spLocks/>
            </p:cNvSpPr>
            <p:nvPr userDrawn="1"/>
          </p:nvSpPr>
          <p:spPr bwMode="gray">
            <a:xfrm>
              <a:off x="8421688" y="6315075"/>
              <a:ext cx="84138" cy="90488"/>
            </a:xfrm>
            <a:custGeom>
              <a:avLst/>
              <a:gdLst>
                <a:gd name="T0" fmla="*/ 53 w 53"/>
                <a:gd name="T1" fmla="*/ 49 h 57"/>
                <a:gd name="T2" fmla="*/ 9 w 53"/>
                <a:gd name="T3" fmla="*/ 57 h 57"/>
                <a:gd name="T4" fmla="*/ 0 w 53"/>
                <a:gd name="T5" fmla="*/ 8 h 57"/>
                <a:gd name="T6" fmla="*/ 44 w 53"/>
                <a:gd name="T7" fmla="*/ 0 h 57"/>
                <a:gd name="T8" fmla="*/ 53 w 53"/>
                <a:gd name="T9" fmla="*/ 4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7">
                  <a:moveTo>
                    <a:pt x="53" y="49"/>
                  </a:moveTo>
                  <a:lnTo>
                    <a:pt x="9" y="57"/>
                  </a:lnTo>
                  <a:lnTo>
                    <a:pt x="0" y="8"/>
                  </a:lnTo>
                  <a:lnTo>
                    <a:pt x="44" y="0"/>
                  </a:lnTo>
                  <a:lnTo>
                    <a:pt x="53" y="49"/>
                  </a:lnTo>
                  <a:close/>
                </a:path>
              </a:pathLst>
            </a:custGeom>
            <a:solidFill>
              <a:srgbClr val="BAD8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23" name="Freeform 167"/>
            <p:cNvSpPr>
              <a:spLocks/>
            </p:cNvSpPr>
            <p:nvPr userDrawn="1"/>
          </p:nvSpPr>
          <p:spPr bwMode="gray">
            <a:xfrm>
              <a:off x="8447088" y="6346825"/>
              <a:ext cx="36513" cy="36513"/>
            </a:xfrm>
            <a:custGeom>
              <a:avLst/>
              <a:gdLst>
                <a:gd name="T0" fmla="*/ 15 w 23"/>
                <a:gd name="T1" fmla="*/ 1 h 23"/>
                <a:gd name="T2" fmla="*/ 4 w 23"/>
                <a:gd name="T3" fmla="*/ 0 h 23"/>
                <a:gd name="T4" fmla="*/ 4 w 23"/>
                <a:gd name="T5" fmla="*/ 7 h 23"/>
                <a:gd name="T6" fmla="*/ 7 w 23"/>
                <a:gd name="T7" fmla="*/ 7 h 23"/>
                <a:gd name="T8" fmla="*/ 7 w 23"/>
                <a:gd name="T9" fmla="*/ 4 h 23"/>
                <a:gd name="T10" fmla="*/ 10 w 23"/>
                <a:gd name="T11" fmla="*/ 4 h 23"/>
                <a:gd name="T12" fmla="*/ 8 w 23"/>
                <a:gd name="T13" fmla="*/ 12 h 23"/>
                <a:gd name="T14" fmla="*/ 7 w 23"/>
                <a:gd name="T15" fmla="*/ 18 h 23"/>
                <a:gd name="T16" fmla="*/ 0 w 23"/>
                <a:gd name="T17" fmla="*/ 21 h 23"/>
                <a:gd name="T18" fmla="*/ 1 w 23"/>
                <a:gd name="T19" fmla="*/ 23 h 23"/>
                <a:gd name="T20" fmla="*/ 9 w 23"/>
                <a:gd name="T21" fmla="*/ 20 h 23"/>
                <a:gd name="T22" fmla="*/ 11 w 23"/>
                <a:gd name="T23" fmla="*/ 12 h 23"/>
                <a:gd name="T24" fmla="*/ 16 w 23"/>
                <a:gd name="T25" fmla="*/ 15 h 23"/>
                <a:gd name="T26" fmla="*/ 13 w 23"/>
                <a:gd name="T27" fmla="*/ 22 h 23"/>
                <a:gd name="T28" fmla="*/ 16 w 23"/>
                <a:gd name="T29" fmla="*/ 22 h 23"/>
                <a:gd name="T30" fmla="*/ 19 w 23"/>
                <a:gd name="T31" fmla="*/ 14 h 23"/>
                <a:gd name="T32" fmla="*/ 13 w 23"/>
                <a:gd name="T33" fmla="*/ 11 h 23"/>
                <a:gd name="T34" fmla="*/ 15 w 23"/>
                <a:gd name="T35" fmla="*/ 5 h 23"/>
                <a:gd name="T36" fmla="*/ 18 w 23"/>
                <a:gd name="T37" fmla="*/ 9 h 23"/>
                <a:gd name="T38" fmla="*/ 23 w 23"/>
                <a:gd name="T39" fmla="*/ 6 h 23"/>
                <a:gd name="T40" fmla="*/ 20 w 23"/>
                <a:gd name="T41" fmla="*/ 4 h 23"/>
                <a:gd name="T42" fmla="*/ 18 w 23"/>
                <a:gd name="T43" fmla="*/ 5 h 23"/>
                <a:gd name="T44" fmla="*/ 15 w 23"/>
                <a:gd name="T45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3" h="23">
                  <a:moveTo>
                    <a:pt x="15" y="1"/>
                  </a:moveTo>
                  <a:lnTo>
                    <a:pt x="4" y="0"/>
                  </a:lnTo>
                  <a:lnTo>
                    <a:pt x="4" y="7"/>
                  </a:lnTo>
                  <a:lnTo>
                    <a:pt x="7" y="7"/>
                  </a:lnTo>
                  <a:lnTo>
                    <a:pt x="7" y="4"/>
                  </a:lnTo>
                  <a:lnTo>
                    <a:pt x="10" y="4"/>
                  </a:lnTo>
                  <a:lnTo>
                    <a:pt x="8" y="12"/>
                  </a:lnTo>
                  <a:lnTo>
                    <a:pt x="7" y="18"/>
                  </a:lnTo>
                  <a:lnTo>
                    <a:pt x="0" y="21"/>
                  </a:lnTo>
                  <a:lnTo>
                    <a:pt x="1" y="23"/>
                  </a:lnTo>
                  <a:lnTo>
                    <a:pt x="9" y="20"/>
                  </a:lnTo>
                  <a:lnTo>
                    <a:pt x="11" y="12"/>
                  </a:lnTo>
                  <a:lnTo>
                    <a:pt x="16" y="15"/>
                  </a:lnTo>
                  <a:lnTo>
                    <a:pt x="13" y="22"/>
                  </a:lnTo>
                  <a:lnTo>
                    <a:pt x="16" y="22"/>
                  </a:lnTo>
                  <a:lnTo>
                    <a:pt x="19" y="14"/>
                  </a:lnTo>
                  <a:lnTo>
                    <a:pt x="13" y="11"/>
                  </a:lnTo>
                  <a:lnTo>
                    <a:pt x="15" y="5"/>
                  </a:lnTo>
                  <a:lnTo>
                    <a:pt x="18" y="9"/>
                  </a:lnTo>
                  <a:lnTo>
                    <a:pt x="23" y="6"/>
                  </a:lnTo>
                  <a:lnTo>
                    <a:pt x="20" y="4"/>
                  </a:lnTo>
                  <a:lnTo>
                    <a:pt x="18" y="5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24" name="Freeform 168"/>
            <p:cNvSpPr>
              <a:spLocks/>
            </p:cNvSpPr>
            <p:nvPr userDrawn="1"/>
          </p:nvSpPr>
          <p:spPr bwMode="gray">
            <a:xfrm>
              <a:off x="8462963" y="6335713"/>
              <a:ext cx="11113" cy="11113"/>
            </a:xfrm>
            <a:custGeom>
              <a:avLst/>
              <a:gdLst>
                <a:gd name="T0" fmla="*/ 6 w 6"/>
                <a:gd name="T1" fmla="*/ 3 h 6"/>
                <a:gd name="T2" fmla="*/ 3 w 6"/>
                <a:gd name="T3" fmla="*/ 6 h 6"/>
                <a:gd name="T4" fmla="*/ 0 w 6"/>
                <a:gd name="T5" fmla="*/ 3 h 6"/>
                <a:gd name="T6" fmla="*/ 3 w 6"/>
                <a:gd name="T7" fmla="*/ 0 h 6"/>
                <a:gd name="T8" fmla="*/ 6 w 6"/>
                <a:gd name="T9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6" y="3"/>
                  </a:moveTo>
                  <a:cubicBezTo>
                    <a:pt x="5" y="5"/>
                    <a:pt x="4" y="6"/>
                    <a:pt x="3" y="6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5" y="0"/>
                    <a:pt x="6" y="2"/>
                    <a:pt x="6" y="3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25" name="Freeform 169"/>
            <p:cNvSpPr>
              <a:spLocks/>
            </p:cNvSpPr>
            <p:nvPr userDrawn="1"/>
          </p:nvSpPr>
          <p:spPr bwMode="gray">
            <a:xfrm>
              <a:off x="8347076" y="6327775"/>
              <a:ext cx="85725" cy="92075"/>
            </a:xfrm>
            <a:custGeom>
              <a:avLst/>
              <a:gdLst>
                <a:gd name="T0" fmla="*/ 54 w 54"/>
                <a:gd name="T1" fmla="*/ 49 h 58"/>
                <a:gd name="T2" fmla="*/ 8 w 54"/>
                <a:gd name="T3" fmla="*/ 58 h 58"/>
                <a:gd name="T4" fmla="*/ 0 w 54"/>
                <a:gd name="T5" fmla="*/ 9 h 58"/>
                <a:gd name="T6" fmla="*/ 45 w 54"/>
                <a:gd name="T7" fmla="*/ 0 h 58"/>
                <a:gd name="T8" fmla="*/ 54 w 54"/>
                <a:gd name="T9" fmla="*/ 49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8">
                  <a:moveTo>
                    <a:pt x="54" y="49"/>
                  </a:moveTo>
                  <a:lnTo>
                    <a:pt x="8" y="58"/>
                  </a:lnTo>
                  <a:lnTo>
                    <a:pt x="0" y="9"/>
                  </a:lnTo>
                  <a:lnTo>
                    <a:pt x="45" y="0"/>
                  </a:lnTo>
                  <a:lnTo>
                    <a:pt x="54" y="49"/>
                  </a:lnTo>
                  <a:close/>
                </a:path>
              </a:pathLst>
            </a:custGeom>
            <a:solidFill>
              <a:srgbClr val="BAD8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26" name="Freeform 170"/>
            <p:cNvSpPr>
              <a:spLocks/>
            </p:cNvSpPr>
            <p:nvPr userDrawn="1"/>
          </p:nvSpPr>
          <p:spPr bwMode="gray">
            <a:xfrm>
              <a:off x="8366126" y="6361113"/>
              <a:ext cx="46038" cy="31750"/>
            </a:xfrm>
            <a:custGeom>
              <a:avLst/>
              <a:gdLst>
                <a:gd name="T0" fmla="*/ 0 w 29"/>
                <a:gd name="T1" fmla="*/ 4 h 20"/>
                <a:gd name="T2" fmla="*/ 3 w 29"/>
                <a:gd name="T3" fmla="*/ 20 h 20"/>
                <a:gd name="T4" fmla="*/ 29 w 29"/>
                <a:gd name="T5" fmla="*/ 15 h 20"/>
                <a:gd name="T6" fmla="*/ 27 w 29"/>
                <a:gd name="T7" fmla="*/ 0 h 20"/>
                <a:gd name="T8" fmla="*/ 16 w 29"/>
                <a:gd name="T9" fmla="*/ 12 h 20"/>
                <a:gd name="T10" fmla="*/ 0 w 29"/>
                <a:gd name="T11" fmla="*/ 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0">
                  <a:moveTo>
                    <a:pt x="0" y="4"/>
                  </a:moveTo>
                  <a:lnTo>
                    <a:pt x="3" y="20"/>
                  </a:lnTo>
                  <a:lnTo>
                    <a:pt x="29" y="15"/>
                  </a:lnTo>
                  <a:lnTo>
                    <a:pt x="27" y="0"/>
                  </a:lnTo>
                  <a:lnTo>
                    <a:pt x="16" y="12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27" name="Freeform 171"/>
            <p:cNvSpPr>
              <a:spLocks/>
            </p:cNvSpPr>
            <p:nvPr userDrawn="1"/>
          </p:nvSpPr>
          <p:spPr bwMode="gray">
            <a:xfrm>
              <a:off x="8366126" y="6354763"/>
              <a:ext cx="41275" cy="22225"/>
            </a:xfrm>
            <a:custGeom>
              <a:avLst/>
              <a:gdLst>
                <a:gd name="T0" fmla="*/ 0 w 26"/>
                <a:gd name="T1" fmla="*/ 5 h 14"/>
                <a:gd name="T2" fmla="*/ 0 w 26"/>
                <a:gd name="T3" fmla="*/ 6 h 14"/>
                <a:gd name="T4" fmla="*/ 14 w 26"/>
                <a:gd name="T5" fmla="*/ 14 h 14"/>
                <a:gd name="T6" fmla="*/ 26 w 26"/>
                <a:gd name="T7" fmla="*/ 1 h 14"/>
                <a:gd name="T8" fmla="*/ 26 w 26"/>
                <a:gd name="T9" fmla="*/ 0 h 14"/>
                <a:gd name="T10" fmla="*/ 0 w 26"/>
                <a:gd name="T11" fmla="*/ 5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14">
                  <a:moveTo>
                    <a:pt x="0" y="5"/>
                  </a:moveTo>
                  <a:lnTo>
                    <a:pt x="0" y="6"/>
                  </a:lnTo>
                  <a:lnTo>
                    <a:pt x="14" y="14"/>
                  </a:lnTo>
                  <a:lnTo>
                    <a:pt x="26" y="1"/>
                  </a:lnTo>
                  <a:lnTo>
                    <a:pt x="26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28" name="Freeform 172"/>
            <p:cNvSpPr>
              <a:spLocks/>
            </p:cNvSpPr>
            <p:nvPr userDrawn="1"/>
          </p:nvSpPr>
          <p:spPr bwMode="gray">
            <a:xfrm>
              <a:off x="8272463" y="6342063"/>
              <a:ext cx="84138" cy="90488"/>
            </a:xfrm>
            <a:custGeom>
              <a:avLst/>
              <a:gdLst>
                <a:gd name="T0" fmla="*/ 53 w 53"/>
                <a:gd name="T1" fmla="*/ 49 h 57"/>
                <a:gd name="T2" fmla="*/ 9 w 53"/>
                <a:gd name="T3" fmla="*/ 57 h 57"/>
                <a:gd name="T4" fmla="*/ 0 w 53"/>
                <a:gd name="T5" fmla="*/ 8 h 57"/>
                <a:gd name="T6" fmla="*/ 45 w 53"/>
                <a:gd name="T7" fmla="*/ 0 h 57"/>
                <a:gd name="T8" fmla="*/ 53 w 53"/>
                <a:gd name="T9" fmla="*/ 4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7">
                  <a:moveTo>
                    <a:pt x="53" y="49"/>
                  </a:moveTo>
                  <a:lnTo>
                    <a:pt x="9" y="57"/>
                  </a:lnTo>
                  <a:lnTo>
                    <a:pt x="0" y="8"/>
                  </a:lnTo>
                  <a:lnTo>
                    <a:pt x="45" y="0"/>
                  </a:lnTo>
                  <a:lnTo>
                    <a:pt x="53" y="49"/>
                  </a:lnTo>
                  <a:close/>
                </a:path>
              </a:pathLst>
            </a:custGeom>
            <a:solidFill>
              <a:srgbClr val="BAD8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29" name="Freeform 173"/>
            <p:cNvSpPr>
              <a:spLocks/>
            </p:cNvSpPr>
            <p:nvPr userDrawn="1"/>
          </p:nvSpPr>
          <p:spPr bwMode="gray">
            <a:xfrm>
              <a:off x="8293101" y="6367463"/>
              <a:ext cx="41275" cy="38100"/>
            </a:xfrm>
            <a:custGeom>
              <a:avLst/>
              <a:gdLst>
                <a:gd name="T0" fmla="*/ 22 w 23"/>
                <a:gd name="T1" fmla="*/ 5 h 21"/>
                <a:gd name="T2" fmla="*/ 15 w 23"/>
                <a:gd name="T3" fmla="*/ 1 h 21"/>
                <a:gd name="T4" fmla="*/ 11 w 23"/>
                <a:gd name="T5" fmla="*/ 4 h 21"/>
                <a:gd name="T6" fmla="*/ 5 w 23"/>
                <a:gd name="T7" fmla="*/ 2 h 21"/>
                <a:gd name="T8" fmla="*/ 0 w 23"/>
                <a:gd name="T9" fmla="*/ 9 h 21"/>
                <a:gd name="T10" fmla="*/ 14 w 23"/>
                <a:gd name="T11" fmla="*/ 21 h 21"/>
                <a:gd name="T12" fmla="*/ 22 w 23"/>
                <a:gd name="T13" fmla="*/ 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1">
                  <a:moveTo>
                    <a:pt x="22" y="5"/>
                  </a:moveTo>
                  <a:cubicBezTo>
                    <a:pt x="22" y="2"/>
                    <a:pt x="19" y="0"/>
                    <a:pt x="15" y="1"/>
                  </a:cubicBezTo>
                  <a:cubicBezTo>
                    <a:pt x="13" y="1"/>
                    <a:pt x="11" y="2"/>
                    <a:pt x="11" y="4"/>
                  </a:cubicBezTo>
                  <a:cubicBezTo>
                    <a:pt x="9" y="3"/>
                    <a:pt x="8" y="2"/>
                    <a:pt x="5" y="2"/>
                  </a:cubicBezTo>
                  <a:cubicBezTo>
                    <a:pt x="2" y="3"/>
                    <a:pt x="0" y="6"/>
                    <a:pt x="0" y="9"/>
                  </a:cubicBezTo>
                  <a:cubicBezTo>
                    <a:pt x="1" y="15"/>
                    <a:pt x="10" y="19"/>
                    <a:pt x="14" y="21"/>
                  </a:cubicBezTo>
                  <a:cubicBezTo>
                    <a:pt x="17" y="17"/>
                    <a:pt x="23" y="11"/>
                    <a:pt x="22" y="5"/>
                  </a:cubicBezTo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30" name="Freeform 174"/>
            <p:cNvSpPr>
              <a:spLocks/>
            </p:cNvSpPr>
            <p:nvPr userDrawn="1"/>
          </p:nvSpPr>
          <p:spPr bwMode="gray">
            <a:xfrm>
              <a:off x="8240713" y="6521450"/>
              <a:ext cx="466725" cy="266700"/>
            </a:xfrm>
            <a:custGeom>
              <a:avLst/>
              <a:gdLst>
                <a:gd name="T0" fmla="*/ 294 w 294"/>
                <a:gd name="T1" fmla="*/ 168 h 168"/>
                <a:gd name="T2" fmla="*/ 245 w 294"/>
                <a:gd name="T3" fmla="*/ 0 h 168"/>
                <a:gd name="T4" fmla="*/ 0 w 294"/>
                <a:gd name="T5" fmla="*/ 38 h 168"/>
                <a:gd name="T6" fmla="*/ 18 w 294"/>
                <a:gd name="T7" fmla="*/ 168 h 168"/>
                <a:gd name="T8" fmla="*/ 294 w 294"/>
                <a:gd name="T9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4" h="168">
                  <a:moveTo>
                    <a:pt x="294" y="168"/>
                  </a:moveTo>
                  <a:lnTo>
                    <a:pt x="245" y="0"/>
                  </a:lnTo>
                  <a:lnTo>
                    <a:pt x="0" y="38"/>
                  </a:lnTo>
                  <a:lnTo>
                    <a:pt x="18" y="168"/>
                  </a:lnTo>
                  <a:lnTo>
                    <a:pt x="294" y="168"/>
                  </a:lnTo>
                  <a:close/>
                </a:path>
              </a:pathLst>
            </a:custGeom>
            <a:solidFill>
              <a:srgbClr val="BAD8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31" name="Freeform 175"/>
            <p:cNvSpPr>
              <a:spLocks/>
            </p:cNvSpPr>
            <p:nvPr userDrawn="1"/>
          </p:nvSpPr>
          <p:spPr bwMode="gray">
            <a:xfrm>
              <a:off x="8240713" y="6562725"/>
              <a:ext cx="198438" cy="225425"/>
            </a:xfrm>
            <a:custGeom>
              <a:avLst/>
              <a:gdLst>
                <a:gd name="T0" fmla="*/ 125 w 125"/>
                <a:gd name="T1" fmla="*/ 142 h 142"/>
                <a:gd name="T2" fmla="*/ 18 w 125"/>
                <a:gd name="T3" fmla="*/ 142 h 142"/>
                <a:gd name="T4" fmla="*/ 0 w 125"/>
                <a:gd name="T5" fmla="*/ 12 h 142"/>
                <a:gd name="T6" fmla="*/ 76 w 125"/>
                <a:gd name="T7" fmla="*/ 0 h 142"/>
                <a:gd name="T8" fmla="*/ 125 w 125"/>
                <a:gd name="T9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42">
                  <a:moveTo>
                    <a:pt x="125" y="142"/>
                  </a:moveTo>
                  <a:lnTo>
                    <a:pt x="18" y="142"/>
                  </a:lnTo>
                  <a:lnTo>
                    <a:pt x="0" y="12"/>
                  </a:lnTo>
                  <a:lnTo>
                    <a:pt x="76" y="0"/>
                  </a:lnTo>
                  <a:lnTo>
                    <a:pt x="125" y="142"/>
                  </a:lnTo>
                  <a:close/>
                </a:path>
              </a:pathLst>
            </a:custGeom>
            <a:solidFill>
              <a:srgbClr val="9AB2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32" name="Rectangle 176"/>
            <p:cNvSpPr>
              <a:spLocks noChangeArrowheads="1"/>
            </p:cNvSpPr>
            <p:nvPr userDrawn="1"/>
          </p:nvSpPr>
          <p:spPr bwMode="gray">
            <a:xfrm>
              <a:off x="8091488" y="3802063"/>
              <a:ext cx="168275" cy="33338"/>
            </a:xfrm>
            <a:prstGeom prst="rect">
              <a:avLst/>
            </a:prstGeom>
            <a:solidFill>
              <a:srgbClr val="BAD8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33" name="Freeform 177"/>
            <p:cNvSpPr>
              <a:spLocks/>
            </p:cNvSpPr>
            <p:nvPr userDrawn="1"/>
          </p:nvSpPr>
          <p:spPr bwMode="gray">
            <a:xfrm>
              <a:off x="7681913" y="5969000"/>
              <a:ext cx="88900" cy="34925"/>
            </a:xfrm>
            <a:custGeom>
              <a:avLst/>
              <a:gdLst>
                <a:gd name="T0" fmla="*/ 50 w 50"/>
                <a:gd name="T1" fmla="*/ 0 h 19"/>
                <a:gd name="T2" fmla="*/ 42 w 50"/>
                <a:gd name="T3" fmla="*/ 19 h 19"/>
                <a:gd name="T4" fmla="*/ 8 w 50"/>
                <a:gd name="T5" fmla="*/ 19 h 19"/>
                <a:gd name="T6" fmla="*/ 0 w 50"/>
                <a:gd name="T7" fmla="*/ 0 h 19"/>
                <a:gd name="T8" fmla="*/ 50 w 50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19">
                  <a:moveTo>
                    <a:pt x="50" y="0"/>
                  </a:moveTo>
                  <a:cubicBezTo>
                    <a:pt x="47" y="6"/>
                    <a:pt x="44" y="12"/>
                    <a:pt x="42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5" y="13"/>
                    <a:pt x="2" y="7"/>
                    <a:pt x="0" y="0"/>
                  </a:cubicBezTo>
                  <a:lnTo>
                    <a:pt x="50" y="0"/>
                  </a:lnTo>
                  <a:close/>
                </a:path>
              </a:pathLst>
            </a:custGeom>
            <a:solidFill>
              <a:srgbClr val="BAD8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34" name="Freeform 178"/>
            <p:cNvSpPr>
              <a:spLocks/>
            </p:cNvSpPr>
            <p:nvPr userDrawn="1"/>
          </p:nvSpPr>
          <p:spPr bwMode="gray">
            <a:xfrm>
              <a:off x="7681913" y="5969000"/>
              <a:ext cx="88900" cy="34925"/>
            </a:xfrm>
            <a:custGeom>
              <a:avLst/>
              <a:gdLst>
                <a:gd name="T0" fmla="*/ 50 w 50"/>
                <a:gd name="T1" fmla="*/ 0 h 19"/>
                <a:gd name="T2" fmla="*/ 42 w 50"/>
                <a:gd name="T3" fmla="*/ 19 h 19"/>
                <a:gd name="T4" fmla="*/ 8 w 50"/>
                <a:gd name="T5" fmla="*/ 19 h 19"/>
                <a:gd name="T6" fmla="*/ 0 w 50"/>
                <a:gd name="T7" fmla="*/ 0 h 19"/>
                <a:gd name="T8" fmla="*/ 50 w 50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19">
                  <a:moveTo>
                    <a:pt x="50" y="0"/>
                  </a:moveTo>
                  <a:cubicBezTo>
                    <a:pt x="47" y="6"/>
                    <a:pt x="44" y="12"/>
                    <a:pt x="42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5" y="13"/>
                    <a:pt x="2" y="7"/>
                    <a:pt x="0" y="0"/>
                  </a:cubicBezTo>
                  <a:lnTo>
                    <a:pt x="50" y="0"/>
                  </a:lnTo>
                  <a:close/>
                </a:path>
              </a:pathLst>
            </a:custGeom>
            <a:solidFill>
              <a:srgbClr val="BAD8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35" name="Freeform 179"/>
            <p:cNvSpPr>
              <a:spLocks/>
            </p:cNvSpPr>
            <p:nvPr userDrawn="1"/>
          </p:nvSpPr>
          <p:spPr bwMode="gray">
            <a:xfrm>
              <a:off x="9932988" y="4840288"/>
              <a:ext cx="995363" cy="1466850"/>
            </a:xfrm>
            <a:custGeom>
              <a:avLst/>
              <a:gdLst>
                <a:gd name="T0" fmla="*/ 26 w 627"/>
                <a:gd name="T1" fmla="*/ 0 h 924"/>
                <a:gd name="T2" fmla="*/ 0 w 627"/>
                <a:gd name="T3" fmla="*/ 18 h 924"/>
                <a:gd name="T4" fmla="*/ 248 w 627"/>
                <a:gd name="T5" fmla="*/ 393 h 924"/>
                <a:gd name="T6" fmla="*/ 599 w 627"/>
                <a:gd name="T7" fmla="*/ 924 h 924"/>
                <a:gd name="T8" fmla="*/ 627 w 627"/>
                <a:gd name="T9" fmla="*/ 907 h 924"/>
                <a:gd name="T10" fmla="*/ 26 w 627"/>
                <a:gd name="T11" fmla="*/ 0 h 9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7" h="924">
                  <a:moveTo>
                    <a:pt x="26" y="0"/>
                  </a:moveTo>
                  <a:lnTo>
                    <a:pt x="0" y="18"/>
                  </a:lnTo>
                  <a:lnTo>
                    <a:pt x="248" y="393"/>
                  </a:lnTo>
                  <a:lnTo>
                    <a:pt x="599" y="924"/>
                  </a:lnTo>
                  <a:lnTo>
                    <a:pt x="627" y="907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36" name="Freeform 180"/>
            <p:cNvSpPr>
              <a:spLocks/>
            </p:cNvSpPr>
            <p:nvPr userDrawn="1"/>
          </p:nvSpPr>
          <p:spPr bwMode="gray">
            <a:xfrm>
              <a:off x="10814051" y="6172200"/>
              <a:ext cx="57150" cy="47625"/>
            </a:xfrm>
            <a:custGeom>
              <a:avLst/>
              <a:gdLst>
                <a:gd name="T0" fmla="*/ 36 w 36"/>
                <a:gd name="T1" fmla="*/ 13 h 30"/>
                <a:gd name="T2" fmla="*/ 9 w 36"/>
                <a:gd name="T3" fmla="*/ 30 h 30"/>
                <a:gd name="T4" fmla="*/ 9 w 36"/>
                <a:gd name="T5" fmla="*/ 30 h 30"/>
                <a:gd name="T6" fmla="*/ 0 w 36"/>
                <a:gd name="T7" fmla="*/ 18 h 30"/>
                <a:gd name="T8" fmla="*/ 27 w 36"/>
                <a:gd name="T9" fmla="*/ 0 h 30"/>
                <a:gd name="T10" fmla="*/ 36 w 36"/>
                <a:gd name="T11" fmla="*/ 1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30">
                  <a:moveTo>
                    <a:pt x="36" y="13"/>
                  </a:moveTo>
                  <a:lnTo>
                    <a:pt x="9" y="30"/>
                  </a:lnTo>
                  <a:lnTo>
                    <a:pt x="9" y="30"/>
                  </a:lnTo>
                  <a:lnTo>
                    <a:pt x="0" y="18"/>
                  </a:lnTo>
                  <a:lnTo>
                    <a:pt x="27" y="0"/>
                  </a:lnTo>
                  <a:lnTo>
                    <a:pt x="36" y="13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37" name="Freeform 181"/>
            <p:cNvSpPr>
              <a:spLocks/>
            </p:cNvSpPr>
            <p:nvPr userDrawn="1"/>
          </p:nvSpPr>
          <p:spPr bwMode="gray">
            <a:xfrm>
              <a:off x="10785476" y="6127750"/>
              <a:ext cx="55563" cy="49213"/>
            </a:xfrm>
            <a:custGeom>
              <a:avLst/>
              <a:gdLst>
                <a:gd name="T0" fmla="*/ 35 w 35"/>
                <a:gd name="T1" fmla="*/ 13 h 31"/>
                <a:gd name="T2" fmla="*/ 8 w 35"/>
                <a:gd name="T3" fmla="*/ 31 h 31"/>
                <a:gd name="T4" fmla="*/ 8 w 35"/>
                <a:gd name="T5" fmla="*/ 31 h 31"/>
                <a:gd name="T6" fmla="*/ 0 w 35"/>
                <a:gd name="T7" fmla="*/ 18 h 31"/>
                <a:gd name="T8" fmla="*/ 26 w 35"/>
                <a:gd name="T9" fmla="*/ 0 h 31"/>
                <a:gd name="T10" fmla="*/ 35 w 35"/>
                <a:gd name="T11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31">
                  <a:moveTo>
                    <a:pt x="35" y="13"/>
                  </a:moveTo>
                  <a:lnTo>
                    <a:pt x="8" y="31"/>
                  </a:lnTo>
                  <a:lnTo>
                    <a:pt x="8" y="31"/>
                  </a:lnTo>
                  <a:lnTo>
                    <a:pt x="0" y="18"/>
                  </a:lnTo>
                  <a:lnTo>
                    <a:pt x="26" y="0"/>
                  </a:lnTo>
                  <a:lnTo>
                    <a:pt x="35" y="13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38" name="Freeform 182"/>
            <p:cNvSpPr>
              <a:spLocks/>
            </p:cNvSpPr>
            <p:nvPr userDrawn="1"/>
          </p:nvSpPr>
          <p:spPr bwMode="gray">
            <a:xfrm>
              <a:off x="10753726" y="6081713"/>
              <a:ext cx="58738" cy="50800"/>
            </a:xfrm>
            <a:custGeom>
              <a:avLst/>
              <a:gdLst>
                <a:gd name="T0" fmla="*/ 37 w 37"/>
                <a:gd name="T1" fmla="*/ 14 h 32"/>
                <a:gd name="T2" fmla="*/ 10 w 37"/>
                <a:gd name="T3" fmla="*/ 32 h 32"/>
                <a:gd name="T4" fmla="*/ 0 w 37"/>
                <a:gd name="T5" fmla="*/ 18 h 32"/>
                <a:gd name="T6" fmla="*/ 28 w 37"/>
                <a:gd name="T7" fmla="*/ 0 h 32"/>
                <a:gd name="T8" fmla="*/ 37 w 37"/>
                <a:gd name="T9" fmla="*/ 1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2">
                  <a:moveTo>
                    <a:pt x="37" y="14"/>
                  </a:moveTo>
                  <a:lnTo>
                    <a:pt x="10" y="32"/>
                  </a:lnTo>
                  <a:lnTo>
                    <a:pt x="0" y="18"/>
                  </a:lnTo>
                  <a:lnTo>
                    <a:pt x="28" y="0"/>
                  </a:lnTo>
                  <a:lnTo>
                    <a:pt x="37" y="14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39" name="Freeform 183"/>
            <p:cNvSpPr>
              <a:spLocks/>
            </p:cNvSpPr>
            <p:nvPr userDrawn="1"/>
          </p:nvSpPr>
          <p:spPr bwMode="gray">
            <a:xfrm>
              <a:off x="10725151" y="6037263"/>
              <a:ext cx="58738" cy="50800"/>
            </a:xfrm>
            <a:custGeom>
              <a:avLst/>
              <a:gdLst>
                <a:gd name="T0" fmla="*/ 37 w 37"/>
                <a:gd name="T1" fmla="*/ 14 h 32"/>
                <a:gd name="T2" fmla="*/ 9 w 37"/>
                <a:gd name="T3" fmla="*/ 32 h 32"/>
                <a:gd name="T4" fmla="*/ 9 w 37"/>
                <a:gd name="T5" fmla="*/ 32 h 32"/>
                <a:gd name="T6" fmla="*/ 0 w 37"/>
                <a:gd name="T7" fmla="*/ 18 h 32"/>
                <a:gd name="T8" fmla="*/ 0 w 37"/>
                <a:gd name="T9" fmla="*/ 18 h 32"/>
                <a:gd name="T10" fmla="*/ 28 w 37"/>
                <a:gd name="T11" fmla="*/ 0 h 32"/>
                <a:gd name="T12" fmla="*/ 37 w 37"/>
                <a:gd name="T13" fmla="*/ 1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32">
                  <a:moveTo>
                    <a:pt x="37" y="14"/>
                  </a:moveTo>
                  <a:lnTo>
                    <a:pt x="9" y="32"/>
                  </a:lnTo>
                  <a:lnTo>
                    <a:pt x="9" y="32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8" y="0"/>
                  </a:lnTo>
                  <a:lnTo>
                    <a:pt x="37" y="14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40" name="Freeform 184"/>
            <p:cNvSpPr>
              <a:spLocks/>
            </p:cNvSpPr>
            <p:nvPr userDrawn="1"/>
          </p:nvSpPr>
          <p:spPr bwMode="gray">
            <a:xfrm>
              <a:off x="10696576" y="5994400"/>
              <a:ext cx="55563" cy="47625"/>
            </a:xfrm>
            <a:custGeom>
              <a:avLst/>
              <a:gdLst>
                <a:gd name="T0" fmla="*/ 35 w 35"/>
                <a:gd name="T1" fmla="*/ 13 h 30"/>
                <a:gd name="T2" fmla="*/ 8 w 35"/>
                <a:gd name="T3" fmla="*/ 30 h 30"/>
                <a:gd name="T4" fmla="*/ 0 w 35"/>
                <a:gd name="T5" fmla="*/ 17 h 30"/>
                <a:gd name="T6" fmla="*/ 27 w 35"/>
                <a:gd name="T7" fmla="*/ 0 h 30"/>
                <a:gd name="T8" fmla="*/ 35 w 35"/>
                <a:gd name="T9" fmla="*/ 1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0">
                  <a:moveTo>
                    <a:pt x="35" y="13"/>
                  </a:moveTo>
                  <a:lnTo>
                    <a:pt x="8" y="30"/>
                  </a:lnTo>
                  <a:lnTo>
                    <a:pt x="0" y="17"/>
                  </a:lnTo>
                  <a:lnTo>
                    <a:pt x="27" y="0"/>
                  </a:lnTo>
                  <a:lnTo>
                    <a:pt x="35" y="13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41" name="Freeform 185"/>
            <p:cNvSpPr>
              <a:spLocks/>
            </p:cNvSpPr>
            <p:nvPr userDrawn="1"/>
          </p:nvSpPr>
          <p:spPr bwMode="gray">
            <a:xfrm>
              <a:off x="10666413" y="5949950"/>
              <a:ext cx="57150" cy="49213"/>
            </a:xfrm>
            <a:custGeom>
              <a:avLst/>
              <a:gdLst>
                <a:gd name="T0" fmla="*/ 36 w 36"/>
                <a:gd name="T1" fmla="*/ 13 h 31"/>
                <a:gd name="T2" fmla="*/ 9 w 36"/>
                <a:gd name="T3" fmla="*/ 31 h 31"/>
                <a:gd name="T4" fmla="*/ 9 w 36"/>
                <a:gd name="T5" fmla="*/ 31 h 31"/>
                <a:gd name="T6" fmla="*/ 0 w 36"/>
                <a:gd name="T7" fmla="*/ 18 h 31"/>
                <a:gd name="T8" fmla="*/ 0 w 36"/>
                <a:gd name="T9" fmla="*/ 18 h 31"/>
                <a:gd name="T10" fmla="*/ 27 w 36"/>
                <a:gd name="T11" fmla="*/ 0 h 31"/>
                <a:gd name="T12" fmla="*/ 36 w 36"/>
                <a:gd name="T13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36" y="13"/>
                  </a:moveTo>
                  <a:lnTo>
                    <a:pt x="9" y="31"/>
                  </a:lnTo>
                  <a:lnTo>
                    <a:pt x="9" y="31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7" y="0"/>
                  </a:lnTo>
                  <a:lnTo>
                    <a:pt x="36" y="13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42" name="Freeform 186"/>
            <p:cNvSpPr>
              <a:spLocks/>
            </p:cNvSpPr>
            <p:nvPr userDrawn="1"/>
          </p:nvSpPr>
          <p:spPr bwMode="gray">
            <a:xfrm>
              <a:off x="10637838" y="5903913"/>
              <a:ext cx="57150" cy="50800"/>
            </a:xfrm>
            <a:custGeom>
              <a:avLst/>
              <a:gdLst>
                <a:gd name="T0" fmla="*/ 36 w 36"/>
                <a:gd name="T1" fmla="*/ 14 h 32"/>
                <a:gd name="T2" fmla="*/ 9 w 36"/>
                <a:gd name="T3" fmla="*/ 32 h 32"/>
                <a:gd name="T4" fmla="*/ 0 w 36"/>
                <a:gd name="T5" fmla="*/ 18 h 32"/>
                <a:gd name="T6" fmla="*/ 27 w 36"/>
                <a:gd name="T7" fmla="*/ 0 h 32"/>
                <a:gd name="T8" fmla="*/ 36 w 36"/>
                <a:gd name="T9" fmla="*/ 1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2">
                  <a:moveTo>
                    <a:pt x="36" y="14"/>
                  </a:moveTo>
                  <a:lnTo>
                    <a:pt x="9" y="32"/>
                  </a:lnTo>
                  <a:lnTo>
                    <a:pt x="0" y="18"/>
                  </a:lnTo>
                  <a:lnTo>
                    <a:pt x="27" y="0"/>
                  </a:lnTo>
                  <a:lnTo>
                    <a:pt x="36" y="14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43" name="Freeform 187"/>
            <p:cNvSpPr>
              <a:spLocks/>
            </p:cNvSpPr>
            <p:nvPr userDrawn="1"/>
          </p:nvSpPr>
          <p:spPr bwMode="gray">
            <a:xfrm>
              <a:off x="10607676" y="5859463"/>
              <a:ext cx="57150" cy="50800"/>
            </a:xfrm>
            <a:custGeom>
              <a:avLst/>
              <a:gdLst>
                <a:gd name="T0" fmla="*/ 36 w 36"/>
                <a:gd name="T1" fmla="*/ 14 h 32"/>
                <a:gd name="T2" fmla="*/ 8 w 36"/>
                <a:gd name="T3" fmla="*/ 32 h 32"/>
                <a:gd name="T4" fmla="*/ 0 w 36"/>
                <a:gd name="T5" fmla="*/ 18 h 32"/>
                <a:gd name="T6" fmla="*/ 0 w 36"/>
                <a:gd name="T7" fmla="*/ 18 h 32"/>
                <a:gd name="T8" fmla="*/ 28 w 36"/>
                <a:gd name="T9" fmla="*/ 0 h 32"/>
                <a:gd name="T10" fmla="*/ 36 w 36"/>
                <a:gd name="T11" fmla="*/ 1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32">
                  <a:moveTo>
                    <a:pt x="36" y="14"/>
                  </a:moveTo>
                  <a:lnTo>
                    <a:pt x="8" y="32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8" y="0"/>
                  </a:lnTo>
                  <a:lnTo>
                    <a:pt x="36" y="14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44" name="Freeform 188"/>
            <p:cNvSpPr>
              <a:spLocks/>
            </p:cNvSpPr>
            <p:nvPr userDrawn="1"/>
          </p:nvSpPr>
          <p:spPr bwMode="gray">
            <a:xfrm>
              <a:off x="10577513" y="5815013"/>
              <a:ext cx="57150" cy="49213"/>
            </a:xfrm>
            <a:custGeom>
              <a:avLst/>
              <a:gdLst>
                <a:gd name="T0" fmla="*/ 36 w 36"/>
                <a:gd name="T1" fmla="*/ 13 h 31"/>
                <a:gd name="T2" fmla="*/ 9 w 36"/>
                <a:gd name="T3" fmla="*/ 31 h 31"/>
                <a:gd name="T4" fmla="*/ 9 w 36"/>
                <a:gd name="T5" fmla="*/ 31 h 31"/>
                <a:gd name="T6" fmla="*/ 0 w 36"/>
                <a:gd name="T7" fmla="*/ 18 h 31"/>
                <a:gd name="T8" fmla="*/ 27 w 36"/>
                <a:gd name="T9" fmla="*/ 0 h 31"/>
                <a:gd name="T10" fmla="*/ 36 w 36"/>
                <a:gd name="T11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31">
                  <a:moveTo>
                    <a:pt x="36" y="13"/>
                  </a:moveTo>
                  <a:lnTo>
                    <a:pt x="9" y="31"/>
                  </a:lnTo>
                  <a:lnTo>
                    <a:pt x="9" y="31"/>
                  </a:lnTo>
                  <a:lnTo>
                    <a:pt x="0" y="18"/>
                  </a:lnTo>
                  <a:lnTo>
                    <a:pt x="27" y="0"/>
                  </a:lnTo>
                  <a:lnTo>
                    <a:pt x="36" y="13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45" name="Freeform 189"/>
            <p:cNvSpPr>
              <a:spLocks/>
            </p:cNvSpPr>
            <p:nvPr userDrawn="1"/>
          </p:nvSpPr>
          <p:spPr bwMode="gray">
            <a:xfrm>
              <a:off x="10548938" y="5772150"/>
              <a:ext cx="57150" cy="47625"/>
            </a:xfrm>
            <a:custGeom>
              <a:avLst/>
              <a:gdLst>
                <a:gd name="T0" fmla="*/ 36 w 36"/>
                <a:gd name="T1" fmla="*/ 13 h 30"/>
                <a:gd name="T2" fmla="*/ 9 w 36"/>
                <a:gd name="T3" fmla="*/ 30 h 30"/>
                <a:gd name="T4" fmla="*/ 0 w 36"/>
                <a:gd name="T5" fmla="*/ 17 h 30"/>
                <a:gd name="T6" fmla="*/ 27 w 36"/>
                <a:gd name="T7" fmla="*/ 0 h 30"/>
                <a:gd name="T8" fmla="*/ 36 w 36"/>
                <a:gd name="T9" fmla="*/ 1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0">
                  <a:moveTo>
                    <a:pt x="36" y="13"/>
                  </a:moveTo>
                  <a:lnTo>
                    <a:pt x="9" y="30"/>
                  </a:lnTo>
                  <a:lnTo>
                    <a:pt x="0" y="17"/>
                  </a:lnTo>
                  <a:lnTo>
                    <a:pt x="27" y="0"/>
                  </a:lnTo>
                  <a:lnTo>
                    <a:pt x="36" y="13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46" name="Freeform 190"/>
            <p:cNvSpPr>
              <a:spLocks/>
            </p:cNvSpPr>
            <p:nvPr userDrawn="1"/>
          </p:nvSpPr>
          <p:spPr bwMode="gray">
            <a:xfrm>
              <a:off x="10520363" y="5726113"/>
              <a:ext cx="55563" cy="50800"/>
            </a:xfrm>
            <a:custGeom>
              <a:avLst/>
              <a:gdLst>
                <a:gd name="T0" fmla="*/ 35 w 35"/>
                <a:gd name="T1" fmla="*/ 14 h 32"/>
                <a:gd name="T2" fmla="*/ 8 w 35"/>
                <a:gd name="T3" fmla="*/ 32 h 32"/>
                <a:gd name="T4" fmla="*/ 0 w 35"/>
                <a:gd name="T5" fmla="*/ 18 h 32"/>
                <a:gd name="T6" fmla="*/ 27 w 35"/>
                <a:gd name="T7" fmla="*/ 0 h 32"/>
                <a:gd name="T8" fmla="*/ 35 w 35"/>
                <a:gd name="T9" fmla="*/ 1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2">
                  <a:moveTo>
                    <a:pt x="35" y="14"/>
                  </a:moveTo>
                  <a:lnTo>
                    <a:pt x="8" y="32"/>
                  </a:lnTo>
                  <a:lnTo>
                    <a:pt x="0" y="18"/>
                  </a:lnTo>
                  <a:lnTo>
                    <a:pt x="27" y="0"/>
                  </a:lnTo>
                  <a:lnTo>
                    <a:pt x="35" y="14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47" name="Freeform 191"/>
            <p:cNvSpPr>
              <a:spLocks/>
            </p:cNvSpPr>
            <p:nvPr userDrawn="1"/>
          </p:nvSpPr>
          <p:spPr bwMode="gray">
            <a:xfrm>
              <a:off x="10488613" y="5681663"/>
              <a:ext cx="58738" cy="50800"/>
            </a:xfrm>
            <a:custGeom>
              <a:avLst/>
              <a:gdLst>
                <a:gd name="T0" fmla="*/ 37 w 37"/>
                <a:gd name="T1" fmla="*/ 14 h 32"/>
                <a:gd name="T2" fmla="*/ 9 w 37"/>
                <a:gd name="T3" fmla="*/ 32 h 32"/>
                <a:gd name="T4" fmla="*/ 9 w 37"/>
                <a:gd name="T5" fmla="*/ 32 h 32"/>
                <a:gd name="T6" fmla="*/ 0 w 37"/>
                <a:gd name="T7" fmla="*/ 18 h 32"/>
                <a:gd name="T8" fmla="*/ 0 w 37"/>
                <a:gd name="T9" fmla="*/ 18 h 32"/>
                <a:gd name="T10" fmla="*/ 28 w 37"/>
                <a:gd name="T11" fmla="*/ 0 h 32"/>
                <a:gd name="T12" fmla="*/ 37 w 37"/>
                <a:gd name="T13" fmla="*/ 1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32">
                  <a:moveTo>
                    <a:pt x="37" y="14"/>
                  </a:moveTo>
                  <a:lnTo>
                    <a:pt x="9" y="32"/>
                  </a:lnTo>
                  <a:lnTo>
                    <a:pt x="9" y="32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8" y="0"/>
                  </a:lnTo>
                  <a:lnTo>
                    <a:pt x="37" y="14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48" name="Freeform 192"/>
            <p:cNvSpPr>
              <a:spLocks/>
            </p:cNvSpPr>
            <p:nvPr userDrawn="1"/>
          </p:nvSpPr>
          <p:spPr bwMode="gray">
            <a:xfrm>
              <a:off x="10460038" y="5637213"/>
              <a:ext cx="57150" cy="49213"/>
            </a:xfrm>
            <a:custGeom>
              <a:avLst/>
              <a:gdLst>
                <a:gd name="T0" fmla="*/ 36 w 36"/>
                <a:gd name="T1" fmla="*/ 13 h 31"/>
                <a:gd name="T2" fmla="*/ 9 w 36"/>
                <a:gd name="T3" fmla="*/ 31 h 31"/>
                <a:gd name="T4" fmla="*/ 0 w 36"/>
                <a:gd name="T5" fmla="*/ 18 h 31"/>
                <a:gd name="T6" fmla="*/ 27 w 36"/>
                <a:gd name="T7" fmla="*/ 0 h 31"/>
                <a:gd name="T8" fmla="*/ 36 w 36"/>
                <a:gd name="T9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1">
                  <a:moveTo>
                    <a:pt x="36" y="13"/>
                  </a:moveTo>
                  <a:lnTo>
                    <a:pt x="9" y="31"/>
                  </a:lnTo>
                  <a:lnTo>
                    <a:pt x="0" y="18"/>
                  </a:lnTo>
                  <a:lnTo>
                    <a:pt x="27" y="0"/>
                  </a:lnTo>
                  <a:lnTo>
                    <a:pt x="36" y="13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49" name="Freeform 193"/>
            <p:cNvSpPr>
              <a:spLocks/>
            </p:cNvSpPr>
            <p:nvPr userDrawn="1"/>
          </p:nvSpPr>
          <p:spPr bwMode="gray">
            <a:xfrm>
              <a:off x="10431463" y="5594350"/>
              <a:ext cx="55563" cy="47625"/>
            </a:xfrm>
            <a:custGeom>
              <a:avLst/>
              <a:gdLst>
                <a:gd name="T0" fmla="*/ 35 w 35"/>
                <a:gd name="T1" fmla="*/ 12 h 30"/>
                <a:gd name="T2" fmla="*/ 9 w 35"/>
                <a:gd name="T3" fmla="*/ 30 h 30"/>
                <a:gd name="T4" fmla="*/ 9 w 35"/>
                <a:gd name="T5" fmla="*/ 30 h 30"/>
                <a:gd name="T6" fmla="*/ 0 w 35"/>
                <a:gd name="T7" fmla="*/ 17 h 30"/>
                <a:gd name="T8" fmla="*/ 0 w 35"/>
                <a:gd name="T9" fmla="*/ 17 h 30"/>
                <a:gd name="T10" fmla="*/ 27 w 35"/>
                <a:gd name="T11" fmla="*/ 0 h 30"/>
                <a:gd name="T12" fmla="*/ 35 w 35"/>
                <a:gd name="T13" fmla="*/ 1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30">
                  <a:moveTo>
                    <a:pt x="35" y="12"/>
                  </a:moveTo>
                  <a:lnTo>
                    <a:pt x="9" y="30"/>
                  </a:lnTo>
                  <a:lnTo>
                    <a:pt x="9" y="30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27" y="0"/>
                  </a:lnTo>
                  <a:lnTo>
                    <a:pt x="35" y="12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50" name="Freeform 194"/>
            <p:cNvSpPr>
              <a:spLocks/>
            </p:cNvSpPr>
            <p:nvPr userDrawn="1"/>
          </p:nvSpPr>
          <p:spPr bwMode="gray">
            <a:xfrm>
              <a:off x="10401301" y="5548313"/>
              <a:ext cx="57150" cy="49213"/>
            </a:xfrm>
            <a:custGeom>
              <a:avLst/>
              <a:gdLst>
                <a:gd name="T0" fmla="*/ 36 w 36"/>
                <a:gd name="T1" fmla="*/ 14 h 31"/>
                <a:gd name="T2" fmla="*/ 9 w 36"/>
                <a:gd name="T3" fmla="*/ 31 h 31"/>
                <a:gd name="T4" fmla="*/ 0 w 36"/>
                <a:gd name="T5" fmla="*/ 18 h 31"/>
                <a:gd name="T6" fmla="*/ 27 w 36"/>
                <a:gd name="T7" fmla="*/ 0 h 31"/>
                <a:gd name="T8" fmla="*/ 36 w 36"/>
                <a:gd name="T9" fmla="*/ 1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1">
                  <a:moveTo>
                    <a:pt x="36" y="14"/>
                  </a:moveTo>
                  <a:lnTo>
                    <a:pt x="9" y="31"/>
                  </a:lnTo>
                  <a:lnTo>
                    <a:pt x="0" y="18"/>
                  </a:lnTo>
                  <a:lnTo>
                    <a:pt x="27" y="0"/>
                  </a:lnTo>
                  <a:lnTo>
                    <a:pt x="36" y="14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51" name="Freeform 195"/>
            <p:cNvSpPr>
              <a:spLocks/>
            </p:cNvSpPr>
            <p:nvPr userDrawn="1"/>
          </p:nvSpPr>
          <p:spPr bwMode="gray">
            <a:xfrm>
              <a:off x="10371138" y="5503863"/>
              <a:ext cx="58738" cy="50800"/>
            </a:xfrm>
            <a:custGeom>
              <a:avLst/>
              <a:gdLst>
                <a:gd name="T0" fmla="*/ 37 w 37"/>
                <a:gd name="T1" fmla="*/ 14 h 32"/>
                <a:gd name="T2" fmla="*/ 9 w 37"/>
                <a:gd name="T3" fmla="*/ 32 h 32"/>
                <a:gd name="T4" fmla="*/ 0 w 37"/>
                <a:gd name="T5" fmla="*/ 18 h 32"/>
                <a:gd name="T6" fmla="*/ 0 w 37"/>
                <a:gd name="T7" fmla="*/ 18 h 32"/>
                <a:gd name="T8" fmla="*/ 28 w 37"/>
                <a:gd name="T9" fmla="*/ 0 h 32"/>
                <a:gd name="T10" fmla="*/ 37 w 37"/>
                <a:gd name="T11" fmla="*/ 1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32">
                  <a:moveTo>
                    <a:pt x="37" y="14"/>
                  </a:moveTo>
                  <a:lnTo>
                    <a:pt x="9" y="32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8" y="0"/>
                  </a:lnTo>
                  <a:lnTo>
                    <a:pt x="37" y="14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52" name="Freeform 196"/>
            <p:cNvSpPr>
              <a:spLocks/>
            </p:cNvSpPr>
            <p:nvPr userDrawn="1"/>
          </p:nvSpPr>
          <p:spPr bwMode="gray">
            <a:xfrm>
              <a:off x="10342563" y="5459413"/>
              <a:ext cx="58738" cy="49213"/>
            </a:xfrm>
            <a:custGeom>
              <a:avLst/>
              <a:gdLst>
                <a:gd name="T0" fmla="*/ 37 w 37"/>
                <a:gd name="T1" fmla="*/ 13 h 31"/>
                <a:gd name="T2" fmla="*/ 9 w 37"/>
                <a:gd name="T3" fmla="*/ 31 h 31"/>
                <a:gd name="T4" fmla="*/ 9 w 37"/>
                <a:gd name="T5" fmla="*/ 31 h 31"/>
                <a:gd name="T6" fmla="*/ 0 w 37"/>
                <a:gd name="T7" fmla="*/ 18 h 31"/>
                <a:gd name="T8" fmla="*/ 27 w 37"/>
                <a:gd name="T9" fmla="*/ 0 h 31"/>
                <a:gd name="T10" fmla="*/ 37 w 37"/>
                <a:gd name="T11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31">
                  <a:moveTo>
                    <a:pt x="37" y="13"/>
                  </a:moveTo>
                  <a:lnTo>
                    <a:pt x="9" y="31"/>
                  </a:lnTo>
                  <a:lnTo>
                    <a:pt x="9" y="31"/>
                  </a:lnTo>
                  <a:lnTo>
                    <a:pt x="0" y="18"/>
                  </a:lnTo>
                  <a:lnTo>
                    <a:pt x="27" y="0"/>
                  </a:lnTo>
                  <a:lnTo>
                    <a:pt x="37" y="13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53" name="Freeform 197"/>
            <p:cNvSpPr>
              <a:spLocks/>
            </p:cNvSpPr>
            <p:nvPr userDrawn="1"/>
          </p:nvSpPr>
          <p:spPr bwMode="gray">
            <a:xfrm>
              <a:off x="10313988" y="5413375"/>
              <a:ext cx="55563" cy="50800"/>
            </a:xfrm>
            <a:custGeom>
              <a:avLst/>
              <a:gdLst>
                <a:gd name="T0" fmla="*/ 35 w 35"/>
                <a:gd name="T1" fmla="*/ 14 h 32"/>
                <a:gd name="T2" fmla="*/ 8 w 35"/>
                <a:gd name="T3" fmla="*/ 32 h 32"/>
                <a:gd name="T4" fmla="*/ 0 w 35"/>
                <a:gd name="T5" fmla="*/ 19 h 32"/>
                <a:gd name="T6" fmla="*/ 26 w 35"/>
                <a:gd name="T7" fmla="*/ 0 h 32"/>
                <a:gd name="T8" fmla="*/ 35 w 35"/>
                <a:gd name="T9" fmla="*/ 1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2">
                  <a:moveTo>
                    <a:pt x="35" y="14"/>
                  </a:moveTo>
                  <a:lnTo>
                    <a:pt x="8" y="32"/>
                  </a:lnTo>
                  <a:lnTo>
                    <a:pt x="0" y="19"/>
                  </a:lnTo>
                  <a:lnTo>
                    <a:pt x="26" y="0"/>
                  </a:lnTo>
                  <a:lnTo>
                    <a:pt x="35" y="14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54" name="Freeform 198"/>
            <p:cNvSpPr>
              <a:spLocks/>
            </p:cNvSpPr>
            <p:nvPr userDrawn="1"/>
          </p:nvSpPr>
          <p:spPr bwMode="gray">
            <a:xfrm>
              <a:off x="10283826" y="5370513"/>
              <a:ext cx="57150" cy="49213"/>
            </a:xfrm>
            <a:custGeom>
              <a:avLst/>
              <a:gdLst>
                <a:gd name="T0" fmla="*/ 36 w 36"/>
                <a:gd name="T1" fmla="*/ 13 h 31"/>
                <a:gd name="T2" fmla="*/ 9 w 36"/>
                <a:gd name="T3" fmla="*/ 31 h 31"/>
                <a:gd name="T4" fmla="*/ 0 w 36"/>
                <a:gd name="T5" fmla="*/ 17 h 31"/>
                <a:gd name="T6" fmla="*/ 27 w 36"/>
                <a:gd name="T7" fmla="*/ 0 h 31"/>
                <a:gd name="T8" fmla="*/ 36 w 36"/>
                <a:gd name="T9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1">
                  <a:moveTo>
                    <a:pt x="36" y="13"/>
                  </a:moveTo>
                  <a:lnTo>
                    <a:pt x="9" y="31"/>
                  </a:lnTo>
                  <a:lnTo>
                    <a:pt x="0" y="17"/>
                  </a:lnTo>
                  <a:lnTo>
                    <a:pt x="27" y="0"/>
                  </a:lnTo>
                  <a:lnTo>
                    <a:pt x="36" y="13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55" name="Freeform 199"/>
            <p:cNvSpPr>
              <a:spLocks/>
            </p:cNvSpPr>
            <p:nvPr userDrawn="1"/>
          </p:nvSpPr>
          <p:spPr bwMode="gray">
            <a:xfrm>
              <a:off x="10253663" y="5326063"/>
              <a:ext cx="58738" cy="49213"/>
            </a:xfrm>
            <a:custGeom>
              <a:avLst/>
              <a:gdLst>
                <a:gd name="T0" fmla="*/ 37 w 37"/>
                <a:gd name="T1" fmla="*/ 14 h 31"/>
                <a:gd name="T2" fmla="*/ 10 w 37"/>
                <a:gd name="T3" fmla="*/ 31 h 31"/>
                <a:gd name="T4" fmla="*/ 0 w 37"/>
                <a:gd name="T5" fmla="*/ 18 h 31"/>
                <a:gd name="T6" fmla="*/ 28 w 37"/>
                <a:gd name="T7" fmla="*/ 0 h 31"/>
                <a:gd name="T8" fmla="*/ 37 w 37"/>
                <a:gd name="T9" fmla="*/ 1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1">
                  <a:moveTo>
                    <a:pt x="37" y="14"/>
                  </a:moveTo>
                  <a:lnTo>
                    <a:pt x="10" y="31"/>
                  </a:lnTo>
                  <a:lnTo>
                    <a:pt x="0" y="18"/>
                  </a:lnTo>
                  <a:lnTo>
                    <a:pt x="28" y="0"/>
                  </a:lnTo>
                  <a:lnTo>
                    <a:pt x="37" y="14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56" name="Freeform 200"/>
            <p:cNvSpPr>
              <a:spLocks/>
            </p:cNvSpPr>
            <p:nvPr userDrawn="1"/>
          </p:nvSpPr>
          <p:spPr bwMode="gray">
            <a:xfrm>
              <a:off x="10225088" y="5281613"/>
              <a:ext cx="55563" cy="49213"/>
            </a:xfrm>
            <a:custGeom>
              <a:avLst/>
              <a:gdLst>
                <a:gd name="T0" fmla="*/ 35 w 35"/>
                <a:gd name="T1" fmla="*/ 13 h 31"/>
                <a:gd name="T2" fmla="*/ 8 w 35"/>
                <a:gd name="T3" fmla="*/ 31 h 31"/>
                <a:gd name="T4" fmla="*/ 0 w 35"/>
                <a:gd name="T5" fmla="*/ 18 h 31"/>
                <a:gd name="T6" fmla="*/ 28 w 35"/>
                <a:gd name="T7" fmla="*/ 0 h 31"/>
                <a:gd name="T8" fmla="*/ 35 w 35"/>
                <a:gd name="T9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1">
                  <a:moveTo>
                    <a:pt x="35" y="13"/>
                  </a:moveTo>
                  <a:lnTo>
                    <a:pt x="8" y="31"/>
                  </a:lnTo>
                  <a:lnTo>
                    <a:pt x="0" y="18"/>
                  </a:lnTo>
                  <a:lnTo>
                    <a:pt x="28" y="0"/>
                  </a:lnTo>
                  <a:lnTo>
                    <a:pt x="35" y="13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57" name="Freeform 201"/>
            <p:cNvSpPr>
              <a:spLocks/>
            </p:cNvSpPr>
            <p:nvPr userDrawn="1"/>
          </p:nvSpPr>
          <p:spPr bwMode="gray">
            <a:xfrm>
              <a:off x="10194926" y="5235575"/>
              <a:ext cx="57150" cy="50800"/>
            </a:xfrm>
            <a:custGeom>
              <a:avLst/>
              <a:gdLst>
                <a:gd name="T0" fmla="*/ 36 w 36"/>
                <a:gd name="T1" fmla="*/ 14 h 32"/>
                <a:gd name="T2" fmla="*/ 9 w 36"/>
                <a:gd name="T3" fmla="*/ 32 h 32"/>
                <a:gd name="T4" fmla="*/ 9 w 36"/>
                <a:gd name="T5" fmla="*/ 32 h 32"/>
                <a:gd name="T6" fmla="*/ 0 w 36"/>
                <a:gd name="T7" fmla="*/ 19 h 32"/>
                <a:gd name="T8" fmla="*/ 0 w 36"/>
                <a:gd name="T9" fmla="*/ 19 h 32"/>
                <a:gd name="T10" fmla="*/ 27 w 36"/>
                <a:gd name="T11" fmla="*/ 0 h 32"/>
                <a:gd name="T12" fmla="*/ 36 w 36"/>
                <a:gd name="T13" fmla="*/ 1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2">
                  <a:moveTo>
                    <a:pt x="36" y="14"/>
                  </a:moveTo>
                  <a:lnTo>
                    <a:pt x="9" y="32"/>
                  </a:lnTo>
                  <a:lnTo>
                    <a:pt x="9" y="32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27" y="0"/>
                  </a:lnTo>
                  <a:lnTo>
                    <a:pt x="36" y="14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58" name="Freeform 202"/>
            <p:cNvSpPr>
              <a:spLocks/>
            </p:cNvSpPr>
            <p:nvPr userDrawn="1"/>
          </p:nvSpPr>
          <p:spPr bwMode="gray">
            <a:xfrm>
              <a:off x="10166351" y="5191125"/>
              <a:ext cx="57150" cy="50800"/>
            </a:xfrm>
            <a:custGeom>
              <a:avLst/>
              <a:gdLst>
                <a:gd name="T0" fmla="*/ 36 w 36"/>
                <a:gd name="T1" fmla="*/ 14 h 32"/>
                <a:gd name="T2" fmla="*/ 9 w 36"/>
                <a:gd name="T3" fmla="*/ 32 h 32"/>
                <a:gd name="T4" fmla="*/ 0 w 36"/>
                <a:gd name="T5" fmla="*/ 18 h 32"/>
                <a:gd name="T6" fmla="*/ 27 w 36"/>
                <a:gd name="T7" fmla="*/ 0 h 32"/>
                <a:gd name="T8" fmla="*/ 36 w 36"/>
                <a:gd name="T9" fmla="*/ 1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2">
                  <a:moveTo>
                    <a:pt x="36" y="14"/>
                  </a:moveTo>
                  <a:lnTo>
                    <a:pt x="9" y="32"/>
                  </a:lnTo>
                  <a:lnTo>
                    <a:pt x="0" y="18"/>
                  </a:lnTo>
                  <a:lnTo>
                    <a:pt x="27" y="0"/>
                  </a:lnTo>
                  <a:lnTo>
                    <a:pt x="36" y="14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59" name="Freeform 203"/>
            <p:cNvSpPr>
              <a:spLocks/>
            </p:cNvSpPr>
            <p:nvPr userDrawn="1"/>
          </p:nvSpPr>
          <p:spPr bwMode="gray">
            <a:xfrm>
              <a:off x="10136188" y="5148263"/>
              <a:ext cx="57150" cy="49213"/>
            </a:xfrm>
            <a:custGeom>
              <a:avLst/>
              <a:gdLst>
                <a:gd name="T0" fmla="*/ 36 w 36"/>
                <a:gd name="T1" fmla="*/ 14 h 31"/>
                <a:gd name="T2" fmla="*/ 8 w 36"/>
                <a:gd name="T3" fmla="*/ 31 h 31"/>
                <a:gd name="T4" fmla="*/ 0 w 36"/>
                <a:gd name="T5" fmla="*/ 17 h 31"/>
                <a:gd name="T6" fmla="*/ 28 w 36"/>
                <a:gd name="T7" fmla="*/ 0 h 31"/>
                <a:gd name="T8" fmla="*/ 36 w 36"/>
                <a:gd name="T9" fmla="*/ 1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1">
                  <a:moveTo>
                    <a:pt x="36" y="14"/>
                  </a:moveTo>
                  <a:lnTo>
                    <a:pt x="8" y="31"/>
                  </a:lnTo>
                  <a:lnTo>
                    <a:pt x="0" y="17"/>
                  </a:lnTo>
                  <a:lnTo>
                    <a:pt x="28" y="0"/>
                  </a:lnTo>
                  <a:lnTo>
                    <a:pt x="36" y="14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60" name="Freeform 204"/>
            <p:cNvSpPr>
              <a:spLocks/>
            </p:cNvSpPr>
            <p:nvPr userDrawn="1"/>
          </p:nvSpPr>
          <p:spPr bwMode="gray">
            <a:xfrm>
              <a:off x="10106026" y="5103813"/>
              <a:ext cx="58738" cy="49213"/>
            </a:xfrm>
            <a:custGeom>
              <a:avLst/>
              <a:gdLst>
                <a:gd name="T0" fmla="*/ 37 w 37"/>
                <a:gd name="T1" fmla="*/ 13 h 31"/>
                <a:gd name="T2" fmla="*/ 9 w 37"/>
                <a:gd name="T3" fmla="*/ 31 h 31"/>
                <a:gd name="T4" fmla="*/ 0 w 37"/>
                <a:gd name="T5" fmla="*/ 18 h 31"/>
                <a:gd name="T6" fmla="*/ 27 w 37"/>
                <a:gd name="T7" fmla="*/ 0 h 31"/>
                <a:gd name="T8" fmla="*/ 37 w 37"/>
                <a:gd name="T9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1">
                  <a:moveTo>
                    <a:pt x="37" y="13"/>
                  </a:moveTo>
                  <a:lnTo>
                    <a:pt x="9" y="31"/>
                  </a:lnTo>
                  <a:lnTo>
                    <a:pt x="0" y="18"/>
                  </a:lnTo>
                  <a:lnTo>
                    <a:pt x="27" y="0"/>
                  </a:lnTo>
                  <a:lnTo>
                    <a:pt x="37" y="13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61" name="Freeform 206"/>
            <p:cNvSpPr>
              <a:spLocks/>
            </p:cNvSpPr>
            <p:nvPr userDrawn="1"/>
          </p:nvSpPr>
          <p:spPr bwMode="gray">
            <a:xfrm>
              <a:off x="10077450" y="5059363"/>
              <a:ext cx="57150" cy="49213"/>
            </a:xfrm>
            <a:custGeom>
              <a:avLst/>
              <a:gdLst>
                <a:gd name="T0" fmla="*/ 36 w 36"/>
                <a:gd name="T1" fmla="*/ 13 h 31"/>
                <a:gd name="T2" fmla="*/ 9 w 36"/>
                <a:gd name="T3" fmla="*/ 31 h 31"/>
                <a:gd name="T4" fmla="*/ 0 w 36"/>
                <a:gd name="T5" fmla="*/ 18 h 31"/>
                <a:gd name="T6" fmla="*/ 27 w 36"/>
                <a:gd name="T7" fmla="*/ 0 h 31"/>
                <a:gd name="T8" fmla="*/ 36 w 36"/>
                <a:gd name="T9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1">
                  <a:moveTo>
                    <a:pt x="36" y="13"/>
                  </a:moveTo>
                  <a:lnTo>
                    <a:pt x="9" y="31"/>
                  </a:lnTo>
                  <a:lnTo>
                    <a:pt x="0" y="18"/>
                  </a:lnTo>
                  <a:lnTo>
                    <a:pt x="27" y="0"/>
                  </a:lnTo>
                  <a:lnTo>
                    <a:pt x="36" y="13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62" name="Freeform 207"/>
            <p:cNvSpPr>
              <a:spLocks/>
            </p:cNvSpPr>
            <p:nvPr userDrawn="1"/>
          </p:nvSpPr>
          <p:spPr bwMode="gray">
            <a:xfrm>
              <a:off x="10048875" y="5013325"/>
              <a:ext cx="55562" cy="50800"/>
            </a:xfrm>
            <a:custGeom>
              <a:avLst/>
              <a:gdLst>
                <a:gd name="T0" fmla="*/ 35 w 35"/>
                <a:gd name="T1" fmla="*/ 14 h 32"/>
                <a:gd name="T2" fmla="*/ 9 w 35"/>
                <a:gd name="T3" fmla="*/ 32 h 32"/>
                <a:gd name="T4" fmla="*/ 0 w 35"/>
                <a:gd name="T5" fmla="*/ 18 h 32"/>
                <a:gd name="T6" fmla="*/ 27 w 35"/>
                <a:gd name="T7" fmla="*/ 0 h 32"/>
                <a:gd name="T8" fmla="*/ 35 w 35"/>
                <a:gd name="T9" fmla="*/ 1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2">
                  <a:moveTo>
                    <a:pt x="35" y="14"/>
                  </a:moveTo>
                  <a:lnTo>
                    <a:pt x="9" y="32"/>
                  </a:lnTo>
                  <a:lnTo>
                    <a:pt x="0" y="18"/>
                  </a:lnTo>
                  <a:lnTo>
                    <a:pt x="27" y="0"/>
                  </a:lnTo>
                  <a:lnTo>
                    <a:pt x="35" y="14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63" name="Freeform 208"/>
            <p:cNvSpPr>
              <a:spLocks/>
            </p:cNvSpPr>
            <p:nvPr userDrawn="1"/>
          </p:nvSpPr>
          <p:spPr bwMode="gray">
            <a:xfrm>
              <a:off x="10017125" y="4970463"/>
              <a:ext cx="58737" cy="49213"/>
            </a:xfrm>
            <a:custGeom>
              <a:avLst/>
              <a:gdLst>
                <a:gd name="T0" fmla="*/ 37 w 37"/>
                <a:gd name="T1" fmla="*/ 13 h 31"/>
                <a:gd name="T2" fmla="*/ 10 w 37"/>
                <a:gd name="T3" fmla="*/ 31 h 31"/>
                <a:gd name="T4" fmla="*/ 0 w 37"/>
                <a:gd name="T5" fmla="*/ 17 h 31"/>
                <a:gd name="T6" fmla="*/ 28 w 37"/>
                <a:gd name="T7" fmla="*/ 0 h 31"/>
                <a:gd name="T8" fmla="*/ 37 w 37"/>
                <a:gd name="T9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1">
                  <a:moveTo>
                    <a:pt x="37" y="13"/>
                  </a:moveTo>
                  <a:lnTo>
                    <a:pt x="10" y="31"/>
                  </a:lnTo>
                  <a:lnTo>
                    <a:pt x="0" y="17"/>
                  </a:lnTo>
                  <a:lnTo>
                    <a:pt x="28" y="0"/>
                  </a:lnTo>
                  <a:lnTo>
                    <a:pt x="37" y="13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64" name="Freeform 209"/>
            <p:cNvSpPr>
              <a:spLocks/>
            </p:cNvSpPr>
            <p:nvPr userDrawn="1"/>
          </p:nvSpPr>
          <p:spPr bwMode="gray">
            <a:xfrm>
              <a:off x="9988550" y="4926013"/>
              <a:ext cx="58737" cy="47625"/>
            </a:xfrm>
            <a:custGeom>
              <a:avLst/>
              <a:gdLst>
                <a:gd name="T0" fmla="*/ 37 w 37"/>
                <a:gd name="T1" fmla="*/ 13 h 30"/>
                <a:gd name="T2" fmla="*/ 9 w 37"/>
                <a:gd name="T3" fmla="*/ 30 h 30"/>
                <a:gd name="T4" fmla="*/ 0 w 37"/>
                <a:gd name="T5" fmla="*/ 18 h 30"/>
                <a:gd name="T6" fmla="*/ 28 w 37"/>
                <a:gd name="T7" fmla="*/ 0 h 30"/>
                <a:gd name="T8" fmla="*/ 37 w 37"/>
                <a:gd name="T9" fmla="*/ 1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0">
                  <a:moveTo>
                    <a:pt x="37" y="13"/>
                  </a:moveTo>
                  <a:lnTo>
                    <a:pt x="9" y="30"/>
                  </a:lnTo>
                  <a:lnTo>
                    <a:pt x="0" y="18"/>
                  </a:lnTo>
                  <a:lnTo>
                    <a:pt x="28" y="0"/>
                  </a:lnTo>
                  <a:lnTo>
                    <a:pt x="37" y="13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65" name="Freeform 210"/>
            <p:cNvSpPr>
              <a:spLocks/>
            </p:cNvSpPr>
            <p:nvPr userDrawn="1"/>
          </p:nvSpPr>
          <p:spPr bwMode="gray">
            <a:xfrm>
              <a:off x="10856913" y="6146800"/>
              <a:ext cx="50800" cy="46038"/>
            </a:xfrm>
            <a:custGeom>
              <a:avLst/>
              <a:gdLst>
                <a:gd name="T0" fmla="*/ 32 w 32"/>
                <a:gd name="T1" fmla="*/ 14 h 29"/>
                <a:gd name="T2" fmla="*/ 9 w 32"/>
                <a:gd name="T3" fmla="*/ 29 h 29"/>
                <a:gd name="T4" fmla="*/ 0 w 32"/>
                <a:gd name="T5" fmla="*/ 16 h 29"/>
                <a:gd name="T6" fmla="*/ 24 w 32"/>
                <a:gd name="T7" fmla="*/ 0 h 29"/>
                <a:gd name="T8" fmla="*/ 32 w 32"/>
                <a:gd name="T9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29">
                  <a:moveTo>
                    <a:pt x="32" y="14"/>
                  </a:moveTo>
                  <a:lnTo>
                    <a:pt x="9" y="29"/>
                  </a:lnTo>
                  <a:lnTo>
                    <a:pt x="0" y="16"/>
                  </a:lnTo>
                  <a:lnTo>
                    <a:pt x="24" y="0"/>
                  </a:lnTo>
                  <a:lnTo>
                    <a:pt x="32" y="14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66" name="Freeform 211"/>
            <p:cNvSpPr>
              <a:spLocks/>
            </p:cNvSpPr>
            <p:nvPr userDrawn="1"/>
          </p:nvSpPr>
          <p:spPr bwMode="gray">
            <a:xfrm>
              <a:off x="10826750" y="6102350"/>
              <a:ext cx="52387" cy="46038"/>
            </a:xfrm>
            <a:custGeom>
              <a:avLst/>
              <a:gdLst>
                <a:gd name="T0" fmla="*/ 33 w 33"/>
                <a:gd name="T1" fmla="*/ 13 h 29"/>
                <a:gd name="T2" fmla="*/ 9 w 33"/>
                <a:gd name="T3" fmla="*/ 29 h 29"/>
                <a:gd name="T4" fmla="*/ 0 w 33"/>
                <a:gd name="T5" fmla="*/ 16 h 29"/>
                <a:gd name="T6" fmla="*/ 24 w 33"/>
                <a:gd name="T7" fmla="*/ 0 h 29"/>
                <a:gd name="T8" fmla="*/ 33 w 33"/>
                <a:gd name="T9" fmla="*/ 1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9">
                  <a:moveTo>
                    <a:pt x="33" y="13"/>
                  </a:moveTo>
                  <a:lnTo>
                    <a:pt x="9" y="29"/>
                  </a:lnTo>
                  <a:lnTo>
                    <a:pt x="0" y="16"/>
                  </a:lnTo>
                  <a:lnTo>
                    <a:pt x="24" y="0"/>
                  </a:lnTo>
                  <a:lnTo>
                    <a:pt x="33" y="13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67" name="Freeform 212"/>
            <p:cNvSpPr>
              <a:spLocks/>
            </p:cNvSpPr>
            <p:nvPr userDrawn="1"/>
          </p:nvSpPr>
          <p:spPr bwMode="gray">
            <a:xfrm>
              <a:off x="10798175" y="6056313"/>
              <a:ext cx="52387" cy="47625"/>
            </a:xfrm>
            <a:custGeom>
              <a:avLst/>
              <a:gdLst>
                <a:gd name="T0" fmla="*/ 33 w 33"/>
                <a:gd name="T1" fmla="*/ 14 h 30"/>
                <a:gd name="T2" fmla="*/ 9 w 33"/>
                <a:gd name="T3" fmla="*/ 30 h 30"/>
                <a:gd name="T4" fmla="*/ 0 w 33"/>
                <a:gd name="T5" fmla="*/ 16 h 30"/>
                <a:gd name="T6" fmla="*/ 24 w 33"/>
                <a:gd name="T7" fmla="*/ 0 h 30"/>
                <a:gd name="T8" fmla="*/ 33 w 33"/>
                <a:gd name="T9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0">
                  <a:moveTo>
                    <a:pt x="33" y="14"/>
                  </a:moveTo>
                  <a:lnTo>
                    <a:pt x="9" y="30"/>
                  </a:lnTo>
                  <a:lnTo>
                    <a:pt x="0" y="16"/>
                  </a:lnTo>
                  <a:lnTo>
                    <a:pt x="24" y="0"/>
                  </a:lnTo>
                  <a:lnTo>
                    <a:pt x="33" y="14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68" name="Freeform 213"/>
            <p:cNvSpPr>
              <a:spLocks/>
            </p:cNvSpPr>
            <p:nvPr userDrawn="1"/>
          </p:nvSpPr>
          <p:spPr bwMode="gray">
            <a:xfrm>
              <a:off x="10769600" y="6013450"/>
              <a:ext cx="52387" cy="46038"/>
            </a:xfrm>
            <a:custGeom>
              <a:avLst/>
              <a:gdLst>
                <a:gd name="T0" fmla="*/ 33 w 33"/>
                <a:gd name="T1" fmla="*/ 14 h 29"/>
                <a:gd name="T2" fmla="*/ 9 w 33"/>
                <a:gd name="T3" fmla="*/ 29 h 29"/>
                <a:gd name="T4" fmla="*/ 0 w 33"/>
                <a:gd name="T5" fmla="*/ 15 h 29"/>
                <a:gd name="T6" fmla="*/ 23 w 33"/>
                <a:gd name="T7" fmla="*/ 0 h 29"/>
                <a:gd name="T8" fmla="*/ 33 w 33"/>
                <a:gd name="T9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9">
                  <a:moveTo>
                    <a:pt x="33" y="14"/>
                  </a:moveTo>
                  <a:lnTo>
                    <a:pt x="9" y="29"/>
                  </a:lnTo>
                  <a:lnTo>
                    <a:pt x="0" y="15"/>
                  </a:lnTo>
                  <a:lnTo>
                    <a:pt x="23" y="0"/>
                  </a:lnTo>
                  <a:lnTo>
                    <a:pt x="33" y="14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69" name="Freeform 214"/>
            <p:cNvSpPr>
              <a:spLocks/>
            </p:cNvSpPr>
            <p:nvPr userDrawn="1"/>
          </p:nvSpPr>
          <p:spPr bwMode="gray">
            <a:xfrm>
              <a:off x="10739438" y="5946775"/>
              <a:ext cx="84137" cy="68263"/>
            </a:xfrm>
            <a:custGeom>
              <a:avLst/>
              <a:gdLst>
                <a:gd name="T0" fmla="*/ 53 w 53"/>
                <a:gd name="T1" fmla="*/ 14 h 43"/>
                <a:gd name="T2" fmla="*/ 8 w 53"/>
                <a:gd name="T3" fmla="*/ 43 h 43"/>
                <a:gd name="T4" fmla="*/ 0 w 53"/>
                <a:gd name="T5" fmla="*/ 30 h 43"/>
                <a:gd name="T6" fmla="*/ 45 w 53"/>
                <a:gd name="T7" fmla="*/ 0 h 43"/>
                <a:gd name="T8" fmla="*/ 53 w 53"/>
                <a:gd name="T9" fmla="*/ 14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43">
                  <a:moveTo>
                    <a:pt x="53" y="14"/>
                  </a:moveTo>
                  <a:lnTo>
                    <a:pt x="8" y="43"/>
                  </a:lnTo>
                  <a:lnTo>
                    <a:pt x="0" y="30"/>
                  </a:lnTo>
                  <a:lnTo>
                    <a:pt x="45" y="0"/>
                  </a:lnTo>
                  <a:lnTo>
                    <a:pt x="53" y="14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70" name="Freeform 215"/>
            <p:cNvSpPr>
              <a:spLocks/>
            </p:cNvSpPr>
            <p:nvPr userDrawn="1"/>
          </p:nvSpPr>
          <p:spPr bwMode="gray">
            <a:xfrm>
              <a:off x="10709275" y="5924550"/>
              <a:ext cx="52387" cy="46038"/>
            </a:xfrm>
            <a:custGeom>
              <a:avLst/>
              <a:gdLst>
                <a:gd name="T0" fmla="*/ 33 w 33"/>
                <a:gd name="T1" fmla="*/ 13 h 29"/>
                <a:gd name="T2" fmla="*/ 9 w 33"/>
                <a:gd name="T3" fmla="*/ 29 h 29"/>
                <a:gd name="T4" fmla="*/ 0 w 33"/>
                <a:gd name="T5" fmla="*/ 16 h 29"/>
                <a:gd name="T6" fmla="*/ 24 w 33"/>
                <a:gd name="T7" fmla="*/ 0 h 29"/>
                <a:gd name="T8" fmla="*/ 33 w 33"/>
                <a:gd name="T9" fmla="*/ 1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9">
                  <a:moveTo>
                    <a:pt x="33" y="13"/>
                  </a:moveTo>
                  <a:lnTo>
                    <a:pt x="9" y="29"/>
                  </a:lnTo>
                  <a:lnTo>
                    <a:pt x="0" y="16"/>
                  </a:lnTo>
                  <a:lnTo>
                    <a:pt x="24" y="0"/>
                  </a:lnTo>
                  <a:lnTo>
                    <a:pt x="33" y="13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71" name="Freeform 216"/>
            <p:cNvSpPr>
              <a:spLocks/>
            </p:cNvSpPr>
            <p:nvPr userDrawn="1"/>
          </p:nvSpPr>
          <p:spPr bwMode="gray">
            <a:xfrm>
              <a:off x="10680700" y="5878513"/>
              <a:ext cx="52387" cy="47625"/>
            </a:xfrm>
            <a:custGeom>
              <a:avLst/>
              <a:gdLst>
                <a:gd name="T0" fmla="*/ 33 w 33"/>
                <a:gd name="T1" fmla="*/ 14 h 30"/>
                <a:gd name="T2" fmla="*/ 9 w 33"/>
                <a:gd name="T3" fmla="*/ 30 h 30"/>
                <a:gd name="T4" fmla="*/ 0 w 33"/>
                <a:gd name="T5" fmla="*/ 16 h 30"/>
                <a:gd name="T6" fmla="*/ 24 w 33"/>
                <a:gd name="T7" fmla="*/ 0 h 30"/>
                <a:gd name="T8" fmla="*/ 33 w 33"/>
                <a:gd name="T9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0">
                  <a:moveTo>
                    <a:pt x="33" y="14"/>
                  </a:moveTo>
                  <a:lnTo>
                    <a:pt x="9" y="30"/>
                  </a:lnTo>
                  <a:lnTo>
                    <a:pt x="0" y="16"/>
                  </a:lnTo>
                  <a:lnTo>
                    <a:pt x="24" y="0"/>
                  </a:lnTo>
                  <a:lnTo>
                    <a:pt x="33" y="14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72" name="Freeform 217"/>
            <p:cNvSpPr>
              <a:spLocks/>
            </p:cNvSpPr>
            <p:nvPr userDrawn="1"/>
          </p:nvSpPr>
          <p:spPr bwMode="gray">
            <a:xfrm>
              <a:off x="10652125" y="5835650"/>
              <a:ext cx="50800" cy="46038"/>
            </a:xfrm>
            <a:custGeom>
              <a:avLst/>
              <a:gdLst>
                <a:gd name="T0" fmla="*/ 32 w 32"/>
                <a:gd name="T1" fmla="*/ 13 h 29"/>
                <a:gd name="T2" fmla="*/ 8 w 32"/>
                <a:gd name="T3" fmla="*/ 29 h 29"/>
                <a:gd name="T4" fmla="*/ 0 w 32"/>
                <a:gd name="T5" fmla="*/ 15 h 29"/>
                <a:gd name="T6" fmla="*/ 24 w 32"/>
                <a:gd name="T7" fmla="*/ 0 h 29"/>
                <a:gd name="T8" fmla="*/ 32 w 32"/>
                <a:gd name="T9" fmla="*/ 1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29">
                  <a:moveTo>
                    <a:pt x="32" y="13"/>
                  </a:moveTo>
                  <a:lnTo>
                    <a:pt x="8" y="29"/>
                  </a:lnTo>
                  <a:lnTo>
                    <a:pt x="0" y="15"/>
                  </a:lnTo>
                  <a:lnTo>
                    <a:pt x="24" y="0"/>
                  </a:lnTo>
                  <a:lnTo>
                    <a:pt x="32" y="13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73" name="Freeform 218"/>
            <p:cNvSpPr>
              <a:spLocks/>
            </p:cNvSpPr>
            <p:nvPr userDrawn="1"/>
          </p:nvSpPr>
          <p:spPr bwMode="gray">
            <a:xfrm>
              <a:off x="10620375" y="5791200"/>
              <a:ext cx="52387" cy="44450"/>
            </a:xfrm>
            <a:custGeom>
              <a:avLst/>
              <a:gdLst>
                <a:gd name="T0" fmla="*/ 33 w 33"/>
                <a:gd name="T1" fmla="*/ 14 h 28"/>
                <a:gd name="T2" fmla="*/ 9 w 33"/>
                <a:gd name="T3" fmla="*/ 28 h 28"/>
                <a:gd name="T4" fmla="*/ 0 w 33"/>
                <a:gd name="T5" fmla="*/ 15 h 28"/>
                <a:gd name="T6" fmla="*/ 24 w 33"/>
                <a:gd name="T7" fmla="*/ 0 h 28"/>
                <a:gd name="T8" fmla="*/ 33 w 33"/>
                <a:gd name="T9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8">
                  <a:moveTo>
                    <a:pt x="33" y="14"/>
                  </a:moveTo>
                  <a:lnTo>
                    <a:pt x="9" y="28"/>
                  </a:lnTo>
                  <a:lnTo>
                    <a:pt x="0" y="15"/>
                  </a:lnTo>
                  <a:lnTo>
                    <a:pt x="24" y="0"/>
                  </a:lnTo>
                  <a:lnTo>
                    <a:pt x="33" y="14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74" name="Freeform 219"/>
            <p:cNvSpPr>
              <a:spLocks/>
            </p:cNvSpPr>
            <p:nvPr userDrawn="1"/>
          </p:nvSpPr>
          <p:spPr bwMode="gray">
            <a:xfrm>
              <a:off x="10591800" y="5724525"/>
              <a:ext cx="85725" cy="68263"/>
            </a:xfrm>
            <a:custGeom>
              <a:avLst/>
              <a:gdLst>
                <a:gd name="T0" fmla="*/ 54 w 54"/>
                <a:gd name="T1" fmla="*/ 14 h 43"/>
                <a:gd name="T2" fmla="*/ 9 w 54"/>
                <a:gd name="T3" fmla="*/ 43 h 43"/>
                <a:gd name="T4" fmla="*/ 0 w 54"/>
                <a:gd name="T5" fmla="*/ 30 h 43"/>
                <a:gd name="T6" fmla="*/ 44 w 54"/>
                <a:gd name="T7" fmla="*/ 0 h 43"/>
                <a:gd name="T8" fmla="*/ 54 w 54"/>
                <a:gd name="T9" fmla="*/ 14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3">
                  <a:moveTo>
                    <a:pt x="54" y="14"/>
                  </a:moveTo>
                  <a:lnTo>
                    <a:pt x="9" y="43"/>
                  </a:lnTo>
                  <a:lnTo>
                    <a:pt x="0" y="30"/>
                  </a:lnTo>
                  <a:lnTo>
                    <a:pt x="44" y="0"/>
                  </a:lnTo>
                  <a:lnTo>
                    <a:pt x="54" y="14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75" name="Freeform 220"/>
            <p:cNvSpPr>
              <a:spLocks/>
            </p:cNvSpPr>
            <p:nvPr userDrawn="1"/>
          </p:nvSpPr>
          <p:spPr bwMode="gray">
            <a:xfrm>
              <a:off x="10563225" y="5700713"/>
              <a:ext cx="50800" cy="47625"/>
            </a:xfrm>
            <a:custGeom>
              <a:avLst/>
              <a:gdLst>
                <a:gd name="T0" fmla="*/ 32 w 32"/>
                <a:gd name="T1" fmla="*/ 14 h 30"/>
                <a:gd name="T2" fmla="*/ 8 w 32"/>
                <a:gd name="T3" fmla="*/ 30 h 30"/>
                <a:gd name="T4" fmla="*/ 0 w 32"/>
                <a:gd name="T5" fmla="*/ 16 h 30"/>
                <a:gd name="T6" fmla="*/ 24 w 32"/>
                <a:gd name="T7" fmla="*/ 0 h 30"/>
                <a:gd name="T8" fmla="*/ 32 w 32"/>
                <a:gd name="T9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0">
                  <a:moveTo>
                    <a:pt x="32" y="14"/>
                  </a:moveTo>
                  <a:lnTo>
                    <a:pt x="8" y="30"/>
                  </a:lnTo>
                  <a:lnTo>
                    <a:pt x="0" y="16"/>
                  </a:lnTo>
                  <a:lnTo>
                    <a:pt x="24" y="0"/>
                  </a:lnTo>
                  <a:lnTo>
                    <a:pt x="32" y="14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76" name="Freeform 221"/>
            <p:cNvSpPr>
              <a:spLocks/>
            </p:cNvSpPr>
            <p:nvPr userDrawn="1"/>
          </p:nvSpPr>
          <p:spPr bwMode="gray">
            <a:xfrm>
              <a:off x="10533063" y="5656263"/>
              <a:ext cx="52387" cy="47625"/>
            </a:xfrm>
            <a:custGeom>
              <a:avLst/>
              <a:gdLst>
                <a:gd name="T0" fmla="*/ 33 w 33"/>
                <a:gd name="T1" fmla="*/ 14 h 30"/>
                <a:gd name="T2" fmla="*/ 9 w 33"/>
                <a:gd name="T3" fmla="*/ 30 h 30"/>
                <a:gd name="T4" fmla="*/ 0 w 33"/>
                <a:gd name="T5" fmla="*/ 16 h 30"/>
                <a:gd name="T6" fmla="*/ 23 w 33"/>
                <a:gd name="T7" fmla="*/ 0 h 30"/>
                <a:gd name="T8" fmla="*/ 33 w 33"/>
                <a:gd name="T9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0">
                  <a:moveTo>
                    <a:pt x="33" y="14"/>
                  </a:moveTo>
                  <a:lnTo>
                    <a:pt x="9" y="30"/>
                  </a:lnTo>
                  <a:lnTo>
                    <a:pt x="0" y="16"/>
                  </a:lnTo>
                  <a:lnTo>
                    <a:pt x="23" y="0"/>
                  </a:lnTo>
                  <a:lnTo>
                    <a:pt x="33" y="14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77" name="Freeform 222"/>
            <p:cNvSpPr>
              <a:spLocks/>
            </p:cNvSpPr>
            <p:nvPr userDrawn="1"/>
          </p:nvSpPr>
          <p:spPr bwMode="gray">
            <a:xfrm>
              <a:off x="10502900" y="5613400"/>
              <a:ext cx="52387" cy="44450"/>
            </a:xfrm>
            <a:custGeom>
              <a:avLst/>
              <a:gdLst>
                <a:gd name="T0" fmla="*/ 33 w 33"/>
                <a:gd name="T1" fmla="*/ 12 h 28"/>
                <a:gd name="T2" fmla="*/ 9 w 33"/>
                <a:gd name="T3" fmla="*/ 28 h 28"/>
                <a:gd name="T4" fmla="*/ 0 w 33"/>
                <a:gd name="T5" fmla="*/ 15 h 28"/>
                <a:gd name="T6" fmla="*/ 24 w 33"/>
                <a:gd name="T7" fmla="*/ 0 h 28"/>
                <a:gd name="T8" fmla="*/ 33 w 33"/>
                <a:gd name="T9" fmla="*/ 1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8">
                  <a:moveTo>
                    <a:pt x="33" y="12"/>
                  </a:moveTo>
                  <a:lnTo>
                    <a:pt x="9" y="28"/>
                  </a:lnTo>
                  <a:lnTo>
                    <a:pt x="0" y="15"/>
                  </a:lnTo>
                  <a:lnTo>
                    <a:pt x="24" y="0"/>
                  </a:lnTo>
                  <a:lnTo>
                    <a:pt x="33" y="12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78" name="Freeform 223"/>
            <p:cNvSpPr>
              <a:spLocks/>
            </p:cNvSpPr>
            <p:nvPr userDrawn="1"/>
          </p:nvSpPr>
          <p:spPr bwMode="gray">
            <a:xfrm>
              <a:off x="10474325" y="5568950"/>
              <a:ext cx="50800" cy="44450"/>
            </a:xfrm>
            <a:custGeom>
              <a:avLst/>
              <a:gdLst>
                <a:gd name="T0" fmla="*/ 32 w 32"/>
                <a:gd name="T1" fmla="*/ 13 h 28"/>
                <a:gd name="T2" fmla="*/ 8 w 32"/>
                <a:gd name="T3" fmla="*/ 28 h 28"/>
                <a:gd name="T4" fmla="*/ 0 w 32"/>
                <a:gd name="T5" fmla="*/ 16 h 28"/>
                <a:gd name="T6" fmla="*/ 24 w 32"/>
                <a:gd name="T7" fmla="*/ 0 h 28"/>
                <a:gd name="T8" fmla="*/ 32 w 32"/>
                <a:gd name="T9" fmla="*/ 1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28">
                  <a:moveTo>
                    <a:pt x="32" y="13"/>
                  </a:moveTo>
                  <a:lnTo>
                    <a:pt x="8" y="28"/>
                  </a:lnTo>
                  <a:lnTo>
                    <a:pt x="0" y="16"/>
                  </a:lnTo>
                  <a:lnTo>
                    <a:pt x="24" y="0"/>
                  </a:lnTo>
                  <a:lnTo>
                    <a:pt x="32" y="13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79" name="Freeform 224"/>
            <p:cNvSpPr>
              <a:spLocks/>
            </p:cNvSpPr>
            <p:nvPr userDrawn="1"/>
          </p:nvSpPr>
          <p:spPr bwMode="gray">
            <a:xfrm>
              <a:off x="10444163" y="5502275"/>
              <a:ext cx="84137" cy="68263"/>
            </a:xfrm>
            <a:custGeom>
              <a:avLst/>
              <a:gdLst>
                <a:gd name="T0" fmla="*/ 53 w 53"/>
                <a:gd name="T1" fmla="*/ 13 h 43"/>
                <a:gd name="T2" fmla="*/ 9 w 53"/>
                <a:gd name="T3" fmla="*/ 43 h 43"/>
                <a:gd name="T4" fmla="*/ 0 w 53"/>
                <a:gd name="T5" fmla="*/ 29 h 43"/>
                <a:gd name="T6" fmla="*/ 44 w 53"/>
                <a:gd name="T7" fmla="*/ 0 h 43"/>
                <a:gd name="T8" fmla="*/ 53 w 53"/>
                <a:gd name="T9" fmla="*/ 1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43">
                  <a:moveTo>
                    <a:pt x="53" y="13"/>
                  </a:moveTo>
                  <a:lnTo>
                    <a:pt x="9" y="43"/>
                  </a:lnTo>
                  <a:lnTo>
                    <a:pt x="0" y="29"/>
                  </a:lnTo>
                  <a:lnTo>
                    <a:pt x="44" y="0"/>
                  </a:lnTo>
                  <a:lnTo>
                    <a:pt x="53" y="13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80" name="Freeform 225"/>
            <p:cNvSpPr>
              <a:spLocks/>
            </p:cNvSpPr>
            <p:nvPr userDrawn="1"/>
          </p:nvSpPr>
          <p:spPr bwMode="gray">
            <a:xfrm>
              <a:off x="10415588" y="5478463"/>
              <a:ext cx="52387" cy="47625"/>
            </a:xfrm>
            <a:custGeom>
              <a:avLst/>
              <a:gdLst>
                <a:gd name="T0" fmla="*/ 33 w 33"/>
                <a:gd name="T1" fmla="*/ 14 h 30"/>
                <a:gd name="T2" fmla="*/ 9 w 33"/>
                <a:gd name="T3" fmla="*/ 30 h 30"/>
                <a:gd name="T4" fmla="*/ 0 w 33"/>
                <a:gd name="T5" fmla="*/ 16 h 30"/>
                <a:gd name="T6" fmla="*/ 24 w 33"/>
                <a:gd name="T7" fmla="*/ 0 h 30"/>
                <a:gd name="T8" fmla="*/ 33 w 33"/>
                <a:gd name="T9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0">
                  <a:moveTo>
                    <a:pt x="33" y="14"/>
                  </a:moveTo>
                  <a:lnTo>
                    <a:pt x="9" y="30"/>
                  </a:lnTo>
                  <a:lnTo>
                    <a:pt x="0" y="16"/>
                  </a:lnTo>
                  <a:lnTo>
                    <a:pt x="24" y="0"/>
                  </a:lnTo>
                  <a:lnTo>
                    <a:pt x="33" y="14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81" name="Freeform 226"/>
            <p:cNvSpPr>
              <a:spLocks/>
            </p:cNvSpPr>
            <p:nvPr userDrawn="1"/>
          </p:nvSpPr>
          <p:spPr bwMode="gray">
            <a:xfrm>
              <a:off x="10385425" y="5434013"/>
              <a:ext cx="52387" cy="46038"/>
            </a:xfrm>
            <a:custGeom>
              <a:avLst/>
              <a:gdLst>
                <a:gd name="T0" fmla="*/ 33 w 33"/>
                <a:gd name="T1" fmla="*/ 13 h 29"/>
                <a:gd name="T2" fmla="*/ 10 w 33"/>
                <a:gd name="T3" fmla="*/ 29 h 29"/>
                <a:gd name="T4" fmla="*/ 0 w 33"/>
                <a:gd name="T5" fmla="*/ 16 h 29"/>
                <a:gd name="T6" fmla="*/ 24 w 33"/>
                <a:gd name="T7" fmla="*/ 0 h 29"/>
                <a:gd name="T8" fmla="*/ 33 w 33"/>
                <a:gd name="T9" fmla="*/ 1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9">
                  <a:moveTo>
                    <a:pt x="33" y="13"/>
                  </a:moveTo>
                  <a:lnTo>
                    <a:pt x="10" y="29"/>
                  </a:lnTo>
                  <a:lnTo>
                    <a:pt x="0" y="16"/>
                  </a:lnTo>
                  <a:lnTo>
                    <a:pt x="24" y="0"/>
                  </a:lnTo>
                  <a:lnTo>
                    <a:pt x="33" y="13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82" name="Freeform 227"/>
            <p:cNvSpPr>
              <a:spLocks/>
            </p:cNvSpPr>
            <p:nvPr userDrawn="1"/>
          </p:nvSpPr>
          <p:spPr bwMode="gray">
            <a:xfrm>
              <a:off x="10355263" y="5391150"/>
              <a:ext cx="52387" cy="44450"/>
            </a:xfrm>
            <a:custGeom>
              <a:avLst/>
              <a:gdLst>
                <a:gd name="T0" fmla="*/ 33 w 33"/>
                <a:gd name="T1" fmla="*/ 13 h 28"/>
                <a:gd name="T2" fmla="*/ 9 w 33"/>
                <a:gd name="T3" fmla="*/ 28 h 28"/>
                <a:gd name="T4" fmla="*/ 0 w 33"/>
                <a:gd name="T5" fmla="*/ 14 h 28"/>
                <a:gd name="T6" fmla="*/ 24 w 33"/>
                <a:gd name="T7" fmla="*/ 0 h 28"/>
                <a:gd name="T8" fmla="*/ 33 w 33"/>
                <a:gd name="T9" fmla="*/ 1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8">
                  <a:moveTo>
                    <a:pt x="33" y="13"/>
                  </a:moveTo>
                  <a:lnTo>
                    <a:pt x="9" y="28"/>
                  </a:lnTo>
                  <a:lnTo>
                    <a:pt x="0" y="14"/>
                  </a:lnTo>
                  <a:lnTo>
                    <a:pt x="24" y="0"/>
                  </a:lnTo>
                  <a:lnTo>
                    <a:pt x="33" y="13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83" name="Freeform 228"/>
            <p:cNvSpPr>
              <a:spLocks/>
            </p:cNvSpPr>
            <p:nvPr userDrawn="1"/>
          </p:nvSpPr>
          <p:spPr bwMode="gray">
            <a:xfrm>
              <a:off x="10326688" y="5345113"/>
              <a:ext cx="52387" cy="47625"/>
            </a:xfrm>
            <a:custGeom>
              <a:avLst/>
              <a:gdLst>
                <a:gd name="T0" fmla="*/ 33 w 33"/>
                <a:gd name="T1" fmla="*/ 14 h 30"/>
                <a:gd name="T2" fmla="*/ 9 w 33"/>
                <a:gd name="T3" fmla="*/ 30 h 30"/>
                <a:gd name="T4" fmla="*/ 0 w 33"/>
                <a:gd name="T5" fmla="*/ 16 h 30"/>
                <a:gd name="T6" fmla="*/ 24 w 33"/>
                <a:gd name="T7" fmla="*/ 0 h 30"/>
                <a:gd name="T8" fmla="*/ 33 w 33"/>
                <a:gd name="T9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0">
                  <a:moveTo>
                    <a:pt x="33" y="14"/>
                  </a:moveTo>
                  <a:lnTo>
                    <a:pt x="9" y="30"/>
                  </a:lnTo>
                  <a:lnTo>
                    <a:pt x="0" y="16"/>
                  </a:lnTo>
                  <a:lnTo>
                    <a:pt x="24" y="0"/>
                  </a:lnTo>
                  <a:lnTo>
                    <a:pt x="33" y="14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84" name="Freeform 229"/>
            <p:cNvSpPr>
              <a:spLocks/>
            </p:cNvSpPr>
            <p:nvPr userDrawn="1"/>
          </p:nvSpPr>
          <p:spPr bwMode="gray">
            <a:xfrm>
              <a:off x="10298113" y="5280025"/>
              <a:ext cx="84137" cy="68263"/>
            </a:xfrm>
            <a:custGeom>
              <a:avLst/>
              <a:gdLst>
                <a:gd name="T0" fmla="*/ 53 w 53"/>
                <a:gd name="T1" fmla="*/ 13 h 43"/>
                <a:gd name="T2" fmla="*/ 9 w 53"/>
                <a:gd name="T3" fmla="*/ 43 h 43"/>
                <a:gd name="T4" fmla="*/ 0 w 53"/>
                <a:gd name="T5" fmla="*/ 29 h 43"/>
                <a:gd name="T6" fmla="*/ 44 w 53"/>
                <a:gd name="T7" fmla="*/ 0 h 43"/>
                <a:gd name="T8" fmla="*/ 53 w 53"/>
                <a:gd name="T9" fmla="*/ 1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43">
                  <a:moveTo>
                    <a:pt x="53" y="13"/>
                  </a:moveTo>
                  <a:lnTo>
                    <a:pt x="9" y="43"/>
                  </a:lnTo>
                  <a:lnTo>
                    <a:pt x="0" y="29"/>
                  </a:lnTo>
                  <a:lnTo>
                    <a:pt x="44" y="0"/>
                  </a:lnTo>
                  <a:lnTo>
                    <a:pt x="53" y="13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85" name="Freeform 230"/>
            <p:cNvSpPr>
              <a:spLocks/>
            </p:cNvSpPr>
            <p:nvPr userDrawn="1"/>
          </p:nvSpPr>
          <p:spPr bwMode="gray">
            <a:xfrm>
              <a:off x="10269538" y="5256213"/>
              <a:ext cx="49212" cy="46038"/>
            </a:xfrm>
            <a:custGeom>
              <a:avLst/>
              <a:gdLst>
                <a:gd name="T0" fmla="*/ 31 w 31"/>
                <a:gd name="T1" fmla="*/ 14 h 29"/>
                <a:gd name="T2" fmla="*/ 7 w 31"/>
                <a:gd name="T3" fmla="*/ 29 h 29"/>
                <a:gd name="T4" fmla="*/ 0 w 31"/>
                <a:gd name="T5" fmla="*/ 16 h 29"/>
                <a:gd name="T6" fmla="*/ 23 w 31"/>
                <a:gd name="T7" fmla="*/ 0 h 29"/>
                <a:gd name="T8" fmla="*/ 31 w 31"/>
                <a:gd name="T9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9">
                  <a:moveTo>
                    <a:pt x="31" y="14"/>
                  </a:moveTo>
                  <a:lnTo>
                    <a:pt x="7" y="29"/>
                  </a:lnTo>
                  <a:lnTo>
                    <a:pt x="0" y="16"/>
                  </a:lnTo>
                  <a:lnTo>
                    <a:pt x="23" y="0"/>
                  </a:lnTo>
                  <a:lnTo>
                    <a:pt x="31" y="14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86" name="Freeform 231"/>
            <p:cNvSpPr>
              <a:spLocks/>
            </p:cNvSpPr>
            <p:nvPr userDrawn="1"/>
          </p:nvSpPr>
          <p:spPr bwMode="gray">
            <a:xfrm>
              <a:off x="10237788" y="5213350"/>
              <a:ext cx="52387" cy="44450"/>
            </a:xfrm>
            <a:custGeom>
              <a:avLst/>
              <a:gdLst>
                <a:gd name="T0" fmla="*/ 33 w 33"/>
                <a:gd name="T1" fmla="*/ 12 h 28"/>
                <a:gd name="T2" fmla="*/ 9 w 33"/>
                <a:gd name="T3" fmla="*/ 28 h 28"/>
                <a:gd name="T4" fmla="*/ 0 w 33"/>
                <a:gd name="T5" fmla="*/ 14 h 28"/>
                <a:gd name="T6" fmla="*/ 24 w 33"/>
                <a:gd name="T7" fmla="*/ 0 h 28"/>
                <a:gd name="T8" fmla="*/ 33 w 33"/>
                <a:gd name="T9" fmla="*/ 1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8">
                  <a:moveTo>
                    <a:pt x="33" y="12"/>
                  </a:moveTo>
                  <a:lnTo>
                    <a:pt x="9" y="28"/>
                  </a:lnTo>
                  <a:lnTo>
                    <a:pt x="0" y="14"/>
                  </a:lnTo>
                  <a:lnTo>
                    <a:pt x="24" y="0"/>
                  </a:lnTo>
                  <a:lnTo>
                    <a:pt x="33" y="12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87" name="Freeform 232"/>
            <p:cNvSpPr>
              <a:spLocks/>
            </p:cNvSpPr>
            <p:nvPr userDrawn="1"/>
          </p:nvSpPr>
          <p:spPr bwMode="gray">
            <a:xfrm>
              <a:off x="10209213" y="5168900"/>
              <a:ext cx="52387" cy="44450"/>
            </a:xfrm>
            <a:custGeom>
              <a:avLst/>
              <a:gdLst>
                <a:gd name="T0" fmla="*/ 33 w 33"/>
                <a:gd name="T1" fmla="*/ 13 h 28"/>
                <a:gd name="T2" fmla="*/ 9 w 33"/>
                <a:gd name="T3" fmla="*/ 28 h 28"/>
                <a:gd name="T4" fmla="*/ 0 w 33"/>
                <a:gd name="T5" fmla="*/ 15 h 28"/>
                <a:gd name="T6" fmla="*/ 24 w 33"/>
                <a:gd name="T7" fmla="*/ 0 h 28"/>
                <a:gd name="T8" fmla="*/ 33 w 33"/>
                <a:gd name="T9" fmla="*/ 1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8">
                  <a:moveTo>
                    <a:pt x="33" y="13"/>
                  </a:moveTo>
                  <a:lnTo>
                    <a:pt x="9" y="28"/>
                  </a:lnTo>
                  <a:lnTo>
                    <a:pt x="0" y="15"/>
                  </a:lnTo>
                  <a:lnTo>
                    <a:pt x="24" y="0"/>
                  </a:lnTo>
                  <a:lnTo>
                    <a:pt x="33" y="13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88" name="Freeform 233"/>
            <p:cNvSpPr>
              <a:spLocks/>
            </p:cNvSpPr>
            <p:nvPr userDrawn="1"/>
          </p:nvSpPr>
          <p:spPr bwMode="gray">
            <a:xfrm>
              <a:off x="10180638" y="5122863"/>
              <a:ext cx="50800" cy="47625"/>
            </a:xfrm>
            <a:custGeom>
              <a:avLst/>
              <a:gdLst>
                <a:gd name="T0" fmla="*/ 32 w 32"/>
                <a:gd name="T1" fmla="*/ 14 h 30"/>
                <a:gd name="T2" fmla="*/ 8 w 32"/>
                <a:gd name="T3" fmla="*/ 30 h 30"/>
                <a:gd name="T4" fmla="*/ 0 w 32"/>
                <a:gd name="T5" fmla="*/ 16 h 30"/>
                <a:gd name="T6" fmla="*/ 24 w 32"/>
                <a:gd name="T7" fmla="*/ 0 h 30"/>
                <a:gd name="T8" fmla="*/ 32 w 32"/>
                <a:gd name="T9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0">
                  <a:moveTo>
                    <a:pt x="32" y="14"/>
                  </a:moveTo>
                  <a:lnTo>
                    <a:pt x="8" y="30"/>
                  </a:lnTo>
                  <a:lnTo>
                    <a:pt x="0" y="16"/>
                  </a:lnTo>
                  <a:lnTo>
                    <a:pt x="24" y="0"/>
                  </a:lnTo>
                  <a:lnTo>
                    <a:pt x="32" y="14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89" name="Freeform 234"/>
            <p:cNvSpPr>
              <a:spLocks/>
            </p:cNvSpPr>
            <p:nvPr userDrawn="1"/>
          </p:nvSpPr>
          <p:spPr bwMode="gray">
            <a:xfrm>
              <a:off x="10148888" y="5056188"/>
              <a:ext cx="85725" cy="68263"/>
            </a:xfrm>
            <a:custGeom>
              <a:avLst/>
              <a:gdLst>
                <a:gd name="T0" fmla="*/ 54 w 54"/>
                <a:gd name="T1" fmla="*/ 14 h 43"/>
                <a:gd name="T2" fmla="*/ 10 w 54"/>
                <a:gd name="T3" fmla="*/ 43 h 43"/>
                <a:gd name="T4" fmla="*/ 0 w 54"/>
                <a:gd name="T5" fmla="*/ 30 h 43"/>
                <a:gd name="T6" fmla="*/ 45 w 54"/>
                <a:gd name="T7" fmla="*/ 0 h 43"/>
                <a:gd name="T8" fmla="*/ 54 w 54"/>
                <a:gd name="T9" fmla="*/ 14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3">
                  <a:moveTo>
                    <a:pt x="54" y="14"/>
                  </a:moveTo>
                  <a:lnTo>
                    <a:pt x="10" y="43"/>
                  </a:lnTo>
                  <a:lnTo>
                    <a:pt x="0" y="30"/>
                  </a:lnTo>
                  <a:lnTo>
                    <a:pt x="45" y="0"/>
                  </a:lnTo>
                  <a:lnTo>
                    <a:pt x="54" y="14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90" name="Freeform 235"/>
            <p:cNvSpPr>
              <a:spLocks/>
            </p:cNvSpPr>
            <p:nvPr userDrawn="1"/>
          </p:nvSpPr>
          <p:spPr bwMode="gray">
            <a:xfrm>
              <a:off x="10120313" y="5033963"/>
              <a:ext cx="52387" cy="46038"/>
            </a:xfrm>
            <a:custGeom>
              <a:avLst/>
              <a:gdLst>
                <a:gd name="T0" fmla="*/ 33 w 33"/>
                <a:gd name="T1" fmla="*/ 13 h 29"/>
                <a:gd name="T2" fmla="*/ 9 w 33"/>
                <a:gd name="T3" fmla="*/ 29 h 29"/>
                <a:gd name="T4" fmla="*/ 0 w 33"/>
                <a:gd name="T5" fmla="*/ 16 h 29"/>
                <a:gd name="T6" fmla="*/ 24 w 33"/>
                <a:gd name="T7" fmla="*/ 0 h 29"/>
                <a:gd name="T8" fmla="*/ 33 w 33"/>
                <a:gd name="T9" fmla="*/ 1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9">
                  <a:moveTo>
                    <a:pt x="33" y="13"/>
                  </a:moveTo>
                  <a:lnTo>
                    <a:pt x="9" y="29"/>
                  </a:lnTo>
                  <a:lnTo>
                    <a:pt x="0" y="16"/>
                  </a:lnTo>
                  <a:lnTo>
                    <a:pt x="24" y="0"/>
                  </a:lnTo>
                  <a:lnTo>
                    <a:pt x="33" y="13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91" name="Freeform 236"/>
            <p:cNvSpPr>
              <a:spLocks/>
            </p:cNvSpPr>
            <p:nvPr userDrawn="1"/>
          </p:nvSpPr>
          <p:spPr bwMode="gray">
            <a:xfrm>
              <a:off x="10091738" y="4991100"/>
              <a:ext cx="50800" cy="44450"/>
            </a:xfrm>
            <a:custGeom>
              <a:avLst/>
              <a:gdLst>
                <a:gd name="T0" fmla="*/ 32 w 32"/>
                <a:gd name="T1" fmla="*/ 12 h 28"/>
                <a:gd name="T2" fmla="*/ 8 w 32"/>
                <a:gd name="T3" fmla="*/ 28 h 28"/>
                <a:gd name="T4" fmla="*/ 0 w 32"/>
                <a:gd name="T5" fmla="*/ 14 h 28"/>
                <a:gd name="T6" fmla="*/ 24 w 32"/>
                <a:gd name="T7" fmla="*/ 0 h 28"/>
                <a:gd name="T8" fmla="*/ 32 w 32"/>
                <a:gd name="T9" fmla="*/ 1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28">
                  <a:moveTo>
                    <a:pt x="32" y="12"/>
                  </a:moveTo>
                  <a:lnTo>
                    <a:pt x="8" y="28"/>
                  </a:lnTo>
                  <a:lnTo>
                    <a:pt x="0" y="14"/>
                  </a:lnTo>
                  <a:lnTo>
                    <a:pt x="24" y="0"/>
                  </a:lnTo>
                  <a:lnTo>
                    <a:pt x="32" y="12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92" name="Freeform 237"/>
            <p:cNvSpPr>
              <a:spLocks/>
            </p:cNvSpPr>
            <p:nvPr userDrawn="1"/>
          </p:nvSpPr>
          <p:spPr bwMode="gray">
            <a:xfrm>
              <a:off x="10061575" y="4945063"/>
              <a:ext cx="52387" cy="46038"/>
            </a:xfrm>
            <a:custGeom>
              <a:avLst/>
              <a:gdLst>
                <a:gd name="T0" fmla="*/ 33 w 33"/>
                <a:gd name="T1" fmla="*/ 14 h 29"/>
                <a:gd name="T2" fmla="*/ 9 w 33"/>
                <a:gd name="T3" fmla="*/ 29 h 29"/>
                <a:gd name="T4" fmla="*/ 0 w 33"/>
                <a:gd name="T5" fmla="*/ 16 h 29"/>
                <a:gd name="T6" fmla="*/ 24 w 33"/>
                <a:gd name="T7" fmla="*/ 0 h 29"/>
                <a:gd name="T8" fmla="*/ 33 w 33"/>
                <a:gd name="T9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9">
                  <a:moveTo>
                    <a:pt x="33" y="14"/>
                  </a:moveTo>
                  <a:lnTo>
                    <a:pt x="9" y="29"/>
                  </a:lnTo>
                  <a:lnTo>
                    <a:pt x="0" y="16"/>
                  </a:lnTo>
                  <a:lnTo>
                    <a:pt x="24" y="0"/>
                  </a:lnTo>
                  <a:lnTo>
                    <a:pt x="33" y="14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93" name="Freeform 238"/>
            <p:cNvSpPr>
              <a:spLocks/>
            </p:cNvSpPr>
            <p:nvPr userDrawn="1"/>
          </p:nvSpPr>
          <p:spPr bwMode="gray">
            <a:xfrm>
              <a:off x="10033000" y="4900613"/>
              <a:ext cx="52387" cy="46038"/>
            </a:xfrm>
            <a:custGeom>
              <a:avLst/>
              <a:gdLst>
                <a:gd name="T0" fmla="*/ 33 w 33"/>
                <a:gd name="T1" fmla="*/ 14 h 29"/>
                <a:gd name="T2" fmla="*/ 9 w 33"/>
                <a:gd name="T3" fmla="*/ 29 h 29"/>
                <a:gd name="T4" fmla="*/ 0 w 33"/>
                <a:gd name="T5" fmla="*/ 16 h 29"/>
                <a:gd name="T6" fmla="*/ 23 w 33"/>
                <a:gd name="T7" fmla="*/ 0 h 29"/>
                <a:gd name="T8" fmla="*/ 33 w 33"/>
                <a:gd name="T9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9">
                  <a:moveTo>
                    <a:pt x="33" y="14"/>
                  </a:moveTo>
                  <a:lnTo>
                    <a:pt x="9" y="29"/>
                  </a:lnTo>
                  <a:lnTo>
                    <a:pt x="0" y="16"/>
                  </a:lnTo>
                  <a:lnTo>
                    <a:pt x="23" y="0"/>
                  </a:lnTo>
                  <a:lnTo>
                    <a:pt x="33" y="14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</p:grpSp>
    </p:spTree>
    <p:extLst>
      <p:ext uri="{BB962C8B-B14F-4D97-AF65-F5344CB8AC3E}">
        <p14:creationId xmlns:p14="http://schemas.microsoft.com/office/powerpoint/2010/main" val="12182268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quare ph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269302" y="2077815"/>
            <a:ext cx="4840694" cy="1799462"/>
          </a:xfrm>
          <a:noFill/>
        </p:spPr>
        <p:txBody>
          <a:bodyPr lIns="146304" tIns="91440" rIns="146304" bIns="91440" anchor="t" anchorCtr="0"/>
          <a:lstStyle>
            <a:lvl1pPr>
              <a:defRPr sz="4705" spc="-98" baseline="0">
                <a:gradFill>
                  <a:gsLst>
                    <a:gs pos="74359">
                      <a:schemeClr val="tx1"/>
                    </a:gs>
                    <a:gs pos="57576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267682" y="3877277"/>
            <a:ext cx="4840694" cy="717249"/>
          </a:xfrm>
        </p:spPr>
        <p:txBody>
          <a:bodyPr lIns="164592" tIns="109728" rIns="164592" bIns="109728">
            <a:noAutofit/>
          </a:bodyPr>
          <a:lstStyle>
            <a:lvl1pPr marL="0" indent="0">
              <a:spcBef>
                <a:spcPts val="0"/>
              </a:spcBef>
              <a:buNone/>
              <a:defRPr lang="en-US" sz="3137" kern="1200" spc="0" baseline="0" dirty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1436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dirty="0"/>
              <a:t>Speaker name</a:t>
            </a:r>
          </a:p>
        </p:txBody>
      </p:sp>
      <p:sp>
        <p:nvSpPr>
          <p:cNvPr id="8" name="Rectangle 7"/>
          <p:cNvSpPr/>
          <p:nvPr/>
        </p:nvSpPr>
        <p:spPr bwMode="gray">
          <a:xfrm>
            <a:off x="5334973" y="0"/>
            <a:ext cx="6857027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3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90" name="MS logo gray - EM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black">
          <a:xfrm>
            <a:off x="454013" y="470067"/>
            <a:ext cx="1423303" cy="304828"/>
          </a:xfrm>
          <a:prstGeom prst="rect">
            <a:avLst/>
          </a:prstGeom>
        </p:spPr>
      </p:pic>
      <p:grpSp>
        <p:nvGrpSpPr>
          <p:cNvPr id="229" name="Group 228"/>
          <p:cNvGrpSpPr>
            <a:grpSpLocks noChangeAspect="1"/>
          </p:cNvGrpSpPr>
          <p:nvPr/>
        </p:nvGrpSpPr>
        <p:grpSpPr bwMode="gray">
          <a:xfrm>
            <a:off x="7440701" y="2676791"/>
            <a:ext cx="4751298" cy="4181209"/>
            <a:chOff x="7670801" y="3252788"/>
            <a:chExt cx="4017963" cy="3535362"/>
          </a:xfrm>
        </p:grpSpPr>
        <p:sp>
          <p:nvSpPr>
            <p:cNvPr id="230" name="Freeform 7"/>
            <p:cNvSpPr>
              <a:spLocks/>
            </p:cNvSpPr>
            <p:nvPr userDrawn="1"/>
          </p:nvSpPr>
          <p:spPr bwMode="gray">
            <a:xfrm>
              <a:off x="8091488" y="5829300"/>
              <a:ext cx="295275" cy="823913"/>
            </a:xfrm>
            <a:custGeom>
              <a:avLst/>
              <a:gdLst>
                <a:gd name="T0" fmla="*/ 164 w 164"/>
                <a:gd name="T1" fmla="*/ 453 h 459"/>
                <a:gd name="T2" fmla="*/ 34 w 164"/>
                <a:gd name="T3" fmla="*/ 30 h 459"/>
                <a:gd name="T4" fmla="*/ 34 w 164"/>
                <a:gd name="T5" fmla="*/ 30 h 459"/>
                <a:gd name="T6" fmla="*/ 33 w 164"/>
                <a:gd name="T7" fmla="*/ 29 h 459"/>
                <a:gd name="T8" fmla="*/ 43 w 164"/>
                <a:gd name="T9" fmla="*/ 1 h 459"/>
                <a:gd name="T10" fmla="*/ 32 w 164"/>
                <a:gd name="T11" fmla="*/ 1 h 459"/>
                <a:gd name="T12" fmla="*/ 3 w 164"/>
                <a:gd name="T13" fmla="*/ 39 h 459"/>
                <a:gd name="T14" fmla="*/ 3 w 164"/>
                <a:gd name="T15" fmla="*/ 40 h 459"/>
                <a:gd name="T16" fmla="*/ 3 w 164"/>
                <a:gd name="T17" fmla="*/ 40 h 459"/>
                <a:gd name="T18" fmla="*/ 46 w 164"/>
                <a:gd name="T19" fmla="*/ 275 h 459"/>
                <a:gd name="T20" fmla="*/ 97 w 164"/>
                <a:gd name="T21" fmla="*/ 459 h 459"/>
                <a:gd name="T22" fmla="*/ 164 w 164"/>
                <a:gd name="T23" fmla="*/ 453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4" h="459">
                  <a:moveTo>
                    <a:pt x="164" y="453"/>
                  </a:moveTo>
                  <a:cubicBezTo>
                    <a:pt x="34" y="30"/>
                    <a:pt x="34" y="30"/>
                    <a:pt x="34" y="30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4" y="30"/>
                    <a:pt x="34" y="30"/>
                    <a:pt x="33" y="29"/>
                  </a:cubicBezTo>
                  <a:cubicBezTo>
                    <a:pt x="32" y="18"/>
                    <a:pt x="36" y="8"/>
                    <a:pt x="43" y="1"/>
                  </a:cubicBezTo>
                  <a:cubicBezTo>
                    <a:pt x="39" y="0"/>
                    <a:pt x="35" y="0"/>
                    <a:pt x="32" y="1"/>
                  </a:cubicBezTo>
                  <a:cubicBezTo>
                    <a:pt x="13" y="3"/>
                    <a:pt x="0" y="20"/>
                    <a:pt x="3" y="39"/>
                  </a:cubicBezTo>
                  <a:cubicBezTo>
                    <a:pt x="3" y="39"/>
                    <a:pt x="3" y="40"/>
                    <a:pt x="3" y="40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46" y="275"/>
                    <a:pt x="46" y="275"/>
                    <a:pt x="46" y="275"/>
                  </a:cubicBezTo>
                  <a:cubicBezTo>
                    <a:pt x="49" y="279"/>
                    <a:pt x="97" y="459"/>
                    <a:pt x="97" y="459"/>
                  </a:cubicBezTo>
                  <a:cubicBezTo>
                    <a:pt x="164" y="453"/>
                    <a:pt x="164" y="453"/>
                    <a:pt x="164" y="453"/>
                  </a:cubicBezTo>
                </a:path>
              </a:pathLst>
            </a:custGeom>
            <a:solidFill>
              <a:srgbClr val="BA8C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31" name="Freeform 8"/>
            <p:cNvSpPr>
              <a:spLocks/>
            </p:cNvSpPr>
            <p:nvPr userDrawn="1"/>
          </p:nvSpPr>
          <p:spPr bwMode="gray">
            <a:xfrm>
              <a:off x="10744201" y="6092825"/>
              <a:ext cx="139700" cy="214313"/>
            </a:xfrm>
            <a:custGeom>
              <a:avLst/>
              <a:gdLst>
                <a:gd name="T0" fmla="*/ 0 w 88"/>
                <a:gd name="T1" fmla="*/ 0 h 135"/>
                <a:gd name="T2" fmla="*/ 0 w 88"/>
                <a:gd name="T3" fmla="*/ 0 h 135"/>
                <a:gd name="T4" fmla="*/ 88 w 88"/>
                <a:gd name="T5" fmla="*/ 135 h 135"/>
                <a:gd name="T6" fmla="*/ 0 w 88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8" h="135">
                  <a:moveTo>
                    <a:pt x="0" y="0"/>
                  </a:moveTo>
                  <a:lnTo>
                    <a:pt x="0" y="0"/>
                  </a:lnTo>
                  <a:lnTo>
                    <a:pt x="88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DB1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32" name="Freeform 9"/>
            <p:cNvSpPr>
              <a:spLocks/>
            </p:cNvSpPr>
            <p:nvPr userDrawn="1"/>
          </p:nvSpPr>
          <p:spPr bwMode="gray">
            <a:xfrm>
              <a:off x="10744201" y="6092825"/>
              <a:ext cx="139700" cy="214313"/>
            </a:xfrm>
            <a:custGeom>
              <a:avLst/>
              <a:gdLst>
                <a:gd name="T0" fmla="*/ 0 w 88"/>
                <a:gd name="T1" fmla="*/ 0 h 135"/>
                <a:gd name="T2" fmla="*/ 0 w 88"/>
                <a:gd name="T3" fmla="*/ 0 h 135"/>
                <a:gd name="T4" fmla="*/ 88 w 88"/>
                <a:gd name="T5" fmla="*/ 135 h 135"/>
                <a:gd name="T6" fmla="*/ 0 w 88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8" h="135">
                  <a:moveTo>
                    <a:pt x="0" y="0"/>
                  </a:moveTo>
                  <a:lnTo>
                    <a:pt x="0" y="0"/>
                  </a:lnTo>
                  <a:lnTo>
                    <a:pt x="88" y="13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33" name="Freeform 10"/>
            <p:cNvSpPr>
              <a:spLocks/>
            </p:cNvSpPr>
            <p:nvPr userDrawn="1"/>
          </p:nvSpPr>
          <p:spPr bwMode="gray">
            <a:xfrm>
              <a:off x="8637588" y="5445125"/>
              <a:ext cx="465138" cy="623888"/>
            </a:xfrm>
            <a:custGeom>
              <a:avLst/>
              <a:gdLst>
                <a:gd name="T0" fmla="*/ 202 w 257"/>
                <a:gd name="T1" fmla="*/ 3 h 348"/>
                <a:gd name="T2" fmla="*/ 171 w 257"/>
                <a:gd name="T3" fmla="*/ 43 h 348"/>
                <a:gd name="T4" fmla="*/ 245 w 257"/>
                <a:gd name="T5" fmla="*/ 323 h 348"/>
                <a:gd name="T6" fmla="*/ 257 w 257"/>
                <a:gd name="T7" fmla="*/ 329 h 348"/>
                <a:gd name="T8" fmla="*/ 109 w 257"/>
                <a:gd name="T9" fmla="*/ 319 h 348"/>
                <a:gd name="T10" fmla="*/ 47 w 257"/>
                <a:gd name="T11" fmla="*/ 87 h 348"/>
                <a:gd name="T12" fmla="*/ 202 w 257"/>
                <a:gd name="T13" fmla="*/ 3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7" h="348">
                  <a:moveTo>
                    <a:pt x="202" y="3"/>
                  </a:moveTo>
                  <a:cubicBezTo>
                    <a:pt x="190" y="15"/>
                    <a:pt x="180" y="28"/>
                    <a:pt x="171" y="43"/>
                  </a:cubicBezTo>
                  <a:cubicBezTo>
                    <a:pt x="114" y="141"/>
                    <a:pt x="148" y="266"/>
                    <a:pt x="245" y="323"/>
                  </a:cubicBezTo>
                  <a:cubicBezTo>
                    <a:pt x="249" y="325"/>
                    <a:pt x="253" y="327"/>
                    <a:pt x="257" y="329"/>
                  </a:cubicBezTo>
                  <a:cubicBezTo>
                    <a:pt x="210" y="348"/>
                    <a:pt x="156" y="346"/>
                    <a:pt x="109" y="319"/>
                  </a:cubicBezTo>
                  <a:cubicBezTo>
                    <a:pt x="28" y="272"/>
                    <a:pt x="0" y="168"/>
                    <a:pt x="47" y="87"/>
                  </a:cubicBezTo>
                  <a:cubicBezTo>
                    <a:pt x="80" y="31"/>
                    <a:pt x="140" y="0"/>
                    <a:pt x="202" y="3"/>
                  </a:cubicBezTo>
                </a:path>
              </a:pathLst>
            </a:custGeom>
            <a:solidFill>
              <a:srgbClr val="0075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34" name="Freeform 11"/>
            <p:cNvSpPr>
              <a:spLocks/>
            </p:cNvSpPr>
            <p:nvPr userDrawn="1"/>
          </p:nvSpPr>
          <p:spPr bwMode="gray">
            <a:xfrm>
              <a:off x="7670801" y="3711575"/>
              <a:ext cx="3227388" cy="2381250"/>
            </a:xfrm>
            <a:custGeom>
              <a:avLst/>
              <a:gdLst>
                <a:gd name="T0" fmla="*/ 0 w 1788"/>
                <a:gd name="T1" fmla="*/ 0 h 1326"/>
                <a:gd name="T2" fmla="*/ 1788 w 1788"/>
                <a:gd name="T3" fmla="*/ 0 h 1326"/>
                <a:gd name="T4" fmla="*/ 1788 w 1788"/>
                <a:gd name="T5" fmla="*/ 1326 h 1326"/>
                <a:gd name="T6" fmla="*/ 101 w 1788"/>
                <a:gd name="T7" fmla="*/ 1326 h 1326"/>
                <a:gd name="T8" fmla="*/ 0 w 1788"/>
                <a:gd name="T9" fmla="*/ 1225 h 1326"/>
                <a:gd name="T10" fmla="*/ 0 w 1788"/>
                <a:gd name="T11" fmla="*/ 0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88" h="1326">
                  <a:moveTo>
                    <a:pt x="0" y="0"/>
                  </a:moveTo>
                  <a:cubicBezTo>
                    <a:pt x="1788" y="0"/>
                    <a:pt x="1788" y="0"/>
                    <a:pt x="1788" y="0"/>
                  </a:cubicBezTo>
                  <a:cubicBezTo>
                    <a:pt x="1788" y="1326"/>
                    <a:pt x="1788" y="1326"/>
                    <a:pt x="1788" y="1326"/>
                  </a:cubicBezTo>
                  <a:cubicBezTo>
                    <a:pt x="101" y="1326"/>
                    <a:pt x="101" y="1326"/>
                    <a:pt x="101" y="1326"/>
                  </a:cubicBezTo>
                  <a:cubicBezTo>
                    <a:pt x="45" y="1326"/>
                    <a:pt x="0" y="1281"/>
                    <a:pt x="0" y="1225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00BC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 dirty="0"/>
            </a:p>
          </p:txBody>
        </p:sp>
        <p:sp>
          <p:nvSpPr>
            <p:cNvPr id="235" name="Freeform 12"/>
            <p:cNvSpPr>
              <a:spLocks/>
            </p:cNvSpPr>
            <p:nvPr userDrawn="1"/>
          </p:nvSpPr>
          <p:spPr bwMode="gray">
            <a:xfrm>
              <a:off x="7681913" y="3802063"/>
              <a:ext cx="3122613" cy="2201863"/>
            </a:xfrm>
            <a:custGeom>
              <a:avLst/>
              <a:gdLst>
                <a:gd name="T0" fmla="*/ 1730 w 1730"/>
                <a:gd name="T1" fmla="*/ 0 h 1226"/>
                <a:gd name="T2" fmla="*/ 320 w 1730"/>
                <a:gd name="T3" fmla="*/ 0 h 1226"/>
                <a:gd name="T4" fmla="*/ 320 w 1730"/>
                <a:gd name="T5" fmla="*/ 19 h 1226"/>
                <a:gd name="T6" fmla="*/ 1711 w 1730"/>
                <a:gd name="T7" fmla="*/ 19 h 1226"/>
                <a:gd name="T8" fmla="*/ 1711 w 1730"/>
                <a:gd name="T9" fmla="*/ 1207 h 1226"/>
                <a:gd name="T10" fmla="*/ 0 w 1730"/>
                <a:gd name="T11" fmla="*/ 1207 h 1226"/>
                <a:gd name="T12" fmla="*/ 8 w 1730"/>
                <a:gd name="T13" fmla="*/ 1226 h 1226"/>
                <a:gd name="T14" fmla="*/ 1730 w 1730"/>
                <a:gd name="T15" fmla="*/ 1226 h 1226"/>
                <a:gd name="T16" fmla="*/ 1730 w 1730"/>
                <a:gd name="T17" fmla="*/ 0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30" h="1226">
                  <a:moveTo>
                    <a:pt x="1730" y="0"/>
                  </a:moveTo>
                  <a:cubicBezTo>
                    <a:pt x="320" y="0"/>
                    <a:pt x="320" y="0"/>
                    <a:pt x="320" y="0"/>
                  </a:cubicBezTo>
                  <a:cubicBezTo>
                    <a:pt x="320" y="19"/>
                    <a:pt x="320" y="19"/>
                    <a:pt x="320" y="19"/>
                  </a:cubicBezTo>
                  <a:cubicBezTo>
                    <a:pt x="1711" y="19"/>
                    <a:pt x="1711" y="19"/>
                    <a:pt x="1711" y="19"/>
                  </a:cubicBezTo>
                  <a:cubicBezTo>
                    <a:pt x="1711" y="1207"/>
                    <a:pt x="1711" y="1207"/>
                    <a:pt x="1711" y="1207"/>
                  </a:cubicBezTo>
                  <a:cubicBezTo>
                    <a:pt x="0" y="1207"/>
                    <a:pt x="0" y="1207"/>
                    <a:pt x="0" y="1207"/>
                  </a:cubicBezTo>
                  <a:cubicBezTo>
                    <a:pt x="2" y="1214"/>
                    <a:pt x="5" y="1220"/>
                    <a:pt x="8" y="1226"/>
                  </a:cubicBezTo>
                  <a:cubicBezTo>
                    <a:pt x="1730" y="1226"/>
                    <a:pt x="1730" y="1226"/>
                    <a:pt x="1730" y="1226"/>
                  </a:cubicBezTo>
                  <a:cubicBezTo>
                    <a:pt x="1730" y="0"/>
                    <a:pt x="1730" y="0"/>
                    <a:pt x="1730" y="0"/>
                  </a:cubicBezTo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36" name="Freeform 13"/>
            <p:cNvSpPr>
              <a:spLocks/>
            </p:cNvSpPr>
            <p:nvPr userDrawn="1"/>
          </p:nvSpPr>
          <p:spPr bwMode="gray">
            <a:xfrm>
              <a:off x="7670801" y="3711575"/>
              <a:ext cx="585788" cy="2347913"/>
            </a:xfrm>
            <a:custGeom>
              <a:avLst/>
              <a:gdLst>
                <a:gd name="T0" fmla="*/ 325 w 325"/>
                <a:gd name="T1" fmla="*/ 0 h 1307"/>
                <a:gd name="T2" fmla="*/ 325 w 325"/>
                <a:gd name="T3" fmla="*/ 1202 h 1307"/>
                <a:gd name="T4" fmla="*/ 155 w 325"/>
                <a:gd name="T5" fmla="*/ 1202 h 1307"/>
                <a:gd name="T6" fmla="*/ 43 w 325"/>
                <a:gd name="T7" fmla="*/ 1307 h 1307"/>
                <a:gd name="T8" fmla="*/ 1 w 325"/>
                <a:gd name="T9" fmla="*/ 1235 h 1307"/>
                <a:gd name="T10" fmla="*/ 0 w 325"/>
                <a:gd name="T11" fmla="*/ 0 h 1307"/>
                <a:gd name="T12" fmla="*/ 325 w 325"/>
                <a:gd name="T13" fmla="*/ 0 h 1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5" h="1307">
                  <a:moveTo>
                    <a:pt x="325" y="0"/>
                  </a:moveTo>
                  <a:cubicBezTo>
                    <a:pt x="325" y="1202"/>
                    <a:pt x="325" y="1202"/>
                    <a:pt x="325" y="1202"/>
                  </a:cubicBezTo>
                  <a:cubicBezTo>
                    <a:pt x="155" y="1202"/>
                    <a:pt x="155" y="1202"/>
                    <a:pt x="155" y="1202"/>
                  </a:cubicBezTo>
                  <a:cubicBezTo>
                    <a:pt x="93" y="1202"/>
                    <a:pt x="43" y="1245"/>
                    <a:pt x="43" y="1307"/>
                  </a:cubicBezTo>
                  <a:cubicBezTo>
                    <a:pt x="43" y="1307"/>
                    <a:pt x="1" y="1281"/>
                    <a:pt x="1" y="1235"/>
                  </a:cubicBezTo>
                  <a:cubicBezTo>
                    <a:pt x="1" y="1103"/>
                    <a:pt x="0" y="0"/>
                    <a:pt x="0" y="0"/>
                  </a:cubicBezTo>
                  <a:lnTo>
                    <a:pt x="325" y="0"/>
                  </a:lnTo>
                  <a:close/>
                </a:path>
              </a:pathLst>
            </a:custGeom>
            <a:solidFill>
              <a:srgbClr val="15A2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 dirty="0"/>
            </a:p>
          </p:txBody>
        </p:sp>
        <p:sp>
          <p:nvSpPr>
            <p:cNvPr id="237" name="Freeform 14"/>
            <p:cNvSpPr>
              <a:spLocks/>
            </p:cNvSpPr>
            <p:nvPr userDrawn="1"/>
          </p:nvSpPr>
          <p:spPr bwMode="gray">
            <a:xfrm>
              <a:off x="7670801" y="3490913"/>
              <a:ext cx="420688" cy="2432050"/>
            </a:xfrm>
            <a:custGeom>
              <a:avLst/>
              <a:gdLst>
                <a:gd name="T0" fmla="*/ 112 w 233"/>
                <a:gd name="T1" fmla="*/ 0 h 1354"/>
                <a:gd name="T2" fmla="*/ 0 w 233"/>
                <a:gd name="T3" fmla="*/ 112 h 1354"/>
                <a:gd name="T4" fmla="*/ 0 w 233"/>
                <a:gd name="T5" fmla="*/ 1354 h 1354"/>
                <a:gd name="T6" fmla="*/ 1 w 233"/>
                <a:gd name="T7" fmla="*/ 1354 h 1354"/>
                <a:gd name="T8" fmla="*/ 112 w 233"/>
                <a:gd name="T9" fmla="*/ 1251 h 1354"/>
                <a:gd name="T10" fmla="*/ 233 w 233"/>
                <a:gd name="T11" fmla="*/ 1251 h 1354"/>
                <a:gd name="T12" fmla="*/ 233 w 233"/>
                <a:gd name="T13" fmla="*/ 0 h 1354"/>
                <a:gd name="T14" fmla="*/ 112 w 233"/>
                <a:gd name="T15" fmla="*/ 0 h 1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3" h="1354">
                  <a:moveTo>
                    <a:pt x="112" y="0"/>
                  </a:moveTo>
                  <a:cubicBezTo>
                    <a:pt x="50" y="0"/>
                    <a:pt x="0" y="50"/>
                    <a:pt x="0" y="112"/>
                  </a:cubicBezTo>
                  <a:cubicBezTo>
                    <a:pt x="0" y="1354"/>
                    <a:pt x="0" y="1354"/>
                    <a:pt x="0" y="1354"/>
                  </a:cubicBezTo>
                  <a:cubicBezTo>
                    <a:pt x="1" y="1354"/>
                    <a:pt x="1" y="1354"/>
                    <a:pt x="1" y="1354"/>
                  </a:cubicBezTo>
                  <a:cubicBezTo>
                    <a:pt x="5" y="1296"/>
                    <a:pt x="53" y="1251"/>
                    <a:pt x="112" y="1251"/>
                  </a:cubicBezTo>
                  <a:cubicBezTo>
                    <a:pt x="233" y="1251"/>
                    <a:pt x="233" y="1251"/>
                    <a:pt x="233" y="1251"/>
                  </a:cubicBezTo>
                  <a:cubicBezTo>
                    <a:pt x="233" y="0"/>
                    <a:pt x="233" y="0"/>
                    <a:pt x="233" y="0"/>
                  </a:cubicBezTo>
                  <a:lnTo>
                    <a:pt x="112" y="0"/>
                  </a:lnTo>
                  <a:close/>
                </a:path>
              </a:pathLst>
            </a:cu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38" name="Freeform 15"/>
            <p:cNvSpPr>
              <a:spLocks noEditPoints="1"/>
            </p:cNvSpPr>
            <p:nvPr userDrawn="1"/>
          </p:nvSpPr>
          <p:spPr bwMode="gray">
            <a:xfrm>
              <a:off x="8848726" y="3952875"/>
              <a:ext cx="1244600" cy="1892300"/>
            </a:xfrm>
            <a:custGeom>
              <a:avLst/>
              <a:gdLst>
                <a:gd name="T0" fmla="*/ 597 w 689"/>
                <a:gd name="T1" fmla="*/ 579 h 1054"/>
                <a:gd name="T2" fmla="*/ 624 w 689"/>
                <a:gd name="T3" fmla="*/ 548 h 1054"/>
                <a:gd name="T4" fmla="*/ 689 w 689"/>
                <a:gd name="T5" fmla="*/ 345 h 1054"/>
                <a:gd name="T6" fmla="*/ 0 w 689"/>
                <a:gd name="T7" fmla="*/ 345 h 1054"/>
                <a:gd name="T8" fmla="*/ 66 w 689"/>
                <a:gd name="T9" fmla="*/ 548 h 1054"/>
                <a:gd name="T10" fmla="*/ 93 w 689"/>
                <a:gd name="T11" fmla="*/ 579 h 1054"/>
                <a:gd name="T12" fmla="*/ 159 w 689"/>
                <a:gd name="T13" fmla="*/ 791 h 1054"/>
                <a:gd name="T14" fmla="*/ 171 w 689"/>
                <a:gd name="T15" fmla="*/ 834 h 1054"/>
                <a:gd name="T16" fmla="*/ 159 w 689"/>
                <a:gd name="T17" fmla="*/ 877 h 1054"/>
                <a:gd name="T18" fmla="*/ 159 w 689"/>
                <a:gd name="T19" fmla="*/ 918 h 1054"/>
                <a:gd name="T20" fmla="*/ 184 w 689"/>
                <a:gd name="T21" fmla="*/ 965 h 1054"/>
                <a:gd name="T22" fmla="*/ 345 w 689"/>
                <a:gd name="T23" fmla="*/ 1054 h 1054"/>
                <a:gd name="T24" fmla="*/ 506 w 689"/>
                <a:gd name="T25" fmla="*/ 965 h 1054"/>
                <a:gd name="T26" fmla="*/ 530 w 689"/>
                <a:gd name="T27" fmla="*/ 918 h 1054"/>
                <a:gd name="T28" fmla="*/ 530 w 689"/>
                <a:gd name="T29" fmla="*/ 877 h 1054"/>
                <a:gd name="T30" fmla="*/ 519 w 689"/>
                <a:gd name="T31" fmla="*/ 834 h 1054"/>
                <a:gd name="T32" fmla="*/ 530 w 689"/>
                <a:gd name="T33" fmla="*/ 791 h 1054"/>
                <a:gd name="T34" fmla="*/ 675 w 689"/>
                <a:gd name="T35" fmla="*/ 345 h 1054"/>
                <a:gd name="T36" fmla="*/ 606 w 689"/>
                <a:gd name="T37" fmla="*/ 546 h 1054"/>
                <a:gd name="T38" fmla="*/ 586 w 689"/>
                <a:gd name="T39" fmla="*/ 570 h 1054"/>
                <a:gd name="T40" fmla="*/ 442 w 689"/>
                <a:gd name="T41" fmla="*/ 767 h 1054"/>
                <a:gd name="T42" fmla="*/ 551 w 689"/>
                <a:gd name="T43" fmla="*/ 555 h 1054"/>
                <a:gd name="T44" fmla="*/ 556 w 689"/>
                <a:gd name="T45" fmla="*/ 549 h 1054"/>
                <a:gd name="T46" fmla="*/ 616 w 689"/>
                <a:gd name="T47" fmla="*/ 412 h 1054"/>
                <a:gd name="T48" fmla="*/ 630 w 689"/>
                <a:gd name="T49" fmla="*/ 398 h 1054"/>
                <a:gd name="T50" fmla="*/ 623 w 689"/>
                <a:gd name="T51" fmla="*/ 345 h 1054"/>
                <a:gd name="T52" fmla="*/ 382 w 689"/>
                <a:gd name="T53" fmla="*/ 16 h 1054"/>
                <a:gd name="T54" fmla="*/ 103 w 689"/>
                <a:gd name="T55" fmla="*/ 570 h 1054"/>
                <a:gd name="T56" fmla="*/ 83 w 689"/>
                <a:gd name="T57" fmla="*/ 546 h 1054"/>
                <a:gd name="T58" fmla="*/ 312 w 689"/>
                <a:gd name="T59" fmla="*/ 16 h 1054"/>
                <a:gd name="T60" fmla="*/ 609 w 689"/>
                <a:gd name="T61" fmla="*/ 345 h 1054"/>
                <a:gd name="T62" fmla="*/ 540 w 689"/>
                <a:gd name="T63" fmla="*/ 546 h 1054"/>
                <a:gd name="T64" fmla="*/ 520 w 689"/>
                <a:gd name="T65" fmla="*/ 570 h 1054"/>
                <a:gd name="T66" fmla="*/ 195 w 689"/>
                <a:gd name="T67" fmla="*/ 767 h 1054"/>
                <a:gd name="T68" fmla="*/ 173 w 689"/>
                <a:gd name="T69" fmla="*/ 791 h 1054"/>
                <a:gd name="T70" fmla="*/ 506 w 689"/>
                <a:gd name="T71" fmla="*/ 781 h 1054"/>
                <a:gd name="T72" fmla="*/ 516 w 689"/>
                <a:gd name="T73" fmla="*/ 813 h 1054"/>
                <a:gd name="T74" fmla="*/ 184 w 689"/>
                <a:gd name="T75" fmla="*/ 823 h 1054"/>
                <a:gd name="T76" fmla="*/ 173 w 689"/>
                <a:gd name="T77" fmla="*/ 791 h 1054"/>
                <a:gd name="T78" fmla="*/ 516 w 689"/>
                <a:gd name="T79" fmla="*/ 855 h 1054"/>
                <a:gd name="T80" fmla="*/ 506 w 689"/>
                <a:gd name="T81" fmla="*/ 887 h 1054"/>
                <a:gd name="T82" fmla="*/ 173 w 689"/>
                <a:gd name="T83" fmla="*/ 877 h 1054"/>
                <a:gd name="T84" fmla="*/ 184 w 689"/>
                <a:gd name="T85" fmla="*/ 844 h 1054"/>
                <a:gd name="T86" fmla="*/ 345 w 689"/>
                <a:gd name="T87" fmla="*/ 1040 h 1054"/>
                <a:gd name="T88" fmla="*/ 463 w 689"/>
                <a:gd name="T89" fmla="*/ 965 h 1054"/>
                <a:gd name="T90" fmla="*/ 516 w 689"/>
                <a:gd name="T91" fmla="*/ 940 h 1054"/>
                <a:gd name="T92" fmla="*/ 184 w 689"/>
                <a:gd name="T93" fmla="*/ 951 h 1054"/>
                <a:gd name="T94" fmla="*/ 173 w 689"/>
                <a:gd name="T95" fmla="*/ 918 h 1054"/>
                <a:gd name="T96" fmla="*/ 506 w 689"/>
                <a:gd name="T97" fmla="*/ 908 h 1054"/>
                <a:gd name="T98" fmla="*/ 516 w 689"/>
                <a:gd name="T99" fmla="*/ 940 h 10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89" h="1054">
                  <a:moveTo>
                    <a:pt x="509" y="767"/>
                  </a:moveTo>
                  <a:cubicBezTo>
                    <a:pt x="514" y="693"/>
                    <a:pt x="566" y="618"/>
                    <a:pt x="597" y="579"/>
                  </a:cubicBezTo>
                  <a:cubicBezTo>
                    <a:pt x="604" y="571"/>
                    <a:pt x="611" y="563"/>
                    <a:pt x="617" y="555"/>
                  </a:cubicBezTo>
                  <a:cubicBezTo>
                    <a:pt x="624" y="548"/>
                    <a:pt x="624" y="548"/>
                    <a:pt x="624" y="548"/>
                  </a:cubicBezTo>
                  <a:cubicBezTo>
                    <a:pt x="623" y="548"/>
                    <a:pt x="623" y="548"/>
                    <a:pt x="623" y="548"/>
                  </a:cubicBezTo>
                  <a:cubicBezTo>
                    <a:pt x="666" y="488"/>
                    <a:pt x="689" y="418"/>
                    <a:pt x="689" y="345"/>
                  </a:cubicBezTo>
                  <a:cubicBezTo>
                    <a:pt x="689" y="155"/>
                    <a:pt x="535" y="0"/>
                    <a:pt x="345" y="0"/>
                  </a:cubicBezTo>
                  <a:cubicBezTo>
                    <a:pt x="155" y="0"/>
                    <a:pt x="0" y="155"/>
                    <a:pt x="0" y="345"/>
                  </a:cubicBezTo>
                  <a:cubicBezTo>
                    <a:pt x="0" y="418"/>
                    <a:pt x="23" y="488"/>
                    <a:pt x="67" y="547"/>
                  </a:cubicBezTo>
                  <a:cubicBezTo>
                    <a:pt x="66" y="548"/>
                    <a:pt x="66" y="548"/>
                    <a:pt x="66" y="548"/>
                  </a:cubicBezTo>
                  <a:cubicBezTo>
                    <a:pt x="72" y="555"/>
                    <a:pt x="72" y="555"/>
                    <a:pt x="72" y="555"/>
                  </a:cubicBezTo>
                  <a:cubicBezTo>
                    <a:pt x="79" y="563"/>
                    <a:pt x="85" y="571"/>
                    <a:pt x="93" y="579"/>
                  </a:cubicBezTo>
                  <a:cubicBezTo>
                    <a:pt x="123" y="618"/>
                    <a:pt x="175" y="693"/>
                    <a:pt x="181" y="767"/>
                  </a:cubicBezTo>
                  <a:cubicBezTo>
                    <a:pt x="165" y="768"/>
                    <a:pt x="159" y="782"/>
                    <a:pt x="159" y="791"/>
                  </a:cubicBezTo>
                  <a:cubicBezTo>
                    <a:pt x="159" y="813"/>
                    <a:pt x="159" y="813"/>
                    <a:pt x="159" y="813"/>
                  </a:cubicBezTo>
                  <a:cubicBezTo>
                    <a:pt x="159" y="824"/>
                    <a:pt x="164" y="830"/>
                    <a:pt x="171" y="834"/>
                  </a:cubicBezTo>
                  <a:cubicBezTo>
                    <a:pt x="163" y="839"/>
                    <a:pt x="159" y="848"/>
                    <a:pt x="159" y="855"/>
                  </a:cubicBezTo>
                  <a:cubicBezTo>
                    <a:pt x="159" y="877"/>
                    <a:pt x="159" y="877"/>
                    <a:pt x="159" y="877"/>
                  </a:cubicBezTo>
                  <a:cubicBezTo>
                    <a:pt x="159" y="887"/>
                    <a:pt x="164" y="894"/>
                    <a:pt x="171" y="897"/>
                  </a:cubicBezTo>
                  <a:cubicBezTo>
                    <a:pt x="163" y="902"/>
                    <a:pt x="159" y="911"/>
                    <a:pt x="159" y="918"/>
                  </a:cubicBezTo>
                  <a:cubicBezTo>
                    <a:pt x="159" y="940"/>
                    <a:pt x="159" y="940"/>
                    <a:pt x="159" y="940"/>
                  </a:cubicBezTo>
                  <a:cubicBezTo>
                    <a:pt x="159" y="958"/>
                    <a:pt x="174" y="965"/>
                    <a:pt x="184" y="965"/>
                  </a:cubicBezTo>
                  <a:cubicBezTo>
                    <a:pt x="212" y="965"/>
                    <a:pt x="212" y="965"/>
                    <a:pt x="212" y="965"/>
                  </a:cubicBezTo>
                  <a:cubicBezTo>
                    <a:pt x="226" y="1022"/>
                    <a:pt x="273" y="1054"/>
                    <a:pt x="345" y="1054"/>
                  </a:cubicBezTo>
                  <a:cubicBezTo>
                    <a:pt x="417" y="1054"/>
                    <a:pt x="464" y="1022"/>
                    <a:pt x="478" y="965"/>
                  </a:cubicBezTo>
                  <a:cubicBezTo>
                    <a:pt x="506" y="965"/>
                    <a:pt x="506" y="965"/>
                    <a:pt x="506" y="965"/>
                  </a:cubicBezTo>
                  <a:cubicBezTo>
                    <a:pt x="524" y="965"/>
                    <a:pt x="530" y="950"/>
                    <a:pt x="530" y="940"/>
                  </a:cubicBezTo>
                  <a:cubicBezTo>
                    <a:pt x="530" y="918"/>
                    <a:pt x="530" y="918"/>
                    <a:pt x="530" y="918"/>
                  </a:cubicBezTo>
                  <a:cubicBezTo>
                    <a:pt x="530" y="908"/>
                    <a:pt x="525" y="901"/>
                    <a:pt x="519" y="898"/>
                  </a:cubicBezTo>
                  <a:cubicBezTo>
                    <a:pt x="527" y="893"/>
                    <a:pt x="530" y="883"/>
                    <a:pt x="530" y="877"/>
                  </a:cubicBezTo>
                  <a:cubicBezTo>
                    <a:pt x="530" y="855"/>
                    <a:pt x="530" y="855"/>
                    <a:pt x="530" y="855"/>
                  </a:cubicBezTo>
                  <a:cubicBezTo>
                    <a:pt x="530" y="844"/>
                    <a:pt x="525" y="838"/>
                    <a:pt x="519" y="834"/>
                  </a:cubicBezTo>
                  <a:cubicBezTo>
                    <a:pt x="527" y="829"/>
                    <a:pt x="530" y="820"/>
                    <a:pt x="530" y="813"/>
                  </a:cubicBezTo>
                  <a:cubicBezTo>
                    <a:pt x="530" y="791"/>
                    <a:pt x="530" y="791"/>
                    <a:pt x="530" y="791"/>
                  </a:cubicBezTo>
                  <a:cubicBezTo>
                    <a:pt x="530" y="775"/>
                    <a:pt x="518" y="768"/>
                    <a:pt x="509" y="767"/>
                  </a:cubicBezTo>
                  <a:close/>
                  <a:moveTo>
                    <a:pt x="675" y="345"/>
                  </a:moveTo>
                  <a:cubicBezTo>
                    <a:pt x="675" y="418"/>
                    <a:pt x="652" y="487"/>
                    <a:pt x="607" y="546"/>
                  </a:cubicBezTo>
                  <a:cubicBezTo>
                    <a:pt x="606" y="546"/>
                    <a:pt x="606" y="546"/>
                    <a:pt x="606" y="546"/>
                  </a:cubicBezTo>
                  <a:cubicBezTo>
                    <a:pt x="600" y="554"/>
                    <a:pt x="594" y="562"/>
                    <a:pt x="587" y="570"/>
                  </a:cubicBezTo>
                  <a:cubicBezTo>
                    <a:pt x="586" y="570"/>
                    <a:pt x="586" y="570"/>
                    <a:pt x="586" y="570"/>
                  </a:cubicBezTo>
                  <a:cubicBezTo>
                    <a:pt x="554" y="610"/>
                    <a:pt x="500" y="689"/>
                    <a:pt x="495" y="767"/>
                  </a:cubicBezTo>
                  <a:cubicBezTo>
                    <a:pt x="442" y="767"/>
                    <a:pt x="442" y="767"/>
                    <a:pt x="442" y="767"/>
                  </a:cubicBezTo>
                  <a:cubicBezTo>
                    <a:pt x="448" y="693"/>
                    <a:pt x="499" y="618"/>
                    <a:pt x="530" y="579"/>
                  </a:cubicBezTo>
                  <a:cubicBezTo>
                    <a:pt x="537" y="571"/>
                    <a:pt x="544" y="563"/>
                    <a:pt x="551" y="555"/>
                  </a:cubicBezTo>
                  <a:cubicBezTo>
                    <a:pt x="551" y="555"/>
                    <a:pt x="551" y="554"/>
                    <a:pt x="551" y="554"/>
                  </a:cubicBezTo>
                  <a:cubicBezTo>
                    <a:pt x="556" y="549"/>
                    <a:pt x="556" y="549"/>
                    <a:pt x="556" y="549"/>
                  </a:cubicBezTo>
                  <a:cubicBezTo>
                    <a:pt x="555" y="549"/>
                    <a:pt x="555" y="549"/>
                    <a:pt x="555" y="549"/>
                  </a:cubicBezTo>
                  <a:cubicBezTo>
                    <a:pt x="586" y="508"/>
                    <a:pt x="606" y="461"/>
                    <a:pt x="616" y="412"/>
                  </a:cubicBezTo>
                  <a:cubicBezTo>
                    <a:pt x="630" y="412"/>
                    <a:pt x="630" y="412"/>
                    <a:pt x="630" y="412"/>
                  </a:cubicBezTo>
                  <a:cubicBezTo>
                    <a:pt x="630" y="398"/>
                    <a:pt x="630" y="398"/>
                    <a:pt x="630" y="398"/>
                  </a:cubicBezTo>
                  <a:cubicBezTo>
                    <a:pt x="619" y="398"/>
                    <a:pt x="619" y="398"/>
                    <a:pt x="619" y="398"/>
                  </a:cubicBezTo>
                  <a:cubicBezTo>
                    <a:pt x="621" y="380"/>
                    <a:pt x="623" y="363"/>
                    <a:pt x="623" y="345"/>
                  </a:cubicBezTo>
                  <a:cubicBezTo>
                    <a:pt x="623" y="259"/>
                    <a:pt x="591" y="176"/>
                    <a:pt x="533" y="113"/>
                  </a:cubicBezTo>
                  <a:cubicBezTo>
                    <a:pt x="492" y="67"/>
                    <a:pt x="440" y="35"/>
                    <a:pt x="382" y="16"/>
                  </a:cubicBezTo>
                  <a:cubicBezTo>
                    <a:pt x="547" y="35"/>
                    <a:pt x="675" y="175"/>
                    <a:pt x="675" y="345"/>
                  </a:cubicBezTo>
                  <a:close/>
                  <a:moveTo>
                    <a:pt x="103" y="570"/>
                  </a:moveTo>
                  <a:cubicBezTo>
                    <a:pt x="96" y="562"/>
                    <a:pt x="89" y="554"/>
                    <a:pt x="83" y="546"/>
                  </a:cubicBezTo>
                  <a:cubicBezTo>
                    <a:pt x="83" y="546"/>
                    <a:pt x="83" y="546"/>
                    <a:pt x="83" y="546"/>
                  </a:cubicBezTo>
                  <a:cubicBezTo>
                    <a:pt x="38" y="487"/>
                    <a:pt x="14" y="418"/>
                    <a:pt x="14" y="345"/>
                  </a:cubicBezTo>
                  <a:cubicBezTo>
                    <a:pt x="14" y="174"/>
                    <a:pt x="145" y="33"/>
                    <a:pt x="312" y="16"/>
                  </a:cubicBezTo>
                  <a:cubicBezTo>
                    <a:pt x="392" y="24"/>
                    <a:pt x="467" y="62"/>
                    <a:pt x="522" y="122"/>
                  </a:cubicBezTo>
                  <a:cubicBezTo>
                    <a:pt x="578" y="183"/>
                    <a:pt x="609" y="262"/>
                    <a:pt x="609" y="345"/>
                  </a:cubicBezTo>
                  <a:cubicBezTo>
                    <a:pt x="609" y="418"/>
                    <a:pt x="585" y="487"/>
                    <a:pt x="541" y="546"/>
                  </a:cubicBezTo>
                  <a:cubicBezTo>
                    <a:pt x="540" y="546"/>
                    <a:pt x="540" y="546"/>
                    <a:pt x="540" y="546"/>
                  </a:cubicBezTo>
                  <a:cubicBezTo>
                    <a:pt x="534" y="554"/>
                    <a:pt x="527" y="562"/>
                    <a:pt x="520" y="570"/>
                  </a:cubicBezTo>
                  <a:cubicBezTo>
                    <a:pt x="520" y="570"/>
                    <a:pt x="520" y="570"/>
                    <a:pt x="520" y="570"/>
                  </a:cubicBezTo>
                  <a:cubicBezTo>
                    <a:pt x="487" y="611"/>
                    <a:pt x="434" y="689"/>
                    <a:pt x="428" y="767"/>
                  </a:cubicBezTo>
                  <a:cubicBezTo>
                    <a:pt x="195" y="767"/>
                    <a:pt x="195" y="767"/>
                    <a:pt x="195" y="767"/>
                  </a:cubicBezTo>
                  <a:cubicBezTo>
                    <a:pt x="189" y="689"/>
                    <a:pt x="135" y="610"/>
                    <a:pt x="103" y="570"/>
                  </a:cubicBezTo>
                  <a:close/>
                  <a:moveTo>
                    <a:pt x="173" y="791"/>
                  </a:moveTo>
                  <a:cubicBezTo>
                    <a:pt x="173" y="789"/>
                    <a:pt x="174" y="781"/>
                    <a:pt x="184" y="781"/>
                  </a:cubicBezTo>
                  <a:cubicBezTo>
                    <a:pt x="506" y="781"/>
                    <a:pt x="506" y="781"/>
                    <a:pt x="506" y="781"/>
                  </a:cubicBezTo>
                  <a:cubicBezTo>
                    <a:pt x="508" y="781"/>
                    <a:pt x="516" y="781"/>
                    <a:pt x="516" y="791"/>
                  </a:cubicBezTo>
                  <a:cubicBezTo>
                    <a:pt x="516" y="813"/>
                    <a:pt x="516" y="813"/>
                    <a:pt x="516" y="813"/>
                  </a:cubicBezTo>
                  <a:cubicBezTo>
                    <a:pt x="516" y="816"/>
                    <a:pt x="515" y="823"/>
                    <a:pt x="506" y="823"/>
                  </a:cubicBezTo>
                  <a:cubicBezTo>
                    <a:pt x="184" y="823"/>
                    <a:pt x="184" y="823"/>
                    <a:pt x="184" y="823"/>
                  </a:cubicBezTo>
                  <a:cubicBezTo>
                    <a:pt x="182" y="823"/>
                    <a:pt x="173" y="823"/>
                    <a:pt x="173" y="813"/>
                  </a:cubicBezTo>
                  <a:lnTo>
                    <a:pt x="173" y="791"/>
                  </a:lnTo>
                  <a:close/>
                  <a:moveTo>
                    <a:pt x="506" y="844"/>
                  </a:moveTo>
                  <a:cubicBezTo>
                    <a:pt x="509" y="844"/>
                    <a:pt x="516" y="845"/>
                    <a:pt x="516" y="855"/>
                  </a:cubicBezTo>
                  <a:cubicBezTo>
                    <a:pt x="516" y="877"/>
                    <a:pt x="516" y="877"/>
                    <a:pt x="516" y="877"/>
                  </a:cubicBezTo>
                  <a:cubicBezTo>
                    <a:pt x="516" y="878"/>
                    <a:pt x="516" y="887"/>
                    <a:pt x="506" y="887"/>
                  </a:cubicBezTo>
                  <a:cubicBezTo>
                    <a:pt x="184" y="887"/>
                    <a:pt x="184" y="887"/>
                    <a:pt x="184" y="887"/>
                  </a:cubicBezTo>
                  <a:cubicBezTo>
                    <a:pt x="182" y="887"/>
                    <a:pt x="173" y="887"/>
                    <a:pt x="173" y="877"/>
                  </a:cubicBezTo>
                  <a:cubicBezTo>
                    <a:pt x="173" y="855"/>
                    <a:pt x="173" y="855"/>
                    <a:pt x="173" y="855"/>
                  </a:cubicBezTo>
                  <a:cubicBezTo>
                    <a:pt x="173" y="852"/>
                    <a:pt x="174" y="844"/>
                    <a:pt x="184" y="844"/>
                  </a:cubicBezTo>
                  <a:lnTo>
                    <a:pt x="506" y="844"/>
                  </a:lnTo>
                  <a:close/>
                  <a:moveTo>
                    <a:pt x="345" y="1040"/>
                  </a:moveTo>
                  <a:cubicBezTo>
                    <a:pt x="280" y="1040"/>
                    <a:pt x="240" y="1014"/>
                    <a:pt x="226" y="965"/>
                  </a:cubicBezTo>
                  <a:cubicBezTo>
                    <a:pt x="463" y="965"/>
                    <a:pt x="463" y="965"/>
                    <a:pt x="463" y="965"/>
                  </a:cubicBezTo>
                  <a:cubicBezTo>
                    <a:pt x="450" y="1014"/>
                    <a:pt x="409" y="1040"/>
                    <a:pt x="345" y="1040"/>
                  </a:cubicBezTo>
                  <a:close/>
                  <a:moveTo>
                    <a:pt x="516" y="940"/>
                  </a:moveTo>
                  <a:cubicBezTo>
                    <a:pt x="516" y="942"/>
                    <a:pt x="516" y="951"/>
                    <a:pt x="506" y="951"/>
                  </a:cubicBezTo>
                  <a:cubicBezTo>
                    <a:pt x="184" y="951"/>
                    <a:pt x="184" y="951"/>
                    <a:pt x="184" y="951"/>
                  </a:cubicBezTo>
                  <a:cubicBezTo>
                    <a:pt x="182" y="951"/>
                    <a:pt x="173" y="950"/>
                    <a:pt x="173" y="940"/>
                  </a:cubicBezTo>
                  <a:cubicBezTo>
                    <a:pt x="173" y="918"/>
                    <a:pt x="173" y="918"/>
                    <a:pt x="173" y="918"/>
                  </a:cubicBezTo>
                  <a:cubicBezTo>
                    <a:pt x="173" y="917"/>
                    <a:pt x="174" y="908"/>
                    <a:pt x="184" y="908"/>
                  </a:cubicBezTo>
                  <a:cubicBezTo>
                    <a:pt x="506" y="908"/>
                    <a:pt x="506" y="908"/>
                    <a:pt x="506" y="908"/>
                  </a:cubicBezTo>
                  <a:cubicBezTo>
                    <a:pt x="508" y="908"/>
                    <a:pt x="516" y="908"/>
                    <a:pt x="516" y="918"/>
                  </a:cubicBezTo>
                  <a:lnTo>
                    <a:pt x="516" y="94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39" name="Rectangle 16"/>
            <p:cNvSpPr>
              <a:spLocks noChangeArrowheads="1"/>
            </p:cNvSpPr>
            <p:nvPr userDrawn="1"/>
          </p:nvSpPr>
          <p:spPr bwMode="gray">
            <a:xfrm>
              <a:off x="9882188" y="5368925"/>
              <a:ext cx="161925" cy="254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40" name="Rectangle 17"/>
            <p:cNvSpPr>
              <a:spLocks noChangeArrowheads="1"/>
            </p:cNvSpPr>
            <p:nvPr userDrawn="1"/>
          </p:nvSpPr>
          <p:spPr bwMode="gray">
            <a:xfrm>
              <a:off x="9950451" y="5494338"/>
              <a:ext cx="25400" cy="33338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40" name="Rectangle 18"/>
            <p:cNvSpPr>
              <a:spLocks noChangeArrowheads="1"/>
            </p:cNvSpPr>
            <p:nvPr userDrawn="1"/>
          </p:nvSpPr>
          <p:spPr bwMode="gray">
            <a:xfrm>
              <a:off x="9950451" y="5561013"/>
              <a:ext cx="25400" cy="33338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41" name="Rectangle 19"/>
            <p:cNvSpPr>
              <a:spLocks noChangeArrowheads="1"/>
            </p:cNvSpPr>
            <p:nvPr userDrawn="1"/>
          </p:nvSpPr>
          <p:spPr bwMode="gray">
            <a:xfrm>
              <a:off x="9950451" y="5426075"/>
              <a:ext cx="25400" cy="34925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42" name="Rectangle 20"/>
            <p:cNvSpPr>
              <a:spLocks noChangeArrowheads="1"/>
            </p:cNvSpPr>
            <p:nvPr userDrawn="1"/>
          </p:nvSpPr>
          <p:spPr bwMode="gray">
            <a:xfrm>
              <a:off x="9950451" y="5627688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43" name="Rectangle 21"/>
            <p:cNvSpPr>
              <a:spLocks noChangeArrowheads="1"/>
            </p:cNvSpPr>
            <p:nvPr userDrawn="1"/>
          </p:nvSpPr>
          <p:spPr bwMode="gray">
            <a:xfrm>
              <a:off x="9950451" y="5761038"/>
              <a:ext cx="25400" cy="33338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44" name="Rectangle 22"/>
            <p:cNvSpPr>
              <a:spLocks noChangeArrowheads="1"/>
            </p:cNvSpPr>
            <p:nvPr userDrawn="1"/>
          </p:nvSpPr>
          <p:spPr bwMode="gray">
            <a:xfrm>
              <a:off x="9950451" y="5694363"/>
              <a:ext cx="25400" cy="33338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45" name="Rectangle 23"/>
            <p:cNvSpPr>
              <a:spLocks noChangeArrowheads="1"/>
            </p:cNvSpPr>
            <p:nvPr userDrawn="1"/>
          </p:nvSpPr>
          <p:spPr bwMode="gray">
            <a:xfrm>
              <a:off x="9882188" y="5827713"/>
              <a:ext cx="161925" cy="23813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46" name="Rectangle 24"/>
            <p:cNvSpPr>
              <a:spLocks noChangeArrowheads="1"/>
            </p:cNvSpPr>
            <p:nvPr userDrawn="1"/>
          </p:nvSpPr>
          <p:spPr bwMode="gray">
            <a:xfrm>
              <a:off x="8451851" y="4108450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47" name="Rectangle 25"/>
            <p:cNvSpPr>
              <a:spLocks noChangeArrowheads="1"/>
            </p:cNvSpPr>
            <p:nvPr userDrawn="1"/>
          </p:nvSpPr>
          <p:spPr bwMode="gray">
            <a:xfrm>
              <a:off x="8451851" y="4818063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48" name="Rectangle 26"/>
            <p:cNvSpPr>
              <a:spLocks noChangeArrowheads="1"/>
            </p:cNvSpPr>
            <p:nvPr userDrawn="1"/>
          </p:nvSpPr>
          <p:spPr bwMode="gray">
            <a:xfrm>
              <a:off x="8451851" y="4624388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49" name="Rectangle 27"/>
            <p:cNvSpPr>
              <a:spLocks noChangeArrowheads="1"/>
            </p:cNvSpPr>
            <p:nvPr userDrawn="1"/>
          </p:nvSpPr>
          <p:spPr bwMode="gray">
            <a:xfrm>
              <a:off x="8451851" y="4752975"/>
              <a:ext cx="25400" cy="33338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50" name="Rectangle 28"/>
            <p:cNvSpPr>
              <a:spLocks noChangeArrowheads="1"/>
            </p:cNvSpPr>
            <p:nvPr userDrawn="1"/>
          </p:nvSpPr>
          <p:spPr bwMode="gray">
            <a:xfrm>
              <a:off x="8451851" y="4687888"/>
              <a:ext cx="25400" cy="33338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51" name="Rectangle 29"/>
            <p:cNvSpPr>
              <a:spLocks noChangeArrowheads="1"/>
            </p:cNvSpPr>
            <p:nvPr userDrawn="1"/>
          </p:nvSpPr>
          <p:spPr bwMode="gray">
            <a:xfrm>
              <a:off x="8451851" y="4560888"/>
              <a:ext cx="25400" cy="30163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52" name="Rectangle 30"/>
            <p:cNvSpPr>
              <a:spLocks noChangeArrowheads="1"/>
            </p:cNvSpPr>
            <p:nvPr userDrawn="1"/>
          </p:nvSpPr>
          <p:spPr bwMode="gray">
            <a:xfrm>
              <a:off x="8451851" y="4302125"/>
              <a:ext cx="25400" cy="33338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53" name="Rectangle 31"/>
            <p:cNvSpPr>
              <a:spLocks noChangeArrowheads="1"/>
            </p:cNvSpPr>
            <p:nvPr userDrawn="1"/>
          </p:nvSpPr>
          <p:spPr bwMode="gray">
            <a:xfrm>
              <a:off x="8451851" y="4173538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54" name="Rectangle 32"/>
            <p:cNvSpPr>
              <a:spLocks noChangeArrowheads="1"/>
            </p:cNvSpPr>
            <p:nvPr userDrawn="1"/>
          </p:nvSpPr>
          <p:spPr bwMode="gray">
            <a:xfrm>
              <a:off x="8451851" y="4495800"/>
              <a:ext cx="25400" cy="33338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55" name="Rectangle 33"/>
            <p:cNvSpPr>
              <a:spLocks noChangeArrowheads="1"/>
            </p:cNvSpPr>
            <p:nvPr userDrawn="1"/>
          </p:nvSpPr>
          <p:spPr bwMode="gray">
            <a:xfrm>
              <a:off x="8451851" y="4238625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56" name="Rectangle 34"/>
            <p:cNvSpPr>
              <a:spLocks noChangeArrowheads="1"/>
            </p:cNvSpPr>
            <p:nvPr userDrawn="1"/>
          </p:nvSpPr>
          <p:spPr bwMode="gray">
            <a:xfrm>
              <a:off x="8451851" y="4367213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57" name="Rectangle 35"/>
            <p:cNvSpPr>
              <a:spLocks noChangeArrowheads="1"/>
            </p:cNvSpPr>
            <p:nvPr userDrawn="1"/>
          </p:nvSpPr>
          <p:spPr bwMode="gray">
            <a:xfrm>
              <a:off x="8451851" y="4883150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58" name="Rectangle 36"/>
            <p:cNvSpPr>
              <a:spLocks noChangeArrowheads="1"/>
            </p:cNvSpPr>
            <p:nvPr userDrawn="1"/>
          </p:nvSpPr>
          <p:spPr bwMode="gray">
            <a:xfrm>
              <a:off x="8451851" y="4432300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59" name="Rectangle 37"/>
            <p:cNvSpPr>
              <a:spLocks noChangeArrowheads="1"/>
            </p:cNvSpPr>
            <p:nvPr userDrawn="1"/>
          </p:nvSpPr>
          <p:spPr bwMode="gray">
            <a:xfrm>
              <a:off x="8451851" y="5464175"/>
              <a:ext cx="25400" cy="33338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60" name="Rectangle 38"/>
            <p:cNvSpPr>
              <a:spLocks noChangeArrowheads="1"/>
            </p:cNvSpPr>
            <p:nvPr userDrawn="1"/>
          </p:nvSpPr>
          <p:spPr bwMode="gray">
            <a:xfrm>
              <a:off x="8451851" y="5399088"/>
              <a:ext cx="25400" cy="33338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61" name="Rectangle 39"/>
            <p:cNvSpPr>
              <a:spLocks noChangeArrowheads="1"/>
            </p:cNvSpPr>
            <p:nvPr userDrawn="1"/>
          </p:nvSpPr>
          <p:spPr bwMode="gray">
            <a:xfrm>
              <a:off x="8451851" y="5529263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62" name="Rectangle 40"/>
            <p:cNvSpPr>
              <a:spLocks noChangeArrowheads="1"/>
            </p:cNvSpPr>
            <p:nvPr userDrawn="1"/>
          </p:nvSpPr>
          <p:spPr bwMode="gray">
            <a:xfrm>
              <a:off x="8451851" y="5594350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63" name="Rectangle 41"/>
            <p:cNvSpPr>
              <a:spLocks noChangeArrowheads="1"/>
            </p:cNvSpPr>
            <p:nvPr userDrawn="1"/>
          </p:nvSpPr>
          <p:spPr bwMode="gray">
            <a:xfrm>
              <a:off x="8451851" y="4946650"/>
              <a:ext cx="25400" cy="33338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64" name="Rectangle 42"/>
            <p:cNvSpPr>
              <a:spLocks noChangeArrowheads="1"/>
            </p:cNvSpPr>
            <p:nvPr userDrawn="1"/>
          </p:nvSpPr>
          <p:spPr bwMode="gray">
            <a:xfrm>
              <a:off x="8451851" y="5335588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65" name="Rectangle 43"/>
            <p:cNvSpPr>
              <a:spLocks noChangeArrowheads="1"/>
            </p:cNvSpPr>
            <p:nvPr userDrawn="1"/>
          </p:nvSpPr>
          <p:spPr bwMode="gray">
            <a:xfrm>
              <a:off x="8451851" y="5657850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66" name="Rectangle 44"/>
            <p:cNvSpPr>
              <a:spLocks noChangeArrowheads="1"/>
            </p:cNvSpPr>
            <p:nvPr userDrawn="1"/>
          </p:nvSpPr>
          <p:spPr bwMode="gray">
            <a:xfrm>
              <a:off x="8451851" y="5270500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67" name="Rectangle 45"/>
            <p:cNvSpPr>
              <a:spLocks noChangeArrowheads="1"/>
            </p:cNvSpPr>
            <p:nvPr userDrawn="1"/>
          </p:nvSpPr>
          <p:spPr bwMode="gray">
            <a:xfrm>
              <a:off x="8451851" y="5076825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68" name="Rectangle 46"/>
            <p:cNvSpPr>
              <a:spLocks noChangeArrowheads="1"/>
            </p:cNvSpPr>
            <p:nvPr userDrawn="1"/>
          </p:nvSpPr>
          <p:spPr bwMode="gray">
            <a:xfrm>
              <a:off x="8451851" y="5011738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69" name="Rectangle 47"/>
            <p:cNvSpPr>
              <a:spLocks noChangeArrowheads="1"/>
            </p:cNvSpPr>
            <p:nvPr userDrawn="1"/>
          </p:nvSpPr>
          <p:spPr bwMode="gray">
            <a:xfrm>
              <a:off x="8451851" y="5141913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70" name="Rectangle 48"/>
            <p:cNvSpPr>
              <a:spLocks noChangeArrowheads="1"/>
            </p:cNvSpPr>
            <p:nvPr userDrawn="1"/>
          </p:nvSpPr>
          <p:spPr bwMode="gray">
            <a:xfrm>
              <a:off x="8451851" y="5205413"/>
              <a:ext cx="25400" cy="33338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71" name="Rectangle 49"/>
            <p:cNvSpPr>
              <a:spLocks noChangeArrowheads="1"/>
            </p:cNvSpPr>
            <p:nvPr userDrawn="1"/>
          </p:nvSpPr>
          <p:spPr bwMode="gray">
            <a:xfrm>
              <a:off x="8383588" y="5721350"/>
              <a:ext cx="161925" cy="254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96" name="Rectangle 50"/>
            <p:cNvSpPr>
              <a:spLocks noChangeArrowheads="1"/>
            </p:cNvSpPr>
            <p:nvPr userDrawn="1"/>
          </p:nvSpPr>
          <p:spPr bwMode="gray">
            <a:xfrm>
              <a:off x="8383588" y="4051300"/>
              <a:ext cx="161925" cy="254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97" name="Rectangle 51"/>
            <p:cNvSpPr>
              <a:spLocks noChangeArrowheads="1"/>
            </p:cNvSpPr>
            <p:nvPr userDrawn="1"/>
          </p:nvSpPr>
          <p:spPr bwMode="gray">
            <a:xfrm>
              <a:off x="9818688" y="4667250"/>
              <a:ext cx="34925" cy="254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98" name="Rectangle 52"/>
            <p:cNvSpPr>
              <a:spLocks noChangeArrowheads="1"/>
            </p:cNvSpPr>
            <p:nvPr userDrawn="1"/>
          </p:nvSpPr>
          <p:spPr bwMode="gray">
            <a:xfrm>
              <a:off x="9885363" y="4667250"/>
              <a:ext cx="34925" cy="254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99" name="Rectangle 53"/>
            <p:cNvSpPr>
              <a:spLocks noChangeArrowheads="1"/>
            </p:cNvSpPr>
            <p:nvPr userDrawn="1"/>
          </p:nvSpPr>
          <p:spPr bwMode="gray">
            <a:xfrm>
              <a:off x="9752013" y="4667250"/>
              <a:ext cx="34925" cy="254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00" name="Rectangle 54"/>
            <p:cNvSpPr>
              <a:spLocks noChangeArrowheads="1"/>
            </p:cNvSpPr>
            <p:nvPr userDrawn="1"/>
          </p:nvSpPr>
          <p:spPr bwMode="gray">
            <a:xfrm>
              <a:off x="9551988" y="4667250"/>
              <a:ext cx="31750" cy="254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01" name="Rectangle 55"/>
            <p:cNvSpPr>
              <a:spLocks noChangeArrowheads="1"/>
            </p:cNvSpPr>
            <p:nvPr userDrawn="1"/>
          </p:nvSpPr>
          <p:spPr bwMode="gray">
            <a:xfrm>
              <a:off x="9685338" y="4667250"/>
              <a:ext cx="34925" cy="254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02" name="Rectangle 56"/>
            <p:cNvSpPr>
              <a:spLocks noChangeArrowheads="1"/>
            </p:cNvSpPr>
            <p:nvPr userDrawn="1"/>
          </p:nvSpPr>
          <p:spPr bwMode="gray">
            <a:xfrm>
              <a:off x="9618663" y="4667250"/>
              <a:ext cx="33338" cy="254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03" name="Rectangle 57"/>
            <p:cNvSpPr>
              <a:spLocks noChangeArrowheads="1"/>
            </p:cNvSpPr>
            <p:nvPr userDrawn="1"/>
          </p:nvSpPr>
          <p:spPr bwMode="gray">
            <a:xfrm>
              <a:off x="10288588" y="4667250"/>
              <a:ext cx="34925" cy="254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04" name="Rectangle 58"/>
            <p:cNvSpPr>
              <a:spLocks noChangeArrowheads="1"/>
            </p:cNvSpPr>
            <p:nvPr userDrawn="1"/>
          </p:nvSpPr>
          <p:spPr bwMode="gray">
            <a:xfrm>
              <a:off x="10356851" y="4667250"/>
              <a:ext cx="33338" cy="254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05" name="Rectangle 59"/>
            <p:cNvSpPr>
              <a:spLocks noChangeArrowheads="1"/>
            </p:cNvSpPr>
            <p:nvPr userDrawn="1"/>
          </p:nvSpPr>
          <p:spPr bwMode="gray">
            <a:xfrm>
              <a:off x="10021888" y="4667250"/>
              <a:ext cx="31750" cy="254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06" name="Rectangle 60"/>
            <p:cNvSpPr>
              <a:spLocks noChangeArrowheads="1"/>
            </p:cNvSpPr>
            <p:nvPr userDrawn="1"/>
          </p:nvSpPr>
          <p:spPr bwMode="gray">
            <a:xfrm>
              <a:off x="10221913" y="4667250"/>
              <a:ext cx="34925" cy="254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07" name="Rectangle 61"/>
            <p:cNvSpPr>
              <a:spLocks noChangeArrowheads="1"/>
            </p:cNvSpPr>
            <p:nvPr userDrawn="1"/>
          </p:nvSpPr>
          <p:spPr bwMode="gray">
            <a:xfrm>
              <a:off x="10155238" y="4667250"/>
              <a:ext cx="33338" cy="254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08" name="Rectangle 62"/>
            <p:cNvSpPr>
              <a:spLocks noChangeArrowheads="1"/>
            </p:cNvSpPr>
            <p:nvPr userDrawn="1"/>
          </p:nvSpPr>
          <p:spPr bwMode="gray">
            <a:xfrm>
              <a:off x="10088563" y="4667250"/>
              <a:ext cx="33338" cy="254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09" name="Rectangle 63"/>
            <p:cNvSpPr>
              <a:spLocks noChangeArrowheads="1"/>
            </p:cNvSpPr>
            <p:nvPr userDrawn="1"/>
          </p:nvSpPr>
          <p:spPr bwMode="gray">
            <a:xfrm>
              <a:off x="9491663" y="4597400"/>
              <a:ext cx="25400" cy="163513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10" name="Rectangle 64"/>
            <p:cNvSpPr>
              <a:spLocks noChangeArrowheads="1"/>
            </p:cNvSpPr>
            <p:nvPr userDrawn="1"/>
          </p:nvSpPr>
          <p:spPr bwMode="gray">
            <a:xfrm>
              <a:off x="10423526" y="4597400"/>
              <a:ext cx="25400" cy="163513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11" name="Freeform 65"/>
            <p:cNvSpPr>
              <a:spLocks/>
            </p:cNvSpPr>
            <p:nvPr userDrawn="1"/>
          </p:nvSpPr>
          <p:spPr bwMode="gray">
            <a:xfrm>
              <a:off x="9024938" y="4117975"/>
              <a:ext cx="474663" cy="471488"/>
            </a:xfrm>
            <a:custGeom>
              <a:avLst/>
              <a:gdLst>
                <a:gd name="T0" fmla="*/ 249 w 263"/>
                <a:gd name="T1" fmla="*/ 14 h 263"/>
                <a:gd name="T2" fmla="*/ 256 w 263"/>
                <a:gd name="T3" fmla="*/ 14 h 263"/>
                <a:gd name="T4" fmla="*/ 263 w 263"/>
                <a:gd name="T5" fmla="*/ 8 h 263"/>
                <a:gd name="T6" fmla="*/ 256 w 263"/>
                <a:gd name="T7" fmla="*/ 0 h 263"/>
                <a:gd name="T8" fmla="*/ 249 w 263"/>
                <a:gd name="T9" fmla="*/ 0 h 263"/>
                <a:gd name="T10" fmla="*/ 0 w 263"/>
                <a:gd name="T11" fmla="*/ 250 h 263"/>
                <a:gd name="T12" fmla="*/ 0 w 263"/>
                <a:gd name="T13" fmla="*/ 256 h 263"/>
                <a:gd name="T14" fmla="*/ 7 w 263"/>
                <a:gd name="T15" fmla="*/ 263 h 263"/>
                <a:gd name="T16" fmla="*/ 7 w 263"/>
                <a:gd name="T17" fmla="*/ 263 h 263"/>
                <a:gd name="T18" fmla="*/ 14 w 263"/>
                <a:gd name="T19" fmla="*/ 255 h 263"/>
                <a:gd name="T20" fmla="*/ 14 w 263"/>
                <a:gd name="T21" fmla="*/ 250 h 263"/>
                <a:gd name="T22" fmla="*/ 249 w 263"/>
                <a:gd name="T23" fmla="*/ 14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3" h="263">
                  <a:moveTo>
                    <a:pt x="249" y="14"/>
                  </a:moveTo>
                  <a:cubicBezTo>
                    <a:pt x="252" y="14"/>
                    <a:pt x="254" y="14"/>
                    <a:pt x="256" y="14"/>
                  </a:cubicBezTo>
                  <a:cubicBezTo>
                    <a:pt x="260" y="14"/>
                    <a:pt x="263" y="11"/>
                    <a:pt x="263" y="8"/>
                  </a:cubicBezTo>
                  <a:cubicBezTo>
                    <a:pt x="263" y="4"/>
                    <a:pt x="260" y="1"/>
                    <a:pt x="256" y="0"/>
                  </a:cubicBezTo>
                  <a:cubicBezTo>
                    <a:pt x="254" y="0"/>
                    <a:pt x="252" y="0"/>
                    <a:pt x="249" y="0"/>
                  </a:cubicBezTo>
                  <a:cubicBezTo>
                    <a:pt x="112" y="0"/>
                    <a:pt x="0" y="112"/>
                    <a:pt x="0" y="250"/>
                  </a:cubicBezTo>
                  <a:cubicBezTo>
                    <a:pt x="0" y="252"/>
                    <a:pt x="0" y="254"/>
                    <a:pt x="0" y="256"/>
                  </a:cubicBezTo>
                  <a:cubicBezTo>
                    <a:pt x="0" y="260"/>
                    <a:pt x="3" y="263"/>
                    <a:pt x="7" y="263"/>
                  </a:cubicBezTo>
                  <a:cubicBezTo>
                    <a:pt x="7" y="263"/>
                    <a:pt x="7" y="263"/>
                    <a:pt x="7" y="263"/>
                  </a:cubicBezTo>
                  <a:cubicBezTo>
                    <a:pt x="11" y="263"/>
                    <a:pt x="14" y="259"/>
                    <a:pt x="14" y="255"/>
                  </a:cubicBezTo>
                  <a:cubicBezTo>
                    <a:pt x="14" y="254"/>
                    <a:pt x="14" y="252"/>
                    <a:pt x="14" y="250"/>
                  </a:cubicBezTo>
                  <a:cubicBezTo>
                    <a:pt x="14" y="120"/>
                    <a:pt x="119" y="14"/>
                    <a:pt x="249" y="14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12" name="Freeform 66"/>
            <p:cNvSpPr>
              <a:spLocks/>
            </p:cNvSpPr>
            <p:nvPr userDrawn="1"/>
          </p:nvSpPr>
          <p:spPr bwMode="gray">
            <a:xfrm>
              <a:off x="8502651" y="5741988"/>
              <a:ext cx="112713" cy="114300"/>
            </a:xfrm>
            <a:custGeom>
              <a:avLst/>
              <a:gdLst>
                <a:gd name="T0" fmla="*/ 53 w 62"/>
                <a:gd name="T1" fmla="*/ 47 h 63"/>
                <a:gd name="T2" fmla="*/ 15 w 62"/>
                <a:gd name="T3" fmla="*/ 54 h 63"/>
                <a:gd name="T4" fmla="*/ 8 w 62"/>
                <a:gd name="T5" fmla="*/ 16 h 63"/>
                <a:gd name="T6" fmla="*/ 46 w 62"/>
                <a:gd name="T7" fmla="*/ 9 h 63"/>
                <a:gd name="T8" fmla="*/ 53 w 62"/>
                <a:gd name="T9" fmla="*/ 47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63">
                  <a:moveTo>
                    <a:pt x="53" y="47"/>
                  </a:moveTo>
                  <a:cubicBezTo>
                    <a:pt x="45" y="60"/>
                    <a:pt x="28" y="63"/>
                    <a:pt x="15" y="54"/>
                  </a:cubicBezTo>
                  <a:cubicBezTo>
                    <a:pt x="3" y="46"/>
                    <a:pt x="0" y="29"/>
                    <a:pt x="8" y="16"/>
                  </a:cubicBezTo>
                  <a:cubicBezTo>
                    <a:pt x="17" y="4"/>
                    <a:pt x="34" y="0"/>
                    <a:pt x="46" y="9"/>
                  </a:cubicBezTo>
                  <a:cubicBezTo>
                    <a:pt x="59" y="18"/>
                    <a:pt x="62" y="35"/>
                    <a:pt x="53" y="47"/>
                  </a:cubicBezTo>
                  <a:close/>
                </a:path>
              </a:pathLst>
            </a:custGeom>
            <a:solidFill>
              <a:srgbClr val="7A5E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13" name="Freeform 67"/>
            <p:cNvSpPr>
              <a:spLocks/>
            </p:cNvSpPr>
            <p:nvPr userDrawn="1"/>
          </p:nvSpPr>
          <p:spPr bwMode="gray">
            <a:xfrm>
              <a:off x="8559801" y="5329238"/>
              <a:ext cx="855663" cy="849313"/>
            </a:xfrm>
            <a:custGeom>
              <a:avLst/>
              <a:gdLst>
                <a:gd name="T0" fmla="*/ 57 w 473"/>
                <a:gd name="T1" fmla="*/ 132 h 473"/>
                <a:gd name="T2" fmla="*/ 133 w 473"/>
                <a:gd name="T3" fmla="*/ 415 h 473"/>
                <a:gd name="T4" fmla="*/ 416 w 473"/>
                <a:gd name="T5" fmla="*/ 340 h 473"/>
                <a:gd name="T6" fmla="*/ 340 w 473"/>
                <a:gd name="T7" fmla="*/ 57 h 473"/>
                <a:gd name="T8" fmla="*/ 57 w 473"/>
                <a:gd name="T9" fmla="*/ 132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3" h="473">
                  <a:moveTo>
                    <a:pt x="57" y="132"/>
                  </a:moveTo>
                  <a:cubicBezTo>
                    <a:pt x="0" y="231"/>
                    <a:pt x="34" y="358"/>
                    <a:pt x="133" y="415"/>
                  </a:cubicBezTo>
                  <a:cubicBezTo>
                    <a:pt x="232" y="473"/>
                    <a:pt x="358" y="439"/>
                    <a:pt x="416" y="340"/>
                  </a:cubicBezTo>
                  <a:cubicBezTo>
                    <a:pt x="473" y="241"/>
                    <a:pt x="439" y="114"/>
                    <a:pt x="340" y="57"/>
                  </a:cubicBezTo>
                  <a:cubicBezTo>
                    <a:pt x="241" y="0"/>
                    <a:pt x="115" y="33"/>
                    <a:pt x="57" y="132"/>
                  </a:cubicBezTo>
                </a:path>
              </a:pathLst>
            </a:cu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14" name="Freeform 68"/>
            <p:cNvSpPr>
              <a:spLocks/>
            </p:cNvSpPr>
            <p:nvPr userDrawn="1"/>
          </p:nvSpPr>
          <p:spPr bwMode="gray">
            <a:xfrm>
              <a:off x="8637588" y="5407025"/>
              <a:ext cx="700088" cy="695325"/>
            </a:xfrm>
            <a:custGeom>
              <a:avLst/>
              <a:gdLst>
                <a:gd name="T0" fmla="*/ 47 w 387"/>
                <a:gd name="T1" fmla="*/ 108 h 387"/>
                <a:gd name="T2" fmla="*/ 109 w 387"/>
                <a:gd name="T3" fmla="*/ 340 h 387"/>
                <a:gd name="T4" fmla="*/ 340 w 387"/>
                <a:gd name="T5" fmla="*/ 278 h 387"/>
                <a:gd name="T6" fmla="*/ 279 w 387"/>
                <a:gd name="T7" fmla="*/ 47 h 387"/>
                <a:gd name="T8" fmla="*/ 47 w 387"/>
                <a:gd name="T9" fmla="*/ 108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7" h="387">
                  <a:moveTo>
                    <a:pt x="47" y="108"/>
                  </a:moveTo>
                  <a:cubicBezTo>
                    <a:pt x="0" y="189"/>
                    <a:pt x="28" y="293"/>
                    <a:pt x="109" y="340"/>
                  </a:cubicBezTo>
                  <a:cubicBezTo>
                    <a:pt x="190" y="387"/>
                    <a:pt x="293" y="359"/>
                    <a:pt x="340" y="278"/>
                  </a:cubicBezTo>
                  <a:cubicBezTo>
                    <a:pt x="387" y="197"/>
                    <a:pt x="359" y="94"/>
                    <a:pt x="279" y="47"/>
                  </a:cubicBezTo>
                  <a:cubicBezTo>
                    <a:pt x="198" y="0"/>
                    <a:pt x="94" y="27"/>
                    <a:pt x="47" y="108"/>
                  </a:cubicBezTo>
                </a:path>
              </a:pathLst>
            </a:custGeom>
            <a:solidFill>
              <a:srgbClr val="40CD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15" name="Freeform 69"/>
            <p:cNvSpPr>
              <a:spLocks/>
            </p:cNvSpPr>
            <p:nvPr userDrawn="1"/>
          </p:nvSpPr>
          <p:spPr bwMode="gray">
            <a:xfrm>
              <a:off x="10661651" y="5519738"/>
              <a:ext cx="396875" cy="409575"/>
            </a:xfrm>
            <a:custGeom>
              <a:avLst/>
              <a:gdLst>
                <a:gd name="T0" fmla="*/ 155 w 219"/>
                <a:gd name="T1" fmla="*/ 228 h 228"/>
                <a:gd name="T2" fmla="*/ 55 w 219"/>
                <a:gd name="T3" fmla="*/ 106 h 228"/>
                <a:gd name="T4" fmla="*/ 73 w 219"/>
                <a:gd name="T5" fmla="*/ 0 h 228"/>
                <a:gd name="T6" fmla="*/ 219 w 219"/>
                <a:gd name="T7" fmla="*/ 186 h 228"/>
                <a:gd name="T8" fmla="*/ 155 w 219"/>
                <a:gd name="T9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9" h="228">
                  <a:moveTo>
                    <a:pt x="155" y="228"/>
                  </a:moveTo>
                  <a:cubicBezTo>
                    <a:pt x="125" y="201"/>
                    <a:pt x="78" y="169"/>
                    <a:pt x="55" y="106"/>
                  </a:cubicBezTo>
                  <a:cubicBezTo>
                    <a:pt x="32" y="43"/>
                    <a:pt x="0" y="27"/>
                    <a:pt x="73" y="0"/>
                  </a:cubicBezTo>
                  <a:cubicBezTo>
                    <a:pt x="149" y="80"/>
                    <a:pt x="187" y="136"/>
                    <a:pt x="219" y="186"/>
                  </a:cubicBezTo>
                  <a:cubicBezTo>
                    <a:pt x="203" y="204"/>
                    <a:pt x="181" y="219"/>
                    <a:pt x="155" y="228"/>
                  </a:cubicBezTo>
                  <a:close/>
                </a:path>
              </a:pathLst>
            </a:custGeom>
            <a:solidFill>
              <a:srgbClr val="7043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16" name="Freeform 70"/>
            <p:cNvSpPr>
              <a:spLocks/>
            </p:cNvSpPr>
            <p:nvPr userDrawn="1"/>
          </p:nvSpPr>
          <p:spPr bwMode="gray">
            <a:xfrm>
              <a:off x="10661651" y="5519738"/>
              <a:ext cx="396875" cy="409575"/>
            </a:xfrm>
            <a:custGeom>
              <a:avLst/>
              <a:gdLst>
                <a:gd name="T0" fmla="*/ 155 w 219"/>
                <a:gd name="T1" fmla="*/ 228 h 228"/>
                <a:gd name="T2" fmla="*/ 55 w 219"/>
                <a:gd name="T3" fmla="*/ 106 h 228"/>
                <a:gd name="T4" fmla="*/ 73 w 219"/>
                <a:gd name="T5" fmla="*/ 0 h 228"/>
                <a:gd name="T6" fmla="*/ 219 w 219"/>
                <a:gd name="T7" fmla="*/ 186 h 228"/>
                <a:gd name="T8" fmla="*/ 155 w 219"/>
                <a:gd name="T9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9" h="228">
                  <a:moveTo>
                    <a:pt x="155" y="228"/>
                  </a:moveTo>
                  <a:cubicBezTo>
                    <a:pt x="125" y="201"/>
                    <a:pt x="78" y="169"/>
                    <a:pt x="55" y="106"/>
                  </a:cubicBezTo>
                  <a:cubicBezTo>
                    <a:pt x="32" y="43"/>
                    <a:pt x="0" y="27"/>
                    <a:pt x="73" y="0"/>
                  </a:cubicBezTo>
                  <a:cubicBezTo>
                    <a:pt x="149" y="80"/>
                    <a:pt x="187" y="136"/>
                    <a:pt x="219" y="186"/>
                  </a:cubicBezTo>
                  <a:cubicBezTo>
                    <a:pt x="203" y="204"/>
                    <a:pt x="181" y="219"/>
                    <a:pt x="155" y="228"/>
                  </a:cubicBezTo>
                  <a:close/>
                </a:path>
              </a:pathLst>
            </a:custGeom>
            <a:solidFill>
              <a:srgbClr val="301D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17" name="Freeform 71"/>
            <p:cNvSpPr>
              <a:spLocks/>
            </p:cNvSpPr>
            <p:nvPr userDrawn="1"/>
          </p:nvSpPr>
          <p:spPr bwMode="gray">
            <a:xfrm>
              <a:off x="10391776" y="5581650"/>
              <a:ext cx="106363" cy="104775"/>
            </a:xfrm>
            <a:custGeom>
              <a:avLst/>
              <a:gdLst>
                <a:gd name="T0" fmla="*/ 4 w 59"/>
                <a:gd name="T1" fmla="*/ 37 h 59"/>
                <a:gd name="T2" fmla="*/ 37 w 59"/>
                <a:gd name="T3" fmla="*/ 55 h 59"/>
                <a:gd name="T4" fmla="*/ 55 w 59"/>
                <a:gd name="T5" fmla="*/ 23 h 59"/>
                <a:gd name="T6" fmla="*/ 23 w 59"/>
                <a:gd name="T7" fmla="*/ 4 h 59"/>
                <a:gd name="T8" fmla="*/ 4 w 59"/>
                <a:gd name="T9" fmla="*/ 37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59">
                  <a:moveTo>
                    <a:pt x="4" y="37"/>
                  </a:moveTo>
                  <a:cubicBezTo>
                    <a:pt x="8" y="51"/>
                    <a:pt x="23" y="59"/>
                    <a:pt x="37" y="55"/>
                  </a:cubicBezTo>
                  <a:cubicBezTo>
                    <a:pt x="51" y="51"/>
                    <a:pt x="59" y="37"/>
                    <a:pt x="55" y="23"/>
                  </a:cubicBezTo>
                  <a:cubicBezTo>
                    <a:pt x="52" y="8"/>
                    <a:pt x="37" y="0"/>
                    <a:pt x="23" y="4"/>
                  </a:cubicBezTo>
                  <a:cubicBezTo>
                    <a:pt x="9" y="8"/>
                    <a:pt x="0" y="23"/>
                    <a:pt x="4" y="37"/>
                  </a:cubicBezTo>
                  <a:close/>
                </a:path>
              </a:pathLst>
            </a:custGeom>
            <a:solidFill>
              <a:srgbClr val="613D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18" name="Freeform 72"/>
            <p:cNvSpPr>
              <a:spLocks/>
            </p:cNvSpPr>
            <p:nvPr userDrawn="1"/>
          </p:nvSpPr>
          <p:spPr bwMode="gray">
            <a:xfrm>
              <a:off x="10474326" y="5751513"/>
              <a:ext cx="111125" cy="107950"/>
            </a:xfrm>
            <a:custGeom>
              <a:avLst/>
              <a:gdLst>
                <a:gd name="T0" fmla="*/ 7 w 61"/>
                <a:gd name="T1" fmla="*/ 42 h 60"/>
                <a:gd name="T2" fmla="*/ 42 w 61"/>
                <a:gd name="T3" fmla="*/ 54 h 60"/>
                <a:gd name="T4" fmla="*/ 55 w 61"/>
                <a:gd name="T5" fmla="*/ 19 h 60"/>
                <a:gd name="T6" fmla="*/ 19 w 61"/>
                <a:gd name="T7" fmla="*/ 6 h 60"/>
                <a:gd name="T8" fmla="*/ 7 w 61"/>
                <a:gd name="T9" fmla="*/ 4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60">
                  <a:moveTo>
                    <a:pt x="7" y="42"/>
                  </a:moveTo>
                  <a:cubicBezTo>
                    <a:pt x="13" y="55"/>
                    <a:pt x="29" y="60"/>
                    <a:pt x="42" y="54"/>
                  </a:cubicBezTo>
                  <a:cubicBezTo>
                    <a:pt x="55" y="48"/>
                    <a:pt x="61" y="32"/>
                    <a:pt x="55" y="19"/>
                  </a:cubicBezTo>
                  <a:cubicBezTo>
                    <a:pt x="48" y="6"/>
                    <a:pt x="33" y="0"/>
                    <a:pt x="19" y="6"/>
                  </a:cubicBezTo>
                  <a:cubicBezTo>
                    <a:pt x="6" y="13"/>
                    <a:pt x="0" y="28"/>
                    <a:pt x="7" y="42"/>
                  </a:cubicBezTo>
                  <a:close/>
                </a:path>
              </a:pathLst>
            </a:custGeom>
            <a:solidFill>
              <a:srgbClr val="613D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19" name="Freeform 73"/>
            <p:cNvSpPr>
              <a:spLocks/>
            </p:cNvSpPr>
            <p:nvPr userDrawn="1"/>
          </p:nvSpPr>
          <p:spPr bwMode="gray">
            <a:xfrm>
              <a:off x="10537826" y="5837238"/>
              <a:ext cx="109538" cy="109538"/>
            </a:xfrm>
            <a:custGeom>
              <a:avLst/>
              <a:gdLst>
                <a:gd name="T0" fmla="*/ 6 w 61"/>
                <a:gd name="T1" fmla="*/ 42 h 61"/>
                <a:gd name="T2" fmla="*/ 42 w 61"/>
                <a:gd name="T3" fmla="*/ 55 h 61"/>
                <a:gd name="T4" fmla="*/ 54 w 61"/>
                <a:gd name="T5" fmla="*/ 19 h 61"/>
                <a:gd name="T6" fmla="*/ 19 w 61"/>
                <a:gd name="T7" fmla="*/ 7 h 61"/>
                <a:gd name="T8" fmla="*/ 6 w 61"/>
                <a:gd name="T9" fmla="*/ 42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61">
                  <a:moveTo>
                    <a:pt x="6" y="42"/>
                  </a:moveTo>
                  <a:cubicBezTo>
                    <a:pt x="13" y="55"/>
                    <a:pt x="28" y="61"/>
                    <a:pt x="42" y="55"/>
                  </a:cubicBezTo>
                  <a:cubicBezTo>
                    <a:pt x="55" y="48"/>
                    <a:pt x="61" y="33"/>
                    <a:pt x="54" y="19"/>
                  </a:cubicBezTo>
                  <a:cubicBezTo>
                    <a:pt x="48" y="6"/>
                    <a:pt x="32" y="0"/>
                    <a:pt x="19" y="7"/>
                  </a:cubicBezTo>
                  <a:cubicBezTo>
                    <a:pt x="6" y="13"/>
                    <a:pt x="0" y="29"/>
                    <a:pt x="6" y="42"/>
                  </a:cubicBezTo>
                  <a:close/>
                </a:path>
              </a:pathLst>
            </a:custGeom>
            <a:solidFill>
              <a:srgbClr val="613D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20" name="Freeform 74"/>
            <p:cNvSpPr>
              <a:spLocks/>
            </p:cNvSpPr>
            <p:nvPr userDrawn="1"/>
          </p:nvSpPr>
          <p:spPr bwMode="gray">
            <a:xfrm>
              <a:off x="10617201" y="5916613"/>
              <a:ext cx="107950" cy="107950"/>
            </a:xfrm>
            <a:custGeom>
              <a:avLst/>
              <a:gdLst>
                <a:gd name="T0" fmla="*/ 6 w 60"/>
                <a:gd name="T1" fmla="*/ 41 h 60"/>
                <a:gd name="T2" fmla="*/ 41 w 60"/>
                <a:gd name="T3" fmla="*/ 54 h 60"/>
                <a:gd name="T4" fmla="*/ 54 w 60"/>
                <a:gd name="T5" fmla="*/ 19 h 60"/>
                <a:gd name="T6" fmla="*/ 18 w 60"/>
                <a:gd name="T7" fmla="*/ 6 h 60"/>
                <a:gd name="T8" fmla="*/ 6 w 60"/>
                <a:gd name="T9" fmla="*/ 41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60">
                  <a:moveTo>
                    <a:pt x="6" y="41"/>
                  </a:moveTo>
                  <a:cubicBezTo>
                    <a:pt x="12" y="55"/>
                    <a:pt x="28" y="60"/>
                    <a:pt x="41" y="54"/>
                  </a:cubicBezTo>
                  <a:cubicBezTo>
                    <a:pt x="54" y="48"/>
                    <a:pt x="60" y="32"/>
                    <a:pt x="54" y="19"/>
                  </a:cubicBezTo>
                  <a:cubicBezTo>
                    <a:pt x="47" y="5"/>
                    <a:pt x="32" y="0"/>
                    <a:pt x="18" y="6"/>
                  </a:cubicBezTo>
                  <a:cubicBezTo>
                    <a:pt x="5" y="12"/>
                    <a:pt x="0" y="28"/>
                    <a:pt x="6" y="41"/>
                  </a:cubicBezTo>
                  <a:close/>
                </a:path>
              </a:pathLst>
            </a:custGeom>
            <a:solidFill>
              <a:srgbClr val="613D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21" name="Freeform 75"/>
            <p:cNvSpPr>
              <a:spLocks/>
            </p:cNvSpPr>
            <p:nvPr userDrawn="1"/>
          </p:nvSpPr>
          <p:spPr bwMode="gray">
            <a:xfrm>
              <a:off x="9932988" y="4719638"/>
              <a:ext cx="1179513" cy="1587500"/>
            </a:xfrm>
            <a:custGeom>
              <a:avLst/>
              <a:gdLst>
                <a:gd name="T0" fmla="*/ 142 w 743"/>
                <a:gd name="T1" fmla="*/ 0 h 1000"/>
                <a:gd name="T2" fmla="*/ 743 w 743"/>
                <a:gd name="T3" fmla="*/ 907 h 1000"/>
                <a:gd name="T4" fmla="*/ 599 w 743"/>
                <a:gd name="T5" fmla="*/ 1000 h 1000"/>
                <a:gd name="T6" fmla="*/ 0 w 743"/>
                <a:gd name="T7" fmla="*/ 94 h 1000"/>
                <a:gd name="T8" fmla="*/ 142 w 743"/>
                <a:gd name="T9" fmla="*/ 0 h 1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3" h="1000">
                  <a:moveTo>
                    <a:pt x="142" y="0"/>
                  </a:moveTo>
                  <a:lnTo>
                    <a:pt x="743" y="907"/>
                  </a:lnTo>
                  <a:lnTo>
                    <a:pt x="599" y="1000"/>
                  </a:lnTo>
                  <a:lnTo>
                    <a:pt x="0" y="94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D2D2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22" name="Freeform 76"/>
            <p:cNvSpPr>
              <a:spLocks/>
            </p:cNvSpPr>
            <p:nvPr userDrawn="1"/>
          </p:nvSpPr>
          <p:spPr bwMode="gray">
            <a:xfrm>
              <a:off x="10506076" y="5421313"/>
              <a:ext cx="739775" cy="496888"/>
            </a:xfrm>
            <a:custGeom>
              <a:avLst/>
              <a:gdLst>
                <a:gd name="T0" fmla="*/ 23 w 410"/>
                <a:gd name="T1" fmla="*/ 0 h 277"/>
                <a:gd name="T2" fmla="*/ 160 w 410"/>
                <a:gd name="T3" fmla="*/ 20 h 277"/>
                <a:gd name="T4" fmla="*/ 378 w 410"/>
                <a:gd name="T5" fmla="*/ 89 h 277"/>
                <a:gd name="T6" fmla="*/ 332 w 410"/>
                <a:gd name="T7" fmla="*/ 269 h 277"/>
                <a:gd name="T8" fmla="*/ 161 w 410"/>
                <a:gd name="T9" fmla="*/ 101 h 277"/>
                <a:gd name="T10" fmla="*/ 105 w 410"/>
                <a:gd name="T11" fmla="*/ 88 h 277"/>
                <a:gd name="T12" fmla="*/ 23 w 410"/>
                <a:gd name="T13" fmla="*/ 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0" h="277">
                  <a:moveTo>
                    <a:pt x="23" y="0"/>
                  </a:moveTo>
                  <a:cubicBezTo>
                    <a:pt x="101" y="20"/>
                    <a:pt x="160" y="20"/>
                    <a:pt x="160" y="20"/>
                  </a:cubicBezTo>
                  <a:cubicBezTo>
                    <a:pt x="378" y="89"/>
                    <a:pt x="378" y="89"/>
                    <a:pt x="378" y="89"/>
                  </a:cubicBezTo>
                  <a:cubicBezTo>
                    <a:pt x="378" y="89"/>
                    <a:pt x="410" y="277"/>
                    <a:pt x="332" y="269"/>
                  </a:cubicBezTo>
                  <a:cubicBezTo>
                    <a:pt x="254" y="260"/>
                    <a:pt x="161" y="101"/>
                    <a:pt x="161" y="101"/>
                  </a:cubicBezTo>
                  <a:cubicBezTo>
                    <a:pt x="161" y="101"/>
                    <a:pt x="130" y="88"/>
                    <a:pt x="105" y="88"/>
                  </a:cubicBezTo>
                  <a:cubicBezTo>
                    <a:pt x="36" y="96"/>
                    <a:pt x="0" y="30"/>
                    <a:pt x="23" y="0"/>
                  </a:cubicBezTo>
                  <a:close/>
                </a:path>
              </a:pathLst>
            </a:custGeom>
            <a:solidFill>
              <a:srgbClr val="613D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23" name="Freeform 77"/>
            <p:cNvSpPr>
              <a:spLocks/>
            </p:cNvSpPr>
            <p:nvPr userDrawn="1"/>
          </p:nvSpPr>
          <p:spPr bwMode="gray">
            <a:xfrm>
              <a:off x="10795001" y="5457825"/>
              <a:ext cx="825500" cy="633413"/>
            </a:xfrm>
            <a:custGeom>
              <a:avLst/>
              <a:gdLst>
                <a:gd name="T0" fmla="*/ 520 w 520"/>
                <a:gd name="T1" fmla="*/ 160 h 399"/>
                <a:gd name="T2" fmla="*/ 0 w 520"/>
                <a:gd name="T3" fmla="*/ 0 h 399"/>
                <a:gd name="T4" fmla="*/ 186 w 520"/>
                <a:gd name="T5" fmla="*/ 279 h 399"/>
                <a:gd name="T6" fmla="*/ 495 w 520"/>
                <a:gd name="T7" fmla="*/ 399 h 399"/>
                <a:gd name="T8" fmla="*/ 520 w 520"/>
                <a:gd name="T9" fmla="*/ 160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0" h="399">
                  <a:moveTo>
                    <a:pt x="520" y="160"/>
                  </a:moveTo>
                  <a:lnTo>
                    <a:pt x="0" y="0"/>
                  </a:lnTo>
                  <a:lnTo>
                    <a:pt x="186" y="279"/>
                  </a:lnTo>
                  <a:lnTo>
                    <a:pt x="495" y="399"/>
                  </a:lnTo>
                  <a:lnTo>
                    <a:pt x="520" y="160"/>
                  </a:lnTo>
                  <a:close/>
                </a:path>
              </a:pathLst>
            </a:custGeom>
            <a:solidFill>
              <a:srgbClr val="613D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24" name="Freeform 78"/>
            <p:cNvSpPr>
              <a:spLocks/>
            </p:cNvSpPr>
            <p:nvPr userDrawn="1"/>
          </p:nvSpPr>
          <p:spPr bwMode="gray">
            <a:xfrm>
              <a:off x="10795001" y="5457825"/>
              <a:ext cx="825500" cy="633413"/>
            </a:xfrm>
            <a:custGeom>
              <a:avLst/>
              <a:gdLst>
                <a:gd name="T0" fmla="*/ 520 w 520"/>
                <a:gd name="T1" fmla="*/ 160 h 399"/>
                <a:gd name="T2" fmla="*/ 0 w 520"/>
                <a:gd name="T3" fmla="*/ 0 h 399"/>
                <a:gd name="T4" fmla="*/ 186 w 520"/>
                <a:gd name="T5" fmla="*/ 279 h 399"/>
                <a:gd name="T6" fmla="*/ 495 w 520"/>
                <a:gd name="T7" fmla="*/ 399 h 399"/>
                <a:gd name="T8" fmla="*/ 520 w 520"/>
                <a:gd name="T9" fmla="*/ 160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0" h="399">
                  <a:moveTo>
                    <a:pt x="520" y="160"/>
                  </a:moveTo>
                  <a:lnTo>
                    <a:pt x="0" y="0"/>
                  </a:lnTo>
                  <a:lnTo>
                    <a:pt x="186" y="279"/>
                  </a:lnTo>
                  <a:lnTo>
                    <a:pt x="495" y="399"/>
                  </a:lnTo>
                  <a:lnTo>
                    <a:pt x="520" y="16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25" name="Freeform 79"/>
            <p:cNvSpPr>
              <a:spLocks/>
            </p:cNvSpPr>
            <p:nvPr userDrawn="1"/>
          </p:nvSpPr>
          <p:spPr bwMode="gray">
            <a:xfrm>
              <a:off x="11279191" y="5591948"/>
              <a:ext cx="409572" cy="582655"/>
            </a:xfrm>
            <a:custGeom>
              <a:avLst/>
              <a:gdLst>
                <a:gd name="T0" fmla="*/ 232 w 232"/>
                <a:gd name="T1" fmla="*/ 67 h 354"/>
                <a:gd name="T2" fmla="*/ 32 w 232"/>
                <a:gd name="T3" fmla="*/ 0 h 354"/>
                <a:gd name="T4" fmla="*/ 0 w 232"/>
                <a:gd name="T5" fmla="*/ 257 h 354"/>
                <a:gd name="T6" fmla="*/ 232 w 232"/>
                <a:gd name="T7" fmla="*/ 354 h 354"/>
                <a:gd name="T8" fmla="*/ 232 w 232"/>
                <a:gd name="T9" fmla="*/ 67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354">
                  <a:moveTo>
                    <a:pt x="232" y="67"/>
                  </a:moveTo>
                  <a:lnTo>
                    <a:pt x="32" y="0"/>
                  </a:lnTo>
                  <a:lnTo>
                    <a:pt x="0" y="257"/>
                  </a:lnTo>
                  <a:lnTo>
                    <a:pt x="232" y="354"/>
                  </a:lnTo>
                  <a:lnTo>
                    <a:pt x="232" y="67"/>
                  </a:lnTo>
                  <a:close/>
                </a:path>
              </a:pathLst>
            </a:cu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26" name="Freeform 80"/>
            <p:cNvSpPr>
              <a:spLocks/>
            </p:cNvSpPr>
            <p:nvPr userDrawn="1"/>
          </p:nvSpPr>
          <p:spPr bwMode="gray">
            <a:xfrm>
              <a:off x="11291888" y="5602288"/>
              <a:ext cx="368300" cy="561975"/>
            </a:xfrm>
            <a:custGeom>
              <a:avLst/>
              <a:gdLst>
                <a:gd name="T0" fmla="*/ 232 w 232"/>
                <a:gd name="T1" fmla="*/ 67 h 354"/>
                <a:gd name="T2" fmla="*/ 32 w 232"/>
                <a:gd name="T3" fmla="*/ 0 h 354"/>
                <a:gd name="T4" fmla="*/ 0 w 232"/>
                <a:gd name="T5" fmla="*/ 257 h 354"/>
                <a:gd name="T6" fmla="*/ 232 w 232"/>
                <a:gd name="T7" fmla="*/ 354 h 354"/>
                <a:gd name="T8" fmla="*/ 232 w 232"/>
                <a:gd name="T9" fmla="*/ 67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354">
                  <a:moveTo>
                    <a:pt x="232" y="67"/>
                  </a:moveTo>
                  <a:lnTo>
                    <a:pt x="32" y="0"/>
                  </a:lnTo>
                  <a:lnTo>
                    <a:pt x="0" y="257"/>
                  </a:lnTo>
                  <a:lnTo>
                    <a:pt x="232" y="354"/>
                  </a:lnTo>
                  <a:lnTo>
                    <a:pt x="232" y="6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27" name="Freeform 81"/>
            <p:cNvSpPr>
              <a:spLocks/>
            </p:cNvSpPr>
            <p:nvPr userDrawn="1"/>
          </p:nvSpPr>
          <p:spPr bwMode="gray">
            <a:xfrm>
              <a:off x="11291888" y="5980113"/>
              <a:ext cx="4763" cy="30163"/>
            </a:xfrm>
            <a:custGeom>
              <a:avLst/>
              <a:gdLst>
                <a:gd name="T0" fmla="*/ 3 w 3"/>
                <a:gd name="T1" fmla="*/ 0 h 19"/>
                <a:gd name="T2" fmla="*/ 0 w 3"/>
                <a:gd name="T3" fmla="*/ 19 h 19"/>
                <a:gd name="T4" fmla="*/ 3 w 3"/>
                <a:gd name="T5" fmla="*/ 0 h 19"/>
                <a:gd name="T6" fmla="*/ 3 w 3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9">
                  <a:moveTo>
                    <a:pt x="3" y="0"/>
                  </a:moveTo>
                  <a:lnTo>
                    <a:pt x="0" y="19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3291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28" name="Freeform 82"/>
            <p:cNvSpPr>
              <a:spLocks/>
            </p:cNvSpPr>
            <p:nvPr userDrawn="1"/>
          </p:nvSpPr>
          <p:spPr bwMode="gray">
            <a:xfrm>
              <a:off x="11291888" y="5980113"/>
              <a:ext cx="4763" cy="30163"/>
            </a:xfrm>
            <a:custGeom>
              <a:avLst/>
              <a:gdLst>
                <a:gd name="T0" fmla="*/ 3 w 3"/>
                <a:gd name="T1" fmla="*/ 0 h 19"/>
                <a:gd name="T2" fmla="*/ 0 w 3"/>
                <a:gd name="T3" fmla="*/ 19 h 19"/>
                <a:gd name="T4" fmla="*/ 3 w 3"/>
                <a:gd name="T5" fmla="*/ 0 h 19"/>
                <a:gd name="T6" fmla="*/ 3 w 3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9">
                  <a:moveTo>
                    <a:pt x="3" y="0"/>
                  </a:moveTo>
                  <a:lnTo>
                    <a:pt x="0" y="19"/>
                  </a:lnTo>
                  <a:lnTo>
                    <a:pt x="3" y="0"/>
                  </a:ln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29" name="Freeform 83"/>
            <p:cNvSpPr>
              <a:spLocks/>
            </p:cNvSpPr>
            <p:nvPr userDrawn="1"/>
          </p:nvSpPr>
          <p:spPr bwMode="gray">
            <a:xfrm>
              <a:off x="11296651" y="5905500"/>
              <a:ext cx="7938" cy="74613"/>
            </a:xfrm>
            <a:custGeom>
              <a:avLst/>
              <a:gdLst>
                <a:gd name="T0" fmla="*/ 5 w 5"/>
                <a:gd name="T1" fmla="*/ 0 h 47"/>
                <a:gd name="T2" fmla="*/ 0 w 5"/>
                <a:gd name="T3" fmla="*/ 47 h 47"/>
                <a:gd name="T4" fmla="*/ 0 w 5"/>
                <a:gd name="T5" fmla="*/ 47 h 47"/>
                <a:gd name="T6" fmla="*/ 5 w 5"/>
                <a:gd name="T7" fmla="*/ 0 h 47"/>
                <a:gd name="T8" fmla="*/ 5 w 5"/>
                <a:gd name="T9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7">
                  <a:moveTo>
                    <a:pt x="5" y="0"/>
                  </a:moveTo>
                  <a:lnTo>
                    <a:pt x="0" y="47"/>
                  </a:lnTo>
                  <a:lnTo>
                    <a:pt x="0" y="47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5737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30" name="Freeform 84"/>
            <p:cNvSpPr>
              <a:spLocks/>
            </p:cNvSpPr>
            <p:nvPr userDrawn="1"/>
          </p:nvSpPr>
          <p:spPr bwMode="gray">
            <a:xfrm>
              <a:off x="11296651" y="5905500"/>
              <a:ext cx="7938" cy="74613"/>
            </a:xfrm>
            <a:custGeom>
              <a:avLst/>
              <a:gdLst>
                <a:gd name="T0" fmla="*/ 5 w 5"/>
                <a:gd name="T1" fmla="*/ 0 h 47"/>
                <a:gd name="T2" fmla="*/ 0 w 5"/>
                <a:gd name="T3" fmla="*/ 47 h 47"/>
                <a:gd name="T4" fmla="*/ 0 w 5"/>
                <a:gd name="T5" fmla="*/ 47 h 47"/>
                <a:gd name="T6" fmla="*/ 5 w 5"/>
                <a:gd name="T7" fmla="*/ 0 h 47"/>
                <a:gd name="T8" fmla="*/ 5 w 5"/>
                <a:gd name="T9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7">
                  <a:moveTo>
                    <a:pt x="5" y="0"/>
                  </a:moveTo>
                  <a:lnTo>
                    <a:pt x="0" y="47"/>
                  </a:lnTo>
                  <a:lnTo>
                    <a:pt x="0" y="47"/>
                  </a:lnTo>
                  <a:lnTo>
                    <a:pt x="5" y="0"/>
                  </a:lnTo>
                  <a:lnTo>
                    <a:pt x="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31" name="Freeform 85"/>
            <p:cNvSpPr>
              <a:spLocks/>
            </p:cNvSpPr>
            <p:nvPr userDrawn="1"/>
          </p:nvSpPr>
          <p:spPr bwMode="gray">
            <a:xfrm>
              <a:off x="11294610" y="5905501"/>
              <a:ext cx="362859" cy="258762"/>
            </a:xfrm>
            <a:custGeom>
              <a:avLst/>
              <a:gdLst>
                <a:gd name="T0" fmla="*/ 8 w 232"/>
                <a:gd name="T1" fmla="*/ 0 h 163"/>
                <a:gd name="T2" fmla="*/ 3 w 232"/>
                <a:gd name="T3" fmla="*/ 47 h 163"/>
                <a:gd name="T4" fmla="*/ 0 w 232"/>
                <a:gd name="T5" fmla="*/ 66 h 163"/>
                <a:gd name="T6" fmla="*/ 232 w 232"/>
                <a:gd name="T7" fmla="*/ 163 h 163"/>
                <a:gd name="T8" fmla="*/ 232 w 232"/>
                <a:gd name="T9" fmla="*/ 93 h 163"/>
                <a:gd name="T10" fmla="*/ 8 w 232"/>
                <a:gd name="T11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2" h="163">
                  <a:moveTo>
                    <a:pt x="8" y="0"/>
                  </a:moveTo>
                  <a:lnTo>
                    <a:pt x="3" y="47"/>
                  </a:lnTo>
                  <a:lnTo>
                    <a:pt x="0" y="66"/>
                  </a:lnTo>
                  <a:lnTo>
                    <a:pt x="232" y="163"/>
                  </a:lnTo>
                  <a:lnTo>
                    <a:pt x="232" y="93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5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32" name="Freeform 86"/>
            <p:cNvSpPr>
              <a:spLocks/>
            </p:cNvSpPr>
            <p:nvPr userDrawn="1"/>
          </p:nvSpPr>
          <p:spPr bwMode="gray">
            <a:xfrm>
              <a:off x="11291888" y="5905500"/>
              <a:ext cx="368300" cy="258763"/>
            </a:xfrm>
            <a:custGeom>
              <a:avLst/>
              <a:gdLst>
                <a:gd name="T0" fmla="*/ 8 w 232"/>
                <a:gd name="T1" fmla="*/ 0 h 163"/>
                <a:gd name="T2" fmla="*/ 3 w 232"/>
                <a:gd name="T3" fmla="*/ 47 h 163"/>
                <a:gd name="T4" fmla="*/ 0 w 232"/>
                <a:gd name="T5" fmla="*/ 66 h 163"/>
                <a:gd name="T6" fmla="*/ 232 w 232"/>
                <a:gd name="T7" fmla="*/ 163 h 163"/>
                <a:gd name="T8" fmla="*/ 232 w 232"/>
                <a:gd name="T9" fmla="*/ 93 h 163"/>
                <a:gd name="T10" fmla="*/ 8 w 232"/>
                <a:gd name="T11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2" h="163">
                  <a:moveTo>
                    <a:pt x="8" y="0"/>
                  </a:moveTo>
                  <a:lnTo>
                    <a:pt x="3" y="47"/>
                  </a:lnTo>
                  <a:lnTo>
                    <a:pt x="0" y="66"/>
                  </a:lnTo>
                  <a:lnTo>
                    <a:pt x="232" y="163"/>
                  </a:lnTo>
                  <a:lnTo>
                    <a:pt x="232" y="93"/>
                  </a:lnTo>
                  <a:lnTo>
                    <a:pt x="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33" name="Freeform 87"/>
            <p:cNvSpPr>
              <a:spLocks/>
            </p:cNvSpPr>
            <p:nvPr userDrawn="1"/>
          </p:nvSpPr>
          <p:spPr bwMode="gray">
            <a:xfrm>
              <a:off x="9963151" y="3878263"/>
              <a:ext cx="217488" cy="387350"/>
            </a:xfrm>
            <a:custGeom>
              <a:avLst/>
              <a:gdLst>
                <a:gd name="T0" fmla="*/ 120 w 120"/>
                <a:gd name="T1" fmla="*/ 186 h 215"/>
                <a:gd name="T2" fmla="*/ 105 w 120"/>
                <a:gd name="T3" fmla="*/ 0 h 215"/>
                <a:gd name="T4" fmla="*/ 0 w 120"/>
                <a:gd name="T5" fmla="*/ 81 h 215"/>
                <a:gd name="T6" fmla="*/ 17 w 120"/>
                <a:gd name="T7" fmla="*/ 215 h 215"/>
                <a:gd name="T8" fmla="*/ 120 w 120"/>
                <a:gd name="T9" fmla="*/ 186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215">
                  <a:moveTo>
                    <a:pt x="120" y="186"/>
                  </a:moveTo>
                  <a:cubicBezTo>
                    <a:pt x="120" y="186"/>
                    <a:pt x="64" y="85"/>
                    <a:pt x="105" y="0"/>
                  </a:cubicBezTo>
                  <a:cubicBezTo>
                    <a:pt x="4" y="67"/>
                    <a:pt x="0" y="81"/>
                    <a:pt x="0" y="81"/>
                  </a:cubicBezTo>
                  <a:cubicBezTo>
                    <a:pt x="17" y="215"/>
                    <a:pt x="17" y="215"/>
                    <a:pt x="17" y="215"/>
                  </a:cubicBezTo>
                  <a:lnTo>
                    <a:pt x="120" y="186"/>
                  </a:lnTo>
                  <a:close/>
                </a:path>
              </a:pathLst>
            </a:custGeom>
            <a:solidFill>
              <a:srgbClr val="F8D5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34" name="Freeform 88"/>
            <p:cNvSpPr>
              <a:spLocks/>
            </p:cNvSpPr>
            <p:nvPr userDrawn="1"/>
          </p:nvSpPr>
          <p:spPr bwMode="gray">
            <a:xfrm>
              <a:off x="9963151" y="3878263"/>
              <a:ext cx="217488" cy="387350"/>
            </a:xfrm>
            <a:custGeom>
              <a:avLst/>
              <a:gdLst>
                <a:gd name="T0" fmla="*/ 120 w 120"/>
                <a:gd name="T1" fmla="*/ 186 h 215"/>
                <a:gd name="T2" fmla="*/ 105 w 120"/>
                <a:gd name="T3" fmla="*/ 0 h 215"/>
                <a:gd name="T4" fmla="*/ 0 w 120"/>
                <a:gd name="T5" fmla="*/ 81 h 215"/>
                <a:gd name="T6" fmla="*/ 17 w 120"/>
                <a:gd name="T7" fmla="*/ 215 h 215"/>
                <a:gd name="T8" fmla="*/ 120 w 120"/>
                <a:gd name="T9" fmla="*/ 186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215">
                  <a:moveTo>
                    <a:pt x="120" y="186"/>
                  </a:moveTo>
                  <a:cubicBezTo>
                    <a:pt x="120" y="186"/>
                    <a:pt x="64" y="85"/>
                    <a:pt x="105" y="0"/>
                  </a:cubicBezTo>
                  <a:cubicBezTo>
                    <a:pt x="4" y="67"/>
                    <a:pt x="0" y="81"/>
                    <a:pt x="0" y="81"/>
                  </a:cubicBezTo>
                  <a:cubicBezTo>
                    <a:pt x="17" y="215"/>
                    <a:pt x="17" y="215"/>
                    <a:pt x="17" y="215"/>
                  </a:cubicBezTo>
                  <a:lnTo>
                    <a:pt x="120" y="186"/>
                  </a:lnTo>
                  <a:close/>
                </a:path>
              </a:pathLst>
            </a:custGeom>
            <a:solidFill>
              <a:srgbClr val="DEB6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35" name="Freeform 89"/>
            <p:cNvSpPr>
              <a:spLocks/>
            </p:cNvSpPr>
            <p:nvPr userDrawn="1"/>
          </p:nvSpPr>
          <p:spPr bwMode="gray">
            <a:xfrm>
              <a:off x="9871076" y="3697288"/>
              <a:ext cx="849313" cy="573088"/>
            </a:xfrm>
            <a:custGeom>
              <a:avLst/>
              <a:gdLst>
                <a:gd name="T0" fmla="*/ 0 w 470"/>
                <a:gd name="T1" fmla="*/ 134 h 319"/>
                <a:gd name="T2" fmla="*/ 42 w 470"/>
                <a:gd name="T3" fmla="*/ 197 h 319"/>
                <a:gd name="T4" fmla="*/ 147 w 470"/>
                <a:gd name="T5" fmla="*/ 123 h 319"/>
                <a:gd name="T6" fmla="*/ 221 w 470"/>
                <a:gd name="T7" fmla="*/ 270 h 319"/>
                <a:gd name="T8" fmla="*/ 300 w 470"/>
                <a:gd name="T9" fmla="*/ 319 h 319"/>
                <a:gd name="T10" fmla="*/ 427 w 470"/>
                <a:gd name="T11" fmla="*/ 174 h 319"/>
                <a:gd name="T12" fmla="*/ 470 w 470"/>
                <a:gd name="T13" fmla="*/ 171 h 319"/>
                <a:gd name="T14" fmla="*/ 468 w 470"/>
                <a:gd name="T15" fmla="*/ 2 h 319"/>
                <a:gd name="T16" fmla="*/ 312 w 470"/>
                <a:gd name="T17" fmla="*/ 30 h 319"/>
                <a:gd name="T18" fmla="*/ 127 w 470"/>
                <a:gd name="T19" fmla="*/ 20 h 319"/>
                <a:gd name="T20" fmla="*/ 0 w 470"/>
                <a:gd name="T21" fmla="*/ 134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0" h="319">
                  <a:moveTo>
                    <a:pt x="0" y="134"/>
                  </a:moveTo>
                  <a:cubicBezTo>
                    <a:pt x="0" y="134"/>
                    <a:pt x="13" y="192"/>
                    <a:pt x="42" y="197"/>
                  </a:cubicBezTo>
                  <a:cubicBezTo>
                    <a:pt x="68" y="201"/>
                    <a:pt x="146" y="130"/>
                    <a:pt x="147" y="123"/>
                  </a:cubicBezTo>
                  <a:cubicBezTo>
                    <a:pt x="261" y="161"/>
                    <a:pt x="221" y="270"/>
                    <a:pt x="221" y="270"/>
                  </a:cubicBezTo>
                  <a:cubicBezTo>
                    <a:pt x="221" y="270"/>
                    <a:pt x="227" y="279"/>
                    <a:pt x="300" y="319"/>
                  </a:cubicBezTo>
                  <a:cubicBezTo>
                    <a:pt x="440" y="276"/>
                    <a:pt x="427" y="174"/>
                    <a:pt x="427" y="174"/>
                  </a:cubicBezTo>
                  <a:cubicBezTo>
                    <a:pt x="470" y="171"/>
                    <a:pt x="470" y="171"/>
                    <a:pt x="470" y="171"/>
                  </a:cubicBezTo>
                  <a:cubicBezTo>
                    <a:pt x="468" y="2"/>
                    <a:pt x="468" y="2"/>
                    <a:pt x="468" y="2"/>
                  </a:cubicBezTo>
                  <a:cubicBezTo>
                    <a:pt x="312" y="30"/>
                    <a:pt x="312" y="30"/>
                    <a:pt x="312" y="30"/>
                  </a:cubicBezTo>
                  <a:cubicBezTo>
                    <a:pt x="312" y="30"/>
                    <a:pt x="145" y="0"/>
                    <a:pt x="127" y="20"/>
                  </a:cubicBezTo>
                  <a:cubicBezTo>
                    <a:pt x="116" y="33"/>
                    <a:pt x="0" y="134"/>
                    <a:pt x="0" y="134"/>
                  </a:cubicBezTo>
                  <a:close/>
                </a:path>
              </a:pathLst>
            </a:custGeom>
            <a:solidFill>
              <a:srgbClr val="F6CA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36" name="Freeform 90"/>
            <p:cNvSpPr>
              <a:spLocks/>
            </p:cNvSpPr>
            <p:nvPr userDrawn="1"/>
          </p:nvSpPr>
          <p:spPr bwMode="gray">
            <a:xfrm>
              <a:off x="10674351" y="3640138"/>
              <a:ext cx="192088" cy="387350"/>
            </a:xfrm>
            <a:custGeom>
              <a:avLst/>
              <a:gdLst>
                <a:gd name="T0" fmla="*/ 0 w 121"/>
                <a:gd name="T1" fmla="*/ 15 h 244"/>
                <a:gd name="T2" fmla="*/ 12 w 121"/>
                <a:gd name="T3" fmla="*/ 244 h 244"/>
                <a:gd name="T4" fmla="*/ 121 w 121"/>
                <a:gd name="T5" fmla="*/ 240 h 244"/>
                <a:gd name="T6" fmla="*/ 110 w 121"/>
                <a:gd name="T7" fmla="*/ 0 h 244"/>
                <a:gd name="T8" fmla="*/ 0 w 121"/>
                <a:gd name="T9" fmla="*/ 15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44">
                  <a:moveTo>
                    <a:pt x="0" y="15"/>
                  </a:moveTo>
                  <a:lnTo>
                    <a:pt x="12" y="244"/>
                  </a:lnTo>
                  <a:lnTo>
                    <a:pt x="121" y="240"/>
                  </a:lnTo>
                  <a:lnTo>
                    <a:pt x="110" y="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37" name="Freeform 91"/>
            <p:cNvSpPr>
              <a:spLocks/>
            </p:cNvSpPr>
            <p:nvPr userDrawn="1"/>
          </p:nvSpPr>
          <p:spPr bwMode="gray">
            <a:xfrm>
              <a:off x="10674351" y="3640138"/>
              <a:ext cx="192088" cy="387350"/>
            </a:xfrm>
            <a:custGeom>
              <a:avLst/>
              <a:gdLst>
                <a:gd name="T0" fmla="*/ 0 w 121"/>
                <a:gd name="T1" fmla="*/ 15 h 244"/>
                <a:gd name="T2" fmla="*/ 12 w 121"/>
                <a:gd name="T3" fmla="*/ 244 h 244"/>
                <a:gd name="T4" fmla="*/ 121 w 121"/>
                <a:gd name="T5" fmla="*/ 240 h 244"/>
                <a:gd name="T6" fmla="*/ 110 w 121"/>
                <a:gd name="T7" fmla="*/ 0 h 244"/>
                <a:gd name="T8" fmla="*/ 0 w 121"/>
                <a:gd name="T9" fmla="*/ 15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44">
                  <a:moveTo>
                    <a:pt x="0" y="15"/>
                  </a:moveTo>
                  <a:lnTo>
                    <a:pt x="12" y="244"/>
                  </a:lnTo>
                  <a:lnTo>
                    <a:pt x="121" y="240"/>
                  </a:lnTo>
                  <a:lnTo>
                    <a:pt x="110" y="0"/>
                  </a:lnTo>
                  <a:lnTo>
                    <a:pt x="0" y="1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38" name="Freeform 92"/>
            <p:cNvSpPr>
              <a:spLocks/>
            </p:cNvSpPr>
            <p:nvPr userDrawn="1"/>
          </p:nvSpPr>
          <p:spPr bwMode="gray">
            <a:xfrm>
              <a:off x="10188576" y="3733800"/>
              <a:ext cx="176213" cy="254000"/>
            </a:xfrm>
            <a:custGeom>
              <a:avLst/>
              <a:gdLst>
                <a:gd name="T0" fmla="*/ 31 w 97"/>
                <a:gd name="T1" fmla="*/ 142 h 142"/>
                <a:gd name="T2" fmla="*/ 97 w 97"/>
                <a:gd name="T3" fmla="*/ 4 h 142"/>
                <a:gd name="T4" fmla="*/ 72 w 97"/>
                <a:gd name="T5" fmla="*/ 0 h 142"/>
                <a:gd name="T6" fmla="*/ 3 w 97"/>
                <a:gd name="T7" fmla="*/ 118 h 142"/>
                <a:gd name="T8" fmla="*/ 31 w 97"/>
                <a:gd name="T9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142">
                  <a:moveTo>
                    <a:pt x="31" y="142"/>
                  </a:moveTo>
                  <a:cubicBezTo>
                    <a:pt x="97" y="4"/>
                    <a:pt x="97" y="4"/>
                    <a:pt x="97" y="4"/>
                  </a:cubicBezTo>
                  <a:cubicBezTo>
                    <a:pt x="90" y="2"/>
                    <a:pt x="81" y="1"/>
                    <a:pt x="72" y="0"/>
                  </a:cubicBezTo>
                  <a:cubicBezTo>
                    <a:pt x="72" y="0"/>
                    <a:pt x="0" y="115"/>
                    <a:pt x="3" y="118"/>
                  </a:cubicBezTo>
                  <a:cubicBezTo>
                    <a:pt x="15" y="125"/>
                    <a:pt x="24" y="134"/>
                    <a:pt x="31" y="142"/>
                  </a:cubicBezTo>
                  <a:close/>
                </a:path>
              </a:pathLst>
            </a:custGeom>
            <a:solidFill>
              <a:srgbClr val="DEB6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39" name="Freeform 93"/>
            <p:cNvSpPr>
              <a:spLocks/>
            </p:cNvSpPr>
            <p:nvPr userDrawn="1"/>
          </p:nvSpPr>
          <p:spPr bwMode="gray">
            <a:xfrm>
              <a:off x="9872663" y="3540125"/>
              <a:ext cx="468313" cy="830263"/>
            </a:xfrm>
            <a:custGeom>
              <a:avLst/>
              <a:gdLst>
                <a:gd name="T0" fmla="*/ 277 w 295"/>
                <a:gd name="T1" fmla="*/ 0 h 523"/>
                <a:gd name="T2" fmla="*/ 0 w 295"/>
                <a:gd name="T3" fmla="*/ 513 h 523"/>
                <a:gd name="T4" fmla="*/ 19 w 295"/>
                <a:gd name="T5" fmla="*/ 523 h 523"/>
                <a:gd name="T6" fmla="*/ 295 w 295"/>
                <a:gd name="T7" fmla="*/ 10 h 523"/>
                <a:gd name="T8" fmla="*/ 277 w 295"/>
                <a:gd name="T9" fmla="*/ 0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5" h="523">
                  <a:moveTo>
                    <a:pt x="277" y="0"/>
                  </a:moveTo>
                  <a:lnTo>
                    <a:pt x="0" y="513"/>
                  </a:lnTo>
                  <a:lnTo>
                    <a:pt x="19" y="523"/>
                  </a:lnTo>
                  <a:lnTo>
                    <a:pt x="295" y="10"/>
                  </a:lnTo>
                  <a:lnTo>
                    <a:pt x="277" y="0"/>
                  </a:lnTo>
                  <a:close/>
                </a:path>
              </a:pathLst>
            </a:custGeom>
            <a:solidFill>
              <a:srgbClr val="5C00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40" name="Freeform 94"/>
            <p:cNvSpPr>
              <a:spLocks/>
            </p:cNvSpPr>
            <p:nvPr userDrawn="1"/>
          </p:nvSpPr>
          <p:spPr bwMode="gray">
            <a:xfrm>
              <a:off x="9872663" y="3540125"/>
              <a:ext cx="525463" cy="860425"/>
            </a:xfrm>
            <a:custGeom>
              <a:avLst/>
              <a:gdLst>
                <a:gd name="T0" fmla="*/ 331 w 331"/>
                <a:gd name="T1" fmla="*/ 29 h 542"/>
                <a:gd name="T2" fmla="*/ 295 w 331"/>
                <a:gd name="T3" fmla="*/ 10 h 542"/>
                <a:gd name="T4" fmla="*/ 277 w 331"/>
                <a:gd name="T5" fmla="*/ 0 h 542"/>
                <a:gd name="T6" fmla="*/ 0 w 331"/>
                <a:gd name="T7" fmla="*/ 513 h 542"/>
                <a:gd name="T8" fmla="*/ 19 w 331"/>
                <a:gd name="T9" fmla="*/ 523 h 542"/>
                <a:gd name="T10" fmla="*/ 55 w 331"/>
                <a:gd name="T11" fmla="*/ 542 h 542"/>
                <a:gd name="T12" fmla="*/ 331 w 331"/>
                <a:gd name="T13" fmla="*/ 29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1" h="542">
                  <a:moveTo>
                    <a:pt x="331" y="29"/>
                  </a:moveTo>
                  <a:lnTo>
                    <a:pt x="295" y="10"/>
                  </a:lnTo>
                  <a:lnTo>
                    <a:pt x="277" y="0"/>
                  </a:lnTo>
                  <a:lnTo>
                    <a:pt x="0" y="513"/>
                  </a:lnTo>
                  <a:lnTo>
                    <a:pt x="19" y="523"/>
                  </a:lnTo>
                  <a:lnTo>
                    <a:pt x="55" y="542"/>
                  </a:lnTo>
                  <a:lnTo>
                    <a:pt x="331" y="29"/>
                  </a:lnTo>
                  <a:close/>
                </a:path>
              </a:pathLst>
            </a:cu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41" name="Freeform 95"/>
            <p:cNvSpPr>
              <a:spLocks/>
            </p:cNvSpPr>
            <p:nvPr userDrawn="1"/>
          </p:nvSpPr>
          <p:spPr bwMode="gray">
            <a:xfrm>
              <a:off x="9869488" y="4354513"/>
              <a:ext cx="90488" cy="111125"/>
            </a:xfrm>
            <a:custGeom>
              <a:avLst/>
              <a:gdLst>
                <a:gd name="T0" fmla="*/ 2 w 57"/>
                <a:gd name="T1" fmla="*/ 0 h 70"/>
                <a:gd name="T2" fmla="*/ 0 w 57"/>
                <a:gd name="T3" fmla="*/ 70 h 70"/>
                <a:gd name="T4" fmla="*/ 57 w 57"/>
                <a:gd name="T5" fmla="*/ 29 h 70"/>
                <a:gd name="T6" fmla="*/ 2 w 57"/>
                <a:gd name="T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" h="70">
                  <a:moveTo>
                    <a:pt x="2" y="0"/>
                  </a:moveTo>
                  <a:lnTo>
                    <a:pt x="0" y="70"/>
                  </a:lnTo>
                  <a:lnTo>
                    <a:pt x="57" y="29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42" name="Freeform 96"/>
            <p:cNvSpPr>
              <a:spLocks/>
            </p:cNvSpPr>
            <p:nvPr userDrawn="1"/>
          </p:nvSpPr>
          <p:spPr bwMode="gray">
            <a:xfrm>
              <a:off x="9869488" y="4410075"/>
              <a:ext cx="46038" cy="55563"/>
            </a:xfrm>
            <a:custGeom>
              <a:avLst/>
              <a:gdLst>
                <a:gd name="T0" fmla="*/ 29 w 29"/>
                <a:gd name="T1" fmla="*/ 15 h 35"/>
                <a:gd name="T2" fmla="*/ 0 w 29"/>
                <a:gd name="T3" fmla="*/ 35 h 35"/>
                <a:gd name="T4" fmla="*/ 1 w 29"/>
                <a:gd name="T5" fmla="*/ 0 h 35"/>
                <a:gd name="T6" fmla="*/ 29 w 29"/>
                <a:gd name="T7" fmla="*/ 1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35">
                  <a:moveTo>
                    <a:pt x="29" y="15"/>
                  </a:moveTo>
                  <a:lnTo>
                    <a:pt x="0" y="35"/>
                  </a:lnTo>
                  <a:lnTo>
                    <a:pt x="1" y="0"/>
                  </a:lnTo>
                  <a:lnTo>
                    <a:pt x="29" y="15"/>
                  </a:lnTo>
                  <a:close/>
                </a:path>
              </a:pathLst>
            </a:custGeom>
            <a:solidFill>
              <a:srgbClr val="798C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43" name="Freeform 97"/>
            <p:cNvSpPr>
              <a:spLocks/>
            </p:cNvSpPr>
            <p:nvPr userDrawn="1"/>
          </p:nvSpPr>
          <p:spPr bwMode="gray">
            <a:xfrm>
              <a:off x="10340976" y="3521075"/>
              <a:ext cx="76200" cy="65088"/>
            </a:xfrm>
            <a:custGeom>
              <a:avLst/>
              <a:gdLst>
                <a:gd name="T0" fmla="*/ 13 w 48"/>
                <a:gd name="T1" fmla="*/ 0 h 41"/>
                <a:gd name="T2" fmla="*/ 0 w 48"/>
                <a:gd name="T3" fmla="*/ 22 h 41"/>
                <a:gd name="T4" fmla="*/ 36 w 48"/>
                <a:gd name="T5" fmla="*/ 41 h 41"/>
                <a:gd name="T6" fmla="*/ 48 w 48"/>
                <a:gd name="T7" fmla="*/ 19 h 41"/>
                <a:gd name="T8" fmla="*/ 13 w 48"/>
                <a:gd name="T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1">
                  <a:moveTo>
                    <a:pt x="13" y="0"/>
                  </a:moveTo>
                  <a:lnTo>
                    <a:pt x="0" y="22"/>
                  </a:lnTo>
                  <a:lnTo>
                    <a:pt x="36" y="41"/>
                  </a:lnTo>
                  <a:lnTo>
                    <a:pt x="48" y="19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44" name="Freeform 98"/>
            <p:cNvSpPr>
              <a:spLocks/>
            </p:cNvSpPr>
            <p:nvPr userDrawn="1"/>
          </p:nvSpPr>
          <p:spPr bwMode="gray">
            <a:xfrm>
              <a:off x="10312401" y="3505200"/>
              <a:ext cx="49213" cy="50800"/>
            </a:xfrm>
            <a:custGeom>
              <a:avLst/>
              <a:gdLst>
                <a:gd name="T0" fmla="*/ 31 w 31"/>
                <a:gd name="T1" fmla="*/ 10 h 32"/>
                <a:gd name="T2" fmla="*/ 18 w 31"/>
                <a:gd name="T3" fmla="*/ 32 h 32"/>
                <a:gd name="T4" fmla="*/ 0 w 31"/>
                <a:gd name="T5" fmla="*/ 22 h 32"/>
                <a:gd name="T6" fmla="*/ 12 w 31"/>
                <a:gd name="T7" fmla="*/ 0 h 32"/>
                <a:gd name="T8" fmla="*/ 31 w 31"/>
                <a:gd name="T9" fmla="*/ 1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2">
                  <a:moveTo>
                    <a:pt x="31" y="10"/>
                  </a:moveTo>
                  <a:lnTo>
                    <a:pt x="18" y="32"/>
                  </a:lnTo>
                  <a:lnTo>
                    <a:pt x="0" y="22"/>
                  </a:lnTo>
                  <a:lnTo>
                    <a:pt x="12" y="0"/>
                  </a:lnTo>
                  <a:lnTo>
                    <a:pt x="31" y="10"/>
                  </a:lnTo>
                  <a:close/>
                </a:path>
              </a:pathLst>
            </a:custGeom>
            <a:solidFill>
              <a:srgbClr val="D2D2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45" name="Freeform 99"/>
            <p:cNvSpPr>
              <a:spLocks/>
            </p:cNvSpPr>
            <p:nvPr userDrawn="1"/>
          </p:nvSpPr>
          <p:spPr bwMode="gray">
            <a:xfrm>
              <a:off x="10328276" y="3449638"/>
              <a:ext cx="117475" cy="106363"/>
            </a:xfrm>
            <a:custGeom>
              <a:avLst/>
              <a:gdLst>
                <a:gd name="T0" fmla="*/ 63 w 65"/>
                <a:gd name="T1" fmla="*/ 31 h 59"/>
                <a:gd name="T2" fmla="*/ 60 w 65"/>
                <a:gd name="T3" fmla="*/ 21 h 59"/>
                <a:gd name="T4" fmla="*/ 42 w 65"/>
                <a:gd name="T5" fmla="*/ 11 h 59"/>
                <a:gd name="T6" fmla="*/ 35 w 65"/>
                <a:gd name="T7" fmla="*/ 7 h 59"/>
                <a:gd name="T8" fmla="*/ 28 w 65"/>
                <a:gd name="T9" fmla="*/ 3 h 59"/>
                <a:gd name="T10" fmla="*/ 26 w 65"/>
                <a:gd name="T11" fmla="*/ 2 h 59"/>
                <a:gd name="T12" fmla="*/ 15 w 65"/>
                <a:gd name="T13" fmla="*/ 6 h 59"/>
                <a:gd name="T14" fmla="*/ 0 w 65"/>
                <a:gd name="T15" fmla="*/ 33 h 59"/>
                <a:gd name="T16" fmla="*/ 16 w 65"/>
                <a:gd name="T17" fmla="*/ 42 h 59"/>
                <a:gd name="T18" fmla="*/ 48 w 65"/>
                <a:gd name="T19" fmla="*/ 59 h 59"/>
                <a:gd name="T20" fmla="*/ 63 w 65"/>
                <a:gd name="T21" fmla="*/ 3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5" h="59">
                  <a:moveTo>
                    <a:pt x="63" y="31"/>
                  </a:moveTo>
                  <a:cubicBezTo>
                    <a:pt x="65" y="27"/>
                    <a:pt x="64" y="23"/>
                    <a:pt x="60" y="21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40" y="10"/>
                    <a:pt x="37" y="9"/>
                    <a:pt x="35" y="7"/>
                  </a:cubicBezTo>
                  <a:cubicBezTo>
                    <a:pt x="32" y="6"/>
                    <a:pt x="30" y="5"/>
                    <a:pt x="28" y="3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2" y="0"/>
                    <a:pt x="17" y="2"/>
                    <a:pt x="15" y="6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48" y="59"/>
                    <a:pt x="48" y="59"/>
                    <a:pt x="48" y="59"/>
                  </a:cubicBezTo>
                  <a:lnTo>
                    <a:pt x="63" y="31"/>
                  </a:lnTo>
                  <a:close/>
                </a:path>
              </a:pathLst>
            </a:cu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46" name="Freeform 100"/>
            <p:cNvSpPr>
              <a:spLocks/>
            </p:cNvSpPr>
            <p:nvPr userDrawn="1"/>
          </p:nvSpPr>
          <p:spPr bwMode="gray">
            <a:xfrm>
              <a:off x="10328276" y="3449638"/>
              <a:ext cx="63500" cy="74613"/>
            </a:xfrm>
            <a:custGeom>
              <a:avLst/>
              <a:gdLst>
                <a:gd name="T0" fmla="*/ 16 w 35"/>
                <a:gd name="T1" fmla="*/ 42 h 42"/>
                <a:gd name="T2" fmla="*/ 35 w 35"/>
                <a:gd name="T3" fmla="*/ 7 h 42"/>
                <a:gd name="T4" fmla="*/ 28 w 35"/>
                <a:gd name="T5" fmla="*/ 3 h 42"/>
                <a:gd name="T6" fmla="*/ 26 w 35"/>
                <a:gd name="T7" fmla="*/ 2 h 42"/>
                <a:gd name="T8" fmla="*/ 15 w 35"/>
                <a:gd name="T9" fmla="*/ 6 h 42"/>
                <a:gd name="T10" fmla="*/ 0 w 35"/>
                <a:gd name="T11" fmla="*/ 33 h 42"/>
                <a:gd name="T12" fmla="*/ 16 w 35"/>
                <a:gd name="T13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42">
                  <a:moveTo>
                    <a:pt x="16" y="42"/>
                  </a:moveTo>
                  <a:cubicBezTo>
                    <a:pt x="35" y="7"/>
                    <a:pt x="35" y="7"/>
                    <a:pt x="35" y="7"/>
                  </a:cubicBezTo>
                  <a:cubicBezTo>
                    <a:pt x="32" y="6"/>
                    <a:pt x="30" y="5"/>
                    <a:pt x="28" y="3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2" y="0"/>
                    <a:pt x="17" y="2"/>
                    <a:pt x="15" y="6"/>
                  </a:cubicBezTo>
                  <a:cubicBezTo>
                    <a:pt x="0" y="33"/>
                    <a:pt x="0" y="33"/>
                    <a:pt x="0" y="33"/>
                  </a:cubicBezTo>
                  <a:lnTo>
                    <a:pt x="16" y="42"/>
                  </a:lnTo>
                  <a:close/>
                </a:path>
              </a:pathLst>
            </a:custGeom>
            <a:solidFill>
              <a:srgbClr val="005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47" name="Freeform 101"/>
            <p:cNvSpPr>
              <a:spLocks/>
            </p:cNvSpPr>
            <p:nvPr userDrawn="1"/>
          </p:nvSpPr>
          <p:spPr bwMode="gray">
            <a:xfrm>
              <a:off x="9872663" y="3540125"/>
              <a:ext cx="468313" cy="830263"/>
            </a:xfrm>
            <a:custGeom>
              <a:avLst/>
              <a:gdLst>
                <a:gd name="T0" fmla="*/ 277 w 295"/>
                <a:gd name="T1" fmla="*/ 0 h 523"/>
                <a:gd name="T2" fmla="*/ 0 w 295"/>
                <a:gd name="T3" fmla="*/ 513 h 523"/>
                <a:gd name="T4" fmla="*/ 19 w 295"/>
                <a:gd name="T5" fmla="*/ 523 h 523"/>
                <a:gd name="T6" fmla="*/ 295 w 295"/>
                <a:gd name="T7" fmla="*/ 10 h 523"/>
                <a:gd name="T8" fmla="*/ 277 w 295"/>
                <a:gd name="T9" fmla="*/ 0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5" h="523">
                  <a:moveTo>
                    <a:pt x="277" y="0"/>
                  </a:moveTo>
                  <a:lnTo>
                    <a:pt x="0" y="513"/>
                  </a:lnTo>
                  <a:lnTo>
                    <a:pt x="19" y="523"/>
                  </a:lnTo>
                  <a:lnTo>
                    <a:pt x="295" y="10"/>
                  </a:lnTo>
                  <a:lnTo>
                    <a:pt x="277" y="0"/>
                  </a:lnTo>
                  <a:close/>
                </a:path>
              </a:pathLst>
            </a:custGeom>
            <a:solidFill>
              <a:srgbClr val="005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48" name="Freeform 102"/>
            <p:cNvSpPr>
              <a:spLocks/>
            </p:cNvSpPr>
            <p:nvPr userDrawn="1"/>
          </p:nvSpPr>
          <p:spPr bwMode="gray">
            <a:xfrm>
              <a:off x="9855201" y="3914775"/>
              <a:ext cx="155575" cy="368300"/>
            </a:xfrm>
            <a:custGeom>
              <a:avLst/>
              <a:gdLst>
                <a:gd name="T0" fmla="*/ 56 w 86"/>
                <a:gd name="T1" fmla="*/ 203 h 205"/>
                <a:gd name="T2" fmla="*/ 21 w 86"/>
                <a:gd name="T3" fmla="*/ 175 h 205"/>
                <a:gd name="T4" fmla="*/ 2 w 86"/>
                <a:gd name="T5" fmla="*/ 37 h 205"/>
                <a:gd name="T6" fmla="*/ 30 w 86"/>
                <a:gd name="T7" fmla="*/ 2 h 205"/>
                <a:gd name="T8" fmla="*/ 65 w 86"/>
                <a:gd name="T9" fmla="*/ 30 h 205"/>
                <a:gd name="T10" fmla="*/ 84 w 86"/>
                <a:gd name="T11" fmla="*/ 168 h 205"/>
                <a:gd name="T12" fmla="*/ 56 w 86"/>
                <a:gd name="T13" fmla="*/ 203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205">
                  <a:moveTo>
                    <a:pt x="56" y="203"/>
                  </a:moveTo>
                  <a:cubicBezTo>
                    <a:pt x="38" y="205"/>
                    <a:pt x="23" y="193"/>
                    <a:pt x="21" y="175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0" y="20"/>
                    <a:pt x="12" y="4"/>
                    <a:pt x="30" y="2"/>
                  </a:cubicBezTo>
                  <a:cubicBezTo>
                    <a:pt x="47" y="0"/>
                    <a:pt x="63" y="13"/>
                    <a:pt x="65" y="30"/>
                  </a:cubicBezTo>
                  <a:cubicBezTo>
                    <a:pt x="84" y="168"/>
                    <a:pt x="84" y="168"/>
                    <a:pt x="84" y="168"/>
                  </a:cubicBezTo>
                  <a:cubicBezTo>
                    <a:pt x="86" y="186"/>
                    <a:pt x="73" y="201"/>
                    <a:pt x="56" y="203"/>
                  </a:cubicBezTo>
                  <a:close/>
                </a:path>
              </a:pathLst>
            </a:custGeom>
            <a:solidFill>
              <a:srgbClr val="F6CA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49" name="Freeform 103"/>
            <p:cNvSpPr>
              <a:spLocks/>
            </p:cNvSpPr>
            <p:nvPr userDrawn="1"/>
          </p:nvSpPr>
          <p:spPr bwMode="gray">
            <a:xfrm>
              <a:off x="9996488" y="4116388"/>
              <a:ext cx="479425" cy="258763"/>
            </a:xfrm>
            <a:custGeom>
              <a:avLst/>
              <a:gdLst>
                <a:gd name="T0" fmla="*/ 6 w 266"/>
                <a:gd name="T1" fmla="*/ 109 h 144"/>
                <a:gd name="T2" fmla="*/ 35 w 266"/>
                <a:gd name="T3" fmla="*/ 58 h 144"/>
                <a:gd name="T4" fmla="*/ 209 w 266"/>
                <a:gd name="T5" fmla="*/ 6 h 144"/>
                <a:gd name="T6" fmla="*/ 260 w 266"/>
                <a:gd name="T7" fmla="*/ 35 h 144"/>
                <a:gd name="T8" fmla="*/ 231 w 266"/>
                <a:gd name="T9" fmla="*/ 86 h 144"/>
                <a:gd name="T10" fmla="*/ 57 w 266"/>
                <a:gd name="T11" fmla="*/ 138 h 144"/>
                <a:gd name="T12" fmla="*/ 6 w 266"/>
                <a:gd name="T13" fmla="*/ 10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144">
                  <a:moveTo>
                    <a:pt x="6" y="109"/>
                  </a:moveTo>
                  <a:cubicBezTo>
                    <a:pt x="0" y="87"/>
                    <a:pt x="13" y="64"/>
                    <a:pt x="35" y="58"/>
                  </a:cubicBezTo>
                  <a:cubicBezTo>
                    <a:pt x="209" y="6"/>
                    <a:pt x="209" y="6"/>
                    <a:pt x="209" y="6"/>
                  </a:cubicBezTo>
                  <a:cubicBezTo>
                    <a:pt x="231" y="0"/>
                    <a:pt x="254" y="13"/>
                    <a:pt x="260" y="35"/>
                  </a:cubicBezTo>
                  <a:cubicBezTo>
                    <a:pt x="266" y="57"/>
                    <a:pt x="253" y="79"/>
                    <a:pt x="231" y="86"/>
                  </a:cubicBezTo>
                  <a:cubicBezTo>
                    <a:pt x="57" y="138"/>
                    <a:pt x="57" y="138"/>
                    <a:pt x="57" y="138"/>
                  </a:cubicBezTo>
                  <a:cubicBezTo>
                    <a:pt x="35" y="144"/>
                    <a:pt x="12" y="131"/>
                    <a:pt x="6" y="109"/>
                  </a:cubicBezTo>
                  <a:close/>
                </a:path>
              </a:pathLst>
            </a:custGeom>
            <a:solidFill>
              <a:srgbClr val="F6CA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50" name="Freeform 104"/>
            <p:cNvSpPr>
              <a:spLocks/>
            </p:cNvSpPr>
            <p:nvPr userDrawn="1"/>
          </p:nvSpPr>
          <p:spPr bwMode="gray">
            <a:xfrm>
              <a:off x="10028238" y="4011613"/>
              <a:ext cx="627063" cy="358775"/>
            </a:xfrm>
            <a:custGeom>
              <a:avLst/>
              <a:gdLst>
                <a:gd name="T0" fmla="*/ 120 w 347"/>
                <a:gd name="T1" fmla="*/ 151 h 200"/>
                <a:gd name="T2" fmla="*/ 0 w 347"/>
                <a:gd name="T3" fmla="*/ 187 h 200"/>
                <a:gd name="T4" fmla="*/ 39 w 347"/>
                <a:gd name="T5" fmla="*/ 196 h 200"/>
                <a:gd name="T6" fmla="*/ 213 w 347"/>
                <a:gd name="T7" fmla="*/ 144 h 200"/>
                <a:gd name="T8" fmla="*/ 340 w 347"/>
                <a:gd name="T9" fmla="*/ 0 h 200"/>
                <a:gd name="T10" fmla="*/ 120 w 347"/>
                <a:gd name="T11" fmla="*/ 15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7" h="200">
                  <a:moveTo>
                    <a:pt x="120" y="151"/>
                  </a:moveTo>
                  <a:cubicBezTo>
                    <a:pt x="0" y="187"/>
                    <a:pt x="0" y="187"/>
                    <a:pt x="0" y="187"/>
                  </a:cubicBezTo>
                  <a:cubicBezTo>
                    <a:pt x="10" y="196"/>
                    <a:pt x="25" y="200"/>
                    <a:pt x="39" y="196"/>
                  </a:cubicBezTo>
                  <a:cubicBezTo>
                    <a:pt x="213" y="144"/>
                    <a:pt x="213" y="144"/>
                    <a:pt x="213" y="144"/>
                  </a:cubicBezTo>
                  <a:cubicBezTo>
                    <a:pt x="347" y="103"/>
                    <a:pt x="341" y="8"/>
                    <a:pt x="340" y="0"/>
                  </a:cubicBezTo>
                  <a:cubicBezTo>
                    <a:pt x="340" y="0"/>
                    <a:pt x="321" y="97"/>
                    <a:pt x="120" y="151"/>
                  </a:cubicBezTo>
                  <a:close/>
                </a:path>
              </a:pathLst>
            </a:custGeom>
            <a:solidFill>
              <a:srgbClr val="DEB6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51" name="Freeform 105"/>
            <p:cNvSpPr>
              <a:spLocks/>
            </p:cNvSpPr>
            <p:nvPr userDrawn="1"/>
          </p:nvSpPr>
          <p:spPr bwMode="gray">
            <a:xfrm>
              <a:off x="10750551" y="3465513"/>
              <a:ext cx="938213" cy="588963"/>
            </a:xfrm>
            <a:custGeom>
              <a:avLst/>
              <a:gdLst>
                <a:gd name="T0" fmla="*/ 519 w 519"/>
                <a:gd name="T1" fmla="*/ 0 h 328"/>
                <a:gd name="T2" fmla="*/ 0 w 519"/>
                <a:gd name="T3" fmla="*/ 83 h 328"/>
                <a:gd name="T4" fmla="*/ 12 w 519"/>
                <a:gd name="T5" fmla="*/ 328 h 328"/>
                <a:gd name="T6" fmla="*/ 519 w 519"/>
                <a:gd name="T7" fmla="*/ 323 h 328"/>
                <a:gd name="T8" fmla="*/ 519 w 519"/>
                <a:gd name="T9" fmla="*/ 0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9" h="328">
                  <a:moveTo>
                    <a:pt x="519" y="0"/>
                  </a:moveTo>
                  <a:cubicBezTo>
                    <a:pt x="382" y="22"/>
                    <a:pt x="0" y="83"/>
                    <a:pt x="0" y="83"/>
                  </a:cubicBezTo>
                  <a:cubicBezTo>
                    <a:pt x="12" y="328"/>
                    <a:pt x="12" y="328"/>
                    <a:pt x="12" y="328"/>
                  </a:cubicBezTo>
                  <a:cubicBezTo>
                    <a:pt x="12" y="328"/>
                    <a:pt x="391" y="326"/>
                    <a:pt x="519" y="323"/>
                  </a:cubicBezTo>
                  <a:cubicBezTo>
                    <a:pt x="519" y="0"/>
                    <a:pt x="519" y="0"/>
                    <a:pt x="519" y="0"/>
                  </a:cubicBezTo>
                </a:path>
              </a:pathLst>
            </a:custGeom>
            <a:solidFill>
              <a:srgbClr val="737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52" name="Freeform 106"/>
            <p:cNvSpPr>
              <a:spLocks/>
            </p:cNvSpPr>
            <p:nvPr userDrawn="1"/>
          </p:nvSpPr>
          <p:spPr bwMode="gray">
            <a:xfrm>
              <a:off x="10898188" y="3973513"/>
              <a:ext cx="790575" cy="80963"/>
            </a:xfrm>
            <a:custGeom>
              <a:avLst/>
              <a:gdLst>
                <a:gd name="T0" fmla="*/ 437 w 437"/>
                <a:gd name="T1" fmla="*/ 0 h 45"/>
                <a:gd name="T2" fmla="*/ 437 w 437"/>
                <a:gd name="T3" fmla="*/ 0 h 45"/>
                <a:gd name="T4" fmla="*/ 437 w 437"/>
                <a:gd name="T5" fmla="*/ 40 h 45"/>
                <a:gd name="T6" fmla="*/ 0 w 437"/>
                <a:gd name="T7" fmla="*/ 45 h 45"/>
                <a:gd name="T8" fmla="*/ 0 w 437"/>
                <a:gd name="T9" fmla="*/ 45 h 45"/>
                <a:gd name="T10" fmla="*/ 437 w 437"/>
                <a:gd name="T11" fmla="*/ 43 h 45"/>
                <a:gd name="T12" fmla="*/ 437 w 437"/>
                <a:gd name="T13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7" h="45">
                  <a:moveTo>
                    <a:pt x="437" y="0"/>
                  </a:moveTo>
                  <a:cubicBezTo>
                    <a:pt x="437" y="0"/>
                    <a:pt x="437" y="0"/>
                    <a:pt x="437" y="0"/>
                  </a:cubicBezTo>
                  <a:cubicBezTo>
                    <a:pt x="437" y="40"/>
                    <a:pt x="437" y="40"/>
                    <a:pt x="437" y="40"/>
                  </a:cubicBezTo>
                  <a:cubicBezTo>
                    <a:pt x="344" y="42"/>
                    <a:pt x="116" y="44"/>
                    <a:pt x="0" y="4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437" y="43"/>
                    <a:pt x="437" y="43"/>
                    <a:pt x="437" y="43"/>
                  </a:cubicBezTo>
                  <a:cubicBezTo>
                    <a:pt x="437" y="0"/>
                    <a:pt x="437" y="0"/>
                    <a:pt x="437" y="0"/>
                  </a:cubicBezTo>
                </a:path>
              </a:pathLst>
            </a:custGeom>
            <a:solidFill>
              <a:srgbClr val="3291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53" name="Freeform 107"/>
            <p:cNvSpPr>
              <a:spLocks/>
            </p:cNvSpPr>
            <p:nvPr userDrawn="1"/>
          </p:nvSpPr>
          <p:spPr bwMode="gray">
            <a:xfrm>
              <a:off x="10804526" y="4054475"/>
              <a:ext cx="93663" cy="0"/>
            </a:xfrm>
            <a:custGeom>
              <a:avLst/>
              <a:gdLst>
                <a:gd name="T0" fmla="*/ 52 w 52"/>
                <a:gd name="T1" fmla="*/ 0 w 52"/>
                <a:gd name="T2" fmla="*/ 0 w 52"/>
                <a:gd name="T3" fmla="*/ 52 w 52"/>
                <a:gd name="T4" fmla="*/ 52 w 5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2">
                  <a:moveTo>
                    <a:pt x="52" y="0"/>
                  </a:moveTo>
                  <a:cubicBezTo>
                    <a:pt x="30" y="0"/>
                    <a:pt x="12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2" y="0"/>
                    <a:pt x="52" y="0"/>
                    <a:pt x="52" y="0"/>
                  </a:cubicBezTo>
                </a:path>
              </a:pathLst>
            </a:custGeom>
            <a:solidFill>
              <a:srgbClr val="A7C2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54" name="Freeform 108"/>
            <p:cNvSpPr>
              <a:spLocks/>
            </p:cNvSpPr>
            <p:nvPr userDrawn="1"/>
          </p:nvSpPr>
          <p:spPr bwMode="gray">
            <a:xfrm>
              <a:off x="10771188" y="4025900"/>
              <a:ext cx="33338" cy="28575"/>
            </a:xfrm>
            <a:custGeom>
              <a:avLst/>
              <a:gdLst>
                <a:gd name="T0" fmla="*/ 0 w 19"/>
                <a:gd name="T1" fmla="*/ 0 h 16"/>
                <a:gd name="T2" fmla="*/ 0 w 19"/>
                <a:gd name="T3" fmla="*/ 0 h 16"/>
                <a:gd name="T4" fmla="*/ 1 w 19"/>
                <a:gd name="T5" fmla="*/ 16 h 16"/>
                <a:gd name="T6" fmla="*/ 19 w 19"/>
                <a:gd name="T7" fmla="*/ 16 h 16"/>
                <a:gd name="T8" fmla="*/ 19 w 19"/>
                <a:gd name="T9" fmla="*/ 16 h 16"/>
                <a:gd name="T10" fmla="*/ 1 w 19"/>
                <a:gd name="T11" fmla="*/ 16 h 16"/>
                <a:gd name="T12" fmla="*/ 0 w 19"/>
                <a:gd name="T1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1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7" y="16"/>
                    <a:pt x="1" y="16"/>
                    <a:pt x="1" y="16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55" name="Rectangle 109"/>
            <p:cNvSpPr>
              <a:spLocks noChangeArrowheads="1"/>
            </p:cNvSpPr>
            <p:nvPr userDrawn="1"/>
          </p:nvSpPr>
          <p:spPr bwMode="gray">
            <a:xfrm>
              <a:off x="10771188" y="3998913"/>
              <a:ext cx="1588" cy="26988"/>
            </a:xfrm>
            <a:prstGeom prst="rect">
              <a:avLst/>
            </a:pr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56" name="Rectangle 110"/>
            <p:cNvSpPr>
              <a:spLocks noChangeArrowheads="1"/>
            </p:cNvSpPr>
            <p:nvPr userDrawn="1"/>
          </p:nvSpPr>
          <p:spPr bwMode="gray">
            <a:xfrm>
              <a:off x="10771188" y="3998913"/>
              <a:ext cx="1588" cy="26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57" name="Freeform 111"/>
            <p:cNvSpPr>
              <a:spLocks/>
            </p:cNvSpPr>
            <p:nvPr userDrawn="1"/>
          </p:nvSpPr>
          <p:spPr bwMode="gray">
            <a:xfrm>
              <a:off x="10771188" y="3973513"/>
              <a:ext cx="917575" cy="80963"/>
            </a:xfrm>
            <a:custGeom>
              <a:avLst/>
              <a:gdLst>
                <a:gd name="T0" fmla="*/ 508 w 508"/>
                <a:gd name="T1" fmla="*/ 0 h 45"/>
                <a:gd name="T2" fmla="*/ 0 w 508"/>
                <a:gd name="T3" fmla="*/ 14 h 45"/>
                <a:gd name="T4" fmla="*/ 0 w 508"/>
                <a:gd name="T5" fmla="*/ 29 h 45"/>
                <a:gd name="T6" fmla="*/ 1 w 508"/>
                <a:gd name="T7" fmla="*/ 45 h 45"/>
                <a:gd name="T8" fmla="*/ 19 w 508"/>
                <a:gd name="T9" fmla="*/ 45 h 45"/>
                <a:gd name="T10" fmla="*/ 71 w 508"/>
                <a:gd name="T11" fmla="*/ 45 h 45"/>
                <a:gd name="T12" fmla="*/ 508 w 508"/>
                <a:gd name="T13" fmla="*/ 40 h 45"/>
                <a:gd name="T14" fmla="*/ 508 w 508"/>
                <a:gd name="T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8" h="45">
                  <a:moveTo>
                    <a:pt x="508" y="0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7" y="45"/>
                    <a:pt x="19" y="45"/>
                  </a:cubicBezTo>
                  <a:cubicBezTo>
                    <a:pt x="31" y="45"/>
                    <a:pt x="49" y="45"/>
                    <a:pt x="71" y="45"/>
                  </a:cubicBezTo>
                  <a:cubicBezTo>
                    <a:pt x="187" y="44"/>
                    <a:pt x="415" y="42"/>
                    <a:pt x="508" y="40"/>
                  </a:cubicBezTo>
                  <a:cubicBezTo>
                    <a:pt x="508" y="0"/>
                    <a:pt x="508" y="0"/>
                    <a:pt x="508" y="0"/>
                  </a:cubicBezTo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58" name="Freeform 112"/>
            <p:cNvSpPr>
              <a:spLocks noEditPoints="1"/>
            </p:cNvSpPr>
            <p:nvPr userDrawn="1"/>
          </p:nvSpPr>
          <p:spPr bwMode="gray">
            <a:xfrm>
              <a:off x="8372476" y="3252788"/>
              <a:ext cx="1403350" cy="1035050"/>
            </a:xfrm>
            <a:custGeom>
              <a:avLst/>
              <a:gdLst>
                <a:gd name="T0" fmla="*/ 884 w 884"/>
                <a:gd name="T1" fmla="*/ 226 h 652"/>
                <a:gd name="T2" fmla="*/ 228 w 884"/>
                <a:gd name="T3" fmla="*/ 0 h 652"/>
                <a:gd name="T4" fmla="*/ 0 w 884"/>
                <a:gd name="T5" fmla="*/ 652 h 652"/>
                <a:gd name="T6" fmla="*/ 884 w 884"/>
                <a:gd name="T7" fmla="*/ 226 h 652"/>
                <a:gd name="T8" fmla="*/ 297 w 884"/>
                <a:gd name="T9" fmla="*/ 136 h 652"/>
                <a:gd name="T10" fmla="*/ 605 w 884"/>
                <a:gd name="T11" fmla="*/ 243 h 652"/>
                <a:gd name="T12" fmla="*/ 190 w 884"/>
                <a:gd name="T13" fmla="*/ 443 h 652"/>
                <a:gd name="T14" fmla="*/ 297 w 884"/>
                <a:gd name="T15" fmla="*/ 136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4" h="652">
                  <a:moveTo>
                    <a:pt x="884" y="226"/>
                  </a:moveTo>
                  <a:lnTo>
                    <a:pt x="228" y="0"/>
                  </a:lnTo>
                  <a:lnTo>
                    <a:pt x="0" y="652"/>
                  </a:lnTo>
                  <a:lnTo>
                    <a:pt x="884" y="226"/>
                  </a:lnTo>
                  <a:close/>
                  <a:moveTo>
                    <a:pt x="297" y="136"/>
                  </a:moveTo>
                  <a:lnTo>
                    <a:pt x="605" y="243"/>
                  </a:lnTo>
                  <a:lnTo>
                    <a:pt x="190" y="443"/>
                  </a:lnTo>
                  <a:lnTo>
                    <a:pt x="297" y="136"/>
                  </a:lnTo>
                  <a:close/>
                </a:path>
              </a:pathLst>
            </a:cu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 dirty="0"/>
            </a:p>
          </p:txBody>
        </p:sp>
        <p:sp>
          <p:nvSpPr>
            <p:cNvPr id="459" name="Freeform 113"/>
            <p:cNvSpPr>
              <a:spLocks noEditPoints="1"/>
            </p:cNvSpPr>
            <p:nvPr userDrawn="1"/>
          </p:nvSpPr>
          <p:spPr bwMode="gray">
            <a:xfrm>
              <a:off x="8372476" y="3252788"/>
              <a:ext cx="1403350" cy="1035050"/>
            </a:xfrm>
            <a:custGeom>
              <a:avLst/>
              <a:gdLst>
                <a:gd name="T0" fmla="*/ 884 w 884"/>
                <a:gd name="T1" fmla="*/ 226 h 652"/>
                <a:gd name="T2" fmla="*/ 228 w 884"/>
                <a:gd name="T3" fmla="*/ 0 h 652"/>
                <a:gd name="T4" fmla="*/ 0 w 884"/>
                <a:gd name="T5" fmla="*/ 652 h 652"/>
                <a:gd name="T6" fmla="*/ 884 w 884"/>
                <a:gd name="T7" fmla="*/ 226 h 652"/>
                <a:gd name="T8" fmla="*/ 297 w 884"/>
                <a:gd name="T9" fmla="*/ 136 h 652"/>
                <a:gd name="T10" fmla="*/ 605 w 884"/>
                <a:gd name="T11" fmla="*/ 243 h 652"/>
                <a:gd name="T12" fmla="*/ 190 w 884"/>
                <a:gd name="T13" fmla="*/ 443 h 652"/>
                <a:gd name="T14" fmla="*/ 297 w 884"/>
                <a:gd name="T15" fmla="*/ 136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4" h="652">
                  <a:moveTo>
                    <a:pt x="884" y="226"/>
                  </a:moveTo>
                  <a:lnTo>
                    <a:pt x="228" y="0"/>
                  </a:lnTo>
                  <a:lnTo>
                    <a:pt x="0" y="652"/>
                  </a:lnTo>
                  <a:lnTo>
                    <a:pt x="884" y="226"/>
                  </a:lnTo>
                  <a:moveTo>
                    <a:pt x="297" y="136"/>
                  </a:moveTo>
                  <a:lnTo>
                    <a:pt x="605" y="243"/>
                  </a:lnTo>
                  <a:lnTo>
                    <a:pt x="190" y="443"/>
                  </a:lnTo>
                  <a:lnTo>
                    <a:pt x="297" y="13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60" name="Freeform 114"/>
            <p:cNvSpPr>
              <a:spLocks/>
            </p:cNvSpPr>
            <p:nvPr userDrawn="1"/>
          </p:nvSpPr>
          <p:spPr bwMode="gray">
            <a:xfrm>
              <a:off x="8405813" y="4202113"/>
              <a:ext cx="52388" cy="58738"/>
            </a:xfrm>
            <a:custGeom>
              <a:avLst/>
              <a:gdLst>
                <a:gd name="T0" fmla="*/ 33 w 33"/>
                <a:gd name="T1" fmla="*/ 28 h 37"/>
                <a:gd name="T2" fmla="*/ 13 w 33"/>
                <a:gd name="T3" fmla="*/ 37 h 37"/>
                <a:gd name="T4" fmla="*/ 0 w 33"/>
                <a:gd name="T5" fmla="*/ 9 h 37"/>
                <a:gd name="T6" fmla="*/ 18 w 33"/>
                <a:gd name="T7" fmla="*/ 0 h 37"/>
                <a:gd name="T8" fmla="*/ 33 w 33"/>
                <a:gd name="T9" fmla="*/ 2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7">
                  <a:moveTo>
                    <a:pt x="33" y="28"/>
                  </a:moveTo>
                  <a:lnTo>
                    <a:pt x="13" y="37"/>
                  </a:lnTo>
                  <a:lnTo>
                    <a:pt x="0" y="9"/>
                  </a:lnTo>
                  <a:lnTo>
                    <a:pt x="18" y="0"/>
                  </a:lnTo>
                  <a:lnTo>
                    <a:pt x="33" y="28"/>
                  </a:lnTo>
                  <a:close/>
                </a:path>
              </a:pathLst>
            </a:custGeom>
            <a:solidFill>
              <a:srgbClr val="005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61" name="Freeform 115"/>
            <p:cNvSpPr>
              <a:spLocks/>
            </p:cNvSpPr>
            <p:nvPr userDrawn="1"/>
          </p:nvSpPr>
          <p:spPr bwMode="gray">
            <a:xfrm>
              <a:off x="8464551" y="4173538"/>
              <a:ext cx="52388" cy="58738"/>
            </a:xfrm>
            <a:custGeom>
              <a:avLst/>
              <a:gdLst>
                <a:gd name="T0" fmla="*/ 33 w 33"/>
                <a:gd name="T1" fmla="*/ 28 h 37"/>
                <a:gd name="T2" fmla="*/ 15 w 33"/>
                <a:gd name="T3" fmla="*/ 37 h 37"/>
                <a:gd name="T4" fmla="*/ 0 w 33"/>
                <a:gd name="T5" fmla="*/ 9 h 37"/>
                <a:gd name="T6" fmla="*/ 20 w 33"/>
                <a:gd name="T7" fmla="*/ 0 h 37"/>
                <a:gd name="T8" fmla="*/ 33 w 33"/>
                <a:gd name="T9" fmla="*/ 2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7">
                  <a:moveTo>
                    <a:pt x="33" y="28"/>
                  </a:moveTo>
                  <a:lnTo>
                    <a:pt x="15" y="37"/>
                  </a:lnTo>
                  <a:lnTo>
                    <a:pt x="0" y="9"/>
                  </a:lnTo>
                  <a:lnTo>
                    <a:pt x="20" y="0"/>
                  </a:lnTo>
                  <a:lnTo>
                    <a:pt x="33" y="28"/>
                  </a:lnTo>
                  <a:close/>
                </a:path>
              </a:pathLst>
            </a:custGeom>
            <a:solidFill>
              <a:srgbClr val="005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62" name="Freeform 116"/>
            <p:cNvSpPr>
              <a:spLocks/>
            </p:cNvSpPr>
            <p:nvPr userDrawn="1"/>
          </p:nvSpPr>
          <p:spPr bwMode="gray">
            <a:xfrm>
              <a:off x="8526463" y="4144963"/>
              <a:ext cx="50800" cy="58738"/>
            </a:xfrm>
            <a:custGeom>
              <a:avLst/>
              <a:gdLst>
                <a:gd name="T0" fmla="*/ 32 w 32"/>
                <a:gd name="T1" fmla="*/ 28 h 37"/>
                <a:gd name="T2" fmla="*/ 14 w 32"/>
                <a:gd name="T3" fmla="*/ 37 h 37"/>
                <a:gd name="T4" fmla="*/ 0 w 32"/>
                <a:gd name="T5" fmla="*/ 9 h 37"/>
                <a:gd name="T6" fmla="*/ 18 w 32"/>
                <a:gd name="T7" fmla="*/ 0 h 37"/>
                <a:gd name="T8" fmla="*/ 32 w 32"/>
                <a:gd name="T9" fmla="*/ 2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7">
                  <a:moveTo>
                    <a:pt x="32" y="28"/>
                  </a:moveTo>
                  <a:lnTo>
                    <a:pt x="14" y="37"/>
                  </a:lnTo>
                  <a:lnTo>
                    <a:pt x="0" y="9"/>
                  </a:lnTo>
                  <a:lnTo>
                    <a:pt x="18" y="0"/>
                  </a:lnTo>
                  <a:lnTo>
                    <a:pt x="32" y="28"/>
                  </a:lnTo>
                  <a:close/>
                </a:path>
              </a:pathLst>
            </a:custGeom>
            <a:solidFill>
              <a:srgbClr val="005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63" name="Freeform 117"/>
            <p:cNvSpPr>
              <a:spLocks/>
            </p:cNvSpPr>
            <p:nvPr userDrawn="1"/>
          </p:nvSpPr>
          <p:spPr bwMode="gray">
            <a:xfrm>
              <a:off x="8585201" y="4116388"/>
              <a:ext cx="52388" cy="58738"/>
            </a:xfrm>
            <a:custGeom>
              <a:avLst/>
              <a:gdLst>
                <a:gd name="T0" fmla="*/ 33 w 33"/>
                <a:gd name="T1" fmla="*/ 28 h 37"/>
                <a:gd name="T2" fmla="*/ 14 w 33"/>
                <a:gd name="T3" fmla="*/ 37 h 37"/>
                <a:gd name="T4" fmla="*/ 0 w 33"/>
                <a:gd name="T5" fmla="*/ 9 h 37"/>
                <a:gd name="T6" fmla="*/ 19 w 33"/>
                <a:gd name="T7" fmla="*/ 0 h 37"/>
                <a:gd name="T8" fmla="*/ 33 w 33"/>
                <a:gd name="T9" fmla="*/ 2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7">
                  <a:moveTo>
                    <a:pt x="33" y="28"/>
                  </a:moveTo>
                  <a:lnTo>
                    <a:pt x="14" y="37"/>
                  </a:lnTo>
                  <a:lnTo>
                    <a:pt x="0" y="9"/>
                  </a:lnTo>
                  <a:lnTo>
                    <a:pt x="19" y="0"/>
                  </a:lnTo>
                  <a:lnTo>
                    <a:pt x="33" y="28"/>
                  </a:lnTo>
                  <a:close/>
                </a:path>
              </a:pathLst>
            </a:custGeom>
            <a:solidFill>
              <a:srgbClr val="005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64" name="Freeform 118"/>
            <p:cNvSpPr>
              <a:spLocks/>
            </p:cNvSpPr>
            <p:nvPr userDrawn="1"/>
          </p:nvSpPr>
          <p:spPr bwMode="gray">
            <a:xfrm>
              <a:off x="8645526" y="4084638"/>
              <a:ext cx="52388" cy="61913"/>
            </a:xfrm>
            <a:custGeom>
              <a:avLst/>
              <a:gdLst>
                <a:gd name="T0" fmla="*/ 33 w 33"/>
                <a:gd name="T1" fmla="*/ 30 h 39"/>
                <a:gd name="T2" fmla="*/ 14 w 33"/>
                <a:gd name="T3" fmla="*/ 39 h 39"/>
                <a:gd name="T4" fmla="*/ 0 w 33"/>
                <a:gd name="T5" fmla="*/ 9 h 39"/>
                <a:gd name="T6" fmla="*/ 19 w 33"/>
                <a:gd name="T7" fmla="*/ 0 h 39"/>
                <a:gd name="T8" fmla="*/ 33 w 33"/>
                <a:gd name="T9" fmla="*/ 3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9">
                  <a:moveTo>
                    <a:pt x="33" y="30"/>
                  </a:moveTo>
                  <a:lnTo>
                    <a:pt x="14" y="39"/>
                  </a:lnTo>
                  <a:lnTo>
                    <a:pt x="0" y="9"/>
                  </a:lnTo>
                  <a:lnTo>
                    <a:pt x="19" y="0"/>
                  </a:lnTo>
                  <a:lnTo>
                    <a:pt x="33" y="30"/>
                  </a:lnTo>
                  <a:close/>
                </a:path>
              </a:pathLst>
            </a:custGeom>
            <a:solidFill>
              <a:srgbClr val="005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65" name="Freeform 119"/>
            <p:cNvSpPr>
              <a:spLocks/>
            </p:cNvSpPr>
            <p:nvPr userDrawn="1"/>
          </p:nvSpPr>
          <p:spPr bwMode="gray">
            <a:xfrm>
              <a:off x="8707438" y="4056063"/>
              <a:ext cx="49213" cy="60325"/>
            </a:xfrm>
            <a:custGeom>
              <a:avLst/>
              <a:gdLst>
                <a:gd name="T0" fmla="*/ 31 w 31"/>
                <a:gd name="T1" fmla="*/ 29 h 38"/>
                <a:gd name="T2" fmla="*/ 13 w 31"/>
                <a:gd name="T3" fmla="*/ 38 h 38"/>
                <a:gd name="T4" fmla="*/ 0 w 31"/>
                <a:gd name="T5" fmla="*/ 9 h 38"/>
                <a:gd name="T6" fmla="*/ 18 w 31"/>
                <a:gd name="T7" fmla="*/ 0 h 38"/>
                <a:gd name="T8" fmla="*/ 31 w 31"/>
                <a:gd name="T9" fmla="*/ 2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8">
                  <a:moveTo>
                    <a:pt x="31" y="29"/>
                  </a:moveTo>
                  <a:lnTo>
                    <a:pt x="13" y="38"/>
                  </a:lnTo>
                  <a:lnTo>
                    <a:pt x="0" y="9"/>
                  </a:lnTo>
                  <a:lnTo>
                    <a:pt x="18" y="0"/>
                  </a:lnTo>
                  <a:lnTo>
                    <a:pt x="31" y="29"/>
                  </a:lnTo>
                  <a:close/>
                </a:path>
              </a:pathLst>
            </a:custGeom>
            <a:solidFill>
              <a:srgbClr val="005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66" name="Freeform 120"/>
            <p:cNvSpPr>
              <a:spLocks/>
            </p:cNvSpPr>
            <p:nvPr userDrawn="1"/>
          </p:nvSpPr>
          <p:spPr bwMode="gray">
            <a:xfrm>
              <a:off x="8766176" y="4027488"/>
              <a:ext cx="52388" cy="60325"/>
            </a:xfrm>
            <a:custGeom>
              <a:avLst/>
              <a:gdLst>
                <a:gd name="T0" fmla="*/ 33 w 33"/>
                <a:gd name="T1" fmla="*/ 28 h 38"/>
                <a:gd name="T2" fmla="*/ 14 w 33"/>
                <a:gd name="T3" fmla="*/ 38 h 38"/>
                <a:gd name="T4" fmla="*/ 0 w 33"/>
                <a:gd name="T5" fmla="*/ 9 h 38"/>
                <a:gd name="T6" fmla="*/ 18 w 33"/>
                <a:gd name="T7" fmla="*/ 0 h 38"/>
                <a:gd name="T8" fmla="*/ 33 w 33"/>
                <a:gd name="T9" fmla="*/ 2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8">
                  <a:moveTo>
                    <a:pt x="33" y="28"/>
                  </a:moveTo>
                  <a:lnTo>
                    <a:pt x="14" y="38"/>
                  </a:lnTo>
                  <a:lnTo>
                    <a:pt x="0" y="9"/>
                  </a:lnTo>
                  <a:lnTo>
                    <a:pt x="18" y="0"/>
                  </a:lnTo>
                  <a:lnTo>
                    <a:pt x="33" y="28"/>
                  </a:lnTo>
                  <a:close/>
                </a:path>
              </a:pathLst>
            </a:custGeom>
            <a:solidFill>
              <a:srgbClr val="005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67" name="Freeform 121"/>
            <p:cNvSpPr>
              <a:spLocks/>
            </p:cNvSpPr>
            <p:nvPr userDrawn="1"/>
          </p:nvSpPr>
          <p:spPr bwMode="gray">
            <a:xfrm>
              <a:off x="8826501" y="3998913"/>
              <a:ext cx="52388" cy="58738"/>
            </a:xfrm>
            <a:custGeom>
              <a:avLst/>
              <a:gdLst>
                <a:gd name="T0" fmla="*/ 33 w 33"/>
                <a:gd name="T1" fmla="*/ 28 h 37"/>
                <a:gd name="T2" fmla="*/ 13 w 33"/>
                <a:gd name="T3" fmla="*/ 37 h 37"/>
                <a:gd name="T4" fmla="*/ 0 w 33"/>
                <a:gd name="T5" fmla="*/ 9 h 37"/>
                <a:gd name="T6" fmla="*/ 19 w 33"/>
                <a:gd name="T7" fmla="*/ 0 h 37"/>
                <a:gd name="T8" fmla="*/ 33 w 33"/>
                <a:gd name="T9" fmla="*/ 2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7">
                  <a:moveTo>
                    <a:pt x="33" y="28"/>
                  </a:moveTo>
                  <a:lnTo>
                    <a:pt x="13" y="37"/>
                  </a:lnTo>
                  <a:lnTo>
                    <a:pt x="0" y="9"/>
                  </a:lnTo>
                  <a:lnTo>
                    <a:pt x="19" y="0"/>
                  </a:lnTo>
                  <a:lnTo>
                    <a:pt x="33" y="28"/>
                  </a:lnTo>
                  <a:close/>
                </a:path>
              </a:pathLst>
            </a:custGeom>
            <a:solidFill>
              <a:srgbClr val="005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68" name="Freeform 122"/>
            <p:cNvSpPr>
              <a:spLocks/>
            </p:cNvSpPr>
            <p:nvPr userDrawn="1"/>
          </p:nvSpPr>
          <p:spPr bwMode="gray">
            <a:xfrm>
              <a:off x="8886826" y="3970338"/>
              <a:ext cx="50800" cy="58738"/>
            </a:xfrm>
            <a:custGeom>
              <a:avLst/>
              <a:gdLst>
                <a:gd name="T0" fmla="*/ 32 w 32"/>
                <a:gd name="T1" fmla="*/ 28 h 37"/>
                <a:gd name="T2" fmla="*/ 14 w 32"/>
                <a:gd name="T3" fmla="*/ 37 h 37"/>
                <a:gd name="T4" fmla="*/ 0 w 32"/>
                <a:gd name="T5" fmla="*/ 9 h 37"/>
                <a:gd name="T6" fmla="*/ 19 w 32"/>
                <a:gd name="T7" fmla="*/ 0 h 37"/>
                <a:gd name="T8" fmla="*/ 32 w 32"/>
                <a:gd name="T9" fmla="*/ 2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7">
                  <a:moveTo>
                    <a:pt x="32" y="28"/>
                  </a:moveTo>
                  <a:lnTo>
                    <a:pt x="14" y="37"/>
                  </a:lnTo>
                  <a:lnTo>
                    <a:pt x="0" y="9"/>
                  </a:lnTo>
                  <a:lnTo>
                    <a:pt x="19" y="0"/>
                  </a:lnTo>
                  <a:lnTo>
                    <a:pt x="32" y="28"/>
                  </a:lnTo>
                  <a:close/>
                </a:path>
              </a:pathLst>
            </a:custGeom>
            <a:solidFill>
              <a:srgbClr val="005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69" name="Freeform 123"/>
            <p:cNvSpPr>
              <a:spLocks/>
            </p:cNvSpPr>
            <p:nvPr userDrawn="1"/>
          </p:nvSpPr>
          <p:spPr bwMode="gray">
            <a:xfrm>
              <a:off x="8947151" y="3941763"/>
              <a:ext cx="50800" cy="58738"/>
            </a:xfrm>
            <a:custGeom>
              <a:avLst/>
              <a:gdLst>
                <a:gd name="T0" fmla="*/ 32 w 32"/>
                <a:gd name="T1" fmla="*/ 28 h 37"/>
                <a:gd name="T2" fmla="*/ 14 w 32"/>
                <a:gd name="T3" fmla="*/ 37 h 37"/>
                <a:gd name="T4" fmla="*/ 0 w 32"/>
                <a:gd name="T5" fmla="*/ 9 h 37"/>
                <a:gd name="T6" fmla="*/ 18 w 32"/>
                <a:gd name="T7" fmla="*/ 0 h 37"/>
                <a:gd name="T8" fmla="*/ 32 w 32"/>
                <a:gd name="T9" fmla="*/ 2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7">
                  <a:moveTo>
                    <a:pt x="32" y="28"/>
                  </a:moveTo>
                  <a:lnTo>
                    <a:pt x="14" y="37"/>
                  </a:lnTo>
                  <a:lnTo>
                    <a:pt x="0" y="9"/>
                  </a:lnTo>
                  <a:lnTo>
                    <a:pt x="18" y="0"/>
                  </a:lnTo>
                  <a:lnTo>
                    <a:pt x="32" y="28"/>
                  </a:lnTo>
                  <a:close/>
                </a:path>
              </a:pathLst>
            </a:custGeom>
            <a:solidFill>
              <a:srgbClr val="005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70" name="Freeform 124"/>
            <p:cNvSpPr>
              <a:spLocks/>
            </p:cNvSpPr>
            <p:nvPr userDrawn="1"/>
          </p:nvSpPr>
          <p:spPr bwMode="gray">
            <a:xfrm>
              <a:off x="9005888" y="3913188"/>
              <a:ext cx="52388" cy="58738"/>
            </a:xfrm>
            <a:custGeom>
              <a:avLst/>
              <a:gdLst>
                <a:gd name="T0" fmla="*/ 33 w 33"/>
                <a:gd name="T1" fmla="*/ 28 h 37"/>
                <a:gd name="T2" fmla="*/ 14 w 33"/>
                <a:gd name="T3" fmla="*/ 37 h 37"/>
                <a:gd name="T4" fmla="*/ 0 w 33"/>
                <a:gd name="T5" fmla="*/ 9 h 37"/>
                <a:gd name="T6" fmla="*/ 20 w 33"/>
                <a:gd name="T7" fmla="*/ 0 h 37"/>
                <a:gd name="T8" fmla="*/ 33 w 33"/>
                <a:gd name="T9" fmla="*/ 2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7">
                  <a:moveTo>
                    <a:pt x="33" y="28"/>
                  </a:moveTo>
                  <a:lnTo>
                    <a:pt x="14" y="37"/>
                  </a:lnTo>
                  <a:lnTo>
                    <a:pt x="0" y="9"/>
                  </a:lnTo>
                  <a:lnTo>
                    <a:pt x="20" y="0"/>
                  </a:lnTo>
                  <a:lnTo>
                    <a:pt x="33" y="28"/>
                  </a:lnTo>
                  <a:close/>
                </a:path>
              </a:pathLst>
            </a:custGeom>
            <a:solidFill>
              <a:srgbClr val="005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71" name="Freeform 125"/>
            <p:cNvSpPr>
              <a:spLocks/>
            </p:cNvSpPr>
            <p:nvPr userDrawn="1"/>
          </p:nvSpPr>
          <p:spPr bwMode="gray">
            <a:xfrm>
              <a:off x="9067801" y="3883025"/>
              <a:ext cx="50800" cy="60325"/>
            </a:xfrm>
            <a:custGeom>
              <a:avLst/>
              <a:gdLst>
                <a:gd name="T0" fmla="*/ 32 w 32"/>
                <a:gd name="T1" fmla="*/ 29 h 38"/>
                <a:gd name="T2" fmla="*/ 14 w 32"/>
                <a:gd name="T3" fmla="*/ 38 h 38"/>
                <a:gd name="T4" fmla="*/ 0 w 32"/>
                <a:gd name="T5" fmla="*/ 9 h 38"/>
                <a:gd name="T6" fmla="*/ 18 w 32"/>
                <a:gd name="T7" fmla="*/ 0 h 38"/>
                <a:gd name="T8" fmla="*/ 32 w 32"/>
                <a:gd name="T9" fmla="*/ 2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8">
                  <a:moveTo>
                    <a:pt x="32" y="29"/>
                  </a:moveTo>
                  <a:lnTo>
                    <a:pt x="14" y="38"/>
                  </a:lnTo>
                  <a:lnTo>
                    <a:pt x="0" y="9"/>
                  </a:lnTo>
                  <a:lnTo>
                    <a:pt x="18" y="0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rgbClr val="005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72" name="Freeform 126"/>
            <p:cNvSpPr>
              <a:spLocks/>
            </p:cNvSpPr>
            <p:nvPr userDrawn="1"/>
          </p:nvSpPr>
          <p:spPr bwMode="gray">
            <a:xfrm>
              <a:off x="9128126" y="3852863"/>
              <a:ext cx="50800" cy="60325"/>
            </a:xfrm>
            <a:custGeom>
              <a:avLst/>
              <a:gdLst>
                <a:gd name="T0" fmla="*/ 32 w 32"/>
                <a:gd name="T1" fmla="*/ 29 h 38"/>
                <a:gd name="T2" fmla="*/ 13 w 32"/>
                <a:gd name="T3" fmla="*/ 38 h 38"/>
                <a:gd name="T4" fmla="*/ 0 w 32"/>
                <a:gd name="T5" fmla="*/ 10 h 38"/>
                <a:gd name="T6" fmla="*/ 18 w 32"/>
                <a:gd name="T7" fmla="*/ 0 h 38"/>
                <a:gd name="T8" fmla="*/ 32 w 32"/>
                <a:gd name="T9" fmla="*/ 2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8">
                  <a:moveTo>
                    <a:pt x="32" y="29"/>
                  </a:moveTo>
                  <a:lnTo>
                    <a:pt x="13" y="38"/>
                  </a:lnTo>
                  <a:lnTo>
                    <a:pt x="0" y="10"/>
                  </a:lnTo>
                  <a:lnTo>
                    <a:pt x="18" y="0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rgbClr val="005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73" name="Freeform 127"/>
            <p:cNvSpPr>
              <a:spLocks/>
            </p:cNvSpPr>
            <p:nvPr userDrawn="1"/>
          </p:nvSpPr>
          <p:spPr bwMode="gray">
            <a:xfrm>
              <a:off x="9186863" y="3824288"/>
              <a:ext cx="52388" cy="60325"/>
            </a:xfrm>
            <a:custGeom>
              <a:avLst/>
              <a:gdLst>
                <a:gd name="T0" fmla="*/ 33 w 33"/>
                <a:gd name="T1" fmla="*/ 29 h 38"/>
                <a:gd name="T2" fmla="*/ 14 w 33"/>
                <a:gd name="T3" fmla="*/ 38 h 38"/>
                <a:gd name="T4" fmla="*/ 0 w 33"/>
                <a:gd name="T5" fmla="*/ 9 h 38"/>
                <a:gd name="T6" fmla="*/ 20 w 33"/>
                <a:gd name="T7" fmla="*/ 0 h 38"/>
                <a:gd name="T8" fmla="*/ 33 w 33"/>
                <a:gd name="T9" fmla="*/ 2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8">
                  <a:moveTo>
                    <a:pt x="33" y="29"/>
                  </a:moveTo>
                  <a:lnTo>
                    <a:pt x="14" y="38"/>
                  </a:lnTo>
                  <a:lnTo>
                    <a:pt x="0" y="9"/>
                  </a:lnTo>
                  <a:lnTo>
                    <a:pt x="20" y="0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rgbClr val="005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74" name="Freeform 128"/>
            <p:cNvSpPr>
              <a:spLocks/>
            </p:cNvSpPr>
            <p:nvPr userDrawn="1"/>
          </p:nvSpPr>
          <p:spPr bwMode="gray">
            <a:xfrm>
              <a:off x="9247188" y="3795713"/>
              <a:ext cx="52388" cy="60325"/>
            </a:xfrm>
            <a:custGeom>
              <a:avLst/>
              <a:gdLst>
                <a:gd name="T0" fmla="*/ 33 w 33"/>
                <a:gd name="T1" fmla="*/ 29 h 38"/>
                <a:gd name="T2" fmla="*/ 15 w 33"/>
                <a:gd name="T3" fmla="*/ 38 h 38"/>
                <a:gd name="T4" fmla="*/ 0 w 33"/>
                <a:gd name="T5" fmla="*/ 9 h 38"/>
                <a:gd name="T6" fmla="*/ 19 w 33"/>
                <a:gd name="T7" fmla="*/ 0 h 38"/>
                <a:gd name="T8" fmla="*/ 33 w 33"/>
                <a:gd name="T9" fmla="*/ 2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8">
                  <a:moveTo>
                    <a:pt x="33" y="29"/>
                  </a:moveTo>
                  <a:lnTo>
                    <a:pt x="15" y="38"/>
                  </a:lnTo>
                  <a:lnTo>
                    <a:pt x="0" y="9"/>
                  </a:lnTo>
                  <a:lnTo>
                    <a:pt x="19" y="0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rgbClr val="005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75" name="Freeform 129"/>
            <p:cNvSpPr>
              <a:spLocks/>
            </p:cNvSpPr>
            <p:nvPr userDrawn="1"/>
          </p:nvSpPr>
          <p:spPr bwMode="gray">
            <a:xfrm>
              <a:off x="9307513" y="3767138"/>
              <a:ext cx="50800" cy="60325"/>
            </a:xfrm>
            <a:custGeom>
              <a:avLst/>
              <a:gdLst>
                <a:gd name="T0" fmla="*/ 32 w 32"/>
                <a:gd name="T1" fmla="*/ 28 h 38"/>
                <a:gd name="T2" fmla="*/ 14 w 32"/>
                <a:gd name="T3" fmla="*/ 38 h 38"/>
                <a:gd name="T4" fmla="*/ 0 w 32"/>
                <a:gd name="T5" fmla="*/ 9 h 38"/>
                <a:gd name="T6" fmla="*/ 19 w 32"/>
                <a:gd name="T7" fmla="*/ 0 h 38"/>
                <a:gd name="T8" fmla="*/ 32 w 32"/>
                <a:gd name="T9" fmla="*/ 2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8">
                  <a:moveTo>
                    <a:pt x="32" y="28"/>
                  </a:moveTo>
                  <a:lnTo>
                    <a:pt x="14" y="38"/>
                  </a:lnTo>
                  <a:lnTo>
                    <a:pt x="0" y="9"/>
                  </a:lnTo>
                  <a:lnTo>
                    <a:pt x="19" y="0"/>
                  </a:lnTo>
                  <a:lnTo>
                    <a:pt x="32" y="28"/>
                  </a:lnTo>
                  <a:close/>
                </a:path>
              </a:pathLst>
            </a:custGeom>
            <a:solidFill>
              <a:srgbClr val="005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76" name="Freeform 130"/>
            <p:cNvSpPr>
              <a:spLocks/>
            </p:cNvSpPr>
            <p:nvPr userDrawn="1"/>
          </p:nvSpPr>
          <p:spPr bwMode="gray">
            <a:xfrm>
              <a:off x="9367838" y="3738563"/>
              <a:ext cx="52388" cy="58738"/>
            </a:xfrm>
            <a:custGeom>
              <a:avLst/>
              <a:gdLst>
                <a:gd name="T0" fmla="*/ 33 w 33"/>
                <a:gd name="T1" fmla="*/ 28 h 37"/>
                <a:gd name="T2" fmla="*/ 14 w 33"/>
                <a:gd name="T3" fmla="*/ 37 h 37"/>
                <a:gd name="T4" fmla="*/ 0 w 33"/>
                <a:gd name="T5" fmla="*/ 9 h 37"/>
                <a:gd name="T6" fmla="*/ 19 w 33"/>
                <a:gd name="T7" fmla="*/ 0 h 37"/>
                <a:gd name="T8" fmla="*/ 33 w 33"/>
                <a:gd name="T9" fmla="*/ 2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7">
                  <a:moveTo>
                    <a:pt x="33" y="28"/>
                  </a:moveTo>
                  <a:lnTo>
                    <a:pt x="14" y="37"/>
                  </a:lnTo>
                  <a:lnTo>
                    <a:pt x="0" y="9"/>
                  </a:lnTo>
                  <a:lnTo>
                    <a:pt x="19" y="0"/>
                  </a:lnTo>
                  <a:lnTo>
                    <a:pt x="33" y="28"/>
                  </a:lnTo>
                  <a:close/>
                </a:path>
              </a:pathLst>
            </a:custGeom>
            <a:solidFill>
              <a:srgbClr val="005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77" name="Freeform 131"/>
            <p:cNvSpPr>
              <a:spLocks/>
            </p:cNvSpPr>
            <p:nvPr userDrawn="1"/>
          </p:nvSpPr>
          <p:spPr bwMode="gray">
            <a:xfrm>
              <a:off x="9426576" y="3709988"/>
              <a:ext cx="52388" cy="58738"/>
            </a:xfrm>
            <a:custGeom>
              <a:avLst/>
              <a:gdLst>
                <a:gd name="T0" fmla="*/ 33 w 33"/>
                <a:gd name="T1" fmla="*/ 28 h 37"/>
                <a:gd name="T2" fmla="*/ 15 w 33"/>
                <a:gd name="T3" fmla="*/ 37 h 37"/>
                <a:gd name="T4" fmla="*/ 0 w 33"/>
                <a:gd name="T5" fmla="*/ 9 h 37"/>
                <a:gd name="T6" fmla="*/ 20 w 33"/>
                <a:gd name="T7" fmla="*/ 0 h 37"/>
                <a:gd name="T8" fmla="*/ 33 w 33"/>
                <a:gd name="T9" fmla="*/ 2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7">
                  <a:moveTo>
                    <a:pt x="33" y="28"/>
                  </a:moveTo>
                  <a:lnTo>
                    <a:pt x="15" y="37"/>
                  </a:lnTo>
                  <a:lnTo>
                    <a:pt x="0" y="9"/>
                  </a:lnTo>
                  <a:lnTo>
                    <a:pt x="20" y="0"/>
                  </a:lnTo>
                  <a:lnTo>
                    <a:pt x="33" y="28"/>
                  </a:lnTo>
                  <a:close/>
                </a:path>
              </a:pathLst>
            </a:custGeom>
            <a:solidFill>
              <a:srgbClr val="005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78" name="Freeform 132"/>
            <p:cNvSpPr>
              <a:spLocks/>
            </p:cNvSpPr>
            <p:nvPr userDrawn="1"/>
          </p:nvSpPr>
          <p:spPr bwMode="gray">
            <a:xfrm>
              <a:off x="9488488" y="3681413"/>
              <a:ext cx="50800" cy="58738"/>
            </a:xfrm>
            <a:custGeom>
              <a:avLst/>
              <a:gdLst>
                <a:gd name="T0" fmla="*/ 32 w 32"/>
                <a:gd name="T1" fmla="*/ 28 h 37"/>
                <a:gd name="T2" fmla="*/ 14 w 32"/>
                <a:gd name="T3" fmla="*/ 37 h 37"/>
                <a:gd name="T4" fmla="*/ 0 w 32"/>
                <a:gd name="T5" fmla="*/ 8 h 37"/>
                <a:gd name="T6" fmla="*/ 18 w 32"/>
                <a:gd name="T7" fmla="*/ 0 h 37"/>
                <a:gd name="T8" fmla="*/ 32 w 32"/>
                <a:gd name="T9" fmla="*/ 2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7">
                  <a:moveTo>
                    <a:pt x="32" y="28"/>
                  </a:moveTo>
                  <a:lnTo>
                    <a:pt x="14" y="37"/>
                  </a:lnTo>
                  <a:lnTo>
                    <a:pt x="0" y="8"/>
                  </a:lnTo>
                  <a:lnTo>
                    <a:pt x="18" y="0"/>
                  </a:lnTo>
                  <a:lnTo>
                    <a:pt x="32" y="28"/>
                  </a:lnTo>
                  <a:close/>
                </a:path>
              </a:pathLst>
            </a:custGeom>
            <a:solidFill>
              <a:srgbClr val="005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79" name="Freeform 133"/>
            <p:cNvSpPr>
              <a:spLocks/>
            </p:cNvSpPr>
            <p:nvPr userDrawn="1"/>
          </p:nvSpPr>
          <p:spPr bwMode="gray">
            <a:xfrm>
              <a:off x="9548813" y="3651250"/>
              <a:ext cx="52388" cy="58738"/>
            </a:xfrm>
            <a:custGeom>
              <a:avLst/>
              <a:gdLst>
                <a:gd name="T0" fmla="*/ 33 w 33"/>
                <a:gd name="T1" fmla="*/ 29 h 37"/>
                <a:gd name="T2" fmla="*/ 13 w 33"/>
                <a:gd name="T3" fmla="*/ 37 h 37"/>
                <a:gd name="T4" fmla="*/ 0 w 33"/>
                <a:gd name="T5" fmla="*/ 9 h 37"/>
                <a:gd name="T6" fmla="*/ 18 w 33"/>
                <a:gd name="T7" fmla="*/ 0 h 37"/>
                <a:gd name="T8" fmla="*/ 33 w 33"/>
                <a:gd name="T9" fmla="*/ 2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7">
                  <a:moveTo>
                    <a:pt x="33" y="29"/>
                  </a:moveTo>
                  <a:lnTo>
                    <a:pt x="13" y="37"/>
                  </a:lnTo>
                  <a:lnTo>
                    <a:pt x="0" y="9"/>
                  </a:lnTo>
                  <a:lnTo>
                    <a:pt x="18" y="0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rgbClr val="005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80" name="Freeform 134"/>
            <p:cNvSpPr>
              <a:spLocks/>
            </p:cNvSpPr>
            <p:nvPr userDrawn="1"/>
          </p:nvSpPr>
          <p:spPr bwMode="gray">
            <a:xfrm>
              <a:off x="9607551" y="3622675"/>
              <a:ext cx="52388" cy="58738"/>
            </a:xfrm>
            <a:custGeom>
              <a:avLst/>
              <a:gdLst>
                <a:gd name="T0" fmla="*/ 33 w 33"/>
                <a:gd name="T1" fmla="*/ 28 h 37"/>
                <a:gd name="T2" fmla="*/ 15 w 33"/>
                <a:gd name="T3" fmla="*/ 37 h 37"/>
                <a:gd name="T4" fmla="*/ 0 w 33"/>
                <a:gd name="T5" fmla="*/ 9 h 37"/>
                <a:gd name="T6" fmla="*/ 20 w 33"/>
                <a:gd name="T7" fmla="*/ 0 h 37"/>
                <a:gd name="T8" fmla="*/ 33 w 33"/>
                <a:gd name="T9" fmla="*/ 2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7">
                  <a:moveTo>
                    <a:pt x="33" y="28"/>
                  </a:moveTo>
                  <a:lnTo>
                    <a:pt x="15" y="37"/>
                  </a:lnTo>
                  <a:lnTo>
                    <a:pt x="0" y="9"/>
                  </a:lnTo>
                  <a:lnTo>
                    <a:pt x="20" y="0"/>
                  </a:lnTo>
                  <a:lnTo>
                    <a:pt x="33" y="28"/>
                  </a:lnTo>
                  <a:close/>
                </a:path>
              </a:pathLst>
            </a:custGeom>
            <a:solidFill>
              <a:srgbClr val="005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81" name="Freeform 135"/>
            <p:cNvSpPr>
              <a:spLocks/>
            </p:cNvSpPr>
            <p:nvPr userDrawn="1"/>
          </p:nvSpPr>
          <p:spPr bwMode="gray">
            <a:xfrm>
              <a:off x="9669463" y="3592513"/>
              <a:ext cx="50800" cy="60325"/>
            </a:xfrm>
            <a:custGeom>
              <a:avLst/>
              <a:gdLst>
                <a:gd name="T0" fmla="*/ 32 w 32"/>
                <a:gd name="T1" fmla="*/ 29 h 38"/>
                <a:gd name="T2" fmla="*/ 14 w 32"/>
                <a:gd name="T3" fmla="*/ 38 h 38"/>
                <a:gd name="T4" fmla="*/ 0 w 32"/>
                <a:gd name="T5" fmla="*/ 10 h 38"/>
                <a:gd name="T6" fmla="*/ 18 w 32"/>
                <a:gd name="T7" fmla="*/ 0 h 38"/>
                <a:gd name="T8" fmla="*/ 32 w 32"/>
                <a:gd name="T9" fmla="*/ 2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8">
                  <a:moveTo>
                    <a:pt x="32" y="29"/>
                  </a:moveTo>
                  <a:lnTo>
                    <a:pt x="14" y="38"/>
                  </a:lnTo>
                  <a:lnTo>
                    <a:pt x="0" y="10"/>
                  </a:lnTo>
                  <a:lnTo>
                    <a:pt x="18" y="0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rgbClr val="005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82" name="Freeform 136"/>
            <p:cNvSpPr>
              <a:spLocks/>
            </p:cNvSpPr>
            <p:nvPr userDrawn="1"/>
          </p:nvSpPr>
          <p:spPr bwMode="gray">
            <a:xfrm>
              <a:off x="8372476" y="3711575"/>
              <a:ext cx="1233488" cy="590550"/>
            </a:xfrm>
            <a:custGeom>
              <a:avLst/>
              <a:gdLst>
                <a:gd name="T0" fmla="*/ 5 w 777"/>
                <a:gd name="T1" fmla="*/ 372 h 372"/>
                <a:gd name="T2" fmla="*/ 0 w 777"/>
                <a:gd name="T3" fmla="*/ 363 h 372"/>
                <a:gd name="T4" fmla="*/ 752 w 777"/>
                <a:gd name="T5" fmla="*/ 0 h 372"/>
                <a:gd name="T6" fmla="*/ 777 w 777"/>
                <a:gd name="T7" fmla="*/ 0 h 372"/>
                <a:gd name="T8" fmla="*/ 5 w 777"/>
                <a:gd name="T9" fmla="*/ 372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7" h="372">
                  <a:moveTo>
                    <a:pt x="5" y="372"/>
                  </a:moveTo>
                  <a:lnTo>
                    <a:pt x="0" y="363"/>
                  </a:lnTo>
                  <a:lnTo>
                    <a:pt x="752" y="0"/>
                  </a:lnTo>
                  <a:lnTo>
                    <a:pt x="777" y="0"/>
                  </a:lnTo>
                  <a:lnTo>
                    <a:pt x="5" y="372"/>
                  </a:lnTo>
                  <a:close/>
                </a:path>
              </a:pathLst>
            </a:custGeom>
            <a:solidFill>
              <a:srgbClr val="0086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83" name="Freeform 137"/>
            <p:cNvSpPr>
              <a:spLocks/>
            </p:cNvSpPr>
            <p:nvPr userDrawn="1"/>
          </p:nvSpPr>
          <p:spPr bwMode="gray">
            <a:xfrm>
              <a:off x="8734426" y="3252788"/>
              <a:ext cx="109538" cy="36513"/>
            </a:xfrm>
            <a:custGeom>
              <a:avLst/>
              <a:gdLst>
                <a:gd name="T0" fmla="*/ 0 w 69"/>
                <a:gd name="T1" fmla="*/ 0 h 23"/>
                <a:gd name="T2" fmla="*/ 0 w 69"/>
                <a:gd name="T3" fmla="*/ 0 h 23"/>
                <a:gd name="T4" fmla="*/ 69 w 69"/>
                <a:gd name="T5" fmla="*/ 23 h 23"/>
                <a:gd name="T6" fmla="*/ 69 w 69"/>
                <a:gd name="T7" fmla="*/ 23 h 23"/>
                <a:gd name="T8" fmla="*/ 0 w 69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23">
                  <a:moveTo>
                    <a:pt x="0" y="0"/>
                  </a:moveTo>
                  <a:lnTo>
                    <a:pt x="0" y="0"/>
                  </a:lnTo>
                  <a:lnTo>
                    <a:pt x="69" y="23"/>
                  </a:lnTo>
                  <a:lnTo>
                    <a:pt x="69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291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84" name="Freeform 138"/>
            <p:cNvSpPr>
              <a:spLocks/>
            </p:cNvSpPr>
            <p:nvPr userDrawn="1"/>
          </p:nvSpPr>
          <p:spPr bwMode="gray">
            <a:xfrm>
              <a:off x="8734426" y="3252788"/>
              <a:ext cx="109538" cy="36513"/>
            </a:xfrm>
            <a:custGeom>
              <a:avLst/>
              <a:gdLst>
                <a:gd name="T0" fmla="*/ 0 w 69"/>
                <a:gd name="T1" fmla="*/ 0 h 23"/>
                <a:gd name="T2" fmla="*/ 0 w 69"/>
                <a:gd name="T3" fmla="*/ 0 h 23"/>
                <a:gd name="T4" fmla="*/ 69 w 69"/>
                <a:gd name="T5" fmla="*/ 23 h 23"/>
                <a:gd name="T6" fmla="*/ 69 w 69"/>
                <a:gd name="T7" fmla="*/ 23 h 23"/>
                <a:gd name="T8" fmla="*/ 0 w 69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23">
                  <a:moveTo>
                    <a:pt x="0" y="0"/>
                  </a:moveTo>
                  <a:lnTo>
                    <a:pt x="0" y="0"/>
                  </a:lnTo>
                  <a:lnTo>
                    <a:pt x="69" y="23"/>
                  </a:lnTo>
                  <a:lnTo>
                    <a:pt x="69" y="2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85" name="Freeform 139"/>
            <p:cNvSpPr>
              <a:spLocks/>
            </p:cNvSpPr>
            <p:nvPr userDrawn="1"/>
          </p:nvSpPr>
          <p:spPr bwMode="gray">
            <a:xfrm>
              <a:off x="8734426" y="3252788"/>
              <a:ext cx="134938" cy="211138"/>
            </a:xfrm>
            <a:custGeom>
              <a:avLst/>
              <a:gdLst>
                <a:gd name="T0" fmla="*/ 0 w 85"/>
                <a:gd name="T1" fmla="*/ 0 h 133"/>
                <a:gd name="T2" fmla="*/ 74 w 85"/>
                <a:gd name="T3" fmla="*/ 133 h 133"/>
                <a:gd name="T4" fmla="*/ 85 w 85"/>
                <a:gd name="T5" fmla="*/ 75 h 133"/>
                <a:gd name="T6" fmla="*/ 69 w 85"/>
                <a:gd name="T7" fmla="*/ 23 h 133"/>
                <a:gd name="T8" fmla="*/ 0 w 85"/>
                <a:gd name="T9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133">
                  <a:moveTo>
                    <a:pt x="0" y="0"/>
                  </a:moveTo>
                  <a:lnTo>
                    <a:pt x="74" y="133"/>
                  </a:lnTo>
                  <a:lnTo>
                    <a:pt x="85" y="75"/>
                  </a:lnTo>
                  <a:lnTo>
                    <a:pt x="69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86" name="Freeform 140"/>
            <p:cNvSpPr>
              <a:spLocks/>
            </p:cNvSpPr>
            <p:nvPr userDrawn="1"/>
          </p:nvSpPr>
          <p:spPr bwMode="gray">
            <a:xfrm>
              <a:off x="8734426" y="3252788"/>
              <a:ext cx="134938" cy="211138"/>
            </a:xfrm>
            <a:custGeom>
              <a:avLst/>
              <a:gdLst>
                <a:gd name="T0" fmla="*/ 0 w 85"/>
                <a:gd name="T1" fmla="*/ 0 h 133"/>
                <a:gd name="T2" fmla="*/ 74 w 85"/>
                <a:gd name="T3" fmla="*/ 133 h 133"/>
                <a:gd name="T4" fmla="*/ 85 w 85"/>
                <a:gd name="T5" fmla="*/ 75 h 133"/>
                <a:gd name="T6" fmla="*/ 69 w 85"/>
                <a:gd name="T7" fmla="*/ 23 h 133"/>
                <a:gd name="T8" fmla="*/ 0 w 85"/>
                <a:gd name="T9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133">
                  <a:moveTo>
                    <a:pt x="0" y="0"/>
                  </a:moveTo>
                  <a:lnTo>
                    <a:pt x="74" y="133"/>
                  </a:lnTo>
                  <a:lnTo>
                    <a:pt x="85" y="75"/>
                  </a:lnTo>
                  <a:lnTo>
                    <a:pt x="69" y="2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87" name="Freeform 150"/>
            <p:cNvSpPr>
              <a:spLocks/>
            </p:cNvSpPr>
            <p:nvPr userDrawn="1"/>
          </p:nvSpPr>
          <p:spPr bwMode="gray">
            <a:xfrm>
              <a:off x="8634413" y="5446713"/>
              <a:ext cx="463550" cy="623888"/>
            </a:xfrm>
            <a:custGeom>
              <a:avLst/>
              <a:gdLst>
                <a:gd name="T0" fmla="*/ 201 w 257"/>
                <a:gd name="T1" fmla="*/ 3 h 348"/>
                <a:gd name="T2" fmla="*/ 171 w 257"/>
                <a:gd name="T3" fmla="*/ 43 h 348"/>
                <a:gd name="T4" fmla="*/ 245 w 257"/>
                <a:gd name="T5" fmla="*/ 322 h 348"/>
                <a:gd name="T6" fmla="*/ 257 w 257"/>
                <a:gd name="T7" fmla="*/ 329 h 348"/>
                <a:gd name="T8" fmla="*/ 109 w 257"/>
                <a:gd name="T9" fmla="*/ 318 h 348"/>
                <a:gd name="T10" fmla="*/ 47 w 257"/>
                <a:gd name="T11" fmla="*/ 87 h 348"/>
                <a:gd name="T12" fmla="*/ 201 w 257"/>
                <a:gd name="T13" fmla="*/ 3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7" h="348">
                  <a:moveTo>
                    <a:pt x="201" y="3"/>
                  </a:moveTo>
                  <a:cubicBezTo>
                    <a:pt x="190" y="15"/>
                    <a:pt x="179" y="28"/>
                    <a:pt x="171" y="43"/>
                  </a:cubicBezTo>
                  <a:cubicBezTo>
                    <a:pt x="114" y="141"/>
                    <a:pt x="147" y="266"/>
                    <a:pt x="245" y="322"/>
                  </a:cubicBezTo>
                  <a:cubicBezTo>
                    <a:pt x="249" y="325"/>
                    <a:pt x="253" y="327"/>
                    <a:pt x="257" y="329"/>
                  </a:cubicBezTo>
                  <a:cubicBezTo>
                    <a:pt x="210" y="348"/>
                    <a:pt x="156" y="346"/>
                    <a:pt x="109" y="318"/>
                  </a:cubicBezTo>
                  <a:cubicBezTo>
                    <a:pt x="28" y="271"/>
                    <a:pt x="0" y="168"/>
                    <a:pt x="47" y="87"/>
                  </a:cubicBezTo>
                  <a:cubicBezTo>
                    <a:pt x="80" y="30"/>
                    <a:pt x="140" y="0"/>
                    <a:pt x="201" y="3"/>
                  </a:cubicBezTo>
                </a:path>
              </a:pathLst>
            </a:custGeom>
            <a:solidFill>
              <a:srgbClr val="00A8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88" name="Freeform 151"/>
            <p:cNvSpPr>
              <a:spLocks noEditPoints="1"/>
            </p:cNvSpPr>
            <p:nvPr userDrawn="1"/>
          </p:nvSpPr>
          <p:spPr bwMode="gray">
            <a:xfrm>
              <a:off x="8702676" y="5491163"/>
              <a:ext cx="561975" cy="528638"/>
            </a:xfrm>
            <a:custGeom>
              <a:avLst/>
              <a:gdLst>
                <a:gd name="T0" fmla="*/ 160 w 311"/>
                <a:gd name="T1" fmla="*/ 63 h 294"/>
                <a:gd name="T2" fmla="*/ 137 w 311"/>
                <a:gd name="T3" fmla="*/ 9 h 294"/>
                <a:gd name="T4" fmla="*/ 133 w 311"/>
                <a:gd name="T5" fmla="*/ 67 h 294"/>
                <a:gd name="T6" fmla="*/ 178 w 311"/>
                <a:gd name="T7" fmla="*/ 44 h 294"/>
                <a:gd name="T8" fmla="*/ 133 w 311"/>
                <a:gd name="T9" fmla="*/ 120 h 294"/>
                <a:gd name="T10" fmla="*/ 178 w 311"/>
                <a:gd name="T11" fmla="*/ 174 h 294"/>
                <a:gd name="T12" fmla="*/ 142 w 311"/>
                <a:gd name="T13" fmla="*/ 174 h 294"/>
                <a:gd name="T14" fmla="*/ 236 w 311"/>
                <a:gd name="T15" fmla="*/ 0 h 294"/>
                <a:gd name="T16" fmla="*/ 208 w 311"/>
                <a:gd name="T17" fmla="*/ 72 h 294"/>
                <a:gd name="T18" fmla="*/ 236 w 311"/>
                <a:gd name="T19" fmla="*/ 0 h 294"/>
                <a:gd name="T20" fmla="*/ 236 w 311"/>
                <a:gd name="T21" fmla="*/ 9 h 294"/>
                <a:gd name="T22" fmla="*/ 199 w 311"/>
                <a:gd name="T23" fmla="*/ 120 h 294"/>
                <a:gd name="T24" fmla="*/ 245 w 311"/>
                <a:gd name="T25" fmla="*/ 174 h 294"/>
                <a:gd name="T26" fmla="*/ 208 w 311"/>
                <a:gd name="T27" fmla="*/ 174 h 294"/>
                <a:gd name="T28" fmla="*/ 240 w 311"/>
                <a:gd name="T29" fmla="*/ 261 h 294"/>
                <a:gd name="T30" fmla="*/ 227 w 311"/>
                <a:gd name="T31" fmla="*/ 222 h 294"/>
                <a:gd name="T32" fmla="*/ 217 w 311"/>
                <a:gd name="T33" fmla="*/ 231 h 294"/>
                <a:gd name="T34" fmla="*/ 204 w 311"/>
                <a:gd name="T35" fmla="*/ 294 h 294"/>
                <a:gd name="T36" fmla="*/ 244 w 311"/>
                <a:gd name="T37" fmla="*/ 291 h 294"/>
                <a:gd name="T38" fmla="*/ 302 w 311"/>
                <a:gd name="T39" fmla="*/ 62 h 294"/>
                <a:gd name="T40" fmla="*/ 284 w 311"/>
                <a:gd name="T41" fmla="*/ 36 h 294"/>
                <a:gd name="T42" fmla="*/ 270 w 311"/>
                <a:gd name="T43" fmla="*/ 72 h 294"/>
                <a:gd name="T44" fmla="*/ 307 w 311"/>
                <a:gd name="T45" fmla="*/ 150 h 294"/>
                <a:gd name="T46" fmla="*/ 293 w 311"/>
                <a:gd name="T47" fmla="*/ 111 h 294"/>
                <a:gd name="T48" fmla="*/ 284 w 311"/>
                <a:gd name="T49" fmla="*/ 120 h 294"/>
                <a:gd name="T50" fmla="*/ 270 w 311"/>
                <a:gd name="T51" fmla="*/ 183 h 294"/>
                <a:gd name="T52" fmla="*/ 307 w 311"/>
                <a:gd name="T53" fmla="*/ 150 h 294"/>
                <a:gd name="T54" fmla="*/ 266 w 311"/>
                <a:gd name="T55" fmla="*/ 231 h 294"/>
                <a:gd name="T56" fmla="*/ 302 w 311"/>
                <a:gd name="T57" fmla="*/ 231 h 294"/>
                <a:gd name="T58" fmla="*/ 36 w 311"/>
                <a:gd name="T59" fmla="*/ 44 h 294"/>
                <a:gd name="T60" fmla="*/ 18 w 311"/>
                <a:gd name="T61" fmla="*/ 48 h 294"/>
                <a:gd name="T62" fmla="*/ 4 w 311"/>
                <a:gd name="T63" fmla="*/ 72 h 294"/>
                <a:gd name="T64" fmla="*/ 41 w 311"/>
                <a:gd name="T65" fmla="*/ 39 h 294"/>
                <a:gd name="T66" fmla="*/ 0 w 311"/>
                <a:gd name="T67" fmla="*/ 174 h 294"/>
                <a:gd name="T68" fmla="*/ 45 w 311"/>
                <a:gd name="T69" fmla="*/ 120 h 294"/>
                <a:gd name="T70" fmla="*/ 9 w 311"/>
                <a:gd name="T71" fmla="*/ 120 h 294"/>
                <a:gd name="T72" fmla="*/ 9 w 311"/>
                <a:gd name="T73" fmla="*/ 222 h 294"/>
                <a:gd name="T74" fmla="*/ 36 w 311"/>
                <a:gd name="T75" fmla="*/ 231 h 294"/>
                <a:gd name="T76" fmla="*/ 36 w 311"/>
                <a:gd name="T77" fmla="*/ 222 h 294"/>
                <a:gd name="T78" fmla="*/ 66 w 311"/>
                <a:gd name="T79" fmla="*/ 63 h 294"/>
                <a:gd name="T80" fmla="*/ 112 w 311"/>
                <a:gd name="T81" fmla="*/ 9 h 294"/>
                <a:gd name="T82" fmla="*/ 75 w 311"/>
                <a:gd name="T83" fmla="*/ 9 h 294"/>
                <a:gd name="T84" fmla="*/ 103 w 311"/>
                <a:gd name="T85" fmla="*/ 155 h 294"/>
                <a:gd name="T86" fmla="*/ 71 w 311"/>
                <a:gd name="T87" fmla="*/ 111 h 294"/>
                <a:gd name="T88" fmla="*/ 84 w 311"/>
                <a:gd name="T89" fmla="*/ 174 h 294"/>
                <a:gd name="T90" fmla="*/ 107 w 311"/>
                <a:gd name="T91" fmla="*/ 183 h 294"/>
                <a:gd name="T92" fmla="*/ 103 w 311"/>
                <a:gd name="T93" fmla="*/ 222 h 294"/>
                <a:gd name="T94" fmla="*/ 75 w 311"/>
                <a:gd name="T95" fmla="*/ 294 h 294"/>
                <a:gd name="T96" fmla="*/ 103 w 311"/>
                <a:gd name="T97" fmla="*/ 222 h 294"/>
                <a:gd name="T98" fmla="*/ 103 w 311"/>
                <a:gd name="T99" fmla="*/ 231 h 294"/>
                <a:gd name="T100" fmla="*/ 169 w 311"/>
                <a:gd name="T101" fmla="*/ 284 h 294"/>
                <a:gd name="T102" fmla="*/ 133 w 311"/>
                <a:gd name="T103" fmla="*/ 226 h 294"/>
                <a:gd name="T104" fmla="*/ 137 w 311"/>
                <a:gd name="T105" fmla="*/ 284 h 294"/>
                <a:gd name="T106" fmla="*/ 178 w 311"/>
                <a:gd name="T107" fmla="*/ 289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11" h="294">
                  <a:moveTo>
                    <a:pt x="174" y="39"/>
                  </a:moveTo>
                  <a:cubicBezTo>
                    <a:pt x="170" y="39"/>
                    <a:pt x="169" y="41"/>
                    <a:pt x="169" y="44"/>
                  </a:cubicBezTo>
                  <a:cubicBezTo>
                    <a:pt x="169" y="63"/>
                    <a:pt x="169" y="63"/>
                    <a:pt x="169" y="63"/>
                  </a:cubicBezTo>
                  <a:cubicBezTo>
                    <a:pt x="160" y="63"/>
                    <a:pt x="160" y="63"/>
                    <a:pt x="160" y="63"/>
                  </a:cubicBezTo>
                  <a:cubicBezTo>
                    <a:pt x="160" y="0"/>
                    <a:pt x="160" y="0"/>
                    <a:pt x="160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35" y="0"/>
                    <a:pt x="133" y="1"/>
                    <a:pt x="133" y="5"/>
                  </a:cubicBezTo>
                  <a:cubicBezTo>
                    <a:pt x="133" y="8"/>
                    <a:pt x="135" y="9"/>
                    <a:pt x="137" y="9"/>
                  </a:cubicBezTo>
                  <a:cubicBezTo>
                    <a:pt x="151" y="9"/>
                    <a:pt x="151" y="9"/>
                    <a:pt x="151" y="9"/>
                  </a:cubicBezTo>
                  <a:cubicBezTo>
                    <a:pt x="151" y="63"/>
                    <a:pt x="151" y="63"/>
                    <a:pt x="151" y="63"/>
                  </a:cubicBezTo>
                  <a:cubicBezTo>
                    <a:pt x="137" y="63"/>
                    <a:pt x="137" y="63"/>
                    <a:pt x="137" y="63"/>
                  </a:cubicBezTo>
                  <a:cubicBezTo>
                    <a:pt x="135" y="63"/>
                    <a:pt x="133" y="64"/>
                    <a:pt x="133" y="67"/>
                  </a:cubicBezTo>
                  <a:cubicBezTo>
                    <a:pt x="133" y="71"/>
                    <a:pt x="135" y="72"/>
                    <a:pt x="137" y="72"/>
                  </a:cubicBezTo>
                  <a:cubicBezTo>
                    <a:pt x="174" y="72"/>
                    <a:pt x="174" y="72"/>
                    <a:pt x="174" y="72"/>
                  </a:cubicBezTo>
                  <a:cubicBezTo>
                    <a:pt x="176" y="72"/>
                    <a:pt x="178" y="71"/>
                    <a:pt x="178" y="67"/>
                  </a:cubicBezTo>
                  <a:cubicBezTo>
                    <a:pt x="178" y="44"/>
                    <a:pt x="178" y="44"/>
                    <a:pt x="178" y="44"/>
                  </a:cubicBezTo>
                  <a:cubicBezTo>
                    <a:pt x="178" y="41"/>
                    <a:pt x="177" y="39"/>
                    <a:pt x="174" y="39"/>
                  </a:cubicBezTo>
                  <a:close/>
                  <a:moveTo>
                    <a:pt x="169" y="111"/>
                  </a:moveTo>
                  <a:cubicBezTo>
                    <a:pt x="142" y="111"/>
                    <a:pt x="142" y="111"/>
                    <a:pt x="142" y="111"/>
                  </a:cubicBezTo>
                  <a:cubicBezTo>
                    <a:pt x="137" y="111"/>
                    <a:pt x="133" y="115"/>
                    <a:pt x="133" y="120"/>
                  </a:cubicBezTo>
                  <a:cubicBezTo>
                    <a:pt x="133" y="174"/>
                    <a:pt x="133" y="174"/>
                    <a:pt x="133" y="174"/>
                  </a:cubicBezTo>
                  <a:cubicBezTo>
                    <a:pt x="133" y="179"/>
                    <a:pt x="137" y="183"/>
                    <a:pt x="142" y="183"/>
                  </a:cubicBezTo>
                  <a:cubicBezTo>
                    <a:pt x="169" y="183"/>
                    <a:pt x="169" y="183"/>
                    <a:pt x="169" y="183"/>
                  </a:cubicBezTo>
                  <a:cubicBezTo>
                    <a:pt x="174" y="183"/>
                    <a:pt x="178" y="179"/>
                    <a:pt x="178" y="174"/>
                  </a:cubicBezTo>
                  <a:cubicBezTo>
                    <a:pt x="178" y="120"/>
                    <a:pt x="178" y="120"/>
                    <a:pt x="178" y="120"/>
                  </a:cubicBezTo>
                  <a:cubicBezTo>
                    <a:pt x="178" y="115"/>
                    <a:pt x="174" y="111"/>
                    <a:pt x="169" y="111"/>
                  </a:cubicBezTo>
                  <a:close/>
                  <a:moveTo>
                    <a:pt x="169" y="174"/>
                  </a:moveTo>
                  <a:cubicBezTo>
                    <a:pt x="142" y="174"/>
                    <a:pt x="142" y="174"/>
                    <a:pt x="142" y="174"/>
                  </a:cubicBezTo>
                  <a:cubicBezTo>
                    <a:pt x="142" y="120"/>
                    <a:pt x="142" y="120"/>
                    <a:pt x="142" y="120"/>
                  </a:cubicBezTo>
                  <a:cubicBezTo>
                    <a:pt x="169" y="120"/>
                    <a:pt x="169" y="120"/>
                    <a:pt x="169" y="120"/>
                  </a:cubicBezTo>
                  <a:lnTo>
                    <a:pt x="169" y="174"/>
                  </a:lnTo>
                  <a:close/>
                  <a:moveTo>
                    <a:pt x="236" y="0"/>
                  </a:moveTo>
                  <a:cubicBezTo>
                    <a:pt x="208" y="0"/>
                    <a:pt x="208" y="0"/>
                    <a:pt x="208" y="0"/>
                  </a:cubicBezTo>
                  <a:cubicBezTo>
                    <a:pt x="203" y="0"/>
                    <a:pt x="199" y="4"/>
                    <a:pt x="199" y="9"/>
                  </a:cubicBezTo>
                  <a:cubicBezTo>
                    <a:pt x="199" y="63"/>
                    <a:pt x="199" y="63"/>
                    <a:pt x="199" y="63"/>
                  </a:cubicBezTo>
                  <a:cubicBezTo>
                    <a:pt x="199" y="68"/>
                    <a:pt x="203" y="72"/>
                    <a:pt x="208" y="72"/>
                  </a:cubicBezTo>
                  <a:cubicBezTo>
                    <a:pt x="236" y="72"/>
                    <a:pt x="236" y="72"/>
                    <a:pt x="236" y="72"/>
                  </a:cubicBezTo>
                  <a:cubicBezTo>
                    <a:pt x="241" y="72"/>
                    <a:pt x="245" y="68"/>
                    <a:pt x="245" y="63"/>
                  </a:cubicBezTo>
                  <a:cubicBezTo>
                    <a:pt x="245" y="9"/>
                    <a:pt x="245" y="9"/>
                    <a:pt x="245" y="9"/>
                  </a:cubicBezTo>
                  <a:cubicBezTo>
                    <a:pt x="245" y="4"/>
                    <a:pt x="241" y="0"/>
                    <a:pt x="236" y="0"/>
                  </a:cubicBezTo>
                  <a:close/>
                  <a:moveTo>
                    <a:pt x="236" y="63"/>
                  </a:moveTo>
                  <a:cubicBezTo>
                    <a:pt x="208" y="63"/>
                    <a:pt x="208" y="63"/>
                    <a:pt x="208" y="63"/>
                  </a:cubicBezTo>
                  <a:cubicBezTo>
                    <a:pt x="208" y="9"/>
                    <a:pt x="208" y="9"/>
                    <a:pt x="208" y="9"/>
                  </a:cubicBezTo>
                  <a:cubicBezTo>
                    <a:pt x="236" y="9"/>
                    <a:pt x="236" y="9"/>
                    <a:pt x="236" y="9"/>
                  </a:cubicBezTo>
                  <a:lnTo>
                    <a:pt x="236" y="63"/>
                  </a:lnTo>
                  <a:close/>
                  <a:moveTo>
                    <a:pt x="236" y="111"/>
                  </a:moveTo>
                  <a:cubicBezTo>
                    <a:pt x="208" y="111"/>
                    <a:pt x="208" y="111"/>
                    <a:pt x="208" y="111"/>
                  </a:cubicBezTo>
                  <a:cubicBezTo>
                    <a:pt x="203" y="111"/>
                    <a:pt x="199" y="115"/>
                    <a:pt x="199" y="120"/>
                  </a:cubicBezTo>
                  <a:cubicBezTo>
                    <a:pt x="199" y="174"/>
                    <a:pt x="199" y="174"/>
                    <a:pt x="199" y="174"/>
                  </a:cubicBezTo>
                  <a:cubicBezTo>
                    <a:pt x="199" y="179"/>
                    <a:pt x="203" y="183"/>
                    <a:pt x="208" y="183"/>
                  </a:cubicBezTo>
                  <a:cubicBezTo>
                    <a:pt x="236" y="183"/>
                    <a:pt x="236" y="183"/>
                    <a:pt x="236" y="183"/>
                  </a:cubicBezTo>
                  <a:cubicBezTo>
                    <a:pt x="241" y="183"/>
                    <a:pt x="245" y="179"/>
                    <a:pt x="245" y="174"/>
                  </a:cubicBezTo>
                  <a:cubicBezTo>
                    <a:pt x="245" y="120"/>
                    <a:pt x="245" y="120"/>
                    <a:pt x="245" y="120"/>
                  </a:cubicBezTo>
                  <a:cubicBezTo>
                    <a:pt x="245" y="115"/>
                    <a:pt x="241" y="111"/>
                    <a:pt x="236" y="111"/>
                  </a:cubicBezTo>
                  <a:close/>
                  <a:moveTo>
                    <a:pt x="236" y="174"/>
                  </a:moveTo>
                  <a:cubicBezTo>
                    <a:pt x="208" y="174"/>
                    <a:pt x="208" y="174"/>
                    <a:pt x="208" y="174"/>
                  </a:cubicBezTo>
                  <a:cubicBezTo>
                    <a:pt x="208" y="120"/>
                    <a:pt x="208" y="120"/>
                    <a:pt x="208" y="120"/>
                  </a:cubicBezTo>
                  <a:cubicBezTo>
                    <a:pt x="236" y="120"/>
                    <a:pt x="236" y="120"/>
                    <a:pt x="236" y="120"/>
                  </a:cubicBezTo>
                  <a:lnTo>
                    <a:pt x="236" y="174"/>
                  </a:lnTo>
                  <a:close/>
                  <a:moveTo>
                    <a:pt x="240" y="261"/>
                  </a:moveTo>
                  <a:cubicBezTo>
                    <a:pt x="237" y="261"/>
                    <a:pt x="236" y="263"/>
                    <a:pt x="236" y="266"/>
                  </a:cubicBezTo>
                  <a:cubicBezTo>
                    <a:pt x="235" y="284"/>
                    <a:pt x="235" y="284"/>
                    <a:pt x="235" y="284"/>
                  </a:cubicBezTo>
                  <a:cubicBezTo>
                    <a:pt x="227" y="284"/>
                    <a:pt x="227" y="284"/>
                    <a:pt x="227" y="284"/>
                  </a:cubicBezTo>
                  <a:cubicBezTo>
                    <a:pt x="227" y="222"/>
                    <a:pt x="227" y="222"/>
                    <a:pt x="227" y="222"/>
                  </a:cubicBezTo>
                  <a:cubicBezTo>
                    <a:pt x="204" y="222"/>
                    <a:pt x="204" y="222"/>
                    <a:pt x="204" y="222"/>
                  </a:cubicBezTo>
                  <a:cubicBezTo>
                    <a:pt x="201" y="222"/>
                    <a:pt x="199" y="223"/>
                    <a:pt x="199" y="226"/>
                  </a:cubicBezTo>
                  <a:cubicBezTo>
                    <a:pt x="199" y="230"/>
                    <a:pt x="201" y="231"/>
                    <a:pt x="204" y="231"/>
                  </a:cubicBezTo>
                  <a:cubicBezTo>
                    <a:pt x="217" y="231"/>
                    <a:pt x="217" y="231"/>
                    <a:pt x="217" y="231"/>
                  </a:cubicBezTo>
                  <a:cubicBezTo>
                    <a:pt x="217" y="284"/>
                    <a:pt x="217" y="284"/>
                    <a:pt x="217" y="284"/>
                  </a:cubicBezTo>
                  <a:cubicBezTo>
                    <a:pt x="204" y="284"/>
                    <a:pt x="204" y="284"/>
                    <a:pt x="204" y="284"/>
                  </a:cubicBezTo>
                  <a:cubicBezTo>
                    <a:pt x="201" y="284"/>
                    <a:pt x="199" y="286"/>
                    <a:pt x="199" y="289"/>
                  </a:cubicBezTo>
                  <a:cubicBezTo>
                    <a:pt x="199" y="292"/>
                    <a:pt x="201" y="294"/>
                    <a:pt x="204" y="294"/>
                  </a:cubicBezTo>
                  <a:cubicBezTo>
                    <a:pt x="240" y="294"/>
                    <a:pt x="240" y="294"/>
                    <a:pt x="240" y="294"/>
                  </a:cubicBezTo>
                  <a:cubicBezTo>
                    <a:pt x="240" y="294"/>
                    <a:pt x="240" y="294"/>
                    <a:pt x="240" y="294"/>
                  </a:cubicBezTo>
                  <a:cubicBezTo>
                    <a:pt x="242" y="294"/>
                    <a:pt x="244" y="293"/>
                    <a:pt x="244" y="291"/>
                  </a:cubicBezTo>
                  <a:cubicBezTo>
                    <a:pt x="244" y="291"/>
                    <a:pt x="244" y="291"/>
                    <a:pt x="244" y="291"/>
                  </a:cubicBezTo>
                  <a:cubicBezTo>
                    <a:pt x="245" y="290"/>
                    <a:pt x="245" y="290"/>
                    <a:pt x="245" y="289"/>
                  </a:cubicBezTo>
                  <a:cubicBezTo>
                    <a:pt x="245" y="266"/>
                    <a:pt x="245" y="266"/>
                    <a:pt x="245" y="266"/>
                  </a:cubicBezTo>
                  <a:cubicBezTo>
                    <a:pt x="245" y="263"/>
                    <a:pt x="243" y="261"/>
                    <a:pt x="240" y="261"/>
                  </a:cubicBezTo>
                  <a:close/>
                  <a:moveTo>
                    <a:pt x="302" y="62"/>
                  </a:moveTo>
                  <a:cubicBezTo>
                    <a:pt x="302" y="63"/>
                    <a:pt x="302" y="63"/>
                    <a:pt x="302" y="63"/>
                  </a:cubicBezTo>
                  <a:cubicBezTo>
                    <a:pt x="293" y="63"/>
                    <a:pt x="293" y="63"/>
                    <a:pt x="293" y="63"/>
                  </a:cubicBezTo>
                  <a:cubicBezTo>
                    <a:pt x="293" y="48"/>
                    <a:pt x="293" y="48"/>
                    <a:pt x="293" y="48"/>
                  </a:cubicBezTo>
                  <a:cubicBezTo>
                    <a:pt x="290" y="44"/>
                    <a:pt x="287" y="40"/>
                    <a:pt x="284" y="36"/>
                  </a:cubicBezTo>
                  <a:cubicBezTo>
                    <a:pt x="284" y="63"/>
                    <a:pt x="284" y="63"/>
                    <a:pt x="284" y="63"/>
                  </a:cubicBezTo>
                  <a:cubicBezTo>
                    <a:pt x="270" y="63"/>
                    <a:pt x="270" y="63"/>
                    <a:pt x="270" y="63"/>
                  </a:cubicBezTo>
                  <a:cubicBezTo>
                    <a:pt x="268" y="63"/>
                    <a:pt x="266" y="64"/>
                    <a:pt x="266" y="67"/>
                  </a:cubicBezTo>
                  <a:cubicBezTo>
                    <a:pt x="266" y="71"/>
                    <a:pt x="268" y="72"/>
                    <a:pt x="270" y="72"/>
                  </a:cubicBezTo>
                  <a:cubicBezTo>
                    <a:pt x="307" y="72"/>
                    <a:pt x="307" y="72"/>
                    <a:pt x="307" y="72"/>
                  </a:cubicBezTo>
                  <a:cubicBezTo>
                    <a:pt x="307" y="72"/>
                    <a:pt x="307" y="72"/>
                    <a:pt x="307" y="72"/>
                  </a:cubicBezTo>
                  <a:cubicBezTo>
                    <a:pt x="306" y="69"/>
                    <a:pt x="304" y="65"/>
                    <a:pt x="302" y="62"/>
                  </a:cubicBezTo>
                  <a:close/>
                  <a:moveTo>
                    <a:pt x="307" y="150"/>
                  </a:moveTo>
                  <a:cubicBezTo>
                    <a:pt x="303" y="150"/>
                    <a:pt x="302" y="152"/>
                    <a:pt x="302" y="155"/>
                  </a:cubicBezTo>
                  <a:cubicBezTo>
                    <a:pt x="302" y="174"/>
                    <a:pt x="302" y="174"/>
                    <a:pt x="302" y="174"/>
                  </a:cubicBezTo>
                  <a:cubicBezTo>
                    <a:pt x="293" y="174"/>
                    <a:pt x="293" y="174"/>
                    <a:pt x="293" y="174"/>
                  </a:cubicBezTo>
                  <a:cubicBezTo>
                    <a:pt x="293" y="111"/>
                    <a:pt x="293" y="111"/>
                    <a:pt x="293" y="111"/>
                  </a:cubicBezTo>
                  <a:cubicBezTo>
                    <a:pt x="270" y="111"/>
                    <a:pt x="270" y="111"/>
                    <a:pt x="270" y="111"/>
                  </a:cubicBezTo>
                  <a:cubicBezTo>
                    <a:pt x="268" y="111"/>
                    <a:pt x="266" y="112"/>
                    <a:pt x="266" y="116"/>
                  </a:cubicBezTo>
                  <a:cubicBezTo>
                    <a:pt x="266" y="119"/>
                    <a:pt x="268" y="120"/>
                    <a:pt x="270" y="120"/>
                  </a:cubicBezTo>
                  <a:cubicBezTo>
                    <a:pt x="284" y="120"/>
                    <a:pt x="284" y="120"/>
                    <a:pt x="284" y="120"/>
                  </a:cubicBezTo>
                  <a:cubicBezTo>
                    <a:pt x="284" y="174"/>
                    <a:pt x="284" y="174"/>
                    <a:pt x="284" y="174"/>
                  </a:cubicBezTo>
                  <a:cubicBezTo>
                    <a:pt x="270" y="174"/>
                    <a:pt x="270" y="174"/>
                    <a:pt x="270" y="174"/>
                  </a:cubicBezTo>
                  <a:cubicBezTo>
                    <a:pt x="268" y="174"/>
                    <a:pt x="266" y="175"/>
                    <a:pt x="266" y="178"/>
                  </a:cubicBezTo>
                  <a:cubicBezTo>
                    <a:pt x="266" y="182"/>
                    <a:pt x="268" y="183"/>
                    <a:pt x="270" y="183"/>
                  </a:cubicBezTo>
                  <a:cubicBezTo>
                    <a:pt x="307" y="183"/>
                    <a:pt x="307" y="183"/>
                    <a:pt x="307" y="183"/>
                  </a:cubicBezTo>
                  <a:cubicBezTo>
                    <a:pt x="309" y="183"/>
                    <a:pt x="311" y="182"/>
                    <a:pt x="311" y="178"/>
                  </a:cubicBezTo>
                  <a:cubicBezTo>
                    <a:pt x="311" y="155"/>
                    <a:pt x="311" y="155"/>
                    <a:pt x="311" y="155"/>
                  </a:cubicBezTo>
                  <a:cubicBezTo>
                    <a:pt x="311" y="152"/>
                    <a:pt x="310" y="150"/>
                    <a:pt x="307" y="150"/>
                  </a:cubicBezTo>
                  <a:close/>
                  <a:moveTo>
                    <a:pt x="307" y="223"/>
                  </a:moveTo>
                  <a:cubicBezTo>
                    <a:pt x="305" y="222"/>
                    <a:pt x="304" y="222"/>
                    <a:pt x="302" y="222"/>
                  </a:cubicBezTo>
                  <a:cubicBezTo>
                    <a:pt x="275" y="222"/>
                    <a:pt x="275" y="222"/>
                    <a:pt x="275" y="222"/>
                  </a:cubicBezTo>
                  <a:cubicBezTo>
                    <a:pt x="270" y="222"/>
                    <a:pt x="266" y="226"/>
                    <a:pt x="266" y="231"/>
                  </a:cubicBezTo>
                  <a:cubicBezTo>
                    <a:pt x="266" y="276"/>
                    <a:pt x="266" y="276"/>
                    <a:pt x="266" y="276"/>
                  </a:cubicBezTo>
                  <a:cubicBezTo>
                    <a:pt x="269" y="273"/>
                    <a:pt x="272" y="270"/>
                    <a:pt x="275" y="267"/>
                  </a:cubicBezTo>
                  <a:cubicBezTo>
                    <a:pt x="275" y="231"/>
                    <a:pt x="275" y="231"/>
                    <a:pt x="275" y="231"/>
                  </a:cubicBezTo>
                  <a:cubicBezTo>
                    <a:pt x="302" y="231"/>
                    <a:pt x="302" y="231"/>
                    <a:pt x="302" y="231"/>
                  </a:cubicBezTo>
                  <a:cubicBezTo>
                    <a:pt x="302" y="232"/>
                    <a:pt x="302" y="232"/>
                    <a:pt x="302" y="232"/>
                  </a:cubicBezTo>
                  <a:cubicBezTo>
                    <a:pt x="304" y="229"/>
                    <a:pt x="305" y="226"/>
                    <a:pt x="307" y="223"/>
                  </a:cubicBezTo>
                  <a:close/>
                  <a:moveTo>
                    <a:pt x="41" y="39"/>
                  </a:moveTo>
                  <a:cubicBezTo>
                    <a:pt x="37" y="39"/>
                    <a:pt x="36" y="41"/>
                    <a:pt x="36" y="44"/>
                  </a:cubicBezTo>
                  <a:cubicBezTo>
                    <a:pt x="36" y="63"/>
                    <a:pt x="36" y="63"/>
                    <a:pt x="36" y="63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27" y="37"/>
                    <a:pt x="27" y="37"/>
                    <a:pt x="27" y="37"/>
                  </a:cubicBezTo>
                  <a:cubicBezTo>
                    <a:pt x="24" y="40"/>
                    <a:pt x="21" y="44"/>
                    <a:pt x="18" y="48"/>
                  </a:cubicBezTo>
                  <a:cubicBezTo>
                    <a:pt x="18" y="63"/>
                    <a:pt x="18" y="63"/>
                    <a:pt x="18" y="63"/>
                  </a:cubicBezTo>
                  <a:cubicBezTo>
                    <a:pt x="9" y="63"/>
                    <a:pt x="9" y="63"/>
                    <a:pt x="9" y="63"/>
                  </a:cubicBezTo>
                  <a:cubicBezTo>
                    <a:pt x="7" y="66"/>
                    <a:pt x="5" y="69"/>
                    <a:pt x="4" y="72"/>
                  </a:cubicBezTo>
                  <a:cubicBezTo>
                    <a:pt x="4" y="72"/>
                    <a:pt x="4" y="72"/>
                    <a:pt x="4" y="72"/>
                  </a:cubicBezTo>
                  <a:cubicBezTo>
                    <a:pt x="41" y="72"/>
                    <a:pt x="41" y="72"/>
                    <a:pt x="41" y="72"/>
                  </a:cubicBezTo>
                  <a:cubicBezTo>
                    <a:pt x="43" y="72"/>
                    <a:pt x="45" y="71"/>
                    <a:pt x="45" y="67"/>
                  </a:cubicBezTo>
                  <a:cubicBezTo>
                    <a:pt x="45" y="44"/>
                    <a:pt x="45" y="44"/>
                    <a:pt x="45" y="44"/>
                  </a:cubicBezTo>
                  <a:cubicBezTo>
                    <a:pt x="45" y="41"/>
                    <a:pt x="44" y="39"/>
                    <a:pt x="41" y="39"/>
                  </a:cubicBezTo>
                  <a:close/>
                  <a:moveTo>
                    <a:pt x="36" y="111"/>
                  </a:moveTo>
                  <a:cubicBezTo>
                    <a:pt x="9" y="111"/>
                    <a:pt x="9" y="111"/>
                    <a:pt x="9" y="111"/>
                  </a:cubicBezTo>
                  <a:cubicBezTo>
                    <a:pt x="4" y="111"/>
                    <a:pt x="0" y="115"/>
                    <a:pt x="0" y="120"/>
                  </a:cubicBezTo>
                  <a:cubicBezTo>
                    <a:pt x="0" y="174"/>
                    <a:pt x="0" y="174"/>
                    <a:pt x="0" y="174"/>
                  </a:cubicBezTo>
                  <a:cubicBezTo>
                    <a:pt x="0" y="179"/>
                    <a:pt x="4" y="183"/>
                    <a:pt x="9" y="183"/>
                  </a:cubicBezTo>
                  <a:cubicBezTo>
                    <a:pt x="36" y="183"/>
                    <a:pt x="36" y="183"/>
                    <a:pt x="36" y="183"/>
                  </a:cubicBezTo>
                  <a:cubicBezTo>
                    <a:pt x="41" y="183"/>
                    <a:pt x="45" y="179"/>
                    <a:pt x="45" y="174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45" y="115"/>
                    <a:pt x="41" y="111"/>
                    <a:pt x="36" y="111"/>
                  </a:cubicBezTo>
                  <a:close/>
                  <a:moveTo>
                    <a:pt x="36" y="174"/>
                  </a:moveTo>
                  <a:cubicBezTo>
                    <a:pt x="9" y="174"/>
                    <a:pt x="9" y="174"/>
                    <a:pt x="9" y="174"/>
                  </a:cubicBezTo>
                  <a:cubicBezTo>
                    <a:pt x="9" y="120"/>
                    <a:pt x="9" y="120"/>
                    <a:pt x="9" y="120"/>
                  </a:cubicBezTo>
                  <a:cubicBezTo>
                    <a:pt x="36" y="120"/>
                    <a:pt x="36" y="120"/>
                    <a:pt x="36" y="120"/>
                  </a:cubicBezTo>
                  <a:lnTo>
                    <a:pt x="36" y="174"/>
                  </a:lnTo>
                  <a:close/>
                  <a:moveTo>
                    <a:pt x="36" y="222"/>
                  </a:moveTo>
                  <a:cubicBezTo>
                    <a:pt x="9" y="222"/>
                    <a:pt x="9" y="222"/>
                    <a:pt x="9" y="222"/>
                  </a:cubicBezTo>
                  <a:cubicBezTo>
                    <a:pt x="7" y="222"/>
                    <a:pt x="6" y="222"/>
                    <a:pt x="4" y="223"/>
                  </a:cubicBezTo>
                  <a:cubicBezTo>
                    <a:pt x="6" y="226"/>
                    <a:pt x="7" y="229"/>
                    <a:pt x="9" y="232"/>
                  </a:cubicBezTo>
                  <a:cubicBezTo>
                    <a:pt x="9" y="231"/>
                    <a:pt x="9" y="231"/>
                    <a:pt x="9" y="231"/>
                  </a:cubicBezTo>
                  <a:cubicBezTo>
                    <a:pt x="36" y="231"/>
                    <a:pt x="36" y="231"/>
                    <a:pt x="36" y="231"/>
                  </a:cubicBezTo>
                  <a:cubicBezTo>
                    <a:pt x="36" y="267"/>
                    <a:pt x="36" y="267"/>
                    <a:pt x="36" y="267"/>
                  </a:cubicBezTo>
                  <a:cubicBezTo>
                    <a:pt x="39" y="270"/>
                    <a:pt x="42" y="273"/>
                    <a:pt x="45" y="275"/>
                  </a:cubicBezTo>
                  <a:cubicBezTo>
                    <a:pt x="45" y="231"/>
                    <a:pt x="45" y="231"/>
                    <a:pt x="45" y="231"/>
                  </a:cubicBezTo>
                  <a:cubicBezTo>
                    <a:pt x="45" y="226"/>
                    <a:pt x="41" y="222"/>
                    <a:pt x="36" y="222"/>
                  </a:cubicBezTo>
                  <a:close/>
                  <a:moveTo>
                    <a:pt x="103" y="0"/>
                  </a:moveTo>
                  <a:cubicBezTo>
                    <a:pt x="75" y="0"/>
                    <a:pt x="75" y="0"/>
                    <a:pt x="75" y="0"/>
                  </a:cubicBezTo>
                  <a:cubicBezTo>
                    <a:pt x="70" y="0"/>
                    <a:pt x="66" y="4"/>
                    <a:pt x="66" y="9"/>
                  </a:cubicBezTo>
                  <a:cubicBezTo>
                    <a:pt x="66" y="63"/>
                    <a:pt x="66" y="63"/>
                    <a:pt x="66" y="63"/>
                  </a:cubicBezTo>
                  <a:cubicBezTo>
                    <a:pt x="66" y="68"/>
                    <a:pt x="70" y="72"/>
                    <a:pt x="75" y="72"/>
                  </a:cubicBezTo>
                  <a:cubicBezTo>
                    <a:pt x="103" y="72"/>
                    <a:pt x="103" y="72"/>
                    <a:pt x="103" y="72"/>
                  </a:cubicBezTo>
                  <a:cubicBezTo>
                    <a:pt x="108" y="72"/>
                    <a:pt x="112" y="68"/>
                    <a:pt x="112" y="63"/>
                  </a:cubicBezTo>
                  <a:cubicBezTo>
                    <a:pt x="112" y="9"/>
                    <a:pt x="112" y="9"/>
                    <a:pt x="112" y="9"/>
                  </a:cubicBezTo>
                  <a:cubicBezTo>
                    <a:pt x="112" y="4"/>
                    <a:pt x="108" y="0"/>
                    <a:pt x="103" y="0"/>
                  </a:cubicBezTo>
                  <a:close/>
                  <a:moveTo>
                    <a:pt x="103" y="63"/>
                  </a:moveTo>
                  <a:cubicBezTo>
                    <a:pt x="75" y="63"/>
                    <a:pt x="75" y="63"/>
                    <a:pt x="75" y="63"/>
                  </a:cubicBezTo>
                  <a:cubicBezTo>
                    <a:pt x="75" y="9"/>
                    <a:pt x="75" y="9"/>
                    <a:pt x="75" y="9"/>
                  </a:cubicBezTo>
                  <a:cubicBezTo>
                    <a:pt x="103" y="9"/>
                    <a:pt x="103" y="9"/>
                    <a:pt x="103" y="9"/>
                  </a:cubicBezTo>
                  <a:lnTo>
                    <a:pt x="103" y="63"/>
                  </a:lnTo>
                  <a:close/>
                  <a:moveTo>
                    <a:pt x="107" y="150"/>
                  </a:moveTo>
                  <a:cubicBezTo>
                    <a:pt x="104" y="150"/>
                    <a:pt x="103" y="152"/>
                    <a:pt x="103" y="155"/>
                  </a:cubicBezTo>
                  <a:cubicBezTo>
                    <a:pt x="103" y="174"/>
                    <a:pt x="103" y="174"/>
                    <a:pt x="103" y="174"/>
                  </a:cubicBezTo>
                  <a:cubicBezTo>
                    <a:pt x="94" y="174"/>
                    <a:pt x="94" y="174"/>
                    <a:pt x="94" y="174"/>
                  </a:cubicBezTo>
                  <a:cubicBezTo>
                    <a:pt x="94" y="111"/>
                    <a:pt x="94" y="111"/>
                    <a:pt x="94" y="111"/>
                  </a:cubicBezTo>
                  <a:cubicBezTo>
                    <a:pt x="71" y="111"/>
                    <a:pt x="71" y="111"/>
                    <a:pt x="71" y="111"/>
                  </a:cubicBezTo>
                  <a:cubicBezTo>
                    <a:pt x="68" y="111"/>
                    <a:pt x="66" y="112"/>
                    <a:pt x="66" y="116"/>
                  </a:cubicBezTo>
                  <a:cubicBezTo>
                    <a:pt x="66" y="119"/>
                    <a:pt x="68" y="120"/>
                    <a:pt x="71" y="120"/>
                  </a:cubicBezTo>
                  <a:cubicBezTo>
                    <a:pt x="84" y="120"/>
                    <a:pt x="84" y="120"/>
                    <a:pt x="84" y="120"/>
                  </a:cubicBezTo>
                  <a:cubicBezTo>
                    <a:pt x="84" y="174"/>
                    <a:pt x="84" y="174"/>
                    <a:pt x="84" y="174"/>
                  </a:cubicBezTo>
                  <a:cubicBezTo>
                    <a:pt x="71" y="174"/>
                    <a:pt x="71" y="174"/>
                    <a:pt x="71" y="174"/>
                  </a:cubicBezTo>
                  <a:cubicBezTo>
                    <a:pt x="68" y="174"/>
                    <a:pt x="66" y="175"/>
                    <a:pt x="66" y="178"/>
                  </a:cubicBezTo>
                  <a:cubicBezTo>
                    <a:pt x="66" y="181"/>
                    <a:pt x="68" y="183"/>
                    <a:pt x="71" y="183"/>
                  </a:cubicBezTo>
                  <a:cubicBezTo>
                    <a:pt x="107" y="183"/>
                    <a:pt x="107" y="183"/>
                    <a:pt x="107" y="183"/>
                  </a:cubicBezTo>
                  <a:cubicBezTo>
                    <a:pt x="110" y="183"/>
                    <a:pt x="112" y="181"/>
                    <a:pt x="112" y="178"/>
                  </a:cubicBezTo>
                  <a:cubicBezTo>
                    <a:pt x="112" y="155"/>
                    <a:pt x="112" y="155"/>
                    <a:pt x="112" y="155"/>
                  </a:cubicBezTo>
                  <a:cubicBezTo>
                    <a:pt x="112" y="152"/>
                    <a:pt x="111" y="150"/>
                    <a:pt x="107" y="150"/>
                  </a:cubicBezTo>
                  <a:close/>
                  <a:moveTo>
                    <a:pt x="103" y="222"/>
                  </a:moveTo>
                  <a:cubicBezTo>
                    <a:pt x="75" y="222"/>
                    <a:pt x="75" y="222"/>
                    <a:pt x="75" y="222"/>
                  </a:cubicBezTo>
                  <a:cubicBezTo>
                    <a:pt x="70" y="222"/>
                    <a:pt x="66" y="226"/>
                    <a:pt x="66" y="231"/>
                  </a:cubicBezTo>
                  <a:cubicBezTo>
                    <a:pt x="66" y="284"/>
                    <a:pt x="66" y="284"/>
                    <a:pt x="66" y="284"/>
                  </a:cubicBezTo>
                  <a:cubicBezTo>
                    <a:pt x="66" y="290"/>
                    <a:pt x="70" y="294"/>
                    <a:pt x="75" y="294"/>
                  </a:cubicBezTo>
                  <a:cubicBezTo>
                    <a:pt x="103" y="294"/>
                    <a:pt x="103" y="294"/>
                    <a:pt x="103" y="294"/>
                  </a:cubicBezTo>
                  <a:cubicBezTo>
                    <a:pt x="108" y="294"/>
                    <a:pt x="112" y="290"/>
                    <a:pt x="112" y="284"/>
                  </a:cubicBezTo>
                  <a:cubicBezTo>
                    <a:pt x="112" y="231"/>
                    <a:pt x="112" y="231"/>
                    <a:pt x="112" y="231"/>
                  </a:cubicBezTo>
                  <a:cubicBezTo>
                    <a:pt x="112" y="226"/>
                    <a:pt x="108" y="222"/>
                    <a:pt x="103" y="222"/>
                  </a:cubicBezTo>
                  <a:close/>
                  <a:moveTo>
                    <a:pt x="103" y="284"/>
                  </a:moveTo>
                  <a:cubicBezTo>
                    <a:pt x="75" y="284"/>
                    <a:pt x="75" y="284"/>
                    <a:pt x="75" y="284"/>
                  </a:cubicBezTo>
                  <a:cubicBezTo>
                    <a:pt x="75" y="231"/>
                    <a:pt x="75" y="231"/>
                    <a:pt x="75" y="231"/>
                  </a:cubicBezTo>
                  <a:cubicBezTo>
                    <a:pt x="103" y="231"/>
                    <a:pt x="103" y="231"/>
                    <a:pt x="103" y="231"/>
                  </a:cubicBezTo>
                  <a:lnTo>
                    <a:pt x="103" y="284"/>
                  </a:lnTo>
                  <a:close/>
                  <a:moveTo>
                    <a:pt x="174" y="261"/>
                  </a:moveTo>
                  <a:cubicBezTo>
                    <a:pt x="170" y="261"/>
                    <a:pt x="169" y="263"/>
                    <a:pt x="169" y="266"/>
                  </a:cubicBezTo>
                  <a:cubicBezTo>
                    <a:pt x="169" y="284"/>
                    <a:pt x="169" y="284"/>
                    <a:pt x="169" y="284"/>
                  </a:cubicBezTo>
                  <a:cubicBezTo>
                    <a:pt x="160" y="284"/>
                    <a:pt x="160" y="284"/>
                    <a:pt x="160" y="284"/>
                  </a:cubicBezTo>
                  <a:cubicBezTo>
                    <a:pt x="160" y="222"/>
                    <a:pt x="160" y="222"/>
                    <a:pt x="160" y="222"/>
                  </a:cubicBezTo>
                  <a:cubicBezTo>
                    <a:pt x="137" y="222"/>
                    <a:pt x="137" y="222"/>
                    <a:pt x="137" y="222"/>
                  </a:cubicBezTo>
                  <a:cubicBezTo>
                    <a:pt x="135" y="222"/>
                    <a:pt x="133" y="223"/>
                    <a:pt x="133" y="226"/>
                  </a:cubicBezTo>
                  <a:cubicBezTo>
                    <a:pt x="133" y="230"/>
                    <a:pt x="135" y="231"/>
                    <a:pt x="137" y="231"/>
                  </a:cubicBezTo>
                  <a:cubicBezTo>
                    <a:pt x="151" y="231"/>
                    <a:pt x="151" y="231"/>
                    <a:pt x="151" y="231"/>
                  </a:cubicBezTo>
                  <a:cubicBezTo>
                    <a:pt x="151" y="284"/>
                    <a:pt x="151" y="284"/>
                    <a:pt x="151" y="284"/>
                  </a:cubicBezTo>
                  <a:cubicBezTo>
                    <a:pt x="137" y="284"/>
                    <a:pt x="137" y="284"/>
                    <a:pt x="137" y="284"/>
                  </a:cubicBezTo>
                  <a:cubicBezTo>
                    <a:pt x="135" y="284"/>
                    <a:pt x="133" y="286"/>
                    <a:pt x="133" y="289"/>
                  </a:cubicBezTo>
                  <a:cubicBezTo>
                    <a:pt x="133" y="292"/>
                    <a:pt x="135" y="294"/>
                    <a:pt x="137" y="294"/>
                  </a:cubicBezTo>
                  <a:cubicBezTo>
                    <a:pt x="174" y="294"/>
                    <a:pt x="174" y="294"/>
                    <a:pt x="174" y="294"/>
                  </a:cubicBezTo>
                  <a:cubicBezTo>
                    <a:pt x="176" y="294"/>
                    <a:pt x="178" y="292"/>
                    <a:pt x="178" y="289"/>
                  </a:cubicBezTo>
                  <a:cubicBezTo>
                    <a:pt x="178" y="266"/>
                    <a:pt x="178" y="266"/>
                    <a:pt x="178" y="266"/>
                  </a:cubicBezTo>
                  <a:cubicBezTo>
                    <a:pt x="178" y="263"/>
                    <a:pt x="177" y="261"/>
                    <a:pt x="174" y="26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89" name="Freeform 152"/>
            <p:cNvSpPr>
              <a:spLocks noEditPoints="1"/>
            </p:cNvSpPr>
            <p:nvPr userDrawn="1"/>
          </p:nvSpPr>
          <p:spPr bwMode="gray">
            <a:xfrm>
              <a:off x="8702676" y="5491163"/>
              <a:ext cx="322263" cy="528638"/>
            </a:xfrm>
            <a:custGeom>
              <a:avLst/>
              <a:gdLst>
                <a:gd name="T0" fmla="*/ 133 w 178"/>
                <a:gd name="T1" fmla="*/ 5 h 294"/>
                <a:gd name="T2" fmla="*/ 138 w 178"/>
                <a:gd name="T3" fmla="*/ 9 h 294"/>
                <a:gd name="T4" fmla="*/ 137 w 178"/>
                <a:gd name="T5" fmla="*/ 0 h 294"/>
                <a:gd name="T6" fmla="*/ 36 w 178"/>
                <a:gd name="T7" fmla="*/ 44 h 294"/>
                <a:gd name="T8" fmla="*/ 27 w 178"/>
                <a:gd name="T9" fmla="*/ 63 h 294"/>
                <a:gd name="T10" fmla="*/ 22 w 178"/>
                <a:gd name="T11" fmla="*/ 43 h 294"/>
                <a:gd name="T12" fmla="*/ 18 w 178"/>
                <a:gd name="T13" fmla="*/ 48 h 294"/>
                <a:gd name="T14" fmla="*/ 9 w 178"/>
                <a:gd name="T15" fmla="*/ 63 h 294"/>
                <a:gd name="T16" fmla="*/ 4 w 178"/>
                <a:gd name="T17" fmla="*/ 72 h 294"/>
                <a:gd name="T18" fmla="*/ 4 w 178"/>
                <a:gd name="T19" fmla="*/ 72 h 294"/>
                <a:gd name="T20" fmla="*/ 45 w 178"/>
                <a:gd name="T21" fmla="*/ 67 h 294"/>
                <a:gd name="T22" fmla="*/ 41 w 178"/>
                <a:gd name="T23" fmla="*/ 39 h 294"/>
                <a:gd name="T24" fmla="*/ 9 w 178"/>
                <a:gd name="T25" fmla="*/ 111 h 294"/>
                <a:gd name="T26" fmla="*/ 0 w 178"/>
                <a:gd name="T27" fmla="*/ 174 h 294"/>
                <a:gd name="T28" fmla="*/ 36 w 178"/>
                <a:gd name="T29" fmla="*/ 183 h 294"/>
                <a:gd name="T30" fmla="*/ 45 w 178"/>
                <a:gd name="T31" fmla="*/ 120 h 294"/>
                <a:gd name="T32" fmla="*/ 36 w 178"/>
                <a:gd name="T33" fmla="*/ 174 h 294"/>
                <a:gd name="T34" fmla="*/ 9 w 178"/>
                <a:gd name="T35" fmla="*/ 120 h 294"/>
                <a:gd name="T36" fmla="*/ 36 w 178"/>
                <a:gd name="T37" fmla="*/ 174 h 294"/>
                <a:gd name="T38" fmla="*/ 9 w 178"/>
                <a:gd name="T39" fmla="*/ 222 h 294"/>
                <a:gd name="T40" fmla="*/ 4 w 178"/>
                <a:gd name="T41" fmla="*/ 223 h 294"/>
                <a:gd name="T42" fmla="*/ 9 w 178"/>
                <a:gd name="T43" fmla="*/ 231 h 294"/>
                <a:gd name="T44" fmla="*/ 36 w 178"/>
                <a:gd name="T45" fmla="*/ 267 h 294"/>
                <a:gd name="T46" fmla="*/ 45 w 178"/>
                <a:gd name="T47" fmla="*/ 275 h 294"/>
                <a:gd name="T48" fmla="*/ 36 w 178"/>
                <a:gd name="T49" fmla="*/ 222 h 294"/>
                <a:gd name="T50" fmla="*/ 75 w 178"/>
                <a:gd name="T51" fmla="*/ 0 h 294"/>
                <a:gd name="T52" fmla="*/ 66 w 178"/>
                <a:gd name="T53" fmla="*/ 63 h 294"/>
                <a:gd name="T54" fmla="*/ 103 w 178"/>
                <a:gd name="T55" fmla="*/ 72 h 294"/>
                <a:gd name="T56" fmla="*/ 112 w 178"/>
                <a:gd name="T57" fmla="*/ 9 h 294"/>
                <a:gd name="T58" fmla="*/ 103 w 178"/>
                <a:gd name="T59" fmla="*/ 63 h 294"/>
                <a:gd name="T60" fmla="*/ 75 w 178"/>
                <a:gd name="T61" fmla="*/ 9 h 294"/>
                <a:gd name="T62" fmla="*/ 103 w 178"/>
                <a:gd name="T63" fmla="*/ 63 h 294"/>
                <a:gd name="T64" fmla="*/ 107 w 178"/>
                <a:gd name="T65" fmla="*/ 150 h 294"/>
                <a:gd name="T66" fmla="*/ 103 w 178"/>
                <a:gd name="T67" fmla="*/ 174 h 294"/>
                <a:gd name="T68" fmla="*/ 94 w 178"/>
                <a:gd name="T69" fmla="*/ 111 h 294"/>
                <a:gd name="T70" fmla="*/ 66 w 178"/>
                <a:gd name="T71" fmla="*/ 115 h 294"/>
                <a:gd name="T72" fmla="*/ 84 w 178"/>
                <a:gd name="T73" fmla="*/ 120 h 294"/>
                <a:gd name="T74" fmla="*/ 71 w 178"/>
                <a:gd name="T75" fmla="*/ 174 h 294"/>
                <a:gd name="T76" fmla="*/ 71 w 178"/>
                <a:gd name="T77" fmla="*/ 183 h 294"/>
                <a:gd name="T78" fmla="*/ 112 w 178"/>
                <a:gd name="T79" fmla="*/ 178 h 294"/>
                <a:gd name="T80" fmla="*/ 107 w 178"/>
                <a:gd name="T81" fmla="*/ 150 h 294"/>
                <a:gd name="T82" fmla="*/ 75 w 178"/>
                <a:gd name="T83" fmla="*/ 222 h 294"/>
                <a:gd name="T84" fmla="*/ 66 w 178"/>
                <a:gd name="T85" fmla="*/ 284 h 294"/>
                <a:gd name="T86" fmla="*/ 103 w 178"/>
                <a:gd name="T87" fmla="*/ 294 h 294"/>
                <a:gd name="T88" fmla="*/ 112 w 178"/>
                <a:gd name="T89" fmla="*/ 231 h 294"/>
                <a:gd name="T90" fmla="*/ 103 w 178"/>
                <a:gd name="T91" fmla="*/ 284 h 294"/>
                <a:gd name="T92" fmla="*/ 75 w 178"/>
                <a:gd name="T93" fmla="*/ 231 h 294"/>
                <a:gd name="T94" fmla="*/ 103 w 178"/>
                <a:gd name="T95" fmla="*/ 284 h 294"/>
                <a:gd name="T96" fmla="*/ 133 w 178"/>
                <a:gd name="T97" fmla="*/ 226 h 294"/>
                <a:gd name="T98" fmla="*/ 138 w 178"/>
                <a:gd name="T99" fmla="*/ 231 h 294"/>
                <a:gd name="T100" fmla="*/ 169 w 178"/>
                <a:gd name="T101" fmla="*/ 269 h 294"/>
                <a:gd name="T102" fmla="*/ 160 w 178"/>
                <a:gd name="T103" fmla="*/ 284 h 294"/>
                <a:gd name="T104" fmla="*/ 151 w 178"/>
                <a:gd name="T105" fmla="*/ 249 h 294"/>
                <a:gd name="T106" fmla="*/ 137 w 178"/>
                <a:gd name="T107" fmla="*/ 284 h 294"/>
                <a:gd name="T108" fmla="*/ 137 w 178"/>
                <a:gd name="T109" fmla="*/ 294 h 294"/>
                <a:gd name="T110" fmla="*/ 178 w 178"/>
                <a:gd name="T111" fmla="*/ 289 h 294"/>
                <a:gd name="T112" fmla="*/ 169 w 178"/>
                <a:gd name="T113" fmla="*/ 269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78" h="294">
                  <a:moveTo>
                    <a:pt x="137" y="0"/>
                  </a:moveTo>
                  <a:cubicBezTo>
                    <a:pt x="135" y="0"/>
                    <a:pt x="133" y="1"/>
                    <a:pt x="133" y="5"/>
                  </a:cubicBezTo>
                  <a:cubicBezTo>
                    <a:pt x="133" y="8"/>
                    <a:pt x="135" y="9"/>
                    <a:pt x="137" y="9"/>
                  </a:cubicBezTo>
                  <a:cubicBezTo>
                    <a:pt x="138" y="9"/>
                    <a:pt x="138" y="9"/>
                    <a:pt x="138" y="9"/>
                  </a:cubicBezTo>
                  <a:cubicBezTo>
                    <a:pt x="140" y="6"/>
                    <a:pt x="142" y="3"/>
                    <a:pt x="144" y="0"/>
                  </a:cubicBezTo>
                  <a:lnTo>
                    <a:pt x="137" y="0"/>
                  </a:lnTo>
                  <a:close/>
                  <a:moveTo>
                    <a:pt x="41" y="39"/>
                  </a:moveTo>
                  <a:cubicBezTo>
                    <a:pt x="37" y="39"/>
                    <a:pt x="36" y="41"/>
                    <a:pt x="36" y="44"/>
                  </a:cubicBezTo>
                  <a:cubicBezTo>
                    <a:pt x="36" y="63"/>
                    <a:pt x="36" y="63"/>
                    <a:pt x="36" y="63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27" y="36"/>
                    <a:pt x="27" y="36"/>
                    <a:pt x="27" y="36"/>
                  </a:cubicBezTo>
                  <a:cubicBezTo>
                    <a:pt x="25" y="38"/>
                    <a:pt x="24" y="40"/>
                    <a:pt x="22" y="43"/>
                  </a:cubicBezTo>
                  <a:cubicBezTo>
                    <a:pt x="22" y="43"/>
                    <a:pt x="21" y="43"/>
                    <a:pt x="21" y="44"/>
                  </a:cubicBezTo>
                  <a:cubicBezTo>
                    <a:pt x="20" y="45"/>
                    <a:pt x="19" y="47"/>
                    <a:pt x="18" y="48"/>
                  </a:cubicBezTo>
                  <a:cubicBezTo>
                    <a:pt x="18" y="63"/>
                    <a:pt x="18" y="63"/>
                    <a:pt x="18" y="63"/>
                  </a:cubicBezTo>
                  <a:cubicBezTo>
                    <a:pt x="9" y="63"/>
                    <a:pt x="9" y="63"/>
                    <a:pt x="9" y="63"/>
                  </a:cubicBezTo>
                  <a:cubicBezTo>
                    <a:pt x="8" y="63"/>
                    <a:pt x="8" y="63"/>
                    <a:pt x="8" y="63"/>
                  </a:cubicBezTo>
                  <a:cubicBezTo>
                    <a:pt x="7" y="66"/>
                    <a:pt x="5" y="69"/>
                    <a:pt x="4" y="72"/>
                  </a:cubicBezTo>
                  <a:cubicBezTo>
                    <a:pt x="4" y="72"/>
                    <a:pt x="4" y="72"/>
                    <a:pt x="4" y="72"/>
                  </a:cubicBezTo>
                  <a:cubicBezTo>
                    <a:pt x="4" y="72"/>
                    <a:pt x="4" y="72"/>
                    <a:pt x="4" y="72"/>
                  </a:cubicBezTo>
                  <a:cubicBezTo>
                    <a:pt x="41" y="72"/>
                    <a:pt x="41" y="72"/>
                    <a:pt x="41" y="72"/>
                  </a:cubicBezTo>
                  <a:cubicBezTo>
                    <a:pt x="43" y="72"/>
                    <a:pt x="45" y="71"/>
                    <a:pt x="45" y="67"/>
                  </a:cubicBezTo>
                  <a:cubicBezTo>
                    <a:pt x="45" y="44"/>
                    <a:pt x="45" y="44"/>
                    <a:pt x="45" y="44"/>
                  </a:cubicBezTo>
                  <a:cubicBezTo>
                    <a:pt x="45" y="41"/>
                    <a:pt x="44" y="39"/>
                    <a:pt x="41" y="39"/>
                  </a:cubicBezTo>
                  <a:close/>
                  <a:moveTo>
                    <a:pt x="36" y="111"/>
                  </a:moveTo>
                  <a:cubicBezTo>
                    <a:pt x="9" y="111"/>
                    <a:pt x="9" y="111"/>
                    <a:pt x="9" y="111"/>
                  </a:cubicBezTo>
                  <a:cubicBezTo>
                    <a:pt x="4" y="111"/>
                    <a:pt x="0" y="115"/>
                    <a:pt x="0" y="120"/>
                  </a:cubicBezTo>
                  <a:cubicBezTo>
                    <a:pt x="0" y="174"/>
                    <a:pt x="0" y="174"/>
                    <a:pt x="0" y="174"/>
                  </a:cubicBezTo>
                  <a:cubicBezTo>
                    <a:pt x="0" y="179"/>
                    <a:pt x="4" y="183"/>
                    <a:pt x="9" y="183"/>
                  </a:cubicBezTo>
                  <a:cubicBezTo>
                    <a:pt x="36" y="183"/>
                    <a:pt x="36" y="183"/>
                    <a:pt x="36" y="183"/>
                  </a:cubicBezTo>
                  <a:cubicBezTo>
                    <a:pt x="41" y="183"/>
                    <a:pt x="45" y="179"/>
                    <a:pt x="45" y="174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45" y="115"/>
                    <a:pt x="41" y="111"/>
                    <a:pt x="36" y="111"/>
                  </a:cubicBezTo>
                  <a:close/>
                  <a:moveTo>
                    <a:pt x="36" y="174"/>
                  </a:moveTo>
                  <a:cubicBezTo>
                    <a:pt x="9" y="174"/>
                    <a:pt x="9" y="174"/>
                    <a:pt x="9" y="174"/>
                  </a:cubicBezTo>
                  <a:cubicBezTo>
                    <a:pt x="9" y="120"/>
                    <a:pt x="9" y="120"/>
                    <a:pt x="9" y="120"/>
                  </a:cubicBezTo>
                  <a:cubicBezTo>
                    <a:pt x="36" y="120"/>
                    <a:pt x="36" y="120"/>
                    <a:pt x="36" y="120"/>
                  </a:cubicBezTo>
                  <a:lnTo>
                    <a:pt x="36" y="174"/>
                  </a:lnTo>
                  <a:close/>
                  <a:moveTo>
                    <a:pt x="36" y="222"/>
                  </a:moveTo>
                  <a:cubicBezTo>
                    <a:pt x="9" y="222"/>
                    <a:pt x="9" y="222"/>
                    <a:pt x="9" y="222"/>
                  </a:cubicBezTo>
                  <a:cubicBezTo>
                    <a:pt x="7" y="222"/>
                    <a:pt x="6" y="222"/>
                    <a:pt x="4" y="223"/>
                  </a:cubicBezTo>
                  <a:cubicBezTo>
                    <a:pt x="4" y="223"/>
                    <a:pt x="4" y="223"/>
                    <a:pt x="4" y="223"/>
                  </a:cubicBezTo>
                  <a:cubicBezTo>
                    <a:pt x="6" y="226"/>
                    <a:pt x="7" y="229"/>
                    <a:pt x="9" y="232"/>
                  </a:cubicBezTo>
                  <a:cubicBezTo>
                    <a:pt x="9" y="231"/>
                    <a:pt x="9" y="231"/>
                    <a:pt x="9" y="231"/>
                  </a:cubicBezTo>
                  <a:cubicBezTo>
                    <a:pt x="36" y="231"/>
                    <a:pt x="36" y="231"/>
                    <a:pt x="36" y="231"/>
                  </a:cubicBezTo>
                  <a:cubicBezTo>
                    <a:pt x="36" y="267"/>
                    <a:pt x="36" y="267"/>
                    <a:pt x="36" y="267"/>
                  </a:cubicBezTo>
                  <a:cubicBezTo>
                    <a:pt x="38" y="269"/>
                    <a:pt x="40" y="271"/>
                    <a:pt x="42" y="273"/>
                  </a:cubicBezTo>
                  <a:cubicBezTo>
                    <a:pt x="43" y="274"/>
                    <a:pt x="44" y="274"/>
                    <a:pt x="45" y="275"/>
                  </a:cubicBezTo>
                  <a:cubicBezTo>
                    <a:pt x="45" y="231"/>
                    <a:pt x="45" y="231"/>
                    <a:pt x="45" y="231"/>
                  </a:cubicBezTo>
                  <a:cubicBezTo>
                    <a:pt x="45" y="226"/>
                    <a:pt x="41" y="222"/>
                    <a:pt x="36" y="222"/>
                  </a:cubicBezTo>
                  <a:close/>
                  <a:moveTo>
                    <a:pt x="103" y="0"/>
                  </a:moveTo>
                  <a:cubicBezTo>
                    <a:pt x="75" y="0"/>
                    <a:pt x="75" y="0"/>
                    <a:pt x="75" y="0"/>
                  </a:cubicBezTo>
                  <a:cubicBezTo>
                    <a:pt x="70" y="0"/>
                    <a:pt x="66" y="4"/>
                    <a:pt x="66" y="9"/>
                  </a:cubicBezTo>
                  <a:cubicBezTo>
                    <a:pt x="66" y="63"/>
                    <a:pt x="66" y="63"/>
                    <a:pt x="66" y="63"/>
                  </a:cubicBezTo>
                  <a:cubicBezTo>
                    <a:pt x="66" y="68"/>
                    <a:pt x="70" y="72"/>
                    <a:pt x="75" y="72"/>
                  </a:cubicBezTo>
                  <a:cubicBezTo>
                    <a:pt x="103" y="72"/>
                    <a:pt x="103" y="72"/>
                    <a:pt x="103" y="72"/>
                  </a:cubicBezTo>
                  <a:cubicBezTo>
                    <a:pt x="108" y="72"/>
                    <a:pt x="112" y="68"/>
                    <a:pt x="112" y="63"/>
                  </a:cubicBezTo>
                  <a:cubicBezTo>
                    <a:pt x="112" y="9"/>
                    <a:pt x="112" y="9"/>
                    <a:pt x="112" y="9"/>
                  </a:cubicBezTo>
                  <a:cubicBezTo>
                    <a:pt x="112" y="4"/>
                    <a:pt x="108" y="0"/>
                    <a:pt x="103" y="0"/>
                  </a:cubicBezTo>
                  <a:close/>
                  <a:moveTo>
                    <a:pt x="103" y="63"/>
                  </a:moveTo>
                  <a:cubicBezTo>
                    <a:pt x="75" y="63"/>
                    <a:pt x="75" y="63"/>
                    <a:pt x="75" y="63"/>
                  </a:cubicBezTo>
                  <a:cubicBezTo>
                    <a:pt x="75" y="9"/>
                    <a:pt x="75" y="9"/>
                    <a:pt x="75" y="9"/>
                  </a:cubicBezTo>
                  <a:cubicBezTo>
                    <a:pt x="103" y="9"/>
                    <a:pt x="103" y="9"/>
                    <a:pt x="103" y="9"/>
                  </a:cubicBezTo>
                  <a:lnTo>
                    <a:pt x="103" y="63"/>
                  </a:lnTo>
                  <a:close/>
                  <a:moveTo>
                    <a:pt x="107" y="150"/>
                  </a:moveTo>
                  <a:cubicBezTo>
                    <a:pt x="107" y="150"/>
                    <a:pt x="107" y="150"/>
                    <a:pt x="107" y="150"/>
                  </a:cubicBezTo>
                  <a:cubicBezTo>
                    <a:pt x="104" y="150"/>
                    <a:pt x="103" y="152"/>
                    <a:pt x="103" y="155"/>
                  </a:cubicBezTo>
                  <a:cubicBezTo>
                    <a:pt x="103" y="174"/>
                    <a:pt x="103" y="174"/>
                    <a:pt x="103" y="174"/>
                  </a:cubicBezTo>
                  <a:cubicBezTo>
                    <a:pt x="94" y="174"/>
                    <a:pt x="94" y="174"/>
                    <a:pt x="94" y="174"/>
                  </a:cubicBezTo>
                  <a:cubicBezTo>
                    <a:pt x="94" y="111"/>
                    <a:pt x="94" y="111"/>
                    <a:pt x="94" y="111"/>
                  </a:cubicBezTo>
                  <a:cubicBezTo>
                    <a:pt x="71" y="111"/>
                    <a:pt x="71" y="111"/>
                    <a:pt x="71" y="111"/>
                  </a:cubicBezTo>
                  <a:cubicBezTo>
                    <a:pt x="68" y="111"/>
                    <a:pt x="66" y="112"/>
                    <a:pt x="66" y="115"/>
                  </a:cubicBezTo>
                  <a:cubicBezTo>
                    <a:pt x="66" y="119"/>
                    <a:pt x="68" y="120"/>
                    <a:pt x="71" y="120"/>
                  </a:cubicBezTo>
                  <a:cubicBezTo>
                    <a:pt x="84" y="120"/>
                    <a:pt x="84" y="120"/>
                    <a:pt x="84" y="120"/>
                  </a:cubicBezTo>
                  <a:cubicBezTo>
                    <a:pt x="84" y="174"/>
                    <a:pt x="84" y="174"/>
                    <a:pt x="84" y="174"/>
                  </a:cubicBezTo>
                  <a:cubicBezTo>
                    <a:pt x="71" y="174"/>
                    <a:pt x="71" y="174"/>
                    <a:pt x="71" y="174"/>
                  </a:cubicBezTo>
                  <a:cubicBezTo>
                    <a:pt x="68" y="174"/>
                    <a:pt x="66" y="175"/>
                    <a:pt x="66" y="178"/>
                  </a:cubicBezTo>
                  <a:cubicBezTo>
                    <a:pt x="66" y="181"/>
                    <a:pt x="68" y="183"/>
                    <a:pt x="71" y="183"/>
                  </a:cubicBezTo>
                  <a:cubicBezTo>
                    <a:pt x="107" y="183"/>
                    <a:pt x="107" y="183"/>
                    <a:pt x="107" y="183"/>
                  </a:cubicBezTo>
                  <a:cubicBezTo>
                    <a:pt x="110" y="183"/>
                    <a:pt x="112" y="181"/>
                    <a:pt x="112" y="178"/>
                  </a:cubicBezTo>
                  <a:cubicBezTo>
                    <a:pt x="112" y="172"/>
                    <a:pt x="112" y="172"/>
                    <a:pt x="112" y="172"/>
                  </a:cubicBezTo>
                  <a:cubicBezTo>
                    <a:pt x="110" y="165"/>
                    <a:pt x="108" y="158"/>
                    <a:pt x="107" y="150"/>
                  </a:cubicBezTo>
                  <a:close/>
                  <a:moveTo>
                    <a:pt x="103" y="222"/>
                  </a:moveTo>
                  <a:cubicBezTo>
                    <a:pt x="75" y="222"/>
                    <a:pt x="75" y="222"/>
                    <a:pt x="75" y="222"/>
                  </a:cubicBezTo>
                  <a:cubicBezTo>
                    <a:pt x="70" y="222"/>
                    <a:pt x="66" y="226"/>
                    <a:pt x="66" y="231"/>
                  </a:cubicBezTo>
                  <a:cubicBezTo>
                    <a:pt x="66" y="284"/>
                    <a:pt x="66" y="284"/>
                    <a:pt x="66" y="284"/>
                  </a:cubicBezTo>
                  <a:cubicBezTo>
                    <a:pt x="66" y="289"/>
                    <a:pt x="70" y="294"/>
                    <a:pt x="75" y="294"/>
                  </a:cubicBezTo>
                  <a:cubicBezTo>
                    <a:pt x="103" y="294"/>
                    <a:pt x="103" y="294"/>
                    <a:pt x="103" y="294"/>
                  </a:cubicBezTo>
                  <a:cubicBezTo>
                    <a:pt x="108" y="294"/>
                    <a:pt x="112" y="289"/>
                    <a:pt x="112" y="284"/>
                  </a:cubicBezTo>
                  <a:cubicBezTo>
                    <a:pt x="112" y="231"/>
                    <a:pt x="112" y="231"/>
                    <a:pt x="112" y="231"/>
                  </a:cubicBezTo>
                  <a:cubicBezTo>
                    <a:pt x="112" y="226"/>
                    <a:pt x="108" y="222"/>
                    <a:pt x="103" y="222"/>
                  </a:cubicBezTo>
                  <a:close/>
                  <a:moveTo>
                    <a:pt x="103" y="284"/>
                  </a:moveTo>
                  <a:cubicBezTo>
                    <a:pt x="75" y="284"/>
                    <a:pt x="75" y="284"/>
                    <a:pt x="75" y="284"/>
                  </a:cubicBezTo>
                  <a:cubicBezTo>
                    <a:pt x="75" y="231"/>
                    <a:pt x="75" y="231"/>
                    <a:pt x="75" y="231"/>
                  </a:cubicBezTo>
                  <a:cubicBezTo>
                    <a:pt x="103" y="231"/>
                    <a:pt x="103" y="231"/>
                    <a:pt x="103" y="231"/>
                  </a:cubicBezTo>
                  <a:lnTo>
                    <a:pt x="103" y="284"/>
                  </a:lnTo>
                  <a:close/>
                  <a:moveTo>
                    <a:pt x="133" y="224"/>
                  </a:moveTo>
                  <a:cubicBezTo>
                    <a:pt x="133" y="224"/>
                    <a:pt x="133" y="225"/>
                    <a:pt x="133" y="226"/>
                  </a:cubicBezTo>
                  <a:cubicBezTo>
                    <a:pt x="133" y="230"/>
                    <a:pt x="135" y="231"/>
                    <a:pt x="137" y="231"/>
                  </a:cubicBezTo>
                  <a:cubicBezTo>
                    <a:pt x="138" y="231"/>
                    <a:pt x="138" y="231"/>
                    <a:pt x="138" y="231"/>
                  </a:cubicBezTo>
                  <a:cubicBezTo>
                    <a:pt x="136" y="229"/>
                    <a:pt x="135" y="226"/>
                    <a:pt x="133" y="224"/>
                  </a:cubicBezTo>
                  <a:close/>
                  <a:moveTo>
                    <a:pt x="169" y="269"/>
                  </a:moveTo>
                  <a:cubicBezTo>
                    <a:pt x="169" y="284"/>
                    <a:pt x="169" y="284"/>
                    <a:pt x="169" y="284"/>
                  </a:cubicBezTo>
                  <a:cubicBezTo>
                    <a:pt x="160" y="284"/>
                    <a:pt x="160" y="284"/>
                    <a:pt x="160" y="284"/>
                  </a:cubicBezTo>
                  <a:cubicBezTo>
                    <a:pt x="160" y="260"/>
                    <a:pt x="160" y="260"/>
                    <a:pt x="160" y="260"/>
                  </a:cubicBezTo>
                  <a:cubicBezTo>
                    <a:pt x="157" y="256"/>
                    <a:pt x="154" y="253"/>
                    <a:pt x="151" y="249"/>
                  </a:cubicBezTo>
                  <a:cubicBezTo>
                    <a:pt x="151" y="284"/>
                    <a:pt x="151" y="284"/>
                    <a:pt x="151" y="284"/>
                  </a:cubicBezTo>
                  <a:cubicBezTo>
                    <a:pt x="137" y="284"/>
                    <a:pt x="137" y="284"/>
                    <a:pt x="137" y="284"/>
                  </a:cubicBezTo>
                  <a:cubicBezTo>
                    <a:pt x="135" y="284"/>
                    <a:pt x="133" y="286"/>
                    <a:pt x="133" y="289"/>
                  </a:cubicBezTo>
                  <a:cubicBezTo>
                    <a:pt x="133" y="292"/>
                    <a:pt x="135" y="294"/>
                    <a:pt x="137" y="294"/>
                  </a:cubicBezTo>
                  <a:cubicBezTo>
                    <a:pt x="174" y="294"/>
                    <a:pt x="174" y="294"/>
                    <a:pt x="174" y="294"/>
                  </a:cubicBezTo>
                  <a:cubicBezTo>
                    <a:pt x="176" y="294"/>
                    <a:pt x="178" y="292"/>
                    <a:pt x="178" y="289"/>
                  </a:cubicBezTo>
                  <a:cubicBezTo>
                    <a:pt x="178" y="277"/>
                    <a:pt x="178" y="277"/>
                    <a:pt x="178" y="277"/>
                  </a:cubicBezTo>
                  <a:cubicBezTo>
                    <a:pt x="175" y="274"/>
                    <a:pt x="172" y="272"/>
                    <a:pt x="169" y="269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90" name="Freeform 153"/>
            <p:cNvSpPr>
              <a:spLocks/>
            </p:cNvSpPr>
            <p:nvPr userDrawn="1"/>
          </p:nvSpPr>
          <p:spPr bwMode="gray">
            <a:xfrm>
              <a:off x="11164888" y="5548313"/>
              <a:ext cx="73025" cy="74613"/>
            </a:xfrm>
            <a:custGeom>
              <a:avLst/>
              <a:gdLst>
                <a:gd name="T0" fmla="*/ 40 w 41"/>
                <a:gd name="T1" fmla="*/ 23 h 41"/>
                <a:gd name="T2" fmla="*/ 19 w 41"/>
                <a:gd name="T3" fmla="*/ 40 h 41"/>
                <a:gd name="T4" fmla="*/ 2 w 41"/>
                <a:gd name="T5" fmla="*/ 18 h 41"/>
                <a:gd name="T6" fmla="*/ 23 w 41"/>
                <a:gd name="T7" fmla="*/ 1 h 41"/>
                <a:gd name="T8" fmla="*/ 40 w 41"/>
                <a:gd name="T9" fmla="*/ 2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41">
                  <a:moveTo>
                    <a:pt x="40" y="23"/>
                  </a:moveTo>
                  <a:cubicBezTo>
                    <a:pt x="39" y="33"/>
                    <a:pt x="29" y="41"/>
                    <a:pt x="19" y="40"/>
                  </a:cubicBezTo>
                  <a:cubicBezTo>
                    <a:pt x="8" y="39"/>
                    <a:pt x="0" y="29"/>
                    <a:pt x="2" y="18"/>
                  </a:cubicBezTo>
                  <a:cubicBezTo>
                    <a:pt x="3" y="8"/>
                    <a:pt x="12" y="0"/>
                    <a:pt x="23" y="1"/>
                  </a:cubicBezTo>
                  <a:cubicBezTo>
                    <a:pt x="34" y="2"/>
                    <a:pt x="41" y="12"/>
                    <a:pt x="40" y="23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91" name="Freeform 154"/>
            <p:cNvSpPr>
              <a:spLocks/>
            </p:cNvSpPr>
            <p:nvPr userDrawn="1"/>
          </p:nvSpPr>
          <p:spPr bwMode="gray">
            <a:xfrm>
              <a:off x="11156951" y="5618163"/>
              <a:ext cx="74613" cy="73025"/>
            </a:xfrm>
            <a:custGeom>
              <a:avLst/>
              <a:gdLst>
                <a:gd name="T0" fmla="*/ 40 w 41"/>
                <a:gd name="T1" fmla="*/ 22 h 40"/>
                <a:gd name="T2" fmla="*/ 19 w 41"/>
                <a:gd name="T3" fmla="*/ 39 h 40"/>
                <a:gd name="T4" fmla="*/ 1 w 41"/>
                <a:gd name="T5" fmla="*/ 18 h 40"/>
                <a:gd name="T6" fmla="*/ 23 w 41"/>
                <a:gd name="T7" fmla="*/ 1 h 40"/>
                <a:gd name="T8" fmla="*/ 40 w 41"/>
                <a:gd name="T9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40">
                  <a:moveTo>
                    <a:pt x="40" y="22"/>
                  </a:moveTo>
                  <a:cubicBezTo>
                    <a:pt x="39" y="33"/>
                    <a:pt x="29" y="40"/>
                    <a:pt x="19" y="39"/>
                  </a:cubicBezTo>
                  <a:cubicBezTo>
                    <a:pt x="8" y="38"/>
                    <a:pt x="0" y="29"/>
                    <a:pt x="1" y="18"/>
                  </a:cubicBezTo>
                  <a:cubicBezTo>
                    <a:pt x="3" y="7"/>
                    <a:pt x="12" y="0"/>
                    <a:pt x="23" y="1"/>
                  </a:cubicBezTo>
                  <a:cubicBezTo>
                    <a:pt x="33" y="2"/>
                    <a:pt x="41" y="11"/>
                    <a:pt x="40" y="22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92" name="Freeform 155"/>
            <p:cNvSpPr>
              <a:spLocks/>
            </p:cNvSpPr>
            <p:nvPr userDrawn="1"/>
          </p:nvSpPr>
          <p:spPr bwMode="gray">
            <a:xfrm>
              <a:off x="11150601" y="5686425"/>
              <a:ext cx="73025" cy="74613"/>
            </a:xfrm>
            <a:custGeom>
              <a:avLst/>
              <a:gdLst>
                <a:gd name="T0" fmla="*/ 40 w 41"/>
                <a:gd name="T1" fmla="*/ 23 h 41"/>
                <a:gd name="T2" fmla="*/ 18 w 41"/>
                <a:gd name="T3" fmla="*/ 40 h 41"/>
                <a:gd name="T4" fmla="*/ 1 w 41"/>
                <a:gd name="T5" fmla="*/ 18 h 41"/>
                <a:gd name="T6" fmla="*/ 23 w 41"/>
                <a:gd name="T7" fmla="*/ 1 h 41"/>
                <a:gd name="T8" fmla="*/ 40 w 41"/>
                <a:gd name="T9" fmla="*/ 2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41">
                  <a:moveTo>
                    <a:pt x="40" y="23"/>
                  </a:moveTo>
                  <a:cubicBezTo>
                    <a:pt x="39" y="33"/>
                    <a:pt x="29" y="41"/>
                    <a:pt x="18" y="40"/>
                  </a:cubicBezTo>
                  <a:cubicBezTo>
                    <a:pt x="8" y="39"/>
                    <a:pt x="0" y="29"/>
                    <a:pt x="1" y="18"/>
                  </a:cubicBezTo>
                  <a:cubicBezTo>
                    <a:pt x="2" y="8"/>
                    <a:pt x="12" y="0"/>
                    <a:pt x="23" y="1"/>
                  </a:cubicBezTo>
                  <a:cubicBezTo>
                    <a:pt x="33" y="2"/>
                    <a:pt x="41" y="12"/>
                    <a:pt x="40" y="23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93" name="Freeform 156"/>
            <p:cNvSpPr>
              <a:spLocks/>
            </p:cNvSpPr>
            <p:nvPr userDrawn="1"/>
          </p:nvSpPr>
          <p:spPr bwMode="gray">
            <a:xfrm>
              <a:off x="11142663" y="5757863"/>
              <a:ext cx="74613" cy="71438"/>
            </a:xfrm>
            <a:custGeom>
              <a:avLst/>
              <a:gdLst>
                <a:gd name="T0" fmla="*/ 40 w 41"/>
                <a:gd name="T1" fmla="*/ 22 h 40"/>
                <a:gd name="T2" fmla="*/ 18 w 41"/>
                <a:gd name="T3" fmla="*/ 39 h 40"/>
                <a:gd name="T4" fmla="*/ 1 w 41"/>
                <a:gd name="T5" fmla="*/ 18 h 40"/>
                <a:gd name="T6" fmla="*/ 22 w 41"/>
                <a:gd name="T7" fmla="*/ 1 h 40"/>
                <a:gd name="T8" fmla="*/ 40 w 41"/>
                <a:gd name="T9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40">
                  <a:moveTo>
                    <a:pt x="40" y="22"/>
                  </a:moveTo>
                  <a:cubicBezTo>
                    <a:pt x="38" y="33"/>
                    <a:pt x="29" y="40"/>
                    <a:pt x="18" y="39"/>
                  </a:cubicBezTo>
                  <a:cubicBezTo>
                    <a:pt x="8" y="38"/>
                    <a:pt x="0" y="29"/>
                    <a:pt x="1" y="18"/>
                  </a:cubicBezTo>
                  <a:cubicBezTo>
                    <a:pt x="2" y="7"/>
                    <a:pt x="12" y="0"/>
                    <a:pt x="22" y="1"/>
                  </a:cubicBezTo>
                  <a:cubicBezTo>
                    <a:pt x="33" y="2"/>
                    <a:pt x="41" y="11"/>
                    <a:pt x="40" y="22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94" name="Freeform 157"/>
            <p:cNvSpPr>
              <a:spLocks/>
            </p:cNvSpPr>
            <p:nvPr userDrawn="1"/>
          </p:nvSpPr>
          <p:spPr bwMode="gray">
            <a:xfrm>
              <a:off x="11136313" y="5826125"/>
              <a:ext cx="73025" cy="73025"/>
            </a:xfrm>
            <a:custGeom>
              <a:avLst/>
              <a:gdLst>
                <a:gd name="T0" fmla="*/ 39 w 41"/>
                <a:gd name="T1" fmla="*/ 23 h 41"/>
                <a:gd name="T2" fmla="*/ 18 w 41"/>
                <a:gd name="T3" fmla="*/ 40 h 41"/>
                <a:gd name="T4" fmla="*/ 1 w 41"/>
                <a:gd name="T5" fmla="*/ 18 h 41"/>
                <a:gd name="T6" fmla="*/ 22 w 41"/>
                <a:gd name="T7" fmla="*/ 1 h 41"/>
                <a:gd name="T8" fmla="*/ 39 w 41"/>
                <a:gd name="T9" fmla="*/ 2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41">
                  <a:moveTo>
                    <a:pt x="39" y="23"/>
                  </a:moveTo>
                  <a:cubicBezTo>
                    <a:pt x="38" y="33"/>
                    <a:pt x="29" y="41"/>
                    <a:pt x="18" y="40"/>
                  </a:cubicBezTo>
                  <a:cubicBezTo>
                    <a:pt x="7" y="39"/>
                    <a:pt x="0" y="29"/>
                    <a:pt x="1" y="18"/>
                  </a:cubicBezTo>
                  <a:cubicBezTo>
                    <a:pt x="2" y="8"/>
                    <a:pt x="12" y="0"/>
                    <a:pt x="22" y="1"/>
                  </a:cubicBezTo>
                  <a:cubicBezTo>
                    <a:pt x="33" y="2"/>
                    <a:pt x="41" y="12"/>
                    <a:pt x="39" y="23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95" name="Freeform 158"/>
            <p:cNvSpPr>
              <a:spLocks/>
            </p:cNvSpPr>
            <p:nvPr userDrawn="1"/>
          </p:nvSpPr>
          <p:spPr bwMode="gray">
            <a:xfrm>
              <a:off x="11128376" y="5895975"/>
              <a:ext cx="71438" cy="71438"/>
            </a:xfrm>
            <a:custGeom>
              <a:avLst/>
              <a:gdLst>
                <a:gd name="T0" fmla="*/ 39 w 40"/>
                <a:gd name="T1" fmla="*/ 22 h 40"/>
                <a:gd name="T2" fmla="*/ 18 w 40"/>
                <a:gd name="T3" fmla="*/ 39 h 40"/>
                <a:gd name="T4" fmla="*/ 1 w 40"/>
                <a:gd name="T5" fmla="*/ 18 h 40"/>
                <a:gd name="T6" fmla="*/ 22 w 40"/>
                <a:gd name="T7" fmla="*/ 1 h 40"/>
                <a:gd name="T8" fmla="*/ 39 w 40"/>
                <a:gd name="T9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39" y="22"/>
                  </a:moveTo>
                  <a:cubicBezTo>
                    <a:pt x="38" y="33"/>
                    <a:pt x="29" y="40"/>
                    <a:pt x="18" y="39"/>
                  </a:cubicBezTo>
                  <a:cubicBezTo>
                    <a:pt x="7" y="38"/>
                    <a:pt x="0" y="29"/>
                    <a:pt x="1" y="18"/>
                  </a:cubicBezTo>
                  <a:cubicBezTo>
                    <a:pt x="2" y="7"/>
                    <a:pt x="11" y="0"/>
                    <a:pt x="22" y="1"/>
                  </a:cubicBezTo>
                  <a:cubicBezTo>
                    <a:pt x="33" y="2"/>
                    <a:pt x="40" y="11"/>
                    <a:pt x="39" y="22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96" name="Freeform 159"/>
            <p:cNvSpPr>
              <a:spLocks/>
            </p:cNvSpPr>
            <p:nvPr userDrawn="1"/>
          </p:nvSpPr>
          <p:spPr bwMode="gray">
            <a:xfrm>
              <a:off x="8037513" y="5781675"/>
              <a:ext cx="649288" cy="263525"/>
            </a:xfrm>
            <a:custGeom>
              <a:avLst/>
              <a:gdLst>
                <a:gd name="T0" fmla="*/ 39 w 360"/>
                <a:gd name="T1" fmla="*/ 142 h 146"/>
                <a:gd name="T2" fmla="*/ 360 w 360"/>
                <a:gd name="T3" fmla="*/ 55 h 146"/>
                <a:gd name="T4" fmla="*/ 345 w 360"/>
                <a:gd name="T5" fmla="*/ 0 h 146"/>
                <a:gd name="T6" fmla="*/ 25 w 360"/>
                <a:gd name="T7" fmla="*/ 87 h 146"/>
                <a:gd name="T8" fmla="*/ 4 w 360"/>
                <a:gd name="T9" fmla="*/ 121 h 146"/>
                <a:gd name="T10" fmla="*/ 39 w 360"/>
                <a:gd name="T11" fmla="*/ 142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0" h="146">
                  <a:moveTo>
                    <a:pt x="39" y="142"/>
                  </a:moveTo>
                  <a:cubicBezTo>
                    <a:pt x="360" y="55"/>
                    <a:pt x="360" y="55"/>
                    <a:pt x="360" y="55"/>
                  </a:cubicBezTo>
                  <a:cubicBezTo>
                    <a:pt x="345" y="0"/>
                    <a:pt x="345" y="0"/>
                    <a:pt x="345" y="0"/>
                  </a:cubicBezTo>
                  <a:cubicBezTo>
                    <a:pt x="25" y="87"/>
                    <a:pt x="25" y="87"/>
                    <a:pt x="25" y="87"/>
                  </a:cubicBezTo>
                  <a:cubicBezTo>
                    <a:pt x="9" y="91"/>
                    <a:pt x="0" y="106"/>
                    <a:pt x="4" y="121"/>
                  </a:cubicBezTo>
                  <a:cubicBezTo>
                    <a:pt x="9" y="137"/>
                    <a:pt x="24" y="146"/>
                    <a:pt x="39" y="142"/>
                  </a:cubicBezTo>
                </a:path>
              </a:pathLst>
            </a:cu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97" name="Freeform 160"/>
            <p:cNvSpPr>
              <a:spLocks/>
            </p:cNvSpPr>
            <p:nvPr userDrawn="1"/>
          </p:nvSpPr>
          <p:spPr bwMode="gray">
            <a:xfrm>
              <a:off x="8070851" y="5924550"/>
              <a:ext cx="90488" cy="114300"/>
            </a:xfrm>
            <a:custGeom>
              <a:avLst/>
              <a:gdLst>
                <a:gd name="T0" fmla="*/ 33 w 50"/>
                <a:gd name="T1" fmla="*/ 0 h 64"/>
                <a:gd name="T2" fmla="*/ 6 w 50"/>
                <a:gd name="T3" fmla="*/ 8 h 64"/>
                <a:gd name="T4" fmla="*/ 3 w 50"/>
                <a:gd name="T5" fmla="*/ 8 h 64"/>
                <a:gd name="T6" fmla="*/ 3 w 50"/>
                <a:gd name="T7" fmla="*/ 8 h 64"/>
                <a:gd name="T8" fmla="*/ 0 w 50"/>
                <a:gd name="T9" fmla="*/ 10 h 64"/>
                <a:gd name="T10" fmla="*/ 10 w 50"/>
                <a:gd name="T11" fmla="*/ 63 h 64"/>
                <a:gd name="T12" fmla="*/ 15 w 50"/>
                <a:gd name="T13" fmla="*/ 64 h 64"/>
                <a:gd name="T14" fmla="*/ 16 w 50"/>
                <a:gd name="T15" fmla="*/ 63 h 64"/>
                <a:gd name="T16" fmla="*/ 18 w 50"/>
                <a:gd name="T17" fmla="*/ 63 h 64"/>
                <a:gd name="T18" fmla="*/ 20 w 50"/>
                <a:gd name="T19" fmla="*/ 63 h 64"/>
                <a:gd name="T20" fmla="*/ 50 w 50"/>
                <a:gd name="T21" fmla="*/ 55 h 64"/>
                <a:gd name="T22" fmla="*/ 33 w 50"/>
                <a:gd name="T23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0" h="64">
                  <a:moveTo>
                    <a:pt x="33" y="0"/>
                  </a:moveTo>
                  <a:cubicBezTo>
                    <a:pt x="6" y="8"/>
                    <a:pt x="6" y="8"/>
                    <a:pt x="6" y="8"/>
                  </a:cubicBezTo>
                  <a:cubicBezTo>
                    <a:pt x="5" y="8"/>
                    <a:pt x="4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9"/>
                    <a:pt x="1" y="9"/>
                    <a:pt x="0" y="10"/>
                  </a:cubicBezTo>
                  <a:cubicBezTo>
                    <a:pt x="10" y="63"/>
                    <a:pt x="10" y="63"/>
                    <a:pt x="10" y="63"/>
                  </a:cubicBezTo>
                  <a:cubicBezTo>
                    <a:pt x="12" y="64"/>
                    <a:pt x="13" y="64"/>
                    <a:pt x="15" y="64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63"/>
                    <a:pt x="17" y="63"/>
                    <a:pt x="18" y="63"/>
                  </a:cubicBezTo>
                  <a:cubicBezTo>
                    <a:pt x="19" y="63"/>
                    <a:pt x="19" y="63"/>
                    <a:pt x="20" y="63"/>
                  </a:cubicBezTo>
                  <a:cubicBezTo>
                    <a:pt x="50" y="55"/>
                    <a:pt x="50" y="55"/>
                    <a:pt x="50" y="55"/>
                  </a:cubicBezTo>
                  <a:lnTo>
                    <a:pt x="33" y="0"/>
                  </a:lnTo>
                  <a:close/>
                </a:path>
              </a:pathLst>
            </a:custGeom>
            <a:solidFill>
              <a:srgbClr val="0D5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98" name="Freeform 161"/>
            <p:cNvSpPr>
              <a:spLocks/>
            </p:cNvSpPr>
            <p:nvPr userDrawn="1"/>
          </p:nvSpPr>
          <p:spPr bwMode="gray">
            <a:xfrm>
              <a:off x="8091488" y="5668963"/>
              <a:ext cx="554038" cy="960438"/>
            </a:xfrm>
            <a:custGeom>
              <a:avLst/>
              <a:gdLst>
                <a:gd name="T0" fmla="*/ 238 w 307"/>
                <a:gd name="T1" fmla="*/ 303 h 535"/>
                <a:gd name="T2" fmla="*/ 278 w 307"/>
                <a:gd name="T3" fmla="*/ 206 h 535"/>
                <a:gd name="T4" fmla="*/ 281 w 307"/>
                <a:gd name="T5" fmla="*/ 159 h 535"/>
                <a:gd name="T6" fmla="*/ 244 w 307"/>
                <a:gd name="T7" fmla="*/ 27 h 535"/>
                <a:gd name="T8" fmla="*/ 243 w 307"/>
                <a:gd name="T9" fmla="*/ 27 h 535"/>
                <a:gd name="T10" fmla="*/ 206 w 307"/>
                <a:gd name="T11" fmla="*/ 3 h 535"/>
                <a:gd name="T12" fmla="*/ 177 w 307"/>
                <a:gd name="T13" fmla="*/ 41 h 535"/>
                <a:gd name="T14" fmla="*/ 178 w 307"/>
                <a:gd name="T15" fmla="*/ 43 h 535"/>
                <a:gd name="T16" fmla="*/ 178 w 307"/>
                <a:gd name="T17" fmla="*/ 43 h 535"/>
                <a:gd name="T18" fmla="*/ 142 w 307"/>
                <a:gd name="T19" fmla="*/ 23 h 535"/>
                <a:gd name="T20" fmla="*/ 113 w 307"/>
                <a:gd name="T21" fmla="*/ 59 h 535"/>
                <a:gd name="T22" fmla="*/ 78 w 307"/>
                <a:gd name="T23" fmla="*/ 41 h 535"/>
                <a:gd name="T24" fmla="*/ 49 w 307"/>
                <a:gd name="T25" fmla="*/ 80 h 535"/>
                <a:gd name="T26" fmla="*/ 55 w 307"/>
                <a:gd name="T27" fmla="*/ 95 h 535"/>
                <a:gd name="T28" fmla="*/ 32 w 307"/>
                <a:gd name="T29" fmla="*/ 90 h 535"/>
                <a:gd name="T30" fmla="*/ 3 w 307"/>
                <a:gd name="T31" fmla="*/ 128 h 535"/>
                <a:gd name="T32" fmla="*/ 3 w 307"/>
                <a:gd name="T33" fmla="*/ 129 h 535"/>
                <a:gd name="T34" fmla="*/ 3 w 307"/>
                <a:gd name="T35" fmla="*/ 129 h 535"/>
                <a:gd name="T36" fmla="*/ 46 w 307"/>
                <a:gd name="T37" fmla="*/ 364 h 535"/>
                <a:gd name="T38" fmla="*/ 94 w 307"/>
                <a:gd name="T39" fmla="*/ 535 h 535"/>
                <a:gd name="T40" fmla="*/ 307 w 307"/>
                <a:gd name="T41" fmla="*/ 528 h 535"/>
                <a:gd name="T42" fmla="*/ 238 w 307"/>
                <a:gd name="T43" fmla="*/ 303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7" h="535">
                  <a:moveTo>
                    <a:pt x="238" y="303"/>
                  </a:moveTo>
                  <a:cubicBezTo>
                    <a:pt x="278" y="206"/>
                    <a:pt x="278" y="206"/>
                    <a:pt x="278" y="206"/>
                  </a:cubicBezTo>
                  <a:cubicBezTo>
                    <a:pt x="285" y="192"/>
                    <a:pt x="286" y="175"/>
                    <a:pt x="281" y="159"/>
                  </a:cubicBezTo>
                  <a:cubicBezTo>
                    <a:pt x="244" y="27"/>
                    <a:pt x="244" y="27"/>
                    <a:pt x="244" y="27"/>
                  </a:cubicBezTo>
                  <a:cubicBezTo>
                    <a:pt x="243" y="27"/>
                    <a:pt x="243" y="27"/>
                    <a:pt x="243" y="27"/>
                  </a:cubicBezTo>
                  <a:cubicBezTo>
                    <a:pt x="239" y="11"/>
                    <a:pt x="223" y="0"/>
                    <a:pt x="206" y="3"/>
                  </a:cubicBezTo>
                  <a:cubicBezTo>
                    <a:pt x="188" y="5"/>
                    <a:pt x="175" y="22"/>
                    <a:pt x="177" y="41"/>
                  </a:cubicBezTo>
                  <a:cubicBezTo>
                    <a:pt x="177" y="42"/>
                    <a:pt x="178" y="42"/>
                    <a:pt x="178" y="43"/>
                  </a:cubicBezTo>
                  <a:cubicBezTo>
                    <a:pt x="178" y="43"/>
                    <a:pt x="178" y="43"/>
                    <a:pt x="178" y="43"/>
                  </a:cubicBezTo>
                  <a:cubicBezTo>
                    <a:pt x="172" y="29"/>
                    <a:pt x="157" y="20"/>
                    <a:pt x="142" y="23"/>
                  </a:cubicBezTo>
                  <a:cubicBezTo>
                    <a:pt x="124" y="25"/>
                    <a:pt x="111" y="41"/>
                    <a:pt x="113" y="59"/>
                  </a:cubicBezTo>
                  <a:cubicBezTo>
                    <a:pt x="106" y="47"/>
                    <a:pt x="93" y="39"/>
                    <a:pt x="78" y="41"/>
                  </a:cubicBezTo>
                  <a:cubicBezTo>
                    <a:pt x="59" y="44"/>
                    <a:pt x="47" y="61"/>
                    <a:pt x="49" y="80"/>
                  </a:cubicBezTo>
                  <a:cubicBezTo>
                    <a:pt x="50" y="86"/>
                    <a:pt x="52" y="91"/>
                    <a:pt x="55" y="95"/>
                  </a:cubicBezTo>
                  <a:cubicBezTo>
                    <a:pt x="49" y="91"/>
                    <a:pt x="40" y="88"/>
                    <a:pt x="32" y="90"/>
                  </a:cubicBezTo>
                  <a:cubicBezTo>
                    <a:pt x="13" y="92"/>
                    <a:pt x="0" y="109"/>
                    <a:pt x="3" y="128"/>
                  </a:cubicBezTo>
                  <a:cubicBezTo>
                    <a:pt x="3" y="128"/>
                    <a:pt x="3" y="129"/>
                    <a:pt x="3" y="129"/>
                  </a:cubicBezTo>
                  <a:cubicBezTo>
                    <a:pt x="3" y="129"/>
                    <a:pt x="3" y="129"/>
                    <a:pt x="3" y="129"/>
                  </a:cubicBezTo>
                  <a:cubicBezTo>
                    <a:pt x="46" y="364"/>
                    <a:pt x="46" y="364"/>
                    <a:pt x="46" y="364"/>
                  </a:cubicBezTo>
                  <a:cubicBezTo>
                    <a:pt x="49" y="368"/>
                    <a:pt x="94" y="535"/>
                    <a:pt x="94" y="535"/>
                  </a:cubicBezTo>
                  <a:cubicBezTo>
                    <a:pt x="307" y="528"/>
                    <a:pt x="307" y="528"/>
                    <a:pt x="307" y="528"/>
                  </a:cubicBezTo>
                  <a:cubicBezTo>
                    <a:pt x="238" y="303"/>
                    <a:pt x="238" y="303"/>
                    <a:pt x="238" y="303"/>
                  </a:cubicBezTo>
                </a:path>
              </a:pathLst>
            </a:custGeom>
            <a:solidFill>
              <a:srgbClr val="BB91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99" name="Freeform 162"/>
            <p:cNvSpPr>
              <a:spLocks/>
            </p:cNvSpPr>
            <p:nvPr userDrawn="1"/>
          </p:nvSpPr>
          <p:spPr bwMode="gray">
            <a:xfrm>
              <a:off x="8091488" y="5829300"/>
              <a:ext cx="295275" cy="823913"/>
            </a:xfrm>
            <a:custGeom>
              <a:avLst/>
              <a:gdLst>
                <a:gd name="T0" fmla="*/ 164 w 164"/>
                <a:gd name="T1" fmla="*/ 453 h 459"/>
                <a:gd name="T2" fmla="*/ 34 w 164"/>
                <a:gd name="T3" fmla="*/ 30 h 459"/>
                <a:gd name="T4" fmla="*/ 34 w 164"/>
                <a:gd name="T5" fmla="*/ 30 h 459"/>
                <a:gd name="T6" fmla="*/ 33 w 164"/>
                <a:gd name="T7" fmla="*/ 29 h 459"/>
                <a:gd name="T8" fmla="*/ 43 w 164"/>
                <a:gd name="T9" fmla="*/ 1 h 459"/>
                <a:gd name="T10" fmla="*/ 32 w 164"/>
                <a:gd name="T11" fmla="*/ 1 h 459"/>
                <a:gd name="T12" fmla="*/ 3 w 164"/>
                <a:gd name="T13" fmla="*/ 39 h 459"/>
                <a:gd name="T14" fmla="*/ 3 w 164"/>
                <a:gd name="T15" fmla="*/ 40 h 459"/>
                <a:gd name="T16" fmla="*/ 3 w 164"/>
                <a:gd name="T17" fmla="*/ 40 h 459"/>
                <a:gd name="T18" fmla="*/ 46 w 164"/>
                <a:gd name="T19" fmla="*/ 275 h 459"/>
                <a:gd name="T20" fmla="*/ 97 w 164"/>
                <a:gd name="T21" fmla="*/ 459 h 459"/>
                <a:gd name="T22" fmla="*/ 164 w 164"/>
                <a:gd name="T23" fmla="*/ 453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4" h="459">
                  <a:moveTo>
                    <a:pt x="164" y="453"/>
                  </a:moveTo>
                  <a:cubicBezTo>
                    <a:pt x="34" y="30"/>
                    <a:pt x="34" y="30"/>
                    <a:pt x="34" y="30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4" y="30"/>
                    <a:pt x="34" y="30"/>
                    <a:pt x="33" y="29"/>
                  </a:cubicBezTo>
                  <a:cubicBezTo>
                    <a:pt x="32" y="18"/>
                    <a:pt x="36" y="8"/>
                    <a:pt x="43" y="1"/>
                  </a:cubicBezTo>
                  <a:cubicBezTo>
                    <a:pt x="39" y="0"/>
                    <a:pt x="35" y="0"/>
                    <a:pt x="32" y="1"/>
                  </a:cubicBezTo>
                  <a:cubicBezTo>
                    <a:pt x="13" y="3"/>
                    <a:pt x="0" y="20"/>
                    <a:pt x="3" y="39"/>
                  </a:cubicBezTo>
                  <a:cubicBezTo>
                    <a:pt x="3" y="39"/>
                    <a:pt x="3" y="40"/>
                    <a:pt x="3" y="40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46" y="275"/>
                    <a:pt x="46" y="275"/>
                    <a:pt x="46" y="275"/>
                  </a:cubicBezTo>
                  <a:cubicBezTo>
                    <a:pt x="49" y="279"/>
                    <a:pt x="97" y="459"/>
                    <a:pt x="97" y="459"/>
                  </a:cubicBezTo>
                  <a:cubicBezTo>
                    <a:pt x="164" y="453"/>
                    <a:pt x="164" y="453"/>
                    <a:pt x="164" y="453"/>
                  </a:cubicBezTo>
                </a:path>
              </a:pathLst>
            </a:custGeom>
            <a:solidFill>
              <a:srgbClr val="AB84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00" name="Freeform 163"/>
            <p:cNvSpPr>
              <a:spLocks/>
            </p:cNvSpPr>
            <p:nvPr userDrawn="1"/>
          </p:nvSpPr>
          <p:spPr bwMode="gray">
            <a:xfrm>
              <a:off x="8150226" y="6272213"/>
              <a:ext cx="477838" cy="203200"/>
            </a:xfrm>
            <a:custGeom>
              <a:avLst/>
              <a:gdLst>
                <a:gd name="T0" fmla="*/ 263 w 264"/>
                <a:gd name="T1" fmla="*/ 58 h 113"/>
                <a:gd name="T2" fmla="*/ 256 w 264"/>
                <a:gd name="T3" fmla="*/ 69 h 113"/>
                <a:gd name="T4" fmla="*/ 21 w 264"/>
                <a:gd name="T5" fmla="*/ 112 h 113"/>
                <a:gd name="T6" fmla="*/ 10 w 264"/>
                <a:gd name="T7" fmla="*/ 105 h 113"/>
                <a:gd name="T8" fmla="*/ 1 w 264"/>
                <a:gd name="T9" fmla="*/ 55 h 113"/>
                <a:gd name="T10" fmla="*/ 8 w 264"/>
                <a:gd name="T11" fmla="*/ 44 h 113"/>
                <a:gd name="T12" fmla="*/ 243 w 264"/>
                <a:gd name="T13" fmla="*/ 1 h 113"/>
                <a:gd name="T14" fmla="*/ 254 w 264"/>
                <a:gd name="T15" fmla="*/ 8 h 113"/>
                <a:gd name="T16" fmla="*/ 263 w 264"/>
                <a:gd name="T17" fmla="*/ 58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4" h="113">
                  <a:moveTo>
                    <a:pt x="263" y="58"/>
                  </a:moveTo>
                  <a:cubicBezTo>
                    <a:pt x="264" y="63"/>
                    <a:pt x="261" y="68"/>
                    <a:pt x="256" y="69"/>
                  </a:cubicBezTo>
                  <a:cubicBezTo>
                    <a:pt x="21" y="112"/>
                    <a:pt x="21" y="112"/>
                    <a:pt x="21" y="112"/>
                  </a:cubicBezTo>
                  <a:cubicBezTo>
                    <a:pt x="16" y="113"/>
                    <a:pt x="11" y="110"/>
                    <a:pt x="10" y="105"/>
                  </a:cubicBezTo>
                  <a:cubicBezTo>
                    <a:pt x="1" y="55"/>
                    <a:pt x="1" y="55"/>
                    <a:pt x="1" y="55"/>
                  </a:cubicBezTo>
                  <a:cubicBezTo>
                    <a:pt x="0" y="50"/>
                    <a:pt x="3" y="45"/>
                    <a:pt x="8" y="44"/>
                  </a:cubicBezTo>
                  <a:cubicBezTo>
                    <a:pt x="243" y="1"/>
                    <a:pt x="243" y="1"/>
                    <a:pt x="243" y="1"/>
                  </a:cubicBezTo>
                  <a:cubicBezTo>
                    <a:pt x="248" y="0"/>
                    <a:pt x="253" y="3"/>
                    <a:pt x="254" y="8"/>
                  </a:cubicBezTo>
                  <a:cubicBezTo>
                    <a:pt x="263" y="58"/>
                    <a:pt x="263" y="58"/>
                    <a:pt x="263" y="58"/>
                  </a:cubicBezTo>
                </a:path>
              </a:pathLst>
            </a:custGeom>
            <a:solidFill>
              <a:srgbClr val="737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01" name="Freeform 164"/>
            <p:cNvSpPr>
              <a:spLocks/>
            </p:cNvSpPr>
            <p:nvPr userDrawn="1"/>
          </p:nvSpPr>
          <p:spPr bwMode="gray">
            <a:xfrm>
              <a:off x="8151813" y="6272213"/>
              <a:ext cx="473075" cy="203200"/>
            </a:xfrm>
            <a:custGeom>
              <a:avLst/>
              <a:gdLst>
                <a:gd name="T0" fmla="*/ 244 w 262"/>
                <a:gd name="T1" fmla="*/ 0 h 113"/>
                <a:gd name="T2" fmla="*/ 242 w 262"/>
                <a:gd name="T3" fmla="*/ 1 h 113"/>
                <a:gd name="T4" fmla="*/ 76 w 262"/>
                <a:gd name="T5" fmla="*/ 31 h 113"/>
                <a:gd name="T6" fmla="*/ 16 w 262"/>
                <a:gd name="T7" fmla="*/ 42 h 113"/>
                <a:gd name="T8" fmla="*/ 7 w 262"/>
                <a:gd name="T9" fmla="*/ 44 h 113"/>
                <a:gd name="T10" fmla="*/ 0 w 262"/>
                <a:gd name="T11" fmla="*/ 53 h 113"/>
                <a:gd name="T12" fmla="*/ 0 w 262"/>
                <a:gd name="T13" fmla="*/ 55 h 113"/>
                <a:gd name="T14" fmla="*/ 9 w 262"/>
                <a:gd name="T15" fmla="*/ 105 h 113"/>
                <a:gd name="T16" fmla="*/ 18 w 262"/>
                <a:gd name="T17" fmla="*/ 113 h 113"/>
                <a:gd name="T18" fmla="*/ 20 w 262"/>
                <a:gd name="T19" fmla="*/ 112 h 113"/>
                <a:gd name="T20" fmla="*/ 255 w 262"/>
                <a:gd name="T21" fmla="*/ 69 h 113"/>
                <a:gd name="T22" fmla="*/ 262 w 262"/>
                <a:gd name="T23" fmla="*/ 60 h 113"/>
                <a:gd name="T24" fmla="*/ 262 w 262"/>
                <a:gd name="T25" fmla="*/ 58 h 113"/>
                <a:gd name="T26" fmla="*/ 253 w 262"/>
                <a:gd name="T27" fmla="*/ 8 h 113"/>
                <a:gd name="T28" fmla="*/ 244 w 262"/>
                <a:gd name="T29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2" h="113">
                  <a:moveTo>
                    <a:pt x="244" y="0"/>
                  </a:moveTo>
                  <a:cubicBezTo>
                    <a:pt x="243" y="0"/>
                    <a:pt x="243" y="1"/>
                    <a:pt x="242" y="1"/>
                  </a:cubicBezTo>
                  <a:cubicBezTo>
                    <a:pt x="76" y="31"/>
                    <a:pt x="76" y="31"/>
                    <a:pt x="76" y="31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3" y="45"/>
                    <a:pt x="0" y="49"/>
                    <a:pt x="0" y="53"/>
                  </a:cubicBezTo>
                  <a:cubicBezTo>
                    <a:pt x="0" y="54"/>
                    <a:pt x="0" y="54"/>
                    <a:pt x="0" y="55"/>
                  </a:cubicBezTo>
                  <a:cubicBezTo>
                    <a:pt x="9" y="105"/>
                    <a:pt x="9" y="105"/>
                    <a:pt x="9" y="105"/>
                  </a:cubicBezTo>
                  <a:cubicBezTo>
                    <a:pt x="10" y="109"/>
                    <a:pt x="14" y="113"/>
                    <a:pt x="18" y="113"/>
                  </a:cubicBezTo>
                  <a:cubicBezTo>
                    <a:pt x="19" y="113"/>
                    <a:pt x="19" y="113"/>
                    <a:pt x="20" y="112"/>
                  </a:cubicBezTo>
                  <a:cubicBezTo>
                    <a:pt x="255" y="69"/>
                    <a:pt x="255" y="69"/>
                    <a:pt x="255" y="69"/>
                  </a:cubicBezTo>
                  <a:cubicBezTo>
                    <a:pt x="259" y="68"/>
                    <a:pt x="262" y="64"/>
                    <a:pt x="262" y="60"/>
                  </a:cubicBezTo>
                  <a:cubicBezTo>
                    <a:pt x="262" y="59"/>
                    <a:pt x="262" y="59"/>
                    <a:pt x="262" y="58"/>
                  </a:cubicBezTo>
                  <a:cubicBezTo>
                    <a:pt x="253" y="8"/>
                    <a:pt x="253" y="8"/>
                    <a:pt x="253" y="8"/>
                  </a:cubicBezTo>
                  <a:cubicBezTo>
                    <a:pt x="252" y="4"/>
                    <a:pt x="248" y="0"/>
                    <a:pt x="244" y="0"/>
                  </a:cubicBezTo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02" name="Freeform 165"/>
            <p:cNvSpPr>
              <a:spLocks/>
            </p:cNvSpPr>
            <p:nvPr userDrawn="1"/>
          </p:nvSpPr>
          <p:spPr bwMode="gray">
            <a:xfrm>
              <a:off x="8235951" y="6286500"/>
              <a:ext cx="306388" cy="174625"/>
            </a:xfrm>
            <a:custGeom>
              <a:avLst/>
              <a:gdLst>
                <a:gd name="T0" fmla="*/ 193 w 193"/>
                <a:gd name="T1" fmla="*/ 77 h 110"/>
                <a:gd name="T2" fmla="*/ 13 w 193"/>
                <a:gd name="T3" fmla="*/ 110 h 110"/>
                <a:gd name="T4" fmla="*/ 0 w 193"/>
                <a:gd name="T5" fmla="*/ 33 h 110"/>
                <a:gd name="T6" fmla="*/ 179 w 193"/>
                <a:gd name="T7" fmla="*/ 0 h 110"/>
                <a:gd name="T8" fmla="*/ 193 w 193"/>
                <a:gd name="T9" fmla="*/ 77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10">
                  <a:moveTo>
                    <a:pt x="193" y="77"/>
                  </a:moveTo>
                  <a:lnTo>
                    <a:pt x="13" y="110"/>
                  </a:lnTo>
                  <a:lnTo>
                    <a:pt x="0" y="33"/>
                  </a:lnTo>
                  <a:lnTo>
                    <a:pt x="179" y="0"/>
                  </a:lnTo>
                  <a:lnTo>
                    <a:pt x="193" y="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03" name="Freeform 166"/>
            <p:cNvSpPr>
              <a:spLocks/>
            </p:cNvSpPr>
            <p:nvPr userDrawn="1"/>
          </p:nvSpPr>
          <p:spPr bwMode="gray">
            <a:xfrm>
              <a:off x="8421688" y="6315075"/>
              <a:ext cx="84138" cy="90488"/>
            </a:xfrm>
            <a:custGeom>
              <a:avLst/>
              <a:gdLst>
                <a:gd name="T0" fmla="*/ 53 w 53"/>
                <a:gd name="T1" fmla="*/ 49 h 57"/>
                <a:gd name="T2" fmla="*/ 9 w 53"/>
                <a:gd name="T3" fmla="*/ 57 h 57"/>
                <a:gd name="T4" fmla="*/ 0 w 53"/>
                <a:gd name="T5" fmla="*/ 8 h 57"/>
                <a:gd name="T6" fmla="*/ 44 w 53"/>
                <a:gd name="T7" fmla="*/ 0 h 57"/>
                <a:gd name="T8" fmla="*/ 53 w 53"/>
                <a:gd name="T9" fmla="*/ 4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7">
                  <a:moveTo>
                    <a:pt x="53" y="49"/>
                  </a:moveTo>
                  <a:lnTo>
                    <a:pt x="9" y="57"/>
                  </a:lnTo>
                  <a:lnTo>
                    <a:pt x="0" y="8"/>
                  </a:lnTo>
                  <a:lnTo>
                    <a:pt x="44" y="0"/>
                  </a:lnTo>
                  <a:lnTo>
                    <a:pt x="53" y="49"/>
                  </a:lnTo>
                  <a:close/>
                </a:path>
              </a:pathLst>
            </a:custGeom>
            <a:solidFill>
              <a:srgbClr val="00BC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04" name="Freeform 167"/>
            <p:cNvSpPr>
              <a:spLocks/>
            </p:cNvSpPr>
            <p:nvPr userDrawn="1"/>
          </p:nvSpPr>
          <p:spPr bwMode="gray">
            <a:xfrm>
              <a:off x="8447088" y="6346825"/>
              <a:ext cx="36513" cy="36513"/>
            </a:xfrm>
            <a:custGeom>
              <a:avLst/>
              <a:gdLst>
                <a:gd name="T0" fmla="*/ 15 w 23"/>
                <a:gd name="T1" fmla="*/ 1 h 23"/>
                <a:gd name="T2" fmla="*/ 4 w 23"/>
                <a:gd name="T3" fmla="*/ 0 h 23"/>
                <a:gd name="T4" fmla="*/ 4 w 23"/>
                <a:gd name="T5" fmla="*/ 7 h 23"/>
                <a:gd name="T6" fmla="*/ 7 w 23"/>
                <a:gd name="T7" fmla="*/ 7 h 23"/>
                <a:gd name="T8" fmla="*/ 7 w 23"/>
                <a:gd name="T9" fmla="*/ 4 h 23"/>
                <a:gd name="T10" fmla="*/ 10 w 23"/>
                <a:gd name="T11" fmla="*/ 4 h 23"/>
                <a:gd name="T12" fmla="*/ 8 w 23"/>
                <a:gd name="T13" fmla="*/ 12 h 23"/>
                <a:gd name="T14" fmla="*/ 7 w 23"/>
                <a:gd name="T15" fmla="*/ 18 h 23"/>
                <a:gd name="T16" fmla="*/ 0 w 23"/>
                <a:gd name="T17" fmla="*/ 21 h 23"/>
                <a:gd name="T18" fmla="*/ 1 w 23"/>
                <a:gd name="T19" fmla="*/ 23 h 23"/>
                <a:gd name="T20" fmla="*/ 9 w 23"/>
                <a:gd name="T21" fmla="*/ 20 h 23"/>
                <a:gd name="T22" fmla="*/ 11 w 23"/>
                <a:gd name="T23" fmla="*/ 12 h 23"/>
                <a:gd name="T24" fmla="*/ 16 w 23"/>
                <a:gd name="T25" fmla="*/ 15 h 23"/>
                <a:gd name="T26" fmla="*/ 13 w 23"/>
                <a:gd name="T27" fmla="*/ 22 h 23"/>
                <a:gd name="T28" fmla="*/ 16 w 23"/>
                <a:gd name="T29" fmla="*/ 22 h 23"/>
                <a:gd name="T30" fmla="*/ 19 w 23"/>
                <a:gd name="T31" fmla="*/ 14 h 23"/>
                <a:gd name="T32" fmla="*/ 13 w 23"/>
                <a:gd name="T33" fmla="*/ 11 h 23"/>
                <a:gd name="T34" fmla="*/ 15 w 23"/>
                <a:gd name="T35" fmla="*/ 5 h 23"/>
                <a:gd name="T36" fmla="*/ 18 w 23"/>
                <a:gd name="T37" fmla="*/ 9 h 23"/>
                <a:gd name="T38" fmla="*/ 23 w 23"/>
                <a:gd name="T39" fmla="*/ 6 h 23"/>
                <a:gd name="T40" fmla="*/ 20 w 23"/>
                <a:gd name="T41" fmla="*/ 4 h 23"/>
                <a:gd name="T42" fmla="*/ 18 w 23"/>
                <a:gd name="T43" fmla="*/ 5 h 23"/>
                <a:gd name="T44" fmla="*/ 15 w 23"/>
                <a:gd name="T45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3" h="23">
                  <a:moveTo>
                    <a:pt x="15" y="1"/>
                  </a:moveTo>
                  <a:lnTo>
                    <a:pt x="4" y="0"/>
                  </a:lnTo>
                  <a:lnTo>
                    <a:pt x="4" y="7"/>
                  </a:lnTo>
                  <a:lnTo>
                    <a:pt x="7" y="7"/>
                  </a:lnTo>
                  <a:lnTo>
                    <a:pt x="7" y="4"/>
                  </a:lnTo>
                  <a:lnTo>
                    <a:pt x="10" y="4"/>
                  </a:lnTo>
                  <a:lnTo>
                    <a:pt x="8" y="12"/>
                  </a:lnTo>
                  <a:lnTo>
                    <a:pt x="7" y="18"/>
                  </a:lnTo>
                  <a:lnTo>
                    <a:pt x="0" y="21"/>
                  </a:lnTo>
                  <a:lnTo>
                    <a:pt x="1" y="23"/>
                  </a:lnTo>
                  <a:lnTo>
                    <a:pt x="9" y="20"/>
                  </a:lnTo>
                  <a:lnTo>
                    <a:pt x="11" y="12"/>
                  </a:lnTo>
                  <a:lnTo>
                    <a:pt x="16" y="15"/>
                  </a:lnTo>
                  <a:lnTo>
                    <a:pt x="13" y="22"/>
                  </a:lnTo>
                  <a:lnTo>
                    <a:pt x="16" y="22"/>
                  </a:lnTo>
                  <a:lnTo>
                    <a:pt x="19" y="14"/>
                  </a:lnTo>
                  <a:lnTo>
                    <a:pt x="13" y="11"/>
                  </a:lnTo>
                  <a:lnTo>
                    <a:pt x="15" y="5"/>
                  </a:lnTo>
                  <a:lnTo>
                    <a:pt x="18" y="9"/>
                  </a:lnTo>
                  <a:lnTo>
                    <a:pt x="23" y="6"/>
                  </a:lnTo>
                  <a:lnTo>
                    <a:pt x="20" y="4"/>
                  </a:lnTo>
                  <a:lnTo>
                    <a:pt x="18" y="5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05" name="Freeform 168"/>
            <p:cNvSpPr>
              <a:spLocks/>
            </p:cNvSpPr>
            <p:nvPr userDrawn="1"/>
          </p:nvSpPr>
          <p:spPr bwMode="gray">
            <a:xfrm>
              <a:off x="8462963" y="6335713"/>
              <a:ext cx="11113" cy="11113"/>
            </a:xfrm>
            <a:custGeom>
              <a:avLst/>
              <a:gdLst>
                <a:gd name="T0" fmla="*/ 6 w 6"/>
                <a:gd name="T1" fmla="*/ 3 h 6"/>
                <a:gd name="T2" fmla="*/ 3 w 6"/>
                <a:gd name="T3" fmla="*/ 6 h 6"/>
                <a:gd name="T4" fmla="*/ 0 w 6"/>
                <a:gd name="T5" fmla="*/ 3 h 6"/>
                <a:gd name="T6" fmla="*/ 3 w 6"/>
                <a:gd name="T7" fmla="*/ 0 h 6"/>
                <a:gd name="T8" fmla="*/ 6 w 6"/>
                <a:gd name="T9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6" y="3"/>
                  </a:moveTo>
                  <a:cubicBezTo>
                    <a:pt x="5" y="5"/>
                    <a:pt x="4" y="6"/>
                    <a:pt x="3" y="6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5" y="0"/>
                    <a:pt x="6" y="2"/>
                    <a:pt x="6" y="3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06" name="Freeform 169"/>
            <p:cNvSpPr>
              <a:spLocks/>
            </p:cNvSpPr>
            <p:nvPr userDrawn="1"/>
          </p:nvSpPr>
          <p:spPr bwMode="gray">
            <a:xfrm>
              <a:off x="8347076" y="6327775"/>
              <a:ext cx="85725" cy="92075"/>
            </a:xfrm>
            <a:custGeom>
              <a:avLst/>
              <a:gdLst>
                <a:gd name="T0" fmla="*/ 54 w 54"/>
                <a:gd name="T1" fmla="*/ 49 h 58"/>
                <a:gd name="T2" fmla="*/ 8 w 54"/>
                <a:gd name="T3" fmla="*/ 58 h 58"/>
                <a:gd name="T4" fmla="*/ 0 w 54"/>
                <a:gd name="T5" fmla="*/ 9 h 58"/>
                <a:gd name="T6" fmla="*/ 45 w 54"/>
                <a:gd name="T7" fmla="*/ 0 h 58"/>
                <a:gd name="T8" fmla="*/ 54 w 54"/>
                <a:gd name="T9" fmla="*/ 49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8">
                  <a:moveTo>
                    <a:pt x="54" y="49"/>
                  </a:moveTo>
                  <a:lnTo>
                    <a:pt x="8" y="58"/>
                  </a:lnTo>
                  <a:lnTo>
                    <a:pt x="0" y="9"/>
                  </a:lnTo>
                  <a:lnTo>
                    <a:pt x="45" y="0"/>
                  </a:lnTo>
                  <a:lnTo>
                    <a:pt x="54" y="49"/>
                  </a:lnTo>
                  <a:close/>
                </a:path>
              </a:pathLst>
            </a:custGeom>
            <a:solidFill>
              <a:srgbClr val="00BC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 dirty="0"/>
            </a:p>
          </p:txBody>
        </p:sp>
        <p:sp>
          <p:nvSpPr>
            <p:cNvPr id="507" name="Freeform 170"/>
            <p:cNvSpPr>
              <a:spLocks/>
            </p:cNvSpPr>
            <p:nvPr userDrawn="1"/>
          </p:nvSpPr>
          <p:spPr bwMode="gray">
            <a:xfrm>
              <a:off x="8366126" y="6361113"/>
              <a:ext cx="46038" cy="31750"/>
            </a:xfrm>
            <a:custGeom>
              <a:avLst/>
              <a:gdLst>
                <a:gd name="T0" fmla="*/ 0 w 29"/>
                <a:gd name="T1" fmla="*/ 4 h 20"/>
                <a:gd name="T2" fmla="*/ 3 w 29"/>
                <a:gd name="T3" fmla="*/ 20 h 20"/>
                <a:gd name="T4" fmla="*/ 29 w 29"/>
                <a:gd name="T5" fmla="*/ 15 h 20"/>
                <a:gd name="T6" fmla="*/ 27 w 29"/>
                <a:gd name="T7" fmla="*/ 0 h 20"/>
                <a:gd name="T8" fmla="*/ 16 w 29"/>
                <a:gd name="T9" fmla="*/ 12 h 20"/>
                <a:gd name="T10" fmla="*/ 0 w 29"/>
                <a:gd name="T11" fmla="*/ 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0">
                  <a:moveTo>
                    <a:pt x="0" y="4"/>
                  </a:moveTo>
                  <a:lnTo>
                    <a:pt x="3" y="20"/>
                  </a:lnTo>
                  <a:lnTo>
                    <a:pt x="29" y="15"/>
                  </a:lnTo>
                  <a:lnTo>
                    <a:pt x="27" y="0"/>
                  </a:lnTo>
                  <a:lnTo>
                    <a:pt x="16" y="12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08" name="Freeform 171"/>
            <p:cNvSpPr>
              <a:spLocks/>
            </p:cNvSpPr>
            <p:nvPr userDrawn="1"/>
          </p:nvSpPr>
          <p:spPr bwMode="gray">
            <a:xfrm>
              <a:off x="8366126" y="6354763"/>
              <a:ext cx="41275" cy="22225"/>
            </a:xfrm>
            <a:custGeom>
              <a:avLst/>
              <a:gdLst>
                <a:gd name="T0" fmla="*/ 0 w 26"/>
                <a:gd name="T1" fmla="*/ 5 h 14"/>
                <a:gd name="T2" fmla="*/ 0 w 26"/>
                <a:gd name="T3" fmla="*/ 6 h 14"/>
                <a:gd name="T4" fmla="*/ 14 w 26"/>
                <a:gd name="T5" fmla="*/ 14 h 14"/>
                <a:gd name="T6" fmla="*/ 26 w 26"/>
                <a:gd name="T7" fmla="*/ 1 h 14"/>
                <a:gd name="T8" fmla="*/ 26 w 26"/>
                <a:gd name="T9" fmla="*/ 0 h 14"/>
                <a:gd name="T10" fmla="*/ 0 w 26"/>
                <a:gd name="T11" fmla="*/ 5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14">
                  <a:moveTo>
                    <a:pt x="0" y="5"/>
                  </a:moveTo>
                  <a:lnTo>
                    <a:pt x="0" y="6"/>
                  </a:lnTo>
                  <a:lnTo>
                    <a:pt x="14" y="14"/>
                  </a:lnTo>
                  <a:lnTo>
                    <a:pt x="26" y="1"/>
                  </a:lnTo>
                  <a:lnTo>
                    <a:pt x="26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09" name="Freeform 172"/>
            <p:cNvSpPr>
              <a:spLocks/>
            </p:cNvSpPr>
            <p:nvPr userDrawn="1"/>
          </p:nvSpPr>
          <p:spPr bwMode="gray">
            <a:xfrm>
              <a:off x="8272463" y="6342063"/>
              <a:ext cx="84138" cy="90488"/>
            </a:xfrm>
            <a:custGeom>
              <a:avLst/>
              <a:gdLst>
                <a:gd name="T0" fmla="*/ 53 w 53"/>
                <a:gd name="T1" fmla="*/ 49 h 57"/>
                <a:gd name="T2" fmla="*/ 9 w 53"/>
                <a:gd name="T3" fmla="*/ 57 h 57"/>
                <a:gd name="T4" fmla="*/ 0 w 53"/>
                <a:gd name="T5" fmla="*/ 8 h 57"/>
                <a:gd name="T6" fmla="*/ 45 w 53"/>
                <a:gd name="T7" fmla="*/ 0 h 57"/>
                <a:gd name="T8" fmla="*/ 53 w 53"/>
                <a:gd name="T9" fmla="*/ 4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7">
                  <a:moveTo>
                    <a:pt x="53" y="49"/>
                  </a:moveTo>
                  <a:lnTo>
                    <a:pt x="9" y="57"/>
                  </a:lnTo>
                  <a:lnTo>
                    <a:pt x="0" y="8"/>
                  </a:lnTo>
                  <a:lnTo>
                    <a:pt x="45" y="0"/>
                  </a:lnTo>
                  <a:lnTo>
                    <a:pt x="53" y="49"/>
                  </a:lnTo>
                  <a:close/>
                </a:path>
              </a:pathLst>
            </a:custGeom>
            <a:solidFill>
              <a:srgbClr val="00BC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10" name="Freeform 173"/>
            <p:cNvSpPr>
              <a:spLocks/>
            </p:cNvSpPr>
            <p:nvPr userDrawn="1"/>
          </p:nvSpPr>
          <p:spPr bwMode="gray">
            <a:xfrm>
              <a:off x="8293101" y="6367463"/>
              <a:ext cx="41275" cy="38100"/>
            </a:xfrm>
            <a:custGeom>
              <a:avLst/>
              <a:gdLst>
                <a:gd name="T0" fmla="*/ 22 w 23"/>
                <a:gd name="T1" fmla="*/ 5 h 21"/>
                <a:gd name="T2" fmla="*/ 15 w 23"/>
                <a:gd name="T3" fmla="*/ 1 h 21"/>
                <a:gd name="T4" fmla="*/ 11 w 23"/>
                <a:gd name="T5" fmla="*/ 4 h 21"/>
                <a:gd name="T6" fmla="*/ 5 w 23"/>
                <a:gd name="T7" fmla="*/ 2 h 21"/>
                <a:gd name="T8" fmla="*/ 0 w 23"/>
                <a:gd name="T9" fmla="*/ 9 h 21"/>
                <a:gd name="T10" fmla="*/ 14 w 23"/>
                <a:gd name="T11" fmla="*/ 21 h 21"/>
                <a:gd name="T12" fmla="*/ 22 w 23"/>
                <a:gd name="T13" fmla="*/ 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1">
                  <a:moveTo>
                    <a:pt x="22" y="5"/>
                  </a:moveTo>
                  <a:cubicBezTo>
                    <a:pt x="22" y="2"/>
                    <a:pt x="19" y="0"/>
                    <a:pt x="15" y="1"/>
                  </a:cubicBezTo>
                  <a:cubicBezTo>
                    <a:pt x="13" y="1"/>
                    <a:pt x="11" y="2"/>
                    <a:pt x="11" y="4"/>
                  </a:cubicBezTo>
                  <a:cubicBezTo>
                    <a:pt x="9" y="3"/>
                    <a:pt x="8" y="2"/>
                    <a:pt x="5" y="2"/>
                  </a:cubicBezTo>
                  <a:cubicBezTo>
                    <a:pt x="2" y="3"/>
                    <a:pt x="0" y="6"/>
                    <a:pt x="0" y="9"/>
                  </a:cubicBezTo>
                  <a:cubicBezTo>
                    <a:pt x="1" y="15"/>
                    <a:pt x="10" y="19"/>
                    <a:pt x="14" y="21"/>
                  </a:cubicBezTo>
                  <a:cubicBezTo>
                    <a:pt x="17" y="17"/>
                    <a:pt x="23" y="11"/>
                    <a:pt x="22" y="5"/>
                  </a:cubicBezTo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11" name="Freeform 174"/>
            <p:cNvSpPr>
              <a:spLocks/>
            </p:cNvSpPr>
            <p:nvPr userDrawn="1"/>
          </p:nvSpPr>
          <p:spPr bwMode="gray">
            <a:xfrm>
              <a:off x="8240713" y="6521450"/>
              <a:ext cx="466725" cy="266700"/>
            </a:xfrm>
            <a:custGeom>
              <a:avLst/>
              <a:gdLst>
                <a:gd name="T0" fmla="*/ 294 w 294"/>
                <a:gd name="T1" fmla="*/ 168 h 168"/>
                <a:gd name="T2" fmla="*/ 245 w 294"/>
                <a:gd name="T3" fmla="*/ 0 h 168"/>
                <a:gd name="T4" fmla="*/ 0 w 294"/>
                <a:gd name="T5" fmla="*/ 38 h 168"/>
                <a:gd name="T6" fmla="*/ 18 w 294"/>
                <a:gd name="T7" fmla="*/ 168 h 168"/>
                <a:gd name="T8" fmla="*/ 294 w 294"/>
                <a:gd name="T9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4" h="168">
                  <a:moveTo>
                    <a:pt x="294" y="168"/>
                  </a:moveTo>
                  <a:lnTo>
                    <a:pt x="245" y="0"/>
                  </a:lnTo>
                  <a:lnTo>
                    <a:pt x="0" y="38"/>
                  </a:lnTo>
                  <a:lnTo>
                    <a:pt x="18" y="168"/>
                  </a:lnTo>
                  <a:lnTo>
                    <a:pt x="294" y="168"/>
                  </a:lnTo>
                  <a:close/>
                </a:path>
              </a:pathLst>
            </a:custGeom>
            <a:solidFill>
              <a:srgbClr val="00BC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 dirty="0"/>
            </a:p>
          </p:txBody>
        </p:sp>
        <p:sp>
          <p:nvSpPr>
            <p:cNvPr id="512" name="Freeform 175"/>
            <p:cNvSpPr>
              <a:spLocks/>
            </p:cNvSpPr>
            <p:nvPr userDrawn="1"/>
          </p:nvSpPr>
          <p:spPr bwMode="gray">
            <a:xfrm>
              <a:off x="8240713" y="6562725"/>
              <a:ext cx="198438" cy="225425"/>
            </a:xfrm>
            <a:custGeom>
              <a:avLst/>
              <a:gdLst>
                <a:gd name="T0" fmla="*/ 125 w 125"/>
                <a:gd name="T1" fmla="*/ 142 h 142"/>
                <a:gd name="T2" fmla="*/ 18 w 125"/>
                <a:gd name="T3" fmla="*/ 142 h 142"/>
                <a:gd name="T4" fmla="*/ 0 w 125"/>
                <a:gd name="T5" fmla="*/ 12 h 142"/>
                <a:gd name="T6" fmla="*/ 76 w 125"/>
                <a:gd name="T7" fmla="*/ 0 h 142"/>
                <a:gd name="T8" fmla="*/ 125 w 125"/>
                <a:gd name="T9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42">
                  <a:moveTo>
                    <a:pt x="125" y="142"/>
                  </a:moveTo>
                  <a:lnTo>
                    <a:pt x="18" y="142"/>
                  </a:lnTo>
                  <a:lnTo>
                    <a:pt x="0" y="12"/>
                  </a:lnTo>
                  <a:lnTo>
                    <a:pt x="76" y="0"/>
                  </a:lnTo>
                  <a:lnTo>
                    <a:pt x="125" y="142"/>
                  </a:lnTo>
                  <a:close/>
                </a:path>
              </a:pathLst>
            </a:custGeom>
            <a:solidFill>
              <a:srgbClr val="00A8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13" name="Rectangle 176"/>
            <p:cNvSpPr>
              <a:spLocks noChangeArrowheads="1"/>
            </p:cNvSpPr>
            <p:nvPr userDrawn="1"/>
          </p:nvSpPr>
          <p:spPr bwMode="gray">
            <a:xfrm>
              <a:off x="8091488" y="3802063"/>
              <a:ext cx="168275" cy="33338"/>
            </a:xfrm>
            <a:prstGeom prst="rect">
              <a:avLst/>
            </a:prstGeom>
            <a:solidFill>
              <a:srgbClr val="40CD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14" name="Freeform 177"/>
            <p:cNvSpPr>
              <a:spLocks/>
            </p:cNvSpPr>
            <p:nvPr userDrawn="1"/>
          </p:nvSpPr>
          <p:spPr bwMode="gray">
            <a:xfrm>
              <a:off x="7681913" y="5969000"/>
              <a:ext cx="88900" cy="34925"/>
            </a:xfrm>
            <a:custGeom>
              <a:avLst/>
              <a:gdLst>
                <a:gd name="T0" fmla="*/ 50 w 50"/>
                <a:gd name="T1" fmla="*/ 0 h 19"/>
                <a:gd name="T2" fmla="*/ 42 w 50"/>
                <a:gd name="T3" fmla="*/ 19 h 19"/>
                <a:gd name="T4" fmla="*/ 8 w 50"/>
                <a:gd name="T5" fmla="*/ 19 h 19"/>
                <a:gd name="T6" fmla="*/ 0 w 50"/>
                <a:gd name="T7" fmla="*/ 0 h 19"/>
                <a:gd name="T8" fmla="*/ 50 w 50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19">
                  <a:moveTo>
                    <a:pt x="50" y="0"/>
                  </a:moveTo>
                  <a:cubicBezTo>
                    <a:pt x="47" y="6"/>
                    <a:pt x="44" y="12"/>
                    <a:pt x="42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5" y="13"/>
                    <a:pt x="2" y="7"/>
                    <a:pt x="0" y="0"/>
                  </a:cubicBezTo>
                  <a:lnTo>
                    <a:pt x="50" y="0"/>
                  </a:lnTo>
                  <a:close/>
                </a:path>
              </a:pathLst>
            </a:custGeom>
            <a:solidFill>
              <a:srgbClr val="BAD8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15" name="Freeform 178"/>
            <p:cNvSpPr>
              <a:spLocks/>
            </p:cNvSpPr>
            <p:nvPr userDrawn="1"/>
          </p:nvSpPr>
          <p:spPr bwMode="gray">
            <a:xfrm>
              <a:off x="7681913" y="5969000"/>
              <a:ext cx="88900" cy="34925"/>
            </a:xfrm>
            <a:custGeom>
              <a:avLst/>
              <a:gdLst>
                <a:gd name="T0" fmla="*/ 50 w 50"/>
                <a:gd name="T1" fmla="*/ 0 h 19"/>
                <a:gd name="T2" fmla="*/ 42 w 50"/>
                <a:gd name="T3" fmla="*/ 19 h 19"/>
                <a:gd name="T4" fmla="*/ 8 w 50"/>
                <a:gd name="T5" fmla="*/ 19 h 19"/>
                <a:gd name="T6" fmla="*/ 0 w 50"/>
                <a:gd name="T7" fmla="*/ 0 h 19"/>
                <a:gd name="T8" fmla="*/ 50 w 50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19">
                  <a:moveTo>
                    <a:pt x="50" y="0"/>
                  </a:moveTo>
                  <a:cubicBezTo>
                    <a:pt x="47" y="6"/>
                    <a:pt x="44" y="12"/>
                    <a:pt x="42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5" y="13"/>
                    <a:pt x="2" y="7"/>
                    <a:pt x="0" y="0"/>
                  </a:cubicBezTo>
                  <a:lnTo>
                    <a:pt x="50" y="0"/>
                  </a:lnTo>
                  <a:close/>
                </a:path>
              </a:pathLst>
            </a:custGeom>
            <a:solidFill>
              <a:srgbClr val="40CD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 dirty="0"/>
            </a:p>
          </p:txBody>
        </p:sp>
        <p:sp>
          <p:nvSpPr>
            <p:cNvPr id="516" name="Freeform 179"/>
            <p:cNvSpPr>
              <a:spLocks/>
            </p:cNvSpPr>
            <p:nvPr userDrawn="1"/>
          </p:nvSpPr>
          <p:spPr bwMode="gray">
            <a:xfrm>
              <a:off x="9932988" y="4840288"/>
              <a:ext cx="995363" cy="1466850"/>
            </a:xfrm>
            <a:custGeom>
              <a:avLst/>
              <a:gdLst>
                <a:gd name="T0" fmla="*/ 26 w 627"/>
                <a:gd name="T1" fmla="*/ 0 h 924"/>
                <a:gd name="T2" fmla="*/ 0 w 627"/>
                <a:gd name="T3" fmla="*/ 18 h 924"/>
                <a:gd name="T4" fmla="*/ 248 w 627"/>
                <a:gd name="T5" fmla="*/ 393 h 924"/>
                <a:gd name="T6" fmla="*/ 599 w 627"/>
                <a:gd name="T7" fmla="*/ 924 h 924"/>
                <a:gd name="T8" fmla="*/ 627 w 627"/>
                <a:gd name="T9" fmla="*/ 907 h 924"/>
                <a:gd name="T10" fmla="*/ 26 w 627"/>
                <a:gd name="T11" fmla="*/ 0 h 9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7" h="924">
                  <a:moveTo>
                    <a:pt x="26" y="0"/>
                  </a:moveTo>
                  <a:lnTo>
                    <a:pt x="0" y="18"/>
                  </a:lnTo>
                  <a:lnTo>
                    <a:pt x="248" y="393"/>
                  </a:lnTo>
                  <a:lnTo>
                    <a:pt x="599" y="924"/>
                  </a:lnTo>
                  <a:lnTo>
                    <a:pt x="627" y="907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17" name="Freeform 180"/>
            <p:cNvSpPr>
              <a:spLocks/>
            </p:cNvSpPr>
            <p:nvPr userDrawn="1"/>
          </p:nvSpPr>
          <p:spPr bwMode="gray">
            <a:xfrm>
              <a:off x="10814051" y="6172200"/>
              <a:ext cx="57150" cy="47625"/>
            </a:xfrm>
            <a:custGeom>
              <a:avLst/>
              <a:gdLst>
                <a:gd name="T0" fmla="*/ 36 w 36"/>
                <a:gd name="T1" fmla="*/ 13 h 30"/>
                <a:gd name="T2" fmla="*/ 9 w 36"/>
                <a:gd name="T3" fmla="*/ 30 h 30"/>
                <a:gd name="T4" fmla="*/ 9 w 36"/>
                <a:gd name="T5" fmla="*/ 30 h 30"/>
                <a:gd name="T6" fmla="*/ 0 w 36"/>
                <a:gd name="T7" fmla="*/ 18 h 30"/>
                <a:gd name="T8" fmla="*/ 27 w 36"/>
                <a:gd name="T9" fmla="*/ 0 h 30"/>
                <a:gd name="T10" fmla="*/ 36 w 36"/>
                <a:gd name="T11" fmla="*/ 1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30">
                  <a:moveTo>
                    <a:pt x="36" y="13"/>
                  </a:moveTo>
                  <a:lnTo>
                    <a:pt x="9" y="30"/>
                  </a:lnTo>
                  <a:lnTo>
                    <a:pt x="9" y="30"/>
                  </a:lnTo>
                  <a:lnTo>
                    <a:pt x="0" y="18"/>
                  </a:lnTo>
                  <a:lnTo>
                    <a:pt x="27" y="0"/>
                  </a:lnTo>
                  <a:lnTo>
                    <a:pt x="36" y="13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18" name="Freeform 181"/>
            <p:cNvSpPr>
              <a:spLocks/>
            </p:cNvSpPr>
            <p:nvPr userDrawn="1"/>
          </p:nvSpPr>
          <p:spPr bwMode="gray">
            <a:xfrm>
              <a:off x="10785476" y="6127750"/>
              <a:ext cx="55563" cy="49213"/>
            </a:xfrm>
            <a:custGeom>
              <a:avLst/>
              <a:gdLst>
                <a:gd name="T0" fmla="*/ 35 w 35"/>
                <a:gd name="T1" fmla="*/ 13 h 31"/>
                <a:gd name="T2" fmla="*/ 8 w 35"/>
                <a:gd name="T3" fmla="*/ 31 h 31"/>
                <a:gd name="T4" fmla="*/ 8 w 35"/>
                <a:gd name="T5" fmla="*/ 31 h 31"/>
                <a:gd name="T6" fmla="*/ 0 w 35"/>
                <a:gd name="T7" fmla="*/ 18 h 31"/>
                <a:gd name="T8" fmla="*/ 26 w 35"/>
                <a:gd name="T9" fmla="*/ 0 h 31"/>
                <a:gd name="T10" fmla="*/ 35 w 35"/>
                <a:gd name="T11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31">
                  <a:moveTo>
                    <a:pt x="35" y="13"/>
                  </a:moveTo>
                  <a:lnTo>
                    <a:pt x="8" y="31"/>
                  </a:lnTo>
                  <a:lnTo>
                    <a:pt x="8" y="31"/>
                  </a:lnTo>
                  <a:lnTo>
                    <a:pt x="0" y="18"/>
                  </a:lnTo>
                  <a:lnTo>
                    <a:pt x="26" y="0"/>
                  </a:lnTo>
                  <a:lnTo>
                    <a:pt x="35" y="13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19" name="Freeform 182"/>
            <p:cNvSpPr>
              <a:spLocks/>
            </p:cNvSpPr>
            <p:nvPr userDrawn="1"/>
          </p:nvSpPr>
          <p:spPr bwMode="gray">
            <a:xfrm>
              <a:off x="10753726" y="6081713"/>
              <a:ext cx="58738" cy="50800"/>
            </a:xfrm>
            <a:custGeom>
              <a:avLst/>
              <a:gdLst>
                <a:gd name="T0" fmla="*/ 37 w 37"/>
                <a:gd name="T1" fmla="*/ 14 h 32"/>
                <a:gd name="T2" fmla="*/ 10 w 37"/>
                <a:gd name="T3" fmla="*/ 32 h 32"/>
                <a:gd name="T4" fmla="*/ 0 w 37"/>
                <a:gd name="T5" fmla="*/ 18 h 32"/>
                <a:gd name="T6" fmla="*/ 28 w 37"/>
                <a:gd name="T7" fmla="*/ 0 h 32"/>
                <a:gd name="T8" fmla="*/ 37 w 37"/>
                <a:gd name="T9" fmla="*/ 1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2">
                  <a:moveTo>
                    <a:pt x="37" y="14"/>
                  </a:moveTo>
                  <a:lnTo>
                    <a:pt x="10" y="32"/>
                  </a:lnTo>
                  <a:lnTo>
                    <a:pt x="0" y="18"/>
                  </a:lnTo>
                  <a:lnTo>
                    <a:pt x="28" y="0"/>
                  </a:lnTo>
                  <a:lnTo>
                    <a:pt x="37" y="14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20" name="Freeform 183"/>
            <p:cNvSpPr>
              <a:spLocks/>
            </p:cNvSpPr>
            <p:nvPr userDrawn="1"/>
          </p:nvSpPr>
          <p:spPr bwMode="gray">
            <a:xfrm>
              <a:off x="10725151" y="6037263"/>
              <a:ext cx="58738" cy="50800"/>
            </a:xfrm>
            <a:custGeom>
              <a:avLst/>
              <a:gdLst>
                <a:gd name="T0" fmla="*/ 37 w 37"/>
                <a:gd name="T1" fmla="*/ 14 h 32"/>
                <a:gd name="T2" fmla="*/ 9 w 37"/>
                <a:gd name="T3" fmla="*/ 32 h 32"/>
                <a:gd name="T4" fmla="*/ 9 w 37"/>
                <a:gd name="T5" fmla="*/ 32 h 32"/>
                <a:gd name="T6" fmla="*/ 0 w 37"/>
                <a:gd name="T7" fmla="*/ 18 h 32"/>
                <a:gd name="T8" fmla="*/ 0 w 37"/>
                <a:gd name="T9" fmla="*/ 18 h 32"/>
                <a:gd name="T10" fmla="*/ 28 w 37"/>
                <a:gd name="T11" fmla="*/ 0 h 32"/>
                <a:gd name="T12" fmla="*/ 37 w 37"/>
                <a:gd name="T13" fmla="*/ 1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32">
                  <a:moveTo>
                    <a:pt x="37" y="14"/>
                  </a:moveTo>
                  <a:lnTo>
                    <a:pt x="9" y="32"/>
                  </a:lnTo>
                  <a:lnTo>
                    <a:pt x="9" y="32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8" y="0"/>
                  </a:lnTo>
                  <a:lnTo>
                    <a:pt x="37" y="14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21" name="Freeform 184"/>
            <p:cNvSpPr>
              <a:spLocks/>
            </p:cNvSpPr>
            <p:nvPr userDrawn="1"/>
          </p:nvSpPr>
          <p:spPr bwMode="gray">
            <a:xfrm>
              <a:off x="10696576" y="5994400"/>
              <a:ext cx="55563" cy="47625"/>
            </a:xfrm>
            <a:custGeom>
              <a:avLst/>
              <a:gdLst>
                <a:gd name="T0" fmla="*/ 35 w 35"/>
                <a:gd name="T1" fmla="*/ 13 h 30"/>
                <a:gd name="T2" fmla="*/ 8 w 35"/>
                <a:gd name="T3" fmla="*/ 30 h 30"/>
                <a:gd name="T4" fmla="*/ 0 w 35"/>
                <a:gd name="T5" fmla="*/ 17 h 30"/>
                <a:gd name="T6" fmla="*/ 27 w 35"/>
                <a:gd name="T7" fmla="*/ 0 h 30"/>
                <a:gd name="T8" fmla="*/ 35 w 35"/>
                <a:gd name="T9" fmla="*/ 1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0">
                  <a:moveTo>
                    <a:pt x="35" y="13"/>
                  </a:moveTo>
                  <a:lnTo>
                    <a:pt x="8" y="30"/>
                  </a:lnTo>
                  <a:lnTo>
                    <a:pt x="0" y="17"/>
                  </a:lnTo>
                  <a:lnTo>
                    <a:pt x="27" y="0"/>
                  </a:lnTo>
                  <a:lnTo>
                    <a:pt x="35" y="13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22" name="Freeform 185"/>
            <p:cNvSpPr>
              <a:spLocks/>
            </p:cNvSpPr>
            <p:nvPr userDrawn="1"/>
          </p:nvSpPr>
          <p:spPr bwMode="gray">
            <a:xfrm>
              <a:off x="10666413" y="5949950"/>
              <a:ext cx="57150" cy="49213"/>
            </a:xfrm>
            <a:custGeom>
              <a:avLst/>
              <a:gdLst>
                <a:gd name="T0" fmla="*/ 36 w 36"/>
                <a:gd name="T1" fmla="*/ 13 h 31"/>
                <a:gd name="T2" fmla="*/ 9 w 36"/>
                <a:gd name="T3" fmla="*/ 31 h 31"/>
                <a:gd name="T4" fmla="*/ 9 w 36"/>
                <a:gd name="T5" fmla="*/ 31 h 31"/>
                <a:gd name="T6" fmla="*/ 0 w 36"/>
                <a:gd name="T7" fmla="*/ 18 h 31"/>
                <a:gd name="T8" fmla="*/ 0 w 36"/>
                <a:gd name="T9" fmla="*/ 18 h 31"/>
                <a:gd name="T10" fmla="*/ 27 w 36"/>
                <a:gd name="T11" fmla="*/ 0 h 31"/>
                <a:gd name="T12" fmla="*/ 36 w 36"/>
                <a:gd name="T13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36" y="13"/>
                  </a:moveTo>
                  <a:lnTo>
                    <a:pt x="9" y="31"/>
                  </a:lnTo>
                  <a:lnTo>
                    <a:pt x="9" y="31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7" y="0"/>
                  </a:lnTo>
                  <a:lnTo>
                    <a:pt x="36" y="13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23" name="Freeform 186"/>
            <p:cNvSpPr>
              <a:spLocks/>
            </p:cNvSpPr>
            <p:nvPr userDrawn="1"/>
          </p:nvSpPr>
          <p:spPr bwMode="gray">
            <a:xfrm>
              <a:off x="10637838" y="5903913"/>
              <a:ext cx="57150" cy="50800"/>
            </a:xfrm>
            <a:custGeom>
              <a:avLst/>
              <a:gdLst>
                <a:gd name="T0" fmla="*/ 36 w 36"/>
                <a:gd name="T1" fmla="*/ 14 h 32"/>
                <a:gd name="T2" fmla="*/ 9 w 36"/>
                <a:gd name="T3" fmla="*/ 32 h 32"/>
                <a:gd name="T4" fmla="*/ 0 w 36"/>
                <a:gd name="T5" fmla="*/ 18 h 32"/>
                <a:gd name="T6" fmla="*/ 27 w 36"/>
                <a:gd name="T7" fmla="*/ 0 h 32"/>
                <a:gd name="T8" fmla="*/ 36 w 36"/>
                <a:gd name="T9" fmla="*/ 1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2">
                  <a:moveTo>
                    <a:pt x="36" y="14"/>
                  </a:moveTo>
                  <a:lnTo>
                    <a:pt x="9" y="32"/>
                  </a:lnTo>
                  <a:lnTo>
                    <a:pt x="0" y="18"/>
                  </a:lnTo>
                  <a:lnTo>
                    <a:pt x="27" y="0"/>
                  </a:lnTo>
                  <a:lnTo>
                    <a:pt x="36" y="14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24" name="Freeform 187"/>
            <p:cNvSpPr>
              <a:spLocks/>
            </p:cNvSpPr>
            <p:nvPr userDrawn="1"/>
          </p:nvSpPr>
          <p:spPr bwMode="gray">
            <a:xfrm>
              <a:off x="10607676" y="5859463"/>
              <a:ext cx="57150" cy="50800"/>
            </a:xfrm>
            <a:custGeom>
              <a:avLst/>
              <a:gdLst>
                <a:gd name="T0" fmla="*/ 36 w 36"/>
                <a:gd name="T1" fmla="*/ 14 h 32"/>
                <a:gd name="T2" fmla="*/ 8 w 36"/>
                <a:gd name="T3" fmla="*/ 32 h 32"/>
                <a:gd name="T4" fmla="*/ 0 w 36"/>
                <a:gd name="T5" fmla="*/ 18 h 32"/>
                <a:gd name="T6" fmla="*/ 0 w 36"/>
                <a:gd name="T7" fmla="*/ 18 h 32"/>
                <a:gd name="T8" fmla="*/ 28 w 36"/>
                <a:gd name="T9" fmla="*/ 0 h 32"/>
                <a:gd name="T10" fmla="*/ 36 w 36"/>
                <a:gd name="T11" fmla="*/ 1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32">
                  <a:moveTo>
                    <a:pt x="36" y="14"/>
                  </a:moveTo>
                  <a:lnTo>
                    <a:pt x="8" y="32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8" y="0"/>
                  </a:lnTo>
                  <a:lnTo>
                    <a:pt x="36" y="14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25" name="Freeform 188"/>
            <p:cNvSpPr>
              <a:spLocks/>
            </p:cNvSpPr>
            <p:nvPr userDrawn="1"/>
          </p:nvSpPr>
          <p:spPr bwMode="gray">
            <a:xfrm>
              <a:off x="10577513" y="5815013"/>
              <a:ext cx="57150" cy="49213"/>
            </a:xfrm>
            <a:custGeom>
              <a:avLst/>
              <a:gdLst>
                <a:gd name="T0" fmla="*/ 36 w 36"/>
                <a:gd name="T1" fmla="*/ 13 h 31"/>
                <a:gd name="T2" fmla="*/ 9 w 36"/>
                <a:gd name="T3" fmla="*/ 31 h 31"/>
                <a:gd name="T4" fmla="*/ 9 w 36"/>
                <a:gd name="T5" fmla="*/ 31 h 31"/>
                <a:gd name="T6" fmla="*/ 0 w 36"/>
                <a:gd name="T7" fmla="*/ 18 h 31"/>
                <a:gd name="T8" fmla="*/ 27 w 36"/>
                <a:gd name="T9" fmla="*/ 0 h 31"/>
                <a:gd name="T10" fmla="*/ 36 w 36"/>
                <a:gd name="T11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31">
                  <a:moveTo>
                    <a:pt x="36" y="13"/>
                  </a:moveTo>
                  <a:lnTo>
                    <a:pt x="9" y="31"/>
                  </a:lnTo>
                  <a:lnTo>
                    <a:pt x="9" y="31"/>
                  </a:lnTo>
                  <a:lnTo>
                    <a:pt x="0" y="18"/>
                  </a:lnTo>
                  <a:lnTo>
                    <a:pt x="27" y="0"/>
                  </a:lnTo>
                  <a:lnTo>
                    <a:pt x="36" y="13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26" name="Freeform 189"/>
            <p:cNvSpPr>
              <a:spLocks/>
            </p:cNvSpPr>
            <p:nvPr userDrawn="1"/>
          </p:nvSpPr>
          <p:spPr bwMode="gray">
            <a:xfrm>
              <a:off x="10548938" y="5772150"/>
              <a:ext cx="57150" cy="47625"/>
            </a:xfrm>
            <a:custGeom>
              <a:avLst/>
              <a:gdLst>
                <a:gd name="T0" fmla="*/ 36 w 36"/>
                <a:gd name="T1" fmla="*/ 13 h 30"/>
                <a:gd name="T2" fmla="*/ 9 w 36"/>
                <a:gd name="T3" fmla="*/ 30 h 30"/>
                <a:gd name="T4" fmla="*/ 0 w 36"/>
                <a:gd name="T5" fmla="*/ 17 h 30"/>
                <a:gd name="T6" fmla="*/ 27 w 36"/>
                <a:gd name="T7" fmla="*/ 0 h 30"/>
                <a:gd name="T8" fmla="*/ 36 w 36"/>
                <a:gd name="T9" fmla="*/ 1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0">
                  <a:moveTo>
                    <a:pt x="36" y="13"/>
                  </a:moveTo>
                  <a:lnTo>
                    <a:pt x="9" y="30"/>
                  </a:lnTo>
                  <a:lnTo>
                    <a:pt x="0" y="17"/>
                  </a:lnTo>
                  <a:lnTo>
                    <a:pt x="27" y="0"/>
                  </a:lnTo>
                  <a:lnTo>
                    <a:pt x="36" y="13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27" name="Freeform 190"/>
            <p:cNvSpPr>
              <a:spLocks/>
            </p:cNvSpPr>
            <p:nvPr userDrawn="1"/>
          </p:nvSpPr>
          <p:spPr bwMode="gray">
            <a:xfrm>
              <a:off x="10520363" y="5726113"/>
              <a:ext cx="55563" cy="50800"/>
            </a:xfrm>
            <a:custGeom>
              <a:avLst/>
              <a:gdLst>
                <a:gd name="T0" fmla="*/ 35 w 35"/>
                <a:gd name="T1" fmla="*/ 14 h 32"/>
                <a:gd name="T2" fmla="*/ 8 w 35"/>
                <a:gd name="T3" fmla="*/ 32 h 32"/>
                <a:gd name="T4" fmla="*/ 0 w 35"/>
                <a:gd name="T5" fmla="*/ 18 h 32"/>
                <a:gd name="T6" fmla="*/ 27 w 35"/>
                <a:gd name="T7" fmla="*/ 0 h 32"/>
                <a:gd name="T8" fmla="*/ 35 w 35"/>
                <a:gd name="T9" fmla="*/ 1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2">
                  <a:moveTo>
                    <a:pt x="35" y="14"/>
                  </a:moveTo>
                  <a:lnTo>
                    <a:pt x="8" y="32"/>
                  </a:lnTo>
                  <a:lnTo>
                    <a:pt x="0" y="18"/>
                  </a:lnTo>
                  <a:lnTo>
                    <a:pt x="27" y="0"/>
                  </a:lnTo>
                  <a:lnTo>
                    <a:pt x="35" y="14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28" name="Freeform 191"/>
            <p:cNvSpPr>
              <a:spLocks/>
            </p:cNvSpPr>
            <p:nvPr userDrawn="1"/>
          </p:nvSpPr>
          <p:spPr bwMode="gray">
            <a:xfrm>
              <a:off x="10488613" y="5681663"/>
              <a:ext cx="58738" cy="50800"/>
            </a:xfrm>
            <a:custGeom>
              <a:avLst/>
              <a:gdLst>
                <a:gd name="T0" fmla="*/ 37 w 37"/>
                <a:gd name="T1" fmla="*/ 14 h 32"/>
                <a:gd name="T2" fmla="*/ 9 w 37"/>
                <a:gd name="T3" fmla="*/ 32 h 32"/>
                <a:gd name="T4" fmla="*/ 9 w 37"/>
                <a:gd name="T5" fmla="*/ 32 h 32"/>
                <a:gd name="T6" fmla="*/ 0 w 37"/>
                <a:gd name="T7" fmla="*/ 18 h 32"/>
                <a:gd name="T8" fmla="*/ 0 w 37"/>
                <a:gd name="T9" fmla="*/ 18 h 32"/>
                <a:gd name="T10" fmla="*/ 28 w 37"/>
                <a:gd name="T11" fmla="*/ 0 h 32"/>
                <a:gd name="T12" fmla="*/ 37 w 37"/>
                <a:gd name="T13" fmla="*/ 1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32">
                  <a:moveTo>
                    <a:pt x="37" y="14"/>
                  </a:moveTo>
                  <a:lnTo>
                    <a:pt x="9" y="32"/>
                  </a:lnTo>
                  <a:lnTo>
                    <a:pt x="9" y="32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8" y="0"/>
                  </a:lnTo>
                  <a:lnTo>
                    <a:pt x="37" y="14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29" name="Freeform 192"/>
            <p:cNvSpPr>
              <a:spLocks/>
            </p:cNvSpPr>
            <p:nvPr userDrawn="1"/>
          </p:nvSpPr>
          <p:spPr bwMode="gray">
            <a:xfrm>
              <a:off x="10460038" y="5637213"/>
              <a:ext cx="57150" cy="49213"/>
            </a:xfrm>
            <a:custGeom>
              <a:avLst/>
              <a:gdLst>
                <a:gd name="T0" fmla="*/ 36 w 36"/>
                <a:gd name="T1" fmla="*/ 13 h 31"/>
                <a:gd name="T2" fmla="*/ 9 w 36"/>
                <a:gd name="T3" fmla="*/ 31 h 31"/>
                <a:gd name="T4" fmla="*/ 0 w 36"/>
                <a:gd name="T5" fmla="*/ 18 h 31"/>
                <a:gd name="T6" fmla="*/ 27 w 36"/>
                <a:gd name="T7" fmla="*/ 0 h 31"/>
                <a:gd name="T8" fmla="*/ 36 w 36"/>
                <a:gd name="T9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1">
                  <a:moveTo>
                    <a:pt x="36" y="13"/>
                  </a:moveTo>
                  <a:lnTo>
                    <a:pt x="9" y="31"/>
                  </a:lnTo>
                  <a:lnTo>
                    <a:pt x="0" y="18"/>
                  </a:lnTo>
                  <a:lnTo>
                    <a:pt x="27" y="0"/>
                  </a:lnTo>
                  <a:lnTo>
                    <a:pt x="36" y="13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30" name="Freeform 193"/>
            <p:cNvSpPr>
              <a:spLocks/>
            </p:cNvSpPr>
            <p:nvPr userDrawn="1"/>
          </p:nvSpPr>
          <p:spPr bwMode="gray">
            <a:xfrm>
              <a:off x="10431463" y="5594350"/>
              <a:ext cx="55563" cy="47625"/>
            </a:xfrm>
            <a:custGeom>
              <a:avLst/>
              <a:gdLst>
                <a:gd name="T0" fmla="*/ 35 w 35"/>
                <a:gd name="T1" fmla="*/ 12 h 30"/>
                <a:gd name="T2" fmla="*/ 9 w 35"/>
                <a:gd name="T3" fmla="*/ 30 h 30"/>
                <a:gd name="T4" fmla="*/ 9 w 35"/>
                <a:gd name="T5" fmla="*/ 30 h 30"/>
                <a:gd name="T6" fmla="*/ 0 w 35"/>
                <a:gd name="T7" fmla="*/ 17 h 30"/>
                <a:gd name="T8" fmla="*/ 0 w 35"/>
                <a:gd name="T9" fmla="*/ 17 h 30"/>
                <a:gd name="T10" fmla="*/ 27 w 35"/>
                <a:gd name="T11" fmla="*/ 0 h 30"/>
                <a:gd name="T12" fmla="*/ 35 w 35"/>
                <a:gd name="T13" fmla="*/ 1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30">
                  <a:moveTo>
                    <a:pt x="35" y="12"/>
                  </a:moveTo>
                  <a:lnTo>
                    <a:pt x="9" y="30"/>
                  </a:lnTo>
                  <a:lnTo>
                    <a:pt x="9" y="30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27" y="0"/>
                  </a:lnTo>
                  <a:lnTo>
                    <a:pt x="35" y="12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31" name="Freeform 194"/>
            <p:cNvSpPr>
              <a:spLocks/>
            </p:cNvSpPr>
            <p:nvPr userDrawn="1"/>
          </p:nvSpPr>
          <p:spPr bwMode="gray">
            <a:xfrm>
              <a:off x="10401301" y="5548313"/>
              <a:ext cx="57150" cy="49213"/>
            </a:xfrm>
            <a:custGeom>
              <a:avLst/>
              <a:gdLst>
                <a:gd name="T0" fmla="*/ 36 w 36"/>
                <a:gd name="T1" fmla="*/ 14 h 31"/>
                <a:gd name="T2" fmla="*/ 9 w 36"/>
                <a:gd name="T3" fmla="*/ 31 h 31"/>
                <a:gd name="T4" fmla="*/ 0 w 36"/>
                <a:gd name="T5" fmla="*/ 18 h 31"/>
                <a:gd name="T6" fmla="*/ 27 w 36"/>
                <a:gd name="T7" fmla="*/ 0 h 31"/>
                <a:gd name="T8" fmla="*/ 36 w 36"/>
                <a:gd name="T9" fmla="*/ 1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1">
                  <a:moveTo>
                    <a:pt x="36" y="14"/>
                  </a:moveTo>
                  <a:lnTo>
                    <a:pt x="9" y="31"/>
                  </a:lnTo>
                  <a:lnTo>
                    <a:pt x="0" y="18"/>
                  </a:lnTo>
                  <a:lnTo>
                    <a:pt x="27" y="0"/>
                  </a:lnTo>
                  <a:lnTo>
                    <a:pt x="36" y="14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32" name="Freeform 195"/>
            <p:cNvSpPr>
              <a:spLocks/>
            </p:cNvSpPr>
            <p:nvPr userDrawn="1"/>
          </p:nvSpPr>
          <p:spPr bwMode="gray">
            <a:xfrm>
              <a:off x="10371138" y="5503863"/>
              <a:ext cx="58738" cy="50800"/>
            </a:xfrm>
            <a:custGeom>
              <a:avLst/>
              <a:gdLst>
                <a:gd name="T0" fmla="*/ 37 w 37"/>
                <a:gd name="T1" fmla="*/ 14 h 32"/>
                <a:gd name="T2" fmla="*/ 9 w 37"/>
                <a:gd name="T3" fmla="*/ 32 h 32"/>
                <a:gd name="T4" fmla="*/ 0 w 37"/>
                <a:gd name="T5" fmla="*/ 18 h 32"/>
                <a:gd name="T6" fmla="*/ 0 w 37"/>
                <a:gd name="T7" fmla="*/ 18 h 32"/>
                <a:gd name="T8" fmla="*/ 28 w 37"/>
                <a:gd name="T9" fmla="*/ 0 h 32"/>
                <a:gd name="T10" fmla="*/ 37 w 37"/>
                <a:gd name="T11" fmla="*/ 1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32">
                  <a:moveTo>
                    <a:pt x="37" y="14"/>
                  </a:moveTo>
                  <a:lnTo>
                    <a:pt x="9" y="32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8" y="0"/>
                  </a:lnTo>
                  <a:lnTo>
                    <a:pt x="37" y="14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33" name="Freeform 196"/>
            <p:cNvSpPr>
              <a:spLocks/>
            </p:cNvSpPr>
            <p:nvPr userDrawn="1"/>
          </p:nvSpPr>
          <p:spPr bwMode="gray">
            <a:xfrm>
              <a:off x="10342563" y="5459413"/>
              <a:ext cx="58738" cy="49213"/>
            </a:xfrm>
            <a:custGeom>
              <a:avLst/>
              <a:gdLst>
                <a:gd name="T0" fmla="*/ 37 w 37"/>
                <a:gd name="T1" fmla="*/ 13 h 31"/>
                <a:gd name="T2" fmla="*/ 9 w 37"/>
                <a:gd name="T3" fmla="*/ 31 h 31"/>
                <a:gd name="T4" fmla="*/ 9 w 37"/>
                <a:gd name="T5" fmla="*/ 31 h 31"/>
                <a:gd name="T6" fmla="*/ 0 w 37"/>
                <a:gd name="T7" fmla="*/ 18 h 31"/>
                <a:gd name="T8" fmla="*/ 27 w 37"/>
                <a:gd name="T9" fmla="*/ 0 h 31"/>
                <a:gd name="T10" fmla="*/ 37 w 37"/>
                <a:gd name="T11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31">
                  <a:moveTo>
                    <a:pt x="37" y="13"/>
                  </a:moveTo>
                  <a:lnTo>
                    <a:pt x="9" y="31"/>
                  </a:lnTo>
                  <a:lnTo>
                    <a:pt x="9" y="31"/>
                  </a:lnTo>
                  <a:lnTo>
                    <a:pt x="0" y="18"/>
                  </a:lnTo>
                  <a:lnTo>
                    <a:pt x="27" y="0"/>
                  </a:lnTo>
                  <a:lnTo>
                    <a:pt x="37" y="13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34" name="Freeform 197"/>
            <p:cNvSpPr>
              <a:spLocks/>
            </p:cNvSpPr>
            <p:nvPr userDrawn="1"/>
          </p:nvSpPr>
          <p:spPr bwMode="gray">
            <a:xfrm>
              <a:off x="10313988" y="5413375"/>
              <a:ext cx="55563" cy="50800"/>
            </a:xfrm>
            <a:custGeom>
              <a:avLst/>
              <a:gdLst>
                <a:gd name="T0" fmla="*/ 35 w 35"/>
                <a:gd name="T1" fmla="*/ 14 h 32"/>
                <a:gd name="T2" fmla="*/ 8 w 35"/>
                <a:gd name="T3" fmla="*/ 32 h 32"/>
                <a:gd name="T4" fmla="*/ 0 w 35"/>
                <a:gd name="T5" fmla="*/ 19 h 32"/>
                <a:gd name="T6" fmla="*/ 26 w 35"/>
                <a:gd name="T7" fmla="*/ 0 h 32"/>
                <a:gd name="T8" fmla="*/ 35 w 35"/>
                <a:gd name="T9" fmla="*/ 1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2">
                  <a:moveTo>
                    <a:pt x="35" y="14"/>
                  </a:moveTo>
                  <a:lnTo>
                    <a:pt x="8" y="32"/>
                  </a:lnTo>
                  <a:lnTo>
                    <a:pt x="0" y="19"/>
                  </a:lnTo>
                  <a:lnTo>
                    <a:pt x="26" y="0"/>
                  </a:lnTo>
                  <a:lnTo>
                    <a:pt x="35" y="14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35" name="Freeform 198"/>
            <p:cNvSpPr>
              <a:spLocks/>
            </p:cNvSpPr>
            <p:nvPr userDrawn="1"/>
          </p:nvSpPr>
          <p:spPr bwMode="gray">
            <a:xfrm>
              <a:off x="10283826" y="5370513"/>
              <a:ext cx="57150" cy="49213"/>
            </a:xfrm>
            <a:custGeom>
              <a:avLst/>
              <a:gdLst>
                <a:gd name="T0" fmla="*/ 36 w 36"/>
                <a:gd name="T1" fmla="*/ 13 h 31"/>
                <a:gd name="T2" fmla="*/ 9 w 36"/>
                <a:gd name="T3" fmla="*/ 31 h 31"/>
                <a:gd name="T4" fmla="*/ 0 w 36"/>
                <a:gd name="T5" fmla="*/ 17 h 31"/>
                <a:gd name="T6" fmla="*/ 27 w 36"/>
                <a:gd name="T7" fmla="*/ 0 h 31"/>
                <a:gd name="T8" fmla="*/ 36 w 36"/>
                <a:gd name="T9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1">
                  <a:moveTo>
                    <a:pt x="36" y="13"/>
                  </a:moveTo>
                  <a:lnTo>
                    <a:pt x="9" y="31"/>
                  </a:lnTo>
                  <a:lnTo>
                    <a:pt x="0" y="17"/>
                  </a:lnTo>
                  <a:lnTo>
                    <a:pt x="27" y="0"/>
                  </a:lnTo>
                  <a:lnTo>
                    <a:pt x="36" y="13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36" name="Freeform 199"/>
            <p:cNvSpPr>
              <a:spLocks/>
            </p:cNvSpPr>
            <p:nvPr userDrawn="1"/>
          </p:nvSpPr>
          <p:spPr bwMode="gray">
            <a:xfrm>
              <a:off x="10253663" y="5326063"/>
              <a:ext cx="58738" cy="49213"/>
            </a:xfrm>
            <a:custGeom>
              <a:avLst/>
              <a:gdLst>
                <a:gd name="T0" fmla="*/ 37 w 37"/>
                <a:gd name="T1" fmla="*/ 14 h 31"/>
                <a:gd name="T2" fmla="*/ 10 w 37"/>
                <a:gd name="T3" fmla="*/ 31 h 31"/>
                <a:gd name="T4" fmla="*/ 0 w 37"/>
                <a:gd name="T5" fmla="*/ 18 h 31"/>
                <a:gd name="T6" fmla="*/ 28 w 37"/>
                <a:gd name="T7" fmla="*/ 0 h 31"/>
                <a:gd name="T8" fmla="*/ 37 w 37"/>
                <a:gd name="T9" fmla="*/ 1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1">
                  <a:moveTo>
                    <a:pt x="37" y="14"/>
                  </a:moveTo>
                  <a:lnTo>
                    <a:pt x="10" y="31"/>
                  </a:lnTo>
                  <a:lnTo>
                    <a:pt x="0" y="18"/>
                  </a:lnTo>
                  <a:lnTo>
                    <a:pt x="28" y="0"/>
                  </a:lnTo>
                  <a:lnTo>
                    <a:pt x="37" y="14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37" name="Freeform 200"/>
            <p:cNvSpPr>
              <a:spLocks/>
            </p:cNvSpPr>
            <p:nvPr userDrawn="1"/>
          </p:nvSpPr>
          <p:spPr bwMode="gray">
            <a:xfrm>
              <a:off x="10225088" y="5281613"/>
              <a:ext cx="55563" cy="49213"/>
            </a:xfrm>
            <a:custGeom>
              <a:avLst/>
              <a:gdLst>
                <a:gd name="T0" fmla="*/ 35 w 35"/>
                <a:gd name="T1" fmla="*/ 13 h 31"/>
                <a:gd name="T2" fmla="*/ 8 w 35"/>
                <a:gd name="T3" fmla="*/ 31 h 31"/>
                <a:gd name="T4" fmla="*/ 0 w 35"/>
                <a:gd name="T5" fmla="*/ 18 h 31"/>
                <a:gd name="T6" fmla="*/ 28 w 35"/>
                <a:gd name="T7" fmla="*/ 0 h 31"/>
                <a:gd name="T8" fmla="*/ 35 w 35"/>
                <a:gd name="T9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1">
                  <a:moveTo>
                    <a:pt x="35" y="13"/>
                  </a:moveTo>
                  <a:lnTo>
                    <a:pt x="8" y="31"/>
                  </a:lnTo>
                  <a:lnTo>
                    <a:pt x="0" y="18"/>
                  </a:lnTo>
                  <a:lnTo>
                    <a:pt x="28" y="0"/>
                  </a:lnTo>
                  <a:lnTo>
                    <a:pt x="35" y="13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38" name="Freeform 201"/>
            <p:cNvSpPr>
              <a:spLocks/>
            </p:cNvSpPr>
            <p:nvPr userDrawn="1"/>
          </p:nvSpPr>
          <p:spPr bwMode="gray">
            <a:xfrm>
              <a:off x="10194926" y="5235575"/>
              <a:ext cx="57150" cy="50800"/>
            </a:xfrm>
            <a:custGeom>
              <a:avLst/>
              <a:gdLst>
                <a:gd name="T0" fmla="*/ 36 w 36"/>
                <a:gd name="T1" fmla="*/ 14 h 32"/>
                <a:gd name="T2" fmla="*/ 9 w 36"/>
                <a:gd name="T3" fmla="*/ 32 h 32"/>
                <a:gd name="T4" fmla="*/ 9 w 36"/>
                <a:gd name="T5" fmla="*/ 32 h 32"/>
                <a:gd name="T6" fmla="*/ 0 w 36"/>
                <a:gd name="T7" fmla="*/ 19 h 32"/>
                <a:gd name="T8" fmla="*/ 0 w 36"/>
                <a:gd name="T9" fmla="*/ 19 h 32"/>
                <a:gd name="T10" fmla="*/ 27 w 36"/>
                <a:gd name="T11" fmla="*/ 0 h 32"/>
                <a:gd name="T12" fmla="*/ 36 w 36"/>
                <a:gd name="T13" fmla="*/ 1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2">
                  <a:moveTo>
                    <a:pt x="36" y="14"/>
                  </a:moveTo>
                  <a:lnTo>
                    <a:pt x="9" y="32"/>
                  </a:lnTo>
                  <a:lnTo>
                    <a:pt x="9" y="32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27" y="0"/>
                  </a:lnTo>
                  <a:lnTo>
                    <a:pt x="36" y="14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39" name="Freeform 202"/>
            <p:cNvSpPr>
              <a:spLocks/>
            </p:cNvSpPr>
            <p:nvPr userDrawn="1"/>
          </p:nvSpPr>
          <p:spPr bwMode="gray">
            <a:xfrm>
              <a:off x="10166351" y="5191125"/>
              <a:ext cx="57150" cy="50800"/>
            </a:xfrm>
            <a:custGeom>
              <a:avLst/>
              <a:gdLst>
                <a:gd name="T0" fmla="*/ 36 w 36"/>
                <a:gd name="T1" fmla="*/ 14 h 32"/>
                <a:gd name="T2" fmla="*/ 9 w 36"/>
                <a:gd name="T3" fmla="*/ 32 h 32"/>
                <a:gd name="T4" fmla="*/ 0 w 36"/>
                <a:gd name="T5" fmla="*/ 18 h 32"/>
                <a:gd name="T6" fmla="*/ 27 w 36"/>
                <a:gd name="T7" fmla="*/ 0 h 32"/>
                <a:gd name="T8" fmla="*/ 36 w 36"/>
                <a:gd name="T9" fmla="*/ 1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2">
                  <a:moveTo>
                    <a:pt x="36" y="14"/>
                  </a:moveTo>
                  <a:lnTo>
                    <a:pt x="9" y="32"/>
                  </a:lnTo>
                  <a:lnTo>
                    <a:pt x="0" y="18"/>
                  </a:lnTo>
                  <a:lnTo>
                    <a:pt x="27" y="0"/>
                  </a:lnTo>
                  <a:lnTo>
                    <a:pt x="36" y="14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40" name="Freeform 203"/>
            <p:cNvSpPr>
              <a:spLocks/>
            </p:cNvSpPr>
            <p:nvPr userDrawn="1"/>
          </p:nvSpPr>
          <p:spPr bwMode="gray">
            <a:xfrm>
              <a:off x="10136188" y="5148263"/>
              <a:ext cx="57150" cy="49213"/>
            </a:xfrm>
            <a:custGeom>
              <a:avLst/>
              <a:gdLst>
                <a:gd name="T0" fmla="*/ 36 w 36"/>
                <a:gd name="T1" fmla="*/ 14 h 31"/>
                <a:gd name="T2" fmla="*/ 8 w 36"/>
                <a:gd name="T3" fmla="*/ 31 h 31"/>
                <a:gd name="T4" fmla="*/ 0 w 36"/>
                <a:gd name="T5" fmla="*/ 17 h 31"/>
                <a:gd name="T6" fmla="*/ 28 w 36"/>
                <a:gd name="T7" fmla="*/ 0 h 31"/>
                <a:gd name="T8" fmla="*/ 36 w 36"/>
                <a:gd name="T9" fmla="*/ 1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1">
                  <a:moveTo>
                    <a:pt x="36" y="14"/>
                  </a:moveTo>
                  <a:lnTo>
                    <a:pt x="8" y="31"/>
                  </a:lnTo>
                  <a:lnTo>
                    <a:pt x="0" y="17"/>
                  </a:lnTo>
                  <a:lnTo>
                    <a:pt x="28" y="0"/>
                  </a:lnTo>
                  <a:lnTo>
                    <a:pt x="36" y="14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41" name="Freeform 204"/>
            <p:cNvSpPr>
              <a:spLocks/>
            </p:cNvSpPr>
            <p:nvPr userDrawn="1"/>
          </p:nvSpPr>
          <p:spPr bwMode="gray">
            <a:xfrm>
              <a:off x="10106026" y="5103813"/>
              <a:ext cx="58738" cy="49213"/>
            </a:xfrm>
            <a:custGeom>
              <a:avLst/>
              <a:gdLst>
                <a:gd name="T0" fmla="*/ 37 w 37"/>
                <a:gd name="T1" fmla="*/ 13 h 31"/>
                <a:gd name="T2" fmla="*/ 9 w 37"/>
                <a:gd name="T3" fmla="*/ 31 h 31"/>
                <a:gd name="T4" fmla="*/ 0 w 37"/>
                <a:gd name="T5" fmla="*/ 18 h 31"/>
                <a:gd name="T6" fmla="*/ 27 w 37"/>
                <a:gd name="T7" fmla="*/ 0 h 31"/>
                <a:gd name="T8" fmla="*/ 37 w 37"/>
                <a:gd name="T9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1">
                  <a:moveTo>
                    <a:pt x="37" y="13"/>
                  </a:moveTo>
                  <a:lnTo>
                    <a:pt x="9" y="31"/>
                  </a:lnTo>
                  <a:lnTo>
                    <a:pt x="0" y="18"/>
                  </a:lnTo>
                  <a:lnTo>
                    <a:pt x="27" y="0"/>
                  </a:lnTo>
                  <a:lnTo>
                    <a:pt x="37" y="13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42" name="Freeform 206"/>
            <p:cNvSpPr>
              <a:spLocks/>
            </p:cNvSpPr>
            <p:nvPr userDrawn="1"/>
          </p:nvSpPr>
          <p:spPr bwMode="gray">
            <a:xfrm>
              <a:off x="10077450" y="5059363"/>
              <a:ext cx="57150" cy="49213"/>
            </a:xfrm>
            <a:custGeom>
              <a:avLst/>
              <a:gdLst>
                <a:gd name="T0" fmla="*/ 36 w 36"/>
                <a:gd name="T1" fmla="*/ 13 h 31"/>
                <a:gd name="T2" fmla="*/ 9 w 36"/>
                <a:gd name="T3" fmla="*/ 31 h 31"/>
                <a:gd name="T4" fmla="*/ 0 w 36"/>
                <a:gd name="T5" fmla="*/ 18 h 31"/>
                <a:gd name="T6" fmla="*/ 27 w 36"/>
                <a:gd name="T7" fmla="*/ 0 h 31"/>
                <a:gd name="T8" fmla="*/ 36 w 36"/>
                <a:gd name="T9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1">
                  <a:moveTo>
                    <a:pt x="36" y="13"/>
                  </a:moveTo>
                  <a:lnTo>
                    <a:pt x="9" y="31"/>
                  </a:lnTo>
                  <a:lnTo>
                    <a:pt x="0" y="18"/>
                  </a:lnTo>
                  <a:lnTo>
                    <a:pt x="27" y="0"/>
                  </a:lnTo>
                  <a:lnTo>
                    <a:pt x="36" y="13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43" name="Freeform 207"/>
            <p:cNvSpPr>
              <a:spLocks/>
            </p:cNvSpPr>
            <p:nvPr userDrawn="1"/>
          </p:nvSpPr>
          <p:spPr bwMode="gray">
            <a:xfrm>
              <a:off x="10048875" y="5013325"/>
              <a:ext cx="55562" cy="50800"/>
            </a:xfrm>
            <a:custGeom>
              <a:avLst/>
              <a:gdLst>
                <a:gd name="T0" fmla="*/ 35 w 35"/>
                <a:gd name="T1" fmla="*/ 14 h 32"/>
                <a:gd name="T2" fmla="*/ 9 w 35"/>
                <a:gd name="T3" fmla="*/ 32 h 32"/>
                <a:gd name="T4" fmla="*/ 0 w 35"/>
                <a:gd name="T5" fmla="*/ 18 h 32"/>
                <a:gd name="T6" fmla="*/ 27 w 35"/>
                <a:gd name="T7" fmla="*/ 0 h 32"/>
                <a:gd name="T8" fmla="*/ 35 w 35"/>
                <a:gd name="T9" fmla="*/ 1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2">
                  <a:moveTo>
                    <a:pt x="35" y="14"/>
                  </a:moveTo>
                  <a:lnTo>
                    <a:pt x="9" y="32"/>
                  </a:lnTo>
                  <a:lnTo>
                    <a:pt x="0" y="18"/>
                  </a:lnTo>
                  <a:lnTo>
                    <a:pt x="27" y="0"/>
                  </a:lnTo>
                  <a:lnTo>
                    <a:pt x="35" y="14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44" name="Freeform 208"/>
            <p:cNvSpPr>
              <a:spLocks/>
            </p:cNvSpPr>
            <p:nvPr userDrawn="1"/>
          </p:nvSpPr>
          <p:spPr bwMode="gray">
            <a:xfrm>
              <a:off x="10017125" y="4970463"/>
              <a:ext cx="58737" cy="49213"/>
            </a:xfrm>
            <a:custGeom>
              <a:avLst/>
              <a:gdLst>
                <a:gd name="T0" fmla="*/ 37 w 37"/>
                <a:gd name="T1" fmla="*/ 13 h 31"/>
                <a:gd name="T2" fmla="*/ 10 w 37"/>
                <a:gd name="T3" fmla="*/ 31 h 31"/>
                <a:gd name="T4" fmla="*/ 0 w 37"/>
                <a:gd name="T5" fmla="*/ 17 h 31"/>
                <a:gd name="T6" fmla="*/ 28 w 37"/>
                <a:gd name="T7" fmla="*/ 0 h 31"/>
                <a:gd name="T8" fmla="*/ 37 w 37"/>
                <a:gd name="T9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1">
                  <a:moveTo>
                    <a:pt x="37" y="13"/>
                  </a:moveTo>
                  <a:lnTo>
                    <a:pt x="10" y="31"/>
                  </a:lnTo>
                  <a:lnTo>
                    <a:pt x="0" y="17"/>
                  </a:lnTo>
                  <a:lnTo>
                    <a:pt x="28" y="0"/>
                  </a:lnTo>
                  <a:lnTo>
                    <a:pt x="37" y="13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45" name="Freeform 209"/>
            <p:cNvSpPr>
              <a:spLocks/>
            </p:cNvSpPr>
            <p:nvPr userDrawn="1"/>
          </p:nvSpPr>
          <p:spPr bwMode="gray">
            <a:xfrm>
              <a:off x="9988550" y="4926013"/>
              <a:ext cx="58737" cy="47625"/>
            </a:xfrm>
            <a:custGeom>
              <a:avLst/>
              <a:gdLst>
                <a:gd name="T0" fmla="*/ 37 w 37"/>
                <a:gd name="T1" fmla="*/ 13 h 30"/>
                <a:gd name="T2" fmla="*/ 9 w 37"/>
                <a:gd name="T3" fmla="*/ 30 h 30"/>
                <a:gd name="T4" fmla="*/ 0 w 37"/>
                <a:gd name="T5" fmla="*/ 18 h 30"/>
                <a:gd name="T6" fmla="*/ 28 w 37"/>
                <a:gd name="T7" fmla="*/ 0 h 30"/>
                <a:gd name="T8" fmla="*/ 37 w 37"/>
                <a:gd name="T9" fmla="*/ 1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0">
                  <a:moveTo>
                    <a:pt x="37" y="13"/>
                  </a:moveTo>
                  <a:lnTo>
                    <a:pt x="9" y="30"/>
                  </a:lnTo>
                  <a:lnTo>
                    <a:pt x="0" y="18"/>
                  </a:lnTo>
                  <a:lnTo>
                    <a:pt x="28" y="0"/>
                  </a:lnTo>
                  <a:lnTo>
                    <a:pt x="37" y="13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46" name="Freeform 210"/>
            <p:cNvSpPr>
              <a:spLocks/>
            </p:cNvSpPr>
            <p:nvPr userDrawn="1"/>
          </p:nvSpPr>
          <p:spPr bwMode="gray">
            <a:xfrm>
              <a:off x="10856913" y="6146800"/>
              <a:ext cx="50800" cy="46038"/>
            </a:xfrm>
            <a:custGeom>
              <a:avLst/>
              <a:gdLst>
                <a:gd name="T0" fmla="*/ 32 w 32"/>
                <a:gd name="T1" fmla="*/ 14 h 29"/>
                <a:gd name="T2" fmla="*/ 9 w 32"/>
                <a:gd name="T3" fmla="*/ 29 h 29"/>
                <a:gd name="T4" fmla="*/ 0 w 32"/>
                <a:gd name="T5" fmla="*/ 16 h 29"/>
                <a:gd name="T6" fmla="*/ 24 w 32"/>
                <a:gd name="T7" fmla="*/ 0 h 29"/>
                <a:gd name="T8" fmla="*/ 32 w 32"/>
                <a:gd name="T9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29">
                  <a:moveTo>
                    <a:pt x="32" y="14"/>
                  </a:moveTo>
                  <a:lnTo>
                    <a:pt x="9" y="29"/>
                  </a:lnTo>
                  <a:lnTo>
                    <a:pt x="0" y="16"/>
                  </a:lnTo>
                  <a:lnTo>
                    <a:pt x="24" y="0"/>
                  </a:lnTo>
                  <a:lnTo>
                    <a:pt x="32" y="14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47" name="Freeform 211"/>
            <p:cNvSpPr>
              <a:spLocks/>
            </p:cNvSpPr>
            <p:nvPr userDrawn="1"/>
          </p:nvSpPr>
          <p:spPr bwMode="gray">
            <a:xfrm>
              <a:off x="10826750" y="6102350"/>
              <a:ext cx="52387" cy="46038"/>
            </a:xfrm>
            <a:custGeom>
              <a:avLst/>
              <a:gdLst>
                <a:gd name="T0" fmla="*/ 33 w 33"/>
                <a:gd name="T1" fmla="*/ 13 h 29"/>
                <a:gd name="T2" fmla="*/ 9 w 33"/>
                <a:gd name="T3" fmla="*/ 29 h 29"/>
                <a:gd name="T4" fmla="*/ 0 w 33"/>
                <a:gd name="T5" fmla="*/ 16 h 29"/>
                <a:gd name="T6" fmla="*/ 24 w 33"/>
                <a:gd name="T7" fmla="*/ 0 h 29"/>
                <a:gd name="T8" fmla="*/ 33 w 33"/>
                <a:gd name="T9" fmla="*/ 1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9">
                  <a:moveTo>
                    <a:pt x="33" y="13"/>
                  </a:moveTo>
                  <a:lnTo>
                    <a:pt x="9" y="29"/>
                  </a:lnTo>
                  <a:lnTo>
                    <a:pt x="0" y="16"/>
                  </a:lnTo>
                  <a:lnTo>
                    <a:pt x="24" y="0"/>
                  </a:lnTo>
                  <a:lnTo>
                    <a:pt x="33" y="13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48" name="Freeform 212"/>
            <p:cNvSpPr>
              <a:spLocks/>
            </p:cNvSpPr>
            <p:nvPr userDrawn="1"/>
          </p:nvSpPr>
          <p:spPr bwMode="gray">
            <a:xfrm>
              <a:off x="10798175" y="6056313"/>
              <a:ext cx="52387" cy="47625"/>
            </a:xfrm>
            <a:custGeom>
              <a:avLst/>
              <a:gdLst>
                <a:gd name="T0" fmla="*/ 33 w 33"/>
                <a:gd name="T1" fmla="*/ 14 h 30"/>
                <a:gd name="T2" fmla="*/ 9 w 33"/>
                <a:gd name="T3" fmla="*/ 30 h 30"/>
                <a:gd name="T4" fmla="*/ 0 w 33"/>
                <a:gd name="T5" fmla="*/ 16 h 30"/>
                <a:gd name="T6" fmla="*/ 24 w 33"/>
                <a:gd name="T7" fmla="*/ 0 h 30"/>
                <a:gd name="T8" fmla="*/ 33 w 33"/>
                <a:gd name="T9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0">
                  <a:moveTo>
                    <a:pt x="33" y="14"/>
                  </a:moveTo>
                  <a:lnTo>
                    <a:pt x="9" y="30"/>
                  </a:lnTo>
                  <a:lnTo>
                    <a:pt x="0" y="16"/>
                  </a:lnTo>
                  <a:lnTo>
                    <a:pt x="24" y="0"/>
                  </a:lnTo>
                  <a:lnTo>
                    <a:pt x="33" y="14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49" name="Freeform 213"/>
            <p:cNvSpPr>
              <a:spLocks/>
            </p:cNvSpPr>
            <p:nvPr userDrawn="1"/>
          </p:nvSpPr>
          <p:spPr bwMode="gray">
            <a:xfrm>
              <a:off x="10769600" y="6013450"/>
              <a:ext cx="52387" cy="46038"/>
            </a:xfrm>
            <a:custGeom>
              <a:avLst/>
              <a:gdLst>
                <a:gd name="T0" fmla="*/ 33 w 33"/>
                <a:gd name="T1" fmla="*/ 14 h 29"/>
                <a:gd name="T2" fmla="*/ 9 w 33"/>
                <a:gd name="T3" fmla="*/ 29 h 29"/>
                <a:gd name="T4" fmla="*/ 0 w 33"/>
                <a:gd name="T5" fmla="*/ 15 h 29"/>
                <a:gd name="T6" fmla="*/ 23 w 33"/>
                <a:gd name="T7" fmla="*/ 0 h 29"/>
                <a:gd name="T8" fmla="*/ 33 w 33"/>
                <a:gd name="T9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9">
                  <a:moveTo>
                    <a:pt x="33" y="14"/>
                  </a:moveTo>
                  <a:lnTo>
                    <a:pt x="9" y="29"/>
                  </a:lnTo>
                  <a:lnTo>
                    <a:pt x="0" y="15"/>
                  </a:lnTo>
                  <a:lnTo>
                    <a:pt x="23" y="0"/>
                  </a:lnTo>
                  <a:lnTo>
                    <a:pt x="33" y="14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50" name="Freeform 214"/>
            <p:cNvSpPr>
              <a:spLocks/>
            </p:cNvSpPr>
            <p:nvPr userDrawn="1"/>
          </p:nvSpPr>
          <p:spPr bwMode="gray">
            <a:xfrm>
              <a:off x="10739438" y="5946775"/>
              <a:ext cx="84137" cy="68263"/>
            </a:xfrm>
            <a:custGeom>
              <a:avLst/>
              <a:gdLst>
                <a:gd name="T0" fmla="*/ 53 w 53"/>
                <a:gd name="T1" fmla="*/ 14 h 43"/>
                <a:gd name="T2" fmla="*/ 8 w 53"/>
                <a:gd name="T3" fmla="*/ 43 h 43"/>
                <a:gd name="T4" fmla="*/ 0 w 53"/>
                <a:gd name="T5" fmla="*/ 30 h 43"/>
                <a:gd name="T6" fmla="*/ 45 w 53"/>
                <a:gd name="T7" fmla="*/ 0 h 43"/>
                <a:gd name="T8" fmla="*/ 53 w 53"/>
                <a:gd name="T9" fmla="*/ 14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43">
                  <a:moveTo>
                    <a:pt x="53" y="14"/>
                  </a:moveTo>
                  <a:lnTo>
                    <a:pt x="8" y="43"/>
                  </a:lnTo>
                  <a:lnTo>
                    <a:pt x="0" y="30"/>
                  </a:lnTo>
                  <a:lnTo>
                    <a:pt x="45" y="0"/>
                  </a:lnTo>
                  <a:lnTo>
                    <a:pt x="53" y="14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51" name="Freeform 215"/>
            <p:cNvSpPr>
              <a:spLocks/>
            </p:cNvSpPr>
            <p:nvPr userDrawn="1"/>
          </p:nvSpPr>
          <p:spPr bwMode="gray">
            <a:xfrm>
              <a:off x="10709275" y="5924550"/>
              <a:ext cx="52387" cy="46038"/>
            </a:xfrm>
            <a:custGeom>
              <a:avLst/>
              <a:gdLst>
                <a:gd name="T0" fmla="*/ 33 w 33"/>
                <a:gd name="T1" fmla="*/ 13 h 29"/>
                <a:gd name="T2" fmla="*/ 9 w 33"/>
                <a:gd name="T3" fmla="*/ 29 h 29"/>
                <a:gd name="T4" fmla="*/ 0 w 33"/>
                <a:gd name="T5" fmla="*/ 16 h 29"/>
                <a:gd name="T6" fmla="*/ 24 w 33"/>
                <a:gd name="T7" fmla="*/ 0 h 29"/>
                <a:gd name="T8" fmla="*/ 33 w 33"/>
                <a:gd name="T9" fmla="*/ 1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9">
                  <a:moveTo>
                    <a:pt x="33" y="13"/>
                  </a:moveTo>
                  <a:lnTo>
                    <a:pt x="9" y="29"/>
                  </a:lnTo>
                  <a:lnTo>
                    <a:pt x="0" y="16"/>
                  </a:lnTo>
                  <a:lnTo>
                    <a:pt x="24" y="0"/>
                  </a:lnTo>
                  <a:lnTo>
                    <a:pt x="33" y="13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52" name="Freeform 216"/>
            <p:cNvSpPr>
              <a:spLocks/>
            </p:cNvSpPr>
            <p:nvPr userDrawn="1"/>
          </p:nvSpPr>
          <p:spPr bwMode="gray">
            <a:xfrm>
              <a:off x="10680700" y="5878513"/>
              <a:ext cx="52387" cy="47625"/>
            </a:xfrm>
            <a:custGeom>
              <a:avLst/>
              <a:gdLst>
                <a:gd name="T0" fmla="*/ 33 w 33"/>
                <a:gd name="T1" fmla="*/ 14 h 30"/>
                <a:gd name="T2" fmla="*/ 9 w 33"/>
                <a:gd name="T3" fmla="*/ 30 h 30"/>
                <a:gd name="T4" fmla="*/ 0 w 33"/>
                <a:gd name="T5" fmla="*/ 16 h 30"/>
                <a:gd name="T6" fmla="*/ 24 w 33"/>
                <a:gd name="T7" fmla="*/ 0 h 30"/>
                <a:gd name="T8" fmla="*/ 33 w 33"/>
                <a:gd name="T9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0">
                  <a:moveTo>
                    <a:pt x="33" y="14"/>
                  </a:moveTo>
                  <a:lnTo>
                    <a:pt x="9" y="30"/>
                  </a:lnTo>
                  <a:lnTo>
                    <a:pt x="0" y="16"/>
                  </a:lnTo>
                  <a:lnTo>
                    <a:pt x="24" y="0"/>
                  </a:lnTo>
                  <a:lnTo>
                    <a:pt x="33" y="14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53" name="Freeform 217"/>
            <p:cNvSpPr>
              <a:spLocks/>
            </p:cNvSpPr>
            <p:nvPr userDrawn="1"/>
          </p:nvSpPr>
          <p:spPr bwMode="gray">
            <a:xfrm>
              <a:off x="10652125" y="5835650"/>
              <a:ext cx="50800" cy="46038"/>
            </a:xfrm>
            <a:custGeom>
              <a:avLst/>
              <a:gdLst>
                <a:gd name="T0" fmla="*/ 32 w 32"/>
                <a:gd name="T1" fmla="*/ 13 h 29"/>
                <a:gd name="T2" fmla="*/ 8 w 32"/>
                <a:gd name="T3" fmla="*/ 29 h 29"/>
                <a:gd name="T4" fmla="*/ 0 w 32"/>
                <a:gd name="T5" fmla="*/ 15 h 29"/>
                <a:gd name="T6" fmla="*/ 24 w 32"/>
                <a:gd name="T7" fmla="*/ 0 h 29"/>
                <a:gd name="T8" fmla="*/ 32 w 32"/>
                <a:gd name="T9" fmla="*/ 1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29">
                  <a:moveTo>
                    <a:pt x="32" y="13"/>
                  </a:moveTo>
                  <a:lnTo>
                    <a:pt x="8" y="29"/>
                  </a:lnTo>
                  <a:lnTo>
                    <a:pt x="0" y="15"/>
                  </a:lnTo>
                  <a:lnTo>
                    <a:pt x="24" y="0"/>
                  </a:lnTo>
                  <a:lnTo>
                    <a:pt x="32" y="13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54" name="Freeform 218"/>
            <p:cNvSpPr>
              <a:spLocks/>
            </p:cNvSpPr>
            <p:nvPr userDrawn="1"/>
          </p:nvSpPr>
          <p:spPr bwMode="gray">
            <a:xfrm>
              <a:off x="10620375" y="5791200"/>
              <a:ext cx="52387" cy="44450"/>
            </a:xfrm>
            <a:custGeom>
              <a:avLst/>
              <a:gdLst>
                <a:gd name="T0" fmla="*/ 33 w 33"/>
                <a:gd name="T1" fmla="*/ 14 h 28"/>
                <a:gd name="T2" fmla="*/ 9 w 33"/>
                <a:gd name="T3" fmla="*/ 28 h 28"/>
                <a:gd name="T4" fmla="*/ 0 w 33"/>
                <a:gd name="T5" fmla="*/ 15 h 28"/>
                <a:gd name="T6" fmla="*/ 24 w 33"/>
                <a:gd name="T7" fmla="*/ 0 h 28"/>
                <a:gd name="T8" fmla="*/ 33 w 33"/>
                <a:gd name="T9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8">
                  <a:moveTo>
                    <a:pt x="33" y="14"/>
                  </a:moveTo>
                  <a:lnTo>
                    <a:pt x="9" y="28"/>
                  </a:lnTo>
                  <a:lnTo>
                    <a:pt x="0" y="15"/>
                  </a:lnTo>
                  <a:lnTo>
                    <a:pt x="24" y="0"/>
                  </a:lnTo>
                  <a:lnTo>
                    <a:pt x="33" y="14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55" name="Freeform 219"/>
            <p:cNvSpPr>
              <a:spLocks/>
            </p:cNvSpPr>
            <p:nvPr userDrawn="1"/>
          </p:nvSpPr>
          <p:spPr bwMode="gray">
            <a:xfrm>
              <a:off x="10591800" y="5724525"/>
              <a:ext cx="85725" cy="68263"/>
            </a:xfrm>
            <a:custGeom>
              <a:avLst/>
              <a:gdLst>
                <a:gd name="T0" fmla="*/ 54 w 54"/>
                <a:gd name="T1" fmla="*/ 14 h 43"/>
                <a:gd name="T2" fmla="*/ 9 w 54"/>
                <a:gd name="T3" fmla="*/ 43 h 43"/>
                <a:gd name="T4" fmla="*/ 0 w 54"/>
                <a:gd name="T5" fmla="*/ 30 h 43"/>
                <a:gd name="T6" fmla="*/ 44 w 54"/>
                <a:gd name="T7" fmla="*/ 0 h 43"/>
                <a:gd name="T8" fmla="*/ 54 w 54"/>
                <a:gd name="T9" fmla="*/ 14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3">
                  <a:moveTo>
                    <a:pt x="54" y="14"/>
                  </a:moveTo>
                  <a:lnTo>
                    <a:pt x="9" y="43"/>
                  </a:lnTo>
                  <a:lnTo>
                    <a:pt x="0" y="30"/>
                  </a:lnTo>
                  <a:lnTo>
                    <a:pt x="44" y="0"/>
                  </a:lnTo>
                  <a:lnTo>
                    <a:pt x="54" y="14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56" name="Freeform 220"/>
            <p:cNvSpPr>
              <a:spLocks/>
            </p:cNvSpPr>
            <p:nvPr userDrawn="1"/>
          </p:nvSpPr>
          <p:spPr bwMode="gray">
            <a:xfrm>
              <a:off x="10563225" y="5700713"/>
              <a:ext cx="50800" cy="47625"/>
            </a:xfrm>
            <a:custGeom>
              <a:avLst/>
              <a:gdLst>
                <a:gd name="T0" fmla="*/ 32 w 32"/>
                <a:gd name="T1" fmla="*/ 14 h 30"/>
                <a:gd name="T2" fmla="*/ 8 w 32"/>
                <a:gd name="T3" fmla="*/ 30 h 30"/>
                <a:gd name="T4" fmla="*/ 0 w 32"/>
                <a:gd name="T5" fmla="*/ 16 h 30"/>
                <a:gd name="T6" fmla="*/ 24 w 32"/>
                <a:gd name="T7" fmla="*/ 0 h 30"/>
                <a:gd name="T8" fmla="*/ 32 w 32"/>
                <a:gd name="T9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0">
                  <a:moveTo>
                    <a:pt x="32" y="14"/>
                  </a:moveTo>
                  <a:lnTo>
                    <a:pt x="8" y="30"/>
                  </a:lnTo>
                  <a:lnTo>
                    <a:pt x="0" y="16"/>
                  </a:lnTo>
                  <a:lnTo>
                    <a:pt x="24" y="0"/>
                  </a:lnTo>
                  <a:lnTo>
                    <a:pt x="32" y="14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57" name="Freeform 221"/>
            <p:cNvSpPr>
              <a:spLocks/>
            </p:cNvSpPr>
            <p:nvPr userDrawn="1"/>
          </p:nvSpPr>
          <p:spPr bwMode="gray">
            <a:xfrm>
              <a:off x="10533063" y="5656263"/>
              <a:ext cx="52387" cy="47625"/>
            </a:xfrm>
            <a:custGeom>
              <a:avLst/>
              <a:gdLst>
                <a:gd name="T0" fmla="*/ 33 w 33"/>
                <a:gd name="T1" fmla="*/ 14 h 30"/>
                <a:gd name="T2" fmla="*/ 9 w 33"/>
                <a:gd name="T3" fmla="*/ 30 h 30"/>
                <a:gd name="T4" fmla="*/ 0 w 33"/>
                <a:gd name="T5" fmla="*/ 16 h 30"/>
                <a:gd name="T6" fmla="*/ 23 w 33"/>
                <a:gd name="T7" fmla="*/ 0 h 30"/>
                <a:gd name="T8" fmla="*/ 33 w 33"/>
                <a:gd name="T9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0">
                  <a:moveTo>
                    <a:pt x="33" y="14"/>
                  </a:moveTo>
                  <a:lnTo>
                    <a:pt x="9" y="30"/>
                  </a:lnTo>
                  <a:lnTo>
                    <a:pt x="0" y="16"/>
                  </a:lnTo>
                  <a:lnTo>
                    <a:pt x="23" y="0"/>
                  </a:lnTo>
                  <a:lnTo>
                    <a:pt x="33" y="14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58" name="Freeform 222"/>
            <p:cNvSpPr>
              <a:spLocks/>
            </p:cNvSpPr>
            <p:nvPr userDrawn="1"/>
          </p:nvSpPr>
          <p:spPr bwMode="gray">
            <a:xfrm>
              <a:off x="10502900" y="5613400"/>
              <a:ext cx="52387" cy="44450"/>
            </a:xfrm>
            <a:custGeom>
              <a:avLst/>
              <a:gdLst>
                <a:gd name="T0" fmla="*/ 33 w 33"/>
                <a:gd name="T1" fmla="*/ 12 h 28"/>
                <a:gd name="T2" fmla="*/ 9 w 33"/>
                <a:gd name="T3" fmla="*/ 28 h 28"/>
                <a:gd name="T4" fmla="*/ 0 w 33"/>
                <a:gd name="T5" fmla="*/ 15 h 28"/>
                <a:gd name="T6" fmla="*/ 24 w 33"/>
                <a:gd name="T7" fmla="*/ 0 h 28"/>
                <a:gd name="T8" fmla="*/ 33 w 33"/>
                <a:gd name="T9" fmla="*/ 1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8">
                  <a:moveTo>
                    <a:pt x="33" y="12"/>
                  </a:moveTo>
                  <a:lnTo>
                    <a:pt x="9" y="28"/>
                  </a:lnTo>
                  <a:lnTo>
                    <a:pt x="0" y="15"/>
                  </a:lnTo>
                  <a:lnTo>
                    <a:pt x="24" y="0"/>
                  </a:lnTo>
                  <a:lnTo>
                    <a:pt x="33" y="12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59" name="Freeform 223"/>
            <p:cNvSpPr>
              <a:spLocks/>
            </p:cNvSpPr>
            <p:nvPr userDrawn="1"/>
          </p:nvSpPr>
          <p:spPr bwMode="gray">
            <a:xfrm>
              <a:off x="10474325" y="5568950"/>
              <a:ext cx="50800" cy="44450"/>
            </a:xfrm>
            <a:custGeom>
              <a:avLst/>
              <a:gdLst>
                <a:gd name="T0" fmla="*/ 32 w 32"/>
                <a:gd name="T1" fmla="*/ 13 h 28"/>
                <a:gd name="T2" fmla="*/ 8 w 32"/>
                <a:gd name="T3" fmla="*/ 28 h 28"/>
                <a:gd name="T4" fmla="*/ 0 w 32"/>
                <a:gd name="T5" fmla="*/ 16 h 28"/>
                <a:gd name="T6" fmla="*/ 24 w 32"/>
                <a:gd name="T7" fmla="*/ 0 h 28"/>
                <a:gd name="T8" fmla="*/ 32 w 32"/>
                <a:gd name="T9" fmla="*/ 1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28">
                  <a:moveTo>
                    <a:pt x="32" y="13"/>
                  </a:moveTo>
                  <a:lnTo>
                    <a:pt x="8" y="28"/>
                  </a:lnTo>
                  <a:lnTo>
                    <a:pt x="0" y="16"/>
                  </a:lnTo>
                  <a:lnTo>
                    <a:pt x="24" y="0"/>
                  </a:lnTo>
                  <a:lnTo>
                    <a:pt x="32" y="13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60" name="Freeform 224"/>
            <p:cNvSpPr>
              <a:spLocks/>
            </p:cNvSpPr>
            <p:nvPr userDrawn="1"/>
          </p:nvSpPr>
          <p:spPr bwMode="gray">
            <a:xfrm>
              <a:off x="10444163" y="5502275"/>
              <a:ext cx="84137" cy="68263"/>
            </a:xfrm>
            <a:custGeom>
              <a:avLst/>
              <a:gdLst>
                <a:gd name="T0" fmla="*/ 53 w 53"/>
                <a:gd name="T1" fmla="*/ 13 h 43"/>
                <a:gd name="T2" fmla="*/ 9 w 53"/>
                <a:gd name="T3" fmla="*/ 43 h 43"/>
                <a:gd name="T4" fmla="*/ 0 w 53"/>
                <a:gd name="T5" fmla="*/ 29 h 43"/>
                <a:gd name="T6" fmla="*/ 44 w 53"/>
                <a:gd name="T7" fmla="*/ 0 h 43"/>
                <a:gd name="T8" fmla="*/ 53 w 53"/>
                <a:gd name="T9" fmla="*/ 1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43">
                  <a:moveTo>
                    <a:pt x="53" y="13"/>
                  </a:moveTo>
                  <a:lnTo>
                    <a:pt x="9" y="43"/>
                  </a:lnTo>
                  <a:lnTo>
                    <a:pt x="0" y="29"/>
                  </a:lnTo>
                  <a:lnTo>
                    <a:pt x="44" y="0"/>
                  </a:lnTo>
                  <a:lnTo>
                    <a:pt x="53" y="13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61" name="Freeform 225"/>
            <p:cNvSpPr>
              <a:spLocks/>
            </p:cNvSpPr>
            <p:nvPr userDrawn="1"/>
          </p:nvSpPr>
          <p:spPr bwMode="gray">
            <a:xfrm>
              <a:off x="10415588" y="5478463"/>
              <a:ext cx="52387" cy="47625"/>
            </a:xfrm>
            <a:custGeom>
              <a:avLst/>
              <a:gdLst>
                <a:gd name="T0" fmla="*/ 33 w 33"/>
                <a:gd name="T1" fmla="*/ 14 h 30"/>
                <a:gd name="T2" fmla="*/ 9 w 33"/>
                <a:gd name="T3" fmla="*/ 30 h 30"/>
                <a:gd name="T4" fmla="*/ 0 w 33"/>
                <a:gd name="T5" fmla="*/ 16 h 30"/>
                <a:gd name="T6" fmla="*/ 24 w 33"/>
                <a:gd name="T7" fmla="*/ 0 h 30"/>
                <a:gd name="T8" fmla="*/ 33 w 33"/>
                <a:gd name="T9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0">
                  <a:moveTo>
                    <a:pt x="33" y="14"/>
                  </a:moveTo>
                  <a:lnTo>
                    <a:pt x="9" y="30"/>
                  </a:lnTo>
                  <a:lnTo>
                    <a:pt x="0" y="16"/>
                  </a:lnTo>
                  <a:lnTo>
                    <a:pt x="24" y="0"/>
                  </a:lnTo>
                  <a:lnTo>
                    <a:pt x="33" y="14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62" name="Freeform 226"/>
            <p:cNvSpPr>
              <a:spLocks/>
            </p:cNvSpPr>
            <p:nvPr userDrawn="1"/>
          </p:nvSpPr>
          <p:spPr bwMode="gray">
            <a:xfrm>
              <a:off x="10385425" y="5434013"/>
              <a:ext cx="52387" cy="46038"/>
            </a:xfrm>
            <a:custGeom>
              <a:avLst/>
              <a:gdLst>
                <a:gd name="T0" fmla="*/ 33 w 33"/>
                <a:gd name="T1" fmla="*/ 13 h 29"/>
                <a:gd name="T2" fmla="*/ 10 w 33"/>
                <a:gd name="T3" fmla="*/ 29 h 29"/>
                <a:gd name="T4" fmla="*/ 0 w 33"/>
                <a:gd name="T5" fmla="*/ 16 h 29"/>
                <a:gd name="T6" fmla="*/ 24 w 33"/>
                <a:gd name="T7" fmla="*/ 0 h 29"/>
                <a:gd name="T8" fmla="*/ 33 w 33"/>
                <a:gd name="T9" fmla="*/ 1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9">
                  <a:moveTo>
                    <a:pt x="33" y="13"/>
                  </a:moveTo>
                  <a:lnTo>
                    <a:pt x="10" y="29"/>
                  </a:lnTo>
                  <a:lnTo>
                    <a:pt x="0" y="16"/>
                  </a:lnTo>
                  <a:lnTo>
                    <a:pt x="24" y="0"/>
                  </a:lnTo>
                  <a:lnTo>
                    <a:pt x="33" y="13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63" name="Freeform 227"/>
            <p:cNvSpPr>
              <a:spLocks/>
            </p:cNvSpPr>
            <p:nvPr userDrawn="1"/>
          </p:nvSpPr>
          <p:spPr bwMode="gray">
            <a:xfrm>
              <a:off x="10355263" y="5391150"/>
              <a:ext cx="52387" cy="44450"/>
            </a:xfrm>
            <a:custGeom>
              <a:avLst/>
              <a:gdLst>
                <a:gd name="T0" fmla="*/ 33 w 33"/>
                <a:gd name="T1" fmla="*/ 13 h 28"/>
                <a:gd name="T2" fmla="*/ 9 w 33"/>
                <a:gd name="T3" fmla="*/ 28 h 28"/>
                <a:gd name="T4" fmla="*/ 0 w 33"/>
                <a:gd name="T5" fmla="*/ 14 h 28"/>
                <a:gd name="T6" fmla="*/ 24 w 33"/>
                <a:gd name="T7" fmla="*/ 0 h 28"/>
                <a:gd name="T8" fmla="*/ 33 w 33"/>
                <a:gd name="T9" fmla="*/ 1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8">
                  <a:moveTo>
                    <a:pt x="33" y="13"/>
                  </a:moveTo>
                  <a:lnTo>
                    <a:pt x="9" y="28"/>
                  </a:lnTo>
                  <a:lnTo>
                    <a:pt x="0" y="14"/>
                  </a:lnTo>
                  <a:lnTo>
                    <a:pt x="24" y="0"/>
                  </a:lnTo>
                  <a:lnTo>
                    <a:pt x="33" y="13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64" name="Freeform 228"/>
            <p:cNvSpPr>
              <a:spLocks/>
            </p:cNvSpPr>
            <p:nvPr userDrawn="1"/>
          </p:nvSpPr>
          <p:spPr bwMode="gray">
            <a:xfrm>
              <a:off x="10326688" y="5345113"/>
              <a:ext cx="52387" cy="47625"/>
            </a:xfrm>
            <a:custGeom>
              <a:avLst/>
              <a:gdLst>
                <a:gd name="T0" fmla="*/ 33 w 33"/>
                <a:gd name="T1" fmla="*/ 14 h 30"/>
                <a:gd name="T2" fmla="*/ 9 w 33"/>
                <a:gd name="T3" fmla="*/ 30 h 30"/>
                <a:gd name="T4" fmla="*/ 0 w 33"/>
                <a:gd name="T5" fmla="*/ 16 h 30"/>
                <a:gd name="T6" fmla="*/ 24 w 33"/>
                <a:gd name="T7" fmla="*/ 0 h 30"/>
                <a:gd name="T8" fmla="*/ 33 w 33"/>
                <a:gd name="T9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0">
                  <a:moveTo>
                    <a:pt x="33" y="14"/>
                  </a:moveTo>
                  <a:lnTo>
                    <a:pt x="9" y="30"/>
                  </a:lnTo>
                  <a:lnTo>
                    <a:pt x="0" y="16"/>
                  </a:lnTo>
                  <a:lnTo>
                    <a:pt x="24" y="0"/>
                  </a:lnTo>
                  <a:lnTo>
                    <a:pt x="33" y="14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65" name="Freeform 229"/>
            <p:cNvSpPr>
              <a:spLocks/>
            </p:cNvSpPr>
            <p:nvPr userDrawn="1"/>
          </p:nvSpPr>
          <p:spPr bwMode="gray">
            <a:xfrm>
              <a:off x="10298113" y="5280025"/>
              <a:ext cx="84137" cy="68263"/>
            </a:xfrm>
            <a:custGeom>
              <a:avLst/>
              <a:gdLst>
                <a:gd name="T0" fmla="*/ 53 w 53"/>
                <a:gd name="T1" fmla="*/ 13 h 43"/>
                <a:gd name="T2" fmla="*/ 9 w 53"/>
                <a:gd name="T3" fmla="*/ 43 h 43"/>
                <a:gd name="T4" fmla="*/ 0 w 53"/>
                <a:gd name="T5" fmla="*/ 29 h 43"/>
                <a:gd name="T6" fmla="*/ 44 w 53"/>
                <a:gd name="T7" fmla="*/ 0 h 43"/>
                <a:gd name="T8" fmla="*/ 53 w 53"/>
                <a:gd name="T9" fmla="*/ 1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43">
                  <a:moveTo>
                    <a:pt x="53" y="13"/>
                  </a:moveTo>
                  <a:lnTo>
                    <a:pt x="9" y="43"/>
                  </a:lnTo>
                  <a:lnTo>
                    <a:pt x="0" y="29"/>
                  </a:lnTo>
                  <a:lnTo>
                    <a:pt x="44" y="0"/>
                  </a:lnTo>
                  <a:lnTo>
                    <a:pt x="53" y="13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66" name="Freeform 230"/>
            <p:cNvSpPr>
              <a:spLocks/>
            </p:cNvSpPr>
            <p:nvPr userDrawn="1"/>
          </p:nvSpPr>
          <p:spPr bwMode="gray">
            <a:xfrm>
              <a:off x="10269538" y="5256213"/>
              <a:ext cx="49212" cy="46038"/>
            </a:xfrm>
            <a:custGeom>
              <a:avLst/>
              <a:gdLst>
                <a:gd name="T0" fmla="*/ 31 w 31"/>
                <a:gd name="T1" fmla="*/ 14 h 29"/>
                <a:gd name="T2" fmla="*/ 7 w 31"/>
                <a:gd name="T3" fmla="*/ 29 h 29"/>
                <a:gd name="T4" fmla="*/ 0 w 31"/>
                <a:gd name="T5" fmla="*/ 16 h 29"/>
                <a:gd name="T6" fmla="*/ 23 w 31"/>
                <a:gd name="T7" fmla="*/ 0 h 29"/>
                <a:gd name="T8" fmla="*/ 31 w 31"/>
                <a:gd name="T9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9">
                  <a:moveTo>
                    <a:pt x="31" y="14"/>
                  </a:moveTo>
                  <a:lnTo>
                    <a:pt x="7" y="29"/>
                  </a:lnTo>
                  <a:lnTo>
                    <a:pt x="0" y="16"/>
                  </a:lnTo>
                  <a:lnTo>
                    <a:pt x="23" y="0"/>
                  </a:lnTo>
                  <a:lnTo>
                    <a:pt x="31" y="14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67" name="Freeform 231"/>
            <p:cNvSpPr>
              <a:spLocks/>
            </p:cNvSpPr>
            <p:nvPr userDrawn="1"/>
          </p:nvSpPr>
          <p:spPr bwMode="gray">
            <a:xfrm>
              <a:off x="10237788" y="5213350"/>
              <a:ext cx="52387" cy="44450"/>
            </a:xfrm>
            <a:custGeom>
              <a:avLst/>
              <a:gdLst>
                <a:gd name="T0" fmla="*/ 33 w 33"/>
                <a:gd name="T1" fmla="*/ 12 h 28"/>
                <a:gd name="T2" fmla="*/ 9 w 33"/>
                <a:gd name="T3" fmla="*/ 28 h 28"/>
                <a:gd name="T4" fmla="*/ 0 w 33"/>
                <a:gd name="T5" fmla="*/ 14 h 28"/>
                <a:gd name="T6" fmla="*/ 24 w 33"/>
                <a:gd name="T7" fmla="*/ 0 h 28"/>
                <a:gd name="T8" fmla="*/ 33 w 33"/>
                <a:gd name="T9" fmla="*/ 1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8">
                  <a:moveTo>
                    <a:pt x="33" y="12"/>
                  </a:moveTo>
                  <a:lnTo>
                    <a:pt x="9" y="28"/>
                  </a:lnTo>
                  <a:lnTo>
                    <a:pt x="0" y="14"/>
                  </a:lnTo>
                  <a:lnTo>
                    <a:pt x="24" y="0"/>
                  </a:lnTo>
                  <a:lnTo>
                    <a:pt x="33" y="12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68" name="Freeform 232"/>
            <p:cNvSpPr>
              <a:spLocks/>
            </p:cNvSpPr>
            <p:nvPr userDrawn="1"/>
          </p:nvSpPr>
          <p:spPr bwMode="gray">
            <a:xfrm>
              <a:off x="10209213" y="5168900"/>
              <a:ext cx="52387" cy="44450"/>
            </a:xfrm>
            <a:custGeom>
              <a:avLst/>
              <a:gdLst>
                <a:gd name="T0" fmla="*/ 33 w 33"/>
                <a:gd name="T1" fmla="*/ 13 h 28"/>
                <a:gd name="T2" fmla="*/ 9 w 33"/>
                <a:gd name="T3" fmla="*/ 28 h 28"/>
                <a:gd name="T4" fmla="*/ 0 w 33"/>
                <a:gd name="T5" fmla="*/ 15 h 28"/>
                <a:gd name="T6" fmla="*/ 24 w 33"/>
                <a:gd name="T7" fmla="*/ 0 h 28"/>
                <a:gd name="T8" fmla="*/ 33 w 33"/>
                <a:gd name="T9" fmla="*/ 1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8">
                  <a:moveTo>
                    <a:pt x="33" y="13"/>
                  </a:moveTo>
                  <a:lnTo>
                    <a:pt x="9" y="28"/>
                  </a:lnTo>
                  <a:lnTo>
                    <a:pt x="0" y="15"/>
                  </a:lnTo>
                  <a:lnTo>
                    <a:pt x="24" y="0"/>
                  </a:lnTo>
                  <a:lnTo>
                    <a:pt x="33" y="13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69" name="Freeform 233"/>
            <p:cNvSpPr>
              <a:spLocks/>
            </p:cNvSpPr>
            <p:nvPr userDrawn="1"/>
          </p:nvSpPr>
          <p:spPr bwMode="gray">
            <a:xfrm>
              <a:off x="10180638" y="5122863"/>
              <a:ext cx="50800" cy="47625"/>
            </a:xfrm>
            <a:custGeom>
              <a:avLst/>
              <a:gdLst>
                <a:gd name="T0" fmla="*/ 32 w 32"/>
                <a:gd name="T1" fmla="*/ 14 h 30"/>
                <a:gd name="T2" fmla="*/ 8 w 32"/>
                <a:gd name="T3" fmla="*/ 30 h 30"/>
                <a:gd name="T4" fmla="*/ 0 w 32"/>
                <a:gd name="T5" fmla="*/ 16 h 30"/>
                <a:gd name="T6" fmla="*/ 24 w 32"/>
                <a:gd name="T7" fmla="*/ 0 h 30"/>
                <a:gd name="T8" fmla="*/ 32 w 32"/>
                <a:gd name="T9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0">
                  <a:moveTo>
                    <a:pt x="32" y="14"/>
                  </a:moveTo>
                  <a:lnTo>
                    <a:pt x="8" y="30"/>
                  </a:lnTo>
                  <a:lnTo>
                    <a:pt x="0" y="16"/>
                  </a:lnTo>
                  <a:lnTo>
                    <a:pt x="24" y="0"/>
                  </a:lnTo>
                  <a:lnTo>
                    <a:pt x="32" y="14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70" name="Freeform 234"/>
            <p:cNvSpPr>
              <a:spLocks/>
            </p:cNvSpPr>
            <p:nvPr userDrawn="1"/>
          </p:nvSpPr>
          <p:spPr bwMode="gray">
            <a:xfrm>
              <a:off x="10148888" y="5056188"/>
              <a:ext cx="85725" cy="68263"/>
            </a:xfrm>
            <a:custGeom>
              <a:avLst/>
              <a:gdLst>
                <a:gd name="T0" fmla="*/ 54 w 54"/>
                <a:gd name="T1" fmla="*/ 14 h 43"/>
                <a:gd name="T2" fmla="*/ 10 w 54"/>
                <a:gd name="T3" fmla="*/ 43 h 43"/>
                <a:gd name="T4" fmla="*/ 0 w 54"/>
                <a:gd name="T5" fmla="*/ 30 h 43"/>
                <a:gd name="T6" fmla="*/ 45 w 54"/>
                <a:gd name="T7" fmla="*/ 0 h 43"/>
                <a:gd name="T8" fmla="*/ 54 w 54"/>
                <a:gd name="T9" fmla="*/ 14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3">
                  <a:moveTo>
                    <a:pt x="54" y="14"/>
                  </a:moveTo>
                  <a:lnTo>
                    <a:pt x="10" y="43"/>
                  </a:lnTo>
                  <a:lnTo>
                    <a:pt x="0" y="30"/>
                  </a:lnTo>
                  <a:lnTo>
                    <a:pt x="45" y="0"/>
                  </a:lnTo>
                  <a:lnTo>
                    <a:pt x="54" y="14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71" name="Freeform 235"/>
            <p:cNvSpPr>
              <a:spLocks/>
            </p:cNvSpPr>
            <p:nvPr userDrawn="1"/>
          </p:nvSpPr>
          <p:spPr bwMode="gray">
            <a:xfrm>
              <a:off x="10120313" y="5033963"/>
              <a:ext cx="52387" cy="46038"/>
            </a:xfrm>
            <a:custGeom>
              <a:avLst/>
              <a:gdLst>
                <a:gd name="T0" fmla="*/ 33 w 33"/>
                <a:gd name="T1" fmla="*/ 13 h 29"/>
                <a:gd name="T2" fmla="*/ 9 w 33"/>
                <a:gd name="T3" fmla="*/ 29 h 29"/>
                <a:gd name="T4" fmla="*/ 0 w 33"/>
                <a:gd name="T5" fmla="*/ 16 h 29"/>
                <a:gd name="T6" fmla="*/ 24 w 33"/>
                <a:gd name="T7" fmla="*/ 0 h 29"/>
                <a:gd name="T8" fmla="*/ 33 w 33"/>
                <a:gd name="T9" fmla="*/ 1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9">
                  <a:moveTo>
                    <a:pt x="33" y="13"/>
                  </a:moveTo>
                  <a:lnTo>
                    <a:pt x="9" y="29"/>
                  </a:lnTo>
                  <a:lnTo>
                    <a:pt x="0" y="16"/>
                  </a:lnTo>
                  <a:lnTo>
                    <a:pt x="24" y="0"/>
                  </a:lnTo>
                  <a:lnTo>
                    <a:pt x="33" y="13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72" name="Freeform 236"/>
            <p:cNvSpPr>
              <a:spLocks/>
            </p:cNvSpPr>
            <p:nvPr userDrawn="1"/>
          </p:nvSpPr>
          <p:spPr bwMode="gray">
            <a:xfrm>
              <a:off x="10091738" y="4991100"/>
              <a:ext cx="50800" cy="44450"/>
            </a:xfrm>
            <a:custGeom>
              <a:avLst/>
              <a:gdLst>
                <a:gd name="T0" fmla="*/ 32 w 32"/>
                <a:gd name="T1" fmla="*/ 12 h 28"/>
                <a:gd name="T2" fmla="*/ 8 w 32"/>
                <a:gd name="T3" fmla="*/ 28 h 28"/>
                <a:gd name="T4" fmla="*/ 0 w 32"/>
                <a:gd name="T5" fmla="*/ 14 h 28"/>
                <a:gd name="T6" fmla="*/ 24 w 32"/>
                <a:gd name="T7" fmla="*/ 0 h 28"/>
                <a:gd name="T8" fmla="*/ 32 w 32"/>
                <a:gd name="T9" fmla="*/ 1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28">
                  <a:moveTo>
                    <a:pt x="32" y="12"/>
                  </a:moveTo>
                  <a:lnTo>
                    <a:pt x="8" y="28"/>
                  </a:lnTo>
                  <a:lnTo>
                    <a:pt x="0" y="14"/>
                  </a:lnTo>
                  <a:lnTo>
                    <a:pt x="24" y="0"/>
                  </a:lnTo>
                  <a:lnTo>
                    <a:pt x="32" y="12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73" name="Freeform 237"/>
            <p:cNvSpPr>
              <a:spLocks/>
            </p:cNvSpPr>
            <p:nvPr userDrawn="1"/>
          </p:nvSpPr>
          <p:spPr bwMode="gray">
            <a:xfrm>
              <a:off x="10061575" y="4945063"/>
              <a:ext cx="52387" cy="46038"/>
            </a:xfrm>
            <a:custGeom>
              <a:avLst/>
              <a:gdLst>
                <a:gd name="T0" fmla="*/ 33 w 33"/>
                <a:gd name="T1" fmla="*/ 14 h 29"/>
                <a:gd name="T2" fmla="*/ 9 w 33"/>
                <a:gd name="T3" fmla="*/ 29 h 29"/>
                <a:gd name="T4" fmla="*/ 0 w 33"/>
                <a:gd name="T5" fmla="*/ 16 h 29"/>
                <a:gd name="T6" fmla="*/ 24 w 33"/>
                <a:gd name="T7" fmla="*/ 0 h 29"/>
                <a:gd name="T8" fmla="*/ 33 w 33"/>
                <a:gd name="T9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9">
                  <a:moveTo>
                    <a:pt x="33" y="14"/>
                  </a:moveTo>
                  <a:lnTo>
                    <a:pt x="9" y="29"/>
                  </a:lnTo>
                  <a:lnTo>
                    <a:pt x="0" y="16"/>
                  </a:lnTo>
                  <a:lnTo>
                    <a:pt x="24" y="0"/>
                  </a:lnTo>
                  <a:lnTo>
                    <a:pt x="33" y="14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74" name="Freeform 238"/>
            <p:cNvSpPr>
              <a:spLocks/>
            </p:cNvSpPr>
            <p:nvPr userDrawn="1"/>
          </p:nvSpPr>
          <p:spPr bwMode="gray">
            <a:xfrm>
              <a:off x="10033000" y="4900613"/>
              <a:ext cx="52387" cy="46038"/>
            </a:xfrm>
            <a:custGeom>
              <a:avLst/>
              <a:gdLst>
                <a:gd name="T0" fmla="*/ 33 w 33"/>
                <a:gd name="T1" fmla="*/ 14 h 29"/>
                <a:gd name="T2" fmla="*/ 9 w 33"/>
                <a:gd name="T3" fmla="*/ 29 h 29"/>
                <a:gd name="T4" fmla="*/ 0 w 33"/>
                <a:gd name="T5" fmla="*/ 16 h 29"/>
                <a:gd name="T6" fmla="*/ 23 w 33"/>
                <a:gd name="T7" fmla="*/ 0 h 29"/>
                <a:gd name="T8" fmla="*/ 33 w 33"/>
                <a:gd name="T9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9">
                  <a:moveTo>
                    <a:pt x="33" y="14"/>
                  </a:moveTo>
                  <a:lnTo>
                    <a:pt x="9" y="29"/>
                  </a:lnTo>
                  <a:lnTo>
                    <a:pt x="0" y="16"/>
                  </a:lnTo>
                  <a:lnTo>
                    <a:pt x="23" y="0"/>
                  </a:lnTo>
                  <a:lnTo>
                    <a:pt x="33" y="14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</p:grpSp>
    </p:spTree>
    <p:extLst>
      <p:ext uri="{BB962C8B-B14F-4D97-AF65-F5344CB8AC3E}">
        <p14:creationId xmlns:p14="http://schemas.microsoft.com/office/powerpoint/2010/main" val="29945983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pos="3427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quare ph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Rectangle 141"/>
          <p:cNvSpPr/>
          <p:nvPr userDrawn="1"/>
        </p:nvSpPr>
        <p:spPr bwMode="gray">
          <a:xfrm>
            <a:off x="5334973" y="0"/>
            <a:ext cx="6857027" cy="6858000"/>
          </a:xfrm>
          <a:prstGeom prst="rect">
            <a:avLst/>
          </a:prstGeom>
          <a:solidFill>
            <a:srgbClr val="00205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3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269302" y="2077815"/>
            <a:ext cx="4840694" cy="1799462"/>
          </a:xfrm>
          <a:noFill/>
        </p:spPr>
        <p:txBody>
          <a:bodyPr lIns="146304" tIns="91440" rIns="146304" bIns="91440" anchor="t" anchorCtr="0"/>
          <a:lstStyle>
            <a:lvl1pPr>
              <a:defRPr sz="4705" spc="-98" baseline="0">
                <a:gradFill>
                  <a:gsLst>
                    <a:gs pos="74359">
                      <a:schemeClr val="tx1"/>
                    </a:gs>
                    <a:gs pos="57576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267682" y="3877277"/>
            <a:ext cx="4840694" cy="717249"/>
          </a:xfrm>
        </p:spPr>
        <p:txBody>
          <a:bodyPr lIns="164592" tIns="109728" rIns="164592" bIns="109728">
            <a:noAutofit/>
          </a:bodyPr>
          <a:lstStyle>
            <a:lvl1pPr marL="0" indent="0">
              <a:spcBef>
                <a:spcPts val="0"/>
              </a:spcBef>
              <a:buNone/>
              <a:defRPr lang="en-US" sz="3137" kern="1200" spc="0" baseline="0" dirty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1436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dirty="0"/>
              <a:t>Speaker name</a:t>
            </a:r>
          </a:p>
        </p:txBody>
      </p:sp>
      <p:pic>
        <p:nvPicPr>
          <p:cNvPr id="90" name="MS logo gray - EM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black">
          <a:xfrm>
            <a:off x="454013" y="470067"/>
            <a:ext cx="1423303" cy="304828"/>
          </a:xfrm>
          <a:prstGeom prst="rect">
            <a:avLst/>
          </a:prstGeom>
        </p:spPr>
      </p:pic>
      <p:grpSp>
        <p:nvGrpSpPr>
          <p:cNvPr id="229" name="Group 228"/>
          <p:cNvGrpSpPr/>
          <p:nvPr userDrawn="1"/>
        </p:nvGrpSpPr>
        <p:grpSpPr bwMode="gray">
          <a:xfrm>
            <a:off x="7440701" y="2676791"/>
            <a:ext cx="4751298" cy="4181209"/>
            <a:chOff x="7670801" y="3252788"/>
            <a:chExt cx="4017963" cy="3535362"/>
          </a:xfrm>
        </p:grpSpPr>
        <p:sp>
          <p:nvSpPr>
            <p:cNvPr id="230" name="Freeform 7"/>
            <p:cNvSpPr>
              <a:spLocks/>
            </p:cNvSpPr>
            <p:nvPr userDrawn="1"/>
          </p:nvSpPr>
          <p:spPr bwMode="gray">
            <a:xfrm>
              <a:off x="8091488" y="5829300"/>
              <a:ext cx="295275" cy="823913"/>
            </a:xfrm>
            <a:custGeom>
              <a:avLst/>
              <a:gdLst>
                <a:gd name="T0" fmla="*/ 164 w 164"/>
                <a:gd name="T1" fmla="*/ 453 h 459"/>
                <a:gd name="T2" fmla="*/ 34 w 164"/>
                <a:gd name="T3" fmla="*/ 30 h 459"/>
                <a:gd name="T4" fmla="*/ 34 w 164"/>
                <a:gd name="T5" fmla="*/ 30 h 459"/>
                <a:gd name="T6" fmla="*/ 33 w 164"/>
                <a:gd name="T7" fmla="*/ 29 h 459"/>
                <a:gd name="T8" fmla="*/ 43 w 164"/>
                <a:gd name="T9" fmla="*/ 1 h 459"/>
                <a:gd name="T10" fmla="*/ 32 w 164"/>
                <a:gd name="T11" fmla="*/ 1 h 459"/>
                <a:gd name="T12" fmla="*/ 3 w 164"/>
                <a:gd name="T13" fmla="*/ 39 h 459"/>
                <a:gd name="T14" fmla="*/ 3 w 164"/>
                <a:gd name="T15" fmla="*/ 40 h 459"/>
                <a:gd name="T16" fmla="*/ 3 w 164"/>
                <a:gd name="T17" fmla="*/ 40 h 459"/>
                <a:gd name="T18" fmla="*/ 46 w 164"/>
                <a:gd name="T19" fmla="*/ 275 h 459"/>
                <a:gd name="T20" fmla="*/ 97 w 164"/>
                <a:gd name="T21" fmla="*/ 459 h 459"/>
                <a:gd name="T22" fmla="*/ 164 w 164"/>
                <a:gd name="T23" fmla="*/ 453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4" h="459">
                  <a:moveTo>
                    <a:pt x="164" y="453"/>
                  </a:moveTo>
                  <a:cubicBezTo>
                    <a:pt x="34" y="30"/>
                    <a:pt x="34" y="30"/>
                    <a:pt x="34" y="30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4" y="30"/>
                    <a:pt x="34" y="30"/>
                    <a:pt x="33" y="29"/>
                  </a:cubicBezTo>
                  <a:cubicBezTo>
                    <a:pt x="32" y="18"/>
                    <a:pt x="36" y="8"/>
                    <a:pt x="43" y="1"/>
                  </a:cubicBezTo>
                  <a:cubicBezTo>
                    <a:pt x="39" y="0"/>
                    <a:pt x="35" y="0"/>
                    <a:pt x="32" y="1"/>
                  </a:cubicBezTo>
                  <a:cubicBezTo>
                    <a:pt x="13" y="3"/>
                    <a:pt x="0" y="20"/>
                    <a:pt x="3" y="39"/>
                  </a:cubicBezTo>
                  <a:cubicBezTo>
                    <a:pt x="3" y="39"/>
                    <a:pt x="3" y="40"/>
                    <a:pt x="3" y="40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46" y="275"/>
                    <a:pt x="46" y="275"/>
                    <a:pt x="46" y="275"/>
                  </a:cubicBezTo>
                  <a:cubicBezTo>
                    <a:pt x="49" y="279"/>
                    <a:pt x="97" y="459"/>
                    <a:pt x="97" y="459"/>
                  </a:cubicBezTo>
                  <a:cubicBezTo>
                    <a:pt x="164" y="453"/>
                    <a:pt x="164" y="453"/>
                    <a:pt x="164" y="453"/>
                  </a:cubicBezTo>
                </a:path>
              </a:pathLst>
            </a:custGeom>
            <a:solidFill>
              <a:srgbClr val="BA8C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31" name="Freeform 8"/>
            <p:cNvSpPr>
              <a:spLocks/>
            </p:cNvSpPr>
            <p:nvPr userDrawn="1"/>
          </p:nvSpPr>
          <p:spPr bwMode="gray">
            <a:xfrm>
              <a:off x="10744201" y="6092825"/>
              <a:ext cx="139700" cy="214313"/>
            </a:xfrm>
            <a:custGeom>
              <a:avLst/>
              <a:gdLst>
                <a:gd name="T0" fmla="*/ 0 w 88"/>
                <a:gd name="T1" fmla="*/ 0 h 135"/>
                <a:gd name="T2" fmla="*/ 0 w 88"/>
                <a:gd name="T3" fmla="*/ 0 h 135"/>
                <a:gd name="T4" fmla="*/ 88 w 88"/>
                <a:gd name="T5" fmla="*/ 135 h 135"/>
                <a:gd name="T6" fmla="*/ 0 w 88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8" h="135">
                  <a:moveTo>
                    <a:pt x="0" y="0"/>
                  </a:moveTo>
                  <a:lnTo>
                    <a:pt x="0" y="0"/>
                  </a:lnTo>
                  <a:lnTo>
                    <a:pt x="88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DB1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32" name="Freeform 9"/>
            <p:cNvSpPr>
              <a:spLocks/>
            </p:cNvSpPr>
            <p:nvPr userDrawn="1"/>
          </p:nvSpPr>
          <p:spPr bwMode="gray">
            <a:xfrm>
              <a:off x="10744201" y="6092825"/>
              <a:ext cx="139700" cy="214313"/>
            </a:xfrm>
            <a:custGeom>
              <a:avLst/>
              <a:gdLst>
                <a:gd name="T0" fmla="*/ 0 w 88"/>
                <a:gd name="T1" fmla="*/ 0 h 135"/>
                <a:gd name="T2" fmla="*/ 0 w 88"/>
                <a:gd name="T3" fmla="*/ 0 h 135"/>
                <a:gd name="T4" fmla="*/ 88 w 88"/>
                <a:gd name="T5" fmla="*/ 135 h 135"/>
                <a:gd name="T6" fmla="*/ 0 w 88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8" h="135">
                  <a:moveTo>
                    <a:pt x="0" y="0"/>
                  </a:moveTo>
                  <a:lnTo>
                    <a:pt x="0" y="0"/>
                  </a:lnTo>
                  <a:lnTo>
                    <a:pt x="88" y="13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33" name="Freeform 10"/>
            <p:cNvSpPr>
              <a:spLocks/>
            </p:cNvSpPr>
            <p:nvPr userDrawn="1"/>
          </p:nvSpPr>
          <p:spPr bwMode="gray">
            <a:xfrm>
              <a:off x="8637588" y="5445125"/>
              <a:ext cx="465138" cy="623888"/>
            </a:xfrm>
            <a:custGeom>
              <a:avLst/>
              <a:gdLst>
                <a:gd name="T0" fmla="*/ 202 w 257"/>
                <a:gd name="T1" fmla="*/ 3 h 348"/>
                <a:gd name="T2" fmla="*/ 171 w 257"/>
                <a:gd name="T3" fmla="*/ 43 h 348"/>
                <a:gd name="T4" fmla="*/ 245 w 257"/>
                <a:gd name="T5" fmla="*/ 323 h 348"/>
                <a:gd name="T6" fmla="*/ 257 w 257"/>
                <a:gd name="T7" fmla="*/ 329 h 348"/>
                <a:gd name="T8" fmla="*/ 109 w 257"/>
                <a:gd name="T9" fmla="*/ 319 h 348"/>
                <a:gd name="T10" fmla="*/ 47 w 257"/>
                <a:gd name="T11" fmla="*/ 87 h 348"/>
                <a:gd name="T12" fmla="*/ 202 w 257"/>
                <a:gd name="T13" fmla="*/ 3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7" h="348">
                  <a:moveTo>
                    <a:pt x="202" y="3"/>
                  </a:moveTo>
                  <a:cubicBezTo>
                    <a:pt x="190" y="15"/>
                    <a:pt x="180" y="28"/>
                    <a:pt x="171" y="43"/>
                  </a:cubicBezTo>
                  <a:cubicBezTo>
                    <a:pt x="114" y="141"/>
                    <a:pt x="148" y="266"/>
                    <a:pt x="245" y="323"/>
                  </a:cubicBezTo>
                  <a:cubicBezTo>
                    <a:pt x="249" y="325"/>
                    <a:pt x="253" y="327"/>
                    <a:pt x="257" y="329"/>
                  </a:cubicBezTo>
                  <a:cubicBezTo>
                    <a:pt x="210" y="348"/>
                    <a:pt x="156" y="346"/>
                    <a:pt x="109" y="319"/>
                  </a:cubicBezTo>
                  <a:cubicBezTo>
                    <a:pt x="28" y="272"/>
                    <a:pt x="0" y="168"/>
                    <a:pt x="47" y="87"/>
                  </a:cubicBezTo>
                  <a:cubicBezTo>
                    <a:pt x="80" y="31"/>
                    <a:pt x="140" y="0"/>
                    <a:pt x="202" y="3"/>
                  </a:cubicBezTo>
                </a:path>
              </a:pathLst>
            </a:custGeom>
            <a:solidFill>
              <a:srgbClr val="0075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34" name="Freeform 11"/>
            <p:cNvSpPr>
              <a:spLocks/>
            </p:cNvSpPr>
            <p:nvPr userDrawn="1"/>
          </p:nvSpPr>
          <p:spPr bwMode="gray">
            <a:xfrm>
              <a:off x="7670801" y="3711575"/>
              <a:ext cx="3227388" cy="2381250"/>
            </a:xfrm>
            <a:custGeom>
              <a:avLst/>
              <a:gdLst>
                <a:gd name="T0" fmla="*/ 0 w 1788"/>
                <a:gd name="T1" fmla="*/ 0 h 1326"/>
                <a:gd name="T2" fmla="*/ 1788 w 1788"/>
                <a:gd name="T3" fmla="*/ 0 h 1326"/>
                <a:gd name="T4" fmla="*/ 1788 w 1788"/>
                <a:gd name="T5" fmla="*/ 1326 h 1326"/>
                <a:gd name="T6" fmla="*/ 101 w 1788"/>
                <a:gd name="T7" fmla="*/ 1326 h 1326"/>
                <a:gd name="T8" fmla="*/ 0 w 1788"/>
                <a:gd name="T9" fmla="*/ 1225 h 1326"/>
                <a:gd name="T10" fmla="*/ 0 w 1788"/>
                <a:gd name="T11" fmla="*/ 0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88" h="1326">
                  <a:moveTo>
                    <a:pt x="0" y="0"/>
                  </a:moveTo>
                  <a:cubicBezTo>
                    <a:pt x="1788" y="0"/>
                    <a:pt x="1788" y="0"/>
                    <a:pt x="1788" y="0"/>
                  </a:cubicBezTo>
                  <a:cubicBezTo>
                    <a:pt x="1788" y="1326"/>
                    <a:pt x="1788" y="1326"/>
                    <a:pt x="1788" y="1326"/>
                  </a:cubicBezTo>
                  <a:cubicBezTo>
                    <a:pt x="101" y="1326"/>
                    <a:pt x="101" y="1326"/>
                    <a:pt x="101" y="1326"/>
                  </a:cubicBezTo>
                  <a:cubicBezTo>
                    <a:pt x="45" y="1326"/>
                    <a:pt x="0" y="1281"/>
                    <a:pt x="0" y="1225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00BC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 dirty="0"/>
            </a:p>
          </p:txBody>
        </p:sp>
        <p:sp>
          <p:nvSpPr>
            <p:cNvPr id="235" name="Freeform 12"/>
            <p:cNvSpPr>
              <a:spLocks/>
            </p:cNvSpPr>
            <p:nvPr userDrawn="1"/>
          </p:nvSpPr>
          <p:spPr bwMode="gray">
            <a:xfrm>
              <a:off x="7681913" y="3802063"/>
              <a:ext cx="3122613" cy="2201863"/>
            </a:xfrm>
            <a:custGeom>
              <a:avLst/>
              <a:gdLst>
                <a:gd name="T0" fmla="*/ 1730 w 1730"/>
                <a:gd name="T1" fmla="*/ 0 h 1226"/>
                <a:gd name="T2" fmla="*/ 320 w 1730"/>
                <a:gd name="T3" fmla="*/ 0 h 1226"/>
                <a:gd name="T4" fmla="*/ 320 w 1730"/>
                <a:gd name="T5" fmla="*/ 19 h 1226"/>
                <a:gd name="T6" fmla="*/ 1711 w 1730"/>
                <a:gd name="T7" fmla="*/ 19 h 1226"/>
                <a:gd name="T8" fmla="*/ 1711 w 1730"/>
                <a:gd name="T9" fmla="*/ 1207 h 1226"/>
                <a:gd name="T10" fmla="*/ 0 w 1730"/>
                <a:gd name="T11" fmla="*/ 1207 h 1226"/>
                <a:gd name="T12" fmla="*/ 8 w 1730"/>
                <a:gd name="T13" fmla="*/ 1226 h 1226"/>
                <a:gd name="T14" fmla="*/ 1730 w 1730"/>
                <a:gd name="T15" fmla="*/ 1226 h 1226"/>
                <a:gd name="T16" fmla="*/ 1730 w 1730"/>
                <a:gd name="T17" fmla="*/ 0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30" h="1226">
                  <a:moveTo>
                    <a:pt x="1730" y="0"/>
                  </a:moveTo>
                  <a:cubicBezTo>
                    <a:pt x="320" y="0"/>
                    <a:pt x="320" y="0"/>
                    <a:pt x="320" y="0"/>
                  </a:cubicBezTo>
                  <a:cubicBezTo>
                    <a:pt x="320" y="19"/>
                    <a:pt x="320" y="19"/>
                    <a:pt x="320" y="19"/>
                  </a:cubicBezTo>
                  <a:cubicBezTo>
                    <a:pt x="1711" y="19"/>
                    <a:pt x="1711" y="19"/>
                    <a:pt x="1711" y="19"/>
                  </a:cubicBezTo>
                  <a:cubicBezTo>
                    <a:pt x="1711" y="1207"/>
                    <a:pt x="1711" y="1207"/>
                    <a:pt x="1711" y="1207"/>
                  </a:cubicBezTo>
                  <a:cubicBezTo>
                    <a:pt x="0" y="1207"/>
                    <a:pt x="0" y="1207"/>
                    <a:pt x="0" y="1207"/>
                  </a:cubicBezTo>
                  <a:cubicBezTo>
                    <a:pt x="2" y="1214"/>
                    <a:pt x="5" y="1220"/>
                    <a:pt x="8" y="1226"/>
                  </a:cubicBezTo>
                  <a:cubicBezTo>
                    <a:pt x="1730" y="1226"/>
                    <a:pt x="1730" y="1226"/>
                    <a:pt x="1730" y="1226"/>
                  </a:cubicBezTo>
                  <a:cubicBezTo>
                    <a:pt x="1730" y="0"/>
                    <a:pt x="1730" y="0"/>
                    <a:pt x="1730" y="0"/>
                  </a:cubicBezTo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36" name="Freeform 13"/>
            <p:cNvSpPr>
              <a:spLocks/>
            </p:cNvSpPr>
            <p:nvPr userDrawn="1"/>
          </p:nvSpPr>
          <p:spPr bwMode="gray">
            <a:xfrm>
              <a:off x="7670801" y="3711575"/>
              <a:ext cx="585788" cy="2347913"/>
            </a:xfrm>
            <a:custGeom>
              <a:avLst/>
              <a:gdLst>
                <a:gd name="T0" fmla="*/ 325 w 325"/>
                <a:gd name="T1" fmla="*/ 0 h 1307"/>
                <a:gd name="T2" fmla="*/ 325 w 325"/>
                <a:gd name="T3" fmla="*/ 1202 h 1307"/>
                <a:gd name="T4" fmla="*/ 155 w 325"/>
                <a:gd name="T5" fmla="*/ 1202 h 1307"/>
                <a:gd name="T6" fmla="*/ 43 w 325"/>
                <a:gd name="T7" fmla="*/ 1307 h 1307"/>
                <a:gd name="T8" fmla="*/ 1 w 325"/>
                <a:gd name="T9" fmla="*/ 1235 h 1307"/>
                <a:gd name="T10" fmla="*/ 0 w 325"/>
                <a:gd name="T11" fmla="*/ 0 h 1307"/>
                <a:gd name="T12" fmla="*/ 325 w 325"/>
                <a:gd name="T13" fmla="*/ 0 h 1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5" h="1307">
                  <a:moveTo>
                    <a:pt x="325" y="0"/>
                  </a:moveTo>
                  <a:cubicBezTo>
                    <a:pt x="325" y="1202"/>
                    <a:pt x="325" y="1202"/>
                    <a:pt x="325" y="1202"/>
                  </a:cubicBezTo>
                  <a:cubicBezTo>
                    <a:pt x="155" y="1202"/>
                    <a:pt x="155" y="1202"/>
                    <a:pt x="155" y="1202"/>
                  </a:cubicBezTo>
                  <a:cubicBezTo>
                    <a:pt x="93" y="1202"/>
                    <a:pt x="43" y="1245"/>
                    <a:pt x="43" y="1307"/>
                  </a:cubicBezTo>
                  <a:cubicBezTo>
                    <a:pt x="43" y="1307"/>
                    <a:pt x="1" y="1281"/>
                    <a:pt x="1" y="1235"/>
                  </a:cubicBezTo>
                  <a:cubicBezTo>
                    <a:pt x="1" y="1103"/>
                    <a:pt x="0" y="0"/>
                    <a:pt x="0" y="0"/>
                  </a:cubicBezTo>
                  <a:lnTo>
                    <a:pt x="325" y="0"/>
                  </a:lnTo>
                  <a:close/>
                </a:path>
              </a:pathLst>
            </a:custGeom>
            <a:solidFill>
              <a:srgbClr val="15A2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 dirty="0"/>
            </a:p>
          </p:txBody>
        </p:sp>
        <p:sp>
          <p:nvSpPr>
            <p:cNvPr id="237" name="Freeform 14"/>
            <p:cNvSpPr>
              <a:spLocks/>
            </p:cNvSpPr>
            <p:nvPr userDrawn="1"/>
          </p:nvSpPr>
          <p:spPr bwMode="gray">
            <a:xfrm>
              <a:off x="7670801" y="3490913"/>
              <a:ext cx="420688" cy="2432050"/>
            </a:xfrm>
            <a:custGeom>
              <a:avLst/>
              <a:gdLst>
                <a:gd name="T0" fmla="*/ 112 w 233"/>
                <a:gd name="T1" fmla="*/ 0 h 1354"/>
                <a:gd name="T2" fmla="*/ 0 w 233"/>
                <a:gd name="T3" fmla="*/ 112 h 1354"/>
                <a:gd name="T4" fmla="*/ 0 w 233"/>
                <a:gd name="T5" fmla="*/ 1354 h 1354"/>
                <a:gd name="T6" fmla="*/ 1 w 233"/>
                <a:gd name="T7" fmla="*/ 1354 h 1354"/>
                <a:gd name="T8" fmla="*/ 112 w 233"/>
                <a:gd name="T9" fmla="*/ 1251 h 1354"/>
                <a:gd name="T10" fmla="*/ 233 w 233"/>
                <a:gd name="T11" fmla="*/ 1251 h 1354"/>
                <a:gd name="T12" fmla="*/ 233 w 233"/>
                <a:gd name="T13" fmla="*/ 0 h 1354"/>
                <a:gd name="T14" fmla="*/ 112 w 233"/>
                <a:gd name="T15" fmla="*/ 0 h 1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3" h="1354">
                  <a:moveTo>
                    <a:pt x="112" y="0"/>
                  </a:moveTo>
                  <a:cubicBezTo>
                    <a:pt x="50" y="0"/>
                    <a:pt x="0" y="50"/>
                    <a:pt x="0" y="112"/>
                  </a:cubicBezTo>
                  <a:cubicBezTo>
                    <a:pt x="0" y="1354"/>
                    <a:pt x="0" y="1354"/>
                    <a:pt x="0" y="1354"/>
                  </a:cubicBezTo>
                  <a:cubicBezTo>
                    <a:pt x="1" y="1354"/>
                    <a:pt x="1" y="1354"/>
                    <a:pt x="1" y="1354"/>
                  </a:cubicBezTo>
                  <a:cubicBezTo>
                    <a:pt x="5" y="1296"/>
                    <a:pt x="53" y="1251"/>
                    <a:pt x="112" y="1251"/>
                  </a:cubicBezTo>
                  <a:cubicBezTo>
                    <a:pt x="233" y="1251"/>
                    <a:pt x="233" y="1251"/>
                    <a:pt x="233" y="1251"/>
                  </a:cubicBezTo>
                  <a:cubicBezTo>
                    <a:pt x="233" y="0"/>
                    <a:pt x="233" y="0"/>
                    <a:pt x="233" y="0"/>
                  </a:cubicBezTo>
                  <a:lnTo>
                    <a:pt x="112" y="0"/>
                  </a:lnTo>
                  <a:close/>
                </a:path>
              </a:pathLst>
            </a:cu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38" name="Freeform 15"/>
            <p:cNvSpPr>
              <a:spLocks noEditPoints="1"/>
            </p:cNvSpPr>
            <p:nvPr userDrawn="1"/>
          </p:nvSpPr>
          <p:spPr bwMode="gray">
            <a:xfrm>
              <a:off x="8848726" y="3952875"/>
              <a:ext cx="1244600" cy="1892300"/>
            </a:xfrm>
            <a:custGeom>
              <a:avLst/>
              <a:gdLst>
                <a:gd name="T0" fmla="*/ 597 w 689"/>
                <a:gd name="T1" fmla="*/ 579 h 1054"/>
                <a:gd name="T2" fmla="*/ 624 w 689"/>
                <a:gd name="T3" fmla="*/ 548 h 1054"/>
                <a:gd name="T4" fmla="*/ 689 w 689"/>
                <a:gd name="T5" fmla="*/ 345 h 1054"/>
                <a:gd name="T6" fmla="*/ 0 w 689"/>
                <a:gd name="T7" fmla="*/ 345 h 1054"/>
                <a:gd name="T8" fmla="*/ 66 w 689"/>
                <a:gd name="T9" fmla="*/ 548 h 1054"/>
                <a:gd name="T10" fmla="*/ 93 w 689"/>
                <a:gd name="T11" fmla="*/ 579 h 1054"/>
                <a:gd name="T12" fmla="*/ 159 w 689"/>
                <a:gd name="T13" fmla="*/ 791 h 1054"/>
                <a:gd name="T14" fmla="*/ 171 w 689"/>
                <a:gd name="T15" fmla="*/ 834 h 1054"/>
                <a:gd name="T16" fmla="*/ 159 w 689"/>
                <a:gd name="T17" fmla="*/ 877 h 1054"/>
                <a:gd name="T18" fmla="*/ 159 w 689"/>
                <a:gd name="T19" fmla="*/ 918 h 1054"/>
                <a:gd name="T20" fmla="*/ 184 w 689"/>
                <a:gd name="T21" fmla="*/ 965 h 1054"/>
                <a:gd name="T22" fmla="*/ 345 w 689"/>
                <a:gd name="T23" fmla="*/ 1054 h 1054"/>
                <a:gd name="T24" fmla="*/ 506 w 689"/>
                <a:gd name="T25" fmla="*/ 965 h 1054"/>
                <a:gd name="T26" fmla="*/ 530 w 689"/>
                <a:gd name="T27" fmla="*/ 918 h 1054"/>
                <a:gd name="T28" fmla="*/ 530 w 689"/>
                <a:gd name="T29" fmla="*/ 877 h 1054"/>
                <a:gd name="T30" fmla="*/ 519 w 689"/>
                <a:gd name="T31" fmla="*/ 834 h 1054"/>
                <a:gd name="T32" fmla="*/ 530 w 689"/>
                <a:gd name="T33" fmla="*/ 791 h 1054"/>
                <a:gd name="T34" fmla="*/ 675 w 689"/>
                <a:gd name="T35" fmla="*/ 345 h 1054"/>
                <a:gd name="T36" fmla="*/ 606 w 689"/>
                <a:gd name="T37" fmla="*/ 546 h 1054"/>
                <a:gd name="T38" fmla="*/ 586 w 689"/>
                <a:gd name="T39" fmla="*/ 570 h 1054"/>
                <a:gd name="T40" fmla="*/ 442 w 689"/>
                <a:gd name="T41" fmla="*/ 767 h 1054"/>
                <a:gd name="T42" fmla="*/ 551 w 689"/>
                <a:gd name="T43" fmla="*/ 555 h 1054"/>
                <a:gd name="T44" fmla="*/ 556 w 689"/>
                <a:gd name="T45" fmla="*/ 549 h 1054"/>
                <a:gd name="T46" fmla="*/ 616 w 689"/>
                <a:gd name="T47" fmla="*/ 412 h 1054"/>
                <a:gd name="T48" fmla="*/ 630 w 689"/>
                <a:gd name="T49" fmla="*/ 398 h 1054"/>
                <a:gd name="T50" fmla="*/ 623 w 689"/>
                <a:gd name="T51" fmla="*/ 345 h 1054"/>
                <a:gd name="T52" fmla="*/ 382 w 689"/>
                <a:gd name="T53" fmla="*/ 16 h 1054"/>
                <a:gd name="T54" fmla="*/ 103 w 689"/>
                <a:gd name="T55" fmla="*/ 570 h 1054"/>
                <a:gd name="T56" fmla="*/ 83 w 689"/>
                <a:gd name="T57" fmla="*/ 546 h 1054"/>
                <a:gd name="T58" fmla="*/ 312 w 689"/>
                <a:gd name="T59" fmla="*/ 16 h 1054"/>
                <a:gd name="T60" fmla="*/ 609 w 689"/>
                <a:gd name="T61" fmla="*/ 345 h 1054"/>
                <a:gd name="T62" fmla="*/ 540 w 689"/>
                <a:gd name="T63" fmla="*/ 546 h 1054"/>
                <a:gd name="T64" fmla="*/ 520 w 689"/>
                <a:gd name="T65" fmla="*/ 570 h 1054"/>
                <a:gd name="T66" fmla="*/ 195 w 689"/>
                <a:gd name="T67" fmla="*/ 767 h 1054"/>
                <a:gd name="T68" fmla="*/ 173 w 689"/>
                <a:gd name="T69" fmla="*/ 791 h 1054"/>
                <a:gd name="T70" fmla="*/ 506 w 689"/>
                <a:gd name="T71" fmla="*/ 781 h 1054"/>
                <a:gd name="T72" fmla="*/ 516 w 689"/>
                <a:gd name="T73" fmla="*/ 813 h 1054"/>
                <a:gd name="T74" fmla="*/ 184 w 689"/>
                <a:gd name="T75" fmla="*/ 823 h 1054"/>
                <a:gd name="T76" fmla="*/ 173 w 689"/>
                <a:gd name="T77" fmla="*/ 791 h 1054"/>
                <a:gd name="T78" fmla="*/ 516 w 689"/>
                <a:gd name="T79" fmla="*/ 855 h 1054"/>
                <a:gd name="T80" fmla="*/ 506 w 689"/>
                <a:gd name="T81" fmla="*/ 887 h 1054"/>
                <a:gd name="T82" fmla="*/ 173 w 689"/>
                <a:gd name="T83" fmla="*/ 877 h 1054"/>
                <a:gd name="T84" fmla="*/ 184 w 689"/>
                <a:gd name="T85" fmla="*/ 844 h 1054"/>
                <a:gd name="T86" fmla="*/ 345 w 689"/>
                <a:gd name="T87" fmla="*/ 1040 h 1054"/>
                <a:gd name="T88" fmla="*/ 463 w 689"/>
                <a:gd name="T89" fmla="*/ 965 h 1054"/>
                <a:gd name="T90" fmla="*/ 516 w 689"/>
                <a:gd name="T91" fmla="*/ 940 h 1054"/>
                <a:gd name="T92" fmla="*/ 184 w 689"/>
                <a:gd name="T93" fmla="*/ 951 h 1054"/>
                <a:gd name="T94" fmla="*/ 173 w 689"/>
                <a:gd name="T95" fmla="*/ 918 h 1054"/>
                <a:gd name="T96" fmla="*/ 506 w 689"/>
                <a:gd name="T97" fmla="*/ 908 h 1054"/>
                <a:gd name="T98" fmla="*/ 516 w 689"/>
                <a:gd name="T99" fmla="*/ 940 h 10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89" h="1054">
                  <a:moveTo>
                    <a:pt x="509" y="767"/>
                  </a:moveTo>
                  <a:cubicBezTo>
                    <a:pt x="514" y="693"/>
                    <a:pt x="566" y="618"/>
                    <a:pt x="597" y="579"/>
                  </a:cubicBezTo>
                  <a:cubicBezTo>
                    <a:pt x="604" y="571"/>
                    <a:pt x="611" y="563"/>
                    <a:pt x="617" y="555"/>
                  </a:cubicBezTo>
                  <a:cubicBezTo>
                    <a:pt x="624" y="548"/>
                    <a:pt x="624" y="548"/>
                    <a:pt x="624" y="548"/>
                  </a:cubicBezTo>
                  <a:cubicBezTo>
                    <a:pt x="623" y="548"/>
                    <a:pt x="623" y="548"/>
                    <a:pt x="623" y="548"/>
                  </a:cubicBezTo>
                  <a:cubicBezTo>
                    <a:pt x="666" y="488"/>
                    <a:pt x="689" y="418"/>
                    <a:pt x="689" y="345"/>
                  </a:cubicBezTo>
                  <a:cubicBezTo>
                    <a:pt x="689" y="155"/>
                    <a:pt x="535" y="0"/>
                    <a:pt x="345" y="0"/>
                  </a:cubicBezTo>
                  <a:cubicBezTo>
                    <a:pt x="155" y="0"/>
                    <a:pt x="0" y="155"/>
                    <a:pt x="0" y="345"/>
                  </a:cubicBezTo>
                  <a:cubicBezTo>
                    <a:pt x="0" y="418"/>
                    <a:pt x="23" y="488"/>
                    <a:pt x="67" y="547"/>
                  </a:cubicBezTo>
                  <a:cubicBezTo>
                    <a:pt x="66" y="548"/>
                    <a:pt x="66" y="548"/>
                    <a:pt x="66" y="548"/>
                  </a:cubicBezTo>
                  <a:cubicBezTo>
                    <a:pt x="72" y="555"/>
                    <a:pt x="72" y="555"/>
                    <a:pt x="72" y="555"/>
                  </a:cubicBezTo>
                  <a:cubicBezTo>
                    <a:pt x="79" y="563"/>
                    <a:pt x="85" y="571"/>
                    <a:pt x="93" y="579"/>
                  </a:cubicBezTo>
                  <a:cubicBezTo>
                    <a:pt x="123" y="618"/>
                    <a:pt x="175" y="693"/>
                    <a:pt x="181" y="767"/>
                  </a:cubicBezTo>
                  <a:cubicBezTo>
                    <a:pt x="165" y="768"/>
                    <a:pt x="159" y="782"/>
                    <a:pt x="159" y="791"/>
                  </a:cubicBezTo>
                  <a:cubicBezTo>
                    <a:pt x="159" y="813"/>
                    <a:pt x="159" y="813"/>
                    <a:pt x="159" y="813"/>
                  </a:cubicBezTo>
                  <a:cubicBezTo>
                    <a:pt x="159" y="824"/>
                    <a:pt x="164" y="830"/>
                    <a:pt x="171" y="834"/>
                  </a:cubicBezTo>
                  <a:cubicBezTo>
                    <a:pt x="163" y="839"/>
                    <a:pt x="159" y="848"/>
                    <a:pt x="159" y="855"/>
                  </a:cubicBezTo>
                  <a:cubicBezTo>
                    <a:pt x="159" y="877"/>
                    <a:pt x="159" y="877"/>
                    <a:pt x="159" y="877"/>
                  </a:cubicBezTo>
                  <a:cubicBezTo>
                    <a:pt x="159" y="887"/>
                    <a:pt x="164" y="894"/>
                    <a:pt x="171" y="897"/>
                  </a:cubicBezTo>
                  <a:cubicBezTo>
                    <a:pt x="163" y="902"/>
                    <a:pt x="159" y="911"/>
                    <a:pt x="159" y="918"/>
                  </a:cubicBezTo>
                  <a:cubicBezTo>
                    <a:pt x="159" y="940"/>
                    <a:pt x="159" y="940"/>
                    <a:pt x="159" y="940"/>
                  </a:cubicBezTo>
                  <a:cubicBezTo>
                    <a:pt x="159" y="958"/>
                    <a:pt x="174" y="965"/>
                    <a:pt x="184" y="965"/>
                  </a:cubicBezTo>
                  <a:cubicBezTo>
                    <a:pt x="212" y="965"/>
                    <a:pt x="212" y="965"/>
                    <a:pt x="212" y="965"/>
                  </a:cubicBezTo>
                  <a:cubicBezTo>
                    <a:pt x="226" y="1022"/>
                    <a:pt x="273" y="1054"/>
                    <a:pt x="345" y="1054"/>
                  </a:cubicBezTo>
                  <a:cubicBezTo>
                    <a:pt x="417" y="1054"/>
                    <a:pt x="464" y="1022"/>
                    <a:pt x="478" y="965"/>
                  </a:cubicBezTo>
                  <a:cubicBezTo>
                    <a:pt x="506" y="965"/>
                    <a:pt x="506" y="965"/>
                    <a:pt x="506" y="965"/>
                  </a:cubicBezTo>
                  <a:cubicBezTo>
                    <a:pt x="524" y="965"/>
                    <a:pt x="530" y="950"/>
                    <a:pt x="530" y="940"/>
                  </a:cubicBezTo>
                  <a:cubicBezTo>
                    <a:pt x="530" y="918"/>
                    <a:pt x="530" y="918"/>
                    <a:pt x="530" y="918"/>
                  </a:cubicBezTo>
                  <a:cubicBezTo>
                    <a:pt x="530" y="908"/>
                    <a:pt x="525" y="901"/>
                    <a:pt x="519" y="898"/>
                  </a:cubicBezTo>
                  <a:cubicBezTo>
                    <a:pt x="527" y="893"/>
                    <a:pt x="530" y="883"/>
                    <a:pt x="530" y="877"/>
                  </a:cubicBezTo>
                  <a:cubicBezTo>
                    <a:pt x="530" y="855"/>
                    <a:pt x="530" y="855"/>
                    <a:pt x="530" y="855"/>
                  </a:cubicBezTo>
                  <a:cubicBezTo>
                    <a:pt x="530" y="844"/>
                    <a:pt x="525" y="838"/>
                    <a:pt x="519" y="834"/>
                  </a:cubicBezTo>
                  <a:cubicBezTo>
                    <a:pt x="527" y="829"/>
                    <a:pt x="530" y="820"/>
                    <a:pt x="530" y="813"/>
                  </a:cubicBezTo>
                  <a:cubicBezTo>
                    <a:pt x="530" y="791"/>
                    <a:pt x="530" y="791"/>
                    <a:pt x="530" y="791"/>
                  </a:cubicBezTo>
                  <a:cubicBezTo>
                    <a:pt x="530" y="775"/>
                    <a:pt x="518" y="768"/>
                    <a:pt x="509" y="767"/>
                  </a:cubicBezTo>
                  <a:close/>
                  <a:moveTo>
                    <a:pt x="675" y="345"/>
                  </a:moveTo>
                  <a:cubicBezTo>
                    <a:pt x="675" y="418"/>
                    <a:pt x="652" y="487"/>
                    <a:pt x="607" y="546"/>
                  </a:cubicBezTo>
                  <a:cubicBezTo>
                    <a:pt x="606" y="546"/>
                    <a:pt x="606" y="546"/>
                    <a:pt x="606" y="546"/>
                  </a:cubicBezTo>
                  <a:cubicBezTo>
                    <a:pt x="600" y="554"/>
                    <a:pt x="594" y="562"/>
                    <a:pt x="587" y="570"/>
                  </a:cubicBezTo>
                  <a:cubicBezTo>
                    <a:pt x="586" y="570"/>
                    <a:pt x="586" y="570"/>
                    <a:pt x="586" y="570"/>
                  </a:cubicBezTo>
                  <a:cubicBezTo>
                    <a:pt x="554" y="610"/>
                    <a:pt x="500" y="689"/>
                    <a:pt x="495" y="767"/>
                  </a:cubicBezTo>
                  <a:cubicBezTo>
                    <a:pt x="442" y="767"/>
                    <a:pt x="442" y="767"/>
                    <a:pt x="442" y="767"/>
                  </a:cubicBezTo>
                  <a:cubicBezTo>
                    <a:pt x="448" y="693"/>
                    <a:pt x="499" y="618"/>
                    <a:pt x="530" y="579"/>
                  </a:cubicBezTo>
                  <a:cubicBezTo>
                    <a:pt x="537" y="571"/>
                    <a:pt x="544" y="563"/>
                    <a:pt x="551" y="555"/>
                  </a:cubicBezTo>
                  <a:cubicBezTo>
                    <a:pt x="551" y="555"/>
                    <a:pt x="551" y="554"/>
                    <a:pt x="551" y="554"/>
                  </a:cubicBezTo>
                  <a:cubicBezTo>
                    <a:pt x="556" y="549"/>
                    <a:pt x="556" y="549"/>
                    <a:pt x="556" y="549"/>
                  </a:cubicBezTo>
                  <a:cubicBezTo>
                    <a:pt x="555" y="549"/>
                    <a:pt x="555" y="549"/>
                    <a:pt x="555" y="549"/>
                  </a:cubicBezTo>
                  <a:cubicBezTo>
                    <a:pt x="586" y="508"/>
                    <a:pt x="606" y="461"/>
                    <a:pt x="616" y="412"/>
                  </a:cubicBezTo>
                  <a:cubicBezTo>
                    <a:pt x="630" y="412"/>
                    <a:pt x="630" y="412"/>
                    <a:pt x="630" y="412"/>
                  </a:cubicBezTo>
                  <a:cubicBezTo>
                    <a:pt x="630" y="398"/>
                    <a:pt x="630" y="398"/>
                    <a:pt x="630" y="398"/>
                  </a:cubicBezTo>
                  <a:cubicBezTo>
                    <a:pt x="619" y="398"/>
                    <a:pt x="619" y="398"/>
                    <a:pt x="619" y="398"/>
                  </a:cubicBezTo>
                  <a:cubicBezTo>
                    <a:pt x="621" y="380"/>
                    <a:pt x="623" y="363"/>
                    <a:pt x="623" y="345"/>
                  </a:cubicBezTo>
                  <a:cubicBezTo>
                    <a:pt x="623" y="259"/>
                    <a:pt x="591" y="176"/>
                    <a:pt x="533" y="113"/>
                  </a:cubicBezTo>
                  <a:cubicBezTo>
                    <a:pt x="492" y="67"/>
                    <a:pt x="440" y="35"/>
                    <a:pt x="382" y="16"/>
                  </a:cubicBezTo>
                  <a:cubicBezTo>
                    <a:pt x="547" y="35"/>
                    <a:pt x="675" y="175"/>
                    <a:pt x="675" y="345"/>
                  </a:cubicBezTo>
                  <a:close/>
                  <a:moveTo>
                    <a:pt x="103" y="570"/>
                  </a:moveTo>
                  <a:cubicBezTo>
                    <a:pt x="96" y="562"/>
                    <a:pt x="89" y="554"/>
                    <a:pt x="83" y="546"/>
                  </a:cubicBezTo>
                  <a:cubicBezTo>
                    <a:pt x="83" y="546"/>
                    <a:pt x="83" y="546"/>
                    <a:pt x="83" y="546"/>
                  </a:cubicBezTo>
                  <a:cubicBezTo>
                    <a:pt x="38" y="487"/>
                    <a:pt x="14" y="418"/>
                    <a:pt x="14" y="345"/>
                  </a:cubicBezTo>
                  <a:cubicBezTo>
                    <a:pt x="14" y="174"/>
                    <a:pt x="145" y="33"/>
                    <a:pt x="312" y="16"/>
                  </a:cubicBezTo>
                  <a:cubicBezTo>
                    <a:pt x="392" y="24"/>
                    <a:pt x="467" y="62"/>
                    <a:pt x="522" y="122"/>
                  </a:cubicBezTo>
                  <a:cubicBezTo>
                    <a:pt x="578" y="183"/>
                    <a:pt x="609" y="262"/>
                    <a:pt x="609" y="345"/>
                  </a:cubicBezTo>
                  <a:cubicBezTo>
                    <a:pt x="609" y="418"/>
                    <a:pt x="585" y="487"/>
                    <a:pt x="541" y="546"/>
                  </a:cubicBezTo>
                  <a:cubicBezTo>
                    <a:pt x="540" y="546"/>
                    <a:pt x="540" y="546"/>
                    <a:pt x="540" y="546"/>
                  </a:cubicBezTo>
                  <a:cubicBezTo>
                    <a:pt x="534" y="554"/>
                    <a:pt x="527" y="562"/>
                    <a:pt x="520" y="570"/>
                  </a:cubicBezTo>
                  <a:cubicBezTo>
                    <a:pt x="520" y="570"/>
                    <a:pt x="520" y="570"/>
                    <a:pt x="520" y="570"/>
                  </a:cubicBezTo>
                  <a:cubicBezTo>
                    <a:pt x="487" y="611"/>
                    <a:pt x="434" y="689"/>
                    <a:pt x="428" y="767"/>
                  </a:cubicBezTo>
                  <a:cubicBezTo>
                    <a:pt x="195" y="767"/>
                    <a:pt x="195" y="767"/>
                    <a:pt x="195" y="767"/>
                  </a:cubicBezTo>
                  <a:cubicBezTo>
                    <a:pt x="189" y="689"/>
                    <a:pt x="135" y="610"/>
                    <a:pt x="103" y="570"/>
                  </a:cubicBezTo>
                  <a:close/>
                  <a:moveTo>
                    <a:pt x="173" y="791"/>
                  </a:moveTo>
                  <a:cubicBezTo>
                    <a:pt x="173" y="789"/>
                    <a:pt x="174" y="781"/>
                    <a:pt x="184" y="781"/>
                  </a:cubicBezTo>
                  <a:cubicBezTo>
                    <a:pt x="506" y="781"/>
                    <a:pt x="506" y="781"/>
                    <a:pt x="506" y="781"/>
                  </a:cubicBezTo>
                  <a:cubicBezTo>
                    <a:pt x="508" y="781"/>
                    <a:pt x="516" y="781"/>
                    <a:pt x="516" y="791"/>
                  </a:cubicBezTo>
                  <a:cubicBezTo>
                    <a:pt x="516" y="813"/>
                    <a:pt x="516" y="813"/>
                    <a:pt x="516" y="813"/>
                  </a:cubicBezTo>
                  <a:cubicBezTo>
                    <a:pt x="516" y="816"/>
                    <a:pt x="515" y="823"/>
                    <a:pt x="506" y="823"/>
                  </a:cubicBezTo>
                  <a:cubicBezTo>
                    <a:pt x="184" y="823"/>
                    <a:pt x="184" y="823"/>
                    <a:pt x="184" y="823"/>
                  </a:cubicBezTo>
                  <a:cubicBezTo>
                    <a:pt x="182" y="823"/>
                    <a:pt x="173" y="823"/>
                    <a:pt x="173" y="813"/>
                  </a:cubicBezTo>
                  <a:lnTo>
                    <a:pt x="173" y="791"/>
                  </a:lnTo>
                  <a:close/>
                  <a:moveTo>
                    <a:pt x="506" y="844"/>
                  </a:moveTo>
                  <a:cubicBezTo>
                    <a:pt x="509" y="844"/>
                    <a:pt x="516" y="845"/>
                    <a:pt x="516" y="855"/>
                  </a:cubicBezTo>
                  <a:cubicBezTo>
                    <a:pt x="516" y="877"/>
                    <a:pt x="516" y="877"/>
                    <a:pt x="516" y="877"/>
                  </a:cubicBezTo>
                  <a:cubicBezTo>
                    <a:pt x="516" y="878"/>
                    <a:pt x="516" y="887"/>
                    <a:pt x="506" y="887"/>
                  </a:cubicBezTo>
                  <a:cubicBezTo>
                    <a:pt x="184" y="887"/>
                    <a:pt x="184" y="887"/>
                    <a:pt x="184" y="887"/>
                  </a:cubicBezTo>
                  <a:cubicBezTo>
                    <a:pt x="182" y="887"/>
                    <a:pt x="173" y="887"/>
                    <a:pt x="173" y="877"/>
                  </a:cubicBezTo>
                  <a:cubicBezTo>
                    <a:pt x="173" y="855"/>
                    <a:pt x="173" y="855"/>
                    <a:pt x="173" y="855"/>
                  </a:cubicBezTo>
                  <a:cubicBezTo>
                    <a:pt x="173" y="852"/>
                    <a:pt x="174" y="844"/>
                    <a:pt x="184" y="844"/>
                  </a:cubicBezTo>
                  <a:lnTo>
                    <a:pt x="506" y="844"/>
                  </a:lnTo>
                  <a:close/>
                  <a:moveTo>
                    <a:pt x="345" y="1040"/>
                  </a:moveTo>
                  <a:cubicBezTo>
                    <a:pt x="280" y="1040"/>
                    <a:pt x="240" y="1014"/>
                    <a:pt x="226" y="965"/>
                  </a:cubicBezTo>
                  <a:cubicBezTo>
                    <a:pt x="463" y="965"/>
                    <a:pt x="463" y="965"/>
                    <a:pt x="463" y="965"/>
                  </a:cubicBezTo>
                  <a:cubicBezTo>
                    <a:pt x="450" y="1014"/>
                    <a:pt x="409" y="1040"/>
                    <a:pt x="345" y="1040"/>
                  </a:cubicBezTo>
                  <a:close/>
                  <a:moveTo>
                    <a:pt x="516" y="940"/>
                  </a:moveTo>
                  <a:cubicBezTo>
                    <a:pt x="516" y="942"/>
                    <a:pt x="516" y="951"/>
                    <a:pt x="506" y="951"/>
                  </a:cubicBezTo>
                  <a:cubicBezTo>
                    <a:pt x="184" y="951"/>
                    <a:pt x="184" y="951"/>
                    <a:pt x="184" y="951"/>
                  </a:cubicBezTo>
                  <a:cubicBezTo>
                    <a:pt x="182" y="951"/>
                    <a:pt x="173" y="950"/>
                    <a:pt x="173" y="940"/>
                  </a:cubicBezTo>
                  <a:cubicBezTo>
                    <a:pt x="173" y="918"/>
                    <a:pt x="173" y="918"/>
                    <a:pt x="173" y="918"/>
                  </a:cubicBezTo>
                  <a:cubicBezTo>
                    <a:pt x="173" y="917"/>
                    <a:pt x="174" y="908"/>
                    <a:pt x="184" y="908"/>
                  </a:cubicBezTo>
                  <a:cubicBezTo>
                    <a:pt x="506" y="908"/>
                    <a:pt x="506" y="908"/>
                    <a:pt x="506" y="908"/>
                  </a:cubicBezTo>
                  <a:cubicBezTo>
                    <a:pt x="508" y="908"/>
                    <a:pt x="516" y="908"/>
                    <a:pt x="516" y="918"/>
                  </a:cubicBezTo>
                  <a:lnTo>
                    <a:pt x="516" y="94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39" name="Rectangle 16"/>
            <p:cNvSpPr>
              <a:spLocks noChangeArrowheads="1"/>
            </p:cNvSpPr>
            <p:nvPr userDrawn="1"/>
          </p:nvSpPr>
          <p:spPr bwMode="gray">
            <a:xfrm>
              <a:off x="9882188" y="5368925"/>
              <a:ext cx="161925" cy="254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40" name="Rectangle 17"/>
            <p:cNvSpPr>
              <a:spLocks noChangeArrowheads="1"/>
            </p:cNvSpPr>
            <p:nvPr userDrawn="1"/>
          </p:nvSpPr>
          <p:spPr bwMode="gray">
            <a:xfrm>
              <a:off x="9950451" y="5494338"/>
              <a:ext cx="25400" cy="33338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41" name="Rectangle 18"/>
            <p:cNvSpPr>
              <a:spLocks noChangeArrowheads="1"/>
            </p:cNvSpPr>
            <p:nvPr userDrawn="1"/>
          </p:nvSpPr>
          <p:spPr bwMode="gray">
            <a:xfrm>
              <a:off x="9950451" y="5561013"/>
              <a:ext cx="25400" cy="33338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42" name="Rectangle 19"/>
            <p:cNvSpPr>
              <a:spLocks noChangeArrowheads="1"/>
            </p:cNvSpPr>
            <p:nvPr userDrawn="1"/>
          </p:nvSpPr>
          <p:spPr bwMode="gray">
            <a:xfrm>
              <a:off x="9950451" y="5426075"/>
              <a:ext cx="25400" cy="34925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43" name="Rectangle 20"/>
            <p:cNvSpPr>
              <a:spLocks noChangeArrowheads="1"/>
            </p:cNvSpPr>
            <p:nvPr userDrawn="1"/>
          </p:nvSpPr>
          <p:spPr bwMode="gray">
            <a:xfrm>
              <a:off x="9950451" y="5627688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44" name="Rectangle 21"/>
            <p:cNvSpPr>
              <a:spLocks noChangeArrowheads="1"/>
            </p:cNvSpPr>
            <p:nvPr userDrawn="1"/>
          </p:nvSpPr>
          <p:spPr bwMode="gray">
            <a:xfrm>
              <a:off x="9950451" y="5761038"/>
              <a:ext cx="25400" cy="33338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45" name="Rectangle 22"/>
            <p:cNvSpPr>
              <a:spLocks noChangeArrowheads="1"/>
            </p:cNvSpPr>
            <p:nvPr userDrawn="1"/>
          </p:nvSpPr>
          <p:spPr bwMode="gray">
            <a:xfrm>
              <a:off x="9950451" y="5694363"/>
              <a:ext cx="25400" cy="33338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46" name="Rectangle 23"/>
            <p:cNvSpPr>
              <a:spLocks noChangeArrowheads="1"/>
            </p:cNvSpPr>
            <p:nvPr userDrawn="1"/>
          </p:nvSpPr>
          <p:spPr bwMode="gray">
            <a:xfrm>
              <a:off x="9882188" y="5827713"/>
              <a:ext cx="161925" cy="23813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47" name="Rectangle 24"/>
            <p:cNvSpPr>
              <a:spLocks noChangeArrowheads="1"/>
            </p:cNvSpPr>
            <p:nvPr userDrawn="1"/>
          </p:nvSpPr>
          <p:spPr bwMode="gray">
            <a:xfrm>
              <a:off x="8451851" y="4108450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48" name="Rectangle 25"/>
            <p:cNvSpPr>
              <a:spLocks noChangeArrowheads="1"/>
            </p:cNvSpPr>
            <p:nvPr userDrawn="1"/>
          </p:nvSpPr>
          <p:spPr bwMode="gray">
            <a:xfrm>
              <a:off x="8451851" y="4818063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49" name="Rectangle 26"/>
            <p:cNvSpPr>
              <a:spLocks noChangeArrowheads="1"/>
            </p:cNvSpPr>
            <p:nvPr userDrawn="1"/>
          </p:nvSpPr>
          <p:spPr bwMode="gray">
            <a:xfrm>
              <a:off x="8451851" y="4624388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50" name="Rectangle 27"/>
            <p:cNvSpPr>
              <a:spLocks noChangeArrowheads="1"/>
            </p:cNvSpPr>
            <p:nvPr userDrawn="1"/>
          </p:nvSpPr>
          <p:spPr bwMode="gray">
            <a:xfrm>
              <a:off x="8451851" y="4752975"/>
              <a:ext cx="25400" cy="33338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51" name="Rectangle 28"/>
            <p:cNvSpPr>
              <a:spLocks noChangeArrowheads="1"/>
            </p:cNvSpPr>
            <p:nvPr userDrawn="1"/>
          </p:nvSpPr>
          <p:spPr bwMode="gray">
            <a:xfrm>
              <a:off x="8451851" y="4687888"/>
              <a:ext cx="25400" cy="33338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52" name="Rectangle 29"/>
            <p:cNvSpPr>
              <a:spLocks noChangeArrowheads="1"/>
            </p:cNvSpPr>
            <p:nvPr userDrawn="1"/>
          </p:nvSpPr>
          <p:spPr bwMode="gray">
            <a:xfrm>
              <a:off x="8451851" y="4560888"/>
              <a:ext cx="25400" cy="30163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53" name="Rectangle 30"/>
            <p:cNvSpPr>
              <a:spLocks noChangeArrowheads="1"/>
            </p:cNvSpPr>
            <p:nvPr userDrawn="1"/>
          </p:nvSpPr>
          <p:spPr bwMode="gray">
            <a:xfrm>
              <a:off x="8451851" y="4302125"/>
              <a:ext cx="25400" cy="33338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54" name="Rectangle 31"/>
            <p:cNvSpPr>
              <a:spLocks noChangeArrowheads="1"/>
            </p:cNvSpPr>
            <p:nvPr userDrawn="1"/>
          </p:nvSpPr>
          <p:spPr bwMode="gray">
            <a:xfrm>
              <a:off x="8451851" y="4173538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55" name="Rectangle 32"/>
            <p:cNvSpPr>
              <a:spLocks noChangeArrowheads="1"/>
            </p:cNvSpPr>
            <p:nvPr userDrawn="1"/>
          </p:nvSpPr>
          <p:spPr bwMode="gray">
            <a:xfrm>
              <a:off x="8451851" y="4495800"/>
              <a:ext cx="25400" cy="33338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56" name="Rectangle 33"/>
            <p:cNvSpPr>
              <a:spLocks noChangeArrowheads="1"/>
            </p:cNvSpPr>
            <p:nvPr userDrawn="1"/>
          </p:nvSpPr>
          <p:spPr bwMode="gray">
            <a:xfrm>
              <a:off x="8451851" y="4238625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57" name="Rectangle 34"/>
            <p:cNvSpPr>
              <a:spLocks noChangeArrowheads="1"/>
            </p:cNvSpPr>
            <p:nvPr userDrawn="1"/>
          </p:nvSpPr>
          <p:spPr bwMode="gray">
            <a:xfrm>
              <a:off x="8451851" y="4367213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97" name="Rectangle 35"/>
            <p:cNvSpPr>
              <a:spLocks noChangeArrowheads="1"/>
            </p:cNvSpPr>
            <p:nvPr userDrawn="1"/>
          </p:nvSpPr>
          <p:spPr bwMode="gray">
            <a:xfrm>
              <a:off x="8451851" y="4883150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98" name="Rectangle 36"/>
            <p:cNvSpPr>
              <a:spLocks noChangeArrowheads="1"/>
            </p:cNvSpPr>
            <p:nvPr userDrawn="1"/>
          </p:nvSpPr>
          <p:spPr bwMode="gray">
            <a:xfrm>
              <a:off x="8451851" y="4432300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99" name="Rectangle 37"/>
            <p:cNvSpPr>
              <a:spLocks noChangeArrowheads="1"/>
            </p:cNvSpPr>
            <p:nvPr userDrawn="1"/>
          </p:nvSpPr>
          <p:spPr bwMode="gray">
            <a:xfrm>
              <a:off x="8451851" y="5464175"/>
              <a:ext cx="25400" cy="33338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00" name="Rectangle 38"/>
            <p:cNvSpPr>
              <a:spLocks noChangeArrowheads="1"/>
            </p:cNvSpPr>
            <p:nvPr userDrawn="1"/>
          </p:nvSpPr>
          <p:spPr bwMode="gray">
            <a:xfrm>
              <a:off x="8451851" y="5399088"/>
              <a:ext cx="25400" cy="33338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01" name="Rectangle 39"/>
            <p:cNvSpPr>
              <a:spLocks noChangeArrowheads="1"/>
            </p:cNvSpPr>
            <p:nvPr userDrawn="1"/>
          </p:nvSpPr>
          <p:spPr bwMode="gray">
            <a:xfrm>
              <a:off x="8451851" y="5529263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02" name="Rectangle 40"/>
            <p:cNvSpPr>
              <a:spLocks noChangeArrowheads="1"/>
            </p:cNvSpPr>
            <p:nvPr userDrawn="1"/>
          </p:nvSpPr>
          <p:spPr bwMode="gray">
            <a:xfrm>
              <a:off x="8451851" y="5594350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03" name="Rectangle 41"/>
            <p:cNvSpPr>
              <a:spLocks noChangeArrowheads="1"/>
            </p:cNvSpPr>
            <p:nvPr userDrawn="1"/>
          </p:nvSpPr>
          <p:spPr bwMode="gray">
            <a:xfrm>
              <a:off x="8451851" y="4946650"/>
              <a:ext cx="25400" cy="33338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04" name="Rectangle 42"/>
            <p:cNvSpPr>
              <a:spLocks noChangeArrowheads="1"/>
            </p:cNvSpPr>
            <p:nvPr userDrawn="1"/>
          </p:nvSpPr>
          <p:spPr bwMode="gray">
            <a:xfrm>
              <a:off x="8451851" y="5335588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05" name="Rectangle 43"/>
            <p:cNvSpPr>
              <a:spLocks noChangeArrowheads="1"/>
            </p:cNvSpPr>
            <p:nvPr userDrawn="1"/>
          </p:nvSpPr>
          <p:spPr bwMode="gray">
            <a:xfrm>
              <a:off x="8451851" y="5657850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06" name="Rectangle 44"/>
            <p:cNvSpPr>
              <a:spLocks noChangeArrowheads="1"/>
            </p:cNvSpPr>
            <p:nvPr userDrawn="1"/>
          </p:nvSpPr>
          <p:spPr bwMode="gray">
            <a:xfrm>
              <a:off x="8451851" y="5270500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07" name="Rectangle 45"/>
            <p:cNvSpPr>
              <a:spLocks noChangeArrowheads="1"/>
            </p:cNvSpPr>
            <p:nvPr userDrawn="1"/>
          </p:nvSpPr>
          <p:spPr bwMode="gray">
            <a:xfrm>
              <a:off x="8451851" y="5076825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08" name="Rectangle 46"/>
            <p:cNvSpPr>
              <a:spLocks noChangeArrowheads="1"/>
            </p:cNvSpPr>
            <p:nvPr userDrawn="1"/>
          </p:nvSpPr>
          <p:spPr bwMode="gray">
            <a:xfrm>
              <a:off x="8451851" y="5011738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09" name="Rectangle 47"/>
            <p:cNvSpPr>
              <a:spLocks noChangeArrowheads="1"/>
            </p:cNvSpPr>
            <p:nvPr userDrawn="1"/>
          </p:nvSpPr>
          <p:spPr bwMode="gray">
            <a:xfrm>
              <a:off x="8451851" y="5141913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10" name="Rectangle 48"/>
            <p:cNvSpPr>
              <a:spLocks noChangeArrowheads="1"/>
            </p:cNvSpPr>
            <p:nvPr userDrawn="1"/>
          </p:nvSpPr>
          <p:spPr bwMode="gray">
            <a:xfrm>
              <a:off x="8451851" y="5205413"/>
              <a:ext cx="25400" cy="33338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11" name="Rectangle 49"/>
            <p:cNvSpPr>
              <a:spLocks noChangeArrowheads="1"/>
            </p:cNvSpPr>
            <p:nvPr userDrawn="1"/>
          </p:nvSpPr>
          <p:spPr bwMode="gray">
            <a:xfrm>
              <a:off x="8383588" y="5721350"/>
              <a:ext cx="161925" cy="254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12" name="Rectangle 50"/>
            <p:cNvSpPr>
              <a:spLocks noChangeArrowheads="1"/>
            </p:cNvSpPr>
            <p:nvPr userDrawn="1"/>
          </p:nvSpPr>
          <p:spPr bwMode="gray">
            <a:xfrm>
              <a:off x="8383588" y="4051300"/>
              <a:ext cx="161925" cy="254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13" name="Rectangle 51"/>
            <p:cNvSpPr>
              <a:spLocks noChangeArrowheads="1"/>
            </p:cNvSpPr>
            <p:nvPr userDrawn="1"/>
          </p:nvSpPr>
          <p:spPr bwMode="gray">
            <a:xfrm>
              <a:off x="9818688" y="4667250"/>
              <a:ext cx="34925" cy="254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14" name="Rectangle 52"/>
            <p:cNvSpPr>
              <a:spLocks noChangeArrowheads="1"/>
            </p:cNvSpPr>
            <p:nvPr userDrawn="1"/>
          </p:nvSpPr>
          <p:spPr bwMode="gray">
            <a:xfrm>
              <a:off x="9885363" y="4667250"/>
              <a:ext cx="34925" cy="254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15" name="Rectangle 53"/>
            <p:cNvSpPr>
              <a:spLocks noChangeArrowheads="1"/>
            </p:cNvSpPr>
            <p:nvPr userDrawn="1"/>
          </p:nvSpPr>
          <p:spPr bwMode="gray">
            <a:xfrm>
              <a:off x="9752013" y="4667250"/>
              <a:ext cx="34925" cy="254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16" name="Rectangle 54"/>
            <p:cNvSpPr>
              <a:spLocks noChangeArrowheads="1"/>
            </p:cNvSpPr>
            <p:nvPr userDrawn="1"/>
          </p:nvSpPr>
          <p:spPr bwMode="gray">
            <a:xfrm>
              <a:off x="9551988" y="4667250"/>
              <a:ext cx="31750" cy="254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17" name="Rectangle 55"/>
            <p:cNvSpPr>
              <a:spLocks noChangeArrowheads="1"/>
            </p:cNvSpPr>
            <p:nvPr userDrawn="1"/>
          </p:nvSpPr>
          <p:spPr bwMode="gray">
            <a:xfrm>
              <a:off x="9685338" y="4667250"/>
              <a:ext cx="34925" cy="254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18" name="Rectangle 56"/>
            <p:cNvSpPr>
              <a:spLocks noChangeArrowheads="1"/>
            </p:cNvSpPr>
            <p:nvPr userDrawn="1"/>
          </p:nvSpPr>
          <p:spPr bwMode="gray">
            <a:xfrm>
              <a:off x="9618663" y="4667250"/>
              <a:ext cx="33338" cy="254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19" name="Rectangle 57"/>
            <p:cNvSpPr>
              <a:spLocks noChangeArrowheads="1"/>
            </p:cNvSpPr>
            <p:nvPr userDrawn="1"/>
          </p:nvSpPr>
          <p:spPr bwMode="gray">
            <a:xfrm>
              <a:off x="10288588" y="4667250"/>
              <a:ext cx="34925" cy="254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20" name="Rectangle 58"/>
            <p:cNvSpPr>
              <a:spLocks noChangeArrowheads="1"/>
            </p:cNvSpPr>
            <p:nvPr userDrawn="1"/>
          </p:nvSpPr>
          <p:spPr bwMode="gray">
            <a:xfrm>
              <a:off x="10356851" y="4667250"/>
              <a:ext cx="33338" cy="254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21" name="Rectangle 59"/>
            <p:cNvSpPr>
              <a:spLocks noChangeArrowheads="1"/>
            </p:cNvSpPr>
            <p:nvPr userDrawn="1"/>
          </p:nvSpPr>
          <p:spPr bwMode="gray">
            <a:xfrm>
              <a:off x="10021888" y="4667250"/>
              <a:ext cx="31750" cy="254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22" name="Rectangle 60"/>
            <p:cNvSpPr>
              <a:spLocks noChangeArrowheads="1"/>
            </p:cNvSpPr>
            <p:nvPr userDrawn="1"/>
          </p:nvSpPr>
          <p:spPr bwMode="gray">
            <a:xfrm>
              <a:off x="10221913" y="4667250"/>
              <a:ext cx="34925" cy="254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23" name="Rectangle 61"/>
            <p:cNvSpPr>
              <a:spLocks noChangeArrowheads="1"/>
            </p:cNvSpPr>
            <p:nvPr userDrawn="1"/>
          </p:nvSpPr>
          <p:spPr bwMode="gray">
            <a:xfrm>
              <a:off x="10155238" y="4667250"/>
              <a:ext cx="33338" cy="254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24" name="Rectangle 62"/>
            <p:cNvSpPr>
              <a:spLocks noChangeArrowheads="1"/>
            </p:cNvSpPr>
            <p:nvPr userDrawn="1"/>
          </p:nvSpPr>
          <p:spPr bwMode="gray">
            <a:xfrm>
              <a:off x="10088563" y="4667250"/>
              <a:ext cx="33338" cy="254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25" name="Rectangle 63"/>
            <p:cNvSpPr>
              <a:spLocks noChangeArrowheads="1"/>
            </p:cNvSpPr>
            <p:nvPr userDrawn="1"/>
          </p:nvSpPr>
          <p:spPr bwMode="gray">
            <a:xfrm>
              <a:off x="9491663" y="4597400"/>
              <a:ext cx="25400" cy="163513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26" name="Rectangle 64"/>
            <p:cNvSpPr>
              <a:spLocks noChangeArrowheads="1"/>
            </p:cNvSpPr>
            <p:nvPr userDrawn="1"/>
          </p:nvSpPr>
          <p:spPr bwMode="gray">
            <a:xfrm>
              <a:off x="10423526" y="4597400"/>
              <a:ext cx="25400" cy="163513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27" name="Freeform 65"/>
            <p:cNvSpPr>
              <a:spLocks/>
            </p:cNvSpPr>
            <p:nvPr userDrawn="1"/>
          </p:nvSpPr>
          <p:spPr bwMode="gray">
            <a:xfrm>
              <a:off x="9024938" y="4117975"/>
              <a:ext cx="474663" cy="471488"/>
            </a:xfrm>
            <a:custGeom>
              <a:avLst/>
              <a:gdLst>
                <a:gd name="T0" fmla="*/ 249 w 263"/>
                <a:gd name="T1" fmla="*/ 14 h 263"/>
                <a:gd name="T2" fmla="*/ 256 w 263"/>
                <a:gd name="T3" fmla="*/ 14 h 263"/>
                <a:gd name="T4" fmla="*/ 263 w 263"/>
                <a:gd name="T5" fmla="*/ 8 h 263"/>
                <a:gd name="T6" fmla="*/ 256 w 263"/>
                <a:gd name="T7" fmla="*/ 0 h 263"/>
                <a:gd name="T8" fmla="*/ 249 w 263"/>
                <a:gd name="T9" fmla="*/ 0 h 263"/>
                <a:gd name="T10" fmla="*/ 0 w 263"/>
                <a:gd name="T11" fmla="*/ 250 h 263"/>
                <a:gd name="T12" fmla="*/ 0 w 263"/>
                <a:gd name="T13" fmla="*/ 256 h 263"/>
                <a:gd name="T14" fmla="*/ 7 w 263"/>
                <a:gd name="T15" fmla="*/ 263 h 263"/>
                <a:gd name="T16" fmla="*/ 7 w 263"/>
                <a:gd name="T17" fmla="*/ 263 h 263"/>
                <a:gd name="T18" fmla="*/ 14 w 263"/>
                <a:gd name="T19" fmla="*/ 255 h 263"/>
                <a:gd name="T20" fmla="*/ 14 w 263"/>
                <a:gd name="T21" fmla="*/ 250 h 263"/>
                <a:gd name="T22" fmla="*/ 249 w 263"/>
                <a:gd name="T23" fmla="*/ 14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3" h="263">
                  <a:moveTo>
                    <a:pt x="249" y="14"/>
                  </a:moveTo>
                  <a:cubicBezTo>
                    <a:pt x="252" y="14"/>
                    <a:pt x="254" y="14"/>
                    <a:pt x="256" y="14"/>
                  </a:cubicBezTo>
                  <a:cubicBezTo>
                    <a:pt x="260" y="14"/>
                    <a:pt x="263" y="11"/>
                    <a:pt x="263" y="8"/>
                  </a:cubicBezTo>
                  <a:cubicBezTo>
                    <a:pt x="263" y="4"/>
                    <a:pt x="260" y="1"/>
                    <a:pt x="256" y="0"/>
                  </a:cubicBezTo>
                  <a:cubicBezTo>
                    <a:pt x="254" y="0"/>
                    <a:pt x="252" y="0"/>
                    <a:pt x="249" y="0"/>
                  </a:cubicBezTo>
                  <a:cubicBezTo>
                    <a:pt x="112" y="0"/>
                    <a:pt x="0" y="112"/>
                    <a:pt x="0" y="250"/>
                  </a:cubicBezTo>
                  <a:cubicBezTo>
                    <a:pt x="0" y="252"/>
                    <a:pt x="0" y="254"/>
                    <a:pt x="0" y="256"/>
                  </a:cubicBezTo>
                  <a:cubicBezTo>
                    <a:pt x="0" y="260"/>
                    <a:pt x="3" y="263"/>
                    <a:pt x="7" y="263"/>
                  </a:cubicBezTo>
                  <a:cubicBezTo>
                    <a:pt x="7" y="263"/>
                    <a:pt x="7" y="263"/>
                    <a:pt x="7" y="263"/>
                  </a:cubicBezTo>
                  <a:cubicBezTo>
                    <a:pt x="11" y="263"/>
                    <a:pt x="14" y="259"/>
                    <a:pt x="14" y="255"/>
                  </a:cubicBezTo>
                  <a:cubicBezTo>
                    <a:pt x="14" y="254"/>
                    <a:pt x="14" y="252"/>
                    <a:pt x="14" y="250"/>
                  </a:cubicBezTo>
                  <a:cubicBezTo>
                    <a:pt x="14" y="120"/>
                    <a:pt x="119" y="14"/>
                    <a:pt x="249" y="14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28" name="Freeform 66"/>
            <p:cNvSpPr>
              <a:spLocks/>
            </p:cNvSpPr>
            <p:nvPr userDrawn="1"/>
          </p:nvSpPr>
          <p:spPr bwMode="gray">
            <a:xfrm>
              <a:off x="8502651" y="5741988"/>
              <a:ext cx="112713" cy="114300"/>
            </a:xfrm>
            <a:custGeom>
              <a:avLst/>
              <a:gdLst>
                <a:gd name="T0" fmla="*/ 53 w 62"/>
                <a:gd name="T1" fmla="*/ 47 h 63"/>
                <a:gd name="T2" fmla="*/ 15 w 62"/>
                <a:gd name="T3" fmla="*/ 54 h 63"/>
                <a:gd name="T4" fmla="*/ 8 w 62"/>
                <a:gd name="T5" fmla="*/ 16 h 63"/>
                <a:gd name="T6" fmla="*/ 46 w 62"/>
                <a:gd name="T7" fmla="*/ 9 h 63"/>
                <a:gd name="T8" fmla="*/ 53 w 62"/>
                <a:gd name="T9" fmla="*/ 47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63">
                  <a:moveTo>
                    <a:pt x="53" y="47"/>
                  </a:moveTo>
                  <a:cubicBezTo>
                    <a:pt x="45" y="60"/>
                    <a:pt x="28" y="63"/>
                    <a:pt x="15" y="54"/>
                  </a:cubicBezTo>
                  <a:cubicBezTo>
                    <a:pt x="3" y="46"/>
                    <a:pt x="0" y="29"/>
                    <a:pt x="8" y="16"/>
                  </a:cubicBezTo>
                  <a:cubicBezTo>
                    <a:pt x="17" y="4"/>
                    <a:pt x="34" y="0"/>
                    <a:pt x="46" y="9"/>
                  </a:cubicBezTo>
                  <a:cubicBezTo>
                    <a:pt x="59" y="18"/>
                    <a:pt x="62" y="35"/>
                    <a:pt x="53" y="47"/>
                  </a:cubicBezTo>
                  <a:close/>
                </a:path>
              </a:pathLst>
            </a:custGeom>
            <a:solidFill>
              <a:srgbClr val="7A5E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29" name="Freeform 67"/>
            <p:cNvSpPr>
              <a:spLocks/>
            </p:cNvSpPr>
            <p:nvPr userDrawn="1"/>
          </p:nvSpPr>
          <p:spPr bwMode="gray">
            <a:xfrm>
              <a:off x="8559801" y="5329238"/>
              <a:ext cx="855663" cy="849313"/>
            </a:xfrm>
            <a:custGeom>
              <a:avLst/>
              <a:gdLst>
                <a:gd name="T0" fmla="*/ 57 w 473"/>
                <a:gd name="T1" fmla="*/ 132 h 473"/>
                <a:gd name="T2" fmla="*/ 133 w 473"/>
                <a:gd name="T3" fmla="*/ 415 h 473"/>
                <a:gd name="T4" fmla="*/ 416 w 473"/>
                <a:gd name="T5" fmla="*/ 340 h 473"/>
                <a:gd name="T6" fmla="*/ 340 w 473"/>
                <a:gd name="T7" fmla="*/ 57 h 473"/>
                <a:gd name="T8" fmla="*/ 57 w 473"/>
                <a:gd name="T9" fmla="*/ 132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3" h="473">
                  <a:moveTo>
                    <a:pt x="57" y="132"/>
                  </a:moveTo>
                  <a:cubicBezTo>
                    <a:pt x="0" y="231"/>
                    <a:pt x="34" y="358"/>
                    <a:pt x="133" y="415"/>
                  </a:cubicBezTo>
                  <a:cubicBezTo>
                    <a:pt x="232" y="473"/>
                    <a:pt x="358" y="439"/>
                    <a:pt x="416" y="340"/>
                  </a:cubicBezTo>
                  <a:cubicBezTo>
                    <a:pt x="473" y="241"/>
                    <a:pt x="439" y="114"/>
                    <a:pt x="340" y="57"/>
                  </a:cubicBezTo>
                  <a:cubicBezTo>
                    <a:pt x="241" y="0"/>
                    <a:pt x="115" y="33"/>
                    <a:pt x="57" y="132"/>
                  </a:cubicBezTo>
                </a:path>
              </a:pathLst>
            </a:cu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30" name="Freeform 68"/>
            <p:cNvSpPr>
              <a:spLocks/>
            </p:cNvSpPr>
            <p:nvPr userDrawn="1"/>
          </p:nvSpPr>
          <p:spPr bwMode="gray">
            <a:xfrm>
              <a:off x="8637588" y="5407025"/>
              <a:ext cx="700088" cy="695325"/>
            </a:xfrm>
            <a:custGeom>
              <a:avLst/>
              <a:gdLst>
                <a:gd name="T0" fmla="*/ 47 w 387"/>
                <a:gd name="T1" fmla="*/ 108 h 387"/>
                <a:gd name="T2" fmla="*/ 109 w 387"/>
                <a:gd name="T3" fmla="*/ 340 h 387"/>
                <a:gd name="T4" fmla="*/ 340 w 387"/>
                <a:gd name="T5" fmla="*/ 278 h 387"/>
                <a:gd name="T6" fmla="*/ 279 w 387"/>
                <a:gd name="T7" fmla="*/ 47 h 387"/>
                <a:gd name="T8" fmla="*/ 47 w 387"/>
                <a:gd name="T9" fmla="*/ 108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7" h="387">
                  <a:moveTo>
                    <a:pt x="47" y="108"/>
                  </a:moveTo>
                  <a:cubicBezTo>
                    <a:pt x="0" y="189"/>
                    <a:pt x="28" y="293"/>
                    <a:pt x="109" y="340"/>
                  </a:cubicBezTo>
                  <a:cubicBezTo>
                    <a:pt x="190" y="387"/>
                    <a:pt x="293" y="359"/>
                    <a:pt x="340" y="278"/>
                  </a:cubicBezTo>
                  <a:cubicBezTo>
                    <a:pt x="387" y="197"/>
                    <a:pt x="359" y="94"/>
                    <a:pt x="279" y="47"/>
                  </a:cubicBezTo>
                  <a:cubicBezTo>
                    <a:pt x="198" y="0"/>
                    <a:pt x="94" y="27"/>
                    <a:pt x="47" y="108"/>
                  </a:cubicBezTo>
                </a:path>
              </a:pathLst>
            </a:custGeom>
            <a:solidFill>
              <a:srgbClr val="40CD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31" name="Freeform 69"/>
            <p:cNvSpPr>
              <a:spLocks/>
            </p:cNvSpPr>
            <p:nvPr userDrawn="1"/>
          </p:nvSpPr>
          <p:spPr bwMode="gray">
            <a:xfrm>
              <a:off x="10661651" y="5519738"/>
              <a:ext cx="396875" cy="409575"/>
            </a:xfrm>
            <a:custGeom>
              <a:avLst/>
              <a:gdLst>
                <a:gd name="T0" fmla="*/ 155 w 219"/>
                <a:gd name="T1" fmla="*/ 228 h 228"/>
                <a:gd name="T2" fmla="*/ 55 w 219"/>
                <a:gd name="T3" fmla="*/ 106 h 228"/>
                <a:gd name="T4" fmla="*/ 73 w 219"/>
                <a:gd name="T5" fmla="*/ 0 h 228"/>
                <a:gd name="T6" fmla="*/ 219 w 219"/>
                <a:gd name="T7" fmla="*/ 186 h 228"/>
                <a:gd name="T8" fmla="*/ 155 w 219"/>
                <a:gd name="T9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9" h="228">
                  <a:moveTo>
                    <a:pt x="155" y="228"/>
                  </a:moveTo>
                  <a:cubicBezTo>
                    <a:pt x="125" y="201"/>
                    <a:pt x="78" y="169"/>
                    <a:pt x="55" y="106"/>
                  </a:cubicBezTo>
                  <a:cubicBezTo>
                    <a:pt x="32" y="43"/>
                    <a:pt x="0" y="27"/>
                    <a:pt x="73" y="0"/>
                  </a:cubicBezTo>
                  <a:cubicBezTo>
                    <a:pt x="149" y="80"/>
                    <a:pt x="187" y="136"/>
                    <a:pt x="219" y="186"/>
                  </a:cubicBezTo>
                  <a:cubicBezTo>
                    <a:pt x="203" y="204"/>
                    <a:pt x="181" y="219"/>
                    <a:pt x="155" y="228"/>
                  </a:cubicBezTo>
                  <a:close/>
                </a:path>
              </a:pathLst>
            </a:custGeom>
            <a:solidFill>
              <a:srgbClr val="7043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32" name="Freeform 70"/>
            <p:cNvSpPr>
              <a:spLocks/>
            </p:cNvSpPr>
            <p:nvPr userDrawn="1"/>
          </p:nvSpPr>
          <p:spPr bwMode="gray">
            <a:xfrm>
              <a:off x="10661651" y="5519738"/>
              <a:ext cx="396875" cy="409575"/>
            </a:xfrm>
            <a:custGeom>
              <a:avLst/>
              <a:gdLst>
                <a:gd name="T0" fmla="*/ 155 w 219"/>
                <a:gd name="T1" fmla="*/ 228 h 228"/>
                <a:gd name="T2" fmla="*/ 55 w 219"/>
                <a:gd name="T3" fmla="*/ 106 h 228"/>
                <a:gd name="T4" fmla="*/ 73 w 219"/>
                <a:gd name="T5" fmla="*/ 0 h 228"/>
                <a:gd name="T6" fmla="*/ 219 w 219"/>
                <a:gd name="T7" fmla="*/ 186 h 228"/>
                <a:gd name="T8" fmla="*/ 155 w 219"/>
                <a:gd name="T9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9" h="228">
                  <a:moveTo>
                    <a:pt x="155" y="228"/>
                  </a:moveTo>
                  <a:cubicBezTo>
                    <a:pt x="125" y="201"/>
                    <a:pt x="78" y="169"/>
                    <a:pt x="55" y="106"/>
                  </a:cubicBezTo>
                  <a:cubicBezTo>
                    <a:pt x="32" y="43"/>
                    <a:pt x="0" y="27"/>
                    <a:pt x="73" y="0"/>
                  </a:cubicBezTo>
                  <a:cubicBezTo>
                    <a:pt x="149" y="80"/>
                    <a:pt x="187" y="136"/>
                    <a:pt x="219" y="186"/>
                  </a:cubicBezTo>
                  <a:cubicBezTo>
                    <a:pt x="203" y="204"/>
                    <a:pt x="181" y="219"/>
                    <a:pt x="155" y="228"/>
                  </a:cubicBezTo>
                  <a:close/>
                </a:path>
              </a:pathLst>
            </a:custGeom>
            <a:solidFill>
              <a:srgbClr val="301D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33" name="Freeform 71"/>
            <p:cNvSpPr>
              <a:spLocks/>
            </p:cNvSpPr>
            <p:nvPr userDrawn="1"/>
          </p:nvSpPr>
          <p:spPr bwMode="gray">
            <a:xfrm>
              <a:off x="10391776" y="5581650"/>
              <a:ext cx="106363" cy="104775"/>
            </a:xfrm>
            <a:custGeom>
              <a:avLst/>
              <a:gdLst>
                <a:gd name="T0" fmla="*/ 4 w 59"/>
                <a:gd name="T1" fmla="*/ 37 h 59"/>
                <a:gd name="T2" fmla="*/ 37 w 59"/>
                <a:gd name="T3" fmla="*/ 55 h 59"/>
                <a:gd name="T4" fmla="*/ 55 w 59"/>
                <a:gd name="T5" fmla="*/ 23 h 59"/>
                <a:gd name="T6" fmla="*/ 23 w 59"/>
                <a:gd name="T7" fmla="*/ 4 h 59"/>
                <a:gd name="T8" fmla="*/ 4 w 59"/>
                <a:gd name="T9" fmla="*/ 37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59">
                  <a:moveTo>
                    <a:pt x="4" y="37"/>
                  </a:moveTo>
                  <a:cubicBezTo>
                    <a:pt x="8" y="51"/>
                    <a:pt x="23" y="59"/>
                    <a:pt x="37" y="55"/>
                  </a:cubicBezTo>
                  <a:cubicBezTo>
                    <a:pt x="51" y="51"/>
                    <a:pt x="59" y="37"/>
                    <a:pt x="55" y="23"/>
                  </a:cubicBezTo>
                  <a:cubicBezTo>
                    <a:pt x="52" y="8"/>
                    <a:pt x="37" y="0"/>
                    <a:pt x="23" y="4"/>
                  </a:cubicBezTo>
                  <a:cubicBezTo>
                    <a:pt x="9" y="8"/>
                    <a:pt x="0" y="23"/>
                    <a:pt x="4" y="37"/>
                  </a:cubicBezTo>
                  <a:close/>
                </a:path>
              </a:pathLst>
            </a:custGeom>
            <a:solidFill>
              <a:srgbClr val="613D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34" name="Freeform 72"/>
            <p:cNvSpPr>
              <a:spLocks/>
            </p:cNvSpPr>
            <p:nvPr userDrawn="1"/>
          </p:nvSpPr>
          <p:spPr bwMode="gray">
            <a:xfrm>
              <a:off x="10474326" y="5751513"/>
              <a:ext cx="111125" cy="107950"/>
            </a:xfrm>
            <a:custGeom>
              <a:avLst/>
              <a:gdLst>
                <a:gd name="T0" fmla="*/ 7 w 61"/>
                <a:gd name="T1" fmla="*/ 42 h 60"/>
                <a:gd name="T2" fmla="*/ 42 w 61"/>
                <a:gd name="T3" fmla="*/ 54 h 60"/>
                <a:gd name="T4" fmla="*/ 55 w 61"/>
                <a:gd name="T5" fmla="*/ 19 h 60"/>
                <a:gd name="T6" fmla="*/ 19 w 61"/>
                <a:gd name="T7" fmla="*/ 6 h 60"/>
                <a:gd name="T8" fmla="*/ 7 w 61"/>
                <a:gd name="T9" fmla="*/ 4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60">
                  <a:moveTo>
                    <a:pt x="7" y="42"/>
                  </a:moveTo>
                  <a:cubicBezTo>
                    <a:pt x="13" y="55"/>
                    <a:pt x="29" y="60"/>
                    <a:pt x="42" y="54"/>
                  </a:cubicBezTo>
                  <a:cubicBezTo>
                    <a:pt x="55" y="48"/>
                    <a:pt x="61" y="32"/>
                    <a:pt x="55" y="19"/>
                  </a:cubicBezTo>
                  <a:cubicBezTo>
                    <a:pt x="48" y="6"/>
                    <a:pt x="33" y="0"/>
                    <a:pt x="19" y="6"/>
                  </a:cubicBezTo>
                  <a:cubicBezTo>
                    <a:pt x="6" y="13"/>
                    <a:pt x="0" y="28"/>
                    <a:pt x="7" y="42"/>
                  </a:cubicBezTo>
                  <a:close/>
                </a:path>
              </a:pathLst>
            </a:custGeom>
            <a:solidFill>
              <a:srgbClr val="613D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35" name="Freeform 73"/>
            <p:cNvSpPr>
              <a:spLocks/>
            </p:cNvSpPr>
            <p:nvPr userDrawn="1"/>
          </p:nvSpPr>
          <p:spPr bwMode="gray">
            <a:xfrm>
              <a:off x="10537826" y="5837238"/>
              <a:ext cx="109538" cy="109538"/>
            </a:xfrm>
            <a:custGeom>
              <a:avLst/>
              <a:gdLst>
                <a:gd name="T0" fmla="*/ 6 w 61"/>
                <a:gd name="T1" fmla="*/ 42 h 61"/>
                <a:gd name="T2" fmla="*/ 42 w 61"/>
                <a:gd name="T3" fmla="*/ 55 h 61"/>
                <a:gd name="T4" fmla="*/ 54 w 61"/>
                <a:gd name="T5" fmla="*/ 19 h 61"/>
                <a:gd name="T6" fmla="*/ 19 w 61"/>
                <a:gd name="T7" fmla="*/ 7 h 61"/>
                <a:gd name="T8" fmla="*/ 6 w 61"/>
                <a:gd name="T9" fmla="*/ 42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61">
                  <a:moveTo>
                    <a:pt x="6" y="42"/>
                  </a:moveTo>
                  <a:cubicBezTo>
                    <a:pt x="13" y="55"/>
                    <a:pt x="28" y="61"/>
                    <a:pt x="42" y="55"/>
                  </a:cubicBezTo>
                  <a:cubicBezTo>
                    <a:pt x="55" y="48"/>
                    <a:pt x="61" y="33"/>
                    <a:pt x="54" y="19"/>
                  </a:cubicBezTo>
                  <a:cubicBezTo>
                    <a:pt x="48" y="6"/>
                    <a:pt x="32" y="0"/>
                    <a:pt x="19" y="7"/>
                  </a:cubicBezTo>
                  <a:cubicBezTo>
                    <a:pt x="6" y="13"/>
                    <a:pt x="0" y="29"/>
                    <a:pt x="6" y="42"/>
                  </a:cubicBezTo>
                  <a:close/>
                </a:path>
              </a:pathLst>
            </a:custGeom>
            <a:solidFill>
              <a:srgbClr val="613D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36" name="Freeform 74"/>
            <p:cNvSpPr>
              <a:spLocks/>
            </p:cNvSpPr>
            <p:nvPr userDrawn="1"/>
          </p:nvSpPr>
          <p:spPr bwMode="gray">
            <a:xfrm>
              <a:off x="10617201" y="5916613"/>
              <a:ext cx="107950" cy="107950"/>
            </a:xfrm>
            <a:custGeom>
              <a:avLst/>
              <a:gdLst>
                <a:gd name="T0" fmla="*/ 6 w 60"/>
                <a:gd name="T1" fmla="*/ 41 h 60"/>
                <a:gd name="T2" fmla="*/ 41 w 60"/>
                <a:gd name="T3" fmla="*/ 54 h 60"/>
                <a:gd name="T4" fmla="*/ 54 w 60"/>
                <a:gd name="T5" fmla="*/ 19 h 60"/>
                <a:gd name="T6" fmla="*/ 18 w 60"/>
                <a:gd name="T7" fmla="*/ 6 h 60"/>
                <a:gd name="T8" fmla="*/ 6 w 60"/>
                <a:gd name="T9" fmla="*/ 41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60">
                  <a:moveTo>
                    <a:pt x="6" y="41"/>
                  </a:moveTo>
                  <a:cubicBezTo>
                    <a:pt x="12" y="55"/>
                    <a:pt x="28" y="60"/>
                    <a:pt x="41" y="54"/>
                  </a:cubicBezTo>
                  <a:cubicBezTo>
                    <a:pt x="54" y="48"/>
                    <a:pt x="60" y="32"/>
                    <a:pt x="54" y="19"/>
                  </a:cubicBezTo>
                  <a:cubicBezTo>
                    <a:pt x="47" y="5"/>
                    <a:pt x="32" y="0"/>
                    <a:pt x="18" y="6"/>
                  </a:cubicBezTo>
                  <a:cubicBezTo>
                    <a:pt x="5" y="12"/>
                    <a:pt x="0" y="28"/>
                    <a:pt x="6" y="41"/>
                  </a:cubicBezTo>
                  <a:close/>
                </a:path>
              </a:pathLst>
            </a:custGeom>
            <a:solidFill>
              <a:srgbClr val="613D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37" name="Freeform 75"/>
            <p:cNvSpPr>
              <a:spLocks/>
            </p:cNvSpPr>
            <p:nvPr userDrawn="1"/>
          </p:nvSpPr>
          <p:spPr bwMode="gray">
            <a:xfrm>
              <a:off x="9932988" y="4719638"/>
              <a:ext cx="1179513" cy="1587500"/>
            </a:xfrm>
            <a:custGeom>
              <a:avLst/>
              <a:gdLst>
                <a:gd name="T0" fmla="*/ 142 w 743"/>
                <a:gd name="T1" fmla="*/ 0 h 1000"/>
                <a:gd name="T2" fmla="*/ 743 w 743"/>
                <a:gd name="T3" fmla="*/ 907 h 1000"/>
                <a:gd name="T4" fmla="*/ 599 w 743"/>
                <a:gd name="T5" fmla="*/ 1000 h 1000"/>
                <a:gd name="T6" fmla="*/ 0 w 743"/>
                <a:gd name="T7" fmla="*/ 94 h 1000"/>
                <a:gd name="T8" fmla="*/ 142 w 743"/>
                <a:gd name="T9" fmla="*/ 0 h 1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3" h="1000">
                  <a:moveTo>
                    <a:pt x="142" y="0"/>
                  </a:moveTo>
                  <a:lnTo>
                    <a:pt x="743" y="907"/>
                  </a:lnTo>
                  <a:lnTo>
                    <a:pt x="599" y="1000"/>
                  </a:lnTo>
                  <a:lnTo>
                    <a:pt x="0" y="94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D2D2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38" name="Freeform 76"/>
            <p:cNvSpPr>
              <a:spLocks/>
            </p:cNvSpPr>
            <p:nvPr userDrawn="1"/>
          </p:nvSpPr>
          <p:spPr bwMode="gray">
            <a:xfrm>
              <a:off x="10506076" y="5421313"/>
              <a:ext cx="739775" cy="496888"/>
            </a:xfrm>
            <a:custGeom>
              <a:avLst/>
              <a:gdLst>
                <a:gd name="T0" fmla="*/ 23 w 410"/>
                <a:gd name="T1" fmla="*/ 0 h 277"/>
                <a:gd name="T2" fmla="*/ 160 w 410"/>
                <a:gd name="T3" fmla="*/ 20 h 277"/>
                <a:gd name="T4" fmla="*/ 378 w 410"/>
                <a:gd name="T5" fmla="*/ 89 h 277"/>
                <a:gd name="T6" fmla="*/ 332 w 410"/>
                <a:gd name="T7" fmla="*/ 269 h 277"/>
                <a:gd name="T8" fmla="*/ 161 w 410"/>
                <a:gd name="T9" fmla="*/ 101 h 277"/>
                <a:gd name="T10" fmla="*/ 105 w 410"/>
                <a:gd name="T11" fmla="*/ 88 h 277"/>
                <a:gd name="T12" fmla="*/ 23 w 410"/>
                <a:gd name="T13" fmla="*/ 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0" h="277">
                  <a:moveTo>
                    <a:pt x="23" y="0"/>
                  </a:moveTo>
                  <a:cubicBezTo>
                    <a:pt x="101" y="20"/>
                    <a:pt x="160" y="20"/>
                    <a:pt x="160" y="20"/>
                  </a:cubicBezTo>
                  <a:cubicBezTo>
                    <a:pt x="378" y="89"/>
                    <a:pt x="378" y="89"/>
                    <a:pt x="378" y="89"/>
                  </a:cubicBezTo>
                  <a:cubicBezTo>
                    <a:pt x="378" y="89"/>
                    <a:pt x="410" y="277"/>
                    <a:pt x="332" y="269"/>
                  </a:cubicBezTo>
                  <a:cubicBezTo>
                    <a:pt x="254" y="260"/>
                    <a:pt x="161" y="101"/>
                    <a:pt x="161" y="101"/>
                  </a:cubicBezTo>
                  <a:cubicBezTo>
                    <a:pt x="161" y="101"/>
                    <a:pt x="130" y="88"/>
                    <a:pt x="105" y="88"/>
                  </a:cubicBezTo>
                  <a:cubicBezTo>
                    <a:pt x="36" y="96"/>
                    <a:pt x="0" y="30"/>
                    <a:pt x="23" y="0"/>
                  </a:cubicBezTo>
                  <a:close/>
                </a:path>
              </a:pathLst>
            </a:custGeom>
            <a:solidFill>
              <a:srgbClr val="613D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39" name="Freeform 77"/>
            <p:cNvSpPr>
              <a:spLocks/>
            </p:cNvSpPr>
            <p:nvPr userDrawn="1"/>
          </p:nvSpPr>
          <p:spPr bwMode="gray">
            <a:xfrm>
              <a:off x="10795001" y="5457825"/>
              <a:ext cx="825500" cy="633413"/>
            </a:xfrm>
            <a:custGeom>
              <a:avLst/>
              <a:gdLst>
                <a:gd name="T0" fmla="*/ 520 w 520"/>
                <a:gd name="T1" fmla="*/ 160 h 399"/>
                <a:gd name="T2" fmla="*/ 0 w 520"/>
                <a:gd name="T3" fmla="*/ 0 h 399"/>
                <a:gd name="T4" fmla="*/ 186 w 520"/>
                <a:gd name="T5" fmla="*/ 279 h 399"/>
                <a:gd name="T6" fmla="*/ 495 w 520"/>
                <a:gd name="T7" fmla="*/ 399 h 399"/>
                <a:gd name="T8" fmla="*/ 520 w 520"/>
                <a:gd name="T9" fmla="*/ 160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0" h="399">
                  <a:moveTo>
                    <a:pt x="520" y="160"/>
                  </a:moveTo>
                  <a:lnTo>
                    <a:pt x="0" y="0"/>
                  </a:lnTo>
                  <a:lnTo>
                    <a:pt x="186" y="279"/>
                  </a:lnTo>
                  <a:lnTo>
                    <a:pt x="495" y="399"/>
                  </a:lnTo>
                  <a:lnTo>
                    <a:pt x="520" y="160"/>
                  </a:lnTo>
                  <a:close/>
                </a:path>
              </a:pathLst>
            </a:custGeom>
            <a:solidFill>
              <a:srgbClr val="613D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40" name="Freeform 78"/>
            <p:cNvSpPr>
              <a:spLocks/>
            </p:cNvSpPr>
            <p:nvPr userDrawn="1"/>
          </p:nvSpPr>
          <p:spPr bwMode="gray">
            <a:xfrm>
              <a:off x="10795001" y="5457825"/>
              <a:ext cx="825500" cy="633413"/>
            </a:xfrm>
            <a:custGeom>
              <a:avLst/>
              <a:gdLst>
                <a:gd name="T0" fmla="*/ 520 w 520"/>
                <a:gd name="T1" fmla="*/ 160 h 399"/>
                <a:gd name="T2" fmla="*/ 0 w 520"/>
                <a:gd name="T3" fmla="*/ 0 h 399"/>
                <a:gd name="T4" fmla="*/ 186 w 520"/>
                <a:gd name="T5" fmla="*/ 279 h 399"/>
                <a:gd name="T6" fmla="*/ 495 w 520"/>
                <a:gd name="T7" fmla="*/ 399 h 399"/>
                <a:gd name="T8" fmla="*/ 520 w 520"/>
                <a:gd name="T9" fmla="*/ 160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0" h="399">
                  <a:moveTo>
                    <a:pt x="520" y="160"/>
                  </a:moveTo>
                  <a:lnTo>
                    <a:pt x="0" y="0"/>
                  </a:lnTo>
                  <a:lnTo>
                    <a:pt x="186" y="279"/>
                  </a:lnTo>
                  <a:lnTo>
                    <a:pt x="495" y="399"/>
                  </a:lnTo>
                  <a:lnTo>
                    <a:pt x="520" y="16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41" name="Freeform 79"/>
            <p:cNvSpPr>
              <a:spLocks/>
            </p:cNvSpPr>
            <p:nvPr userDrawn="1"/>
          </p:nvSpPr>
          <p:spPr bwMode="gray">
            <a:xfrm>
              <a:off x="11279191" y="5591948"/>
              <a:ext cx="409572" cy="582655"/>
            </a:xfrm>
            <a:custGeom>
              <a:avLst/>
              <a:gdLst>
                <a:gd name="T0" fmla="*/ 232 w 232"/>
                <a:gd name="T1" fmla="*/ 67 h 354"/>
                <a:gd name="T2" fmla="*/ 32 w 232"/>
                <a:gd name="T3" fmla="*/ 0 h 354"/>
                <a:gd name="T4" fmla="*/ 0 w 232"/>
                <a:gd name="T5" fmla="*/ 257 h 354"/>
                <a:gd name="T6" fmla="*/ 232 w 232"/>
                <a:gd name="T7" fmla="*/ 354 h 354"/>
                <a:gd name="T8" fmla="*/ 232 w 232"/>
                <a:gd name="T9" fmla="*/ 67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354">
                  <a:moveTo>
                    <a:pt x="232" y="67"/>
                  </a:moveTo>
                  <a:lnTo>
                    <a:pt x="32" y="0"/>
                  </a:lnTo>
                  <a:lnTo>
                    <a:pt x="0" y="257"/>
                  </a:lnTo>
                  <a:lnTo>
                    <a:pt x="232" y="354"/>
                  </a:lnTo>
                  <a:lnTo>
                    <a:pt x="232" y="67"/>
                  </a:lnTo>
                  <a:close/>
                </a:path>
              </a:pathLst>
            </a:cu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42" name="Freeform 80"/>
            <p:cNvSpPr>
              <a:spLocks/>
            </p:cNvSpPr>
            <p:nvPr userDrawn="1"/>
          </p:nvSpPr>
          <p:spPr bwMode="gray">
            <a:xfrm>
              <a:off x="11291888" y="5602288"/>
              <a:ext cx="368300" cy="561975"/>
            </a:xfrm>
            <a:custGeom>
              <a:avLst/>
              <a:gdLst>
                <a:gd name="T0" fmla="*/ 232 w 232"/>
                <a:gd name="T1" fmla="*/ 67 h 354"/>
                <a:gd name="T2" fmla="*/ 32 w 232"/>
                <a:gd name="T3" fmla="*/ 0 h 354"/>
                <a:gd name="T4" fmla="*/ 0 w 232"/>
                <a:gd name="T5" fmla="*/ 257 h 354"/>
                <a:gd name="T6" fmla="*/ 232 w 232"/>
                <a:gd name="T7" fmla="*/ 354 h 354"/>
                <a:gd name="T8" fmla="*/ 232 w 232"/>
                <a:gd name="T9" fmla="*/ 67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354">
                  <a:moveTo>
                    <a:pt x="232" y="67"/>
                  </a:moveTo>
                  <a:lnTo>
                    <a:pt x="32" y="0"/>
                  </a:lnTo>
                  <a:lnTo>
                    <a:pt x="0" y="257"/>
                  </a:lnTo>
                  <a:lnTo>
                    <a:pt x="232" y="354"/>
                  </a:lnTo>
                  <a:lnTo>
                    <a:pt x="232" y="6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43" name="Freeform 81"/>
            <p:cNvSpPr>
              <a:spLocks/>
            </p:cNvSpPr>
            <p:nvPr userDrawn="1"/>
          </p:nvSpPr>
          <p:spPr bwMode="gray">
            <a:xfrm>
              <a:off x="11291888" y="5980113"/>
              <a:ext cx="4763" cy="30163"/>
            </a:xfrm>
            <a:custGeom>
              <a:avLst/>
              <a:gdLst>
                <a:gd name="T0" fmla="*/ 3 w 3"/>
                <a:gd name="T1" fmla="*/ 0 h 19"/>
                <a:gd name="T2" fmla="*/ 0 w 3"/>
                <a:gd name="T3" fmla="*/ 19 h 19"/>
                <a:gd name="T4" fmla="*/ 3 w 3"/>
                <a:gd name="T5" fmla="*/ 0 h 19"/>
                <a:gd name="T6" fmla="*/ 3 w 3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9">
                  <a:moveTo>
                    <a:pt x="3" y="0"/>
                  </a:moveTo>
                  <a:lnTo>
                    <a:pt x="0" y="19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3291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44" name="Freeform 82"/>
            <p:cNvSpPr>
              <a:spLocks/>
            </p:cNvSpPr>
            <p:nvPr userDrawn="1"/>
          </p:nvSpPr>
          <p:spPr bwMode="gray">
            <a:xfrm>
              <a:off x="11291888" y="5980113"/>
              <a:ext cx="4763" cy="30163"/>
            </a:xfrm>
            <a:custGeom>
              <a:avLst/>
              <a:gdLst>
                <a:gd name="T0" fmla="*/ 3 w 3"/>
                <a:gd name="T1" fmla="*/ 0 h 19"/>
                <a:gd name="T2" fmla="*/ 0 w 3"/>
                <a:gd name="T3" fmla="*/ 19 h 19"/>
                <a:gd name="T4" fmla="*/ 3 w 3"/>
                <a:gd name="T5" fmla="*/ 0 h 19"/>
                <a:gd name="T6" fmla="*/ 3 w 3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9">
                  <a:moveTo>
                    <a:pt x="3" y="0"/>
                  </a:moveTo>
                  <a:lnTo>
                    <a:pt x="0" y="19"/>
                  </a:lnTo>
                  <a:lnTo>
                    <a:pt x="3" y="0"/>
                  </a:ln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45" name="Freeform 83"/>
            <p:cNvSpPr>
              <a:spLocks/>
            </p:cNvSpPr>
            <p:nvPr userDrawn="1"/>
          </p:nvSpPr>
          <p:spPr bwMode="gray">
            <a:xfrm>
              <a:off x="11296651" y="5905500"/>
              <a:ext cx="7938" cy="74613"/>
            </a:xfrm>
            <a:custGeom>
              <a:avLst/>
              <a:gdLst>
                <a:gd name="T0" fmla="*/ 5 w 5"/>
                <a:gd name="T1" fmla="*/ 0 h 47"/>
                <a:gd name="T2" fmla="*/ 0 w 5"/>
                <a:gd name="T3" fmla="*/ 47 h 47"/>
                <a:gd name="T4" fmla="*/ 0 w 5"/>
                <a:gd name="T5" fmla="*/ 47 h 47"/>
                <a:gd name="T6" fmla="*/ 5 w 5"/>
                <a:gd name="T7" fmla="*/ 0 h 47"/>
                <a:gd name="T8" fmla="*/ 5 w 5"/>
                <a:gd name="T9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7">
                  <a:moveTo>
                    <a:pt x="5" y="0"/>
                  </a:moveTo>
                  <a:lnTo>
                    <a:pt x="0" y="47"/>
                  </a:lnTo>
                  <a:lnTo>
                    <a:pt x="0" y="47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5737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46" name="Freeform 84"/>
            <p:cNvSpPr>
              <a:spLocks/>
            </p:cNvSpPr>
            <p:nvPr userDrawn="1"/>
          </p:nvSpPr>
          <p:spPr bwMode="gray">
            <a:xfrm>
              <a:off x="11296651" y="5905500"/>
              <a:ext cx="7938" cy="74613"/>
            </a:xfrm>
            <a:custGeom>
              <a:avLst/>
              <a:gdLst>
                <a:gd name="T0" fmla="*/ 5 w 5"/>
                <a:gd name="T1" fmla="*/ 0 h 47"/>
                <a:gd name="T2" fmla="*/ 0 w 5"/>
                <a:gd name="T3" fmla="*/ 47 h 47"/>
                <a:gd name="T4" fmla="*/ 0 w 5"/>
                <a:gd name="T5" fmla="*/ 47 h 47"/>
                <a:gd name="T6" fmla="*/ 5 w 5"/>
                <a:gd name="T7" fmla="*/ 0 h 47"/>
                <a:gd name="T8" fmla="*/ 5 w 5"/>
                <a:gd name="T9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7">
                  <a:moveTo>
                    <a:pt x="5" y="0"/>
                  </a:moveTo>
                  <a:lnTo>
                    <a:pt x="0" y="47"/>
                  </a:lnTo>
                  <a:lnTo>
                    <a:pt x="0" y="47"/>
                  </a:lnTo>
                  <a:lnTo>
                    <a:pt x="5" y="0"/>
                  </a:lnTo>
                  <a:lnTo>
                    <a:pt x="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47" name="Freeform 85"/>
            <p:cNvSpPr>
              <a:spLocks/>
            </p:cNvSpPr>
            <p:nvPr userDrawn="1"/>
          </p:nvSpPr>
          <p:spPr bwMode="gray">
            <a:xfrm>
              <a:off x="11294610" y="5905501"/>
              <a:ext cx="362859" cy="258762"/>
            </a:xfrm>
            <a:custGeom>
              <a:avLst/>
              <a:gdLst>
                <a:gd name="T0" fmla="*/ 8 w 232"/>
                <a:gd name="T1" fmla="*/ 0 h 163"/>
                <a:gd name="T2" fmla="*/ 3 w 232"/>
                <a:gd name="T3" fmla="*/ 47 h 163"/>
                <a:gd name="T4" fmla="*/ 0 w 232"/>
                <a:gd name="T5" fmla="*/ 66 h 163"/>
                <a:gd name="T6" fmla="*/ 232 w 232"/>
                <a:gd name="T7" fmla="*/ 163 h 163"/>
                <a:gd name="T8" fmla="*/ 232 w 232"/>
                <a:gd name="T9" fmla="*/ 93 h 163"/>
                <a:gd name="T10" fmla="*/ 8 w 232"/>
                <a:gd name="T11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2" h="163">
                  <a:moveTo>
                    <a:pt x="8" y="0"/>
                  </a:moveTo>
                  <a:lnTo>
                    <a:pt x="3" y="47"/>
                  </a:lnTo>
                  <a:lnTo>
                    <a:pt x="0" y="66"/>
                  </a:lnTo>
                  <a:lnTo>
                    <a:pt x="232" y="163"/>
                  </a:lnTo>
                  <a:lnTo>
                    <a:pt x="232" y="93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5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48" name="Freeform 86"/>
            <p:cNvSpPr>
              <a:spLocks/>
            </p:cNvSpPr>
            <p:nvPr userDrawn="1"/>
          </p:nvSpPr>
          <p:spPr bwMode="gray">
            <a:xfrm>
              <a:off x="11291888" y="5905500"/>
              <a:ext cx="368300" cy="258763"/>
            </a:xfrm>
            <a:custGeom>
              <a:avLst/>
              <a:gdLst>
                <a:gd name="T0" fmla="*/ 8 w 232"/>
                <a:gd name="T1" fmla="*/ 0 h 163"/>
                <a:gd name="T2" fmla="*/ 3 w 232"/>
                <a:gd name="T3" fmla="*/ 47 h 163"/>
                <a:gd name="T4" fmla="*/ 0 w 232"/>
                <a:gd name="T5" fmla="*/ 66 h 163"/>
                <a:gd name="T6" fmla="*/ 232 w 232"/>
                <a:gd name="T7" fmla="*/ 163 h 163"/>
                <a:gd name="T8" fmla="*/ 232 w 232"/>
                <a:gd name="T9" fmla="*/ 93 h 163"/>
                <a:gd name="T10" fmla="*/ 8 w 232"/>
                <a:gd name="T11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2" h="163">
                  <a:moveTo>
                    <a:pt x="8" y="0"/>
                  </a:moveTo>
                  <a:lnTo>
                    <a:pt x="3" y="47"/>
                  </a:lnTo>
                  <a:lnTo>
                    <a:pt x="0" y="66"/>
                  </a:lnTo>
                  <a:lnTo>
                    <a:pt x="232" y="163"/>
                  </a:lnTo>
                  <a:lnTo>
                    <a:pt x="232" y="93"/>
                  </a:lnTo>
                  <a:lnTo>
                    <a:pt x="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49" name="Freeform 87"/>
            <p:cNvSpPr>
              <a:spLocks/>
            </p:cNvSpPr>
            <p:nvPr userDrawn="1"/>
          </p:nvSpPr>
          <p:spPr bwMode="gray">
            <a:xfrm>
              <a:off x="9963151" y="3878263"/>
              <a:ext cx="217488" cy="387350"/>
            </a:xfrm>
            <a:custGeom>
              <a:avLst/>
              <a:gdLst>
                <a:gd name="T0" fmla="*/ 120 w 120"/>
                <a:gd name="T1" fmla="*/ 186 h 215"/>
                <a:gd name="T2" fmla="*/ 105 w 120"/>
                <a:gd name="T3" fmla="*/ 0 h 215"/>
                <a:gd name="T4" fmla="*/ 0 w 120"/>
                <a:gd name="T5" fmla="*/ 81 h 215"/>
                <a:gd name="T6" fmla="*/ 17 w 120"/>
                <a:gd name="T7" fmla="*/ 215 h 215"/>
                <a:gd name="T8" fmla="*/ 120 w 120"/>
                <a:gd name="T9" fmla="*/ 186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215">
                  <a:moveTo>
                    <a:pt x="120" y="186"/>
                  </a:moveTo>
                  <a:cubicBezTo>
                    <a:pt x="120" y="186"/>
                    <a:pt x="64" y="85"/>
                    <a:pt x="105" y="0"/>
                  </a:cubicBezTo>
                  <a:cubicBezTo>
                    <a:pt x="4" y="67"/>
                    <a:pt x="0" y="81"/>
                    <a:pt x="0" y="81"/>
                  </a:cubicBezTo>
                  <a:cubicBezTo>
                    <a:pt x="17" y="215"/>
                    <a:pt x="17" y="215"/>
                    <a:pt x="17" y="215"/>
                  </a:cubicBezTo>
                  <a:lnTo>
                    <a:pt x="120" y="186"/>
                  </a:lnTo>
                  <a:close/>
                </a:path>
              </a:pathLst>
            </a:custGeom>
            <a:solidFill>
              <a:srgbClr val="F8D5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50" name="Freeform 88"/>
            <p:cNvSpPr>
              <a:spLocks/>
            </p:cNvSpPr>
            <p:nvPr userDrawn="1"/>
          </p:nvSpPr>
          <p:spPr bwMode="gray">
            <a:xfrm>
              <a:off x="9963151" y="3878263"/>
              <a:ext cx="217488" cy="387350"/>
            </a:xfrm>
            <a:custGeom>
              <a:avLst/>
              <a:gdLst>
                <a:gd name="T0" fmla="*/ 120 w 120"/>
                <a:gd name="T1" fmla="*/ 186 h 215"/>
                <a:gd name="T2" fmla="*/ 105 w 120"/>
                <a:gd name="T3" fmla="*/ 0 h 215"/>
                <a:gd name="T4" fmla="*/ 0 w 120"/>
                <a:gd name="T5" fmla="*/ 81 h 215"/>
                <a:gd name="T6" fmla="*/ 17 w 120"/>
                <a:gd name="T7" fmla="*/ 215 h 215"/>
                <a:gd name="T8" fmla="*/ 120 w 120"/>
                <a:gd name="T9" fmla="*/ 186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215">
                  <a:moveTo>
                    <a:pt x="120" y="186"/>
                  </a:moveTo>
                  <a:cubicBezTo>
                    <a:pt x="120" y="186"/>
                    <a:pt x="64" y="85"/>
                    <a:pt x="105" y="0"/>
                  </a:cubicBezTo>
                  <a:cubicBezTo>
                    <a:pt x="4" y="67"/>
                    <a:pt x="0" y="81"/>
                    <a:pt x="0" y="81"/>
                  </a:cubicBezTo>
                  <a:cubicBezTo>
                    <a:pt x="17" y="215"/>
                    <a:pt x="17" y="215"/>
                    <a:pt x="17" y="215"/>
                  </a:cubicBezTo>
                  <a:lnTo>
                    <a:pt x="120" y="186"/>
                  </a:lnTo>
                  <a:close/>
                </a:path>
              </a:pathLst>
            </a:custGeom>
            <a:solidFill>
              <a:srgbClr val="DEB6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51" name="Freeform 89"/>
            <p:cNvSpPr>
              <a:spLocks/>
            </p:cNvSpPr>
            <p:nvPr userDrawn="1"/>
          </p:nvSpPr>
          <p:spPr bwMode="gray">
            <a:xfrm>
              <a:off x="9871076" y="3697288"/>
              <a:ext cx="849313" cy="573088"/>
            </a:xfrm>
            <a:custGeom>
              <a:avLst/>
              <a:gdLst>
                <a:gd name="T0" fmla="*/ 0 w 470"/>
                <a:gd name="T1" fmla="*/ 134 h 319"/>
                <a:gd name="T2" fmla="*/ 42 w 470"/>
                <a:gd name="T3" fmla="*/ 197 h 319"/>
                <a:gd name="T4" fmla="*/ 147 w 470"/>
                <a:gd name="T5" fmla="*/ 123 h 319"/>
                <a:gd name="T6" fmla="*/ 221 w 470"/>
                <a:gd name="T7" fmla="*/ 270 h 319"/>
                <a:gd name="T8" fmla="*/ 300 w 470"/>
                <a:gd name="T9" fmla="*/ 319 h 319"/>
                <a:gd name="T10" fmla="*/ 427 w 470"/>
                <a:gd name="T11" fmla="*/ 174 h 319"/>
                <a:gd name="T12" fmla="*/ 470 w 470"/>
                <a:gd name="T13" fmla="*/ 171 h 319"/>
                <a:gd name="T14" fmla="*/ 468 w 470"/>
                <a:gd name="T15" fmla="*/ 2 h 319"/>
                <a:gd name="T16" fmla="*/ 312 w 470"/>
                <a:gd name="T17" fmla="*/ 30 h 319"/>
                <a:gd name="T18" fmla="*/ 127 w 470"/>
                <a:gd name="T19" fmla="*/ 20 h 319"/>
                <a:gd name="T20" fmla="*/ 0 w 470"/>
                <a:gd name="T21" fmla="*/ 134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0" h="319">
                  <a:moveTo>
                    <a:pt x="0" y="134"/>
                  </a:moveTo>
                  <a:cubicBezTo>
                    <a:pt x="0" y="134"/>
                    <a:pt x="13" y="192"/>
                    <a:pt x="42" y="197"/>
                  </a:cubicBezTo>
                  <a:cubicBezTo>
                    <a:pt x="68" y="201"/>
                    <a:pt x="146" y="130"/>
                    <a:pt x="147" y="123"/>
                  </a:cubicBezTo>
                  <a:cubicBezTo>
                    <a:pt x="261" y="161"/>
                    <a:pt x="221" y="270"/>
                    <a:pt x="221" y="270"/>
                  </a:cubicBezTo>
                  <a:cubicBezTo>
                    <a:pt x="221" y="270"/>
                    <a:pt x="227" y="279"/>
                    <a:pt x="300" y="319"/>
                  </a:cubicBezTo>
                  <a:cubicBezTo>
                    <a:pt x="440" y="276"/>
                    <a:pt x="427" y="174"/>
                    <a:pt x="427" y="174"/>
                  </a:cubicBezTo>
                  <a:cubicBezTo>
                    <a:pt x="470" y="171"/>
                    <a:pt x="470" y="171"/>
                    <a:pt x="470" y="171"/>
                  </a:cubicBezTo>
                  <a:cubicBezTo>
                    <a:pt x="468" y="2"/>
                    <a:pt x="468" y="2"/>
                    <a:pt x="468" y="2"/>
                  </a:cubicBezTo>
                  <a:cubicBezTo>
                    <a:pt x="312" y="30"/>
                    <a:pt x="312" y="30"/>
                    <a:pt x="312" y="30"/>
                  </a:cubicBezTo>
                  <a:cubicBezTo>
                    <a:pt x="312" y="30"/>
                    <a:pt x="145" y="0"/>
                    <a:pt x="127" y="20"/>
                  </a:cubicBezTo>
                  <a:cubicBezTo>
                    <a:pt x="116" y="33"/>
                    <a:pt x="0" y="134"/>
                    <a:pt x="0" y="134"/>
                  </a:cubicBezTo>
                  <a:close/>
                </a:path>
              </a:pathLst>
            </a:custGeom>
            <a:solidFill>
              <a:srgbClr val="F6CA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52" name="Freeform 90"/>
            <p:cNvSpPr>
              <a:spLocks/>
            </p:cNvSpPr>
            <p:nvPr userDrawn="1"/>
          </p:nvSpPr>
          <p:spPr bwMode="gray">
            <a:xfrm>
              <a:off x="10674351" y="3640138"/>
              <a:ext cx="192088" cy="387350"/>
            </a:xfrm>
            <a:custGeom>
              <a:avLst/>
              <a:gdLst>
                <a:gd name="T0" fmla="*/ 0 w 121"/>
                <a:gd name="T1" fmla="*/ 15 h 244"/>
                <a:gd name="T2" fmla="*/ 12 w 121"/>
                <a:gd name="T3" fmla="*/ 244 h 244"/>
                <a:gd name="T4" fmla="*/ 121 w 121"/>
                <a:gd name="T5" fmla="*/ 240 h 244"/>
                <a:gd name="T6" fmla="*/ 110 w 121"/>
                <a:gd name="T7" fmla="*/ 0 h 244"/>
                <a:gd name="T8" fmla="*/ 0 w 121"/>
                <a:gd name="T9" fmla="*/ 15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44">
                  <a:moveTo>
                    <a:pt x="0" y="15"/>
                  </a:moveTo>
                  <a:lnTo>
                    <a:pt x="12" y="244"/>
                  </a:lnTo>
                  <a:lnTo>
                    <a:pt x="121" y="240"/>
                  </a:lnTo>
                  <a:lnTo>
                    <a:pt x="110" y="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53" name="Freeform 91"/>
            <p:cNvSpPr>
              <a:spLocks/>
            </p:cNvSpPr>
            <p:nvPr userDrawn="1"/>
          </p:nvSpPr>
          <p:spPr bwMode="gray">
            <a:xfrm>
              <a:off x="10674351" y="3640138"/>
              <a:ext cx="192088" cy="387350"/>
            </a:xfrm>
            <a:custGeom>
              <a:avLst/>
              <a:gdLst>
                <a:gd name="T0" fmla="*/ 0 w 121"/>
                <a:gd name="T1" fmla="*/ 15 h 244"/>
                <a:gd name="T2" fmla="*/ 12 w 121"/>
                <a:gd name="T3" fmla="*/ 244 h 244"/>
                <a:gd name="T4" fmla="*/ 121 w 121"/>
                <a:gd name="T5" fmla="*/ 240 h 244"/>
                <a:gd name="T6" fmla="*/ 110 w 121"/>
                <a:gd name="T7" fmla="*/ 0 h 244"/>
                <a:gd name="T8" fmla="*/ 0 w 121"/>
                <a:gd name="T9" fmla="*/ 15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44">
                  <a:moveTo>
                    <a:pt x="0" y="15"/>
                  </a:moveTo>
                  <a:lnTo>
                    <a:pt x="12" y="244"/>
                  </a:lnTo>
                  <a:lnTo>
                    <a:pt x="121" y="240"/>
                  </a:lnTo>
                  <a:lnTo>
                    <a:pt x="110" y="0"/>
                  </a:lnTo>
                  <a:lnTo>
                    <a:pt x="0" y="1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54" name="Freeform 92"/>
            <p:cNvSpPr>
              <a:spLocks/>
            </p:cNvSpPr>
            <p:nvPr userDrawn="1"/>
          </p:nvSpPr>
          <p:spPr bwMode="gray">
            <a:xfrm>
              <a:off x="10188576" y="3733800"/>
              <a:ext cx="176213" cy="254000"/>
            </a:xfrm>
            <a:custGeom>
              <a:avLst/>
              <a:gdLst>
                <a:gd name="T0" fmla="*/ 31 w 97"/>
                <a:gd name="T1" fmla="*/ 142 h 142"/>
                <a:gd name="T2" fmla="*/ 97 w 97"/>
                <a:gd name="T3" fmla="*/ 4 h 142"/>
                <a:gd name="T4" fmla="*/ 72 w 97"/>
                <a:gd name="T5" fmla="*/ 0 h 142"/>
                <a:gd name="T6" fmla="*/ 3 w 97"/>
                <a:gd name="T7" fmla="*/ 118 h 142"/>
                <a:gd name="T8" fmla="*/ 31 w 97"/>
                <a:gd name="T9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142">
                  <a:moveTo>
                    <a:pt x="31" y="142"/>
                  </a:moveTo>
                  <a:cubicBezTo>
                    <a:pt x="97" y="4"/>
                    <a:pt x="97" y="4"/>
                    <a:pt x="97" y="4"/>
                  </a:cubicBezTo>
                  <a:cubicBezTo>
                    <a:pt x="90" y="2"/>
                    <a:pt x="81" y="1"/>
                    <a:pt x="72" y="0"/>
                  </a:cubicBezTo>
                  <a:cubicBezTo>
                    <a:pt x="72" y="0"/>
                    <a:pt x="0" y="115"/>
                    <a:pt x="3" y="118"/>
                  </a:cubicBezTo>
                  <a:cubicBezTo>
                    <a:pt x="15" y="125"/>
                    <a:pt x="24" y="134"/>
                    <a:pt x="31" y="142"/>
                  </a:cubicBezTo>
                  <a:close/>
                </a:path>
              </a:pathLst>
            </a:custGeom>
            <a:solidFill>
              <a:srgbClr val="DEB6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55" name="Freeform 93"/>
            <p:cNvSpPr>
              <a:spLocks/>
            </p:cNvSpPr>
            <p:nvPr userDrawn="1"/>
          </p:nvSpPr>
          <p:spPr bwMode="gray">
            <a:xfrm>
              <a:off x="9872663" y="3540125"/>
              <a:ext cx="468313" cy="830263"/>
            </a:xfrm>
            <a:custGeom>
              <a:avLst/>
              <a:gdLst>
                <a:gd name="T0" fmla="*/ 277 w 295"/>
                <a:gd name="T1" fmla="*/ 0 h 523"/>
                <a:gd name="T2" fmla="*/ 0 w 295"/>
                <a:gd name="T3" fmla="*/ 513 h 523"/>
                <a:gd name="T4" fmla="*/ 19 w 295"/>
                <a:gd name="T5" fmla="*/ 523 h 523"/>
                <a:gd name="T6" fmla="*/ 295 w 295"/>
                <a:gd name="T7" fmla="*/ 10 h 523"/>
                <a:gd name="T8" fmla="*/ 277 w 295"/>
                <a:gd name="T9" fmla="*/ 0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5" h="523">
                  <a:moveTo>
                    <a:pt x="277" y="0"/>
                  </a:moveTo>
                  <a:lnTo>
                    <a:pt x="0" y="513"/>
                  </a:lnTo>
                  <a:lnTo>
                    <a:pt x="19" y="523"/>
                  </a:lnTo>
                  <a:lnTo>
                    <a:pt x="295" y="10"/>
                  </a:lnTo>
                  <a:lnTo>
                    <a:pt x="277" y="0"/>
                  </a:lnTo>
                  <a:close/>
                </a:path>
              </a:pathLst>
            </a:custGeom>
            <a:solidFill>
              <a:srgbClr val="5C00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56" name="Freeform 94"/>
            <p:cNvSpPr>
              <a:spLocks/>
            </p:cNvSpPr>
            <p:nvPr userDrawn="1"/>
          </p:nvSpPr>
          <p:spPr bwMode="gray">
            <a:xfrm>
              <a:off x="9872663" y="3540125"/>
              <a:ext cx="525463" cy="860425"/>
            </a:xfrm>
            <a:custGeom>
              <a:avLst/>
              <a:gdLst>
                <a:gd name="T0" fmla="*/ 331 w 331"/>
                <a:gd name="T1" fmla="*/ 29 h 542"/>
                <a:gd name="T2" fmla="*/ 295 w 331"/>
                <a:gd name="T3" fmla="*/ 10 h 542"/>
                <a:gd name="T4" fmla="*/ 277 w 331"/>
                <a:gd name="T5" fmla="*/ 0 h 542"/>
                <a:gd name="T6" fmla="*/ 0 w 331"/>
                <a:gd name="T7" fmla="*/ 513 h 542"/>
                <a:gd name="T8" fmla="*/ 19 w 331"/>
                <a:gd name="T9" fmla="*/ 523 h 542"/>
                <a:gd name="T10" fmla="*/ 55 w 331"/>
                <a:gd name="T11" fmla="*/ 542 h 542"/>
                <a:gd name="T12" fmla="*/ 331 w 331"/>
                <a:gd name="T13" fmla="*/ 29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1" h="542">
                  <a:moveTo>
                    <a:pt x="331" y="29"/>
                  </a:moveTo>
                  <a:lnTo>
                    <a:pt x="295" y="10"/>
                  </a:lnTo>
                  <a:lnTo>
                    <a:pt x="277" y="0"/>
                  </a:lnTo>
                  <a:lnTo>
                    <a:pt x="0" y="513"/>
                  </a:lnTo>
                  <a:lnTo>
                    <a:pt x="19" y="523"/>
                  </a:lnTo>
                  <a:lnTo>
                    <a:pt x="55" y="542"/>
                  </a:lnTo>
                  <a:lnTo>
                    <a:pt x="331" y="29"/>
                  </a:lnTo>
                  <a:close/>
                </a:path>
              </a:pathLst>
            </a:cu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57" name="Freeform 95"/>
            <p:cNvSpPr>
              <a:spLocks/>
            </p:cNvSpPr>
            <p:nvPr userDrawn="1"/>
          </p:nvSpPr>
          <p:spPr bwMode="gray">
            <a:xfrm>
              <a:off x="9869488" y="4354513"/>
              <a:ext cx="90488" cy="111125"/>
            </a:xfrm>
            <a:custGeom>
              <a:avLst/>
              <a:gdLst>
                <a:gd name="T0" fmla="*/ 2 w 57"/>
                <a:gd name="T1" fmla="*/ 0 h 70"/>
                <a:gd name="T2" fmla="*/ 0 w 57"/>
                <a:gd name="T3" fmla="*/ 70 h 70"/>
                <a:gd name="T4" fmla="*/ 57 w 57"/>
                <a:gd name="T5" fmla="*/ 29 h 70"/>
                <a:gd name="T6" fmla="*/ 2 w 57"/>
                <a:gd name="T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" h="70">
                  <a:moveTo>
                    <a:pt x="2" y="0"/>
                  </a:moveTo>
                  <a:lnTo>
                    <a:pt x="0" y="70"/>
                  </a:lnTo>
                  <a:lnTo>
                    <a:pt x="57" y="29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58" name="Freeform 96"/>
            <p:cNvSpPr>
              <a:spLocks/>
            </p:cNvSpPr>
            <p:nvPr userDrawn="1"/>
          </p:nvSpPr>
          <p:spPr bwMode="gray">
            <a:xfrm>
              <a:off x="9869488" y="4410075"/>
              <a:ext cx="46038" cy="55563"/>
            </a:xfrm>
            <a:custGeom>
              <a:avLst/>
              <a:gdLst>
                <a:gd name="T0" fmla="*/ 29 w 29"/>
                <a:gd name="T1" fmla="*/ 15 h 35"/>
                <a:gd name="T2" fmla="*/ 0 w 29"/>
                <a:gd name="T3" fmla="*/ 35 h 35"/>
                <a:gd name="T4" fmla="*/ 1 w 29"/>
                <a:gd name="T5" fmla="*/ 0 h 35"/>
                <a:gd name="T6" fmla="*/ 29 w 29"/>
                <a:gd name="T7" fmla="*/ 1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35">
                  <a:moveTo>
                    <a:pt x="29" y="15"/>
                  </a:moveTo>
                  <a:lnTo>
                    <a:pt x="0" y="35"/>
                  </a:lnTo>
                  <a:lnTo>
                    <a:pt x="1" y="0"/>
                  </a:lnTo>
                  <a:lnTo>
                    <a:pt x="29" y="15"/>
                  </a:lnTo>
                  <a:close/>
                </a:path>
              </a:pathLst>
            </a:custGeom>
            <a:solidFill>
              <a:srgbClr val="798C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59" name="Freeform 97"/>
            <p:cNvSpPr>
              <a:spLocks/>
            </p:cNvSpPr>
            <p:nvPr userDrawn="1"/>
          </p:nvSpPr>
          <p:spPr bwMode="gray">
            <a:xfrm>
              <a:off x="10340976" y="3521075"/>
              <a:ext cx="76200" cy="65088"/>
            </a:xfrm>
            <a:custGeom>
              <a:avLst/>
              <a:gdLst>
                <a:gd name="T0" fmla="*/ 13 w 48"/>
                <a:gd name="T1" fmla="*/ 0 h 41"/>
                <a:gd name="T2" fmla="*/ 0 w 48"/>
                <a:gd name="T3" fmla="*/ 22 h 41"/>
                <a:gd name="T4" fmla="*/ 36 w 48"/>
                <a:gd name="T5" fmla="*/ 41 h 41"/>
                <a:gd name="T6" fmla="*/ 48 w 48"/>
                <a:gd name="T7" fmla="*/ 19 h 41"/>
                <a:gd name="T8" fmla="*/ 13 w 48"/>
                <a:gd name="T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1">
                  <a:moveTo>
                    <a:pt x="13" y="0"/>
                  </a:moveTo>
                  <a:lnTo>
                    <a:pt x="0" y="22"/>
                  </a:lnTo>
                  <a:lnTo>
                    <a:pt x="36" y="41"/>
                  </a:lnTo>
                  <a:lnTo>
                    <a:pt x="48" y="19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60" name="Freeform 98"/>
            <p:cNvSpPr>
              <a:spLocks/>
            </p:cNvSpPr>
            <p:nvPr userDrawn="1"/>
          </p:nvSpPr>
          <p:spPr bwMode="gray">
            <a:xfrm>
              <a:off x="10312401" y="3505200"/>
              <a:ext cx="49213" cy="50800"/>
            </a:xfrm>
            <a:custGeom>
              <a:avLst/>
              <a:gdLst>
                <a:gd name="T0" fmla="*/ 31 w 31"/>
                <a:gd name="T1" fmla="*/ 10 h 32"/>
                <a:gd name="T2" fmla="*/ 18 w 31"/>
                <a:gd name="T3" fmla="*/ 32 h 32"/>
                <a:gd name="T4" fmla="*/ 0 w 31"/>
                <a:gd name="T5" fmla="*/ 22 h 32"/>
                <a:gd name="T6" fmla="*/ 12 w 31"/>
                <a:gd name="T7" fmla="*/ 0 h 32"/>
                <a:gd name="T8" fmla="*/ 31 w 31"/>
                <a:gd name="T9" fmla="*/ 1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2">
                  <a:moveTo>
                    <a:pt x="31" y="10"/>
                  </a:moveTo>
                  <a:lnTo>
                    <a:pt x="18" y="32"/>
                  </a:lnTo>
                  <a:lnTo>
                    <a:pt x="0" y="22"/>
                  </a:lnTo>
                  <a:lnTo>
                    <a:pt x="12" y="0"/>
                  </a:lnTo>
                  <a:lnTo>
                    <a:pt x="31" y="10"/>
                  </a:lnTo>
                  <a:close/>
                </a:path>
              </a:pathLst>
            </a:custGeom>
            <a:solidFill>
              <a:srgbClr val="D2D2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61" name="Freeform 99"/>
            <p:cNvSpPr>
              <a:spLocks/>
            </p:cNvSpPr>
            <p:nvPr userDrawn="1"/>
          </p:nvSpPr>
          <p:spPr bwMode="gray">
            <a:xfrm>
              <a:off x="10328276" y="3449638"/>
              <a:ext cx="117475" cy="106363"/>
            </a:xfrm>
            <a:custGeom>
              <a:avLst/>
              <a:gdLst>
                <a:gd name="T0" fmla="*/ 63 w 65"/>
                <a:gd name="T1" fmla="*/ 31 h 59"/>
                <a:gd name="T2" fmla="*/ 60 w 65"/>
                <a:gd name="T3" fmla="*/ 21 h 59"/>
                <a:gd name="T4" fmla="*/ 42 w 65"/>
                <a:gd name="T5" fmla="*/ 11 h 59"/>
                <a:gd name="T6" fmla="*/ 35 w 65"/>
                <a:gd name="T7" fmla="*/ 7 h 59"/>
                <a:gd name="T8" fmla="*/ 28 w 65"/>
                <a:gd name="T9" fmla="*/ 3 h 59"/>
                <a:gd name="T10" fmla="*/ 26 w 65"/>
                <a:gd name="T11" fmla="*/ 2 h 59"/>
                <a:gd name="T12" fmla="*/ 15 w 65"/>
                <a:gd name="T13" fmla="*/ 6 h 59"/>
                <a:gd name="T14" fmla="*/ 0 w 65"/>
                <a:gd name="T15" fmla="*/ 33 h 59"/>
                <a:gd name="T16" fmla="*/ 16 w 65"/>
                <a:gd name="T17" fmla="*/ 42 h 59"/>
                <a:gd name="T18" fmla="*/ 48 w 65"/>
                <a:gd name="T19" fmla="*/ 59 h 59"/>
                <a:gd name="T20" fmla="*/ 63 w 65"/>
                <a:gd name="T21" fmla="*/ 3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5" h="59">
                  <a:moveTo>
                    <a:pt x="63" y="31"/>
                  </a:moveTo>
                  <a:cubicBezTo>
                    <a:pt x="65" y="27"/>
                    <a:pt x="64" y="23"/>
                    <a:pt x="60" y="21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40" y="10"/>
                    <a:pt x="37" y="9"/>
                    <a:pt x="35" y="7"/>
                  </a:cubicBezTo>
                  <a:cubicBezTo>
                    <a:pt x="32" y="6"/>
                    <a:pt x="30" y="5"/>
                    <a:pt x="28" y="3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2" y="0"/>
                    <a:pt x="17" y="2"/>
                    <a:pt x="15" y="6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48" y="59"/>
                    <a:pt x="48" y="59"/>
                    <a:pt x="48" y="59"/>
                  </a:cubicBezTo>
                  <a:lnTo>
                    <a:pt x="63" y="31"/>
                  </a:lnTo>
                  <a:close/>
                </a:path>
              </a:pathLst>
            </a:cu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62" name="Freeform 100"/>
            <p:cNvSpPr>
              <a:spLocks/>
            </p:cNvSpPr>
            <p:nvPr userDrawn="1"/>
          </p:nvSpPr>
          <p:spPr bwMode="gray">
            <a:xfrm>
              <a:off x="10328276" y="3449638"/>
              <a:ext cx="63500" cy="74613"/>
            </a:xfrm>
            <a:custGeom>
              <a:avLst/>
              <a:gdLst>
                <a:gd name="T0" fmla="*/ 16 w 35"/>
                <a:gd name="T1" fmla="*/ 42 h 42"/>
                <a:gd name="T2" fmla="*/ 35 w 35"/>
                <a:gd name="T3" fmla="*/ 7 h 42"/>
                <a:gd name="T4" fmla="*/ 28 w 35"/>
                <a:gd name="T5" fmla="*/ 3 h 42"/>
                <a:gd name="T6" fmla="*/ 26 w 35"/>
                <a:gd name="T7" fmla="*/ 2 h 42"/>
                <a:gd name="T8" fmla="*/ 15 w 35"/>
                <a:gd name="T9" fmla="*/ 6 h 42"/>
                <a:gd name="T10" fmla="*/ 0 w 35"/>
                <a:gd name="T11" fmla="*/ 33 h 42"/>
                <a:gd name="T12" fmla="*/ 16 w 35"/>
                <a:gd name="T13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42">
                  <a:moveTo>
                    <a:pt x="16" y="42"/>
                  </a:moveTo>
                  <a:cubicBezTo>
                    <a:pt x="35" y="7"/>
                    <a:pt x="35" y="7"/>
                    <a:pt x="35" y="7"/>
                  </a:cubicBezTo>
                  <a:cubicBezTo>
                    <a:pt x="32" y="6"/>
                    <a:pt x="30" y="5"/>
                    <a:pt x="28" y="3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2" y="0"/>
                    <a:pt x="17" y="2"/>
                    <a:pt x="15" y="6"/>
                  </a:cubicBezTo>
                  <a:cubicBezTo>
                    <a:pt x="0" y="33"/>
                    <a:pt x="0" y="33"/>
                    <a:pt x="0" y="33"/>
                  </a:cubicBezTo>
                  <a:lnTo>
                    <a:pt x="16" y="42"/>
                  </a:lnTo>
                  <a:close/>
                </a:path>
              </a:pathLst>
            </a:custGeom>
            <a:solidFill>
              <a:srgbClr val="005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63" name="Freeform 101"/>
            <p:cNvSpPr>
              <a:spLocks/>
            </p:cNvSpPr>
            <p:nvPr userDrawn="1"/>
          </p:nvSpPr>
          <p:spPr bwMode="gray">
            <a:xfrm>
              <a:off x="9872663" y="3540125"/>
              <a:ext cx="468313" cy="830263"/>
            </a:xfrm>
            <a:custGeom>
              <a:avLst/>
              <a:gdLst>
                <a:gd name="T0" fmla="*/ 277 w 295"/>
                <a:gd name="T1" fmla="*/ 0 h 523"/>
                <a:gd name="T2" fmla="*/ 0 w 295"/>
                <a:gd name="T3" fmla="*/ 513 h 523"/>
                <a:gd name="T4" fmla="*/ 19 w 295"/>
                <a:gd name="T5" fmla="*/ 523 h 523"/>
                <a:gd name="T6" fmla="*/ 295 w 295"/>
                <a:gd name="T7" fmla="*/ 10 h 523"/>
                <a:gd name="T8" fmla="*/ 277 w 295"/>
                <a:gd name="T9" fmla="*/ 0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5" h="523">
                  <a:moveTo>
                    <a:pt x="277" y="0"/>
                  </a:moveTo>
                  <a:lnTo>
                    <a:pt x="0" y="513"/>
                  </a:lnTo>
                  <a:lnTo>
                    <a:pt x="19" y="523"/>
                  </a:lnTo>
                  <a:lnTo>
                    <a:pt x="295" y="10"/>
                  </a:lnTo>
                  <a:lnTo>
                    <a:pt x="277" y="0"/>
                  </a:lnTo>
                  <a:close/>
                </a:path>
              </a:pathLst>
            </a:custGeom>
            <a:solidFill>
              <a:srgbClr val="005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64" name="Freeform 102"/>
            <p:cNvSpPr>
              <a:spLocks/>
            </p:cNvSpPr>
            <p:nvPr userDrawn="1"/>
          </p:nvSpPr>
          <p:spPr bwMode="gray">
            <a:xfrm>
              <a:off x="9855201" y="3914775"/>
              <a:ext cx="155575" cy="368300"/>
            </a:xfrm>
            <a:custGeom>
              <a:avLst/>
              <a:gdLst>
                <a:gd name="T0" fmla="*/ 56 w 86"/>
                <a:gd name="T1" fmla="*/ 203 h 205"/>
                <a:gd name="T2" fmla="*/ 21 w 86"/>
                <a:gd name="T3" fmla="*/ 175 h 205"/>
                <a:gd name="T4" fmla="*/ 2 w 86"/>
                <a:gd name="T5" fmla="*/ 37 h 205"/>
                <a:gd name="T6" fmla="*/ 30 w 86"/>
                <a:gd name="T7" fmla="*/ 2 h 205"/>
                <a:gd name="T8" fmla="*/ 65 w 86"/>
                <a:gd name="T9" fmla="*/ 30 h 205"/>
                <a:gd name="T10" fmla="*/ 84 w 86"/>
                <a:gd name="T11" fmla="*/ 168 h 205"/>
                <a:gd name="T12" fmla="*/ 56 w 86"/>
                <a:gd name="T13" fmla="*/ 203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205">
                  <a:moveTo>
                    <a:pt x="56" y="203"/>
                  </a:moveTo>
                  <a:cubicBezTo>
                    <a:pt x="38" y="205"/>
                    <a:pt x="23" y="193"/>
                    <a:pt x="21" y="175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0" y="20"/>
                    <a:pt x="12" y="4"/>
                    <a:pt x="30" y="2"/>
                  </a:cubicBezTo>
                  <a:cubicBezTo>
                    <a:pt x="47" y="0"/>
                    <a:pt x="63" y="13"/>
                    <a:pt x="65" y="30"/>
                  </a:cubicBezTo>
                  <a:cubicBezTo>
                    <a:pt x="84" y="168"/>
                    <a:pt x="84" y="168"/>
                    <a:pt x="84" y="168"/>
                  </a:cubicBezTo>
                  <a:cubicBezTo>
                    <a:pt x="86" y="186"/>
                    <a:pt x="73" y="201"/>
                    <a:pt x="56" y="203"/>
                  </a:cubicBezTo>
                  <a:close/>
                </a:path>
              </a:pathLst>
            </a:custGeom>
            <a:solidFill>
              <a:srgbClr val="F6CA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65" name="Freeform 103"/>
            <p:cNvSpPr>
              <a:spLocks/>
            </p:cNvSpPr>
            <p:nvPr userDrawn="1"/>
          </p:nvSpPr>
          <p:spPr bwMode="gray">
            <a:xfrm>
              <a:off x="9996488" y="4116388"/>
              <a:ext cx="479425" cy="258763"/>
            </a:xfrm>
            <a:custGeom>
              <a:avLst/>
              <a:gdLst>
                <a:gd name="T0" fmla="*/ 6 w 266"/>
                <a:gd name="T1" fmla="*/ 109 h 144"/>
                <a:gd name="T2" fmla="*/ 35 w 266"/>
                <a:gd name="T3" fmla="*/ 58 h 144"/>
                <a:gd name="T4" fmla="*/ 209 w 266"/>
                <a:gd name="T5" fmla="*/ 6 h 144"/>
                <a:gd name="T6" fmla="*/ 260 w 266"/>
                <a:gd name="T7" fmla="*/ 35 h 144"/>
                <a:gd name="T8" fmla="*/ 231 w 266"/>
                <a:gd name="T9" fmla="*/ 86 h 144"/>
                <a:gd name="T10" fmla="*/ 57 w 266"/>
                <a:gd name="T11" fmla="*/ 138 h 144"/>
                <a:gd name="T12" fmla="*/ 6 w 266"/>
                <a:gd name="T13" fmla="*/ 10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144">
                  <a:moveTo>
                    <a:pt x="6" y="109"/>
                  </a:moveTo>
                  <a:cubicBezTo>
                    <a:pt x="0" y="87"/>
                    <a:pt x="13" y="64"/>
                    <a:pt x="35" y="58"/>
                  </a:cubicBezTo>
                  <a:cubicBezTo>
                    <a:pt x="209" y="6"/>
                    <a:pt x="209" y="6"/>
                    <a:pt x="209" y="6"/>
                  </a:cubicBezTo>
                  <a:cubicBezTo>
                    <a:pt x="231" y="0"/>
                    <a:pt x="254" y="13"/>
                    <a:pt x="260" y="35"/>
                  </a:cubicBezTo>
                  <a:cubicBezTo>
                    <a:pt x="266" y="57"/>
                    <a:pt x="253" y="79"/>
                    <a:pt x="231" y="86"/>
                  </a:cubicBezTo>
                  <a:cubicBezTo>
                    <a:pt x="57" y="138"/>
                    <a:pt x="57" y="138"/>
                    <a:pt x="57" y="138"/>
                  </a:cubicBezTo>
                  <a:cubicBezTo>
                    <a:pt x="35" y="144"/>
                    <a:pt x="12" y="131"/>
                    <a:pt x="6" y="109"/>
                  </a:cubicBezTo>
                  <a:close/>
                </a:path>
              </a:pathLst>
            </a:custGeom>
            <a:solidFill>
              <a:srgbClr val="F6CA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66" name="Freeform 104"/>
            <p:cNvSpPr>
              <a:spLocks/>
            </p:cNvSpPr>
            <p:nvPr userDrawn="1"/>
          </p:nvSpPr>
          <p:spPr bwMode="gray">
            <a:xfrm>
              <a:off x="10028238" y="4011613"/>
              <a:ext cx="627063" cy="358775"/>
            </a:xfrm>
            <a:custGeom>
              <a:avLst/>
              <a:gdLst>
                <a:gd name="T0" fmla="*/ 120 w 347"/>
                <a:gd name="T1" fmla="*/ 151 h 200"/>
                <a:gd name="T2" fmla="*/ 0 w 347"/>
                <a:gd name="T3" fmla="*/ 187 h 200"/>
                <a:gd name="T4" fmla="*/ 39 w 347"/>
                <a:gd name="T5" fmla="*/ 196 h 200"/>
                <a:gd name="T6" fmla="*/ 213 w 347"/>
                <a:gd name="T7" fmla="*/ 144 h 200"/>
                <a:gd name="T8" fmla="*/ 340 w 347"/>
                <a:gd name="T9" fmla="*/ 0 h 200"/>
                <a:gd name="T10" fmla="*/ 120 w 347"/>
                <a:gd name="T11" fmla="*/ 15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7" h="200">
                  <a:moveTo>
                    <a:pt x="120" y="151"/>
                  </a:moveTo>
                  <a:cubicBezTo>
                    <a:pt x="0" y="187"/>
                    <a:pt x="0" y="187"/>
                    <a:pt x="0" y="187"/>
                  </a:cubicBezTo>
                  <a:cubicBezTo>
                    <a:pt x="10" y="196"/>
                    <a:pt x="25" y="200"/>
                    <a:pt x="39" y="196"/>
                  </a:cubicBezTo>
                  <a:cubicBezTo>
                    <a:pt x="213" y="144"/>
                    <a:pt x="213" y="144"/>
                    <a:pt x="213" y="144"/>
                  </a:cubicBezTo>
                  <a:cubicBezTo>
                    <a:pt x="347" y="103"/>
                    <a:pt x="341" y="8"/>
                    <a:pt x="340" y="0"/>
                  </a:cubicBezTo>
                  <a:cubicBezTo>
                    <a:pt x="340" y="0"/>
                    <a:pt x="321" y="97"/>
                    <a:pt x="120" y="151"/>
                  </a:cubicBezTo>
                  <a:close/>
                </a:path>
              </a:pathLst>
            </a:custGeom>
            <a:solidFill>
              <a:srgbClr val="DEB6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67" name="Freeform 105"/>
            <p:cNvSpPr>
              <a:spLocks/>
            </p:cNvSpPr>
            <p:nvPr userDrawn="1"/>
          </p:nvSpPr>
          <p:spPr bwMode="gray">
            <a:xfrm>
              <a:off x="10750551" y="3465513"/>
              <a:ext cx="938213" cy="588963"/>
            </a:xfrm>
            <a:custGeom>
              <a:avLst/>
              <a:gdLst>
                <a:gd name="T0" fmla="*/ 519 w 519"/>
                <a:gd name="T1" fmla="*/ 0 h 328"/>
                <a:gd name="T2" fmla="*/ 0 w 519"/>
                <a:gd name="T3" fmla="*/ 83 h 328"/>
                <a:gd name="T4" fmla="*/ 12 w 519"/>
                <a:gd name="T5" fmla="*/ 328 h 328"/>
                <a:gd name="T6" fmla="*/ 519 w 519"/>
                <a:gd name="T7" fmla="*/ 323 h 328"/>
                <a:gd name="T8" fmla="*/ 519 w 519"/>
                <a:gd name="T9" fmla="*/ 0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9" h="328">
                  <a:moveTo>
                    <a:pt x="519" y="0"/>
                  </a:moveTo>
                  <a:cubicBezTo>
                    <a:pt x="382" y="22"/>
                    <a:pt x="0" y="83"/>
                    <a:pt x="0" y="83"/>
                  </a:cubicBezTo>
                  <a:cubicBezTo>
                    <a:pt x="12" y="328"/>
                    <a:pt x="12" y="328"/>
                    <a:pt x="12" y="328"/>
                  </a:cubicBezTo>
                  <a:cubicBezTo>
                    <a:pt x="12" y="328"/>
                    <a:pt x="391" y="326"/>
                    <a:pt x="519" y="323"/>
                  </a:cubicBezTo>
                  <a:cubicBezTo>
                    <a:pt x="519" y="0"/>
                    <a:pt x="519" y="0"/>
                    <a:pt x="519" y="0"/>
                  </a:cubicBezTo>
                </a:path>
              </a:pathLst>
            </a:custGeom>
            <a:solidFill>
              <a:srgbClr val="737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68" name="Freeform 106"/>
            <p:cNvSpPr>
              <a:spLocks/>
            </p:cNvSpPr>
            <p:nvPr userDrawn="1"/>
          </p:nvSpPr>
          <p:spPr bwMode="gray">
            <a:xfrm>
              <a:off x="10898188" y="3973513"/>
              <a:ext cx="790575" cy="80963"/>
            </a:xfrm>
            <a:custGeom>
              <a:avLst/>
              <a:gdLst>
                <a:gd name="T0" fmla="*/ 437 w 437"/>
                <a:gd name="T1" fmla="*/ 0 h 45"/>
                <a:gd name="T2" fmla="*/ 437 w 437"/>
                <a:gd name="T3" fmla="*/ 0 h 45"/>
                <a:gd name="T4" fmla="*/ 437 w 437"/>
                <a:gd name="T5" fmla="*/ 40 h 45"/>
                <a:gd name="T6" fmla="*/ 0 w 437"/>
                <a:gd name="T7" fmla="*/ 45 h 45"/>
                <a:gd name="T8" fmla="*/ 0 w 437"/>
                <a:gd name="T9" fmla="*/ 45 h 45"/>
                <a:gd name="T10" fmla="*/ 437 w 437"/>
                <a:gd name="T11" fmla="*/ 43 h 45"/>
                <a:gd name="T12" fmla="*/ 437 w 437"/>
                <a:gd name="T13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7" h="45">
                  <a:moveTo>
                    <a:pt x="437" y="0"/>
                  </a:moveTo>
                  <a:cubicBezTo>
                    <a:pt x="437" y="0"/>
                    <a:pt x="437" y="0"/>
                    <a:pt x="437" y="0"/>
                  </a:cubicBezTo>
                  <a:cubicBezTo>
                    <a:pt x="437" y="40"/>
                    <a:pt x="437" y="40"/>
                    <a:pt x="437" y="40"/>
                  </a:cubicBezTo>
                  <a:cubicBezTo>
                    <a:pt x="344" y="42"/>
                    <a:pt x="116" y="44"/>
                    <a:pt x="0" y="4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437" y="43"/>
                    <a:pt x="437" y="43"/>
                    <a:pt x="437" y="43"/>
                  </a:cubicBezTo>
                  <a:cubicBezTo>
                    <a:pt x="437" y="0"/>
                    <a:pt x="437" y="0"/>
                    <a:pt x="437" y="0"/>
                  </a:cubicBezTo>
                </a:path>
              </a:pathLst>
            </a:custGeom>
            <a:solidFill>
              <a:srgbClr val="3291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69" name="Freeform 107"/>
            <p:cNvSpPr>
              <a:spLocks/>
            </p:cNvSpPr>
            <p:nvPr userDrawn="1"/>
          </p:nvSpPr>
          <p:spPr bwMode="gray">
            <a:xfrm>
              <a:off x="10804526" y="4054475"/>
              <a:ext cx="93663" cy="0"/>
            </a:xfrm>
            <a:custGeom>
              <a:avLst/>
              <a:gdLst>
                <a:gd name="T0" fmla="*/ 52 w 52"/>
                <a:gd name="T1" fmla="*/ 0 w 52"/>
                <a:gd name="T2" fmla="*/ 0 w 52"/>
                <a:gd name="T3" fmla="*/ 52 w 52"/>
                <a:gd name="T4" fmla="*/ 52 w 5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2">
                  <a:moveTo>
                    <a:pt x="52" y="0"/>
                  </a:moveTo>
                  <a:cubicBezTo>
                    <a:pt x="30" y="0"/>
                    <a:pt x="12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2" y="0"/>
                    <a:pt x="52" y="0"/>
                    <a:pt x="52" y="0"/>
                  </a:cubicBezTo>
                </a:path>
              </a:pathLst>
            </a:custGeom>
            <a:solidFill>
              <a:srgbClr val="A7C2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70" name="Freeform 108"/>
            <p:cNvSpPr>
              <a:spLocks/>
            </p:cNvSpPr>
            <p:nvPr userDrawn="1"/>
          </p:nvSpPr>
          <p:spPr bwMode="gray">
            <a:xfrm>
              <a:off x="10771188" y="4025900"/>
              <a:ext cx="33338" cy="28575"/>
            </a:xfrm>
            <a:custGeom>
              <a:avLst/>
              <a:gdLst>
                <a:gd name="T0" fmla="*/ 0 w 19"/>
                <a:gd name="T1" fmla="*/ 0 h 16"/>
                <a:gd name="T2" fmla="*/ 0 w 19"/>
                <a:gd name="T3" fmla="*/ 0 h 16"/>
                <a:gd name="T4" fmla="*/ 1 w 19"/>
                <a:gd name="T5" fmla="*/ 16 h 16"/>
                <a:gd name="T6" fmla="*/ 19 w 19"/>
                <a:gd name="T7" fmla="*/ 16 h 16"/>
                <a:gd name="T8" fmla="*/ 19 w 19"/>
                <a:gd name="T9" fmla="*/ 16 h 16"/>
                <a:gd name="T10" fmla="*/ 1 w 19"/>
                <a:gd name="T11" fmla="*/ 16 h 16"/>
                <a:gd name="T12" fmla="*/ 0 w 19"/>
                <a:gd name="T1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1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7" y="16"/>
                    <a:pt x="1" y="16"/>
                    <a:pt x="1" y="16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71" name="Rectangle 109"/>
            <p:cNvSpPr>
              <a:spLocks noChangeArrowheads="1"/>
            </p:cNvSpPr>
            <p:nvPr userDrawn="1"/>
          </p:nvSpPr>
          <p:spPr bwMode="gray">
            <a:xfrm>
              <a:off x="10771188" y="3998913"/>
              <a:ext cx="1588" cy="26988"/>
            </a:xfrm>
            <a:prstGeom prst="rect">
              <a:avLst/>
            </a:pr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72" name="Rectangle 110"/>
            <p:cNvSpPr>
              <a:spLocks noChangeArrowheads="1"/>
            </p:cNvSpPr>
            <p:nvPr userDrawn="1"/>
          </p:nvSpPr>
          <p:spPr bwMode="gray">
            <a:xfrm>
              <a:off x="10771188" y="3998913"/>
              <a:ext cx="1588" cy="26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73" name="Freeform 111"/>
            <p:cNvSpPr>
              <a:spLocks/>
            </p:cNvSpPr>
            <p:nvPr userDrawn="1"/>
          </p:nvSpPr>
          <p:spPr bwMode="gray">
            <a:xfrm>
              <a:off x="10771188" y="3973513"/>
              <a:ext cx="917575" cy="80963"/>
            </a:xfrm>
            <a:custGeom>
              <a:avLst/>
              <a:gdLst>
                <a:gd name="T0" fmla="*/ 508 w 508"/>
                <a:gd name="T1" fmla="*/ 0 h 45"/>
                <a:gd name="T2" fmla="*/ 0 w 508"/>
                <a:gd name="T3" fmla="*/ 14 h 45"/>
                <a:gd name="T4" fmla="*/ 0 w 508"/>
                <a:gd name="T5" fmla="*/ 29 h 45"/>
                <a:gd name="T6" fmla="*/ 1 w 508"/>
                <a:gd name="T7" fmla="*/ 45 h 45"/>
                <a:gd name="T8" fmla="*/ 19 w 508"/>
                <a:gd name="T9" fmla="*/ 45 h 45"/>
                <a:gd name="T10" fmla="*/ 71 w 508"/>
                <a:gd name="T11" fmla="*/ 45 h 45"/>
                <a:gd name="T12" fmla="*/ 508 w 508"/>
                <a:gd name="T13" fmla="*/ 40 h 45"/>
                <a:gd name="T14" fmla="*/ 508 w 508"/>
                <a:gd name="T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8" h="45">
                  <a:moveTo>
                    <a:pt x="508" y="0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7" y="45"/>
                    <a:pt x="19" y="45"/>
                  </a:cubicBezTo>
                  <a:cubicBezTo>
                    <a:pt x="31" y="45"/>
                    <a:pt x="49" y="45"/>
                    <a:pt x="71" y="45"/>
                  </a:cubicBezTo>
                  <a:cubicBezTo>
                    <a:pt x="187" y="44"/>
                    <a:pt x="415" y="42"/>
                    <a:pt x="508" y="40"/>
                  </a:cubicBezTo>
                  <a:cubicBezTo>
                    <a:pt x="508" y="0"/>
                    <a:pt x="508" y="0"/>
                    <a:pt x="508" y="0"/>
                  </a:cubicBezTo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74" name="Freeform 112"/>
            <p:cNvSpPr>
              <a:spLocks noEditPoints="1"/>
            </p:cNvSpPr>
            <p:nvPr userDrawn="1"/>
          </p:nvSpPr>
          <p:spPr bwMode="gray">
            <a:xfrm>
              <a:off x="8372476" y="3252788"/>
              <a:ext cx="1403350" cy="1035050"/>
            </a:xfrm>
            <a:custGeom>
              <a:avLst/>
              <a:gdLst>
                <a:gd name="T0" fmla="*/ 884 w 884"/>
                <a:gd name="T1" fmla="*/ 226 h 652"/>
                <a:gd name="T2" fmla="*/ 228 w 884"/>
                <a:gd name="T3" fmla="*/ 0 h 652"/>
                <a:gd name="T4" fmla="*/ 0 w 884"/>
                <a:gd name="T5" fmla="*/ 652 h 652"/>
                <a:gd name="T6" fmla="*/ 884 w 884"/>
                <a:gd name="T7" fmla="*/ 226 h 652"/>
                <a:gd name="T8" fmla="*/ 297 w 884"/>
                <a:gd name="T9" fmla="*/ 136 h 652"/>
                <a:gd name="T10" fmla="*/ 605 w 884"/>
                <a:gd name="T11" fmla="*/ 243 h 652"/>
                <a:gd name="T12" fmla="*/ 190 w 884"/>
                <a:gd name="T13" fmla="*/ 443 h 652"/>
                <a:gd name="T14" fmla="*/ 297 w 884"/>
                <a:gd name="T15" fmla="*/ 136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4" h="652">
                  <a:moveTo>
                    <a:pt x="884" y="226"/>
                  </a:moveTo>
                  <a:lnTo>
                    <a:pt x="228" y="0"/>
                  </a:lnTo>
                  <a:lnTo>
                    <a:pt x="0" y="652"/>
                  </a:lnTo>
                  <a:lnTo>
                    <a:pt x="884" y="226"/>
                  </a:lnTo>
                  <a:close/>
                  <a:moveTo>
                    <a:pt x="297" y="136"/>
                  </a:moveTo>
                  <a:lnTo>
                    <a:pt x="605" y="243"/>
                  </a:lnTo>
                  <a:lnTo>
                    <a:pt x="190" y="443"/>
                  </a:lnTo>
                  <a:lnTo>
                    <a:pt x="297" y="136"/>
                  </a:lnTo>
                  <a:close/>
                </a:path>
              </a:pathLst>
            </a:cu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 dirty="0"/>
            </a:p>
          </p:txBody>
        </p:sp>
        <p:sp>
          <p:nvSpPr>
            <p:cNvPr id="475" name="Freeform 113"/>
            <p:cNvSpPr>
              <a:spLocks noEditPoints="1"/>
            </p:cNvSpPr>
            <p:nvPr userDrawn="1"/>
          </p:nvSpPr>
          <p:spPr bwMode="gray">
            <a:xfrm>
              <a:off x="8372476" y="3252788"/>
              <a:ext cx="1403350" cy="1035050"/>
            </a:xfrm>
            <a:custGeom>
              <a:avLst/>
              <a:gdLst>
                <a:gd name="T0" fmla="*/ 884 w 884"/>
                <a:gd name="T1" fmla="*/ 226 h 652"/>
                <a:gd name="T2" fmla="*/ 228 w 884"/>
                <a:gd name="T3" fmla="*/ 0 h 652"/>
                <a:gd name="T4" fmla="*/ 0 w 884"/>
                <a:gd name="T5" fmla="*/ 652 h 652"/>
                <a:gd name="T6" fmla="*/ 884 w 884"/>
                <a:gd name="T7" fmla="*/ 226 h 652"/>
                <a:gd name="T8" fmla="*/ 297 w 884"/>
                <a:gd name="T9" fmla="*/ 136 h 652"/>
                <a:gd name="T10" fmla="*/ 605 w 884"/>
                <a:gd name="T11" fmla="*/ 243 h 652"/>
                <a:gd name="T12" fmla="*/ 190 w 884"/>
                <a:gd name="T13" fmla="*/ 443 h 652"/>
                <a:gd name="T14" fmla="*/ 297 w 884"/>
                <a:gd name="T15" fmla="*/ 136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4" h="652">
                  <a:moveTo>
                    <a:pt x="884" y="226"/>
                  </a:moveTo>
                  <a:lnTo>
                    <a:pt x="228" y="0"/>
                  </a:lnTo>
                  <a:lnTo>
                    <a:pt x="0" y="652"/>
                  </a:lnTo>
                  <a:lnTo>
                    <a:pt x="884" y="226"/>
                  </a:lnTo>
                  <a:moveTo>
                    <a:pt x="297" y="136"/>
                  </a:moveTo>
                  <a:lnTo>
                    <a:pt x="605" y="243"/>
                  </a:lnTo>
                  <a:lnTo>
                    <a:pt x="190" y="443"/>
                  </a:lnTo>
                  <a:lnTo>
                    <a:pt x="297" y="13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76" name="Freeform 114"/>
            <p:cNvSpPr>
              <a:spLocks/>
            </p:cNvSpPr>
            <p:nvPr userDrawn="1"/>
          </p:nvSpPr>
          <p:spPr bwMode="gray">
            <a:xfrm>
              <a:off x="8405813" y="4202113"/>
              <a:ext cx="52388" cy="58738"/>
            </a:xfrm>
            <a:custGeom>
              <a:avLst/>
              <a:gdLst>
                <a:gd name="T0" fmla="*/ 33 w 33"/>
                <a:gd name="T1" fmla="*/ 28 h 37"/>
                <a:gd name="T2" fmla="*/ 13 w 33"/>
                <a:gd name="T3" fmla="*/ 37 h 37"/>
                <a:gd name="T4" fmla="*/ 0 w 33"/>
                <a:gd name="T5" fmla="*/ 9 h 37"/>
                <a:gd name="T6" fmla="*/ 18 w 33"/>
                <a:gd name="T7" fmla="*/ 0 h 37"/>
                <a:gd name="T8" fmla="*/ 33 w 33"/>
                <a:gd name="T9" fmla="*/ 2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7">
                  <a:moveTo>
                    <a:pt x="33" y="28"/>
                  </a:moveTo>
                  <a:lnTo>
                    <a:pt x="13" y="37"/>
                  </a:lnTo>
                  <a:lnTo>
                    <a:pt x="0" y="9"/>
                  </a:lnTo>
                  <a:lnTo>
                    <a:pt x="18" y="0"/>
                  </a:lnTo>
                  <a:lnTo>
                    <a:pt x="33" y="28"/>
                  </a:lnTo>
                  <a:close/>
                </a:path>
              </a:pathLst>
            </a:custGeom>
            <a:solidFill>
              <a:srgbClr val="005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77" name="Freeform 115"/>
            <p:cNvSpPr>
              <a:spLocks/>
            </p:cNvSpPr>
            <p:nvPr userDrawn="1"/>
          </p:nvSpPr>
          <p:spPr bwMode="gray">
            <a:xfrm>
              <a:off x="8464551" y="4173538"/>
              <a:ext cx="52388" cy="58738"/>
            </a:xfrm>
            <a:custGeom>
              <a:avLst/>
              <a:gdLst>
                <a:gd name="T0" fmla="*/ 33 w 33"/>
                <a:gd name="T1" fmla="*/ 28 h 37"/>
                <a:gd name="T2" fmla="*/ 15 w 33"/>
                <a:gd name="T3" fmla="*/ 37 h 37"/>
                <a:gd name="T4" fmla="*/ 0 w 33"/>
                <a:gd name="T5" fmla="*/ 9 h 37"/>
                <a:gd name="T6" fmla="*/ 20 w 33"/>
                <a:gd name="T7" fmla="*/ 0 h 37"/>
                <a:gd name="T8" fmla="*/ 33 w 33"/>
                <a:gd name="T9" fmla="*/ 2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7">
                  <a:moveTo>
                    <a:pt x="33" y="28"/>
                  </a:moveTo>
                  <a:lnTo>
                    <a:pt x="15" y="37"/>
                  </a:lnTo>
                  <a:lnTo>
                    <a:pt x="0" y="9"/>
                  </a:lnTo>
                  <a:lnTo>
                    <a:pt x="20" y="0"/>
                  </a:lnTo>
                  <a:lnTo>
                    <a:pt x="33" y="28"/>
                  </a:lnTo>
                  <a:close/>
                </a:path>
              </a:pathLst>
            </a:custGeom>
            <a:solidFill>
              <a:srgbClr val="005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78" name="Freeform 116"/>
            <p:cNvSpPr>
              <a:spLocks/>
            </p:cNvSpPr>
            <p:nvPr userDrawn="1"/>
          </p:nvSpPr>
          <p:spPr bwMode="gray">
            <a:xfrm>
              <a:off x="8526463" y="4144963"/>
              <a:ext cx="50800" cy="58738"/>
            </a:xfrm>
            <a:custGeom>
              <a:avLst/>
              <a:gdLst>
                <a:gd name="T0" fmla="*/ 32 w 32"/>
                <a:gd name="T1" fmla="*/ 28 h 37"/>
                <a:gd name="T2" fmla="*/ 14 w 32"/>
                <a:gd name="T3" fmla="*/ 37 h 37"/>
                <a:gd name="T4" fmla="*/ 0 w 32"/>
                <a:gd name="T5" fmla="*/ 9 h 37"/>
                <a:gd name="T6" fmla="*/ 18 w 32"/>
                <a:gd name="T7" fmla="*/ 0 h 37"/>
                <a:gd name="T8" fmla="*/ 32 w 32"/>
                <a:gd name="T9" fmla="*/ 2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7">
                  <a:moveTo>
                    <a:pt x="32" y="28"/>
                  </a:moveTo>
                  <a:lnTo>
                    <a:pt x="14" y="37"/>
                  </a:lnTo>
                  <a:lnTo>
                    <a:pt x="0" y="9"/>
                  </a:lnTo>
                  <a:lnTo>
                    <a:pt x="18" y="0"/>
                  </a:lnTo>
                  <a:lnTo>
                    <a:pt x="32" y="28"/>
                  </a:lnTo>
                  <a:close/>
                </a:path>
              </a:pathLst>
            </a:custGeom>
            <a:solidFill>
              <a:srgbClr val="005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79" name="Freeform 117"/>
            <p:cNvSpPr>
              <a:spLocks/>
            </p:cNvSpPr>
            <p:nvPr userDrawn="1"/>
          </p:nvSpPr>
          <p:spPr bwMode="gray">
            <a:xfrm>
              <a:off x="8585201" y="4116388"/>
              <a:ext cx="52388" cy="58738"/>
            </a:xfrm>
            <a:custGeom>
              <a:avLst/>
              <a:gdLst>
                <a:gd name="T0" fmla="*/ 33 w 33"/>
                <a:gd name="T1" fmla="*/ 28 h 37"/>
                <a:gd name="T2" fmla="*/ 14 w 33"/>
                <a:gd name="T3" fmla="*/ 37 h 37"/>
                <a:gd name="T4" fmla="*/ 0 w 33"/>
                <a:gd name="T5" fmla="*/ 9 h 37"/>
                <a:gd name="T6" fmla="*/ 19 w 33"/>
                <a:gd name="T7" fmla="*/ 0 h 37"/>
                <a:gd name="T8" fmla="*/ 33 w 33"/>
                <a:gd name="T9" fmla="*/ 2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7">
                  <a:moveTo>
                    <a:pt x="33" y="28"/>
                  </a:moveTo>
                  <a:lnTo>
                    <a:pt x="14" y="37"/>
                  </a:lnTo>
                  <a:lnTo>
                    <a:pt x="0" y="9"/>
                  </a:lnTo>
                  <a:lnTo>
                    <a:pt x="19" y="0"/>
                  </a:lnTo>
                  <a:lnTo>
                    <a:pt x="33" y="28"/>
                  </a:lnTo>
                  <a:close/>
                </a:path>
              </a:pathLst>
            </a:custGeom>
            <a:solidFill>
              <a:srgbClr val="005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80" name="Freeform 118"/>
            <p:cNvSpPr>
              <a:spLocks/>
            </p:cNvSpPr>
            <p:nvPr userDrawn="1"/>
          </p:nvSpPr>
          <p:spPr bwMode="gray">
            <a:xfrm>
              <a:off x="8645526" y="4084638"/>
              <a:ext cx="52388" cy="61913"/>
            </a:xfrm>
            <a:custGeom>
              <a:avLst/>
              <a:gdLst>
                <a:gd name="T0" fmla="*/ 33 w 33"/>
                <a:gd name="T1" fmla="*/ 30 h 39"/>
                <a:gd name="T2" fmla="*/ 14 w 33"/>
                <a:gd name="T3" fmla="*/ 39 h 39"/>
                <a:gd name="T4" fmla="*/ 0 w 33"/>
                <a:gd name="T5" fmla="*/ 9 h 39"/>
                <a:gd name="T6" fmla="*/ 19 w 33"/>
                <a:gd name="T7" fmla="*/ 0 h 39"/>
                <a:gd name="T8" fmla="*/ 33 w 33"/>
                <a:gd name="T9" fmla="*/ 3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9">
                  <a:moveTo>
                    <a:pt x="33" y="30"/>
                  </a:moveTo>
                  <a:lnTo>
                    <a:pt x="14" y="39"/>
                  </a:lnTo>
                  <a:lnTo>
                    <a:pt x="0" y="9"/>
                  </a:lnTo>
                  <a:lnTo>
                    <a:pt x="19" y="0"/>
                  </a:lnTo>
                  <a:lnTo>
                    <a:pt x="33" y="30"/>
                  </a:lnTo>
                  <a:close/>
                </a:path>
              </a:pathLst>
            </a:custGeom>
            <a:solidFill>
              <a:srgbClr val="005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81" name="Freeform 119"/>
            <p:cNvSpPr>
              <a:spLocks/>
            </p:cNvSpPr>
            <p:nvPr userDrawn="1"/>
          </p:nvSpPr>
          <p:spPr bwMode="gray">
            <a:xfrm>
              <a:off x="8707438" y="4056063"/>
              <a:ext cx="49213" cy="60325"/>
            </a:xfrm>
            <a:custGeom>
              <a:avLst/>
              <a:gdLst>
                <a:gd name="T0" fmla="*/ 31 w 31"/>
                <a:gd name="T1" fmla="*/ 29 h 38"/>
                <a:gd name="T2" fmla="*/ 13 w 31"/>
                <a:gd name="T3" fmla="*/ 38 h 38"/>
                <a:gd name="T4" fmla="*/ 0 w 31"/>
                <a:gd name="T5" fmla="*/ 9 h 38"/>
                <a:gd name="T6" fmla="*/ 18 w 31"/>
                <a:gd name="T7" fmla="*/ 0 h 38"/>
                <a:gd name="T8" fmla="*/ 31 w 31"/>
                <a:gd name="T9" fmla="*/ 2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8">
                  <a:moveTo>
                    <a:pt x="31" y="29"/>
                  </a:moveTo>
                  <a:lnTo>
                    <a:pt x="13" y="38"/>
                  </a:lnTo>
                  <a:lnTo>
                    <a:pt x="0" y="9"/>
                  </a:lnTo>
                  <a:lnTo>
                    <a:pt x="18" y="0"/>
                  </a:lnTo>
                  <a:lnTo>
                    <a:pt x="31" y="29"/>
                  </a:lnTo>
                  <a:close/>
                </a:path>
              </a:pathLst>
            </a:custGeom>
            <a:solidFill>
              <a:srgbClr val="005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82" name="Freeform 120"/>
            <p:cNvSpPr>
              <a:spLocks/>
            </p:cNvSpPr>
            <p:nvPr userDrawn="1"/>
          </p:nvSpPr>
          <p:spPr bwMode="gray">
            <a:xfrm>
              <a:off x="8766176" y="4027488"/>
              <a:ext cx="52388" cy="60325"/>
            </a:xfrm>
            <a:custGeom>
              <a:avLst/>
              <a:gdLst>
                <a:gd name="T0" fmla="*/ 33 w 33"/>
                <a:gd name="T1" fmla="*/ 28 h 38"/>
                <a:gd name="T2" fmla="*/ 14 w 33"/>
                <a:gd name="T3" fmla="*/ 38 h 38"/>
                <a:gd name="T4" fmla="*/ 0 w 33"/>
                <a:gd name="T5" fmla="*/ 9 h 38"/>
                <a:gd name="T6" fmla="*/ 18 w 33"/>
                <a:gd name="T7" fmla="*/ 0 h 38"/>
                <a:gd name="T8" fmla="*/ 33 w 33"/>
                <a:gd name="T9" fmla="*/ 2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8">
                  <a:moveTo>
                    <a:pt x="33" y="28"/>
                  </a:moveTo>
                  <a:lnTo>
                    <a:pt x="14" y="38"/>
                  </a:lnTo>
                  <a:lnTo>
                    <a:pt x="0" y="9"/>
                  </a:lnTo>
                  <a:lnTo>
                    <a:pt x="18" y="0"/>
                  </a:lnTo>
                  <a:lnTo>
                    <a:pt x="33" y="28"/>
                  </a:lnTo>
                  <a:close/>
                </a:path>
              </a:pathLst>
            </a:custGeom>
            <a:solidFill>
              <a:srgbClr val="005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83" name="Freeform 121"/>
            <p:cNvSpPr>
              <a:spLocks/>
            </p:cNvSpPr>
            <p:nvPr userDrawn="1"/>
          </p:nvSpPr>
          <p:spPr bwMode="gray">
            <a:xfrm>
              <a:off x="8826501" y="3998913"/>
              <a:ext cx="52388" cy="58738"/>
            </a:xfrm>
            <a:custGeom>
              <a:avLst/>
              <a:gdLst>
                <a:gd name="T0" fmla="*/ 33 w 33"/>
                <a:gd name="T1" fmla="*/ 28 h 37"/>
                <a:gd name="T2" fmla="*/ 13 w 33"/>
                <a:gd name="T3" fmla="*/ 37 h 37"/>
                <a:gd name="T4" fmla="*/ 0 w 33"/>
                <a:gd name="T5" fmla="*/ 9 h 37"/>
                <a:gd name="T6" fmla="*/ 19 w 33"/>
                <a:gd name="T7" fmla="*/ 0 h 37"/>
                <a:gd name="T8" fmla="*/ 33 w 33"/>
                <a:gd name="T9" fmla="*/ 2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7">
                  <a:moveTo>
                    <a:pt x="33" y="28"/>
                  </a:moveTo>
                  <a:lnTo>
                    <a:pt x="13" y="37"/>
                  </a:lnTo>
                  <a:lnTo>
                    <a:pt x="0" y="9"/>
                  </a:lnTo>
                  <a:lnTo>
                    <a:pt x="19" y="0"/>
                  </a:lnTo>
                  <a:lnTo>
                    <a:pt x="33" y="28"/>
                  </a:lnTo>
                  <a:close/>
                </a:path>
              </a:pathLst>
            </a:custGeom>
            <a:solidFill>
              <a:srgbClr val="005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84" name="Freeform 122"/>
            <p:cNvSpPr>
              <a:spLocks/>
            </p:cNvSpPr>
            <p:nvPr userDrawn="1"/>
          </p:nvSpPr>
          <p:spPr bwMode="gray">
            <a:xfrm>
              <a:off x="8886826" y="3970338"/>
              <a:ext cx="50800" cy="58738"/>
            </a:xfrm>
            <a:custGeom>
              <a:avLst/>
              <a:gdLst>
                <a:gd name="T0" fmla="*/ 32 w 32"/>
                <a:gd name="T1" fmla="*/ 28 h 37"/>
                <a:gd name="T2" fmla="*/ 14 w 32"/>
                <a:gd name="T3" fmla="*/ 37 h 37"/>
                <a:gd name="T4" fmla="*/ 0 w 32"/>
                <a:gd name="T5" fmla="*/ 9 h 37"/>
                <a:gd name="T6" fmla="*/ 19 w 32"/>
                <a:gd name="T7" fmla="*/ 0 h 37"/>
                <a:gd name="T8" fmla="*/ 32 w 32"/>
                <a:gd name="T9" fmla="*/ 2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7">
                  <a:moveTo>
                    <a:pt x="32" y="28"/>
                  </a:moveTo>
                  <a:lnTo>
                    <a:pt x="14" y="37"/>
                  </a:lnTo>
                  <a:lnTo>
                    <a:pt x="0" y="9"/>
                  </a:lnTo>
                  <a:lnTo>
                    <a:pt x="19" y="0"/>
                  </a:lnTo>
                  <a:lnTo>
                    <a:pt x="32" y="28"/>
                  </a:lnTo>
                  <a:close/>
                </a:path>
              </a:pathLst>
            </a:custGeom>
            <a:solidFill>
              <a:srgbClr val="005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85" name="Freeform 123"/>
            <p:cNvSpPr>
              <a:spLocks/>
            </p:cNvSpPr>
            <p:nvPr userDrawn="1"/>
          </p:nvSpPr>
          <p:spPr bwMode="gray">
            <a:xfrm>
              <a:off x="8947151" y="3941763"/>
              <a:ext cx="50800" cy="58738"/>
            </a:xfrm>
            <a:custGeom>
              <a:avLst/>
              <a:gdLst>
                <a:gd name="T0" fmla="*/ 32 w 32"/>
                <a:gd name="T1" fmla="*/ 28 h 37"/>
                <a:gd name="T2" fmla="*/ 14 w 32"/>
                <a:gd name="T3" fmla="*/ 37 h 37"/>
                <a:gd name="T4" fmla="*/ 0 w 32"/>
                <a:gd name="T5" fmla="*/ 9 h 37"/>
                <a:gd name="T6" fmla="*/ 18 w 32"/>
                <a:gd name="T7" fmla="*/ 0 h 37"/>
                <a:gd name="T8" fmla="*/ 32 w 32"/>
                <a:gd name="T9" fmla="*/ 2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7">
                  <a:moveTo>
                    <a:pt x="32" y="28"/>
                  </a:moveTo>
                  <a:lnTo>
                    <a:pt x="14" y="37"/>
                  </a:lnTo>
                  <a:lnTo>
                    <a:pt x="0" y="9"/>
                  </a:lnTo>
                  <a:lnTo>
                    <a:pt x="18" y="0"/>
                  </a:lnTo>
                  <a:lnTo>
                    <a:pt x="32" y="28"/>
                  </a:lnTo>
                  <a:close/>
                </a:path>
              </a:pathLst>
            </a:custGeom>
            <a:solidFill>
              <a:srgbClr val="005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86" name="Freeform 124"/>
            <p:cNvSpPr>
              <a:spLocks/>
            </p:cNvSpPr>
            <p:nvPr userDrawn="1"/>
          </p:nvSpPr>
          <p:spPr bwMode="gray">
            <a:xfrm>
              <a:off x="9005888" y="3913188"/>
              <a:ext cx="52388" cy="58738"/>
            </a:xfrm>
            <a:custGeom>
              <a:avLst/>
              <a:gdLst>
                <a:gd name="T0" fmla="*/ 33 w 33"/>
                <a:gd name="T1" fmla="*/ 28 h 37"/>
                <a:gd name="T2" fmla="*/ 14 w 33"/>
                <a:gd name="T3" fmla="*/ 37 h 37"/>
                <a:gd name="T4" fmla="*/ 0 w 33"/>
                <a:gd name="T5" fmla="*/ 9 h 37"/>
                <a:gd name="T6" fmla="*/ 20 w 33"/>
                <a:gd name="T7" fmla="*/ 0 h 37"/>
                <a:gd name="T8" fmla="*/ 33 w 33"/>
                <a:gd name="T9" fmla="*/ 2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7">
                  <a:moveTo>
                    <a:pt x="33" y="28"/>
                  </a:moveTo>
                  <a:lnTo>
                    <a:pt x="14" y="37"/>
                  </a:lnTo>
                  <a:lnTo>
                    <a:pt x="0" y="9"/>
                  </a:lnTo>
                  <a:lnTo>
                    <a:pt x="20" y="0"/>
                  </a:lnTo>
                  <a:lnTo>
                    <a:pt x="33" y="28"/>
                  </a:lnTo>
                  <a:close/>
                </a:path>
              </a:pathLst>
            </a:custGeom>
            <a:solidFill>
              <a:srgbClr val="005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87" name="Freeform 125"/>
            <p:cNvSpPr>
              <a:spLocks/>
            </p:cNvSpPr>
            <p:nvPr userDrawn="1"/>
          </p:nvSpPr>
          <p:spPr bwMode="gray">
            <a:xfrm>
              <a:off x="9067801" y="3883025"/>
              <a:ext cx="50800" cy="60325"/>
            </a:xfrm>
            <a:custGeom>
              <a:avLst/>
              <a:gdLst>
                <a:gd name="T0" fmla="*/ 32 w 32"/>
                <a:gd name="T1" fmla="*/ 29 h 38"/>
                <a:gd name="T2" fmla="*/ 14 w 32"/>
                <a:gd name="T3" fmla="*/ 38 h 38"/>
                <a:gd name="T4" fmla="*/ 0 w 32"/>
                <a:gd name="T5" fmla="*/ 9 h 38"/>
                <a:gd name="T6" fmla="*/ 18 w 32"/>
                <a:gd name="T7" fmla="*/ 0 h 38"/>
                <a:gd name="T8" fmla="*/ 32 w 32"/>
                <a:gd name="T9" fmla="*/ 2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8">
                  <a:moveTo>
                    <a:pt x="32" y="29"/>
                  </a:moveTo>
                  <a:lnTo>
                    <a:pt x="14" y="38"/>
                  </a:lnTo>
                  <a:lnTo>
                    <a:pt x="0" y="9"/>
                  </a:lnTo>
                  <a:lnTo>
                    <a:pt x="18" y="0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rgbClr val="005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88" name="Freeform 126"/>
            <p:cNvSpPr>
              <a:spLocks/>
            </p:cNvSpPr>
            <p:nvPr userDrawn="1"/>
          </p:nvSpPr>
          <p:spPr bwMode="gray">
            <a:xfrm>
              <a:off x="9128126" y="3852863"/>
              <a:ext cx="50800" cy="60325"/>
            </a:xfrm>
            <a:custGeom>
              <a:avLst/>
              <a:gdLst>
                <a:gd name="T0" fmla="*/ 32 w 32"/>
                <a:gd name="T1" fmla="*/ 29 h 38"/>
                <a:gd name="T2" fmla="*/ 13 w 32"/>
                <a:gd name="T3" fmla="*/ 38 h 38"/>
                <a:gd name="T4" fmla="*/ 0 w 32"/>
                <a:gd name="T5" fmla="*/ 10 h 38"/>
                <a:gd name="T6" fmla="*/ 18 w 32"/>
                <a:gd name="T7" fmla="*/ 0 h 38"/>
                <a:gd name="T8" fmla="*/ 32 w 32"/>
                <a:gd name="T9" fmla="*/ 2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8">
                  <a:moveTo>
                    <a:pt x="32" y="29"/>
                  </a:moveTo>
                  <a:lnTo>
                    <a:pt x="13" y="38"/>
                  </a:lnTo>
                  <a:lnTo>
                    <a:pt x="0" y="10"/>
                  </a:lnTo>
                  <a:lnTo>
                    <a:pt x="18" y="0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rgbClr val="005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89" name="Freeform 127"/>
            <p:cNvSpPr>
              <a:spLocks/>
            </p:cNvSpPr>
            <p:nvPr userDrawn="1"/>
          </p:nvSpPr>
          <p:spPr bwMode="gray">
            <a:xfrm>
              <a:off x="9186863" y="3824288"/>
              <a:ext cx="52388" cy="60325"/>
            </a:xfrm>
            <a:custGeom>
              <a:avLst/>
              <a:gdLst>
                <a:gd name="T0" fmla="*/ 33 w 33"/>
                <a:gd name="T1" fmla="*/ 29 h 38"/>
                <a:gd name="T2" fmla="*/ 14 w 33"/>
                <a:gd name="T3" fmla="*/ 38 h 38"/>
                <a:gd name="T4" fmla="*/ 0 w 33"/>
                <a:gd name="T5" fmla="*/ 9 h 38"/>
                <a:gd name="T6" fmla="*/ 20 w 33"/>
                <a:gd name="T7" fmla="*/ 0 h 38"/>
                <a:gd name="T8" fmla="*/ 33 w 33"/>
                <a:gd name="T9" fmla="*/ 2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8">
                  <a:moveTo>
                    <a:pt x="33" y="29"/>
                  </a:moveTo>
                  <a:lnTo>
                    <a:pt x="14" y="38"/>
                  </a:lnTo>
                  <a:lnTo>
                    <a:pt x="0" y="9"/>
                  </a:lnTo>
                  <a:lnTo>
                    <a:pt x="20" y="0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rgbClr val="005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90" name="Freeform 128"/>
            <p:cNvSpPr>
              <a:spLocks/>
            </p:cNvSpPr>
            <p:nvPr userDrawn="1"/>
          </p:nvSpPr>
          <p:spPr bwMode="gray">
            <a:xfrm>
              <a:off x="9247188" y="3795713"/>
              <a:ext cx="52388" cy="60325"/>
            </a:xfrm>
            <a:custGeom>
              <a:avLst/>
              <a:gdLst>
                <a:gd name="T0" fmla="*/ 33 w 33"/>
                <a:gd name="T1" fmla="*/ 29 h 38"/>
                <a:gd name="T2" fmla="*/ 15 w 33"/>
                <a:gd name="T3" fmla="*/ 38 h 38"/>
                <a:gd name="T4" fmla="*/ 0 w 33"/>
                <a:gd name="T5" fmla="*/ 9 h 38"/>
                <a:gd name="T6" fmla="*/ 19 w 33"/>
                <a:gd name="T7" fmla="*/ 0 h 38"/>
                <a:gd name="T8" fmla="*/ 33 w 33"/>
                <a:gd name="T9" fmla="*/ 2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8">
                  <a:moveTo>
                    <a:pt x="33" y="29"/>
                  </a:moveTo>
                  <a:lnTo>
                    <a:pt x="15" y="38"/>
                  </a:lnTo>
                  <a:lnTo>
                    <a:pt x="0" y="9"/>
                  </a:lnTo>
                  <a:lnTo>
                    <a:pt x="19" y="0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rgbClr val="005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91" name="Freeform 129"/>
            <p:cNvSpPr>
              <a:spLocks/>
            </p:cNvSpPr>
            <p:nvPr userDrawn="1"/>
          </p:nvSpPr>
          <p:spPr bwMode="gray">
            <a:xfrm>
              <a:off x="9307513" y="3767138"/>
              <a:ext cx="50800" cy="60325"/>
            </a:xfrm>
            <a:custGeom>
              <a:avLst/>
              <a:gdLst>
                <a:gd name="T0" fmla="*/ 32 w 32"/>
                <a:gd name="T1" fmla="*/ 28 h 38"/>
                <a:gd name="T2" fmla="*/ 14 w 32"/>
                <a:gd name="T3" fmla="*/ 38 h 38"/>
                <a:gd name="T4" fmla="*/ 0 w 32"/>
                <a:gd name="T5" fmla="*/ 9 h 38"/>
                <a:gd name="T6" fmla="*/ 19 w 32"/>
                <a:gd name="T7" fmla="*/ 0 h 38"/>
                <a:gd name="T8" fmla="*/ 32 w 32"/>
                <a:gd name="T9" fmla="*/ 2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8">
                  <a:moveTo>
                    <a:pt x="32" y="28"/>
                  </a:moveTo>
                  <a:lnTo>
                    <a:pt x="14" y="38"/>
                  </a:lnTo>
                  <a:lnTo>
                    <a:pt x="0" y="9"/>
                  </a:lnTo>
                  <a:lnTo>
                    <a:pt x="19" y="0"/>
                  </a:lnTo>
                  <a:lnTo>
                    <a:pt x="32" y="28"/>
                  </a:lnTo>
                  <a:close/>
                </a:path>
              </a:pathLst>
            </a:custGeom>
            <a:solidFill>
              <a:srgbClr val="005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92" name="Freeform 130"/>
            <p:cNvSpPr>
              <a:spLocks/>
            </p:cNvSpPr>
            <p:nvPr userDrawn="1"/>
          </p:nvSpPr>
          <p:spPr bwMode="gray">
            <a:xfrm>
              <a:off x="9367838" y="3738563"/>
              <a:ext cx="52388" cy="58738"/>
            </a:xfrm>
            <a:custGeom>
              <a:avLst/>
              <a:gdLst>
                <a:gd name="T0" fmla="*/ 33 w 33"/>
                <a:gd name="T1" fmla="*/ 28 h 37"/>
                <a:gd name="T2" fmla="*/ 14 w 33"/>
                <a:gd name="T3" fmla="*/ 37 h 37"/>
                <a:gd name="T4" fmla="*/ 0 w 33"/>
                <a:gd name="T5" fmla="*/ 9 h 37"/>
                <a:gd name="T6" fmla="*/ 19 w 33"/>
                <a:gd name="T7" fmla="*/ 0 h 37"/>
                <a:gd name="T8" fmla="*/ 33 w 33"/>
                <a:gd name="T9" fmla="*/ 2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7">
                  <a:moveTo>
                    <a:pt x="33" y="28"/>
                  </a:moveTo>
                  <a:lnTo>
                    <a:pt x="14" y="37"/>
                  </a:lnTo>
                  <a:lnTo>
                    <a:pt x="0" y="9"/>
                  </a:lnTo>
                  <a:lnTo>
                    <a:pt x="19" y="0"/>
                  </a:lnTo>
                  <a:lnTo>
                    <a:pt x="33" y="28"/>
                  </a:lnTo>
                  <a:close/>
                </a:path>
              </a:pathLst>
            </a:custGeom>
            <a:solidFill>
              <a:srgbClr val="005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93" name="Freeform 131"/>
            <p:cNvSpPr>
              <a:spLocks/>
            </p:cNvSpPr>
            <p:nvPr userDrawn="1"/>
          </p:nvSpPr>
          <p:spPr bwMode="gray">
            <a:xfrm>
              <a:off x="9426576" y="3709988"/>
              <a:ext cx="52388" cy="58738"/>
            </a:xfrm>
            <a:custGeom>
              <a:avLst/>
              <a:gdLst>
                <a:gd name="T0" fmla="*/ 33 w 33"/>
                <a:gd name="T1" fmla="*/ 28 h 37"/>
                <a:gd name="T2" fmla="*/ 15 w 33"/>
                <a:gd name="T3" fmla="*/ 37 h 37"/>
                <a:gd name="T4" fmla="*/ 0 w 33"/>
                <a:gd name="T5" fmla="*/ 9 h 37"/>
                <a:gd name="T6" fmla="*/ 20 w 33"/>
                <a:gd name="T7" fmla="*/ 0 h 37"/>
                <a:gd name="T8" fmla="*/ 33 w 33"/>
                <a:gd name="T9" fmla="*/ 2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7">
                  <a:moveTo>
                    <a:pt x="33" y="28"/>
                  </a:moveTo>
                  <a:lnTo>
                    <a:pt x="15" y="37"/>
                  </a:lnTo>
                  <a:lnTo>
                    <a:pt x="0" y="9"/>
                  </a:lnTo>
                  <a:lnTo>
                    <a:pt x="20" y="0"/>
                  </a:lnTo>
                  <a:lnTo>
                    <a:pt x="33" y="28"/>
                  </a:lnTo>
                  <a:close/>
                </a:path>
              </a:pathLst>
            </a:custGeom>
            <a:solidFill>
              <a:srgbClr val="005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94" name="Freeform 132"/>
            <p:cNvSpPr>
              <a:spLocks/>
            </p:cNvSpPr>
            <p:nvPr userDrawn="1"/>
          </p:nvSpPr>
          <p:spPr bwMode="gray">
            <a:xfrm>
              <a:off x="9488488" y="3681413"/>
              <a:ext cx="50800" cy="58738"/>
            </a:xfrm>
            <a:custGeom>
              <a:avLst/>
              <a:gdLst>
                <a:gd name="T0" fmla="*/ 32 w 32"/>
                <a:gd name="T1" fmla="*/ 28 h 37"/>
                <a:gd name="T2" fmla="*/ 14 w 32"/>
                <a:gd name="T3" fmla="*/ 37 h 37"/>
                <a:gd name="T4" fmla="*/ 0 w 32"/>
                <a:gd name="T5" fmla="*/ 8 h 37"/>
                <a:gd name="T6" fmla="*/ 18 w 32"/>
                <a:gd name="T7" fmla="*/ 0 h 37"/>
                <a:gd name="T8" fmla="*/ 32 w 32"/>
                <a:gd name="T9" fmla="*/ 2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7">
                  <a:moveTo>
                    <a:pt x="32" y="28"/>
                  </a:moveTo>
                  <a:lnTo>
                    <a:pt x="14" y="37"/>
                  </a:lnTo>
                  <a:lnTo>
                    <a:pt x="0" y="8"/>
                  </a:lnTo>
                  <a:lnTo>
                    <a:pt x="18" y="0"/>
                  </a:lnTo>
                  <a:lnTo>
                    <a:pt x="32" y="28"/>
                  </a:lnTo>
                  <a:close/>
                </a:path>
              </a:pathLst>
            </a:custGeom>
            <a:solidFill>
              <a:srgbClr val="005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95" name="Freeform 133"/>
            <p:cNvSpPr>
              <a:spLocks/>
            </p:cNvSpPr>
            <p:nvPr userDrawn="1"/>
          </p:nvSpPr>
          <p:spPr bwMode="gray">
            <a:xfrm>
              <a:off x="9548813" y="3651250"/>
              <a:ext cx="52388" cy="58738"/>
            </a:xfrm>
            <a:custGeom>
              <a:avLst/>
              <a:gdLst>
                <a:gd name="T0" fmla="*/ 33 w 33"/>
                <a:gd name="T1" fmla="*/ 29 h 37"/>
                <a:gd name="T2" fmla="*/ 13 w 33"/>
                <a:gd name="T3" fmla="*/ 37 h 37"/>
                <a:gd name="T4" fmla="*/ 0 w 33"/>
                <a:gd name="T5" fmla="*/ 9 h 37"/>
                <a:gd name="T6" fmla="*/ 18 w 33"/>
                <a:gd name="T7" fmla="*/ 0 h 37"/>
                <a:gd name="T8" fmla="*/ 33 w 33"/>
                <a:gd name="T9" fmla="*/ 2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7">
                  <a:moveTo>
                    <a:pt x="33" y="29"/>
                  </a:moveTo>
                  <a:lnTo>
                    <a:pt x="13" y="37"/>
                  </a:lnTo>
                  <a:lnTo>
                    <a:pt x="0" y="9"/>
                  </a:lnTo>
                  <a:lnTo>
                    <a:pt x="18" y="0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rgbClr val="005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96" name="Freeform 134"/>
            <p:cNvSpPr>
              <a:spLocks/>
            </p:cNvSpPr>
            <p:nvPr userDrawn="1"/>
          </p:nvSpPr>
          <p:spPr bwMode="gray">
            <a:xfrm>
              <a:off x="9607551" y="3622675"/>
              <a:ext cx="52388" cy="58738"/>
            </a:xfrm>
            <a:custGeom>
              <a:avLst/>
              <a:gdLst>
                <a:gd name="T0" fmla="*/ 33 w 33"/>
                <a:gd name="T1" fmla="*/ 28 h 37"/>
                <a:gd name="T2" fmla="*/ 15 w 33"/>
                <a:gd name="T3" fmla="*/ 37 h 37"/>
                <a:gd name="T4" fmla="*/ 0 w 33"/>
                <a:gd name="T5" fmla="*/ 9 h 37"/>
                <a:gd name="T6" fmla="*/ 20 w 33"/>
                <a:gd name="T7" fmla="*/ 0 h 37"/>
                <a:gd name="T8" fmla="*/ 33 w 33"/>
                <a:gd name="T9" fmla="*/ 2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7">
                  <a:moveTo>
                    <a:pt x="33" y="28"/>
                  </a:moveTo>
                  <a:lnTo>
                    <a:pt x="15" y="37"/>
                  </a:lnTo>
                  <a:lnTo>
                    <a:pt x="0" y="9"/>
                  </a:lnTo>
                  <a:lnTo>
                    <a:pt x="20" y="0"/>
                  </a:lnTo>
                  <a:lnTo>
                    <a:pt x="33" y="28"/>
                  </a:lnTo>
                  <a:close/>
                </a:path>
              </a:pathLst>
            </a:custGeom>
            <a:solidFill>
              <a:srgbClr val="005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97" name="Freeform 135"/>
            <p:cNvSpPr>
              <a:spLocks/>
            </p:cNvSpPr>
            <p:nvPr userDrawn="1"/>
          </p:nvSpPr>
          <p:spPr bwMode="gray">
            <a:xfrm>
              <a:off x="9669463" y="3592513"/>
              <a:ext cx="50800" cy="60325"/>
            </a:xfrm>
            <a:custGeom>
              <a:avLst/>
              <a:gdLst>
                <a:gd name="T0" fmla="*/ 32 w 32"/>
                <a:gd name="T1" fmla="*/ 29 h 38"/>
                <a:gd name="T2" fmla="*/ 14 w 32"/>
                <a:gd name="T3" fmla="*/ 38 h 38"/>
                <a:gd name="T4" fmla="*/ 0 w 32"/>
                <a:gd name="T5" fmla="*/ 10 h 38"/>
                <a:gd name="T6" fmla="*/ 18 w 32"/>
                <a:gd name="T7" fmla="*/ 0 h 38"/>
                <a:gd name="T8" fmla="*/ 32 w 32"/>
                <a:gd name="T9" fmla="*/ 2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8">
                  <a:moveTo>
                    <a:pt x="32" y="29"/>
                  </a:moveTo>
                  <a:lnTo>
                    <a:pt x="14" y="38"/>
                  </a:lnTo>
                  <a:lnTo>
                    <a:pt x="0" y="10"/>
                  </a:lnTo>
                  <a:lnTo>
                    <a:pt x="18" y="0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rgbClr val="005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98" name="Freeform 136"/>
            <p:cNvSpPr>
              <a:spLocks/>
            </p:cNvSpPr>
            <p:nvPr userDrawn="1"/>
          </p:nvSpPr>
          <p:spPr bwMode="gray">
            <a:xfrm>
              <a:off x="8372476" y="3711575"/>
              <a:ext cx="1233488" cy="590550"/>
            </a:xfrm>
            <a:custGeom>
              <a:avLst/>
              <a:gdLst>
                <a:gd name="T0" fmla="*/ 5 w 777"/>
                <a:gd name="T1" fmla="*/ 372 h 372"/>
                <a:gd name="T2" fmla="*/ 0 w 777"/>
                <a:gd name="T3" fmla="*/ 363 h 372"/>
                <a:gd name="T4" fmla="*/ 752 w 777"/>
                <a:gd name="T5" fmla="*/ 0 h 372"/>
                <a:gd name="T6" fmla="*/ 777 w 777"/>
                <a:gd name="T7" fmla="*/ 0 h 372"/>
                <a:gd name="T8" fmla="*/ 5 w 777"/>
                <a:gd name="T9" fmla="*/ 372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7" h="372">
                  <a:moveTo>
                    <a:pt x="5" y="372"/>
                  </a:moveTo>
                  <a:lnTo>
                    <a:pt x="0" y="363"/>
                  </a:lnTo>
                  <a:lnTo>
                    <a:pt x="752" y="0"/>
                  </a:lnTo>
                  <a:lnTo>
                    <a:pt x="777" y="0"/>
                  </a:lnTo>
                  <a:lnTo>
                    <a:pt x="5" y="372"/>
                  </a:lnTo>
                  <a:close/>
                </a:path>
              </a:pathLst>
            </a:custGeom>
            <a:solidFill>
              <a:srgbClr val="0086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99" name="Freeform 137"/>
            <p:cNvSpPr>
              <a:spLocks/>
            </p:cNvSpPr>
            <p:nvPr userDrawn="1"/>
          </p:nvSpPr>
          <p:spPr bwMode="gray">
            <a:xfrm>
              <a:off x="8734426" y="3252788"/>
              <a:ext cx="109538" cy="36513"/>
            </a:xfrm>
            <a:custGeom>
              <a:avLst/>
              <a:gdLst>
                <a:gd name="T0" fmla="*/ 0 w 69"/>
                <a:gd name="T1" fmla="*/ 0 h 23"/>
                <a:gd name="T2" fmla="*/ 0 w 69"/>
                <a:gd name="T3" fmla="*/ 0 h 23"/>
                <a:gd name="T4" fmla="*/ 69 w 69"/>
                <a:gd name="T5" fmla="*/ 23 h 23"/>
                <a:gd name="T6" fmla="*/ 69 w 69"/>
                <a:gd name="T7" fmla="*/ 23 h 23"/>
                <a:gd name="T8" fmla="*/ 0 w 69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23">
                  <a:moveTo>
                    <a:pt x="0" y="0"/>
                  </a:moveTo>
                  <a:lnTo>
                    <a:pt x="0" y="0"/>
                  </a:lnTo>
                  <a:lnTo>
                    <a:pt x="69" y="23"/>
                  </a:lnTo>
                  <a:lnTo>
                    <a:pt x="69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291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00" name="Freeform 138"/>
            <p:cNvSpPr>
              <a:spLocks/>
            </p:cNvSpPr>
            <p:nvPr userDrawn="1"/>
          </p:nvSpPr>
          <p:spPr bwMode="gray">
            <a:xfrm>
              <a:off x="8734426" y="3252788"/>
              <a:ext cx="109538" cy="36513"/>
            </a:xfrm>
            <a:custGeom>
              <a:avLst/>
              <a:gdLst>
                <a:gd name="T0" fmla="*/ 0 w 69"/>
                <a:gd name="T1" fmla="*/ 0 h 23"/>
                <a:gd name="T2" fmla="*/ 0 w 69"/>
                <a:gd name="T3" fmla="*/ 0 h 23"/>
                <a:gd name="T4" fmla="*/ 69 w 69"/>
                <a:gd name="T5" fmla="*/ 23 h 23"/>
                <a:gd name="T6" fmla="*/ 69 w 69"/>
                <a:gd name="T7" fmla="*/ 23 h 23"/>
                <a:gd name="T8" fmla="*/ 0 w 69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23">
                  <a:moveTo>
                    <a:pt x="0" y="0"/>
                  </a:moveTo>
                  <a:lnTo>
                    <a:pt x="0" y="0"/>
                  </a:lnTo>
                  <a:lnTo>
                    <a:pt x="69" y="23"/>
                  </a:lnTo>
                  <a:lnTo>
                    <a:pt x="69" y="2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01" name="Freeform 139"/>
            <p:cNvSpPr>
              <a:spLocks/>
            </p:cNvSpPr>
            <p:nvPr userDrawn="1"/>
          </p:nvSpPr>
          <p:spPr bwMode="gray">
            <a:xfrm>
              <a:off x="8734426" y="3252788"/>
              <a:ext cx="134938" cy="211138"/>
            </a:xfrm>
            <a:custGeom>
              <a:avLst/>
              <a:gdLst>
                <a:gd name="T0" fmla="*/ 0 w 85"/>
                <a:gd name="T1" fmla="*/ 0 h 133"/>
                <a:gd name="T2" fmla="*/ 74 w 85"/>
                <a:gd name="T3" fmla="*/ 133 h 133"/>
                <a:gd name="T4" fmla="*/ 85 w 85"/>
                <a:gd name="T5" fmla="*/ 75 h 133"/>
                <a:gd name="T6" fmla="*/ 69 w 85"/>
                <a:gd name="T7" fmla="*/ 23 h 133"/>
                <a:gd name="T8" fmla="*/ 0 w 85"/>
                <a:gd name="T9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133">
                  <a:moveTo>
                    <a:pt x="0" y="0"/>
                  </a:moveTo>
                  <a:lnTo>
                    <a:pt x="74" y="133"/>
                  </a:lnTo>
                  <a:lnTo>
                    <a:pt x="85" y="75"/>
                  </a:lnTo>
                  <a:lnTo>
                    <a:pt x="69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02" name="Freeform 140"/>
            <p:cNvSpPr>
              <a:spLocks/>
            </p:cNvSpPr>
            <p:nvPr userDrawn="1"/>
          </p:nvSpPr>
          <p:spPr bwMode="gray">
            <a:xfrm>
              <a:off x="8734426" y="3252788"/>
              <a:ext cx="134938" cy="211138"/>
            </a:xfrm>
            <a:custGeom>
              <a:avLst/>
              <a:gdLst>
                <a:gd name="T0" fmla="*/ 0 w 85"/>
                <a:gd name="T1" fmla="*/ 0 h 133"/>
                <a:gd name="T2" fmla="*/ 74 w 85"/>
                <a:gd name="T3" fmla="*/ 133 h 133"/>
                <a:gd name="T4" fmla="*/ 85 w 85"/>
                <a:gd name="T5" fmla="*/ 75 h 133"/>
                <a:gd name="T6" fmla="*/ 69 w 85"/>
                <a:gd name="T7" fmla="*/ 23 h 133"/>
                <a:gd name="T8" fmla="*/ 0 w 85"/>
                <a:gd name="T9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133">
                  <a:moveTo>
                    <a:pt x="0" y="0"/>
                  </a:moveTo>
                  <a:lnTo>
                    <a:pt x="74" y="133"/>
                  </a:lnTo>
                  <a:lnTo>
                    <a:pt x="85" y="75"/>
                  </a:lnTo>
                  <a:lnTo>
                    <a:pt x="69" y="2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03" name="Freeform 150"/>
            <p:cNvSpPr>
              <a:spLocks/>
            </p:cNvSpPr>
            <p:nvPr userDrawn="1"/>
          </p:nvSpPr>
          <p:spPr bwMode="gray">
            <a:xfrm>
              <a:off x="8634413" y="5446713"/>
              <a:ext cx="463550" cy="623888"/>
            </a:xfrm>
            <a:custGeom>
              <a:avLst/>
              <a:gdLst>
                <a:gd name="T0" fmla="*/ 201 w 257"/>
                <a:gd name="T1" fmla="*/ 3 h 348"/>
                <a:gd name="T2" fmla="*/ 171 w 257"/>
                <a:gd name="T3" fmla="*/ 43 h 348"/>
                <a:gd name="T4" fmla="*/ 245 w 257"/>
                <a:gd name="T5" fmla="*/ 322 h 348"/>
                <a:gd name="T6" fmla="*/ 257 w 257"/>
                <a:gd name="T7" fmla="*/ 329 h 348"/>
                <a:gd name="T8" fmla="*/ 109 w 257"/>
                <a:gd name="T9" fmla="*/ 318 h 348"/>
                <a:gd name="T10" fmla="*/ 47 w 257"/>
                <a:gd name="T11" fmla="*/ 87 h 348"/>
                <a:gd name="T12" fmla="*/ 201 w 257"/>
                <a:gd name="T13" fmla="*/ 3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7" h="348">
                  <a:moveTo>
                    <a:pt x="201" y="3"/>
                  </a:moveTo>
                  <a:cubicBezTo>
                    <a:pt x="190" y="15"/>
                    <a:pt x="179" y="28"/>
                    <a:pt x="171" y="43"/>
                  </a:cubicBezTo>
                  <a:cubicBezTo>
                    <a:pt x="114" y="141"/>
                    <a:pt x="147" y="266"/>
                    <a:pt x="245" y="322"/>
                  </a:cubicBezTo>
                  <a:cubicBezTo>
                    <a:pt x="249" y="325"/>
                    <a:pt x="253" y="327"/>
                    <a:pt x="257" y="329"/>
                  </a:cubicBezTo>
                  <a:cubicBezTo>
                    <a:pt x="210" y="348"/>
                    <a:pt x="156" y="346"/>
                    <a:pt x="109" y="318"/>
                  </a:cubicBezTo>
                  <a:cubicBezTo>
                    <a:pt x="28" y="271"/>
                    <a:pt x="0" y="168"/>
                    <a:pt x="47" y="87"/>
                  </a:cubicBezTo>
                  <a:cubicBezTo>
                    <a:pt x="80" y="30"/>
                    <a:pt x="140" y="0"/>
                    <a:pt x="201" y="3"/>
                  </a:cubicBezTo>
                </a:path>
              </a:pathLst>
            </a:custGeom>
            <a:solidFill>
              <a:srgbClr val="00A8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04" name="Freeform 151"/>
            <p:cNvSpPr>
              <a:spLocks noEditPoints="1"/>
            </p:cNvSpPr>
            <p:nvPr userDrawn="1"/>
          </p:nvSpPr>
          <p:spPr bwMode="gray">
            <a:xfrm>
              <a:off x="8702676" y="5491163"/>
              <a:ext cx="561975" cy="528638"/>
            </a:xfrm>
            <a:custGeom>
              <a:avLst/>
              <a:gdLst>
                <a:gd name="T0" fmla="*/ 160 w 311"/>
                <a:gd name="T1" fmla="*/ 63 h 294"/>
                <a:gd name="T2" fmla="*/ 137 w 311"/>
                <a:gd name="T3" fmla="*/ 9 h 294"/>
                <a:gd name="T4" fmla="*/ 133 w 311"/>
                <a:gd name="T5" fmla="*/ 67 h 294"/>
                <a:gd name="T6" fmla="*/ 178 w 311"/>
                <a:gd name="T7" fmla="*/ 44 h 294"/>
                <a:gd name="T8" fmla="*/ 133 w 311"/>
                <a:gd name="T9" fmla="*/ 120 h 294"/>
                <a:gd name="T10" fmla="*/ 178 w 311"/>
                <a:gd name="T11" fmla="*/ 174 h 294"/>
                <a:gd name="T12" fmla="*/ 142 w 311"/>
                <a:gd name="T13" fmla="*/ 174 h 294"/>
                <a:gd name="T14" fmla="*/ 236 w 311"/>
                <a:gd name="T15" fmla="*/ 0 h 294"/>
                <a:gd name="T16" fmla="*/ 208 w 311"/>
                <a:gd name="T17" fmla="*/ 72 h 294"/>
                <a:gd name="T18" fmla="*/ 236 w 311"/>
                <a:gd name="T19" fmla="*/ 0 h 294"/>
                <a:gd name="T20" fmla="*/ 236 w 311"/>
                <a:gd name="T21" fmla="*/ 9 h 294"/>
                <a:gd name="T22" fmla="*/ 199 w 311"/>
                <a:gd name="T23" fmla="*/ 120 h 294"/>
                <a:gd name="T24" fmla="*/ 245 w 311"/>
                <a:gd name="T25" fmla="*/ 174 h 294"/>
                <a:gd name="T26" fmla="*/ 208 w 311"/>
                <a:gd name="T27" fmla="*/ 174 h 294"/>
                <a:gd name="T28" fmla="*/ 240 w 311"/>
                <a:gd name="T29" fmla="*/ 261 h 294"/>
                <a:gd name="T30" fmla="*/ 227 w 311"/>
                <a:gd name="T31" fmla="*/ 222 h 294"/>
                <a:gd name="T32" fmla="*/ 217 w 311"/>
                <a:gd name="T33" fmla="*/ 231 h 294"/>
                <a:gd name="T34" fmla="*/ 204 w 311"/>
                <a:gd name="T35" fmla="*/ 294 h 294"/>
                <a:gd name="T36" fmla="*/ 244 w 311"/>
                <a:gd name="T37" fmla="*/ 291 h 294"/>
                <a:gd name="T38" fmla="*/ 302 w 311"/>
                <a:gd name="T39" fmla="*/ 62 h 294"/>
                <a:gd name="T40" fmla="*/ 284 w 311"/>
                <a:gd name="T41" fmla="*/ 36 h 294"/>
                <a:gd name="T42" fmla="*/ 270 w 311"/>
                <a:gd name="T43" fmla="*/ 72 h 294"/>
                <a:gd name="T44" fmla="*/ 307 w 311"/>
                <a:gd name="T45" fmla="*/ 150 h 294"/>
                <a:gd name="T46" fmla="*/ 293 w 311"/>
                <a:gd name="T47" fmla="*/ 111 h 294"/>
                <a:gd name="T48" fmla="*/ 284 w 311"/>
                <a:gd name="T49" fmla="*/ 120 h 294"/>
                <a:gd name="T50" fmla="*/ 270 w 311"/>
                <a:gd name="T51" fmla="*/ 183 h 294"/>
                <a:gd name="T52" fmla="*/ 307 w 311"/>
                <a:gd name="T53" fmla="*/ 150 h 294"/>
                <a:gd name="T54" fmla="*/ 266 w 311"/>
                <a:gd name="T55" fmla="*/ 231 h 294"/>
                <a:gd name="T56" fmla="*/ 302 w 311"/>
                <a:gd name="T57" fmla="*/ 231 h 294"/>
                <a:gd name="T58" fmla="*/ 36 w 311"/>
                <a:gd name="T59" fmla="*/ 44 h 294"/>
                <a:gd name="T60" fmla="*/ 18 w 311"/>
                <a:gd name="T61" fmla="*/ 48 h 294"/>
                <a:gd name="T62" fmla="*/ 4 w 311"/>
                <a:gd name="T63" fmla="*/ 72 h 294"/>
                <a:gd name="T64" fmla="*/ 41 w 311"/>
                <a:gd name="T65" fmla="*/ 39 h 294"/>
                <a:gd name="T66" fmla="*/ 0 w 311"/>
                <a:gd name="T67" fmla="*/ 174 h 294"/>
                <a:gd name="T68" fmla="*/ 45 w 311"/>
                <a:gd name="T69" fmla="*/ 120 h 294"/>
                <a:gd name="T70" fmla="*/ 9 w 311"/>
                <a:gd name="T71" fmla="*/ 120 h 294"/>
                <a:gd name="T72" fmla="*/ 9 w 311"/>
                <a:gd name="T73" fmla="*/ 222 h 294"/>
                <a:gd name="T74" fmla="*/ 36 w 311"/>
                <a:gd name="T75" fmla="*/ 231 h 294"/>
                <a:gd name="T76" fmla="*/ 36 w 311"/>
                <a:gd name="T77" fmla="*/ 222 h 294"/>
                <a:gd name="T78" fmla="*/ 66 w 311"/>
                <a:gd name="T79" fmla="*/ 63 h 294"/>
                <a:gd name="T80" fmla="*/ 112 w 311"/>
                <a:gd name="T81" fmla="*/ 9 h 294"/>
                <a:gd name="T82" fmla="*/ 75 w 311"/>
                <a:gd name="T83" fmla="*/ 9 h 294"/>
                <a:gd name="T84" fmla="*/ 103 w 311"/>
                <a:gd name="T85" fmla="*/ 155 h 294"/>
                <a:gd name="T86" fmla="*/ 71 w 311"/>
                <a:gd name="T87" fmla="*/ 111 h 294"/>
                <a:gd name="T88" fmla="*/ 84 w 311"/>
                <a:gd name="T89" fmla="*/ 174 h 294"/>
                <a:gd name="T90" fmla="*/ 107 w 311"/>
                <a:gd name="T91" fmla="*/ 183 h 294"/>
                <a:gd name="T92" fmla="*/ 103 w 311"/>
                <a:gd name="T93" fmla="*/ 222 h 294"/>
                <a:gd name="T94" fmla="*/ 75 w 311"/>
                <a:gd name="T95" fmla="*/ 294 h 294"/>
                <a:gd name="T96" fmla="*/ 103 w 311"/>
                <a:gd name="T97" fmla="*/ 222 h 294"/>
                <a:gd name="T98" fmla="*/ 103 w 311"/>
                <a:gd name="T99" fmla="*/ 231 h 294"/>
                <a:gd name="T100" fmla="*/ 169 w 311"/>
                <a:gd name="T101" fmla="*/ 284 h 294"/>
                <a:gd name="T102" fmla="*/ 133 w 311"/>
                <a:gd name="T103" fmla="*/ 226 h 294"/>
                <a:gd name="T104" fmla="*/ 137 w 311"/>
                <a:gd name="T105" fmla="*/ 284 h 294"/>
                <a:gd name="T106" fmla="*/ 178 w 311"/>
                <a:gd name="T107" fmla="*/ 289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11" h="294">
                  <a:moveTo>
                    <a:pt x="174" y="39"/>
                  </a:moveTo>
                  <a:cubicBezTo>
                    <a:pt x="170" y="39"/>
                    <a:pt x="169" y="41"/>
                    <a:pt x="169" y="44"/>
                  </a:cubicBezTo>
                  <a:cubicBezTo>
                    <a:pt x="169" y="63"/>
                    <a:pt x="169" y="63"/>
                    <a:pt x="169" y="63"/>
                  </a:cubicBezTo>
                  <a:cubicBezTo>
                    <a:pt x="160" y="63"/>
                    <a:pt x="160" y="63"/>
                    <a:pt x="160" y="63"/>
                  </a:cubicBezTo>
                  <a:cubicBezTo>
                    <a:pt x="160" y="0"/>
                    <a:pt x="160" y="0"/>
                    <a:pt x="160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35" y="0"/>
                    <a:pt x="133" y="1"/>
                    <a:pt x="133" y="5"/>
                  </a:cubicBezTo>
                  <a:cubicBezTo>
                    <a:pt x="133" y="8"/>
                    <a:pt x="135" y="9"/>
                    <a:pt x="137" y="9"/>
                  </a:cubicBezTo>
                  <a:cubicBezTo>
                    <a:pt x="151" y="9"/>
                    <a:pt x="151" y="9"/>
                    <a:pt x="151" y="9"/>
                  </a:cubicBezTo>
                  <a:cubicBezTo>
                    <a:pt x="151" y="63"/>
                    <a:pt x="151" y="63"/>
                    <a:pt x="151" y="63"/>
                  </a:cubicBezTo>
                  <a:cubicBezTo>
                    <a:pt x="137" y="63"/>
                    <a:pt x="137" y="63"/>
                    <a:pt x="137" y="63"/>
                  </a:cubicBezTo>
                  <a:cubicBezTo>
                    <a:pt x="135" y="63"/>
                    <a:pt x="133" y="64"/>
                    <a:pt x="133" y="67"/>
                  </a:cubicBezTo>
                  <a:cubicBezTo>
                    <a:pt x="133" y="71"/>
                    <a:pt x="135" y="72"/>
                    <a:pt x="137" y="72"/>
                  </a:cubicBezTo>
                  <a:cubicBezTo>
                    <a:pt x="174" y="72"/>
                    <a:pt x="174" y="72"/>
                    <a:pt x="174" y="72"/>
                  </a:cubicBezTo>
                  <a:cubicBezTo>
                    <a:pt x="176" y="72"/>
                    <a:pt x="178" y="71"/>
                    <a:pt x="178" y="67"/>
                  </a:cubicBezTo>
                  <a:cubicBezTo>
                    <a:pt x="178" y="44"/>
                    <a:pt x="178" y="44"/>
                    <a:pt x="178" y="44"/>
                  </a:cubicBezTo>
                  <a:cubicBezTo>
                    <a:pt x="178" y="41"/>
                    <a:pt x="177" y="39"/>
                    <a:pt x="174" y="39"/>
                  </a:cubicBezTo>
                  <a:close/>
                  <a:moveTo>
                    <a:pt x="169" y="111"/>
                  </a:moveTo>
                  <a:cubicBezTo>
                    <a:pt x="142" y="111"/>
                    <a:pt x="142" y="111"/>
                    <a:pt x="142" y="111"/>
                  </a:cubicBezTo>
                  <a:cubicBezTo>
                    <a:pt x="137" y="111"/>
                    <a:pt x="133" y="115"/>
                    <a:pt x="133" y="120"/>
                  </a:cubicBezTo>
                  <a:cubicBezTo>
                    <a:pt x="133" y="174"/>
                    <a:pt x="133" y="174"/>
                    <a:pt x="133" y="174"/>
                  </a:cubicBezTo>
                  <a:cubicBezTo>
                    <a:pt x="133" y="179"/>
                    <a:pt x="137" y="183"/>
                    <a:pt x="142" y="183"/>
                  </a:cubicBezTo>
                  <a:cubicBezTo>
                    <a:pt x="169" y="183"/>
                    <a:pt x="169" y="183"/>
                    <a:pt x="169" y="183"/>
                  </a:cubicBezTo>
                  <a:cubicBezTo>
                    <a:pt x="174" y="183"/>
                    <a:pt x="178" y="179"/>
                    <a:pt x="178" y="174"/>
                  </a:cubicBezTo>
                  <a:cubicBezTo>
                    <a:pt x="178" y="120"/>
                    <a:pt x="178" y="120"/>
                    <a:pt x="178" y="120"/>
                  </a:cubicBezTo>
                  <a:cubicBezTo>
                    <a:pt x="178" y="115"/>
                    <a:pt x="174" y="111"/>
                    <a:pt x="169" y="111"/>
                  </a:cubicBezTo>
                  <a:close/>
                  <a:moveTo>
                    <a:pt x="169" y="174"/>
                  </a:moveTo>
                  <a:cubicBezTo>
                    <a:pt x="142" y="174"/>
                    <a:pt x="142" y="174"/>
                    <a:pt x="142" y="174"/>
                  </a:cubicBezTo>
                  <a:cubicBezTo>
                    <a:pt x="142" y="120"/>
                    <a:pt x="142" y="120"/>
                    <a:pt x="142" y="120"/>
                  </a:cubicBezTo>
                  <a:cubicBezTo>
                    <a:pt x="169" y="120"/>
                    <a:pt x="169" y="120"/>
                    <a:pt x="169" y="120"/>
                  </a:cubicBezTo>
                  <a:lnTo>
                    <a:pt x="169" y="174"/>
                  </a:lnTo>
                  <a:close/>
                  <a:moveTo>
                    <a:pt x="236" y="0"/>
                  </a:moveTo>
                  <a:cubicBezTo>
                    <a:pt x="208" y="0"/>
                    <a:pt x="208" y="0"/>
                    <a:pt x="208" y="0"/>
                  </a:cubicBezTo>
                  <a:cubicBezTo>
                    <a:pt x="203" y="0"/>
                    <a:pt x="199" y="4"/>
                    <a:pt x="199" y="9"/>
                  </a:cubicBezTo>
                  <a:cubicBezTo>
                    <a:pt x="199" y="63"/>
                    <a:pt x="199" y="63"/>
                    <a:pt x="199" y="63"/>
                  </a:cubicBezTo>
                  <a:cubicBezTo>
                    <a:pt x="199" y="68"/>
                    <a:pt x="203" y="72"/>
                    <a:pt x="208" y="72"/>
                  </a:cubicBezTo>
                  <a:cubicBezTo>
                    <a:pt x="236" y="72"/>
                    <a:pt x="236" y="72"/>
                    <a:pt x="236" y="72"/>
                  </a:cubicBezTo>
                  <a:cubicBezTo>
                    <a:pt x="241" y="72"/>
                    <a:pt x="245" y="68"/>
                    <a:pt x="245" y="63"/>
                  </a:cubicBezTo>
                  <a:cubicBezTo>
                    <a:pt x="245" y="9"/>
                    <a:pt x="245" y="9"/>
                    <a:pt x="245" y="9"/>
                  </a:cubicBezTo>
                  <a:cubicBezTo>
                    <a:pt x="245" y="4"/>
                    <a:pt x="241" y="0"/>
                    <a:pt x="236" y="0"/>
                  </a:cubicBezTo>
                  <a:close/>
                  <a:moveTo>
                    <a:pt x="236" y="63"/>
                  </a:moveTo>
                  <a:cubicBezTo>
                    <a:pt x="208" y="63"/>
                    <a:pt x="208" y="63"/>
                    <a:pt x="208" y="63"/>
                  </a:cubicBezTo>
                  <a:cubicBezTo>
                    <a:pt x="208" y="9"/>
                    <a:pt x="208" y="9"/>
                    <a:pt x="208" y="9"/>
                  </a:cubicBezTo>
                  <a:cubicBezTo>
                    <a:pt x="236" y="9"/>
                    <a:pt x="236" y="9"/>
                    <a:pt x="236" y="9"/>
                  </a:cubicBezTo>
                  <a:lnTo>
                    <a:pt x="236" y="63"/>
                  </a:lnTo>
                  <a:close/>
                  <a:moveTo>
                    <a:pt x="236" y="111"/>
                  </a:moveTo>
                  <a:cubicBezTo>
                    <a:pt x="208" y="111"/>
                    <a:pt x="208" y="111"/>
                    <a:pt x="208" y="111"/>
                  </a:cubicBezTo>
                  <a:cubicBezTo>
                    <a:pt x="203" y="111"/>
                    <a:pt x="199" y="115"/>
                    <a:pt x="199" y="120"/>
                  </a:cubicBezTo>
                  <a:cubicBezTo>
                    <a:pt x="199" y="174"/>
                    <a:pt x="199" y="174"/>
                    <a:pt x="199" y="174"/>
                  </a:cubicBezTo>
                  <a:cubicBezTo>
                    <a:pt x="199" y="179"/>
                    <a:pt x="203" y="183"/>
                    <a:pt x="208" y="183"/>
                  </a:cubicBezTo>
                  <a:cubicBezTo>
                    <a:pt x="236" y="183"/>
                    <a:pt x="236" y="183"/>
                    <a:pt x="236" y="183"/>
                  </a:cubicBezTo>
                  <a:cubicBezTo>
                    <a:pt x="241" y="183"/>
                    <a:pt x="245" y="179"/>
                    <a:pt x="245" y="174"/>
                  </a:cubicBezTo>
                  <a:cubicBezTo>
                    <a:pt x="245" y="120"/>
                    <a:pt x="245" y="120"/>
                    <a:pt x="245" y="120"/>
                  </a:cubicBezTo>
                  <a:cubicBezTo>
                    <a:pt x="245" y="115"/>
                    <a:pt x="241" y="111"/>
                    <a:pt x="236" y="111"/>
                  </a:cubicBezTo>
                  <a:close/>
                  <a:moveTo>
                    <a:pt x="236" y="174"/>
                  </a:moveTo>
                  <a:cubicBezTo>
                    <a:pt x="208" y="174"/>
                    <a:pt x="208" y="174"/>
                    <a:pt x="208" y="174"/>
                  </a:cubicBezTo>
                  <a:cubicBezTo>
                    <a:pt x="208" y="120"/>
                    <a:pt x="208" y="120"/>
                    <a:pt x="208" y="120"/>
                  </a:cubicBezTo>
                  <a:cubicBezTo>
                    <a:pt x="236" y="120"/>
                    <a:pt x="236" y="120"/>
                    <a:pt x="236" y="120"/>
                  </a:cubicBezTo>
                  <a:lnTo>
                    <a:pt x="236" y="174"/>
                  </a:lnTo>
                  <a:close/>
                  <a:moveTo>
                    <a:pt x="240" y="261"/>
                  </a:moveTo>
                  <a:cubicBezTo>
                    <a:pt x="237" y="261"/>
                    <a:pt x="236" y="263"/>
                    <a:pt x="236" y="266"/>
                  </a:cubicBezTo>
                  <a:cubicBezTo>
                    <a:pt x="235" y="284"/>
                    <a:pt x="235" y="284"/>
                    <a:pt x="235" y="284"/>
                  </a:cubicBezTo>
                  <a:cubicBezTo>
                    <a:pt x="227" y="284"/>
                    <a:pt x="227" y="284"/>
                    <a:pt x="227" y="284"/>
                  </a:cubicBezTo>
                  <a:cubicBezTo>
                    <a:pt x="227" y="222"/>
                    <a:pt x="227" y="222"/>
                    <a:pt x="227" y="222"/>
                  </a:cubicBezTo>
                  <a:cubicBezTo>
                    <a:pt x="204" y="222"/>
                    <a:pt x="204" y="222"/>
                    <a:pt x="204" y="222"/>
                  </a:cubicBezTo>
                  <a:cubicBezTo>
                    <a:pt x="201" y="222"/>
                    <a:pt x="199" y="223"/>
                    <a:pt x="199" y="226"/>
                  </a:cubicBezTo>
                  <a:cubicBezTo>
                    <a:pt x="199" y="230"/>
                    <a:pt x="201" y="231"/>
                    <a:pt x="204" y="231"/>
                  </a:cubicBezTo>
                  <a:cubicBezTo>
                    <a:pt x="217" y="231"/>
                    <a:pt x="217" y="231"/>
                    <a:pt x="217" y="231"/>
                  </a:cubicBezTo>
                  <a:cubicBezTo>
                    <a:pt x="217" y="284"/>
                    <a:pt x="217" y="284"/>
                    <a:pt x="217" y="284"/>
                  </a:cubicBezTo>
                  <a:cubicBezTo>
                    <a:pt x="204" y="284"/>
                    <a:pt x="204" y="284"/>
                    <a:pt x="204" y="284"/>
                  </a:cubicBezTo>
                  <a:cubicBezTo>
                    <a:pt x="201" y="284"/>
                    <a:pt x="199" y="286"/>
                    <a:pt x="199" y="289"/>
                  </a:cubicBezTo>
                  <a:cubicBezTo>
                    <a:pt x="199" y="292"/>
                    <a:pt x="201" y="294"/>
                    <a:pt x="204" y="294"/>
                  </a:cubicBezTo>
                  <a:cubicBezTo>
                    <a:pt x="240" y="294"/>
                    <a:pt x="240" y="294"/>
                    <a:pt x="240" y="294"/>
                  </a:cubicBezTo>
                  <a:cubicBezTo>
                    <a:pt x="240" y="294"/>
                    <a:pt x="240" y="294"/>
                    <a:pt x="240" y="294"/>
                  </a:cubicBezTo>
                  <a:cubicBezTo>
                    <a:pt x="242" y="294"/>
                    <a:pt x="244" y="293"/>
                    <a:pt x="244" y="291"/>
                  </a:cubicBezTo>
                  <a:cubicBezTo>
                    <a:pt x="244" y="291"/>
                    <a:pt x="244" y="291"/>
                    <a:pt x="244" y="291"/>
                  </a:cubicBezTo>
                  <a:cubicBezTo>
                    <a:pt x="245" y="290"/>
                    <a:pt x="245" y="290"/>
                    <a:pt x="245" y="289"/>
                  </a:cubicBezTo>
                  <a:cubicBezTo>
                    <a:pt x="245" y="266"/>
                    <a:pt x="245" y="266"/>
                    <a:pt x="245" y="266"/>
                  </a:cubicBezTo>
                  <a:cubicBezTo>
                    <a:pt x="245" y="263"/>
                    <a:pt x="243" y="261"/>
                    <a:pt x="240" y="261"/>
                  </a:cubicBezTo>
                  <a:close/>
                  <a:moveTo>
                    <a:pt x="302" y="62"/>
                  </a:moveTo>
                  <a:cubicBezTo>
                    <a:pt x="302" y="63"/>
                    <a:pt x="302" y="63"/>
                    <a:pt x="302" y="63"/>
                  </a:cubicBezTo>
                  <a:cubicBezTo>
                    <a:pt x="293" y="63"/>
                    <a:pt x="293" y="63"/>
                    <a:pt x="293" y="63"/>
                  </a:cubicBezTo>
                  <a:cubicBezTo>
                    <a:pt x="293" y="48"/>
                    <a:pt x="293" y="48"/>
                    <a:pt x="293" y="48"/>
                  </a:cubicBezTo>
                  <a:cubicBezTo>
                    <a:pt x="290" y="44"/>
                    <a:pt x="287" y="40"/>
                    <a:pt x="284" y="36"/>
                  </a:cubicBezTo>
                  <a:cubicBezTo>
                    <a:pt x="284" y="63"/>
                    <a:pt x="284" y="63"/>
                    <a:pt x="284" y="63"/>
                  </a:cubicBezTo>
                  <a:cubicBezTo>
                    <a:pt x="270" y="63"/>
                    <a:pt x="270" y="63"/>
                    <a:pt x="270" y="63"/>
                  </a:cubicBezTo>
                  <a:cubicBezTo>
                    <a:pt x="268" y="63"/>
                    <a:pt x="266" y="64"/>
                    <a:pt x="266" y="67"/>
                  </a:cubicBezTo>
                  <a:cubicBezTo>
                    <a:pt x="266" y="71"/>
                    <a:pt x="268" y="72"/>
                    <a:pt x="270" y="72"/>
                  </a:cubicBezTo>
                  <a:cubicBezTo>
                    <a:pt x="307" y="72"/>
                    <a:pt x="307" y="72"/>
                    <a:pt x="307" y="72"/>
                  </a:cubicBezTo>
                  <a:cubicBezTo>
                    <a:pt x="307" y="72"/>
                    <a:pt x="307" y="72"/>
                    <a:pt x="307" y="72"/>
                  </a:cubicBezTo>
                  <a:cubicBezTo>
                    <a:pt x="306" y="69"/>
                    <a:pt x="304" y="65"/>
                    <a:pt x="302" y="62"/>
                  </a:cubicBezTo>
                  <a:close/>
                  <a:moveTo>
                    <a:pt x="307" y="150"/>
                  </a:moveTo>
                  <a:cubicBezTo>
                    <a:pt x="303" y="150"/>
                    <a:pt x="302" y="152"/>
                    <a:pt x="302" y="155"/>
                  </a:cubicBezTo>
                  <a:cubicBezTo>
                    <a:pt x="302" y="174"/>
                    <a:pt x="302" y="174"/>
                    <a:pt x="302" y="174"/>
                  </a:cubicBezTo>
                  <a:cubicBezTo>
                    <a:pt x="293" y="174"/>
                    <a:pt x="293" y="174"/>
                    <a:pt x="293" y="174"/>
                  </a:cubicBezTo>
                  <a:cubicBezTo>
                    <a:pt x="293" y="111"/>
                    <a:pt x="293" y="111"/>
                    <a:pt x="293" y="111"/>
                  </a:cubicBezTo>
                  <a:cubicBezTo>
                    <a:pt x="270" y="111"/>
                    <a:pt x="270" y="111"/>
                    <a:pt x="270" y="111"/>
                  </a:cubicBezTo>
                  <a:cubicBezTo>
                    <a:pt x="268" y="111"/>
                    <a:pt x="266" y="112"/>
                    <a:pt x="266" y="116"/>
                  </a:cubicBezTo>
                  <a:cubicBezTo>
                    <a:pt x="266" y="119"/>
                    <a:pt x="268" y="120"/>
                    <a:pt x="270" y="120"/>
                  </a:cubicBezTo>
                  <a:cubicBezTo>
                    <a:pt x="284" y="120"/>
                    <a:pt x="284" y="120"/>
                    <a:pt x="284" y="120"/>
                  </a:cubicBezTo>
                  <a:cubicBezTo>
                    <a:pt x="284" y="174"/>
                    <a:pt x="284" y="174"/>
                    <a:pt x="284" y="174"/>
                  </a:cubicBezTo>
                  <a:cubicBezTo>
                    <a:pt x="270" y="174"/>
                    <a:pt x="270" y="174"/>
                    <a:pt x="270" y="174"/>
                  </a:cubicBezTo>
                  <a:cubicBezTo>
                    <a:pt x="268" y="174"/>
                    <a:pt x="266" y="175"/>
                    <a:pt x="266" y="178"/>
                  </a:cubicBezTo>
                  <a:cubicBezTo>
                    <a:pt x="266" y="182"/>
                    <a:pt x="268" y="183"/>
                    <a:pt x="270" y="183"/>
                  </a:cubicBezTo>
                  <a:cubicBezTo>
                    <a:pt x="307" y="183"/>
                    <a:pt x="307" y="183"/>
                    <a:pt x="307" y="183"/>
                  </a:cubicBezTo>
                  <a:cubicBezTo>
                    <a:pt x="309" y="183"/>
                    <a:pt x="311" y="182"/>
                    <a:pt x="311" y="178"/>
                  </a:cubicBezTo>
                  <a:cubicBezTo>
                    <a:pt x="311" y="155"/>
                    <a:pt x="311" y="155"/>
                    <a:pt x="311" y="155"/>
                  </a:cubicBezTo>
                  <a:cubicBezTo>
                    <a:pt x="311" y="152"/>
                    <a:pt x="310" y="150"/>
                    <a:pt x="307" y="150"/>
                  </a:cubicBezTo>
                  <a:close/>
                  <a:moveTo>
                    <a:pt x="307" y="223"/>
                  </a:moveTo>
                  <a:cubicBezTo>
                    <a:pt x="305" y="222"/>
                    <a:pt x="304" y="222"/>
                    <a:pt x="302" y="222"/>
                  </a:cubicBezTo>
                  <a:cubicBezTo>
                    <a:pt x="275" y="222"/>
                    <a:pt x="275" y="222"/>
                    <a:pt x="275" y="222"/>
                  </a:cubicBezTo>
                  <a:cubicBezTo>
                    <a:pt x="270" y="222"/>
                    <a:pt x="266" y="226"/>
                    <a:pt x="266" y="231"/>
                  </a:cubicBezTo>
                  <a:cubicBezTo>
                    <a:pt x="266" y="276"/>
                    <a:pt x="266" y="276"/>
                    <a:pt x="266" y="276"/>
                  </a:cubicBezTo>
                  <a:cubicBezTo>
                    <a:pt x="269" y="273"/>
                    <a:pt x="272" y="270"/>
                    <a:pt x="275" y="267"/>
                  </a:cubicBezTo>
                  <a:cubicBezTo>
                    <a:pt x="275" y="231"/>
                    <a:pt x="275" y="231"/>
                    <a:pt x="275" y="231"/>
                  </a:cubicBezTo>
                  <a:cubicBezTo>
                    <a:pt x="302" y="231"/>
                    <a:pt x="302" y="231"/>
                    <a:pt x="302" y="231"/>
                  </a:cubicBezTo>
                  <a:cubicBezTo>
                    <a:pt x="302" y="232"/>
                    <a:pt x="302" y="232"/>
                    <a:pt x="302" y="232"/>
                  </a:cubicBezTo>
                  <a:cubicBezTo>
                    <a:pt x="304" y="229"/>
                    <a:pt x="305" y="226"/>
                    <a:pt x="307" y="223"/>
                  </a:cubicBezTo>
                  <a:close/>
                  <a:moveTo>
                    <a:pt x="41" y="39"/>
                  </a:moveTo>
                  <a:cubicBezTo>
                    <a:pt x="37" y="39"/>
                    <a:pt x="36" y="41"/>
                    <a:pt x="36" y="44"/>
                  </a:cubicBezTo>
                  <a:cubicBezTo>
                    <a:pt x="36" y="63"/>
                    <a:pt x="36" y="63"/>
                    <a:pt x="36" y="63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27" y="37"/>
                    <a:pt x="27" y="37"/>
                    <a:pt x="27" y="37"/>
                  </a:cubicBezTo>
                  <a:cubicBezTo>
                    <a:pt x="24" y="40"/>
                    <a:pt x="21" y="44"/>
                    <a:pt x="18" y="48"/>
                  </a:cubicBezTo>
                  <a:cubicBezTo>
                    <a:pt x="18" y="63"/>
                    <a:pt x="18" y="63"/>
                    <a:pt x="18" y="63"/>
                  </a:cubicBezTo>
                  <a:cubicBezTo>
                    <a:pt x="9" y="63"/>
                    <a:pt x="9" y="63"/>
                    <a:pt x="9" y="63"/>
                  </a:cubicBezTo>
                  <a:cubicBezTo>
                    <a:pt x="7" y="66"/>
                    <a:pt x="5" y="69"/>
                    <a:pt x="4" y="72"/>
                  </a:cubicBezTo>
                  <a:cubicBezTo>
                    <a:pt x="4" y="72"/>
                    <a:pt x="4" y="72"/>
                    <a:pt x="4" y="72"/>
                  </a:cubicBezTo>
                  <a:cubicBezTo>
                    <a:pt x="41" y="72"/>
                    <a:pt x="41" y="72"/>
                    <a:pt x="41" y="72"/>
                  </a:cubicBezTo>
                  <a:cubicBezTo>
                    <a:pt x="43" y="72"/>
                    <a:pt x="45" y="71"/>
                    <a:pt x="45" y="67"/>
                  </a:cubicBezTo>
                  <a:cubicBezTo>
                    <a:pt x="45" y="44"/>
                    <a:pt x="45" y="44"/>
                    <a:pt x="45" y="44"/>
                  </a:cubicBezTo>
                  <a:cubicBezTo>
                    <a:pt x="45" y="41"/>
                    <a:pt x="44" y="39"/>
                    <a:pt x="41" y="39"/>
                  </a:cubicBezTo>
                  <a:close/>
                  <a:moveTo>
                    <a:pt x="36" y="111"/>
                  </a:moveTo>
                  <a:cubicBezTo>
                    <a:pt x="9" y="111"/>
                    <a:pt x="9" y="111"/>
                    <a:pt x="9" y="111"/>
                  </a:cubicBezTo>
                  <a:cubicBezTo>
                    <a:pt x="4" y="111"/>
                    <a:pt x="0" y="115"/>
                    <a:pt x="0" y="120"/>
                  </a:cubicBezTo>
                  <a:cubicBezTo>
                    <a:pt x="0" y="174"/>
                    <a:pt x="0" y="174"/>
                    <a:pt x="0" y="174"/>
                  </a:cubicBezTo>
                  <a:cubicBezTo>
                    <a:pt x="0" y="179"/>
                    <a:pt x="4" y="183"/>
                    <a:pt x="9" y="183"/>
                  </a:cubicBezTo>
                  <a:cubicBezTo>
                    <a:pt x="36" y="183"/>
                    <a:pt x="36" y="183"/>
                    <a:pt x="36" y="183"/>
                  </a:cubicBezTo>
                  <a:cubicBezTo>
                    <a:pt x="41" y="183"/>
                    <a:pt x="45" y="179"/>
                    <a:pt x="45" y="174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45" y="115"/>
                    <a:pt x="41" y="111"/>
                    <a:pt x="36" y="111"/>
                  </a:cubicBezTo>
                  <a:close/>
                  <a:moveTo>
                    <a:pt x="36" y="174"/>
                  </a:moveTo>
                  <a:cubicBezTo>
                    <a:pt x="9" y="174"/>
                    <a:pt x="9" y="174"/>
                    <a:pt x="9" y="174"/>
                  </a:cubicBezTo>
                  <a:cubicBezTo>
                    <a:pt x="9" y="120"/>
                    <a:pt x="9" y="120"/>
                    <a:pt x="9" y="120"/>
                  </a:cubicBezTo>
                  <a:cubicBezTo>
                    <a:pt x="36" y="120"/>
                    <a:pt x="36" y="120"/>
                    <a:pt x="36" y="120"/>
                  </a:cubicBezTo>
                  <a:lnTo>
                    <a:pt x="36" y="174"/>
                  </a:lnTo>
                  <a:close/>
                  <a:moveTo>
                    <a:pt x="36" y="222"/>
                  </a:moveTo>
                  <a:cubicBezTo>
                    <a:pt x="9" y="222"/>
                    <a:pt x="9" y="222"/>
                    <a:pt x="9" y="222"/>
                  </a:cubicBezTo>
                  <a:cubicBezTo>
                    <a:pt x="7" y="222"/>
                    <a:pt x="6" y="222"/>
                    <a:pt x="4" y="223"/>
                  </a:cubicBezTo>
                  <a:cubicBezTo>
                    <a:pt x="6" y="226"/>
                    <a:pt x="7" y="229"/>
                    <a:pt x="9" y="232"/>
                  </a:cubicBezTo>
                  <a:cubicBezTo>
                    <a:pt x="9" y="231"/>
                    <a:pt x="9" y="231"/>
                    <a:pt x="9" y="231"/>
                  </a:cubicBezTo>
                  <a:cubicBezTo>
                    <a:pt x="36" y="231"/>
                    <a:pt x="36" y="231"/>
                    <a:pt x="36" y="231"/>
                  </a:cubicBezTo>
                  <a:cubicBezTo>
                    <a:pt x="36" y="267"/>
                    <a:pt x="36" y="267"/>
                    <a:pt x="36" y="267"/>
                  </a:cubicBezTo>
                  <a:cubicBezTo>
                    <a:pt x="39" y="270"/>
                    <a:pt x="42" y="273"/>
                    <a:pt x="45" y="275"/>
                  </a:cubicBezTo>
                  <a:cubicBezTo>
                    <a:pt x="45" y="231"/>
                    <a:pt x="45" y="231"/>
                    <a:pt x="45" y="231"/>
                  </a:cubicBezTo>
                  <a:cubicBezTo>
                    <a:pt x="45" y="226"/>
                    <a:pt x="41" y="222"/>
                    <a:pt x="36" y="222"/>
                  </a:cubicBezTo>
                  <a:close/>
                  <a:moveTo>
                    <a:pt x="103" y="0"/>
                  </a:moveTo>
                  <a:cubicBezTo>
                    <a:pt x="75" y="0"/>
                    <a:pt x="75" y="0"/>
                    <a:pt x="75" y="0"/>
                  </a:cubicBezTo>
                  <a:cubicBezTo>
                    <a:pt x="70" y="0"/>
                    <a:pt x="66" y="4"/>
                    <a:pt x="66" y="9"/>
                  </a:cubicBezTo>
                  <a:cubicBezTo>
                    <a:pt x="66" y="63"/>
                    <a:pt x="66" y="63"/>
                    <a:pt x="66" y="63"/>
                  </a:cubicBezTo>
                  <a:cubicBezTo>
                    <a:pt x="66" y="68"/>
                    <a:pt x="70" y="72"/>
                    <a:pt x="75" y="72"/>
                  </a:cubicBezTo>
                  <a:cubicBezTo>
                    <a:pt x="103" y="72"/>
                    <a:pt x="103" y="72"/>
                    <a:pt x="103" y="72"/>
                  </a:cubicBezTo>
                  <a:cubicBezTo>
                    <a:pt x="108" y="72"/>
                    <a:pt x="112" y="68"/>
                    <a:pt x="112" y="63"/>
                  </a:cubicBezTo>
                  <a:cubicBezTo>
                    <a:pt x="112" y="9"/>
                    <a:pt x="112" y="9"/>
                    <a:pt x="112" y="9"/>
                  </a:cubicBezTo>
                  <a:cubicBezTo>
                    <a:pt x="112" y="4"/>
                    <a:pt x="108" y="0"/>
                    <a:pt x="103" y="0"/>
                  </a:cubicBezTo>
                  <a:close/>
                  <a:moveTo>
                    <a:pt x="103" y="63"/>
                  </a:moveTo>
                  <a:cubicBezTo>
                    <a:pt x="75" y="63"/>
                    <a:pt x="75" y="63"/>
                    <a:pt x="75" y="63"/>
                  </a:cubicBezTo>
                  <a:cubicBezTo>
                    <a:pt x="75" y="9"/>
                    <a:pt x="75" y="9"/>
                    <a:pt x="75" y="9"/>
                  </a:cubicBezTo>
                  <a:cubicBezTo>
                    <a:pt x="103" y="9"/>
                    <a:pt x="103" y="9"/>
                    <a:pt x="103" y="9"/>
                  </a:cubicBezTo>
                  <a:lnTo>
                    <a:pt x="103" y="63"/>
                  </a:lnTo>
                  <a:close/>
                  <a:moveTo>
                    <a:pt x="107" y="150"/>
                  </a:moveTo>
                  <a:cubicBezTo>
                    <a:pt x="104" y="150"/>
                    <a:pt x="103" y="152"/>
                    <a:pt x="103" y="155"/>
                  </a:cubicBezTo>
                  <a:cubicBezTo>
                    <a:pt x="103" y="174"/>
                    <a:pt x="103" y="174"/>
                    <a:pt x="103" y="174"/>
                  </a:cubicBezTo>
                  <a:cubicBezTo>
                    <a:pt x="94" y="174"/>
                    <a:pt x="94" y="174"/>
                    <a:pt x="94" y="174"/>
                  </a:cubicBezTo>
                  <a:cubicBezTo>
                    <a:pt x="94" y="111"/>
                    <a:pt x="94" y="111"/>
                    <a:pt x="94" y="111"/>
                  </a:cubicBezTo>
                  <a:cubicBezTo>
                    <a:pt x="71" y="111"/>
                    <a:pt x="71" y="111"/>
                    <a:pt x="71" y="111"/>
                  </a:cubicBezTo>
                  <a:cubicBezTo>
                    <a:pt x="68" y="111"/>
                    <a:pt x="66" y="112"/>
                    <a:pt x="66" y="116"/>
                  </a:cubicBezTo>
                  <a:cubicBezTo>
                    <a:pt x="66" y="119"/>
                    <a:pt x="68" y="120"/>
                    <a:pt x="71" y="120"/>
                  </a:cubicBezTo>
                  <a:cubicBezTo>
                    <a:pt x="84" y="120"/>
                    <a:pt x="84" y="120"/>
                    <a:pt x="84" y="120"/>
                  </a:cubicBezTo>
                  <a:cubicBezTo>
                    <a:pt x="84" y="174"/>
                    <a:pt x="84" y="174"/>
                    <a:pt x="84" y="174"/>
                  </a:cubicBezTo>
                  <a:cubicBezTo>
                    <a:pt x="71" y="174"/>
                    <a:pt x="71" y="174"/>
                    <a:pt x="71" y="174"/>
                  </a:cubicBezTo>
                  <a:cubicBezTo>
                    <a:pt x="68" y="174"/>
                    <a:pt x="66" y="175"/>
                    <a:pt x="66" y="178"/>
                  </a:cubicBezTo>
                  <a:cubicBezTo>
                    <a:pt x="66" y="181"/>
                    <a:pt x="68" y="183"/>
                    <a:pt x="71" y="183"/>
                  </a:cubicBezTo>
                  <a:cubicBezTo>
                    <a:pt x="107" y="183"/>
                    <a:pt x="107" y="183"/>
                    <a:pt x="107" y="183"/>
                  </a:cubicBezTo>
                  <a:cubicBezTo>
                    <a:pt x="110" y="183"/>
                    <a:pt x="112" y="181"/>
                    <a:pt x="112" y="178"/>
                  </a:cubicBezTo>
                  <a:cubicBezTo>
                    <a:pt x="112" y="155"/>
                    <a:pt x="112" y="155"/>
                    <a:pt x="112" y="155"/>
                  </a:cubicBezTo>
                  <a:cubicBezTo>
                    <a:pt x="112" y="152"/>
                    <a:pt x="111" y="150"/>
                    <a:pt x="107" y="150"/>
                  </a:cubicBezTo>
                  <a:close/>
                  <a:moveTo>
                    <a:pt x="103" y="222"/>
                  </a:moveTo>
                  <a:cubicBezTo>
                    <a:pt x="75" y="222"/>
                    <a:pt x="75" y="222"/>
                    <a:pt x="75" y="222"/>
                  </a:cubicBezTo>
                  <a:cubicBezTo>
                    <a:pt x="70" y="222"/>
                    <a:pt x="66" y="226"/>
                    <a:pt x="66" y="231"/>
                  </a:cubicBezTo>
                  <a:cubicBezTo>
                    <a:pt x="66" y="284"/>
                    <a:pt x="66" y="284"/>
                    <a:pt x="66" y="284"/>
                  </a:cubicBezTo>
                  <a:cubicBezTo>
                    <a:pt x="66" y="290"/>
                    <a:pt x="70" y="294"/>
                    <a:pt x="75" y="294"/>
                  </a:cubicBezTo>
                  <a:cubicBezTo>
                    <a:pt x="103" y="294"/>
                    <a:pt x="103" y="294"/>
                    <a:pt x="103" y="294"/>
                  </a:cubicBezTo>
                  <a:cubicBezTo>
                    <a:pt x="108" y="294"/>
                    <a:pt x="112" y="290"/>
                    <a:pt x="112" y="284"/>
                  </a:cubicBezTo>
                  <a:cubicBezTo>
                    <a:pt x="112" y="231"/>
                    <a:pt x="112" y="231"/>
                    <a:pt x="112" y="231"/>
                  </a:cubicBezTo>
                  <a:cubicBezTo>
                    <a:pt x="112" y="226"/>
                    <a:pt x="108" y="222"/>
                    <a:pt x="103" y="222"/>
                  </a:cubicBezTo>
                  <a:close/>
                  <a:moveTo>
                    <a:pt x="103" y="284"/>
                  </a:moveTo>
                  <a:cubicBezTo>
                    <a:pt x="75" y="284"/>
                    <a:pt x="75" y="284"/>
                    <a:pt x="75" y="284"/>
                  </a:cubicBezTo>
                  <a:cubicBezTo>
                    <a:pt x="75" y="231"/>
                    <a:pt x="75" y="231"/>
                    <a:pt x="75" y="231"/>
                  </a:cubicBezTo>
                  <a:cubicBezTo>
                    <a:pt x="103" y="231"/>
                    <a:pt x="103" y="231"/>
                    <a:pt x="103" y="231"/>
                  </a:cubicBezTo>
                  <a:lnTo>
                    <a:pt x="103" y="284"/>
                  </a:lnTo>
                  <a:close/>
                  <a:moveTo>
                    <a:pt x="174" y="261"/>
                  </a:moveTo>
                  <a:cubicBezTo>
                    <a:pt x="170" y="261"/>
                    <a:pt x="169" y="263"/>
                    <a:pt x="169" y="266"/>
                  </a:cubicBezTo>
                  <a:cubicBezTo>
                    <a:pt x="169" y="284"/>
                    <a:pt x="169" y="284"/>
                    <a:pt x="169" y="284"/>
                  </a:cubicBezTo>
                  <a:cubicBezTo>
                    <a:pt x="160" y="284"/>
                    <a:pt x="160" y="284"/>
                    <a:pt x="160" y="284"/>
                  </a:cubicBezTo>
                  <a:cubicBezTo>
                    <a:pt x="160" y="222"/>
                    <a:pt x="160" y="222"/>
                    <a:pt x="160" y="222"/>
                  </a:cubicBezTo>
                  <a:cubicBezTo>
                    <a:pt x="137" y="222"/>
                    <a:pt x="137" y="222"/>
                    <a:pt x="137" y="222"/>
                  </a:cubicBezTo>
                  <a:cubicBezTo>
                    <a:pt x="135" y="222"/>
                    <a:pt x="133" y="223"/>
                    <a:pt x="133" y="226"/>
                  </a:cubicBezTo>
                  <a:cubicBezTo>
                    <a:pt x="133" y="230"/>
                    <a:pt x="135" y="231"/>
                    <a:pt x="137" y="231"/>
                  </a:cubicBezTo>
                  <a:cubicBezTo>
                    <a:pt x="151" y="231"/>
                    <a:pt x="151" y="231"/>
                    <a:pt x="151" y="231"/>
                  </a:cubicBezTo>
                  <a:cubicBezTo>
                    <a:pt x="151" y="284"/>
                    <a:pt x="151" y="284"/>
                    <a:pt x="151" y="284"/>
                  </a:cubicBezTo>
                  <a:cubicBezTo>
                    <a:pt x="137" y="284"/>
                    <a:pt x="137" y="284"/>
                    <a:pt x="137" y="284"/>
                  </a:cubicBezTo>
                  <a:cubicBezTo>
                    <a:pt x="135" y="284"/>
                    <a:pt x="133" y="286"/>
                    <a:pt x="133" y="289"/>
                  </a:cubicBezTo>
                  <a:cubicBezTo>
                    <a:pt x="133" y="292"/>
                    <a:pt x="135" y="294"/>
                    <a:pt x="137" y="294"/>
                  </a:cubicBezTo>
                  <a:cubicBezTo>
                    <a:pt x="174" y="294"/>
                    <a:pt x="174" y="294"/>
                    <a:pt x="174" y="294"/>
                  </a:cubicBezTo>
                  <a:cubicBezTo>
                    <a:pt x="176" y="294"/>
                    <a:pt x="178" y="292"/>
                    <a:pt x="178" y="289"/>
                  </a:cubicBezTo>
                  <a:cubicBezTo>
                    <a:pt x="178" y="266"/>
                    <a:pt x="178" y="266"/>
                    <a:pt x="178" y="266"/>
                  </a:cubicBezTo>
                  <a:cubicBezTo>
                    <a:pt x="178" y="263"/>
                    <a:pt x="177" y="261"/>
                    <a:pt x="174" y="26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05" name="Freeform 152"/>
            <p:cNvSpPr>
              <a:spLocks noEditPoints="1"/>
            </p:cNvSpPr>
            <p:nvPr userDrawn="1"/>
          </p:nvSpPr>
          <p:spPr bwMode="gray">
            <a:xfrm>
              <a:off x="8702676" y="5491163"/>
              <a:ext cx="322263" cy="528638"/>
            </a:xfrm>
            <a:custGeom>
              <a:avLst/>
              <a:gdLst>
                <a:gd name="T0" fmla="*/ 133 w 178"/>
                <a:gd name="T1" fmla="*/ 5 h 294"/>
                <a:gd name="T2" fmla="*/ 138 w 178"/>
                <a:gd name="T3" fmla="*/ 9 h 294"/>
                <a:gd name="T4" fmla="*/ 137 w 178"/>
                <a:gd name="T5" fmla="*/ 0 h 294"/>
                <a:gd name="T6" fmla="*/ 36 w 178"/>
                <a:gd name="T7" fmla="*/ 44 h 294"/>
                <a:gd name="T8" fmla="*/ 27 w 178"/>
                <a:gd name="T9" fmla="*/ 63 h 294"/>
                <a:gd name="T10" fmla="*/ 22 w 178"/>
                <a:gd name="T11" fmla="*/ 43 h 294"/>
                <a:gd name="T12" fmla="*/ 18 w 178"/>
                <a:gd name="T13" fmla="*/ 48 h 294"/>
                <a:gd name="T14" fmla="*/ 9 w 178"/>
                <a:gd name="T15" fmla="*/ 63 h 294"/>
                <a:gd name="T16" fmla="*/ 4 w 178"/>
                <a:gd name="T17" fmla="*/ 72 h 294"/>
                <a:gd name="T18" fmla="*/ 4 w 178"/>
                <a:gd name="T19" fmla="*/ 72 h 294"/>
                <a:gd name="T20" fmla="*/ 45 w 178"/>
                <a:gd name="T21" fmla="*/ 67 h 294"/>
                <a:gd name="T22" fmla="*/ 41 w 178"/>
                <a:gd name="T23" fmla="*/ 39 h 294"/>
                <a:gd name="T24" fmla="*/ 9 w 178"/>
                <a:gd name="T25" fmla="*/ 111 h 294"/>
                <a:gd name="T26" fmla="*/ 0 w 178"/>
                <a:gd name="T27" fmla="*/ 174 h 294"/>
                <a:gd name="T28" fmla="*/ 36 w 178"/>
                <a:gd name="T29" fmla="*/ 183 h 294"/>
                <a:gd name="T30" fmla="*/ 45 w 178"/>
                <a:gd name="T31" fmla="*/ 120 h 294"/>
                <a:gd name="T32" fmla="*/ 36 w 178"/>
                <a:gd name="T33" fmla="*/ 174 h 294"/>
                <a:gd name="T34" fmla="*/ 9 w 178"/>
                <a:gd name="T35" fmla="*/ 120 h 294"/>
                <a:gd name="T36" fmla="*/ 36 w 178"/>
                <a:gd name="T37" fmla="*/ 174 h 294"/>
                <a:gd name="T38" fmla="*/ 9 w 178"/>
                <a:gd name="T39" fmla="*/ 222 h 294"/>
                <a:gd name="T40" fmla="*/ 4 w 178"/>
                <a:gd name="T41" fmla="*/ 223 h 294"/>
                <a:gd name="T42" fmla="*/ 9 w 178"/>
                <a:gd name="T43" fmla="*/ 231 h 294"/>
                <a:gd name="T44" fmla="*/ 36 w 178"/>
                <a:gd name="T45" fmla="*/ 267 h 294"/>
                <a:gd name="T46" fmla="*/ 45 w 178"/>
                <a:gd name="T47" fmla="*/ 275 h 294"/>
                <a:gd name="T48" fmla="*/ 36 w 178"/>
                <a:gd name="T49" fmla="*/ 222 h 294"/>
                <a:gd name="T50" fmla="*/ 75 w 178"/>
                <a:gd name="T51" fmla="*/ 0 h 294"/>
                <a:gd name="T52" fmla="*/ 66 w 178"/>
                <a:gd name="T53" fmla="*/ 63 h 294"/>
                <a:gd name="T54" fmla="*/ 103 w 178"/>
                <a:gd name="T55" fmla="*/ 72 h 294"/>
                <a:gd name="T56" fmla="*/ 112 w 178"/>
                <a:gd name="T57" fmla="*/ 9 h 294"/>
                <a:gd name="T58" fmla="*/ 103 w 178"/>
                <a:gd name="T59" fmla="*/ 63 h 294"/>
                <a:gd name="T60" fmla="*/ 75 w 178"/>
                <a:gd name="T61" fmla="*/ 9 h 294"/>
                <a:gd name="T62" fmla="*/ 103 w 178"/>
                <a:gd name="T63" fmla="*/ 63 h 294"/>
                <a:gd name="T64" fmla="*/ 107 w 178"/>
                <a:gd name="T65" fmla="*/ 150 h 294"/>
                <a:gd name="T66" fmla="*/ 103 w 178"/>
                <a:gd name="T67" fmla="*/ 174 h 294"/>
                <a:gd name="T68" fmla="*/ 94 w 178"/>
                <a:gd name="T69" fmla="*/ 111 h 294"/>
                <a:gd name="T70" fmla="*/ 66 w 178"/>
                <a:gd name="T71" fmla="*/ 115 h 294"/>
                <a:gd name="T72" fmla="*/ 84 w 178"/>
                <a:gd name="T73" fmla="*/ 120 h 294"/>
                <a:gd name="T74" fmla="*/ 71 w 178"/>
                <a:gd name="T75" fmla="*/ 174 h 294"/>
                <a:gd name="T76" fmla="*/ 71 w 178"/>
                <a:gd name="T77" fmla="*/ 183 h 294"/>
                <a:gd name="T78" fmla="*/ 112 w 178"/>
                <a:gd name="T79" fmla="*/ 178 h 294"/>
                <a:gd name="T80" fmla="*/ 107 w 178"/>
                <a:gd name="T81" fmla="*/ 150 h 294"/>
                <a:gd name="T82" fmla="*/ 75 w 178"/>
                <a:gd name="T83" fmla="*/ 222 h 294"/>
                <a:gd name="T84" fmla="*/ 66 w 178"/>
                <a:gd name="T85" fmla="*/ 284 h 294"/>
                <a:gd name="T86" fmla="*/ 103 w 178"/>
                <a:gd name="T87" fmla="*/ 294 h 294"/>
                <a:gd name="T88" fmla="*/ 112 w 178"/>
                <a:gd name="T89" fmla="*/ 231 h 294"/>
                <a:gd name="T90" fmla="*/ 103 w 178"/>
                <a:gd name="T91" fmla="*/ 284 h 294"/>
                <a:gd name="T92" fmla="*/ 75 w 178"/>
                <a:gd name="T93" fmla="*/ 231 h 294"/>
                <a:gd name="T94" fmla="*/ 103 w 178"/>
                <a:gd name="T95" fmla="*/ 284 h 294"/>
                <a:gd name="T96" fmla="*/ 133 w 178"/>
                <a:gd name="T97" fmla="*/ 226 h 294"/>
                <a:gd name="T98" fmla="*/ 138 w 178"/>
                <a:gd name="T99" fmla="*/ 231 h 294"/>
                <a:gd name="T100" fmla="*/ 169 w 178"/>
                <a:gd name="T101" fmla="*/ 269 h 294"/>
                <a:gd name="T102" fmla="*/ 160 w 178"/>
                <a:gd name="T103" fmla="*/ 284 h 294"/>
                <a:gd name="T104" fmla="*/ 151 w 178"/>
                <a:gd name="T105" fmla="*/ 249 h 294"/>
                <a:gd name="T106" fmla="*/ 137 w 178"/>
                <a:gd name="T107" fmla="*/ 284 h 294"/>
                <a:gd name="T108" fmla="*/ 137 w 178"/>
                <a:gd name="T109" fmla="*/ 294 h 294"/>
                <a:gd name="T110" fmla="*/ 178 w 178"/>
                <a:gd name="T111" fmla="*/ 289 h 294"/>
                <a:gd name="T112" fmla="*/ 169 w 178"/>
                <a:gd name="T113" fmla="*/ 269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78" h="294">
                  <a:moveTo>
                    <a:pt x="137" y="0"/>
                  </a:moveTo>
                  <a:cubicBezTo>
                    <a:pt x="135" y="0"/>
                    <a:pt x="133" y="1"/>
                    <a:pt x="133" y="5"/>
                  </a:cubicBezTo>
                  <a:cubicBezTo>
                    <a:pt x="133" y="8"/>
                    <a:pt x="135" y="9"/>
                    <a:pt x="137" y="9"/>
                  </a:cubicBezTo>
                  <a:cubicBezTo>
                    <a:pt x="138" y="9"/>
                    <a:pt x="138" y="9"/>
                    <a:pt x="138" y="9"/>
                  </a:cubicBezTo>
                  <a:cubicBezTo>
                    <a:pt x="140" y="6"/>
                    <a:pt x="142" y="3"/>
                    <a:pt x="144" y="0"/>
                  </a:cubicBezTo>
                  <a:lnTo>
                    <a:pt x="137" y="0"/>
                  </a:lnTo>
                  <a:close/>
                  <a:moveTo>
                    <a:pt x="41" y="39"/>
                  </a:moveTo>
                  <a:cubicBezTo>
                    <a:pt x="37" y="39"/>
                    <a:pt x="36" y="41"/>
                    <a:pt x="36" y="44"/>
                  </a:cubicBezTo>
                  <a:cubicBezTo>
                    <a:pt x="36" y="63"/>
                    <a:pt x="36" y="63"/>
                    <a:pt x="36" y="63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27" y="36"/>
                    <a:pt x="27" y="36"/>
                    <a:pt x="27" y="36"/>
                  </a:cubicBezTo>
                  <a:cubicBezTo>
                    <a:pt x="25" y="38"/>
                    <a:pt x="24" y="40"/>
                    <a:pt x="22" y="43"/>
                  </a:cubicBezTo>
                  <a:cubicBezTo>
                    <a:pt x="22" y="43"/>
                    <a:pt x="21" y="43"/>
                    <a:pt x="21" y="44"/>
                  </a:cubicBezTo>
                  <a:cubicBezTo>
                    <a:pt x="20" y="45"/>
                    <a:pt x="19" y="47"/>
                    <a:pt x="18" y="48"/>
                  </a:cubicBezTo>
                  <a:cubicBezTo>
                    <a:pt x="18" y="63"/>
                    <a:pt x="18" y="63"/>
                    <a:pt x="18" y="63"/>
                  </a:cubicBezTo>
                  <a:cubicBezTo>
                    <a:pt x="9" y="63"/>
                    <a:pt x="9" y="63"/>
                    <a:pt x="9" y="63"/>
                  </a:cubicBezTo>
                  <a:cubicBezTo>
                    <a:pt x="8" y="63"/>
                    <a:pt x="8" y="63"/>
                    <a:pt x="8" y="63"/>
                  </a:cubicBezTo>
                  <a:cubicBezTo>
                    <a:pt x="7" y="66"/>
                    <a:pt x="5" y="69"/>
                    <a:pt x="4" y="72"/>
                  </a:cubicBezTo>
                  <a:cubicBezTo>
                    <a:pt x="4" y="72"/>
                    <a:pt x="4" y="72"/>
                    <a:pt x="4" y="72"/>
                  </a:cubicBezTo>
                  <a:cubicBezTo>
                    <a:pt x="4" y="72"/>
                    <a:pt x="4" y="72"/>
                    <a:pt x="4" y="72"/>
                  </a:cubicBezTo>
                  <a:cubicBezTo>
                    <a:pt x="41" y="72"/>
                    <a:pt x="41" y="72"/>
                    <a:pt x="41" y="72"/>
                  </a:cubicBezTo>
                  <a:cubicBezTo>
                    <a:pt x="43" y="72"/>
                    <a:pt x="45" y="71"/>
                    <a:pt x="45" y="67"/>
                  </a:cubicBezTo>
                  <a:cubicBezTo>
                    <a:pt x="45" y="44"/>
                    <a:pt x="45" y="44"/>
                    <a:pt x="45" y="44"/>
                  </a:cubicBezTo>
                  <a:cubicBezTo>
                    <a:pt x="45" y="41"/>
                    <a:pt x="44" y="39"/>
                    <a:pt x="41" y="39"/>
                  </a:cubicBezTo>
                  <a:close/>
                  <a:moveTo>
                    <a:pt x="36" y="111"/>
                  </a:moveTo>
                  <a:cubicBezTo>
                    <a:pt x="9" y="111"/>
                    <a:pt x="9" y="111"/>
                    <a:pt x="9" y="111"/>
                  </a:cubicBezTo>
                  <a:cubicBezTo>
                    <a:pt x="4" y="111"/>
                    <a:pt x="0" y="115"/>
                    <a:pt x="0" y="120"/>
                  </a:cubicBezTo>
                  <a:cubicBezTo>
                    <a:pt x="0" y="174"/>
                    <a:pt x="0" y="174"/>
                    <a:pt x="0" y="174"/>
                  </a:cubicBezTo>
                  <a:cubicBezTo>
                    <a:pt x="0" y="179"/>
                    <a:pt x="4" y="183"/>
                    <a:pt x="9" y="183"/>
                  </a:cubicBezTo>
                  <a:cubicBezTo>
                    <a:pt x="36" y="183"/>
                    <a:pt x="36" y="183"/>
                    <a:pt x="36" y="183"/>
                  </a:cubicBezTo>
                  <a:cubicBezTo>
                    <a:pt x="41" y="183"/>
                    <a:pt x="45" y="179"/>
                    <a:pt x="45" y="174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45" y="115"/>
                    <a:pt x="41" y="111"/>
                    <a:pt x="36" y="111"/>
                  </a:cubicBezTo>
                  <a:close/>
                  <a:moveTo>
                    <a:pt x="36" y="174"/>
                  </a:moveTo>
                  <a:cubicBezTo>
                    <a:pt x="9" y="174"/>
                    <a:pt x="9" y="174"/>
                    <a:pt x="9" y="174"/>
                  </a:cubicBezTo>
                  <a:cubicBezTo>
                    <a:pt x="9" y="120"/>
                    <a:pt x="9" y="120"/>
                    <a:pt x="9" y="120"/>
                  </a:cubicBezTo>
                  <a:cubicBezTo>
                    <a:pt x="36" y="120"/>
                    <a:pt x="36" y="120"/>
                    <a:pt x="36" y="120"/>
                  </a:cubicBezTo>
                  <a:lnTo>
                    <a:pt x="36" y="174"/>
                  </a:lnTo>
                  <a:close/>
                  <a:moveTo>
                    <a:pt x="36" y="222"/>
                  </a:moveTo>
                  <a:cubicBezTo>
                    <a:pt x="9" y="222"/>
                    <a:pt x="9" y="222"/>
                    <a:pt x="9" y="222"/>
                  </a:cubicBezTo>
                  <a:cubicBezTo>
                    <a:pt x="7" y="222"/>
                    <a:pt x="6" y="222"/>
                    <a:pt x="4" y="223"/>
                  </a:cubicBezTo>
                  <a:cubicBezTo>
                    <a:pt x="4" y="223"/>
                    <a:pt x="4" y="223"/>
                    <a:pt x="4" y="223"/>
                  </a:cubicBezTo>
                  <a:cubicBezTo>
                    <a:pt x="6" y="226"/>
                    <a:pt x="7" y="229"/>
                    <a:pt x="9" y="232"/>
                  </a:cubicBezTo>
                  <a:cubicBezTo>
                    <a:pt x="9" y="231"/>
                    <a:pt x="9" y="231"/>
                    <a:pt x="9" y="231"/>
                  </a:cubicBezTo>
                  <a:cubicBezTo>
                    <a:pt x="36" y="231"/>
                    <a:pt x="36" y="231"/>
                    <a:pt x="36" y="231"/>
                  </a:cubicBezTo>
                  <a:cubicBezTo>
                    <a:pt x="36" y="267"/>
                    <a:pt x="36" y="267"/>
                    <a:pt x="36" y="267"/>
                  </a:cubicBezTo>
                  <a:cubicBezTo>
                    <a:pt x="38" y="269"/>
                    <a:pt x="40" y="271"/>
                    <a:pt x="42" y="273"/>
                  </a:cubicBezTo>
                  <a:cubicBezTo>
                    <a:pt x="43" y="274"/>
                    <a:pt x="44" y="274"/>
                    <a:pt x="45" y="275"/>
                  </a:cubicBezTo>
                  <a:cubicBezTo>
                    <a:pt x="45" y="231"/>
                    <a:pt x="45" y="231"/>
                    <a:pt x="45" y="231"/>
                  </a:cubicBezTo>
                  <a:cubicBezTo>
                    <a:pt x="45" y="226"/>
                    <a:pt x="41" y="222"/>
                    <a:pt x="36" y="222"/>
                  </a:cubicBezTo>
                  <a:close/>
                  <a:moveTo>
                    <a:pt x="103" y="0"/>
                  </a:moveTo>
                  <a:cubicBezTo>
                    <a:pt x="75" y="0"/>
                    <a:pt x="75" y="0"/>
                    <a:pt x="75" y="0"/>
                  </a:cubicBezTo>
                  <a:cubicBezTo>
                    <a:pt x="70" y="0"/>
                    <a:pt x="66" y="4"/>
                    <a:pt x="66" y="9"/>
                  </a:cubicBezTo>
                  <a:cubicBezTo>
                    <a:pt x="66" y="63"/>
                    <a:pt x="66" y="63"/>
                    <a:pt x="66" y="63"/>
                  </a:cubicBezTo>
                  <a:cubicBezTo>
                    <a:pt x="66" y="68"/>
                    <a:pt x="70" y="72"/>
                    <a:pt x="75" y="72"/>
                  </a:cubicBezTo>
                  <a:cubicBezTo>
                    <a:pt x="103" y="72"/>
                    <a:pt x="103" y="72"/>
                    <a:pt x="103" y="72"/>
                  </a:cubicBezTo>
                  <a:cubicBezTo>
                    <a:pt x="108" y="72"/>
                    <a:pt x="112" y="68"/>
                    <a:pt x="112" y="63"/>
                  </a:cubicBezTo>
                  <a:cubicBezTo>
                    <a:pt x="112" y="9"/>
                    <a:pt x="112" y="9"/>
                    <a:pt x="112" y="9"/>
                  </a:cubicBezTo>
                  <a:cubicBezTo>
                    <a:pt x="112" y="4"/>
                    <a:pt x="108" y="0"/>
                    <a:pt x="103" y="0"/>
                  </a:cubicBezTo>
                  <a:close/>
                  <a:moveTo>
                    <a:pt x="103" y="63"/>
                  </a:moveTo>
                  <a:cubicBezTo>
                    <a:pt x="75" y="63"/>
                    <a:pt x="75" y="63"/>
                    <a:pt x="75" y="63"/>
                  </a:cubicBezTo>
                  <a:cubicBezTo>
                    <a:pt x="75" y="9"/>
                    <a:pt x="75" y="9"/>
                    <a:pt x="75" y="9"/>
                  </a:cubicBezTo>
                  <a:cubicBezTo>
                    <a:pt x="103" y="9"/>
                    <a:pt x="103" y="9"/>
                    <a:pt x="103" y="9"/>
                  </a:cubicBezTo>
                  <a:lnTo>
                    <a:pt x="103" y="63"/>
                  </a:lnTo>
                  <a:close/>
                  <a:moveTo>
                    <a:pt x="107" y="150"/>
                  </a:moveTo>
                  <a:cubicBezTo>
                    <a:pt x="107" y="150"/>
                    <a:pt x="107" y="150"/>
                    <a:pt x="107" y="150"/>
                  </a:cubicBezTo>
                  <a:cubicBezTo>
                    <a:pt x="104" y="150"/>
                    <a:pt x="103" y="152"/>
                    <a:pt x="103" y="155"/>
                  </a:cubicBezTo>
                  <a:cubicBezTo>
                    <a:pt x="103" y="174"/>
                    <a:pt x="103" y="174"/>
                    <a:pt x="103" y="174"/>
                  </a:cubicBezTo>
                  <a:cubicBezTo>
                    <a:pt x="94" y="174"/>
                    <a:pt x="94" y="174"/>
                    <a:pt x="94" y="174"/>
                  </a:cubicBezTo>
                  <a:cubicBezTo>
                    <a:pt x="94" y="111"/>
                    <a:pt x="94" y="111"/>
                    <a:pt x="94" y="111"/>
                  </a:cubicBezTo>
                  <a:cubicBezTo>
                    <a:pt x="71" y="111"/>
                    <a:pt x="71" y="111"/>
                    <a:pt x="71" y="111"/>
                  </a:cubicBezTo>
                  <a:cubicBezTo>
                    <a:pt x="68" y="111"/>
                    <a:pt x="66" y="112"/>
                    <a:pt x="66" y="115"/>
                  </a:cubicBezTo>
                  <a:cubicBezTo>
                    <a:pt x="66" y="119"/>
                    <a:pt x="68" y="120"/>
                    <a:pt x="71" y="120"/>
                  </a:cubicBezTo>
                  <a:cubicBezTo>
                    <a:pt x="84" y="120"/>
                    <a:pt x="84" y="120"/>
                    <a:pt x="84" y="120"/>
                  </a:cubicBezTo>
                  <a:cubicBezTo>
                    <a:pt x="84" y="174"/>
                    <a:pt x="84" y="174"/>
                    <a:pt x="84" y="174"/>
                  </a:cubicBezTo>
                  <a:cubicBezTo>
                    <a:pt x="71" y="174"/>
                    <a:pt x="71" y="174"/>
                    <a:pt x="71" y="174"/>
                  </a:cubicBezTo>
                  <a:cubicBezTo>
                    <a:pt x="68" y="174"/>
                    <a:pt x="66" y="175"/>
                    <a:pt x="66" y="178"/>
                  </a:cubicBezTo>
                  <a:cubicBezTo>
                    <a:pt x="66" y="181"/>
                    <a:pt x="68" y="183"/>
                    <a:pt x="71" y="183"/>
                  </a:cubicBezTo>
                  <a:cubicBezTo>
                    <a:pt x="107" y="183"/>
                    <a:pt x="107" y="183"/>
                    <a:pt x="107" y="183"/>
                  </a:cubicBezTo>
                  <a:cubicBezTo>
                    <a:pt x="110" y="183"/>
                    <a:pt x="112" y="181"/>
                    <a:pt x="112" y="178"/>
                  </a:cubicBezTo>
                  <a:cubicBezTo>
                    <a:pt x="112" y="172"/>
                    <a:pt x="112" y="172"/>
                    <a:pt x="112" y="172"/>
                  </a:cubicBezTo>
                  <a:cubicBezTo>
                    <a:pt x="110" y="165"/>
                    <a:pt x="108" y="158"/>
                    <a:pt x="107" y="150"/>
                  </a:cubicBezTo>
                  <a:close/>
                  <a:moveTo>
                    <a:pt x="103" y="222"/>
                  </a:moveTo>
                  <a:cubicBezTo>
                    <a:pt x="75" y="222"/>
                    <a:pt x="75" y="222"/>
                    <a:pt x="75" y="222"/>
                  </a:cubicBezTo>
                  <a:cubicBezTo>
                    <a:pt x="70" y="222"/>
                    <a:pt x="66" y="226"/>
                    <a:pt x="66" y="231"/>
                  </a:cubicBezTo>
                  <a:cubicBezTo>
                    <a:pt x="66" y="284"/>
                    <a:pt x="66" y="284"/>
                    <a:pt x="66" y="284"/>
                  </a:cubicBezTo>
                  <a:cubicBezTo>
                    <a:pt x="66" y="289"/>
                    <a:pt x="70" y="294"/>
                    <a:pt x="75" y="294"/>
                  </a:cubicBezTo>
                  <a:cubicBezTo>
                    <a:pt x="103" y="294"/>
                    <a:pt x="103" y="294"/>
                    <a:pt x="103" y="294"/>
                  </a:cubicBezTo>
                  <a:cubicBezTo>
                    <a:pt x="108" y="294"/>
                    <a:pt x="112" y="289"/>
                    <a:pt x="112" y="284"/>
                  </a:cubicBezTo>
                  <a:cubicBezTo>
                    <a:pt x="112" y="231"/>
                    <a:pt x="112" y="231"/>
                    <a:pt x="112" y="231"/>
                  </a:cubicBezTo>
                  <a:cubicBezTo>
                    <a:pt x="112" y="226"/>
                    <a:pt x="108" y="222"/>
                    <a:pt x="103" y="222"/>
                  </a:cubicBezTo>
                  <a:close/>
                  <a:moveTo>
                    <a:pt x="103" y="284"/>
                  </a:moveTo>
                  <a:cubicBezTo>
                    <a:pt x="75" y="284"/>
                    <a:pt x="75" y="284"/>
                    <a:pt x="75" y="284"/>
                  </a:cubicBezTo>
                  <a:cubicBezTo>
                    <a:pt x="75" y="231"/>
                    <a:pt x="75" y="231"/>
                    <a:pt x="75" y="231"/>
                  </a:cubicBezTo>
                  <a:cubicBezTo>
                    <a:pt x="103" y="231"/>
                    <a:pt x="103" y="231"/>
                    <a:pt x="103" y="231"/>
                  </a:cubicBezTo>
                  <a:lnTo>
                    <a:pt x="103" y="284"/>
                  </a:lnTo>
                  <a:close/>
                  <a:moveTo>
                    <a:pt x="133" y="224"/>
                  </a:moveTo>
                  <a:cubicBezTo>
                    <a:pt x="133" y="224"/>
                    <a:pt x="133" y="225"/>
                    <a:pt x="133" y="226"/>
                  </a:cubicBezTo>
                  <a:cubicBezTo>
                    <a:pt x="133" y="230"/>
                    <a:pt x="135" y="231"/>
                    <a:pt x="137" y="231"/>
                  </a:cubicBezTo>
                  <a:cubicBezTo>
                    <a:pt x="138" y="231"/>
                    <a:pt x="138" y="231"/>
                    <a:pt x="138" y="231"/>
                  </a:cubicBezTo>
                  <a:cubicBezTo>
                    <a:pt x="136" y="229"/>
                    <a:pt x="135" y="226"/>
                    <a:pt x="133" y="224"/>
                  </a:cubicBezTo>
                  <a:close/>
                  <a:moveTo>
                    <a:pt x="169" y="269"/>
                  </a:moveTo>
                  <a:cubicBezTo>
                    <a:pt x="169" y="284"/>
                    <a:pt x="169" y="284"/>
                    <a:pt x="169" y="284"/>
                  </a:cubicBezTo>
                  <a:cubicBezTo>
                    <a:pt x="160" y="284"/>
                    <a:pt x="160" y="284"/>
                    <a:pt x="160" y="284"/>
                  </a:cubicBezTo>
                  <a:cubicBezTo>
                    <a:pt x="160" y="260"/>
                    <a:pt x="160" y="260"/>
                    <a:pt x="160" y="260"/>
                  </a:cubicBezTo>
                  <a:cubicBezTo>
                    <a:pt x="157" y="256"/>
                    <a:pt x="154" y="253"/>
                    <a:pt x="151" y="249"/>
                  </a:cubicBezTo>
                  <a:cubicBezTo>
                    <a:pt x="151" y="284"/>
                    <a:pt x="151" y="284"/>
                    <a:pt x="151" y="284"/>
                  </a:cubicBezTo>
                  <a:cubicBezTo>
                    <a:pt x="137" y="284"/>
                    <a:pt x="137" y="284"/>
                    <a:pt x="137" y="284"/>
                  </a:cubicBezTo>
                  <a:cubicBezTo>
                    <a:pt x="135" y="284"/>
                    <a:pt x="133" y="286"/>
                    <a:pt x="133" y="289"/>
                  </a:cubicBezTo>
                  <a:cubicBezTo>
                    <a:pt x="133" y="292"/>
                    <a:pt x="135" y="294"/>
                    <a:pt x="137" y="294"/>
                  </a:cubicBezTo>
                  <a:cubicBezTo>
                    <a:pt x="174" y="294"/>
                    <a:pt x="174" y="294"/>
                    <a:pt x="174" y="294"/>
                  </a:cubicBezTo>
                  <a:cubicBezTo>
                    <a:pt x="176" y="294"/>
                    <a:pt x="178" y="292"/>
                    <a:pt x="178" y="289"/>
                  </a:cubicBezTo>
                  <a:cubicBezTo>
                    <a:pt x="178" y="277"/>
                    <a:pt x="178" y="277"/>
                    <a:pt x="178" y="277"/>
                  </a:cubicBezTo>
                  <a:cubicBezTo>
                    <a:pt x="175" y="274"/>
                    <a:pt x="172" y="272"/>
                    <a:pt x="169" y="269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06" name="Freeform 153"/>
            <p:cNvSpPr>
              <a:spLocks/>
            </p:cNvSpPr>
            <p:nvPr userDrawn="1"/>
          </p:nvSpPr>
          <p:spPr bwMode="gray">
            <a:xfrm>
              <a:off x="11164888" y="5548313"/>
              <a:ext cx="73025" cy="74613"/>
            </a:xfrm>
            <a:custGeom>
              <a:avLst/>
              <a:gdLst>
                <a:gd name="T0" fmla="*/ 40 w 41"/>
                <a:gd name="T1" fmla="*/ 23 h 41"/>
                <a:gd name="T2" fmla="*/ 19 w 41"/>
                <a:gd name="T3" fmla="*/ 40 h 41"/>
                <a:gd name="T4" fmla="*/ 2 w 41"/>
                <a:gd name="T5" fmla="*/ 18 h 41"/>
                <a:gd name="T6" fmla="*/ 23 w 41"/>
                <a:gd name="T7" fmla="*/ 1 h 41"/>
                <a:gd name="T8" fmla="*/ 40 w 41"/>
                <a:gd name="T9" fmla="*/ 2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41">
                  <a:moveTo>
                    <a:pt x="40" y="23"/>
                  </a:moveTo>
                  <a:cubicBezTo>
                    <a:pt x="39" y="33"/>
                    <a:pt x="29" y="41"/>
                    <a:pt x="19" y="40"/>
                  </a:cubicBezTo>
                  <a:cubicBezTo>
                    <a:pt x="8" y="39"/>
                    <a:pt x="0" y="29"/>
                    <a:pt x="2" y="18"/>
                  </a:cubicBezTo>
                  <a:cubicBezTo>
                    <a:pt x="3" y="8"/>
                    <a:pt x="12" y="0"/>
                    <a:pt x="23" y="1"/>
                  </a:cubicBezTo>
                  <a:cubicBezTo>
                    <a:pt x="34" y="2"/>
                    <a:pt x="41" y="12"/>
                    <a:pt x="40" y="23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07" name="Freeform 154"/>
            <p:cNvSpPr>
              <a:spLocks/>
            </p:cNvSpPr>
            <p:nvPr userDrawn="1"/>
          </p:nvSpPr>
          <p:spPr bwMode="gray">
            <a:xfrm>
              <a:off x="11156951" y="5618163"/>
              <a:ext cx="74613" cy="73025"/>
            </a:xfrm>
            <a:custGeom>
              <a:avLst/>
              <a:gdLst>
                <a:gd name="T0" fmla="*/ 40 w 41"/>
                <a:gd name="T1" fmla="*/ 22 h 40"/>
                <a:gd name="T2" fmla="*/ 19 w 41"/>
                <a:gd name="T3" fmla="*/ 39 h 40"/>
                <a:gd name="T4" fmla="*/ 1 w 41"/>
                <a:gd name="T5" fmla="*/ 18 h 40"/>
                <a:gd name="T6" fmla="*/ 23 w 41"/>
                <a:gd name="T7" fmla="*/ 1 h 40"/>
                <a:gd name="T8" fmla="*/ 40 w 41"/>
                <a:gd name="T9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40">
                  <a:moveTo>
                    <a:pt x="40" y="22"/>
                  </a:moveTo>
                  <a:cubicBezTo>
                    <a:pt x="39" y="33"/>
                    <a:pt x="29" y="40"/>
                    <a:pt x="19" y="39"/>
                  </a:cubicBezTo>
                  <a:cubicBezTo>
                    <a:pt x="8" y="38"/>
                    <a:pt x="0" y="29"/>
                    <a:pt x="1" y="18"/>
                  </a:cubicBezTo>
                  <a:cubicBezTo>
                    <a:pt x="3" y="7"/>
                    <a:pt x="12" y="0"/>
                    <a:pt x="23" y="1"/>
                  </a:cubicBezTo>
                  <a:cubicBezTo>
                    <a:pt x="33" y="2"/>
                    <a:pt x="41" y="11"/>
                    <a:pt x="40" y="22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08" name="Freeform 155"/>
            <p:cNvSpPr>
              <a:spLocks/>
            </p:cNvSpPr>
            <p:nvPr userDrawn="1"/>
          </p:nvSpPr>
          <p:spPr bwMode="gray">
            <a:xfrm>
              <a:off x="11150601" y="5686425"/>
              <a:ext cx="73025" cy="74613"/>
            </a:xfrm>
            <a:custGeom>
              <a:avLst/>
              <a:gdLst>
                <a:gd name="T0" fmla="*/ 40 w 41"/>
                <a:gd name="T1" fmla="*/ 23 h 41"/>
                <a:gd name="T2" fmla="*/ 18 w 41"/>
                <a:gd name="T3" fmla="*/ 40 h 41"/>
                <a:gd name="T4" fmla="*/ 1 w 41"/>
                <a:gd name="T5" fmla="*/ 18 h 41"/>
                <a:gd name="T6" fmla="*/ 23 w 41"/>
                <a:gd name="T7" fmla="*/ 1 h 41"/>
                <a:gd name="T8" fmla="*/ 40 w 41"/>
                <a:gd name="T9" fmla="*/ 2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41">
                  <a:moveTo>
                    <a:pt x="40" y="23"/>
                  </a:moveTo>
                  <a:cubicBezTo>
                    <a:pt x="39" y="33"/>
                    <a:pt x="29" y="41"/>
                    <a:pt x="18" y="40"/>
                  </a:cubicBezTo>
                  <a:cubicBezTo>
                    <a:pt x="8" y="39"/>
                    <a:pt x="0" y="29"/>
                    <a:pt x="1" y="18"/>
                  </a:cubicBezTo>
                  <a:cubicBezTo>
                    <a:pt x="2" y="8"/>
                    <a:pt x="12" y="0"/>
                    <a:pt x="23" y="1"/>
                  </a:cubicBezTo>
                  <a:cubicBezTo>
                    <a:pt x="33" y="2"/>
                    <a:pt x="41" y="12"/>
                    <a:pt x="40" y="23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09" name="Freeform 156"/>
            <p:cNvSpPr>
              <a:spLocks/>
            </p:cNvSpPr>
            <p:nvPr userDrawn="1"/>
          </p:nvSpPr>
          <p:spPr bwMode="gray">
            <a:xfrm>
              <a:off x="11142663" y="5757863"/>
              <a:ext cx="74613" cy="71438"/>
            </a:xfrm>
            <a:custGeom>
              <a:avLst/>
              <a:gdLst>
                <a:gd name="T0" fmla="*/ 40 w 41"/>
                <a:gd name="T1" fmla="*/ 22 h 40"/>
                <a:gd name="T2" fmla="*/ 18 w 41"/>
                <a:gd name="T3" fmla="*/ 39 h 40"/>
                <a:gd name="T4" fmla="*/ 1 w 41"/>
                <a:gd name="T5" fmla="*/ 18 h 40"/>
                <a:gd name="T6" fmla="*/ 22 w 41"/>
                <a:gd name="T7" fmla="*/ 1 h 40"/>
                <a:gd name="T8" fmla="*/ 40 w 41"/>
                <a:gd name="T9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40">
                  <a:moveTo>
                    <a:pt x="40" y="22"/>
                  </a:moveTo>
                  <a:cubicBezTo>
                    <a:pt x="38" y="33"/>
                    <a:pt x="29" y="40"/>
                    <a:pt x="18" y="39"/>
                  </a:cubicBezTo>
                  <a:cubicBezTo>
                    <a:pt x="8" y="38"/>
                    <a:pt x="0" y="29"/>
                    <a:pt x="1" y="18"/>
                  </a:cubicBezTo>
                  <a:cubicBezTo>
                    <a:pt x="2" y="7"/>
                    <a:pt x="12" y="0"/>
                    <a:pt x="22" y="1"/>
                  </a:cubicBezTo>
                  <a:cubicBezTo>
                    <a:pt x="33" y="2"/>
                    <a:pt x="41" y="11"/>
                    <a:pt x="40" y="22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10" name="Freeform 157"/>
            <p:cNvSpPr>
              <a:spLocks/>
            </p:cNvSpPr>
            <p:nvPr userDrawn="1"/>
          </p:nvSpPr>
          <p:spPr bwMode="gray">
            <a:xfrm>
              <a:off x="11136313" y="5826125"/>
              <a:ext cx="73025" cy="73025"/>
            </a:xfrm>
            <a:custGeom>
              <a:avLst/>
              <a:gdLst>
                <a:gd name="T0" fmla="*/ 39 w 41"/>
                <a:gd name="T1" fmla="*/ 23 h 41"/>
                <a:gd name="T2" fmla="*/ 18 w 41"/>
                <a:gd name="T3" fmla="*/ 40 h 41"/>
                <a:gd name="T4" fmla="*/ 1 w 41"/>
                <a:gd name="T5" fmla="*/ 18 h 41"/>
                <a:gd name="T6" fmla="*/ 22 w 41"/>
                <a:gd name="T7" fmla="*/ 1 h 41"/>
                <a:gd name="T8" fmla="*/ 39 w 41"/>
                <a:gd name="T9" fmla="*/ 2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41">
                  <a:moveTo>
                    <a:pt x="39" y="23"/>
                  </a:moveTo>
                  <a:cubicBezTo>
                    <a:pt x="38" y="33"/>
                    <a:pt x="29" y="41"/>
                    <a:pt x="18" y="40"/>
                  </a:cubicBezTo>
                  <a:cubicBezTo>
                    <a:pt x="7" y="39"/>
                    <a:pt x="0" y="29"/>
                    <a:pt x="1" y="18"/>
                  </a:cubicBezTo>
                  <a:cubicBezTo>
                    <a:pt x="2" y="8"/>
                    <a:pt x="12" y="0"/>
                    <a:pt x="22" y="1"/>
                  </a:cubicBezTo>
                  <a:cubicBezTo>
                    <a:pt x="33" y="2"/>
                    <a:pt x="41" y="12"/>
                    <a:pt x="39" y="23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11" name="Freeform 158"/>
            <p:cNvSpPr>
              <a:spLocks/>
            </p:cNvSpPr>
            <p:nvPr userDrawn="1"/>
          </p:nvSpPr>
          <p:spPr bwMode="gray">
            <a:xfrm>
              <a:off x="11128376" y="5895975"/>
              <a:ext cx="71438" cy="71438"/>
            </a:xfrm>
            <a:custGeom>
              <a:avLst/>
              <a:gdLst>
                <a:gd name="T0" fmla="*/ 39 w 40"/>
                <a:gd name="T1" fmla="*/ 22 h 40"/>
                <a:gd name="T2" fmla="*/ 18 w 40"/>
                <a:gd name="T3" fmla="*/ 39 h 40"/>
                <a:gd name="T4" fmla="*/ 1 w 40"/>
                <a:gd name="T5" fmla="*/ 18 h 40"/>
                <a:gd name="T6" fmla="*/ 22 w 40"/>
                <a:gd name="T7" fmla="*/ 1 h 40"/>
                <a:gd name="T8" fmla="*/ 39 w 40"/>
                <a:gd name="T9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39" y="22"/>
                  </a:moveTo>
                  <a:cubicBezTo>
                    <a:pt x="38" y="33"/>
                    <a:pt x="29" y="40"/>
                    <a:pt x="18" y="39"/>
                  </a:cubicBezTo>
                  <a:cubicBezTo>
                    <a:pt x="7" y="38"/>
                    <a:pt x="0" y="29"/>
                    <a:pt x="1" y="18"/>
                  </a:cubicBezTo>
                  <a:cubicBezTo>
                    <a:pt x="2" y="7"/>
                    <a:pt x="11" y="0"/>
                    <a:pt x="22" y="1"/>
                  </a:cubicBezTo>
                  <a:cubicBezTo>
                    <a:pt x="33" y="2"/>
                    <a:pt x="40" y="11"/>
                    <a:pt x="39" y="22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12" name="Freeform 159"/>
            <p:cNvSpPr>
              <a:spLocks/>
            </p:cNvSpPr>
            <p:nvPr userDrawn="1"/>
          </p:nvSpPr>
          <p:spPr bwMode="gray">
            <a:xfrm>
              <a:off x="8037513" y="5781675"/>
              <a:ext cx="649288" cy="263525"/>
            </a:xfrm>
            <a:custGeom>
              <a:avLst/>
              <a:gdLst>
                <a:gd name="T0" fmla="*/ 39 w 360"/>
                <a:gd name="T1" fmla="*/ 142 h 146"/>
                <a:gd name="T2" fmla="*/ 360 w 360"/>
                <a:gd name="T3" fmla="*/ 55 h 146"/>
                <a:gd name="T4" fmla="*/ 345 w 360"/>
                <a:gd name="T5" fmla="*/ 0 h 146"/>
                <a:gd name="T6" fmla="*/ 25 w 360"/>
                <a:gd name="T7" fmla="*/ 87 h 146"/>
                <a:gd name="T8" fmla="*/ 4 w 360"/>
                <a:gd name="T9" fmla="*/ 121 h 146"/>
                <a:gd name="T10" fmla="*/ 39 w 360"/>
                <a:gd name="T11" fmla="*/ 142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0" h="146">
                  <a:moveTo>
                    <a:pt x="39" y="142"/>
                  </a:moveTo>
                  <a:cubicBezTo>
                    <a:pt x="360" y="55"/>
                    <a:pt x="360" y="55"/>
                    <a:pt x="360" y="55"/>
                  </a:cubicBezTo>
                  <a:cubicBezTo>
                    <a:pt x="345" y="0"/>
                    <a:pt x="345" y="0"/>
                    <a:pt x="345" y="0"/>
                  </a:cubicBezTo>
                  <a:cubicBezTo>
                    <a:pt x="25" y="87"/>
                    <a:pt x="25" y="87"/>
                    <a:pt x="25" y="87"/>
                  </a:cubicBezTo>
                  <a:cubicBezTo>
                    <a:pt x="9" y="91"/>
                    <a:pt x="0" y="106"/>
                    <a:pt x="4" y="121"/>
                  </a:cubicBezTo>
                  <a:cubicBezTo>
                    <a:pt x="9" y="137"/>
                    <a:pt x="24" y="146"/>
                    <a:pt x="39" y="142"/>
                  </a:cubicBezTo>
                </a:path>
              </a:pathLst>
            </a:cu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13" name="Freeform 160"/>
            <p:cNvSpPr>
              <a:spLocks/>
            </p:cNvSpPr>
            <p:nvPr userDrawn="1"/>
          </p:nvSpPr>
          <p:spPr bwMode="gray">
            <a:xfrm>
              <a:off x="8070851" y="5924550"/>
              <a:ext cx="90488" cy="114300"/>
            </a:xfrm>
            <a:custGeom>
              <a:avLst/>
              <a:gdLst>
                <a:gd name="T0" fmla="*/ 33 w 50"/>
                <a:gd name="T1" fmla="*/ 0 h 64"/>
                <a:gd name="T2" fmla="*/ 6 w 50"/>
                <a:gd name="T3" fmla="*/ 8 h 64"/>
                <a:gd name="T4" fmla="*/ 3 w 50"/>
                <a:gd name="T5" fmla="*/ 8 h 64"/>
                <a:gd name="T6" fmla="*/ 3 w 50"/>
                <a:gd name="T7" fmla="*/ 8 h 64"/>
                <a:gd name="T8" fmla="*/ 0 w 50"/>
                <a:gd name="T9" fmla="*/ 10 h 64"/>
                <a:gd name="T10" fmla="*/ 10 w 50"/>
                <a:gd name="T11" fmla="*/ 63 h 64"/>
                <a:gd name="T12" fmla="*/ 15 w 50"/>
                <a:gd name="T13" fmla="*/ 64 h 64"/>
                <a:gd name="T14" fmla="*/ 16 w 50"/>
                <a:gd name="T15" fmla="*/ 63 h 64"/>
                <a:gd name="T16" fmla="*/ 18 w 50"/>
                <a:gd name="T17" fmla="*/ 63 h 64"/>
                <a:gd name="T18" fmla="*/ 20 w 50"/>
                <a:gd name="T19" fmla="*/ 63 h 64"/>
                <a:gd name="T20" fmla="*/ 50 w 50"/>
                <a:gd name="T21" fmla="*/ 55 h 64"/>
                <a:gd name="T22" fmla="*/ 33 w 50"/>
                <a:gd name="T23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0" h="64">
                  <a:moveTo>
                    <a:pt x="33" y="0"/>
                  </a:moveTo>
                  <a:cubicBezTo>
                    <a:pt x="6" y="8"/>
                    <a:pt x="6" y="8"/>
                    <a:pt x="6" y="8"/>
                  </a:cubicBezTo>
                  <a:cubicBezTo>
                    <a:pt x="5" y="8"/>
                    <a:pt x="4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9"/>
                    <a:pt x="1" y="9"/>
                    <a:pt x="0" y="10"/>
                  </a:cubicBezTo>
                  <a:cubicBezTo>
                    <a:pt x="10" y="63"/>
                    <a:pt x="10" y="63"/>
                    <a:pt x="10" y="63"/>
                  </a:cubicBezTo>
                  <a:cubicBezTo>
                    <a:pt x="12" y="64"/>
                    <a:pt x="13" y="64"/>
                    <a:pt x="15" y="64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63"/>
                    <a:pt x="17" y="63"/>
                    <a:pt x="18" y="63"/>
                  </a:cubicBezTo>
                  <a:cubicBezTo>
                    <a:pt x="19" y="63"/>
                    <a:pt x="19" y="63"/>
                    <a:pt x="20" y="63"/>
                  </a:cubicBezTo>
                  <a:cubicBezTo>
                    <a:pt x="50" y="55"/>
                    <a:pt x="50" y="55"/>
                    <a:pt x="50" y="55"/>
                  </a:cubicBezTo>
                  <a:lnTo>
                    <a:pt x="33" y="0"/>
                  </a:lnTo>
                  <a:close/>
                </a:path>
              </a:pathLst>
            </a:custGeom>
            <a:solidFill>
              <a:srgbClr val="0D5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14" name="Freeform 161"/>
            <p:cNvSpPr>
              <a:spLocks/>
            </p:cNvSpPr>
            <p:nvPr userDrawn="1"/>
          </p:nvSpPr>
          <p:spPr bwMode="gray">
            <a:xfrm>
              <a:off x="8091488" y="5668963"/>
              <a:ext cx="554038" cy="960438"/>
            </a:xfrm>
            <a:custGeom>
              <a:avLst/>
              <a:gdLst>
                <a:gd name="T0" fmla="*/ 238 w 307"/>
                <a:gd name="T1" fmla="*/ 303 h 535"/>
                <a:gd name="T2" fmla="*/ 278 w 307"/>
                <a:gd name="T3" fmla="*/ 206 h 535"/>
                <a:gd name="T4" fmla="*/ 281 w 307"/>
                <a:gd name="T5" fmla="*/ 159 h 535"/>
                <a:gd name="T6" fmla="*/ 244 w 307"/>
                <a:gd name="T7" fmla="*/ 27 h 535"/>
                <a:gd name="T8" fmla="*/ 243 w 307"/>
                <a:gd name="T9" fmla="*/ 27 h 535"/>
                <a:gd name="T10" fmla="*/ 206 w 307"/>
                <a:gd name="T11" fmla="*/ 3 h 535"/>
                <a:gd name="T12" fmla="*/ 177 w 307"/>
                <a:gd name="T13" fmla="*/ 41 h 535"/>
                <a:gd name="T14" fmla="*/ 178 w 307"/>
                <a:gd name="T15" fmla="*/ 43 h 535"/>
                <a:gd name="T16" fmla="*/ 178 w 307"/>
                <a:gd name="T17" fmla="*/ 43 h 535"/>
                <a:gd name="T18" fmla="*/ 142 w 307"/>
                <a:gd name="T19" fmla="*/ 23 h 535"/>
                <a:gd name="T20" fmla="*/ 113 w 307"/>
                <a:gd name="T21" fmla="*/ 59 h 535"/>
                <a:gd name="T22" fmla="*/ 78 w 307"/>
                <a:gd name="T23" fmla="*/ 41 h 535"/>
                <a:gd name="T24" fmla="*/ 49 w 307"/>
                <a:gd name="T25" fmla="*/ 80 h 535"/>
                <a:gd name="T26" fmla="*/ 55 w 307"/>
                <a:gd name="T27" fmla="*/ 95 h 535"/>
                <a:gd name="T28" fmla="*/ 32 w 307"/>
                <a:gd name="T29" fmla="*/ 90 h 535"/>
                <a:gd name="T30" fmla="*/ 3 w 307"/>
                <a:gd name="T31" fmla="*/ 128 h 535"/>
                <a:gd name="T32" fmla="*/ 3 w 307"/>
                <a:gd name="T33" fmla="*/ 129 h 535"/>
                <a:gd name="T34" fmla="*/ 3 w 307"/>
                <a:gd name="T35" fmla="*/ 129 h 535"/>
                <a:gd name="T36" fmla="*/ 46 w 307"/>
                <a:gd name="T37" fmla="*/ 364 h 535"/>
                <a:gd name="T38" fmla="*/ 94 w 307"/>
                <a:gd name="T39" fmla="*/ 535 h 535"/>
                <a:gd name="T40" fmla="*/ 307 w 307"/>
                <a:gd name="T41" fmla="*/ 528 h 535"/>
                <a:gd name="T42" fmla="*/ 238 w 307"/>
                <a:gd name="T43" fmla="*/ 303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7" h="535">
                  <a:moveTo>
                    <a:pt x="238" y="303"/>
                  </a:moveTo>
                  <a:cubicBezTo>
                    <a:pt x="278" y="206"/>
                    <a:pt x="278" y="206"/>
                    <a:pt x="278" y="206"/>
                  </a:cubicBezTo>
                  <a:cubicBezTo>
                    <a:pt x="285" y="192"/>
                    <a:pt x="286" y="175"/>
                    <a:pt x="281" y="159"/>
                  </a:cubicBezTo>
                  <a:cubicBezTo>
                    <a:pt x="244" y="27"/>
                    <a:pt x="244" y="27"/>
                    <a:pt x="244" y="27"/>
                  </a:cubicBezTo>
                  <a:cubicBezTo>
                    <a:pt x="243" y="27"/>
                    <a:pt x="243" y="27"/>
                    <a:pt x="243" y="27"/>
                  </a:cubicBezTo>
                  <a:cubicBezTo>
                    <a:pt x="239" y="11"/>
                    <a:pt x="223" y="0"/>
                    <a:pt x="206" y="3"/>
                  </a:cubicBezTo>
                  <a:cubicBezTo>
                    <a:pt x="188" y="5"/>
                    <a:pt x="175" y="22"/>
                    <a:pt x="177" y="41"/>
                  </a:cubicBezTo>
                  <a:cubicBezTo>
                    <a:pt x="177" y="42"/>
                    <a:pt x="178" y="42"/>
                    <a:pt x="178" y="43"/>
                  </a:cubicBezTo>
                  <a:cubicBezTo>
                    <a:pt x="178" y="43"/>
                    <a:pt x="178" y="43"/>
                    <a:pt x="178" y="43"/>
                  </a:cubicBezTo>
                  <a:cubicBezTo>
                    <a:pt x="172" y="29"/>
                    <a:pt x="157" y="20"/>
                    <a:pt x="142" y="23"/>
                  </a:cubicBezTo>
                  <a:cubicBezTo>
                    <a:pt x="124" y="25"/>
                    <a:pt x="111" y="41"/>
                    <a:pt x="113" y="59"/>
                  </a:cubicBezTo>
                  <a:cubicBezTo>
                    <a:pt x="106" y="47"/>
                    <a:pt x="93" y="39"/>
                    <a:pt x="78" y="41"/>
                  </a:cubicBezTo>
                  <a:cubicBezTo>
                    <a:pt x="59" y="44"/>
                    <a:pt x="47" y="61"/>
                    <a:pt x="49" y="80"/>
                  </a:cubicBezTo>
                  <a:cubicBezTo>
                    <a:pt x="50" y="86"/>
                    <a:pt x="52" y="91"/>
                    <a:pt x="55" y="95"/>
                  </a:cubicBezTo>
                  <a:cubicBezTo>
                    <a:pt x="49" y="91"/>
                    <a:pt x="40" y="88"/>
                    <a:pt x="32" y="90"/>
                  </a:cubicBezTo>
                  <a:cubicBezTo>
                    <a:pt x="13" y="92"/>
                    <a:pt x="0" y="109"/>
                    <a:pt x="3" y="128"/>
                  </a:cubicBezTo>
                  <a:cubicBezTo>
                    <a:pt x="3" y="128"/>
                    <a:pt x="3" y="129"/>
                    <a:pt x="3" y="129"/>
                  </a:cubicBezTo>
                  <a:cubicBezTo>
                    <a:pt x="3" y="129"/>
                    <a:pt x="3" y="129"/>
                    <a:pt x="3" y="129"/>
                  </a:cubicBezTo>
                  <a:cubicBezTo>
                    <a:pt x="46" y="364"/>
                    <a:pt x="46" y="364"/>
                    <a:pt x="46" y="364"/>
                  </a:cubicBezTo>
                  <a:cubicBezTo>
                    <a:pt x="49" y="368"/>
                    <a:pt x="94" y="535"/>
                    <a:pt x="94" y="535"/>
                  </a:cubicBezTo>
                  <a:cubicBezTo>
                    <a:pt x="307" y="528"/>
                    <a:pt x="307" y="528"/>
                    <a:pt x="307" y="528"/>
                  </a:cubicBezTo>
                  <a:cubicBezTo>
                    <a:pt x="238" y="303"/>
                    <a:pt x="238" y="303"/>
                    <a:pt x="238" y="303"/>
                  </a:cubicBezTo>
                </a:path>
              </a:pathLst>
            </a:custGeom>
            <a:solidFill>
              <a:srgbClr val="BB91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15" name="Freeform 162"/>
            <p:cNvSpPr>
              <a:spLocks/>
            </p:cNvSpPr>
            <p:nvPr userDrawn="1"/>
          </p:nvSpPr>
          <p:spPr bwMode="gray">
            <a:xfrm>
              <a:off x="8091488" y="5829300"/>
              <a:ext cx="295275" cy="823913"/>
            </a:xfrm>
            <a:custGeom>
              <a:avLst/>
              <a:gdLst>
                <a:gd name="T0" fmla="*/ 164 w 164"/>
                <a:gd name="T1" fmla="*/ 453 h 459"/>
                <a:gd name="T2" fmla="*/ 34 w 164"/>
                <a:gd name="T3" fmla="*/ 30 h 459"/>
                <a:gd name="T4" fmla="*/ 34 w 164"/>
                <a:gd name="T5" fmla="*/ 30 h 459"/>
                <a:gd name="T6" fmla="*/ 33 w 164"/>
                <a:gd name="T7" fmla="*/ 29 h 459"/>
                <a:gd name="T8" fmla="*/ 43 w 164"/>
                <a:gd name="T9" fmla="*/ 1 h 459"/>
                <a:gd name="T10" fmla="*/ 32 w 164"/>
                <a:gd name="T11" fmla="*/ 1 h 459"/>
                <a:gd name="T12" fmla="*/ 3 w 164"/>
                <a:gd name="T13" fmla="*/ 39 h 459"/>
                <a:gd name="T14" fmla="*/ 3 w 164"/>
                <a:gd name="T15" fmla="*/ 40 h 459"/>
                <a:gd name="T16" fmla="*/ 3 w 164"/>
                <a:gd name="T17" fmla="*/ 40 h 459"/>
                <a:gd name="T18" fmla="*/ 46 w 164"/>
                <a:gd name="T19" fmla="*/ 275 h 459"/>
                <a:gd name="T20" fmla="*/ 97 w 164"/>
                <a:gd name="T21" fmla="*/ 459 h 459"/>
                <a:gd name="T22" fmla="*/ 164 w 164"/>
                <a:gd name="T23" fmla="*/ 453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4" h="459">
                  <a:moveTo>
                    <a:pt x="164" y="453"/>
                  </a:moveTo>
                  <a:cubicBezTo>
                    <a:pt x="34" y="30"/>
                    <a:pt x="34" y="30"/>
                    <a:pt x="34" y="30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4" y="30"/>
                    <a:pt x="34" y="30"/>
                    <a:pt x="33" y="29"/>
                  </a:cubicBezTo>
                  <a:cubicBezTo>
                    <a:pt x="32" y="18"/>
                    <a:pt x="36" y="8"/>
                    <a:pt x="43" y="1"/>
                  </a:cubicBezTo>
                  <a:cubicBezTo>
                    <a:pt x="39" y="0"/>
                    <a:pt x="35" y="0"/>
                    <a:pt x="32" y="1"/>
                  </a:cubicBezTo>
                  <a:cubicBezTo>
                    <a:pt x="13" y="3"/>
                    <a:pt x="0" y="20"/>
                    <a:pt x="3" y="39"/>
                  </a:cubicBezTo>
                  <a:cubicBezTo>
                    <a:pt x="3" y="39"/>
                    <a:pt x="3" y="40"/>
                    <a:pt x="3" y="40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46" y="275"/>
                    <a:pt x="46" y="275"/>
                    <a:pt x="46" y="275"/>
                  </a:cubicBezTo>
                  <a:cubicBezTo>
                    <a:pt x="49" y="279"/>
                    <a:pt x="97" y="459"/>
                    <a:pt x="97" y="459"/>
                  </a:cubicBezTo>
                  <a:cubicBezTo>
                    <a:pt x="164" y="453"/>
                    <a:pt x="164" y="453"/>
                    <a:pt x="164" y="453"/>
                  </a:cubicBezTo>
                </a:path>
              </a:pathLst>
            </a:custGeom>
            <a:solidFill>
              <a:srgbClr val="AB84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16" name="Freeform 163"/>
            <p:cNvSpPr>
              <a:spLocks/>
            </p:cNvSpPr>
            <p:nvPr userDrawn="1"/>
          </p:nvSpPr>
          <p:spPr bwMode="gray">
            <a:xfrm>
              <a:off x="8150226" y="6272213"/>
              <a:ext cx="477838" cy="203200"/>
            </a:xfrm>
            <a:custGeom>
              <a:avLst/>
              <a:gdLst>
                <a:gd name="T0" fmla="*/ 263 w 264"/>
                <a:gd name="T1" fmla="*/ 58 h 113"/>
                <a:gd name="T2" fmla="*/ 256 w 264"/>
                <a:gd name="T3" fmla="*/ 69 h 113"/>
                <a:gd name="T4" fmla="*/ 21 w 264"/>
                <a:gd name="T5" fmla="*/ 112 h 113"/>
                <a:gd name="T6" fmla="*/ 10 w 264"/>
                <a:gd name="T7" fmla="*/ 105 h 113"/>
                <a:gd name="T8" fmla="*/ 1 w 264"/>
                <a:gd name="T9" fmla="*/ 55 h 113"/>
                <a:gd name="T10" fmla="*/ 8 w 264"/>
                <a:gd name="T11" fmla="*/ 44 h 113"/>
                <a:gd name="T12" fmla="*/ 243 w 264"/>
                <a:gd name="T13" fmla="*/ 1 h 113"/>
                <a:gd name="T14" fmla="*/ 254 w 264"/>
                <a:gd name="T15" fmla="*/ 8 h 113"/>
                <a:gd name="T16" fmla="*/ 263 w 264"/>
                <a:gd name="T17" fmla="*/ 58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4" h="113">
                  <a:moveTo>
                    <a:pt x="263" y="58"/>
                  </a:moveTo>
                  <a:cubicBezTo>
                    <a:pt x="264" y="63"/>
                    <a:pt x="261" y="68"/>
                    <a:pt x="256" y="69"/>
                  </a:cubicBezTo>
                  <a:cubicBezTo>
                    <a:pt x="21" y="112"/>
                    <a:pt x="21" y="112"/>
                    <a:pt x="21" y="112"/>
                  </a:cubicBezTo>
                  <a:cubicBezTo>
                    <a:pt x="16" y="113"/>
                    <a:pt x="11" y="110"/>
                    <a:pt x="10" y="105"/>
                  </a:cubicBezTo>
                  <a:cubicBezTo>
                    <a:pt x="1" y="55"/>
                    <a:pt x="1" y="55"/>
                    <a:pt x="1" y="55"/>
                  </a:cubicBezTo>
                  <a:cubicBezTo>
                    <a:pt x="0" y="50"/>
                    <a:pt x="3" y="45"/>
                    <a:pt x="8" y="44"/>
                  </a:cubicBezTo>
                  <a:cubicBezTo>
                    <a:pt x="243" y="1"/>
                    <a:pt x="243" y="1"/>
                    <a:pt x="243" y="1"/>
                  </a:cubicBezTo>
                  <a:cubicBezTo>
                    <a:pt x="248" y="0"/>
                    <a:pt x="253" y="3"/>
                    <a:pt x="254" y="8"/>
                  </a:cubicBezTo>
                  <a:cubicBezTo>
                    <a:pt x="263" y="58"/>
                    <a:pt x="263" y="58"/>
                    <a:pt x="263" y="58"/>
                  </a:cubicBezTo>
                </a:path>
              </a:pathLst>
            </a:custGeom>
            <a:solidFill>
              <a:srgbClr val="737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17" name="Freeform 164"/>
            <p:cNvSpPr>
              <a:spLocks/>
            </p:cNvSpPr>
            <p:nvPr userDrawn="1"/>
          </p:nvSpPr>
          <p:spPr bwMode="gray">
            <a:xfrm>
              <a:off x="8151813" y="6272213"/>
              <a:ext cx="473075" cy="203200"/>
            </a:xfrm>
            <a:custGeom>
              <a:avLst/>
              <a:gdLst>
                <a:gd name="T0" fmla="*/ 244 w 262"/>
                <a:gd name="T1" fmla="*/ 0 h 113"/>
                <a:gd name="T2" fmla="*/ 242 w 262"/>
                <a:gd name="T3" fmla="*/ 1 h 113"/>
                <a:gd name="T4" fmla="*/ 76 w 262"/>
                <a:gd name="T5" fmla="*/ 31 h 113"/>
                <a:gd name="T6" fmla="*/ 16 w 262"/>
                <a:gd name="T7" fmla="*/ 42 h 113"/>
                <a:gd name="T8" fmla="*/ 7 w 262"/>
                <a:gd name="T9" fmla="*/ 44 h 113"/>
                <a:gd name="T10" fmla="*/ 0 w 262"/>
                <a:gd name="T11" fmla="*/ 53 h 113"/>
                <a:gd name="T12" fmla="*/ 0 w 262"/>
                <a:gd name="T13" fmla="*/ 55 h 113"/>
                <a:gd name="T14" fmla="*/ 9 w 262"/>
                <a:gd name="T15" fmla="*/ 105 h 113"/>
                <a:gd name="T16" fmla="*/ 18 w 262"/>
                <a:gd name="T17" fmla="*/ 113 h 113"/>
                <a:gd name="T18" fmla="*/ 20 w 262"/>
                <a:gd name="T19" fmla="*/ 112 h 113"/>
                <a:gd name="T20" fmla="*/ 255 w 262"/>
                <a:gd name="T21" fmla="*/ 69 h 113"/>
                <a:gd name="T22" fmla="*/ 262 w 262"/>
                <a:gd name="T23" fmla="*/ 60 h 113"/>
                <a:gd name="T24" fmla="*/ 262 w 262"/>
                <a:gd name="T25" fmla="*/ 58 h 113"/>
                <a:gd name="T26" fmla="*/ 253 w 262"/>
                <a:gd name="T27" fmla="*/ 8 h 113"/>
                <a:gd name="T28" fmla="*/ 244 w 262"/>
                <a:gd name="T29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2" h="113">
                  <a:moveTo>
                    <a:pt x="244" y="0"/>
                  </a:moveTo>
                  <a:cubicBezTo>
                    <a:pt x="243" y="0"/>
                    <a:pt x="243" y="1"/>
                    <a:pt x="242" y="1"/>
                  </a:cubicBezTo>
                  <a:cubicBezTo>
                    <a:pt x="76" y="31"/>
                    <a:pt x="76" y="31"/>
                    <a:pt x="76" y="31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3" y="45"/>
                    <a:pt x="0" y="49"/>
                    <a:pt x="0" y="53"/>
                  </a:cubicBezTo>
                  <a:cubicBezTo>
                    <a:pt x="0" y="54"/>
                    <a:pt x="0" y="54"/>
                    <a:pt x="0" y="55"/>
                  </a:cubicBezTo>
                  <a:cubicBezTo>
                    <a:pt x="9" y="105"/>
                    <a:pt x="9" y="105"/>
                    <a:pt x="9" y="105"/>
                  </a:cubicBezTo>
                  <a:cubicBezTo>
                    <a:pt x="10" y="109"/>
                    <a:pt x="14" y="113"/>
                    <a:pt x="18" y="113"/>
                  </a:cubicBezTo>
                  <a:cubicBezTo>
                    <a:pt x="19" y="113"/>
                    <a:pt x="19" y="113"/>
                    <a:pt x="20" y="112"/>
                  </a:cubicBezTo>
                  <a:cubicBezTo>
                    <a:pt x="255" y="69"/>
                    <a:pt x="255" y="69"/>
                    <a:pt x="255" y="69"/>
                  </a:cubicBezTo>
                  <a:cubicBezTo>
                    <a:pt x="259" y="68"/>
                    <a:pt x="262" y="64"/>
                    <a:pt x="262" y="60"/>
                  </a:cubicBezTo>
                  <a:cubicBezTo>
                    <a:pt x="262" y="59"/>
                    <a:pt x="262" y="59"/>
                    <a:pt x="262" y="58"/>
                  </a:cubicBezTo>
                  <a:cubicBezTo>
                    <a:pt x="253" y="8"/>
                    <a:pt x="253" y="8"/>
                    <a:pt x="253" y="8"/>
                  </a:cubicBezTo>
                  <a:cubicBezTo>
                    <a:pt x="252" y="4"/>
                    <a:pt x="248" y="0"/>
                    <a:pt x="244" y="0"/>
                  </a:cubicBezTo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18" name="Freeform 165"/>
            <p:cNvSpPr>
              <a:spLocks/>
            </p:cNvSpPr>
            <p:nvPr userDrawn="1"/>
          </p:nvSpPr>
          <p:spPr bwMode="gray">
            <a:xfrm>
              <a:off x="8235951" y="6286500"/>
              <a:ext cx="306388" cy="174625"/>
            </a:xfrm>
            <a:custGeom>
              <a:avLst/>
              <a:gdLst>
                <a:gd name="T0" fmla="*/ 193 w 193"/>
                <a:gd name="T1" fmla="*/ 77 h 110"/>
                <a:gd name="T2" fmla="*/ 13 w 193"/>
                <a:gd name="T3" fmla="*/ 110 h 110"/>
                <a:gd name="T4" fmla="*/ 0 w 193"/>
                <a:gd name="T5" fmla="*/ 33 h 110"/>
                <a:gd name="T6" fmla="*/ 179 w 193"/>
                <a:gd name="T7" fmla="*/ 0 h 110"/>
                <a:gd name="T8" fmla="*/ 193 w 193"/>
                <a:gd name="T9" fmla="*/ 77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10">
                  <a:moveTo>
                    <a:pt x="193" y="77"/>
                  </a:moveTo>
                  <a:lnTo>
                    <a:pt x="13" y="110"/>
                  </a:lnTo>
                  <a:lnTo>
                    <a:pt x="0" y="33"/>
                  </a:lnTo>
                  <a:lnTo>
                    <a:pt x="179" y="0"/>
                  </a:lnTo>
                  <a:lnTo>
                    <a:pt x="193" y="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19" name="Freeform 166"/>
            <p:cNvSpPr>
              <a:spLocks/>
            </p:cNvSpPr>
            <p:nvPr userDrawn="1"/>
          </p:nvSpPr>
          <p:spPr bwMode="gray">
            <a:xfrm>
              <a:off x="8421688" y="6315075"/>
              <a:ext cx="84138" cy="90488"/>
            </a:xfrm>
            <a:custGeom>
              <a:avLst/>
              <a:gdLst>
                <a:gd name="T0" fmla="*/ 53 w 53"/>
                <a:gd name="T1" fmla="*/ 49 h 57"/>
                <a:gd name="T2" fmla="*/ 9 w 53"/>
                <a:gd name="T3" fmla="*/ 57 h 57"/>
                <a:gd name="T4" fmla="*/ 0 w 53"/>
                <a:gd name="T5" fmla="*/ 8 h 57"/>
                <a:gd name="T6" fmla="*/ 44 w 53"/>
                <a:gd name="T7" fmla="*/ 0 h 57"/>
                <a:gd name="T8" fmla="*/ 53 w 53"/>
                <a:gd name="T9" fmla="*/ 4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7">
                  <a:moveTo>
                    <a:pt x="53" y="49"/>
                  </a:moveTo>
                  <a:lnTo>
                    <a:pt x="9" y="57"/>
                  </a:lnTo>
                  <a:lnTo>
                    <a:pt x="0" y="8"/>
                  </a:lnTo>
                  <a:lnTo>
                    <a:pt x="44" y="0"/>
                  </a:lnTo>
                  <a:lnTo>
                    <a:pt x="53" y="49"/>
                  </a:lnTo>
                  <a:close/>
                </a:path>
              </a:pathLst>
            </a:custGeom>
            <a:solidFill>
              <a:srgbClr val="00BC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20" name="Freeform 167"/>
            <p:cNvSpPr>
              <a:spLocks/>
            </p:cNvSpPr>
            <p:nvPr userDrawn="1"/>
          </p:nvSpPr>
          <p:spPr bwMode="gray">
            <a:xfrm>
              <a:off x="8447088" y="6346825"/>
              <a:ext cx="36513" cy="36513"/>
            </a:xfrm>
            <a:custGeom>
              <a:avLst/>
              <a:gdLst>
                <a:gd name="T0" fmla="*/ 15 w 23"/>
                <a:gd name="T1" fmla="*/ 1 h 23"/>
                <a:gd name="T2" fmla="*/ 4 w 23"/>
                <a:gd name="T3" fmla="*/ 0 h 23"/>
                <a:gd name="T4" fmla="*/ 4 w 23"/>
                <a:gd name="T5" fmla="*/ 7 h 23"/>
                <a:gd name="T6" fmla="*/ 7 w 23"/>
                <a:gd name="T7" fmla="*/ 7 h 23"/>
                <a:gd name="T8" fmla="*/ 7 w 23"/>
                <a:gd name="T9" fmla="*/ 4 h 23"/>
                <a:gd name="T10" fmla="*/ 10 w 23"/>
                <a:gd name="T11" fmla="*/ 4 h 23"/>
                <a:gd name="T12" fmla="*/ 8 w 23"/>
                <a:gd name="T13" fmla="*/ 12 h 23"/>
                <a:gd name="T14" fmla="*/ 7 w 23"/>
                <a:gd name="T15" fmla="*/ 18 h 23"/>
                <a:gd name="T16" fmla="*/ 0 w 23"/>
                <a:gd name="T17" fmla="*/ 21 h 23"/>
                <a:gd name="T18" fmla="*/ 1 w 23"/>
                <a:gd name="T19" fmla="*/ 23 h 23"/>
                <a:gd name="T20" fmla="*/ 9 w 23"/>
                <a:gd name="T21" fmla="*/ 20 h 23"/>
                <a:gd name="T22" fmla="*/ 11 w 23"/>
                <a:gd name="T23" fmla="*/ 12 h 23"/>
                <a:gd name="T24" fmla="*/ 16 w 23"/>
                <a:gd name="T25" fmla="*/ 15 h 23"/>
                <a:gd name="T26" fmla="*/ 13 w 23"/>
                <a:gd name="T27" fmla="*/ 22 h 23"/>
                <a:gd name="T28" fmla="*/ 16 w 23"/>
                <a:gd name="T29" fmla="*/ 22 h 23"/>
                <a:gd name="T30" fmla="*/ 19 w 23"/>
                <a:gd name="T31" fmla="*/ 14 h 23"/>
                <a:gd name="T32" fmla="*/ 13 w 23"/>
                <a:gd name="T33" fmla="*/ 11 h 23"/>
                <a:gd name="T34" fmla="*/ 15 w 23"/>
                <a:gd name="T35" fmla="*/ 5 h 23"/>
                <a:gd name="T36" fmla="*/ 18 w 23"/>
                <a:gd name="T37" fmla="*/ 9 h 23"/>
                <a:gd name="T38" fmla="*/ 23 w 23"/>
                <a:gd name="T39" fmla="*/ 6 h 23"/>
                <a:gd name="T40" fmla="*/ 20 w 23"/>
                <a:gd name="T41" fmla="*/ 4 h 23"/>
                <a:gd name="T42" fmla="*/ 18 w 23"/>
                <a:gd name="T43" fmla="*/ 5 h 23"/>
                <a:gd name="T44" fmla="*/ 15 w 23"/>
                <a:gd name="T45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3" h="23">
                  <a:moveTo>
                    <a:pt x="15" y="1"/>
                  </a:moveTo>
                  <a:lnTo>
                    <a:pt x="4" y="0"/>
                  </a:lnTo>
                  <a:lnTo>
                    <a:pt x="4" y="7"/>
                  </a:lnTo>
                  <a:lnTo>
                    <a:pt x="7" y="7"/>
                  </a:lnTo>
                  <a:lnTo>
                    <a:pt x="7" y="4"/>
                  </a:lnTo>
                  <a:lnTo>
                    <a:pt x="10" y="4"/>
                  </a:lnTo>
                  <a:lnTo>
                    <a:pt x="8" y="12"/>
                  </a:lnTo>
                  <a:lnTo>
                    <a:pt x="7" y="18"/>
                  </a:lnTo>
                  <a:lnTo>
                    <a:pt x="0" y="21"/>
                  </a:lnTo>
                  <a:lnTo>
                    <a:pt x="1" y="23"/>
                  </a:lnTo>
                  <a:lnTo>
                    <a:pt x="9" y="20"/>
                  </a:lnTo>
                  <a:lnTo>
                    <a:pt x="11" y="12"/>
                  </a:lnTo>
                  <a:lnTo>
                    <a:pt x="16" y="15"/>
                  </a:lnTo>
                  <a:lnTo>
                    <a:pt x="13" y="22"/>
                  </a:lnTo>
                  <a:lnTo>
                    <a:pt x="16" y="22"/>
                  </a:lnTo>
                  <a:lnTo>
                    <a:pt x="19" y="14"/>
                  </a:lnTo>
                  <a:lnTo>
                    <a:pt x="13" y="11"/>
                  </a:lnTo>
                  <a:lnTo>
                    <a:pt x="15" y="5"/>
                  </a:lnTo>
                  <a:lnTo>
                    <a:pt x="18" y="9"/>
                  </a:lnTo>
                  <a:lnTo>
                    <a:pt x="23" y="6"/>
                  </a:lnTo>
                  <a:lnTo>
                    <a:pt x="20" y="4"/>
                  </a:lnTo>
                  <a:lnTo>
                    <a:pt x="18" y="5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21" name="Freeform 168"/>
            <p:cNvSpPr>
              <a:spLocks/>
            </p:cNvSpPr>
            <p:nvPr userDrawn="1"/>
          </p:nvSpPr>
          <p:spPr bwMode="gray">
            <a:xfrm>
              <a:off x="8462963" y="6335713"/>
              <a:ext cx="11113" cy="11113"/>
            </a:xfrm>
            <a:custGeom>
              <a:avLst/>
              <a:gdLst>
                <a:gd name="T0" fmla="*/ 6 w 6"/>
                <a:gd name="T1" fmla="*/ 3 h 6"/>
                <a:gd name="T2" fmla="*/ 3 w 6"/>
                <a:gd name="T3" fmla="*/ 6 h 6"/>
                <a:gd name="T4" fmla="*/ 0 w 6"/>
                <a:gd name="T5" fmla="*/ 3 h 6"/>
                <a:gd name="T6" fmla="*/ 3 w 6"/>
                <a:gd name="T7" fmla="*/ 0 h 6"/>
                <a:gd name="T8" fmla="*/ 6 w 6"/>
                <a:gd name="T9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6" y="3"/>
                  </a:moveTo>
                  <a:cubicBezTo>
                    <a:pt x="5" y="5"/>
                    <a:pt x="4" y="6"/>
                    <a:pt x="3" y="6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5" y="0"/>
                    <a:pt x="6" y="2"/>
                    <a:pt x="6" y="3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22" name="Freeform 169"/>
            <p:cNvSpPr>
              <a:spLocks/>
            </p:cNvSpPr>
            <p:nvPr userDrawn="1"/>
          </p:nvSpPr>
          <p:spPr bwMode="gray">
            <a:xfrm>
              <a:off x="8347076" y="6327775"/>
              <a:ext cx="85725" cy="92075"/>
            </a:xfrm>
            <a:custGeom>
              <a:avLst/>
              <a:gdLst>
                <a:gd name="T0" fmla="*/ 54 w 54"/>
                <a:gd name="T1" fmla="*/ 49 h 58"/>
                <a:gd name="T2" fmla="*/ 8 w 54"/>
                <a:gd name="T3" fmla="*/ 58 h 58"/>
                <a:gd name="T4" fmla="*/ 0 w 54"/>
                <a:gd name="T5" fmla="*/ 9 h 58"/>
                <a:gd name="T6" fmla="*/ 45 w 54"/>
                <a:gd name="T7" fmla="*/ 0 h 58"/>
                <a:gd name="T8" fmla="*/ 54 w 54"/>
                <a:gd name="T9" fmla="*/ 49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8">
                  <a:moveTo>
                    <a:pt x="54" y="49"/>
                  </a:moveTo>
                  <a:lnTo>
                    <a:pt x="8" y="58"/>
                  </a:lnTo>
                  <a:lnTo>
                    <a:pt x="0" y="9"/>
                  </a:lnTo>
                  <a:lnTo>
                    <a:pt x="45" y="0"/>
                  </a:lnTo>
                  <a:lnTo>
                    <a:pt x="54" y="49"/>
                  </a:lnTo>
                  <a:close/>
                </a:path>
              </a:pathLst>
            </a:custGeom>
            <a:solidFill>
              <a:srgbClr val="00BC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 dirty="0"/>
            </a:p>
          </p:txBody>
        </p:sp>
        <p:sp>
          <p:nvSpPr>
            <p:cNvPr id="523" name="Freeform 170"/>
            <p:cNvSpPr>
              <a:spLocks/>
            </p:cNvSpPr>
            <p:nvPr userDrawn="1"/>
          </p:nvSpPr>
          <p:spPr bwMode="gray">
            <a:xfrm>
              <a:off x="8366126" y="6361113"/>
              <a:ext cx="46038" cy="31750"/>
            </a:xfrm>
            <a:custGeom>
              <a:avLst/>
              <a:gdLst>
                <a:gd name="T0" fmla="*/ 0 w 29"/>
                <a:gd name="T1" fmla="*/ 4 h 20"/>
                <a:gd name="T2" fmla="*/ 3 w 29"/>
                <a:gd name="T3" fmla="*/ 20 h 20"/>
                <a:gd name="T4" fmla="*/ 29 w 29"/>
                <a:gd name="T5" fmla="*/ 15 h 20"/>
                <a:gd name="T6" fmla="*/ 27 w 29"/>
                <a:gd name="T7" fmla="*/ 0 h 20"/>
                <a:gd name="T8" fmla="*/ 16 w 29"/>
                <a:gd name="T9" fmla="*/ 12 h 20"/>
                <a:gd name="T10" fmla="*/ 0 w 29"/>
                <a:gd name="T11" fmla="*/ 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0">
                  <a:moveTo>
                    <a:pt x="0" y="4"/>
                  </a:moveTo>
                  <a:lnTo>
                    <a:pt x="3" y="20"/>
                  </a:lnTo>
                  <a:lnTo>
                    <a:pt x="29" y="15"/>
                  </a:lnTo>
                  <a:lnTo>
                    <a:pt x="27" y="0"/>
                  </a:lnTo>
                  <a:lnTo>
                    <a:pt x="16" y="12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24" name="Freeform 171"/>
            <p:cNvSpPr>
              <a:spLocks/>
            </p:cNvSpPr>
            <p:nvPr userDrawn="1"/>
          </p:nvSpPr>
          <p:spPr bwMode="gray">
            <a:xfrm>
              <a:off x="8366126" y="6354763"/>
              <a:ext cx="41275" cy="22225"/>
            </a:xfrm>
            <a:custGeom>
              <a:avLst/>
              <a:gdLst>
                <a:gd name="T0" fmla="*/ 0 w 26"/>
                <a:gd name="T1" fmla="*/ 5 h 14"/>
                <a:gd name="T2" fmla="*/ 0 w 26"/>
                <a:gd name="T3" fmla="*/ 6 h 14"/>
                <a:gd name="T4" fmla="*/ 14 w 26"/>
                <a:gd name="T5" fmla="*/ 14 h 14"/>
                <a:gd name="T6" fmla="*/ 26 w 26"/>
                <a:gd name="T7" fmla="*/ 1 h 14"/>
                <a:gd name="T8" fmla="*/ 26 w 26"/>
                <a:gd name="T9" fmla="*/ 0 h 14"/>
                <a:gd name="T10" fmla="*/ 0 w 26"/>
                <a:gd name="T11" fmla="*/ 5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14">
                  <a:moveTo>
                    <a:pt x="0" y="5"/>
                  </a:moveTo>
                  <a:lnTo>
                    <a:pt x="0" y="6"/>
                  </a:lnTo>
                  <a:lnTo>
                    <a:pt x="14" y="14"/>
                  </a:lnTo>
                  <a:lnTo>
                    <a:pt x="26" y="1"/>
                  </a:lnTo>
                  <a:lnTo>
                    <a:pt x="26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25" name="Freeform 172"/>
            <p:cNvSpPr>
              <a:spLocks/>
            </p:cNvSpPr>
            <p:nvPr userDrawn="1"/>
          </p:nvSpPr>
          <p:spPr bwMode="gray">
            <a:xfrm>
              <a:off x="8272463" y="6342063"/>
              <a:ext cx="84138" cy="90488"/>
            </a:xfrm>
            <a:custGeom>
              <a:avLst/>
              <a:gdLst>
                <a:gd name="T0" fmla="*/ 53 w 53"/>
                <a:gd name="T1" fmla="*/ 49 h 57"/>
                <a:gd name="T2" fmla="*/ 9 w 53"/>
                <a:gd name="T3" fmla="*/ 57 h 57"/>
                <a:gd name="T4" fmla="*/ 0 w 53"/>
                <a:gd name="T5" fmla="*/ 8 h 57"/>
                <a:gd name="T6" fmla="*/ 45 w 53"/>
                <a:gd name="T7" fmla="*/ 0 h 57"/>
                <a:gd name="T8" fmla="*/ 53 w 53"/>
                <a:gd name="T9" fmla="*/ 4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7">
                  <a:moveTo>
                    <a:pt x="53" y="49"/>
                  </a:moveTo>
                  <a:lnTo>
                    <a:pt x="9" y="57"/>
                  </a:lnTo>
                  <a:lnTo>
                    <a:pt x="0" y="8"/>
                  </a:lnTo>
                  <a:lnTo>
                    <a:pt x="45" y="0"/>
                  </a:lnTo>
                  <a:lnTo>
                    <a:pt x="53" y="49"/>
                  </a:lnTo>
                  <a:close/>
                </a:path>
              </a:pathLst>
            </a:custGeom>
            <a:solidFill>
              <a:srgbClr val="00BC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26" name="Freeform 173"/>
            <p:cNvSpPr>
              <a:spLocks/>
            </p:cNvSpPr>
            <p:nvPr userDrawn="1"/>
          </p:nvSpPr>
          <p:spPr bwMode="gray">
            <a:xfrm>
              <a:off x="8293101" y="6367463"/>
              <a:ext cx="41275" cy="38100"/>
            </a:xfrm>
            <a:custGeom>
              <a:avLst/>
              <a:gdLst>
                <a:gd name="T0" fmla="*/ 22 w 23"/>
                <a:gd name="T1" fmla="*/ 5 h 21"/>
                <a:gd name="T2" fmla="*/ 15 w 23"/>
                <a:gd name="T3" fmla="*/ 1 h 21"/>
                <a:gd name="T4" fmla="*/ 11 w 23"/>
                <a:gd name="T5" fmla="*/ 4 h 21"/>
                <a:gd name="T6" fmla="*/ 5 w 23"/>
                <a:gd name="T7" fmla="*/ 2 h 21"/>
                <a:gd name="T8" fmla="*/ 0 w 23"/>
                <a:gd name="T9" fmla="*/ 9 h 21"/>
                <a:gd name="T10" fmla="*/ 14 w 23"/>
                <a:gd name="T11" fmla="*/ 21 h 21"/>
                <a:gd name="T12" fmla="*/ 22 w 23"/>
                <a:gd name="T13" fmla="*/ 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1">
                  <a:moveTo>
                    <a:pt x="22" y="5"/>
                  </a:moveTo>
                  <a:cubicBezTo>
                    <a:pt x="22" y="2"/>
                    <a:pt x="19" y="0"/>
                    <a:pt x="15" y="1"/>
                  </a:cubicBezTo>
                  <a:cubicBezTo>
                    <a:pt x="13" y="1"/>
                    <a:pt x="11" y="2"/>
                    <a:pt x="11" y="4"/>
                  </a:cubicBezTo>
                  <a:cubicBezTo>
                    <a:pt x="9" y="3"/>
                    <a:pt x="8" y="2"/>
                    <a:pt x="5" y="2"/>
                  </a:cubicBezTo>
                  <a:cubicBezTo>
                    <a:pt x="2" y="3"/>
                    <a:pt x="0" y="6"/>
                    <a:pt x="0" y="9"/>
                  </a:cubicBezTo>
                  <a:cubicBezTo>
                    <a:pt x="1" y="15"/>
                    <a:pt x="10" y="19"/>
                    <a:pt x="14" y="21"/>
                  </a:cubicBezTo>
                  <a:cubicBezTo>
                    <a:pt x="17" y="17"/>
                    <a:pt x="23" y="11"/>
                    <a:pt x="22" y="5"/>
                  </a:cubicBezTo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27" name="Freeform 174"/>
            <p:cNvSpPr>
              <a:spLocks/>
            </p:cNvSpPr>
            <p:nvPr userDrawn="1"/>
          </p:nvSpPr>
          <p:spPr bwMode="gray">
            <a:xfrm>
              <a:off x="8240713" y="6521450"/>
              <a:ext cx="466725" cy="266700"/>
            </a:xfrm>
            <a:custGeom>
              <a:avLst/>
              <a:gdLst>
                <a:gd name="T0" fmla="*/ 294 w 294"/>
                <a:gd name="T1" fmla="*/ 168 h 168"/>
                <a:gd name="T2" fmla="*/ 245 w 294"/>
                <a:gd name="T3" fmla="*/ 0 h 168"/>
                <a:gd name="T4" fmla="*/ 0 w 294"/>
                <a:gd name="T5" fmla="*/ 38 h 168"/>
                <a:gd name="T6" fmla="*/ 18 w 294"/>
                <a:gd name="T7" fmla="*/ 168 h 168"/>
                <a:gd name="T8" fmla="*/ 294 w 294"/>
                <a:gd name="T9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4" h="168">
                  <a:moveTo>
                    <a:pt x="294" y="168"/>
                  </a:moveTo>
                  <a:lnTo>
                    <a:pt x="245" y="0"/>
                  </a:lnTo>
                  <a:lnTo>
                    <a:pt x="0" y="38"/>
                  </a:lnTo>
                  <a:lnTo>
                    <a:pt x="18" y="168"/>
                  </a:lnTo>
                  <a:lnTo>
                    <a:pt x="294" y="168"/>
                  </a:lnTo>
                  <a:close/>
                </a:path>
              </a:pathLst>
            </a:custGeom>
            <a:solidFill>
              <a:srgbClr val="00BC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 dirty="0"/>
            </a:p>
          </p:txBody>
        </p:sp>
        <p:sp>
          <p:nvSpPr>
            <p:cNvPr id="528" name="Freeform 175"/>
            <p:cNvSpPr>
              <a:spLocks/>
            </p:cNvSpPr>
            <p:nvPr userDrawn="1"/>
          </p:nvSpPr>
          <p:spPr bwMode="gray">
            <a:xfrm>
              <a:off x="8240713" y="6562725"/>
              <a:ext cx="198438" cy="225425"/>
            </a:xfrm>
            <a:custGeom>
              <a:avLst/>
              <a:gdLst>
                <a:gd name="T0" fmla="*/ 125 w 125"/>
                <a:gd name="T1" fmla="*/ 142 h 142"/>
                <a:gd name="T2" fmla="*/ 18 w 125"/>
                <a:gd name="T3" fmla="*/ 142 h 142"/>
                <a:gd name="T4" fmla="*/ 0 w 125"/>
                <a:gd name="T5" fmla="*/ 12 h 142"/>
                <a:gd name="T6" fmla="*/ 76 w 125"/>
                <a:gd name="T7" fmla="*/ 0 h 142"/>
                <a:gd name="T8" fmla="*/ 125 w 125"/>
                <a:gd name="T9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42">
                  <a:moveTo>
                    <a:pt x="125" y="142"/>
                  </a:moveTo>
                  <a:lnTo>
                    <a:pt x="18" y="142"/>
                  </a:lnTo>
                  <a:lnTo>
                    <a:pt x="0" y="12"/>
                  </a:lnTo>
                  <a:lnTo>
                    <a:pt x="76" y="0"/>
                  </a:lnTo>
                  <a:lnTo>
                    <a:pt x="125" y="142"/>
                  </a:lnTo>
                  <a:close/>
                </a:path>
              </a:pathLst>
            </a:custGeom>
            <a:solidFill>
              <a:srgbClr val="00A8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29" name="Rectangle 176"/>
            <p:cNvSpPr>
              <a:spLocks noChangeArrowheads="1"/>
            </p:cNvSpPr>
            <p:nvPr userDrawn="1"/>
          </p:nvSpPr>
          <p:spPr bwMode="gray">
            <a:xfrm>
              <a:off x="8091488" y="3802063"/>
              <a:ext cx="168275" cy="33338"/>
            </a:xfrm>
            <a:prstGeom prst="rect">
              <a:avLst/>
            </a:prstGeom>
            <a:solidFill>
              <a:srgbClr val="40CD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30" name="Freeform 177"/>
            <p:cNvSpPr>
              <a:spLocks/>
            </p:cNvSpPr>
            <p:nvPr userDrawn="1"/>
          </p:nvSpPr>
          <p:spPr bwMode="gray">
            <a:xfrm>
              <a:off x="7681913" y="5969000"/>
              <a:ext cx="88900" cy="34925"/>
            </a:xfrm>
            <a:custGeom>
              <a:avLst/>
              <a:gdLst>
                <a:gd name="T0" fmla="*/ 50 w 50"/>
                <a:gd name="T1" fmla="*/ 0 h 19"/>
                <a:gd name="T2" fmla="*/ 42 w 50"/>
                <a:gd name="T3" fmla="*/ 19 h 19"/>
                <a:gd name="T4" fmla="*/ 8 w 50"/>
                <a:gd name="T5" fmla="*/ 19 h 19"/>
                <a:gd name="T6" fmla="*/ 0 w 50"/>
                <a:gd name="T7" fmla="*/ 0 h 19"/>
                <a:gd name="T8" fmla="*/ 50 w 50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19">
                  <a:moveTo>
                    <a:pt x="50" y="0"/>
                  </a:moveTo>
                  <a:cubicBezTo>
                    <a:pt x="47" y="6"/>
                    <a:pt x="44" y="12"/>
                    <a:pt x="42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5" y="13"/>
                    <a:pt x="2" y="7"/>
                    <a:pt x="0" y="0"/>
                  </a:cubicBezTo>
                  <a:lnTo>
                    <a:pt x="50" y="0"/>
                  </a:lnTo>
                  <a:close/>
                </a:path>
              </a:pathLst>
            </a:custGeom>
            <a:solidFill>
              <a:srgbClr val="BAD8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31" name="Freeform 178"/>
            <p:cNvSpPr>
              <a:spLocks/>
            </p:cNvSpPr>
            <p:nvPr userDrawn="1"/>
          </p:nvSpPr>
          <p:spPr bwMode="gray">
            <a:xfrm>
              <a:off x="7681913" y="5969000"/>
              <a:ext cx="88900" cy="34925"/>
            </a:xfrm>
            <a:custGeom>
              <a:avLst/>
              <a:gdLst>
                <a:gd name="T0" fmla="*/ 50 w 50"/>
                <a:gd name="T1" fmla="*/ 0 h 19"/>
                <a:gd name="T2" fmla="*/ 42 w 50"/>
                <a:gd name="T3" fmla="*/ 19 h 19"/>
                <a:gd name="T4" fmla="*/ 8 w 50"/>
                <a:gd name="T5" fmla="*/ 19 h 19"/>
                <a:gd name="T6" fmla="*/ 0 w 50"/>
                <a:gd name="T7" fmla="*/ 0 h 19"/>
                <a:gd name="T8" fmla="*/ 50 w 50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19">
                  <a:moveTo>
                    <a:pt x="50" y="0"/>
                  </a:moveTo>
                  <a:cubicBezTo>
                    <a:pt x="47" y="6"/>
                    <a:pt x="44" y="12"/>
                    <a:pt x="42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5" y="13"/>
                    <a:pt x="2" y="7"/>
                    <a:pt x="0" y="0"/>
                  </a:cubicBezTo>
                  <a:lnTo>
                    <a:pt x="50" y="0"/>
                  </a:lnTo>
                  <a:close/>
                </a:path>
              </a:pathLst>
            </a:custGeom>
            <a:solidFill>
              <a:srgbClr val="40CD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 dirty="0"/>
            </a:p>
          </p:txBody>
        </p:sp>
        <p:sp>
          <p:nvSpPr>
            <p:cNvPr id="532" name="Freeform 179"/>
            <p:cNvSpPr>
              <a:spLocks/>
            </p:cNvSpPr>
            <p:nvPr userDrawn="1"/>
          </p:nvSpPr>
          <p:spPr bwMode="gray">
            <a:xfrm>
              <a:off x="9932988" y="4840288"/>
              <a:ext cx="995363" cy="1466850"/>
            </a:xfrm>
            <a:custGeom>
              <a:avLst/>
              <a:gdLst>
                <a:gd name="T0" fmla="*/ 26 w 627"/>
                <a:gd name="T1" fmla="*/ 0 h 924"/>
                <a:gd name="T2" fmla="*/ 0 w 627"/>
                <a:gd name="T3" fmla="*/ 18 h 924"/>
                <a:gd name="T4" fmla="*/ 248 w 627"/>
                <a:gd name="T5" fmla="*/ 393 h 924"/>
                <a:gd name="T6" fmla="*/ 599 w 627"/>
                <a:gd name="T7" fmla="*/ 924 h 924"/>
                <a:gd name="T8" fmla="*/ 627 w 627"/>
                <a:gd name="T9" fmla="*/ 907 h 924"/>
                <a:gd name="T10" fmla="*/ 26 w 627"/>
                <a:gd name="T11" fmla="*/ 0 h 9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7" h="924">
                  <a:moveTo>
                    <a:pt x="26" y="0"/>
                  </a:moveTo>
                  <a:lnTo>
                    <a:pt x="0" y="18"/>
                  </a:lnTo>
                  <a:lnTo>
                    <a:pt x="248" y="393"/>
                  </a:lnTo>
                  <a:lnTo>
                    <a:pt x="599" y="924"/>
                  </a:lnTo>
                  <a:lnTo>
                    <a:pt x="627" y="907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33" name="Freeform 180"/>
            <p:cNvSpPr>
              <a:spLocks/>
            </p:cNvSpPr>
            <p:nvPr userDrawn="1"/>
          </p:nvSpPr>
          <p:spPr bwMode="gray">
            <a:xfrm>
              <a:off x="10814051" y="6172200"/>
              <a:ext cx="57150" cy="47625"/>
            </a:xfrm>
            <a:custGeom>
              <a:avLst/>
              <a:gdLst>
                <a:gd name="T0" fmla="*/ 36 w 36"/>
                <a:gd name="T1" fmla="*/ 13 h 30"/>
                <a:gd name="T2" fmla="*/ 9 w 36"/>
                <a:gd name="T3" fmla="*/ 30 h 30"/>
                <a:gd name="T4" fmla="*/ 9 w 36"/>
                <a:gd name="T5" fmla="*/ 30 h 30"/>
                <a:gd name="T6" fmla="*/ 0 w 36"/>
                <a:gd name="T7" fmla="*/ 18 h 30"/>
                <a:gd name="T8" fmla="*/ 27 w 36"/>
                <a:gd name="T9" fmla="*/ 0 h 30"/>
                <a:gd name="T10" fmla="*/ 36 w 36"/>
                <a:gd name="T11" fmla="*/ 1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30">
                  <a:moveTo>
                    <a:pt x="36" y="13"/>
                  </a:moveTo>
                  <a:lnTo>
                    <a:pt x="9" y="30"/>
                  </a:lnTo>
                  <a:lnTo>
                    <a:pt x="9" y="30"/>
                  </a:lnTo>
                  <a:lnTo>
                    <a:pt x="0" y="18"/>
                  </a:lnTo>
                  <a:lnTo>
                    <a:pt x="27" y="0"/>
                  </a:lnTo>
                  <a:lnTo>
                    <a:pt x="36" y="13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34" name="Freeform 181"/>
            <p:cNvSpPr>
              <a:spLocks/>
            </p:cNvSpPr>
            <p:nvPr userDrawn="1"/>
          </p:nvSpPr>
          <p:spPr bwMode="gray">
            <a:xfrm>
              <a:off x="10785476" y="6127750"/>
              <a:ext cx="55563" cy="49213"/>
            </a:xfrm>
            <a:custGeom>
              <a:avLst/>
              <a:gdLst>
                <a:gd name="T0" fmla="*/ 35 w 35"/>
                <a:gd name="T1" fmla="*/ 13 h 31"/>
                <a:gd name="T2" fmla="*/ 8 w 35"/>
                <a:gd name="T3" fmla="*/ 31 h 31"/>
                <a:gd name="T4" fmla="*/ 8 w 35"/>
                <a:gd name="T5" fmla="*/ 31 h 31"/>
                <a:gd name="T6" fmla="*/ 0 w 35"/>
                <a:gd name="T7" fmla="*/ 18 h 31"/>
                <a:gd name="T8" fmla="*/ 26 w 35"/>
                <a:gd name="T9" fmla="*/ 0 h 31"/>
                <a:gd name="T10" fmla="*/ 35 w 35"/>
                <a:gd name="T11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31">
                  <a:moveTo>
                    <a:pt x="35" y="13"/>
                  </a:moveTo>
                  <a:lnTo>
                    <a:pt x="8" y="31"/>
                  </a:lnTo>
                  <a:lnTo>
                    <a:pt x="8" y="31"/>
                  </a:lnTo>
                  <a:lnTo>
                    <a:pt x="0" y="18"/>
                  </a:lnTo>
                  <a:lnTo>
                    <a:pt x="26" y="0"/>
                  </a:lnTo>
                  <a:lnTo>
                    <a:pt x="35" y="13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35" name="Freeform 182"/>
            <p:cNvSpPr>
              <a:spLocks/>
            </p:cNvSpPr>
            <p:nvPr userDrawn="1"/>
          </p:nvSpPr>
          <p:spPr bwMode="gray">
            <a:xfrm>
              <a:off x="10753726" y="6081713"/>
              <a:ext cx="58738" cy="50800"/>
            </a:xfrm>
            <a:custGeom>
              <a:avLst/>
              <a:gdLst>
                <a:gd name="T0" fmla="*/ 37 w 37"/>
                <a:gd name="T1" fmla="*/ 14 h 32"/>
                <a:gd name="T2" fmla="*/ 10 w 37"/>
                <a:gd name="T3" fmla="*/ 32 h 32"/>
                <a:gd name="T4" fmla="*/ 0 w 37"/>
                <a:gd name="T5" fmla="*/ 18 h 32"/>
                <a:gd name="T6" fmla="*/ 28 w 37"/>
                <a:gd name="T7" fmla="*/ 0 h 32"/>
                <a:gd name="T8" fmla="*/ 37 w 37"/>
                <a:gd name="T9" fmla="*/ 1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2">
                  <a:moveTo>
                    <a:pt x="37" y="14"/>
                  </a:moveTo>
                  <a:lnTo>
                    <a:pt x="10" y="32"/>
                  </a:lnTo>
                  <a:lnTo>
                    <a:pt x="0" y="18"/>
                  </a:lnTo>
                  <a:lnTo>
                    <a:pt x="28" y="0"/>
                  </a:lnTo>
                  <a:lnTo>
                    <a:pt x="37" y="14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36" name="Freeform 183"/>
            <p:cNvSpPr>
              <a:spLocks/>
            </p:cNvSpPr>
            <p:nvPr userDrawn="1"/>
          </p:nvSpPr>
          <p:spPr bwMode="gray">
            <a:xfrm>
              <a:off x="10725151" y="6037263"/>
              <a:ext cx="58738" cy="50800"/>
            </a:xfrm>
            <a:custGeom>
              <a:avLst/>
              <a:gdLst>
                <a:gd name="T0" fmla="*/ 37 w 37"/>
                <a:gd name="T1" fmla="*/ 14 h 32"/>
                <a:gd name="T2" fmla="*/ 9 w 37"/>
                <a:gd name="T3" fmla="*/ 32 h 32"/>
                <a:gd name="T4" fmla="*/ 9 w 37"/>
                <a:gd name="T5" fmla="*/ 32 h 32"/>
                <a:gd name="T6" fmla="*/ 0 w 37"/>
                <a:gd name="T7" fmla="*/ 18 h 32"/>
                <a:gd name="T8" fmla="*/ 0 w 37"/>
                <a:gd name="T9" fmla="*/ 18 h 32"/>
                <a:gd name="T10" fmla="*/ 28 w 37"/>
                <a:gd name="T11" fmla="*/ 0 h 32"/>
                <a:gd name="T12" fmla="*/ 37 w 37"/>
                <a:gd name="T13" fmla="*/ 1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32">
                  <a:moveTo>
                    <a:pt x="37" y="14"/>
                  </a:moveTo>
                  <a:lnTo>
                    <a:pt x="9" y="32"/>
                  </a:lnTo>
                  <a:lnTo>
                    <a:pt x="9" y="32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8" y="0"/>
                  </a:lnTo>
                  <a:lnTo>
                    <a:pt x="37" y="14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37" name="Freeform 184"/>
            <p:cNvSpPr>
              <a:spLocks/>
            </p:cNvSpPr>
            <p:nvPr userDrawn="1"/>
          </p:nvSpPr>
          <p:spPr bwMode="gray">
            <a:xfrm>
              <a:off x="10696576" y="5994400"/>
              <a:ext cx="55563" cy="47625"/>
            </a:xfrm>
            <a:custGeom>
              <a:avLst/>
              <a:gdLst>
                <a:gd name="T0" fmla="*/ 35 w 35"/>
                <a:gd name="T1" fmla="*/ 13 h 30"/>
                <a:gd name="T2" fmla="*/ 8 w 35"/>
                <a:gd name="T3" fmla="*/ 30 h 30"/>
                <a:gd name="T4" fmla="*/ 0 w 35"/>
                <a:gd name="T5" fmla="*/ 17 h 30"/>
                <a:gd name="T6" fmla="*/ 27 w 35"/>
                <a:gd name="T7" fmla="*/ 0 h 30"/>
                <a:gd name="T8" fmla="*/ 35 w 35"/>
                <a:gd name="T9" fmla="*/ 1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0">
                  <a:moveTo>
                    <a:pt x="35" y="13"/>
                  </a:moveTo>
                  <a:lnTo>
                    <a:pt x="8" y="30"/>
                  </a:lnTo>
                  <a:lnTo>
                    <a:pt x="0" y="17"/>
                  </a:lnTo>
                  <a:lnTo>
                    <a:pt x="27" y="0"/>
                  </a:lnTo>
                  <a:lnTo>
                    <a:pt x="35" y="13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38" name="Freeform 185"/>
            <p:cNvSpPr>
              <a:spLocks/>
            </p:cNvSpPr>
            <p:nvPr userDrawn="1"/>
          </p:nvSpPr>
          <p:spPr bwMode="gray">
            <a:xfrm>
              <a:off x="10666413" y="5949950"/>
              <a:ext cx="57150" cy="49213"/>
            </a:xfrm>
            <a:custGeom>
              <a:avLst/>
              <a:gdLst>
                <a:gd name="T0" fmla="*/ 36 w 36"/>
                <a:gd name="T1" fmla="*/ 13 h 31"/>
                <a:gd name="T2" fmla="*/ 9 w 36"/>
                <a:gd name="T3" fmla="*/ 31 h 31"/>
                <a:gd name="T4" fmla="*/ 9 w 36"/>
                <a:gd name="T5" fmla="*/ 31 h 31"/>
                <a:gd name="T6" fmla="*/ 0 w 36"/>
                <a:gd name="T7" fmla="*/ 18 h 31"/>
                <a:gd name="T8" fmla="*/ 0 w 36"/>
                <a:gd name="T9" fmla="*/ 18 h 31"/>
                <a:gd name="T10" fmla="*/ 27 w 36"/>
                <a:gd name="T11" fmla="*/ 0 h 31"/>
                <a:gd name="T12" fmla="*/ 36 w 36"/>
                <a:gd name="T13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36" y="13"/>
                  </a:moveTo>
                  <a:lnTo>
                    <a:pt x="9" y="31"/>
                  </a:lnTo>
                  <a:lnTo>
                    <a:pt x="9" y="31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7" y="0"/>
                  </a:lnTo>
                  <a:lnTo>
                    <a:pt x="36" y="13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39" name="Freeform 186"/>
            <p:cNvSpPr>
              <a:spLocks/>
            </p:cNvSpPr>
            <p:nvPr userDrawn="1"/>
          </p:nvSpPr>
          <p:spPr bwMode="gray">
            <a:xfrm>
              <a:off x="10637838" y="5903913"/>
              <a:ext cx="57150" cy="50800"/>
            </a:xfrm>
            <a:custGeom>
              <a:avLst/>
              <a:gdLst>
                <a:gd name="T0" fmla="*/ 36 w 36"/>
                <a:gd name="T1" fmla="*/ 14 h 32"/>
                <a:gd name="T2" fmla="*/ 9 w 36"/>
                <a:gd name="T3" fmla="*/ 32 h 32"/>
                <a:gd name="T4" fmla="*/ 0 w 36"/>
                <a:gd name="T5" fmla="*/ 18 h 32"/>
                <a:gd name="T6" fmla="*/ 27 w 36"/>
                <a:gd name="T7" fmla="*/ 0 h 32"/>
                <a:gd name="T8" fmla="*/ 36 w 36"/>
                <a:gd name="T9" fmla="*/ 1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2">
                  <a:moveTo>
                    <a:pt x="36" y="14"/>
                  </a:moveTo>
                  <a:lnTo>
                    <a:pt x="9" y="32"/>
                  </a:lnTo>
                  <a:lnTo>
                    <a:pt x="0" y="18"/>
                  </a:lnTo>
                  <a:lnTo>
                    <a:pt x="27" y="0"/>
                  </a:lnTo>
                  <a:lnTo>
                    <a:pt x="36" y="14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40" name="Freeform 187"/>
            <p:cNvSpPr>
              <a:spLocks/>
            </p:cNvSpPr>
            <p:nvPr userDrawn="1"/>
          </p:nvSpPr>
          <p:spPr bwMode="gray">
            <a:xfrm>
              <a:off x="10607676" y="5859463"/>
              <a:ext cx="57150" cy="50800"/>
            </a:xfrm>
            <a:custGeom>
              <a:avLst/>
              <a:gdLst>
                <a:gd name="T0" fmla="*/ 36 w 36"/>
                <a:gd name="T1" fmla="*/ 14 h 32"/>
                <a:gd name="T2" fmla="*/ 8 w 36"/>
                <a:gd name="T3" fmla="*/ 32 h 32"/>
                <a:gd name="T4" fmla="*/ 0 w 36"/>
                <a:gd name="T5" fmla="*/ 18 h 32"/>
                <a:gd name="T6" fmla="*/ 0 w 36"/>
                <a:gd name="T7" fmla="*/ 18 h 32"/>
                <a:gd name="T8" fmla="*/ 28 w 36"/>
                <a:gd name="T9" fmla="*/ 0 h 32"/>
                <a:gd name="T10" fmla="*/ 36 w 36"/>
                <a:gd name="T11" fmla="*/ 1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32">
                  <a:moveTo>
                    <a:pt x="36" y="14"/>
                  </a:moveTo>
                  <a:lnTo>
                    <a:pt x="8" y="32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8" y="0"/>
                  </a:lnTo>
                  <a:lnTo>
                    <a:pt x="36" y="14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41" name="Freeform 188"/>
            <p:cNvSpPr>
              <a:spLocks/>
            </p:cNvSpPr>
            <p:nvPr userDrawn="1"/>
          </p:nvSpPr>
          <p:spPr bwMode="gray">
            <a:xfrm>
              <a:off x="10577513" y="5815013"/>
              <a:ext cx="57150" cy="49213"/>
            </a:xfrm>
            <a:custGeom>
              <a:avLst/>
              <a:gdLst>
                <a:gd name="T0" fmla="*/ 36 w 36"/>
                <a:gd name="T1" fmla="*/ 13 h 31"/>
                <a:gd name="T2" fmla="*/ 9 w 36"/>
                <a:gd name="T3" fmla="*/ 31 h 31"/>
                <a:gd name="T4" fmla="*/ 9 w 36"/>
                <a:gd name="T5" fmla="*/ 31 h 31"/>
                <a:gd name="T6" fmla="*/ 0 w 36"/>
                <a:gd name="T7" fmla="*/ 18 h 31"/>
                <a:gd name="T8" fmla="*/ 27 w 36"/>
                <a:gd name="T9" fmla="*/ 0 h 31"/>
                <a:gd name="T10" fmla="*/ 36 w 36"/>
                <a:gd name="T11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31">
                  <a:moveTo>
                    <a:pt x="36" y="13"/>
                  </a:moveTo>
                  <a:lnTo>
                    <a:pt x="9" y="31"/>
                  </a:lnTo>
                  <a:lnTo>
                    <a:pt x="9" y="31"/>
                  </a:lnTo>
                  <a:lnTo>
                    <a:pt x="0" y="18"/>
                  </a:lnTo>
                  <a:lnTo>
                    <a:pt x="27" y="0"/>
                  </a:lnTo>
                  <a:lnTo>
                    <a:pt x="36" y="13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42" name="Freeform 189"/>
            <p:cNvSpPr>
              <a:spLocks/>
            </p:cNvSpPr>
            <p:nvPr userDrawn="1"/>
          </p:nvSpPr>
          <p:spPr bwMode="gray">
            <a:xfrm>
              <a:off x="10548938" y="5772150"/>
              <a:ext cx="57150" cy="47625"/>
            </a:xfrm>
            <a:custGeom>
              <a:avLst/>
              <a:gdLst>
                <a:gd name="T0" fmla="*/ 36 w 36"/>
                <a:gd name="T1" fmla="*/ 13 h 30"/>
                <a:gd name="T2" fmla="*/ 9 w 36"/>
                <a:gd name="T3" fmla="*/ 30 h 30"/>
                <a:gd name="T4" fmla="*/ 0 w 36"/>
                <a:gd name="T5" fmla="*/ 17 h 30"/>
                <a:gd name="T6" fmla="*/ 27 w 36"/>
                <a:gd name="T7" fmla="*/ 0 h 30"/>
                <a:gd name="T8" fmla="*/ 36 w 36"/>
                <a:gd name="T9" fmla="*/ 1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0">
                  <a:moveTo>
                    <a:pt x="36" y="13"/>
                  </a:moveTo>
                  <a:lnTo>
                    <a:pt x="9" y="30"/>
                  </a:lnTo>
                  <a:lnTo>
                    <a:pt x="0" y="17"/>
                  </a:lnTo>
                  <a:lnTo>
                    <a:pt x="27" y="0"/>
                  </a:lnTo>
                  <a:lnTo>
                    <a:pt x="36" y="13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43" name="Freeform 190"/>
            <p:cNvSpPr>
              <a:spLocks/>
            </p:cNvSpPr>
            <p:nvPr userDrawn="1"/>
          </p:nvSpPr>
          <p:spPr bwMode="gray">
            <a:xfrm>
              <a:off x="10520363" y="5726113"/>
              <a:ext cx="55563" cy="50800"/>
            </a:xfrm>
            <a:custGeom>
              <a:avLst/>
              <a:gdLst>
                <a:gd name="T0" fmla="*/ 35 w 35"/>
                <a:gd name="T1" fmla="*/ 14 h 32"/>
                <a:gd name="T2" fmla="*/ 8 w 35"/>
                <a:gd name="T3" fmla="*/ 32 h 32"/>
                <a:gd name="T4" fmla="*/ 0 w 35"/>
                <a:gd name="T5" fmla="*/ 18 h 32"/>
                <a:gd name="T6" fmla="*/ 27 w 35"/>
                <a:gd name="T7" fmla="*/ 0 h 32"/>
                <a:gd name="T8" fmla="*/ 35 w 35"/>
                <a:gd name="T9" fmla="*/ 1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2">
                  <a:moveTo>
                    <a:pt x="35" y="14"/>
                  </a:moveTo>
                  <a:lnTo>
                    <a:pt x="8" y="32"/>
                  </a:lnTo>
                  <a:lnTo>
                    <a:pt x="0" y="18"/>
                  </a:lnTo>
                  <a:lnTo>
                    <a:pt x="27" y="0"/>
                  </a:lnTo>
                  <a:lnTo>
                    <a:pt x="35" y="14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44" name="Freeform 191"/>
            <p:cNvSpPr>
              <a:spLocks/>
            </p:cNvSpPr>
            <p:nvPr userDrawn="1"/>
          </p:nvSpPr>
          <p:spPr bwMode="gray">
            <a:xfrm>
              <a:off x="10488613" y="5681663"/>
              <a:ext cx="58738" cy="50800"/>
            </a:xfrm>
            <a:custGeom>
              <a:avLst/>
              <a:gdLst>
                <a:gd name="T0" fmla="*/ 37 w 37"/>
                <a:gd name="T1" fmla="*/ 14 h 32"/>
                <a:gd name="T2" fmla="*/ 9 w 37"/>
                <a:gd name="T3" fmla="*/ 32 h 32"/>
                <a:gd name="T4" fmla="*/ 9 w 37"/>
                <a:gd name="T5" fmla="*/ 32 h 32"/>
                <a:gd name="T6" fmla="*/ 0 w 37"/>
                <a:gd name="T7" fmla="*/ 18 h 32"/>
                <a:gd name="T8" fmla="*/ 0 w 37"/>
                <a:gd name="T9" fmla="*/ 18 h 32"/>
                <a:gd name="T10" fmla="*/ 28 w 37"/>
                <a:gd name="T11" fmla="*/ 0 h 32"/>
                <a:gd name="T12" fmla="*/ 37 w 37"/>
                <a:gd name="T13" fmla="*/ 1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32">
                  <a:moveTo>
                    <a:pt x="37" y="14"/>
                  </a:moveTo>
                  <a:lnTo>
                    <a:pt x="9" y="32"/>
                  </a:lnTo>
                  <a:lnTo>
                    <a:pt x="9" y="32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8" y="0"/>
                  </a:lnTo>
                  <a:lnTo>
                    <a:pt x="37" y="14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45" name="Freeform 192"/>
            <p:cNvSpPr>
              <a:spLocks/>
            </p:cNvSpPr>
            <p:nvPr userDrawn="1"/>
          </p:nvSpPr>
          <p:spPr bwMode="gray">
            <a:xfrm>
              <a:off x="10460038" y="5637213"/>
              <a:ext cx="57150" cy="49213"/>
            </a:xfrm>
            <a:custGeom>
              <a:avLst/>
              <a:gdLst>
                <a:gd name="T0" fmla="*/ 36 w 36"/>
                <a:gd name="T1" fmla="*/ 13 h 31"/>
                <a:gd name="T2" fmla="*/ 9 w 36"/>
                <a:gd name="T3" fmla="*/ 31 h 31"/>
                <a:gd name="T4" fmla="*/ 0 w 36"/>
                <a:gd name="T5" fmla="*/ 18 h 31"/>
                <a:gd name="T6" fmla="*/ 27 w 36"/>
                <a:gd name="T7" fmla="*/ 0 h 31"/>
                <a:gd name="T8" fmla="*/ 36 w 36"/>
                <a:gd name="T9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1">
                  <a:moveTo>
                    <a:pt x="36" y="13"/>
                  </a:moveTo>
                  <a:lnTo>
                    <a:pt x="9" y="31"/>
                  </a:lnTo>
                  <a:lnTo>
                    <a:pt x="0" y="18"/>
                  </a:lnTo>
                  <a:lnTo>
                    <a:pt x="27" y="0"/>
                  </a:lnTo>
                  <a:lnTo>
                    <a:pt x="36" y="13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46" name="Freeform 193"/>
            <p:cNvSpPr>
              <a:spLocks/>
            </p:cNvSpPr>
            <p:nvPr userDrawn="1"/>
          </p:nvSpPr>
          <p:spPr bwMode="gray">
            <a:xfrm>
              <a:off x="10431463" y="5594350"/>
              <a:ext cx="55563" cy="47625"/>
            </a:xfrm>
            <a:custGeom>
              <a:avLst/>
              <a:gdLst>
                <a:gd name="T0" fmla="*/ 35 w 35"/>
                <a:gd name="T1" fmla="*/ 12 h 30"/>
                <a:gd name="T2" fmla="*/ 9 w 35"/>
                <a:gd name="T3" fmla="*/ 30 h 30"/>
                <a:gd name="T4" fmla="*/ 9 w 35"/>
                <a:gd name="T5" fmla="*/ 30 h 30"/>
                <a:gd name="T6" fmla="*/ 0 w 35"/>
                <a:gd name="T7" fmla="*/ 17 h 30"/>
                <a:gd name="T8" fmla="*/ 0 w 35"/>
                <a:gd name="T9" fmla="*/ 17 h 30"/>
                <a:gd name="T10" fmla="*/ 27 w 35"/>
                <a:gd name="T11" fmla="*/ 0 h 30"/>
                <a:gd name="T12" fmla="*/ 35 w 35"/>
                <a:gd name="T13" fmla="*/ 1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30">
                  <a:moveTo>
                    <a:pt x="35" y="12"/>
                  </a:moveTo>
                  <a:lnTo>
                    <a:pt x="9" y="30"/>
                  </a:lnTo>
                  <a:lnTo>
                    <a:pt x="9" y="30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27" y="0"/>
                  </a:lnTo>
                  <a:lnTo>
                    <a:pt x="35" y="12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47" name="Freeform 194"/>
            <p:cNvSpPr>
              <a:spLocks/>
            </p:cNvSpPr>
            <p:nvPr userDrawn="1"/>
          </p:nvSpPr>
          <p:spPr bwMode="gray">
            <a:xfrm>
              <a:off x="10401301" y="5548313"/>
              <a:ext cx="57150" cy="49213"/>
            </a:xfrm>
            <a:custGeom>
              <a:avLst/>
              <a:gdLst>
                <a:gd name="T0" fmla="*/ 36 w 36"/>
                <a:gd name="T1" fmla="*/ 14 h 31"/>
                <a:gd name="T2" fmla="*/ 9 w 36"/>
                <a:gd name="T3" fmla="*/ 31 h 31"/>
                <a:gd name="T4" fmla="*/ 0 w 36"/>
                <a:gd name="T5" fmla="*/ 18 h 31"/>
                <a:gd name="T6" fmla="*/ 27 w 36"/>
                <a:gd name="T7" fmla="*/ 0 h 31"/>
                <a:gd name="T8" fmla="*/ 36 w 36"/>
                <a:gd name="T9" fmla="*/ 1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1">
                  <a:moveTo>
                    <a:pt x="36" y="14"/>
                  </a:moveTo>
                  <a:lnTo>
                    <a:pt x="9" y="31"/>
                  </a:lnTo>
                  <a:lnTo>
                    <a:pt x="0" y="18"/>
                  </a:lnTo>
                  <a:lnTo>
                    <a:pt x="27" y="0"/>
                  </a:lnTo>
                  <a:lnTo>
                    <a:pt x="36" y="14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48" name="Freeform 195"/>
            <p:cNvSpPr>
              <a:spLocks/>
            </p:cNvSpPr>
            <p:nvPr userDrawn="1"/>
          </p:nvSpPr>
          <p:spPr bwMode="gray">
            <a:xfrm>
              <a:off x="10371138" y="5503863"/>
              <a:ext cx="58738" cy="50800"/>
            </a:xfrm>
            <a:custGeom>
              <a:avLst/>
              <a:gdLst>
                <a:gd name="T0" fmla="*/ 37 w 37"/>
                <a:gd name="T1" fmla="*/ 14 h 32"/>
                <a:gd name="T2" fmla="*/ 9 w 37"/>
                <a:gd name="T3" fmla="*/ 32 h 32"/>
                <a:gd name="T4" fmla="*/ 0 w 37"/>
                <a:gd name="T5" fmla="*/ 18 h 32"/>
                <a:gd name="T6" fmla="*/ 0 w 37"/>
                <a:gd name="T7" fmla="*/ 18 h 32"/>
                <a:gd name="T8" fmla="*/ 28 w 37"/>
                <a:gd name="T9" fmla="*/ 0 h 32"/>
                <a:gd name="T10" fmla="*/ 37 w 37"/>
                <a:gd name="T11" fmla="*/ 1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32">
                  <a:moveTo>
                    <a:pt x="37" y="14"/>
                  </a:moveTo>
                  <a:lnTo>
                    <a:pt x="9" y="32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8" y="0"/>
                  </a:lnTo>
                  <a:lnTo>
                    <a:pt x="37" y="14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49" name="Freeform 196"/>
            <p:cNvSpPr>
              <a:spLocks/>
            </p:cNvSpPr>
            <p:nvPr userDrawn="1"/>
          </p:nvSpPr>
          <p:spPr bwMode="gray">
            <a:xfrm>
              <a:off x="10342563" y="5459413"/>
              <a:ext cx="58738" cy="49213"/>
            </a:xfrm>
            <a:custGeom>
              <a:avLst/>
              <a:gdLst>
                <a:gd name="T0" fmla="*/ 37 w 37"/>
                <a:gd name="T1" fmla="*/ 13 h 31"/>
                <a:gd name="T2" fmla="*/ 9 w 37"/>
                <a:gd name="T3" fmla="*/ 31 h 31"/>
                <a:gd name="T4" fmla="*/ 9 w 37"/>
                <a:gd name="T5" fmla="*/ 31 h 31"/>
                <a:gd name="T6" fmla="*/ 0 w 37"/>
                <a:gd name="T7" fmla="*/ 18 h 31"/>
                <a:gd name="T8" fmla="*/ 27 w 37"/>
                <a:gd name="T9" fmla="*/ 0 h 31"/>
                <a:gd name="T10" fmla="*/ 37 w 37"/>
                <a:gd name="T11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31">
                  <a:moveTo>
                    <a:pt x="37" y="13"/>
                  </a:moveTo>
                  <a:lnTo>
                    <a:pt x="9" y="31"/>
                  </a:lnTo>
                  <a:lnTo>
                    <a:pt x="9" y="31"/>
                  </a:lnTo>
                  <a:lnTo>
                    <a:pt x="0" y="18"/>
                  </a:lnTo>
                  <a:lnTo>
                    <a:pt x="27" y="0"/>
                  </a:lnTo>
                  <a:lnTo>
                    <a:pt x="37" y="13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50" name="Freeform 197"/>
            <p:cNvSpPr>
              <a:spLocks/>
            </p:cNvSpPr>
            <p:nvPr userDrawn="1"/>
          </p:nvSpPr>
          <p:spPr bwMode="gray">
            <a:xfrm>
              <a:off x="10313988" y="5413375"/>
              <a:ext cx="55563" cy="50800"/>
            </a:xfrm>
            <a:custGeom>
              <a:avLst/>
              <a:gdLst>
                <a:gd name="T0" fmla="*/ 35 w 35"/>
                <a:gd name="T1" fmla="*/ 14 h 32"/>
                <a:gd name="T2" fmla="*/ 8 w 35"/>
                <a:gd name="T3" fmla="*/ 32 h 32"/>
                <a:gd name="T4" fmla="*/ 0 w 35"/>
                <a:gd name="T5" fmla="*/ 19 h 32"/>
                <a:gd name="T6" fmla="*/ 26 w 35"/>
                <a:gd name="T7" fmla="*/ 0 h 32"/>
                <a:gd name="T8" fmla="*/ 35 w 35"/>
                <a:gd name="T9" fmla="*/ 1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2">
                  <a:moveTo>
                    <a:pt x="35" y="14"/>
                  </a:moveTo>
                  <a:lnTo>
                    <a:pt x="8" y="32"/>
                  </a:lnTo>
                  <a:lnTo>
                    <a:pt x="0" y="19"/>
                  </a:lnTo>
                  <a:lnTo>
                    <a:pt x="26" y="0"/>
                  </a:lnTo>
                  <a:lnTo>
                    <a:pt x="35" y="14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51" name="Freeform 198"/>
            <p:cNvSpPr>
              <a:spLocks/>
            </p:cNvSpPr>
            <p:nvPr userDrawn="1"/>
          </p:nvSpPr>
          <p:spPr bwMode="gray">
            <a:xfrm>
              <a:off x="10283826" y="5370513"/>
              <a:ext cx="57150" cy="49213"/>
            </a:xfrm>
            <a:custGeom>
              <a:avLst/>
              <a:gdLst>
                <a:gd name="T0" fmla="*/ 36 w 36"/>
                <a:gd name="T1" fmla="*/ 13 h 31"/>
                <a:gd name="T2" fmla="*/ 9 w 36"/>
                <a:gd name="T3" fmla="*/ 31 h 31"/>
                <a:gd name="T4" fmla="*/ 0 w 36"/>
                <a:gd name="T5" fmla="*/ 17 h 31"/>
                <a:gd name="T6" fmla="*/ 27 w 36"/>
                <a:gd name="T7" fmla="*/ 0 h 31"/>
                <a:gd name="T8" fmla="*/ 36 w 36"/>
                <a:gd name="T9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1">
                  <a:moveTo>
                    <a:pt x="36" y="13"/>
                  </a:moveTo>
                  <a:lnTo>
                    <a:pt x="9" y="31"/>
                  </a:lnTo>
                  <a:lnTo>
                    <a:pt x="0" y="17"/>
                  </a:lnTo>
                  <a:lnTo>
                    <a:pt x="27" y="0"/>
                  </a:lnTo>
                  <a:lnTo>
                    <a:pt x="36" y="13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52" name="Freeform 199"/>
            <p:cNvSpPr>
              <a:spLocks/>
            </p:cNvSpPr>
            <p:nvPr userDrawn="1"/>
          </p:nvSpPr>
          <p:spPr bwMode="gray">
            <a:xfrm>
              <a:off x="10253663" y="5326063"/>
              <a:ext cx="58738" cy="49213"/>
            </a:xfrm>
            <a:custGeom>
              <a:avLst/>
              <a:gdLst>
                <a:gd name="T0" fmla="*/ 37 w 37"/>
                <a:gd name="T1" fmla="*/ 14 h 31"/>
                <a:gd name="T2" fmla="*/ 10 w 37"/>
                <a:gd name="T3" fmla="*/ 31 h 31"/>
                <a:gd name="T4" fmla="*/ 0 w 37"/>
                <a:gd name="T5" fmla="*/ 18 h 31"/>
                <a:gd name="T6" fmla="*/ 28 w 37"/>
                <a:gd name="T7" fmla="*/ 0 h 31"/>
                <a:gd name="T8" fmla="*/ 37 w 37"/>
                <a:gd name="T9" fmla="*/ 1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1">
                  <a:moveTo>
                    <a:pt x="37" y="14"/>
                  </a:moveTo>
                  <a:lnTo>
                    <a:pt x="10" y="31"/>
                  </a:lnTo>
                  <a:lnTo>
                    <a:pt x="0" y="18"/>
                  </a:lnTo>
                  <a:lnTo>
                    <a:pt x="28" y="0"/>
                  </a:lnTo>
                  <a:lnTo>
                    <a:pt x="37" y="14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53" name="Freeform 200"/>
            <p:cNvSpPr>
              <a:spLocks/>
            </p:cNvSpPr>
            <p:nvPr userDrawn="1"/>
          </p:nvSpPr>
          <p:spPr bwMode="gray">
            <a:xfrm>
              <a:off x="10225088" y="5281613"/>
              <a:ext cx="55563" cy="49213"/>
            </a:xfrm>
            <a:custGeom>
              <a:avLst/>
              <a:gdLst>
                <a:gd name="T0" fmla="*/ 35 w 35"/>
                <a:gd name="T1" fmla="*/ 13 h 31"/>
                <a:gd name="T2" fmla="*/ 8 w 35"/>
                <a:gd name="T3" fmla="*/ 31 h 31"/>
                <a:gd name="T4" fmla="*/ 0 w 35"/>
                <a:gd name="T5" fmla="*/ 18 h 31"/>
                <a:gd name="T6" fmla="*/ 28 w 35"/>
                <a:gd name="T7" fmla="*/ 0 h 31"/>
                <a:gd name="T8" fmla="*/ 35 w 35"/>
                <a:gd name="T9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1">
                  <a:moveTo>
                    <a:pt x="35" y="13"/>
                  </a:moveTo>
                  <a:lnTo>
                    <a:pt x="8" y="31"/>
                  </a:lnTo>
                  <a:lnTo>
                    <a:pt x="0" y="18"/>
                  </a:lnTo>
                  <a:lnTo>
                    <a:pt x="28" y="0"/>
                  </a:lnTo>
                  <a:lnTo>
                    <a:pt x="35" y="13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54" name="Freeform 201"/>
            <p:cNvSpPr>
              <a:spLocks/>
            </p:cNvSpPr>
            <p:nvPr userDrawn="1"/>
          </p:nvSpPr>
          <p:spPr bwMode="gray">
            <a:xfrm>
              <a:off x="10194926" y="5235575"/>
              <a:ext cx="57150" cy="50800"/>
            </a:xfrm>
            <a:custGeom>
              <a:avLst/>
              <a:gdLst>
                <a:gd name="T0" fmla="*/ 36 w 36"/>
                <a:gd name="T1" fmla="*/ 14 h 32"/>
                <a:gd name="T2" fmla="*/ 9 w 36"/>
                <a:gd name="T3" fmla="*/ 32 h 32"/>
                <a:gd name="T4" fmla="*/ 9 w 36"/>
                <a:gd name="T5" fmla="*/ 32 h 32"/>
                <a:gd name="T6" fmla="*/ 0 w 36"/>
                <a:gd name="T7" fmla="*/ 19 h 32"/>
                <a:gd name="T8" fmla="*/ 0 w 36"/>
                <a:gd name="T9" fmla="*/ 19 h 32"/>
                <a:gd name="T10" fmla="*/ 27 w 36"/>
                <a:gd name="T11" fmla="*/ 0 h 32"/>
                <a:gd name="T12" fmla="*/ 36 w 36"/>
                <a:gd name="T13" fmla="*/ 1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2">
                  <a:moveTo>
                    <a:pt x="36" y="14"/>
                  </a:moveTo>
                  <a:lnTo>
                    <a:pt x="9" y="32"/>
                  </a:lnTo>
                  <a:lnTo>
                    <a:pt x="9" y="32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27" y="0"/>
                  </a:lnTo>
                  <a:lnTo>
                    <a:pt x="36" y="14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55" name="Freeform 202"/>
            <p:cNvSpPr>
              <a:spLocks/>
            </p:cNvSpPr>
            <p:nvPr userDrawn="1"/>
          </p:nvSpPr>
          <p:spPr bwMode="gray">
            <a:xfrm>
              <a:off x="10166351" y="5191125"/>
              <a:ext cx="57150" cy="50800"/>
            </a:xfrm>
            <a:custGeom>
              <a:avLst/>
              <a:gdLst>
                <a:gd name="T0" fmla="*/ 36 w 36"/>
                <a:gd name="T1" fmla="*/ 14 h 32"/>
                <a:gd name="T2" fmla="*/ 9 w 36"/>
                <a:gd name="T3" fmla="*/ 32 h 32"/>
                <a:gd name="T4" fmla="*/ 0 w 36"/>
                <a:gd name="T5" fmla="*/ 18 h 32"/>
                <a:gd name="T6" fmla="*/ 27 w 36"/>
                <a:gd name="T7" fmla="*/ 0 h 32"/>
                <a:gd name="T8" fmla="*/ 36 w 36"/>
                <a:gd name="T9" fmla="*/ 1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2">
                  <a:moveTo>
                    <a:pt x="36" y="14"/>
                  </a:moveTo>
                  <a:lnTo>
                    <a:pt x="9" y="32"/>
                  </a:lnTo>
                  <a:lnTo>
                    <a:pt x="0" y="18"/>
                  </a:lnTo>
                  <a:lnTo>
                    <a:pt x="27" y="0"/>
                  </a:lnTo>
                  <a:lnTo>
                    <a:pt x="36" y="14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56" name="Freeform 203"/>
            <p:cNvSpPr>
              <a:spLocks/>
            </p:cNvSpPr>
            <p:nvPr userDrawn="1"/>
          </p:nvSpPr>
          <p:spPr bwMode="gray">
            <a:xfrm>
              <a:off x="10136188" y="5148263"/>
              <a:ext cx="57150" cy="49213"/>
            </a:xfrm>
            <a:custGeom>
              <a:avLst/>
              <a:gdLst>
                <a:gd name="T0" fmla="*/ 36 w 36"/>
                <a:gd name="T1" fmla="*/ 14 h 31"/>
                <a:gd name="T2" fmla="*/ 8 w 36"/>
                <a:gd name="T3" fmla="*/ 31 h 31"/>
                <a:gd name="T4" fmla="*/ 0 w 36"/>
                <a:gd name="T5" fmla="*/ 17 h 31"/>
                <a:gd name="T6" fmla="*/ 28 w 36"/>
                <a:gd name="T7" fmla="*/ 0 h 31"/>
                <a:gd name="T8" fmla="*/ 36 w 36"/>
                <a:gd name="T9" fmla="*/ 1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1">
                  <a:moveTo>
                    <a:pt x="36" y="14"/>
                  </a:moveTo>
                  <a:lnTo>
                    <a:pt x="8" y="31"/>
                  </a:lnTo>
                  <a:lnTo>
                    <a:pt x="0" y="17"/>
                  </a:lnTo>
                  <a:lnTo>
                    <a:pt x="28" y="0"/>
                  </a:lnTo>
                  <a:lnTo>
                    <a:pt x="36" y="14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57" name="Freeform 204"/>
            <p:cNvSpPr>
              <a:spLocks/>
            </p:cNvSpPr>
            <p:nvPr userDrawn="1"/>
          </p:nvSpPr>
          <p:spPr bwMode="gray">
            <a:xfrm>
              <a:off x="10106026" y="5103813"/>
              <a:ext cx="58738" cy="49213"/>
            </a:xfrm>
            <a:custGeom>
              <a:avLst/>
              <a:gdLst>
                <a:gd name="T0" fmla="*/ 37 w 37"/>
                <a:gd name="T1" fmla="*/ 13 h 31"/>
                <a:gd name="T2" fmla="*/ 9 w 37"/>
                <a:gd name="T3" fmla="*/ 31 h 31"/>
                <a:gd name="T4" fmla="*/ 0 w 37"/>
                <a:gd name="T5" fmla="*/ 18 h 31"/>
                <a:gd name="T6" fmla="*/ 27 w 37"/>
                <a:gd name="T7" fmla="*/ 0 h 31"/>
                <a:gd name="T8" fmla="*/ 37 w 37"/>
                <a:gd name="T9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1">
                  <a:moveTo>
                    <a:pt x="37" y="13"/>
                  </a:moveTo>
                  <a:lnTo>
                    <a:pt x="9" y="31"/>
                  </a:lnTo>
                  <a:lnTo>
                    <a:pt x="0" y="18"/>
                  </a:lnTo>
                  <a:lnTo>
                    <a:pt x="27" y="0"/>
                  </a:lnTo>
                  <a:lnTo>
                    <a:pt x="37" y="13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58" name="Freeform 206"/>
            <p:cNvSpPr>
              <a:spLocks/>
            </p:cNvSpPr>
            <p:nvPr userDrawn="1"/>
          </p:nvSpPr>
          <p:spPr bwMode="gray">
            <a:xfrm>
              <a:off x="10077450" y="5059363"/>
              <a:ext cx="57150" cy="49213"/>
            </a:xfrm>
            <a:custGeom>
              <a:avLst/>
              <a:gdLst>
                <a:gd name="T0" fmla="*/ 36 w 36"/>
                <a:gd name="T1" fmla="*/ 13 h 31"/>
                <a:gd name="T2" fmla="*/ 9 w 36"/>
                <a:gd name="T3" fmla="*/ 31 h 31"/>
                <a:gd name="T4" fmla="*/ 0 w 36"/>
                <a:gd name="T5" fmla="*/ 18 h 31"/>
                <a:gd name="T6" fmla="*/ 27 w 36"/>
                <a:gd name="T7" fmla="*/ 0 h 31"/>
                <a:gd name="T8" fmla="*/ 36 w 36"/>
                <a:gd name="T9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1">
                  <a:moveTo>
                    <a:pt x="36" y="13"/>
                  </a:moveTo>
                  <a:lnTo>
                    <a:pt x="9" y="31"/>
                  </a:lnTo>
                  <a:lnTo>
                    <a:pt x="0" y="18"/>
                  </a:lnTo>
                  <a:lnTo>
                    <a:pt x="27" y="0"/>
                  </a:lnTo>
                  <a:lnTo>
                    <a:pt x="36" y="13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59" name="Freeform 207"/>
            <p:cNvSpPr>
              <a:spLocks/>
            </p:cNvSpPr>
            <p:nvPr userDrawn="1"/>
          </p:nvSpPr>
          <p:spPr bwMode="gray">
            <a:xfrm>
              <a:off x="10048875" y="5013325"/>
              <a:ext cx="55562" cy="50800"/>
            </a:xfrm>
            <a:custGeom>
              <a:avLst/>
              <a:gdLst>
                <a:gd name="T0" fmla="*/ 35 w 35"/>
                <a:gd name="T1" fmla="*/ 14 h 32"/>
                <a:gd name="T2" fmla="*/ 9 w 35"/>
                <a:gd name="T3" fmla="*/ 32 h 32"/>
                <a:gd name="T4" fmla="*/ 0 w 35"/>
                <a:gd name="T5" fmla="*/ 18 h 32"/>
                <a:gd name="T6" fmla="*/ 27 w 35"/>
                <a:gd name="T7" fmla="*/ 0 h 32"/>
                <a:gd name="T8" fmla="*/ 35 w 35"/>
                <a:gd name="T9" fmla="*/ 1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2">
                  <a:moveTo>
                    <a:pt x="35" y="14"/>
                  </a:moveTo>
                  <a:lnTo>
                    <a:pt x="9" y="32"/>
                  </a:lnTo>
                  <a:lnTo>
                    <a:pt x="0" y="18"/>
                  </a:lnTo>
                  <a:lnTo>
                    <a:pt x="27" y="0"/>
                  </a:lnTo>
                  <a:lnTo>
                    <a:pt x="35" y="14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60" name="Freeform 208"/>
            <p:cNvSpPr>
              <a:spLocks/>
            </p:cNvSpPr>
            <p:nvPr userDrawn="1"/>
          </p:nvSpPr>
          <p:spPr bwMode="gray">
            <a:xfrm>
              <a:off x="10017125" y="4970463"/>
              <a:ext cx="58737" cy="49213"/>
            </a:xfrm>
            <a:custGeom>
              <a:avLst/>
              <a:gdLst>
                <a:gd name="T0" fmla="*/ 37 w 37"/>
                <a:gd name="T1" fmla="*/ 13 h 31"/>
                <a:gd name="T2" fmla="*/ 10 w 37"/>
                <a:gd name="T3" fmla="*/ 31 h 31"/>
                <a:gd name="T4" fmla="*/ 0 w 37"/>
                <a:gd name="T5" fmla="*/ 17 h 31"/>
                <a:gd name="T6" fmla="*/ 28 w 37"/>
                <a:gd name="T7" fmla="*/ 0 h 31"/>
                <a:gd name="T8" fmla="*/ 37 w 37"/>
                <a:gd name="T9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1">
                  <a:moveTo>
                    <a:pt x="37" y="13"/>
                  </a:moveTo>
                  <a:lnTo>
                    <a:pt x="10" y="31"/>
                  </a:lnTo>
                  <a:lnTo>
                    <a:pt x="0" y="17"/>
                  </a:lnTo>
                  <a:lnTo>
                    <a:pt x="28" y="0"/>
                  </a:lnTo>
                  <a:lnTo>
                    <a:pt x="37" y="13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61" name="Freeform 209"/>
            <p:cNvSpPr>
              <a:spLocks/>
            </p:cNvSpPr>
            <p:nvPr userDrawn="1"/>
          </p:nvSpPr>
          <p:spPr bwMode="gray">
            <a:xfrm>
              <a:off x="9988550" y="4926013"/>
              <a:ext cx="58737" cy="47625"/>
            </a:xfrm>
            <a:custGeom>
              <a:avLst/>
              <a:gdLst>
                <a:gd name="T0" fmla="*/ 37 w 37"/>
                <a:gd name="T1" fmla="*/ 13 h 30"/>
                <a:gd name="T2" fmla="*/ 9 w 37"/>
                <a:gd name="T3" fmla="*/ 30 h 30"/>
                <a:gd name="T4" fmla="*/ 0 w 37"/>
                <a:gd name="T5" fmla="*/ 18 h 30"/>
                <a:gd name="T6" fmla="*/ 28 w 37"/>
                <a:gd name="T7" fmla="*/ 0 h 30"/>
                <a:gd name="T8" fmla="*/ 37 w 37"/>
                <a:gd name="T9" fmla="*/ 1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0">
                  <a:moveTo>
                    <a:pt x="37" y="13"/>
                  </a:moveTo>
                  <a:lnTo>
                    <a:pt x="9" y="30"/>
                  </a:lnTo>
                  <a:lnTo>
                    <a:pt x="0" y="18"/>
                  </a:lnTo>
                  <a:lnTo>
                    <a:pt x="28" y="0"/>
                  </a:lnTo>
                  <a:lnTo>
                    <a:pt x="37" y="13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62" name="Freeform 210"/>
            <p:cNvSpPr>
              <a:spLocks/>
            </p:cNvSpPr>
            <p:nvPr userDrawn="1"/>
          </p:nvSpPr>
          <p:spPr bwMode="gray">
            <a:xfrm>
              <a:off x="10856913" y="6146800"/>
              <a:ext cx="50800" cy="46038"/>
            </a:xfrm>
            <a:custGeom>
              <a:avLst/>
              <a:gdLst>
                <a:gd name="T0" fmla="*/ 32 w 32"/>
                <a:gd name="T1" fmla="*/ 14 h 29"/>
                <a:gd name="T2" fmla="*/ 9 w 32"/>
                <a:gd name="T3" fmla="*/ 29 h 29"/>
                <a:gd name="T4" fmla="*/ 0 w 32"/>
                <a:gd name="T5" fmla="*/ 16 h 29"/>
                <a:gd name="T6" fmla="*/ 24 w 32"/>
                <a:gd name="T7" fmla="*/ 0 h 29"/>
                <a:gd name="T8" fmla="*/ 32 w 32"/>
                <a:gd name="T9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29">
                  <a:moveTo>
                    <a:pt x="32" y="14"/>
                  </a:moveTo>
                  <a:lnTo>
                    <a:pt x="9" y="29"/>
                  </a:lnTo>
                  <a:lnTo>
                    <a:pt x="0" y="16"/>
                  </a:lnTo>
                  <a:lnTo>
                    <a:pt x="24" y="0"/>
                  </a:lnTo>
                  <a:lnTo>
                    <a:pt x="32" y="14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63" name="Freeform 211"/>
            <p:cNvSpPr>
              <a:spLocks/>
            </p:cNvSpPr>
            <p:nvPr userDrawn="1"/>
          </p:nvSpPr>
          <p:spPr bwMode="gray">
            <a:xfrm>
              <a:off x="10826750" y="6102350"/>
              <a:ext cx="52387" cy="46038"/>
            </a:xfrm>
            <a:custGeom>
              <a:avLst/>
              <a:gdLst>
                <a:gd name="T0" fmla="*/ 33 w 33"/>
                <a:gd name="T1" fmla="*/ 13 h 29"/>
                <a:gd name="T2" fmla="*/ 9 w 33"/>
                <a:gd name="T3" fmla="*/ 29 h 29"/>
                <a:gd name="T4" fmla="*/ 0 w 33"/>
                <a:gd name="T5" fmla="*/ 16 h 29"/>
                <a:gd name="T6" fmla="*/ 24 w 33"/>
                <a:gd name="T7" fmla="*/ 0 h 29"/>
                <a:gd name="T8" fmla="*/ 33 w 33"/>
                <a:gd name="T9" fmla="*/ 1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9">
                  <a:moveTo>
                    <a:pt x="33" y="13"/>
                  </a:moveTo>
                  <a:lnTo>
                    <a:pt x="9" y="29"/>
                  </a:lnTo>
                  <a:lnTo>
                    <a:pt x="0" y="16"/>
                  </a:lnTo>
                  <a:lnTo>
                    <a:pt x="24" y="0"/>
                  </a:lnTo>
                  <a:lnTo>
                    <a:pt x="33" y="13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64" name="Freeform 212"/>
            <p:cNvSpPr>
              <a:spLocks/>
            </p:cNvSpPr>
            <p:nvPr userDrawn="1"/>
          </p:nvSpPr>
          <p:spPr bwMode="gray">
            <a:xfrm>
              <a:off x="10798175" y="6056313"/>
              <a:ext cx="52387" cy="47625"/>
            </a:xfrm>
            <a:custGeom>
              <a:avLst/>
              <a:gdLst>
                <a:gd name="T0" fmla="*/ 33 w 33"/>
                <a:gd name="T1" fmla="*/ 14 h 30"/>
                <a:gd name="T2" fmla="*/ 9 w 33"/>
                <a:gd name="T3" fmla="*/ 30 h 30"/>
                <a:gd name="T4" fmla="*/ 0 w 33"/>
                <a:gd name="T5" fmla="*/ 16 h 30"/>
                <a:gd name="T6" fmla="*/ 24 w 33"/>
                <a:gd name="T7" fmla="*/ 0 h 30"/>
                <a:gd name="T8" fmla="*/ 33 w 33"/>
                <a:gd name="T9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0">
                  <a:moveTo>
                    <a:pt x="33" y="14"/>
                  </a:moveTo>
                  <a:lnTo>
                    <a:pt x="9" y="30"/>
                  </a:lnTo>
                  <a:lnTo>
                    <a:pt x="0" y="16"/>
                  </a:lnTo>
                  <a:lnTo>
                    <a:pt x="24" y="0"/>
                  </a:lnTo>
                  <a:lnTo>
                    <a:pt x="33" y="14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65" name="Freeform 213"/>
            <p:cNvSpPr>
              <a:spLocks/>
            </p:cNvSpPr>
            <p:nvPr userDrawn="1"/>
          </p:nvSpPr>
          <p:spPr bwMode="gray">
            <a:xfrm>
              <a:off x="10769600" y="6013450"/>
              <a:ext cx="52387" cy="46038"/>
            </a:xfrm>
            <a:custGeom>
              <a:avLst/>
              <a:gdLst>
                <a:gd name="T0" fmla="*/ 33 w 33"/>
                <a:gd name="T1" fmla="*/ 14 h 29"/>
                <a:gd name="T2" fmla="*/ 9 w 33"/>
                <a:gd name="T3" fmla="*/ 29 h 29"/>
                <a:gd name="T4" fmla="*/ 0 w 33"/>
                <a:gd name="T5" fmla="*/ 15 h 29"/>
                <a:gd name="T6" fmla="*/ 23 w 33"/>
                <a:gd name="T7" fmla="*/ 0 h 29"/>
                <a:gd name="T8" fmla="*/ 33 w 33"/>
                <a:gd name="T9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9">
                  <a:moveTo>
                    <a:pt x="33" y="14"/>
                  </a:moveTo>
                  <a:lnTo>
                    <a:pt x="9" y="29"/>
                  </a:lnTo>
                  <a:lnTo>
                    <a:pt x="0" y="15"/>
                  </a:lnTo>
                  <a:lnTo>
                    <a:pt x="23" y="0"/>
                  </a:lnTo>
                  <a:lnTo>
                    <a:pt x="33" y="14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66" name="Freeform 214"/>
            <p:cNvSpPr>
              <a:spLocks/>
            </p:cNvSpPr>
            <p:nvPr userDrawn="1"/>
          </p:nvSpPr>
          <p:spPr bwMode="gray">
            <a:xfrm>
              <a:off x="10739438" y="5946775"/>
              <a:ext cx="84137" cy="68263"/>
            </a:xfrm>
            <a:custGeom>
              <a:avLst/>
              <a:gdLst>
                <a:gd name="T0" fmla="*/ 53 w 53"/>
                <a:gd name="T1" fmla="*/ 14 h 43"/>
                <a:gd name="T2" fmla="*/ 8 w 53"/>
                <a:gd name="T3" fmla="*/ 43 h 43"/>
                <a:gd name="T4" fmla="*/ 0 w 53"/>
                <a:gd name="T5" fmla="*/ 30 h 43"/>
                <a:gd name="T6" fmla="*/ 45 w 53"/>
                <a:gd name="T7" fmla="*/ 0 h 43"/>
                <a:gd name="T8" fmla="*/ 53 w 53"/>
                <a:gd name="T9" fmla="*/ 14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43">
                  <a:moveTo>
                    <a:pt x="53" y="14"/>
                  </a:moveTo>
                  <a:lnTo>
                    <a:pt x="8" y="43"/>
                  </a:lnTo>
                  <a:lnTo>
                    <a:pt x="0" y="30"/>
                  </a:lnTo>
                  <a:lnTo>
                    <a:pt x="45" y="0"/>
                  </a:lnTo>
                  <a:lnTo>
                    <a:pt x="53" y="14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67" name="Freeform 215"/>
            <p:cNvSpPr>
              <a:spLocks/>
            </p:cNvSpPr>
            <p:nvPr userDrawn="1"/>
          </p:nvSpPr>
          <p:spPr bwMode="gray">
            <a:xfrm>
              <a:off x="10709275" y="5924550"/>
              <a:ext cx="52387" cy="46038"/>
            </a:xfrm>
            <a:custGeom>
              <a:avLst/>
              <a:gdLst>
                <a:gd name="T0" fmla="*/ 33 w 33"/>
                <a:gd name="T1" fmla="*/ 13 h 29"/>
                <a:gd name="T2" fmla="*/ 9 w 33"/>
                <a:gd name="T3" fmla="*/ 29 h 29"/>
                <a:gd name="T4" fmla="*/ 0 w 33"/>
                <a:gd name="T5" fmla="*/ 16 h 29"/>
                <a:gd name="T6" fmla="*/ 24 w 33"/>
                <a:gd name="T7" fmla="*/ 0 h 29"/>
                <a:gd name="T8" fmla="*/ 33 w 33"/>
                <a:gd name="T9" fmla="*/ 1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9">
                  <a:moveTo>
                    <a:pt x="33" y="13"/>
                  </a:moveTo>
                  <a:lnTo>
                    <a:pt x="9" y="29"/>
                  </a:lnTo>
                  <a:lnTo>
                    <a:pt x="0" y="16"/>
                  </a:lnTo>
                  <a:lnTo>
                    <a:pt x="24" y="0"/>
                  </a:lnTo>
                  <a:lnTo>
                    <a:pt x="33" y="13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68" name="Freeform 216"/>
            <p:cNvSpPr>
              <a:spLocks/>
            </p:cNvSpPr>
            <p:nvPr userDrawn="1"/>
          </p:nvSpPr>
          <p:spPr bwMode="gray">
            <a:xfrm>
              <a:off x="10680700" y="5878513"/>
              <a:ext cx="52387" cy="47625"/>
            </a:xfrm>
            <a:custGeom>
              <a:avLst/>
              <a:gdLst>
                <a:gd name="T0" fmla="*/ 33 w 33"/>
                <a:gd name="T1" fmla="*/ 14 h 30"/>
                <a:gd name="T2" fmla="*/ 9 w 33"/>
                <a:gd name="T3" fmla="*/ 30 h 30"/>
                <a:gd name="T4" fmla="*/ 0 w 33"/>
                <a:gd name="T5" fmla="*/ 16 h 30"/>
                <a:gd name="T6" fmla="*/ 24 w 33"/>
                <a:gd name="T7" fmla="*/ 0 h 30"/>
                <a:gd name="T8" fmla="*/ 33 w 33"/>
                <a:gd name="T9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0">
                  <a:moveTo>
                    <a:pt x="33" y="14"/>
                  </a:moveTo>
                  <a:lnTo>
                    <a:pt x="9" y="30"/>
                  </a:lnTo>
                  <a:lnTo>
                    <a:pt x="0" y="16"/>
                  </a:lnTo>
                  <a:lnTo>
                    <a:pt x="24" y="0"/>
                  </a:lnTo>
                  <a:lnTo>
                    <a:pt x="33" y="14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69" name="Freeform 217"/>
            <p:cNvSpPr>
              <a:spLocks/>
            </p:cNvSpPr>
            <p:nvPr userDrawn="1"/>
          </p:nvSpPr>
          <p:spPr bwMode="gray">
            <a:xfrm>
              <a:off x="10652125" y="5835650"/>
              <a:ext cx="50800" cy="46038"/>
            </a:xfrm>
            <a:custGeom>
              <a:avLst/>
              <a:gdLst>
                <a:gd name="T0" fmla="*/ 32 w 32"/>
                <a:gd name="T1" fmla="*/ 13 h 29"/>
                <a:gd name="T2" fmla="*/ 8 w 32"/>
                <a:gd name="T3" fmla="*/ 29 h 29"/>
                <a:gd name="T4" fmla="*/ 0 w 32"/>
                <a:gd name="T5" fmla="*/ 15 h 29"/>
                <a:gd name="T6" fmla="*/ 24 w 32"/>
                <a:gd name="T7" fmla="*/ 0 h 29"/>
                <a:gd name="T8" fmla="*/ 32 w 32"/>
                <a:gd name="T9" fmla="*/ 1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29">
                  <a:moveTo>
                    <a:pt x="32" y="13"/>
                  </a:moveTo>
                  <a:lnTo>
                    <a:pt x="8" y="29"/>
                  </a:lnTo>
                  <a:lnTo>
                    <a:pt x="0" y="15"/>
                  </a:lnTo>
                  <a:lnTo>
                    <a:pt x="24" y="0"/>
                  </a:lnTo>
                  <a:lnTo>
                    <a:pt x="32" y="13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70" name="Freeform 218"/>
            <p:cNvSpPr>
              <a:spLocks/>
            </p:cNvSpPr>
            <p:nvPr userDrawn="1"/>
          </p:nvSpPr>
          <p:spPr bwMode="gray">
            <a:xfrm>
              <a:off x="10620375" y="5791200"/>
              <a:ext cx="52387" cy="44450"/>
            </a:xfrm>
            <a:custGeom>
              <a:avLst/>
              <a:gdLst>
                <a:gd name="T0" fmla="*/ 33 w 33"/>
                <a:gd name="T1" fmla="*/ 14 h 28"/>
                <a:gd name="T2" fmla="*/ 9 w 33"/>
                <a:gd name="T3" fmla="*/ 28 h 28"/>
                <a:gd name="T4" fmla="*/ 0 w 33"/>
                <a:gd name="T5" fmla="*/ 15 h 28"/>
                <a:gd name="T6" fmla="*/ 24 w 33"/>
                <a:gd name="T7" fmla="*/ 0 h 28"/>
                <a:gd name="T8" fmla="*/ 33 w 33"/>
                <a:gd name="T9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8">
                  <a:moveTo>
                    <a:pt x="33" y="14"/>
                  </a:moveTo>
                  <a:lnTo>
                    <a:pt x="9" y="28"/>
                  </a:lnTo>
                  <a:lnTo>
                    <a:pt x="0" y="15"/>
                  </a:lnTo>
                  <a:lnTo>
                    <a:pt x="24" y="0"/>
                  </a:lnTo>
                  <a:lnTo>
                    <a:pt x="33" y="14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71" name="Freeform 219"/>
            <p:cNvSpPr>
              <a:spLocks/>
            </p:cNvSpPr>
            <p:nvPr userDrawn="1"/>
          </p:nvSpPr>
          <p:spPr bwMode="gray">
            <a:xfrm>
              <a:off x="10591800" y="5724525"/>
              <a:ext cx="85725" cy="68263"/>
            </a:xfrm>
            <a:custGeom>
              <a:avLst/>
              <a:gdLst>
                <a:gd name="T0" fmla="*/ 54 w 54"/>
                <a:gd name="T1" fmla="*/ 14 h 43"/>
                <a:gd name="T2" fmla="*/ 9 w 54"/>
                <a:gd name="T3" fmla="*/ 43 h 43"/>
                <a:gd name="T4" fmla="*/ 0 w 54"/>
                <a:gd name="T5" fmla="*/ 30 h 43"/>
                <a:gd name="T6" fmla="*/ 44 w 54"/>
                <a:gd name="T7" fmla="*/ 0 h 43"/>
                <a:gd name="T8" fmla="*/ 54 w 54"/>
                <a:gd name="T9" fmla="*/ 14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3">
                  <a:moveTo>
                    <a:pt x="54" y="14"/>
                  </a:moveTo>
                  <a:lnTo>
                    <a:pt x="9" y="43"/>
                  </a:lnTo>
                  <a:lnTo>
                    <a:pt x="0" y="30"/>
                  </a:lnTo>
                  <a:lnTo>
                    <a:pt x="44" y="0"/>
                  </a:lnTo>
                  <a:lnTo>
                    <a:pt x="54" y="14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72" name="Freeform 220"/>
            <p:cNvSpPr>
              <a:spLocks/>
            </p:cNvSpPr>
            <p:nvPr userDrawn="1"/>
          </p:nvSpPr>
          <p:spPr bwMode="gray">
            <a:xfrm>
              <a:off x="10563225" y="5700713"/>
              <a:ext cx="50800" cy="47625"/>
            </a:xfrm>
            <a:custGeom>
              <a:avLst/>
              <a:gdLst>
                <a:gd name="T0" fmla="*/ 32 w 32"/>
                <a:gd name="T1" fmla="*/ 14 h 30"/>
                <a:gd name="T2" fmla="*/ 8 w 32"/>
                <a:gd name="T3" fmla="*/ 30 h 30"/>
                <a:gd name="T4" fmla="*/ 0 w 32"/>
                <a:gd name="T5" fmla="*/ 16 h 30"/>
                <a:gd name="T6" fmla="*/ 24 w 32"/>
                <a:gd name="T7" fmla="*/ 0 h 30"/>
                <a:gd name="T8" fmla="*/ 32 w 32"/>
                <a:gd name="T9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0">
                  <a:moveTo>
                    <a:pt x="32" y="14"/>
                  </a:moveTo>
                  <a:lnTo>
                    <a:pt x="8" y="30"/>
                  </a:lnTo>
                  <a:lnTo>
                    <a:pt x="0" y="16"/>
                  </a:lnTo>
                  <a:lnTo>
                    <a:pt x="24" y="0"/>
                  </a:lnTo>
                  <a:lnTo>
                    <a:pt x="32" y="14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73" name="Freeform 221"/>
            <p:cNvSpPr>
              <a:spLocks/>
            </p:cNvSpPr>
            <p:nvPr userDrawn="1"/>
          </p:nvSpPr>
          <p:spPr bwMode="gray">
            <a:xfrm>
              <a:off x="10533063" y="5656263"/>
              <a:ext cx="52387" cy="47625"/>
            </a:xfrm>
            <a:custGeom>
              <a:avLst/>
              <a:gdLst>
                <a:gd name="T0" fmla="*/ 33 w 33"/>
                <a:gd name="T1" fmla="*/ 14 h 30"/>
                <a:gd name="T2" fmla="*/ 9 w 33"/>
                <a:gd name="T3" fmla="*/ 30 h 30"/>
                <a:gd name="T4" fmla="*/ 0 w 33"/>
                <a:gd name="T5" fmla="*/ 16 h 30"/>
                <a:gd name="T6" fmla="*/ 23 w 33"/>
                <a:gd name="T7" fmla="*/ 0 h 30"/>
                <a:gd name="T8" fmla="*/ 33 w 33"/>
                <a:gd name="T9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0">
                  <a:moveTo>
                    <a:pt x="33" y="14"/>
                  </a:moveTo>
                  <a:lnTo>
                    <a:pt x="9" y="30"/>
                  </a:lnTo>
                  <a:lnTo>
                    <a:pt x="0" y="16"/>
                  </a:lnTo>
                  <a:lnTo>
                    <a:pt x="23" y="0"/>
                  </a:lnTo>
                  <a:lnTo>
                    <a:pt x="33" y="14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74" name="Freeform 222"/>
            <p:cNvSpPr>
              <a:spLocks/>
            </p:cNvSpPr>
            <p:nvPr userDrawn="1"/>
          </p:nvSpPr>
          <p:spPr bwMode="gray">
            <a:xfrm>
              <a:off x="10502900" y="5613400"/>
              <a:ext cx="52387" cy="44450"/>
            </a:xfrm>
            <a:custGeom>
              <a:avLst/>
              <a:gdLst>
                <a:gd name="T0" fmla="*/ 33 w 33"/>
                <a:gd name="T1" fmla="*/ 12 h 28"/>
                <a:gd name="T2" fmla="*/ 9 w 33"/>
                <a:gd name="T3" fmla="*/ 28 h 28"/>
                <a:gd name="T4" fmla="*/ 0 w 33"/>
                <a:gd name="T5" fmla="*/ 15 h 28"/>
                <a:gd name="T6" fmla="*/ 24 w 33"/>
                <a:gd name="T7" fmla="*/ 0 h 28"/>
                <a:gd name="T8" fmla="*/ 33 w 33"/>
                <a:gd name="T9" fmla="*/ 1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8">
                  <a:moveTo>
                    <a:pt x="33" y="12"/>
                  </a:moveTo>
                  <a:lnTo>
                    <a:pt x="9" y="28"/>
                  </a:lnTo>
                  <a:lnTo>
                    <a:pt x="0" y="15"/>
                  </a:lnTo>
                  <a:lnTo>
                    <a:pt x="24" y="0"/>
                  </a:lnTo>
                  <a:lnTo>
                    <a:pt x="33" y="12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75" name="Freeform 223"/>
            <p:cNvSpPr>
              <a:spLocks/>
            </p:cNvSpPr>
            <p:nvPr userDrawn="1"/>
          </p:nvSpPr>
          <p:spPr bwMode="gray">
            <a:xfrm>
              <a:off x="10474325" y="5568950"/>
              <a:ext cx="50800" cy="44450"/>
            </a:xfrm>
            <a:custGeom>
              <a:avLst/>
              <a:gdLst>
                <a:gd name="T0" fmla="*/ 32 w 32"/>
                <a:gd name="T1" fmla="*/ 13 h 28"/>
                <a:gd name="T2" fmla="*/ 8 w 32"/>
                <a:gd name="T3" fmla="*/ 28 h 28"/>
                <a:gd name="T4" fmla="*/ 0 w 32"/>
                <a:gd name="T5" fmla="*/ 16 h 28"/>
                <a:gd name="T6" fmla="*/ 24 w 32"/>
                <a:gd name="T7" fmla="*/ 0 h 28"/>
                <a:gd name="T8" fmla="*/ 32 w 32"/>
                <a:gd name="T9" fmla="*/ 1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28">
                  <a:moveTo>
                    <a:pt x="32" y="13"/>
                  </a:moveTo>
                  <a:lnTo>
                    <a:pt x="8" y="28"/>
                  </a:lnTo>
                  <a:lnTo>
                    <a:pt x="0" y="16"/>
                  </a:lnTo>
                  <a:lnTo>
                    <a:pt x="24" y="0"/>
                  </a:lnTo>
                  <a:lnTo>
                    <a:pt x="32" y="13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76" name="Freeform 224"/>
            <p:cNvSpPr>
              <a:spLocks/>
            </p:cNvSpPr>
            <p:nvPr userDrawn="1"/>
          </p:nvSpPr>
          <p:spPr bwMode="gray">
            <a:xfrm>
              <a:off x="10444163" y="5502275"/>
              <a:ext cx="84137" cy="68263"/>
            </a:xfrm>
            <a:custGeom>
              <a:avLst/>
              <a:gdLst>
                <a:gd name="T0" fmla="*/ 53 w 53"/>
                <a:gd name="T1" fmla="*/ 13 h 43"/>
                <a:gd name="T2" fmla="*/ 9 w 53"/>
                <a:gd name="T3" fmla="*/ 43 h 43"/>
                <a:gd name="T4" fmla="*/ 0 w 53"/>
                <a:gd name="T5" fmla="*/ 29 h 43"/>
                <a:gd name="T6" fmla="*/ 44 w 53"/>
                <a:gd name="T7" fmla="*/ 0 h 43"/>
                <a:gd name="T8" fmla="*/ 53 w 53"/>
                <a:gd name="T9" fmla="*/ 1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43">
                  <a:moveTo>
                    <a:pt x="53" y="13"/>
                  </a:moveTo>
                  <a:lnTo>
                    <a:pt x="9" y="43"/>
                  </a:lnTo>
                  <a:lnTo>
                    <a:pt x="0" y="29"/>
                  </a:lnTo>
                  <a:lnTo>
                    <a:pt x="44" y="0"/>
                  </a:lnTo>
                  <a:lnTo>
                    <a:pt x="53" y="13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77" name="Freeform 225"/>
            <p:cNvSpPr>
              <a:spLocks/>
            </p:cNvSpPr>
            <p:nvPr userDrawn="1"/>
          </p:nvSpPr>
          <p:spPr bwMode="gray">
            <a:xfrm>
              <a:off x="10415588" y="5478463"/>
              <a:ext cx="52387" cy="47625"/>
            </a:xfrm>
            <a:custGeom>
              <a:avLst/>
              <a:gdLst>
                <a:gd name="T0" fmla="*/ 33 w 33"/>
                <a:gd name="T1" fmla="*/ 14 h 30"/>
                <a:gd name="T2" fmla="*/ 9 w 33"/>
                <a:gd name="T3" fmla="*/ 30 h 30"/>
                <a:gd name="T4" fmla="*/ 0 w 33"/>
                <a:gd name="T5" fmla="*/ 16 h 30"/>
                <a:gd name="T6" fmla="*/ 24 w 33"/>
                <a:gd name="T7" fmla="*/ 0 h 30"/>
                <a:gd name="T8" fmla="*/ 33 w 33"/>
                <a:gd name="T9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0">
                  <a:moveTo>
                    <a:pt x="33" y="14"/>
                  </a:moveTo>
                  <a:lnTo>
                    <a:pt x="9" y="30"/>
                  </a:lnTo>
                  <a:lnTo>
                    <a:pt x="0" y="16"/>
                  </a:lnTo>
                  <a:lnTo>
                    <a:pt x="24" y="0"/>
                  </a:lnTo>
                  <a:lnTo>
                    <a:pt x="33" y="14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78" name="Freeform 226"/>
            <p:cNvSpPr>
              <a:spLocks/>
            </p:cNvSpPr>
            <p:nvPr userDrawn="1"/>
          </p:nvSpPr>
          <p:spPr bwMode="gray">
            <a:xfrm>
              <a:off x="10385425" y="5434013"/>
              <a:ext cx="52387" cy="46038"/>
            </a:xfrm>
            <a:custGeom>
              <a:avLst/>
              <a:gdLst>
                <a:gd name="T0" fmla="*/ 33 w 33"/>
                <a:gd name="T1" fmla="*/ 13 h 29"/>
                <a:gd name="T2" fmla="*/ 10 w 33"/>
                <a:gd name="T3" fmla="*/ 29 h 29"/>
                <a:gd name="T4" fmla="*/ 0 w 33"/>
                <a:gd name="T5" fmla="*/ 16 h 29"/>
                <a:gd name="T6" fmla="*/ 24 w 33"/>
                <a:gd name="T7" fmla="*/ 0 h 29"/>
                <a:gd name="T8" fmla="*/ 33 w 33"/>
                <a:gd name="T9" fmla="*/ 1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9">
                  <a:moveTo>
                    <a:pt x="33" y="13"/>
                  </a:moveTo>
                  <a:lnTo>
                    <a:pt x="10" y="29"/>
                  </a:lnTo>
                  <a:lnTo>
                    <a:pt x="0" y="16"/>
                  </a:lnTo>
                  <a:lnTo>
                    <a:pt x="24" y="0"/>
                  </a:lnTo>
                  <a:lnTo>
                    <a:pt x="33" y="13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79" name="Freeform 227"/>
            <p:cNvSpPr>
              <a:spLocks/>
            </p:cNvSpPr>
            <p:nvPr userDrawn="1"/>
          </p:nvSpPr>
          <p:spPr bwMode="gray">
            <a:xfrm>
              <a:off x="10355263" y="5391150"/>
              <a:ext cx="52387" cy="44450"/>
            </a:xfrm>
            <a:custGeom>
              <a:avLst/>
              <a:gdLst>
                <a:gd name="T0" fmla="*/ 33 w 33"/>
                <a:gd name="T1" fmla="*/ 13 h 28"/>
                <a:gd name="T2" fmla="*/ 9 w 33"/>
                <a:gd name="T3" fmla="*/ 28 h 28"/>
                <a:gd name="T4" fmla="*/ 0 w 33"/>
                <a:gd name="T5" fmla="*/ 14 h 28"/>
                <a:gd name="T6" fmla="*/ 24 w 33"/>
                <a:gd name="T7" fmla="*/ 0 h 28"/>
                <a:gd name="T8" fmla="*/ 33 w 33"/>
                <a:gd name="T9" fmla="*/ 1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8">
                  <a:moveTo>
                    <a:pt x="33" y="13"/>
                  </a:moveTo>
                  <a:lnTo>
                    <a:pt x="9" y="28"/>
                  </a:lnTo>
                  <a:lnTo>
                    <a:pt x="0" y="14"/>
                  </a:lnTo>
                  <a:lnTo>
                    <a:pt x="24" y="0"/>
                  </a:lnTo>
                  <a:lnTo>
                    <a:pt x="33" y="13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80" name="Freeform 228"/>
            <p:cNvSpPr>
              <a:spLocks/>
            </p:cNvSpPr>
            <p:nvPr userDrawn="1"/>
          </p:nvSpPr>
          <p:spPr bwMode="gray">
            <a:xfrm>
              <a:off x="10326688" y="5345113"/>
              <a:ext cx="52387" cy="47625"/>
            </a:xfrm>
            <a:custGeom>
              <a:avLst/>
              <a:gdLst>
                <a:gd name="T0" fmla="*/ 33 w 33"/>
                <a:gd name="T1" fmla="*/ 14 h 30"/>
                <a:gd name="T2" fmla="*/ 9 w 33"/>
                <a:gd name="T3" fmla="*/ 30 h 30"/>
                <a:gd name="T4" fmla="*/ 0 w 33"/>
                <a:gd name="T5" fmla="*/ 16 h 30"/>
                <a:gd name="T6" fmla="*/ 24 w 33"/>
                <a:gd name="T7" fmla="*/ 0 h 30"/>
                <a:gd name="T8" fmla="*/ 33 w 33"/>
                <a:gd name="T9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0">
                  <a:moveTo>
                    <a:pt x="33" y="14"/>
                  </a:moveTo>
                  <a:lnTo>
                    <a:pt x="9" y="30"/>
                  </a:lnTo>
                  <a:lnTo>
                    <a:pt x="0" y="16"/>
                  </a:lnTo>
                  <a:lnTo>
                    <a:pt x="24" y="0"/>
                  </a:lnTo>
                  <a:lnTo>
                    <a:pt x="33" y="14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81" name="Freeform 229"/>
            <p:cNvSpPr>
              <a:spLocks/>
            </p:cNvSpPr>
            <p:nvPr userDrawn="1"/>
          </p:nvSpPr>
          <p:spPr bwMode="gray">
            <a:xfrm>
              <a:off x="10298113" y="5280025"/>
              <a:ext cx="84137" cy="68263"/>
            </a:xfrm>
            <a:custGeom>
              <a:avLst/>
              <a:gdLst>
                <a:gd name="T0" fmla="*/ 53 w 53"/>
                <a:gd name="T1" fmla="*/ 13 h 43"/>
                <a:gd name="T2" fmla="*/ 9 w 53"/>
                <a:gd name="T3" fmla="*/ 43 h 43"/>
                <a:gd name="T4" fmla="*/ 0 w 53"/>
                <a:gd name="T5" fmla="*/ 29 h 43"/>
                <a:gd name="T6" fmla="*/ 44 w 53"/>
                <a:gd name="T7" fmla="*/ 0 h 43"/>
                <a:gd name="T8" fmla="*/ 53 w 53"/>
                <a:gd name="T9" fmla="*/ 1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43">
                  <a:moveTo>
                    <a:pt x="53" y="13"/>
                  </a:moveTo>
                  <a:lnTo>
                    <a:pt x="9" y="43"/>
                  </a:lnTo>
                  <a:lnTo>
                    <a:pt x="0" y="29"/>
                  </a:lnTo>
                  <a:lnTo>
                    <a:pt x="44" y="0"/>
                  </a:lnTo>
                  <a:lnTo>
                    <a:pt x="53" y="13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82" name="Freeform 230"/>
            <p:cNvSpPr>
              <a:spLocks/>
            </p:cNvSpPr>
            <p:nvPr userDrawn="1"/>
          </p:nvSpPr>
          <p:spPr bwMode="gray">
            <a:xfrm>
              <a:off x="10269538" y="5256213"/>
              <a:ext cx="49212" cy="46038"/>
            </a:xfrm>
            <a:custGeom>
              <a:avLst/>
              <a:gdLst>
                <a:gd name="T0" fmla="*/ 31 w 31"/>
                <a:gd name="T1" fmla="*/ 14 h 29"/>
                <a:gd name="T2" fmla="*/ 7 w 31"/>
                <a:gd name="T3" fmla="*/ 29 h 29"/>
                <a:gd name="T4" fmla="*/ 0 w 31"/>
                <a:gd name="T5" fmla="*/ 16 h 29"/>
                <a:gd name="T6" fmla="*/ 23 w 31"/>
                <a:gd name="T7" fmla="*/ 0 h 29"/>
                <a:gd name="T8" fmla="*/ 31 w 31"/>
                <a:gd name="T9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9">
                  <a:moveTo>
                    <a:pt x="31" y="14"/>
                  </a:moveTo>
                  <a:lnTo>
                    <a:pt x="7" y="29"/>
                  </a:lnTo>
                  <a:lnTo>
                    <a:pt x="0" y="16"/>
                  </a:lnTo>
                  <a:lnTo>
                    <a:pt x="23" y="0"/>
                  </a:lnTo>
                  <a:lnTo>
                    <a:pt x="31" y="14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83" name="Freeform 231"/>
            <p:cNvSpPr>
              <a:spLocks/>
            </p:cNvSpPr>
            <p:nvPr userDrawn="1"/>
          </p:nvSpPr>
          <p:spPr bwMode="gray">
            <a:xfrm>
              <a:off x="10237788" y="5213350"/>
              <a:ext cx="52387" cy="44450"/>
            </a:xfrm>
            <a:custGeom>
              <a:avLst/>
              <a:gdLst>
                <a:gd name="T0" fmla="*/ 33 w 33"/>
                <a:gd name="T1" fmla="*/ 12 h 28"/>
                <a:gd name="T2" fmla="*/ 9 w 33"/>
                <a:gd name="T3" fmla="*/ 28 h 28"/>
                <a:gd name="T4" fmla="*/ 0 w 33"/>
                <a:gd name="T5" fmla="*/ 14 h 28"/>
                <a:gd name="T6" fmla="*/ 24 w 33"/>
                <a:gd name="T7" fmla="*/ 0 h 28"/>
                <a:gd name="T8" fmla="*/ 33 w 33"/>
                <a:gd name="T9" fmla="*/ 1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8">
                  <a:moveTo>
                    <a:pt x="33" y="12"/>
                  </a:moveTo>
                  <a:lnTo>
                    <a:pt x="9" y="28"/>
                  </a:lnTo>
                  <a:lnTo>
                    <a:pt x="0" y="14"/>
                  </a:lnTo>
                  <a:lnTo>
                    <a:pt x="24" y="0"/>
                  </a:lnTo>
                  <a:lnTo>
                    <a:pt x="33" y="12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84" name="Freeform 232"/>
            <p:cNvSpPr>
              <a:spLocks/>
            </p:cNvSpPr>
            <p:nvPr userDrawn="1"/>
          </p:nvSpPr>
          <p:spPr bwMode="gray">
            <a:xfrm>
              <a:off x="10209213" y="5168900"/>
              <a:ext cx="52387" cy="44450"/>
            </a:xfrm>
            <a:custGeom>
              <a:avLst/>
              <a:gdLst>
                <a:gd name="T0" fmla="*/ 33 w 33"/>
                <a:gd name="T1" fmla="*/ 13 h 28"/>
                <a:gd name="T2" fmla="*/ 9 w 33"/>
                <a:gd name="T3" fmla="*/ 28 h 28"/>
                <a:gd name="T4" fmla="*/ 0 w 33"/>
                <a:gd name="T5" fmla="*/ 15 h 28"/>
                <a:gd name="T6" fmla="*/ 24 w 33"/>
                <a:gd name="T7" fmla="*/ 0 h 28"/>
                <a:gd name="T8" fmla="*/ 33 w 33"/>
                <a:gd name="T9" fmla="*/ 1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8">
                  <a:moveTo>
                    <a:pt x="33" y="13"/>
                  </a:moveTo>
                  <a:lnTo>
                    <a:pt x="9" y="28"/>
                  </a:lnTo>
                  <a:lnTo>
                    <a:pt x="0" y="15"/>
                  </a:lnTo>
                  <a:lnTo>
                    <a:pt x="24" y="0"/>
                  </a:lnTo>
                  <a:lnTo>
                    <a:pt x="33" y="13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85" name="Freeform 233"/>
            <p:cNvSpPr>
              <a:spLocks/>
            </p:cNvSpPr>
            <p:nvPr userDrawn="1"/>
          </p:nvSpPr>
          <p:spPr bwMode="gray">
            <a:xfrm>
              <a:off x="10180638" y="5122863"/>
              <a:ext cx="50800" cy="47625"/>
            </a:xfrm>
            <a:custGeom>
              <a:avLst/>
              <a:gdLst>
                <a:gd name="T0" fmla="*/ 32 w 32"/>
                <a:gd name="T1" fmla="*/ 14 h 30"/>
                <a:gd name="T2" fmla="*/ 8 w 32"/>
                <a:gd name="T3" fmla="*/ 30 h 30"/>
                <a:gd name="T4" fmla="*/ 0 w 32"/>
                <a:gd name="T5" fmla="*/ 16 h 30"/>
                <a:gd name="T6" fmla="*/ 24 w 32"/>
                <a:gd name="T7" fmla="*/ 0 h 30"/>
                <a:gd name="T8" fmla="*/ 32 w 32"/>
                <a:gd name="T9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0">
                  <a:moveTo>
                    <a:pt x="32" y="14"/>
                  </a:moveTo>
                  <a:lnTo>
                    <a:pt x="8" y="30"/>
                  </a:lnTo>
                  <a:lnTo>
                    <a:pt x="0" y="16"/>
                  </a:lnTo>
                  <a:lnTo>
                    <a:pt x="24" y="0"/>
                  </a:lnTo>
                  <a:lnTo>
                    <a:pt x="32" y="14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86" name="Freeform 234"/>
            <p:cNvSpPr>
              <a:spLocks/>
            </p:cNvSpPr>
            <p:nvPr userDrawn="1"/>
          </p:nvSpPr>
          <p:spPr bwMode="gray">
            <a:xfrm>
              <a:off x="10148888" y="5056188"/>
              <a:ext cx="85725" cy="68263"/>
            </a:xfrm>
            <a:custGeom>
              <a:avLst/>
              <a:gdLst>
                <a:gd name="T0" fmla="*/ 54 w 54"/>
                <a:gd name="T1" fmla="*/ 14 h 43"/>
                <a:gd name="T2" fmla="*/ 10 w 54"/>
                <a:gd name="T3" fmla="*/ 43 h 43"/>
                <a:gd name="T4" fmla="*/ 0 w 54"/>
                <a:gd name="T5" fmla="*/ 30 h 43"/>
                <a:gd name="T6" fmla="*/ 45 w 54"/>
                <a:gd name="T7" fmla="*/ 0 h 43"/>
                <a:gd name="T8" fmla="*/ 54 w 54"/>
                <a:gd name="T9" fmla="*/ 14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3">
                  <a:moveTo>
                    <a:pt x="54" y="14"/>
                  </a:moveTo>
                  <a:lnTo>
                    <a:pt x="10" y="43"/>
                  </a:lnTo>
                  <a:lnTo>
                    <a:pt x="0" y="30"/>
                  </a:lnTo>
                  <a:lnTo>
                    <a:pt x="45" y="0"/>
                  </a:lnTo>
                  <a:lnTo>
                    <a:pt x="54" y="14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87" name="Freeform 235"/>
            <p:cNvSpPr>
              <a:spLocks/>
            </p:cNvSpPr>
            <p:nvPr userDrawn="1"/>
          </p:nvSpPr>
          <p:spPr bwMode="gray">
            <a:xfrm>
              <a:off x="10120313" y="5033963"/>
              <a:ext cx="52387" cy="46038"/>
            </a:xfrm>
            <a:custGeom>
              <a:avLst/>
              <a:gdLst>
                <a:gd name="T0" fmla="*/ 33 w 33"/>
                <a:gd name="T1" fmla="*/ 13 h 29"/>
                <a:gd name="T2" fmla="*/ 9 w 33"/>
                <a:gd name="T3" fmla="*/ 29 h 29"/>
                <a:gd name="T4" fmla="*/ 0 w 33"/>
                <a:gd name="T5" fmla="*/ 16 h 29"/>
                <a:gd name="T6" fmla="*/ 24 w 33"/>
                <a:gd name="T7" fmla="*/ 0 h 29"/>
                <a:gd name="T8" fmla="*/ 33 w 33"/>
                <a:gd name="T9" fmla="*/ 1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9">
                  <a:moveTo>
                    <a:pt x="33" y="13"/>
                  </a:moveTo>
                  <a:lnTo>
                    <a:pt x="9" y="29"/>
                  </a:lnTo>
                  <a:lnTo>
                    <a:pt x="0" y="16"/>
                  </a:lnTo>
                  <a:lnTo>
                    <a:pt x="24" y="0"/>
                  </a:lnTo>
                  <a:lnTo>
                    <a:pt x="33" y="13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88" name="Freeform 236"/>
            <p:cNvSpPr>
              <a:spLocks/>
            </p:cNvSpPr>
            <p:nvPr userDrawn="1"/>
          </p:nvSpPr>
          <p:spPr bwMode="gray">
            <a:xfrm>
              <a:off x="10091738" y="4991100"/>
              <a:ext cx="50800" cy="44450"/>
            </a:xfrm>
            <a:custGeom>
              <a:avLst/>
              <a:gdLst>
                <a:gd name="T0" fmla="*/ 32 w 32"/>
                <a:gd name="T1" fmla="*/ 12 h 28"/>
                <a:gd name="T2" fmla="*/ 8 w 32"/>
                <a:gd name="T3" fmla="*/ 28 h 28"/>
                <a:gd name="T4" fmla="*/ 0 w 32"/>
                <a:gd name="T5" fmla="*/ 14 h 28"/>
                <a:gd name="T6" fmla="*/ 24 w 32"/>
                <a:gd name="T7" fmla="*/ 0 h 28"/>
                <a:gd name="T8" fmla="*/ 32 w 32"/>
                <a:gd name="T9" fmla="*/ 1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28">
                  <a:moveTo>
                    <a:pt x="32" y="12"/>
                  </a:moveTo>
                  <a:lnTo>
                    <a:pt x="8" y="28"/>
                  </a:lnTo>
                  <a:lnTo>
                    <a:pt x="0" y="14"/>
                  </a:lnTo>
                  <a:lnTo>
                    <a:pt x="24" y="0"/>
                  </a:lnTo>
                  <a:lnTo>
                    <a:pt x="32" y="12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89" name="Freeform 237"/>
            <p:cNvSpPr>
              <a:spLocks/>
            </p:cNvSpPr>
            <p:nvPr userDrawn="1"/>
          </p:nvSpPr>
          <p:spPr bwMode="gray">
            <a:xfrm>
              <a:off x="10061575" y="4945063"/>
              <a:ext cx="52387" cy="46038"/>
            </a:xfrm>
            <a:custGeom>
              <a:avLst/>
              <a:gdLst>
                <a:gd name="T0" fmla="*/ 33 w 33"/>
                <a:gd name="T1" fmla="*/ 14 h 29"/>
                <a:gd name="T2" fmla="*/ 9 w 33"/>
                <a:gd name="T3" fmla="*/ 29 h 29"/>
                <a:gd name="T4" fmla="*/ 0 w 33"/>
                <a:gd name="T5" fmla="*/ 16 h 29"/>
                <a:gd name="T6" fmla="*/ 24 w 33"/>
                <a:gd name="T7" fmla="*/ 0 h 29"/>
                <a:gd name="T8" fmla="*/ 33 w 33"/>
                <a:gd name="T9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9">
                  <a:moveTo>
                    <a:pt x="33" y="14"/>
                  </a:moveTo>
                  <a:lnTo>
                    <a:pt x="9" y="29"/>
                  </a:lnTo>
                  <a:lnTo>
                    <a:pt x="0" y="16"/>
                  </a:lnTo>
                  <a:lnTo>
                    <a:pt x="24" y="0"/>
                  </a:lnTo>
                  <a:lnTo>
                    <a:pt x="33" y="14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90" name="Freeform 238"/>
            <p:cNvSpPr>
              <a:spLocks/>
            </p:cNvSpPr>
            <p:nvPr userDrawn="1"/>
          </p:nvSpPr>
          <p:spPr bwMode="gray">
            <a:xfrm>
              <a:off x="10033000" y="4900613"/>
              <a:ext cx="52387" cy="46038"/>
            </a:xfrm>
            <a:custGeom>
              <a:avLst/>
              <a:gdLst>
                <a:gd name="T0" fmla="*/ 33 w 33"/>
                <a:gd name="T1" fmla="*/ 14 h 29"/>
                <a:gd name="T2" fmla="*/ 9 w 33"/>
                <a:gd name="T3" fmla="*/ 29 h 29"/>
                <a:gd name="T4" fmla="*/ 0 w 33"/>
                <a:gd name="T5" fmla="*/ 16 h 29"/>
                <a:gd name="T6" fmla="*/ 23 w 33"/>
                <a:gd name="T7" fmla="*/ 0 h 29"/>
                <a:gd name="T8" fmla="*/ 33 w 33"/>
                <a:gd name="T9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9">
                  <a:moveTo>
                    <a:pt x="33" y="14"/>
                  </a:moveTo>
                  <a:lnTo>
                    <a:pt x="9" y="29"/>
                  </a:lnTo>
                  <a:lnTo>
                    <a:pt x="0" y="16"/>
                  </a:lnTo>
                  <a:lnTo>
                    <a:pt x="23" y="0"/>
                  </a:lnTo>
                  <a:lnTo>
                    <a:pt x="33" y="14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</p:grpSp>
    </p:spTree>
    <p:extLst>
      <p:ext uri="{BB962C8B-B14F-4D97-AF65-F5344CB8AC3E}">
        <p14:creationId xmlns:p14="http://schemas.microsoft.com/office/powerpoint/2010/main" val="21015252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pos="3427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quare photo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Rectangle 141"/>
          <p:cNvSpPr/>
          <p:nvPr userDrawn="1"/>
        </p:nvSpPr>
        <p:spPr bwMode="gray">
          <a:xfrm>
            <a:off x="5334973" y="0"/>
            <a:ext cx="6857027" cy="6858000"/>
          </a:xfrm>
          <a:prstGeom prst="rect">
            <a:avLst/>
          </a:prstGeom>
          <a:solidFill>
            <a:srgbClr val="00205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3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269302" y="2077815"/>
            <a:ext cx="4840694" cy="1799462"/>
          </a:xfrm>
          <a:noFill/>
        </p:spPr>
        <p:txBody>
          <a:bodyPr lIns="146304" tIns="91440" rIns="146304" bIns="91440" anchor="t" anchorCtr="0"/>
          <a:lstStyle>
            <a:lvl1pPr>
              <a:defRPr sz="4705" spc="-98" baseline="0">
                <a:gradFill>
                  <a:gsLst>
                    <a:gs pos="74359">
                      <a:schemeClr val="tx1"/>
                    </a:gs>
                    <a:gs pos="57576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267682" y="3877277"/>
            <a:ext cx="4840694" cy="717249"/>
          </a:xfrm>
        </p:spPr>
        <p:txBody>
          <a:bodyPr lIns="164592" tIns="109728" rIns="164592" bIns="109728">
            <a:noAutofit/>
          </a:bodyPr>
          <a:lstStyle>
            <a:lvl1pPr marL="0" indent="0">
              <a:spcBef>
                <a:spcPts val="0"/>
              </a:spcBef>
              <a:buNone/>
              <a:defRPr lang="en-US" sz="3137" kern="1200" spc="0" baseline="0" dirty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1436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dirty="0"/>
              <a:t>Speaker name</a:t>
            </a:r>
          </a:p>
        </p:txBody>
      </p:sp>
      <p:pic>
        <p:nvPicPr>
          <p:cNvPr id="90" name="MS logo gray - EM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black">
          <a:xfrm>
            <a:off x="454013" y="470067"/>
            <a:ext cx="1423303" cy="304828"/>
          </a:xfrm>
          <a:prstGeom prst="rect">
            <a:avLst/>
          </a:prstGeom>
        </p:spPr>
      </p:pic>
      <p:grpSp>
        <p:nvGrpSpPr>
          <p:cNvPr id="93" name="Group 92"/>
          <p:cNvGrpSpPr/>
          <p:nvPr userDrawn="1"/>
        </p:nvGrpSpPr>
        <p:grpSpPr bwMode="gray">
          <a:xfrm>
            <a:off x="7440701" y="2676791"/>
            <a:ext cx="4751298" cy="4181209"/>
            <a:chOff x="7670801" y="3252788"/>
            <a:chExt cx="4017963" cy="3535362"/>
          </a:xfrm>
        </p:grpSpPr>
        <p:sp>
          <p:nvSpPr>
            <p:cNvPr id="107" name="Freeform 7"/>
            <p:cNvSpPr>
              <a:spLocks/>
            </p:cNvSpPr>
            <p:nvPr userDrawn="1"/>
          </p:nvSpPr>
          <p:spPr bwMode="gray">
            <a:xfrm>
              <a:off x="8091488" y="5829300"/>
              <a:ext cx="295275" cy="823913"/>
            </a:xfrm>
            <a:custGeom>
              <a:avLst/>
              <a:gdLst>
                <a:gd name="T0" fmla="*/ 164 w 164"/>
                <a:gd name="T1" fmla="*/ 453 h 459"/>
                <a:gd name="T2" fmla="*/ 34 w 164"/>
                <a:gd name="T3" fmla="*/ 30 h 459"/>
                <a:gd name="T4" fmla="*/ 34 w 164"/>
                <a:gd name="T5" fmla="*/ 30 h 459"/>
                <a:gd name="T6" fmla="*/ 33 w 164"/>
                <a:gd name="T7" fmla="*/ 29 h 459"/>
                <a:gd name="T8" fmla="*/ 43 w 164"/>
                <a:gd name="T9" fmla="*/ 1 h 459"/>
                <a:gd name="T10" fmla="*/ 32 w 164"/>
                <a:gd name="T11" fmla="*/ 1 h 459"/>
                <a:gd name="T12" fmla="*/ 3 w 164"/>
                <a:gd name="T13" fmla="*/ 39 h 459"/>
                <a:gd name="T14" fmla="*/ 3 w 164"/>
                <a:gd name="T15" fmla="*/ 40 h 459"/>
                <a:gd name="T16" fmla="*/ 3 w 164"/>
                <a:gd name="T17" fmla="*/ 40 h 459"/>
                <a:gd name="T18" fmla="*/ 46 w 164"/>
                <a:gd name="T19" fmla="*/ 275 h 459"/>
                <a:gd name="T20" fmla="*/ 97 w 164"/>
                <a:gd name="T21" fmla="*/ 459 h 459"/>
                <a:gd name="T22" fmla="*/ 164 w 164"/>
                <a:gd name="T23" fmla="*/ 453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4" h="459">
                  <a:moveTo>
                    <a:pt x="164" y="453"/>
                  </a:moveTo>
                  <a:cubicBezTo>
                    <a:pt x="34" y="30"/>
                    <a:pt x="34" y="30"/>
                    <a:pt x="34" y="30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4" y="30"/>
                    <a:pt x="34" y="30"/>
                    <a:pt x="33" y="29"/>
                  </a:cubicBezTo>
                  <a:cubicBezTo>
                    <a:pt x="32" y="18"/>
                    <a:pt x="36" y="8"/>
                    <a:pt x="43" y="1"/>
                  </a:cubicBezTo>
                  <a:cubicBezTo>
                    <a:pt x="39" y="0"/>
                    <a:pt x="35" y="0"/>
                    <a:pt x="32" y="1"/>
                  </a:cubicBezTo>
                  <a:cubicBezTo>
                    <a:pt x="13" y="3"/>
                    <a:pt x="0" y="20"/>
                    <a:pt x="3" y="39"/>
                  </a:cubicBezTo>
                  <a:cubicBezTo>
                    <a:pt x="3" y="39"/>
                    <a:pt x="3" y="40"/>
                    <a:pt x="3" y="40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46" y="275"/>
                    <a:pt x="46" y="275"/>
                    <a:pt x="46" y="275"/>
                  </a:cubicBezTo>
                  <a:cubicBezTo>
                    <a:pt x="49" y="279"/>
                    <a:pt x="97" y="459"/>
                    <a:pt x="97" y="459"/>
                  </a:cubicBezTo>
                  <a:cubicBezTo>
                    <a:pt x="164" y="453"/>
                    <a:pt x="164" y="453"/>
                    <a:pt x="164" y="453"/>
                  </a:cubicBezTo>
                </a:path>
              </a:pathLst>
            </a:custGeom>
            <a:solidFill>
              <a:srgbClr val="BA8C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08" name="Freeform 8"/>
            <p:cNvSpPr>
              <a:spLocks/>
            </p:cNvSpPr>
            <p:nvPr userDrawn="1"/>
          </p:nvSpPr>
          <p:spPr bwMode="gray">
            <a:xfrm>
              <a:off x="10744201" y="6092825"/>
              <a:ext cx="139700" cy="214313"/>
            </a:xfrm>
            <a:custGeom>
              <a:avLst/>
              <a:gdLst>
                <a:gd name="T0" fmla="*/ 0 w 88"/>
                <a:gd name="T1" fmla="*/ 0 h 135"/>
                <a:gd name="T2" fmla="*/ 0 w 88"/>
                <a:gd name="T3" fmla="*/ 0 h 135"/>
                <a:gd name="T4" fmla="*/ 88 w 88"/>
                <a:gd name="T5" fmla="*/ 135 h 135"/>
                <a:gd name="T6" fmla="*/ 0 w 88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8" h="135">
                  <a:moveTo>
                    <a:pt x="0" y="0"/>
                  </a:moveTo>
                  <a:lnTo>
                    <a:pt x="0" y="0"/>
                  </a:lnTo>
                  <a:lnTo>
                    <a:pt x="88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DB1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09" name="Freeform 9"/>
            <p:cNvSpPr>
              <a:spLocks/>
            </p:cNvSpPr>
            <p:nvPr userDrawn="1"/>
          </p:nvSpPr>
          <p:spPr bwMode="gray">
            <a:xfrm>
              <a:off x="10744201" y="6092825"/>
              <a:ext cx="139700" cy="214313"/>
            </a:xfrm>
            <a:custGeom>
              <a:avLst/>
              <a:gdLst>
                <a:gd name="T0" fmla="*/ 0 w 88"/>
                <a:gd name="T1" fmla="*/ 0 h 135"/>
                <a:gd name="T2" fmla="*/ 0 w 88"/>
                <a:gd name="T3" fmla="*/ 0 h 135"/>
                <a:gd name="T4" fmla="*/ 88 w 88"/>
                <a:gd name="T5" fmla="*/ 135 h 135"/>
                <a:gd name="T6" fmla="*/ 0 w 88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8" h="135">
                  <a:moveTo>
                    <a:pt x="0" y="0"/>
                  </a:moveTo>
                  <a:lnTo>
                    <a:pt x="0" y="0"/>
                  </a:lnTo>
                  <a:lnTo>
                    <a:pt x="88" y="13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10" name="Freeform 10"/>
            <p:cNvSpPr>
              <a:spLocks/>
            </p:cNvSpPr>
            <p:nvPr userDrawn="1"/>
          </p:nvSpPr>
          <p:spPr bwMode="gray">
            <a:xfrm>
              <a:off x="8637588" y="5445125"/>
              <a:ext cx="465138" cy="623888"/>
            </a:xfrm>
            <a:custGeom>
              <a:avLst/>
              <a:gdLst>
                <a:gd name="T0" fmla="*/ 202 w 257"/>
                <a:gd name="T1" fmla="*/ 3 h 348"/>
                <a:gd name="T2" fmla="*/ 171 w 257"/>
                <a:gd name="T3" fmla="*/ 43 h 348"/>
                <a:gd name="T4" fmla="*/ 245 w 257"/>
                <a:gd name="T5" fmla="*/ 323 h 348"/>
                <a:gd name="T6" fmla="*/ 257 w 257"/>
                <a:gd name="T7" fmla="*/ 329 h 348"/>
                <a:gd name="T8" fmla="*/ 109 w 257"/>
                <a:gd name="T9" fmla="*/ 319 h 348"/>
                <a:gd name="T10" fmla="*/ 47 w 257"/>
                <a:gd name="T11" fmla="*/ 87 h 348"/>
                <a:gd name="T12" fmla="*/ 202 w 257"/>
                <a:gd name="T13" fmla="*/ 3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7" h="348">
                  <a:moveTo>
                    <a:pt x="202" y="3"/>
                  </a:moveTo>
                  <a:cubicBezTo>
                    <a:pt x="190" y="15"/>
                    <a:pt x="180" y="28"/>
                    <a:pt x="171" y="43"/>
                  </a:cubicBezTo>
                  <a:cubicBezTo>
                    <a:pt x="114" y="141"/>
                    <a:pt x="148" y="266"/>
                    <a:pt x="245" y="323"/>
                  </a:cubicBezTo>
                  <a:cubicBezTo>
                    <a:pt x="249" y="325"/>
                    <a:pt x="253" y="327"/>
                    <a:pt x="257" y="329"/>
                  </a:cubicBezTo>
                  <a:cubicBezTo>
                    <a:pt x="210" y="348"/>
                    <a:pt x="156" y="346"/>
                    <a:pt x="109" y="319"/>
                  </a:cubicBezTo>
                  <a:cubicBezTo>
                    <a:pt x="28" y="272"/>
                    <a:pt x="0" y="168"/>
                    <a:pt x="47" y="87"/>
                  </a:cubicBezTo>
                  <a:cubicBezTo>
                    <a:pt x="80" y="31"/>
                    <a:pt x="140" y="0"/>
                    <a:pt x="202" y="3"/>
                  </a:cubicBezTo>
                </a:path>
              </a:pathLst>
            </a:custGeom>
            <a:solidFill>
              <a:srgbClr val="0075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11" name="Freeform 11"/>
            <p:cNvSpPr>
              <a:spLocks/>
            </p:cNvSpPr>
            <p:nvPr userDrawn="1"/>
          </p:nvSpPr>
          <p:spPr bwMode="gray">
            <a:xfrm>
              <a:off x="7670801" y="3711575"/>
              <a:ext cx="3227388" cy="2381250"/>
            </a:xfrm>
            <a:custGeom>
              <a:avLst/>
              <a:gdLst>
                <a:gd name="T0" fmla="*/ 0 w 1788"/>
                <a:gd name="T1" fmla="*/ 0 h 1326"/>
                <a:gd name="T2" fmla="*/ 1788 w 1788"/>
                <a:gd name="T3" fmla="*/ 0 h 1326"/>
                <a:gd name="T4" fmla="*/ 1788 w 1788"/>
                <a:gd name="T5" fmla="*/ 1326 h 1326"/>
                <a:gd name="T6" fmla="*/ 101 w 1788"/>
                <a:gd name="T7" fmla="*/ 1326 h 1326"/>
                <a:gd name="T8" fmla="*/ 0 w 1788"/>
                <a:gd name="T9" fmla="*/ 1225 h 1326"/>
                <a:gd name="T10" fmla="*/ 0 w 1788"/>
                <a:gd name="T11" fmla="*/ 0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88" h="1326">
                  <a:moveTo>
                    <a:pt x="0" y="0"/>
                  </a:moveTo>
                  <a:cubicBezTo>
                    <a:pt x="1788" y="0"/>
                    <a:pt x="1788" y="0"/>
                    <a:pt x="1788" y="0"/>
                  </a:cubicBezTo>
                  <a:cubicBezTo>
                    <a:pt x="1788" y="1326"/>
                    <a:pt x="1788" y="1326"/>
                    <a:pt x="1788" y="1326"/>
                  </a:cubicBezTo>
                  <a:cubicBezTo>
                    <a:pt x="101" y="1326"/>
                    <a:pt x="101" y="1326"/>
                    <a:pt x="101" y="1326"/>
                  </a:cubicBezTo>
                  <a:cubicBezTo>
                    <a:pt x="45" y="1326"/>
                    <a:pt x="0" y="1281"/>
                    <a:pt x="0" y="1225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BAD8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12" name="Freeform 12"/>
            <p:cNvSpPr>
              <a:spLocks/>
            </p:cNvSpPr>
            <p:nvPr userDrawn="1"/>
          </p:nvSpPr>
          <p:spPr bwMode="gray">
            <a:xfrm>
              <a:off x="7681913" y="3802063"/>
              <a:ext cx="3122613" cy="2201863"/>
            </a:xfrm>
            <a:custGeom>
              <a:avLst/>
              <a:gdLst>
                <a:gd name="T0" fmla="*/ 1730 w 1730"/>
                <a:gd name="T1" fmla="*/ 0 h 1226"/>
                <a:gd name="T2" fmla="*/ 320 w 1730"/>
                <a:gd name="T3" fmla="*/ 0 h 1226"/>
                <a:gd name="T4" fmla="*/ 320 w 1730"/>
                <a:gd name="T5" fmla="*/ 19 h 1226"/>
                <a:gd name="T6" fmla="*/ 1711 w 1730"/>
                <a:gd name="T7" fmla="*/ 19 h 1226"/>
                <a:gd name="T8" fmla="*/ 1711 w 1730"/>
                <a:gd name="T9" fmla="*/ 1207 h 1226"/>
                <a:gd name="T10" fmla="*/ 0 w 1730"/>
                <a:gd name="T11" fmla="*/ 1207 h 1226"/>
                <a:gd name="T12" fmla="*/ 8 w 1730"/>
                <a:gd name="T13" fmla="*/ 1226 h 1226"/>
                <a:gd name="T14" fmla="*/ 1730 w 1730"/>
                <a:gd name="T15" fmla="*/ 1226 h 1226"/>
                <a:gd name="T16" fmla="*/ 1730 w 1730"/>
                <a:gd name="T17" fmla="*/ 0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30" h="1226">
                  <a:moveTo>
                    <a:pt x="1730" y="0"/>
                  </a:moveTo>
                  <a:cubicBezTo>
                    <a:pt x="320" y="0"/>
                    <a:pt x="320" y="0"/>
                    <a:pt x="320" y="0"/>
                  </a:cubicBezTo>
                  <a:cubicBezTo>
                    <a:pt x="320" y="19"/>
                    <a:pt x="320" y="19"/>
                    <a:pt x="320" y="19"/>
                  </a:cubicBezTo>
                  <a:cubicBezTo>
                    <a:pt x="1711" y="19"/>
                    <a:pt x="1711" y="19"/>
                    <a:pt x="1711" y="19"/>
                  </a:cubicBezTo>
                  <a:cubicBezTo>
                    <a:pt x="1711" y="1207"/>
                    <a:pt x="1711" y="1207"/>
                    <a:pt x="1711" y="1207"/>
                  </a:cubicBezTo>
                  <a:cubicBezTo>
                    <a:pt x="0" y="1207"/>
                    <a:pt x="0" y="1207"/>
                    <a:pt x="0" y="1207"/>
                  </a:cubicBezTo>
                  <a:cubicBezTo>
                    <a:pt x="2" y="1214"/>
                    <a:pt x="5" y="1220"/>
                    <a:pt x="8" y="1226"/>
                  </a:cubicBezTo>
                  <a:cubicBezTo>
                    <a:pt x="1730" y="1226"/>
                    <a:pt x="1730" y="1226"/>
                    <a:pt x="1730" y="1226"/>
                  </a:cubicBezTo>
                  <a:cubicBezTo>
                    <a:pt x="1730" y="0"/>
                    <a:pt x="1730" y="0"/>
                    <a:pt x="1730" y="0"/>
                  </a:cubicBezTo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13" name="Freeform 13"/>
            <p:cNvSpPr>
              <a:spLocks/>
            </p:cNvSpPr>
            <p:nvPr userDrawn="1"/>
          </p:nvSpPr>
          <p:spPr bwMode="gray">
            <a:xfrm>
              <a:off x="7670801" y="3711575"/>
              <a:ext cx="585788" cy="2347913"/>
            </a:xfrm>
            <a:custGeom>
              <a:avLst/>
              <a:gdLst>
                <a:gd name="T0" fmla="*/ 325 w 325"/>
                <a:gd name="T1" fmla="*/ 0 h 1307"/>
                <a:gd name="T2" fmla="*/ 325 w 325"/>
                <a:gd name="T3" fmla="*/ 1202 h 1307"/>
                <a:gd name="T4" fmla="*/ 155 w 325"/>
                <a:gd name="T5" fmla="*/ 1202 h 1307"/>
                <a:gd name="T6" fmla="*/ 43 w 325"/>
                <a:gd name="T7" fmla="*/ 1307 h 1307"/>
                <a:gd name="T8" fmla="*/ 1 w 325"/>
                <a:gd name="T9" fmla="*/ 1235 h 1307"/>
                <a:gd name="T10" fmla="*/ 0 w 325"/>
                <a:gd name="T11" fmla="*/ 0 h 1307"/>
                <a:gd name="T12" fmla="*/ 325 w 325"/>
                <a:gd name="T13" fmla="*/ 0 h 1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5" h="1307">
                  <a:moveTo>
                    <a:pt x="325" y="0"/>
                  </a:moveTo>
                  <a:cubicBezTo>
                    <a:pt x="325" y="1202"/>
                    <a:pt x="325" y="1202"/>
                    <a:pt x="325" y="1202"/>
                  </a:cubicBezTo>
                  <a:cubicBezTo>
                    <a:pt x="155" y="1202"/>
                    <a:pt x="155" y="1202"/>
                    <a:pt x="155" y="1202"/>
                  </a:cubicBezTo>
                  <a:cubicBezTo>
                    <a:pt x="93" y="1202"/>
                    <a:pt x="43" y="1245"/>
                    <a:pt x="43" y="1307"/>
                  </a:cubicBezTo>
                  <a:cubicBezTo>
                    <a:pt x="43" y="1307"/>
                    <a:pt x="1" y="1281"/>
                    <a:pt x="1" y="1235"/>
                  </a:cubicBezTo>
                  <a:cubicBezTo>
                    <a:pt x="1" y="1103"/>
                    <a:pt x="0" y="0"/>
                    <a:pt x="0" y="0"/>
                  </a:cubicBezTo>
                  <a:lnTo>
                    <a:pt x="325" y="0"/>
                  </a:lnTo>
                  <a:close/>
                </a:path>
              </a:pathLst>
            </a:custGeom>
            <a:solidFill>
              <a:srgbClr val="9AB2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14" name="Freeform 14"/>
            <p:cNvSpPr>
              <a:spLocks/>
            </p:cNvSpPr>
            <p:nvPr userDrawn="1"/>
          </p:nvSpPr>
          <p:spPr bwMode="gray">
            <a:xfrm>
              <a:off x="7670801" y="3490913"/>
              <a:ext cx="420688" cy="2432050"/>
            </a:xfrm>
            <a:custGeom>
              <a:avLst/>
              <a:gdLst>
                <a:gd name="T0" fmla="*/ 112 w 233"/>
                <a:gd name="T1" fmla="*/ 0 h 1354"/>
                <a:gd name="T2" fmla="*/ 0 w 233"/>
                <a:gd name="T3" fmla="*/ 112 h 1354"/>
                <a:gd name="T4" fmla="*/ 0 w 233"/>
                <a:gd name="T5" fmla="*/ 1354 h 1354"/>
                <a:gd name="T6" fmla="*/ 1 w 233"/>
                <a:gd name="T7" fmla="*/ 1354 h 1354"/>
                <a:gd name="T8" fmla="*/ 112 w 233"/>
                <a:gd name="T9" fmla="*/ 1251 h 1354"/>
                <a:gd name="T10" fmla="*/ 233 w 233"/>
                <a:gd name="T11" fmla="*/ 1251 h 1354"/>
                <a:gd name="T12" fmla="*/ 233 w 233"/>
                <a:gd name="T13" fmla="*/ 0 h 1354"/>
                <a:gd name="T14" fmla="*/ 112 w 233"/>
                <a:gd name="T15" fmla="*/ 0 h 1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3" h="1354">
                  <a:moveTo>
                    <a:pt x="112" y="0"/>
                  </a:moveTo>
                  <a:cubicBezTo>
                    <a:pt x="50" y="0"/>
                    <a:pt x="0" y="50"/>
                    <a:pt x="0" y="112"/>
                  </a:cubicBezTo>
                  <a:cubicBezTo>
                    <a:pt x="0" y="1354"/>
                    <a:pt x="0" y="1354"/>
                    <a:pt x="0" y="1354"/>
                  </a:cubicBezTo>
                  <a:cubicBezTo>
                    <a:pt x="1" y="1354"/>
                    <a:pt x="1" y="1354"/>
                    <a:pt x="1" y="1354"/>
                  </a:cubicBezTo>
                  <a:cubicBezTo>
                    <a:pt x="5" y="1296"/>
                    <a:pt x="53" y="1251"/>
                    <a:pt x="112" y="1251"/>
                  </a:cubicBezTo>
                  <a:cubicBezTo>
                    <a:pt x="233" y="1251"/>
                    <a:pt x="233" y="1251"/>
                    <a:pt x="233" y="1251"/>
                  </a:cubicBezTo>
                  <a:cubicBezTo>
                    <a:pt x="233" y="0"/>
                    <a:pt x="233" y="0"/>
                    <a:pt x="233" y="0"/>
                  </a:cubicBezTo>
                  <a:lnTo>
                    <a:pt x="112" y="0"/>
                  </a:lnTo>
                  <a:close/>
                </a:path>
              </a:pathLst>
            </a:custGeom>
            <a:solidFill>
              <a:srgbClr val="107C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15" name="Freeform 15"/>
            <p:cNvSpPr>
              <a:spLocks noEditPoints="1"/>
            </p:cNvSpPr>
            <p:nvPr userDrawn="1"/>
          </p:nvSpPr>
          <p:spPr bwMode="gray">
            <a:xfrm>
              <a:off x="8848726" y="3952875"/>
              <a:ext cx="1244600" cy="1892300"/>
            </a:xfrm>
            <a:custGeom>
              <a:avLst/>
              <a:gdLst>
                <a:gd name="T0" fmla="*/ 597 w 689"/>
                <a:gd name="T1" fmla="*/ 579 h 1054"/>
                <a:gd name="T2" fmla="*/ 624 w 689"/>
                <a:gd name="T3" fmla="*/ 548 h 1054"/>
                <a:gd name="T4" fmla="*/ 689 w 689"/>
                <a:gd name="T5" fmla="*/ 345 h 1054"/>
                <a:gd name="T6" fmla="*/ 0 w 689"/>
                <a:gd name="T7" fmla="*/ 345 h 1054"/>
                <a:gd name="T8" fmla="*/ 66 w 689"/>
                <a:gd name="T9" fmla="*/ 548 h 1054"/>
                <a:gd name="T10" fmla="*/ 93 w 689"/>
                <a:gd name="T11" fmla="*/ 579 h 1054"/>
                <a:gd name="T12" fmla="*/ 159 w 689"/>
                <a:gd name="T13" fmla="*/ 791 h 1054"/>
                <a:gd name="T14" fmla="*/ 171 w 689"/>
                <a:gd name="T15" fmla="*/ 834 h 1054"/>
                <a:gd name="T16" fmla="*/ 159 w 689"/>
                <a:gd name="T17" fmla="*/ 877 h 1054"/>
                <a:gd name="T18" fmla="*/ 159 w 689"/>
                <a:gd name="T19" fmla="*/ 918 h 1054"/>
                <a:gd name="T20" fmla="*/ 184 w 689"/>
                <a:gd name="T21" fmla="*/ 965 h 1054"/>
                <a:gd name="T22" fmla="*/ 345 w 689"/>
                <a:gd name="T23" fmla="*/ 1054 h 1054"/>
                <a:gd name="T24" fmla="*/ 506 w 689"/>
                <a:gd name="T25" fmla="*/ 965 h 1054"/>
                <a:gd name="T26" fmla="*/ 530 w 689"/>
                <a:gd name="T27" fmla="*/ 918 h 1054"/>
                <a:gd name="T28" fmla="*/ 530 w 689"/>
                <a:gd name="T29" fmla="*/ 877 h 1054"/>
                <a:gd name="T30" fmla="*/ 519 w 689"/>
                <a:gd name="T31" fmla="*/ 834 h 1054"/>
                <a:gd name="T32" fmla="*/ 530 w 689"/>
                <a:gd name="T33" fmla="*/ 791 h 1054"/>
                <a:gd name="T34" fmla="*/ 675 w 689"/>
                <a:gd name="T35" fmla="*/ 345 h 1054"/>
                <a:gd name="T36" fmla="*/ 606 w 689"/>
                <a:gd name="T37" fmla="*/ 546 h 1054"/>
                <a:gd name="T38" fmla="*/ 586 w 689"/>
                <a:gd name="T39" fmla="*/ 570 h 1054"/>
                <a:gd name="T40" fmla="*/ 442 w 689"/>
                <a:gd name="T41" fmla="*/ 767 h 1054"/>
                <a:gd name="T42" fmla="*/ 551 w 689"/>
                <a:gd name="T43" fmla="*/ 555 h 1054"/>
                <a:gd name="T44" fmla="*/ 556 w 689"/>
                <a:gd name="T45" fmla="*/ 549 h 1054"/>
                <a:gd name="T46" fmla="*/ 616 w 689"/>
                <a:gd name="T47" fmla="*/ 412 h 1054"/>
                <a:gd name="T48" fmla="*/ 630 w 689"/>
                <a:gd name="T49" fmla="*/ 398 h 1054"/>
                <a:gd name="T50" fmla="*/ 623 w 689"/>
                <a:gd name="T51" fmla="*/ 345 h 1054"/>
                <a:gd name="T52" fmla="*/ 382 w 689"/>
                <a:gd name="T53" fmla="*/ 16 h 1054"/>
                <a:gd name="T54" fmla="*/ 103 w 689"/>
                <a:gd name="T55" fmla="*/ 570 h 1054"/>
                <a:gd name="T56" fmla="*/ 83 w 689"/>
                <a:gd name="T57" fmla="*/ 546 h 1054"/>
                <a:gd name="T58" fmla="*/ 312 w 689"/>
                <a:gd name="T59" fmla="*/ 16 h 1054"/>
                <a:gd name="T60" fmla="*/ 609 w 689"/>
                <a:gd name="T61" fmla="*/ 345 h 1054"/>
                <a:gd name="T62" fmla="*/ 540 w 689"/>
                <a:gd name="T63" fmla="*/ 546 h 1054"/>
                <a:gd name="T64" fmla="*/ 520 w 689"/>
                <a:gd name="T65" fmla="*/ 570 h 1054"/>
                <a:gd name="T66" fmla="*/ 195 w 689"/>
                <a:gd name="T67" fmla="*/ 767 h 1054"/>
                <a:gd name="T68" fmla="*/ 173 w 689"/>
                <a:gd name="T69" fmla="*/ 791 h 1054"/>
                <a:gd name="T70" fmla="*/ 506 w 689"/>
                <a:gd name="T71" fmla="*/ 781 h 1054"/>
                <a:gd name="T72" fmla="*/ 516 w 689"/>
                <a:gd name="T73" fmla="*/ 813 h 1054"/>
                <a:gd name="T74" fmla="*/ 184 w 689"/>
                <a:gd name="T75" fmla="*/ 823 h 1054"/>
                <a:gd name="T76" fmla="*/ 173 w 689"/>
                <a:gd name="T77" fmla="*/ 791 h 1054"/>
                <a:gd name="T78" fmla="*/ 516 w 689"/>
                <a:gd name="T79" fmla="*/ 855 h 1054"/>
                <a:gd name="T80" fmla="*/ 506 w 689"/>
                <a:gd name="T81" fmla="*/ 887 h 1054"/>
                <a:gd name="T82" fmla="*/ 173 w 689"/>
                <a:gd name="T83" fmla="*/ 877 h 1054"/>
                <a:gd name="T84" fmla="*/ 184 w 689"/>
                <a:gd name="T85" fmla="*/ 844 h 1054"/>
                <a:gd name="T86" fmla="*/ 345 w 689"/>
                <a:gd name="T87" fmla="*/ 1040 h 1054"/>
                <a:gd name="T88" fmla="*/ 463 w 689"/>
                <a:gd name="T89" fmla="*/ 965 h 1054"/>
                <a:gd name="T90" fmla="*/ 516 w 689"/>
                <a:gd name="T91" fmla="*/ 940 h 1054"/>
                <a:gd name="T92" fmla="*/ 184 w 689"/>
                <a:gd name="T93" fmla="*/ 951 h 1054"/>
                <a:gd name="T94" fmla="*/ 173 w 689"/>
                <a:gd name="T95" fmla="*/ 918 h 1054"/>
                <a:gd name="T96" fmla="*/ 506 w 689"/>
                <a:gd name="T97" fmla="*/ 908 h 1054"/>
                <a:gd name="T98" fmla="*/ 516 w 689"/>
                <a:gd name="T99" fmla="*/ 940 h 10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89" h="1054">
                  <a:moveTo>
                    <a:pt x="509" y="767"/>
                  </a:moveTo>
                  <a:cubicBezTo>
                    <a:pt x="514" y="693"/>
                    <a:pt x="566" y="618"/>
                    <a:pt x="597" y="579"/>
                  </a:cubicBezTo>
                  <a:cubicBezTo>
                    <a:pt x="604" y="571"/>
                    <a:pt x="611" y="563"/>
                    <a:pt x="617" y="555"/>
                  </a:cubicBezTo>
                  <a:cubicBezTo>
                    <a:pt x="624" y="548"/>
                    <a:pt x="624" y="548"/>
                    <a:pt x="624" y="548"/>
                  </a:cubicBezTo>
                  <a:cubicBezTo>
                    <a:pt x="623" y="548"/>
                    <a:pt x="623" y="548"/>
                    <a:pt x="623" y="548"/>
                  </a:cubicBezTo>
                  <a:cubicBezTo>
                    <a:pt x="666" y="488"/>
                    <a:pt x="689" y="418"/>
                    <a:pt x="689" y="345"/>
                  </a:cubicBezTo>
                  <a:cubicBezTo>
                    <a:pt x="689" y="155"/>
                    <a:pt x="535" y="0"/>
                    <a:pt x="345" y="0"/>
                  </a:cubicBezTo>
                  <a:cubicBezTo>
                    <a:pt x="155" y="0"/>
                    <a:pt x="0" y="155"/>
                    <a:pt x="0" y="345"/>
                  </a:cubicBezTo>
                  <a:cubicBezTo>
                    <a:pt x="0" y="418"/>
                    <a:pt x="23" y="488"/>
                    <a:pt x="67" y="547"/>
                  </a:cubicBezTo>
                  <a:cubicBezTo>
                    <a:pt x="66" y="548"/>
                    <a:pt x="66" y="548"/>
                    <a:pt x="66" y="548"/>
                  </a:cubicBezTo>
                  <a:cubicBezTo>
                    <a:pt x="72" y="555"/>
                    <a:pt x="72" y="555"/>
                    <a:pt x="72" y="555"/>
                  </a:cubicBezTo>
                  <a:cubicBezTo>
                    <a:pt x="79" y="563"/>
                    <a:pt x="85" y="571"/>
                    <a:pt x="93" y="579"/>
                  </a:cubicBezTo>
                  <a:cubicBezTo>
                    <a:pt x="123" y="618"/>
                    <a:pt x="175" y="693"/>
                    <a:pt x="181" y="767"/>
                  </a:cubicBezTo>
                  <a:cubicBezTo>
                    <a:pt x="165" y="768"/>
                    <a:pt x="159" y="782"/>
                    <a:pt x="159" y="791"/>
                  </a:cubicBezTo>
                  <a:cubicBezTo>
                    <a:pt x="159" y="813"/>
                    <a:pt x="159" y="813"/>
                    <a:pt x="159" y="813"/>
                  </a:cubicBezTo>
                  <a:cubicBezTo>
                    <a:pt x="159" y="824"/>
                    <a:pt x="164" y="830"/>
                    <a:pt x="171" y="834"/>
                  </a:cubicBezTo>
                  <a:cubicBezTo>
                    <a:pt x="163" y="839"/>
                    <a:pt x="159" y="848"/>
                    <a:pt x="159" y="855"/>
                  </a:cubicBezTo>
                  <a:cubicBezTo>
                    <a:pt x="159" y="877"/>
                    <a:pt x="159" y="877"/>
                    <a:pt x="159" y="877"/>
                  </a:cubicBezTo>
                  <a:cubicBezTo>
                    <a:pt x="159" y="887"/>
                    <a:pt x="164" y="894"/>
                    <a:pt x="171" y="897"/>
                  </a:cubicBezTo>
                  <a:cubicBezTo>
                    <a:pt x="163" y="902"/>
                    <a:pt x="159" y="911"/>
                    <a:pt x="159" y="918"/>
                  </a:cubicBezTo>
                  <a:cubicBezTo>
                    <a:pt x="159" y="940"/>
                    <a:pt x="159" y="940"/>
                    <a:pt x="159" y="940"/>
                  </a:cubicBezTo>
                  <a:cubicBezTo>
                    <a:pt x="159" y="958"/>
                    <a:pt x="174" y="965"/>
                    <a:pt x="184" y="965"/>
                  </a:cubicBezTo>
                  <a:cubicBezTo>
                    <a:pt x="212" y="965"/>
                    <a:pt x="212" y="965"/>
                    <a:pt x="212" y="965"/>
                  </a:cubicBezTo>
                  <a:cubicBezTo>
                    <a:pt x="226" y="1022"/>
                    <a:pt x="273" y="1054"/>
                    <a:pt x="345" y="1054"/>
                  </a:cubicBezTo>
                  <a:cubicBezTo>
                    <a:pt x="417" y="1054"/>
                    <a:pt x="464" y="1022"/>
                    <a:pt x="478" y="965"/>
                  </a:cubicBezTo>
                  <a:cubicBezTo>
                    <a:pt x="506" y="965"/>
                    <a:pt x="506" y="965"/>
                    <a:pt x="506" y="965"/>
                  </a:cubicBezTo>
                  <a:cubicBezTo>
                    <a:pt x="524" y="965"/>
                    <a:pt x="530" y="950"/>
                    <a:pt x="530" y="940"/>
                  </a:cubicBezTo>
                  <a:cubicBezTo>
                    <a:pt x="530" y="918"/>
                    <a:pt x="530" y="918"/>
                    <a:pt x="530" y="918"/>
                  </a:cubicBezTo>
                  <a:cubicBezTo>
                    <a:pt x="530" y="908"/>
                    <a:pt x="525" y="901"/>
                    <a:pt x="519" y="898"/>
                  </a:cubicBezTo>
                  <a:cubicBezTo>
                    <a:pt x="527" y="893"/>
                    <a:pt x="530" y="883"/>
                    <a:pt x="530" y="877"/>
                  </a:cubicBezTo>
                  <a:cubicBezTo>
                    <a:pt x="530" y="855"/>
                    <a:pt x="530" y="855"/>
                    <a:pt x="530" y="855"/>
                  </a:cubicBezTo>
                  <a:cubicBezTo>
                    <a:pt x="530" y="844"/>
                    <a:pt x="525" y="838"/>
                    <a:pt x="519" y="834"/>
                  </a:cubicBezTo>
                  <a:cubicBezTo>
                    <a:pt x="527" y="829"/>
                    <a:pt x="530" y="820"/>
                    <a:pt x="530" y="813"/>
                  </a:cubicBezTo>
                  <a:cubicBezTo>
                    <a:pt x="530" y="791"/>
                    <a:pt x="530" y="791"/>
                    <a:pt x="530" y="791"/>
                  </a:cubicBezTo>
                  <a:cubicBezTo>
                    <a:pt x="530" y="775"/>
                    <a:pt x="518" y="768"/>
                    <a:pt x="509" y="767"/>
                  </a:cubicBezTo>
                  <a:close/>
                  <a:moveTo>
                    <a:pt x="675" y="345"/>
                  </a:moveTo>
                  <a:cubicBezTo>
                    <a:pt x="675" y="418"/>
                    <a:pt x="652" y="487"/>
                    <a:pt x="607" y="546"/>
                  </a:cubicBezTo>
                  <a:cubicBezTo>
                    <a:pt x="606" y="546"/>
                    <a:pt x="606" y="546"/>
                    <a:pt x="606" y="546"/>
                  </a:cubicBezTo>
                  <a:cubicBezTo>
                    <a:pt x="600" y="554"/>
                    <a:pt x="594" y="562"/>
                    <a:pt x="587" y="570"/>
                  </a:cubicBezTo>
                  <a:cubicBezTo>
                    <a:pt x="586" y="570"/>
                    <a:pt x="586" y="570"/>
                    <a:pt x="586" y="570"/>
                  </a:cubicBezTo>
                  <a:cubicBezTo>
                    <a:pt x="554" y="610"/>
                    <a:pt x="500" y="689"/>
                    <a:pt x="495" y="767"/>
                  </a:cubicBezTo>
                  <a:cubicBezTo>
                    <a:pt x="442" y="767"/>
                    <a:pt x="442" y="767"/>
                    <a:pt x="442" y="767"/>
                  </a:cubicBezTo>
                  <a:cubicBezTo>
                    <a:pt x="448" y="693"/>
                    <a:pt x="499" y="618"/>
                    <a:pt x="530" y="579"/>
                  </a:cubicBezTo>
                  <a:cubicBezTo>
                    <a:pt x="537" y="571"/>
                    <a:pt x="544" y="563"/>
                    <a:pt x="551" y="555"/>
                  </a:cubicBezTo>
                  <a:cubicBezTo>
                    <a:pt x="551" y="555"/>
                    <a:pt x="551" y="554"/>
                    <a:pt x="551" y="554"/>
                  </a:cubicBezTo>
                  <a:cubicBezTo>
                    <a:pt x="556" y="549"/>
                    <a:pt x="556" y="549"/>
                    <a:pt x="556" y="549"/>
                  </a:cubicBezTo>
                  <a:cubicBezTo>
                    <a:pt x="555" y="549"/>
                    <a:pt x="555" y="549"/>
                    <a:pt x="555" y="549"/>
                  </a:cubicBezTo>
                  <a:cubicBezTo>
                    <a:pt x="586" y="508"/>
                    <a:pt x="606" y="461"/>
                    <a:pt x="616" y="412"/>
                  </a:cubicBezTo>
                  <a:cubicBezTo>
                    <a:pt x="630" y="412"/>
                    <a:pt x="630" y="412"/>
                    <a:pt x="630" y="412"/>
                  </a:cubicBezTo>
                  <a:cubicBezTo>
                    <a:pt x="630" y="398"/>
                    <a:pt x="630" y="398"/>
                    <a:pt x="630" y="398"/>
                  </a:cubicBezTo>
                  <a:cubicBezTo>
                    <a:pt x="619" y="398"/>
                    <a:pt x="619" y="398"/>
                    <a:pt x="619" y="398"/>
                  </a:cubicBezTo>
                  <a:cubicBezTo>
                    <a:pt x="621" y="380"/>
                    <a:pt x="623" y="363"/>
                    <a:pt x="623" y="345"/>
                  </a:cubicBezTo>
                  <a:cubicBezTo>
                    <a:pt x="623" y="259"/>
                    <a:pt x="591" y="176"/>
                    <a:pt x="533" y="113"/>
                  </a:cubicBezTo>
                  <a:cubicBezTo>
                    <a:pt x="492" y="67"/>
                    <a:pt x="440" y="35"/>
                    <a:pt x="382" y="16"/>
                  </a:cubicBezTo>
                  <a:cubicBezTo>
                    <a:pt x="547" y="35"/>
                    <a:pt x="675" y="175"/>
                    <a:pt x="675" y="345"/>
                  </a:cubicBezTo>
                  <a:close/>
                  <a:moveTo>
                    <a:pt x="103" y="570"/>
                  </a:moveTo>
                  <a:cubicBezTo>
                    <a:pt x="96" y="562"/>
                    <a:pt x="89" y="554"/>
                    <a:pt x="83" y="546"/>
                  </a:cubicBezTo>
                  <a:cubicBezTo>
                    <a:pt x="83" y="546"/>
                    <a:pt x="83" y="546"/>
                    <a:pt x="83" y="546"/>
                  </a:cubicBezTo>
                  <a:cubicBezTo>
                    <a:pt x="38" y="487"/>
                    <a:pt x="14" y="418"/>
                    <a:pt x="14" y="345"/>
                  </a:cubicBezTo>
                  <a:cubicBezTo>
                    <a:pt x="14" y="174"/>
                    <a:pt x="145" y="33"/>
                    <a:pt x="312" y="16"/>
                  </a:cubicBezTo>
                  <a:cubicBezTo>
                    <a:pt x="392" y="24"/>
                    <a:pt x="467" y="62"/>
                    <a:pt x="522" y="122"/>
                  </a:cubicBezTo>
                  <a:cubicBezTo>
                    <a:pt x="578" y="183"/>
                    <a:pt x="609" y="262"/>
                    <a:pt x="609" y="345"/>
                  </a:cubicBezTo>
                  <a:cubicBezTo>
                    <a:pt x="609" y="418"/>
                    <a:pt x="585" y="487"/>
                    <a:pt x="541" y="546"/>
                  </a:cubicBezTo>
                  <a:cubicBezTo>
                    <a:pt x="540" y="546"/>
                    <a:pt x="540" y="546"/>
                    <a:pt x="540" y="546"/>
                  </a:cubicBezTo>
                  <a:cubicBezTo>
                    <a:pt x="534" y="554"/>
                    <a:pt x="527" y="562"/>
                    <a:pt x="520" y="570"/>
                  </a:cubicBezTo>
                  <a:cubicBezTo>
                    <a:pt x="520" y="570"/>
                    <a:pt x="520" y="570"/>
                    <a:pt x="520" y="570"/>
                  </a:cubicBezTo>
                  <a:cubicBezTo>
                    <a:pt x="487" y="611"/>
                    <a:pt x="434" y="689"/>
                    <a:pt x="428" y="767"/>
                  </a:cubicBezTo>
                  <a:cubicBezTo>
                    <a:pt x="195" y="767"/>
                    <a:pt x="195" y="767"/>
                    <a:pt x="195" y="767"/>
                  </a:cubicBezTo>
                  <a:cubicBezTo>
                    <a:pt x="189" y="689"/>
                    <a:pt x="135" y="610"/>
                    <a:pt x="103" y="570"/>
                  </a:cubicBezTo>
                  <a:close/>
                  <a:moveTo>
                    <a:pt x="173" y="791"/>
                  </a:moveTo>
                  <a:cubicBezTo>
                    <a:pt x="173" y="789"/>
                    <a:pt x="174" y="781"/>
                    <a:pt x="184" y="781"/>
                  </a:cubicBezTo>
                  <a:cubicBezTo>
                    <a:pt x="506" y="781"/>
                    <a:pt x="506" y="781"/>
                    <a:pt x="506" y="781"/>
                  </a:cubicBezTo>
                  <a:cubicBezTo>
                    <a:pt x="508" y="781"/>
                    <a:pt x="516" y="781"/>
                    <a:pt x="516" y="791"/>
                  </a:cubicBezTo>
                  <a:cubicBezTo>
                    <a:pt x="516" y="813"/>
                    <a:pt x="516" y="813"/>
                    <a:pt x="516" y="813"/>
                  </a:cubicBezTo>
                  <a:cubicBezTo>
                    <a:pt x="516" y="816"/>
                    <a:pt x="515" y="823"/>
                    <a:pt x="506" y="823"/>
                  </a:cubicBezTo>
                  <a:cubicBezTo>
                    <a:pt x="184" y="823"/>
                    <a:pt x="184" y="823"/>
                    <a:pt x="184" y="823"/>
                  </a:cubicBezTo>
                  <a:cubicBezTo>
                    <a:pt x="182" y="823"/>
                    <a:pt x="173" y="823"/>
                    <a:pt x="173" y="813"/>
                  </a:cubicBezTo>
                  <a:lnTo>
                    <a:pt x="173" y="791"/>
                  </a:lnTo>
                  <a:close/>
                  <a:moveTo>
                    <a:pt x="506" y="844"/>
                  </a:moveTo>
                  <a:cubicBezTo>
                    <a:pt x="509" y="844"/>
                    <a:pt x="516" y="845"/>
                    <a:pt x="516" y="855"/>
                  </a:cubicBezTo>
                  <a:cubicBezTo>
                    <a:pt x="516" y="877"/>
                    <a:pt x="516" y="877"/>
                    <a:pt x="516" y="877"/>
                  </a:cubicBezTo>
                  <a:cubicBezTo>
                    <a:pt x="516" y="878"/>
                    <a:pt x="516" y="887"/>
                    <a:pt x="506" y="887"/>
                  </a:cubicBezTo>
                  <a:cubicBezTo>
                    <a:pt x="184" y="887"/>
                    <a:pt x="184" y="887"/>
                    <a:pt x="184" y="887"/>
                  </a:cubicBezTo>
                  <a:cubicBezTo>
                    <a:pt x="182" y="887"/>
                    <a:pt x="173" y="887"/>
                    <a:pt x="173" y="877"/>
                  </a:cubicBezTo>
                  <a:cubicBezTo>
                    <a:pt x="173" y="855"/>
                    <a:pt x="173" y="855"/>
                    <a:pt x="173" y="855"/>
                  </a:cubicBezTo>
                  <a:cubicBezTo>
                    <a:pt x="173" y="852"/>
                    <a:pt x="174" y="844"/>
                    <a:pt x="184" y="844"/>
                  </a:cubicBezTo>
                  <a:lnTo>
                    <a:pt x="506" y="844"/>
                  </a:lnTo>
                  <a:close/>
                  <a:moveTo>
                    <a:pt x="345" y="1040"/>
                  </a:moveTo>
                  <a:cubicBezTo>
                    <a:pt x="280" y="1040"/>
                    <a:pt x="240" y="1014"/>
                    <a:pt x="226" y="965"/>
                  </a:cubicBezTo>
                  <a:cubicBezTo>
                    <a:pt x="463" y="965"/>
                    <a:pt x="463" y="965"/>
                    <a:pt x="463" y="965"/>
                  </a:cubicBezTo>
                  <a:cubicBezTo>
                    <a:pt x="450" y="1014"/>
                    <a:pt x="409" y="1040"/>
                    <a:pt x="345" y="1040"/>
                  </a:cubicBezTo>
                  <a:close/>
                  <a:moveTo>
                    <a:pt x="516" y="940"/>
                  </a:moveTo>
                  <a:cubicBezTo>
                    <a:pt x="516" y="942"/>
                    <a:pt x="516" y="951"/>
                    <a:pt x="506" y="951"/>
                  </a:cubicBezTo>
                  <a:cubicBezTo>
                    <a:pt x="184" y="951"/>
                    <a:pt x="184" y="951"/>
                    <a:pt x="184" y="951"/>
                  </a:cubicBezTo>
                  <a:cubicBezTo>
                    <a:pt x="182" y="951"/>
                    <a:pt x="173" y="950"/>
                    <a:pt x="173" y="940"/>
                  </a:cubicBezTo>
                  <a:cubicBezTo>
                    <a:pt x="173" y="918"/>
                    <a:pt x="173" y="918"/>
                    <a:pt x="173" y="918"/>
                  </a:cubicBezTo>
                  <a:cubicBezTo>
                    <a:pt x="173" y="917"/>
                    <a:pt x="174" y="908"/>
                    <a:pt x="184" y="908"/>
                  </a:cubicBezTo>
                  <a:cubicBezTo>
                    <a:pt x="506" y="908"/>
                    <a:pt x="506" y="908"/>
                    <a:pt x="506" y="908"/>
                  </a:cubicBezTo>
                  <a:cubicBezTo>
                    <a:pt x="508" y="908"/>
                    <a:pt x="516" y="908"/>
                    <a:pt x="516" y="918"/>
                  </a:cubicBezTo>
                  <a:lnTo>
                    <a:pt x="516" y="94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16" name="Rectangle 16"/>
            <p:cNvSpPr>
              <a:spLocks noChangeArrowheads="1"/>
            </p:cNvSpPr>
            <p:nvPr userDrawn="1"/>
          </p:nvSpPr>
          <p:spPr bwMode="gray">
            <a:xfrm>
              <a:off x="9882188" y="5368925"/>
              <a:ext cx="161925" cy="254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17" name="Rectangle 17"/>
            <p:cNvSpPr>
              <a:spLocks noChangeArrowheads="1"/>
            </p:cNvSpPr>
            <p:nvPr userDrawn="1"/>
          </p:nvSpPr>
          <p:spPr bwMode="gray">
            <a:xfrm>
              <a:off x="9950451" y="5494338"/>
              <a:ext cx="25400" cy="33338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18" name="Rectangle 18"/>
            <p:cNvSpPr>
              <a:spLocks noChangeArrowheads="1"/>
            </p:cNvSpPr>
            <p:nvPr userDrawn="1"/>
          </p:nvSpPr>
          <p:spPr bwMode="gray">
            <a:xfrm>
              <a:off x="9950451" y="5561013"/>
              <a:ext cx="25400" cy="33338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19" name="Rectangle 19"/>
            <p:cNvSpPr>
              <a:spLocks noChangeArrowheads="1"/>
            </p:cNvSpPr>
            <p:nvPr userDrawn="1"/>
          </p:nvSpPr>
          <p:spPr bwMode="gray">
            <a:xfrm>
              <a:off x="9950451" y="5426075"/>
              <a:ext cx="25400" cy="34925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20" name="Rectangle 20"/>
            <p:cNvSpPr>
              <a:spLocks noChangeArrowheads="1"/>
            </p:cNvSpPr>
            <p:nvPr userDrawn="1"/>
          </p:nvSpPr>
          <p:spPr bwMode="gray">
            <a:xfrm>
              <a:off x="9950451" y="5627688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21" name="Rectangle 21"/>
            <p:cNvSpPr>
              <a:spLocks noChangeArrowheads="1"/>
            </p:cNvSpPr>
            <p:nvPr userDrawn="1"/>
          </p:nvSpPr>
          <p:spPr bwMode="gray">
            <a:xfrm>
              <a:off x="9950451" y="5761038"/>
              <a:ext cx="25400" cy="33338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22" name="Rectangle 22"/>
            <p:cNvSpPr>
              <a:spLocks noChangeArrowheads="1"/>
            </p:cNvSpPr>
            <p:nvPr userDrawn="1"/>
          </p:nvSpPr>
          <p:spPr bwMode="gray">
            <a:xfrm>
              <a:off x="9950451" y="5694363"/>
              <a:ext cx="25400" cy="33338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23" name="Rectangle 23"/>
            <p:cNvSpPr>
              <a:spLocks noChangeArrowheads="1"/>
            </p:cNvSpPr>
            <p:nvPr userDrawn="1"/>
          </p:nvSpPr>
          <p:spPr bwMode="gray">
            <a:xfrm>
              <a:off x="9882188" y="5827713"/>
              <a:ext cx="161925" cy="23813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24" name="Rectangle 24"/>
            <p:cNvSpPr>
              <a:spLocks noChangeArrowheads="1"/>
            </p:cNvSpPr>
            <p:nvPr userDrawn="1"/>
          </p:nvSpPr>
          <p:spPr bwMode="gray">
            <a:xfrm>
              <a:off x="8451851" y="4108450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25" name="Rectangle 25"/>
            <p:cNvSpPr>
              <a:spLocks noChangeArrowheads="1"/>
            </p:cNvSpPr>
            <p:nvPr userDrawn="1"/>
          </p:nvSpPr>
          <p:spPr bwMode="gray">
            <a:xfrm>
              <a:off x="8451851" y="4818063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26" name="Rectangle 26"/>
            <p:cNvSpPr>
              <a:spLocks noChangeArrowheads="1"/>
            </p:cNvSpPr>
            <p:nvPr userDrawn="1"/>
          </p:nvSpPr>
          <p:spPr bwMode="gray">
            <a:xfrm>
              <a:off x="8451851" y="4624388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27" name="Rectangle 27"/>
            <p:cNvSpPr>
              <a:spLocks noChangeArrowheads="1"/>
            </p:cNvSpPr>
            <p:nvPr userDrawn="1"/>
          </p:nvSpPr>
          <p:spPr bwMode="gray">
            <a:xfrm>
              <a:off x="8451851" y="4752975"/>
              <a:ext cx="25400" cy="33338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28" name="Rectangle 28"/>
            <p:cNvSpPr>
              <a:spLocks noChangeArrowheads="1"/>
            </p:cNvSpPr>
            <p:nvPr userDrawn="1"/>
          </p:nvSpPr>
          <p:spPr bwMode="gray">
            <a:xfrm>
              <a:off x="8451851" y="4687888"/>
              <a:ext cx="25400" cy="33338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29" name="Rectangle 29"/>
            <p:cNvSpPr>
              <a:spLocks noChangeArrowheads="1"/>
            </p:cNvSpPr>
            <p:nvPr userDrawn="1"/>
          </p:nvSpPr>
          <p:spPr bwMode="gray">
            <a:xfrm>
              <a:off x="8451851" y="4560888"/>
              <a:ext cx="25400" cy="30163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30" name="Rectangle 30"/>
            <p:cNvSpPr>
              <a:spLocks noChangeArrowheads="1"/>
            </p:cNvSpPr>
            <p:nvPr userDrawn="1"/>
          </p:nvSpPr>
          <p:spPr bwMode="gray">
            <a:xfrm>
              <a:off x="8451851" y="4302125"/>
              <a:ext cx="25400" cy="33338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31" name="Rectangle 31"/>
            <p:cNvSpPr>
              <a:spLocks noChangeArrowheads="1"/>
            </p:cNvSpPr>
            <p:nvPr userDrawn="1"/>
          </p:nvSpPr>
          <p:spPr bwMode="gray">
            <a:xfrm>
              <a:off x="8451851" y="4173538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32" name="Rectangle 32"/>
            <p:cNvSpPr>
              <a:spLocks noChangeArrowheads="1"/>
            </p:cNvSpPr>
            <p:nvPr userDrawn="1"/>
          </p:nvSpPr>
          <p:spPr bwMode="gray">
            <a:xfrm>
              <a:off x="8451851" y="4495800"/>
              <a:ext cx="25400" cy="33338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33" name="Rectangle 33"/>
            <p:cNvSpPr>
              <a:spLocks noChangeArrowheads="1"/>
            </p:cNvSpPr>
            <p:nvPr userDrawn="1"/>
          </p:nvSpPr>
          <p:spPr bwMode="gray">
            <a:xfrm>
              <a:off x="8451851" y="4238625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34" name="Rectangle 34"/>
            <p:cNvSpPr>
              <a:spLocks noChangeArrowheads="1"/>
            </p:cNvSpPr>
            <p:nvPr userDrawn="1"/>
          </p:nvSpPr>
          <p:spPr bwMode="gray">
            <a:xfrm>
              <a:off x="8451851" y="4367213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35" name="Rectangle 35"/>
            <p:cNvSpPr>
              <a:spLocks noChangeArrowheads="1"/>
            </p:cNvSpPr>
            <p:nvPr userDrawn="1"/>
          </p:nvSpPr>
          <p:spPr bwMode="gray">
            <a:xfrm>
              <a:off x="8451851" y="4883150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36" name="Rectangle 36"/>
            <p:cNvSpPr>
              <a:spLocks noChangeArrowheads="1"/>
            </p:cNvSpPr>
            <p:nvPr userDrawn="1"/>
          </p:nvSpPr>
          <p:spPr bwMode="gray">
            <a:xfrm>
              <a:off x="8451851" y="4432300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37" name="Rectangle 37"/>
            <p:cNvSpPr>
              <a:spLocks noChangeArrowheads="1"/>
            </p:cNvSpPr>
            <p:nvPr userDrawn="1"/>
          </p:nvSpPr>
          <p:spPr bwMode="gray">
            <a:xfrm>
              <a:off x="8451851" y="5464175"/>
              <a:ext cx="25400" cy="33338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38" name="Rectangle 38"/>
            <p:cNvSpPr>
              <a:spLocks noChangeArrowheads="1"/>
            </p:cNvSpPr>
            <p:nvPr userDrawn="1"/>
          </p:nvSpPr>
          <p:spPr bwMode="gray">
            <a:xfrm>
              <a:off x="8451851" y="5399088"/>
              <a:ext cx="25400" cy="33338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39" name="Rectangle 39"/>
            <p:cNvSpPr>
              <a:spLocks noChangeArrowheads="1"/>
            </p:cNvSpPr>
            <p:nvPr userDrawn="1"/>
          </p:nvSpPr>
          <p:spPr bwMode="gray">
            <a:xfrm>
              <a:off x="8451851" y="5529263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40" name="Rectangle 40"/>
            <p:cNvSpPr>
              <a:spLocks noChangeArrowheads="1"/>
            </p:cNvSpPr>
            <p:nvPr userDrawn="1"/>
          </p:nvSpPr>
          <p:spPr bwMode="gray">
            <a:xfrm>
              <a:off x="8451851" y="5594350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41" name="Rectangle 41"/>
            <p:cNvSpPr>
              <a:spLocks noChangeArrowheads="1"/>
            </p:cNvSpPr>
            <p:nvPr userDrawn="1"/>
          </p:nvSpPr>
          <p:spPr bwMode="gray">
            <a:xfrm>
              <a:off x="8451851" y="4946650"/>
              <a:ext cx="25400" cy="33338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43" name="Rectangle 42"/>
            <p:cNvSpPr>
              <a:spLocks noChangeArrowheads="1"/>
            </p:cNvSpPr>
            <p:nvPr userDrawn="1"/>
          </p:nvSpPr>
          <p:spPr bwMode="gray">
            <a:xfrm>
              <a:off x="8451851" y="5335588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44" name="Rectangle 43"/>
            <p:cNvSpPr>
              <a:spLocks noChangeArrowheads="1"/>
            </p:cNvSpPr>
            <p:nvPr userDrawn="1"/>
          </p:nvSpPr>
          <p:spPr bwMode="gray">
            <a:xfrm>
              <a:off x="8451851" y="5657850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45" name="Rectangle 44"/>
            <p:cNvSpPr>
              <a:spLocks noChangeArrowheads="1"/>
            </p:cNvSpPr>
            <p:nvPr userDrawn="1"/>
          </p:nvSpPr>
          <p:spPr bwMode="gray">
            <a:xfrm>
              <a:off x="8451851" y="5270500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46" name="Rectangle 45"/>
            <p:cNvSpPr>
              <a:spLocks noChangeArrowheads="1"/>
            </p:cNvSpPr>
            <p:nvPr userDrawn="1"/>
          </p:nvSpPr>
          <p:spPr bwMode="gray">
            <a:xfrm>
              <a:off x="8451851" y="5076825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47" name="Rectangle 46"/>
            <p:cNvSpPr>
              <a:spLocks noChangeArrowheads="1"/>
            </p:cNvSpPr>
            <p:nvPr userDrawn="1"/>
          </p:nvSpPr>
          <p:spPr bwMode="gray">
            <a:xfrm>
              <a:off x="8451851" y="5011738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48" name="Rectangle 47"/>
            <p:cNvSpPr>
              <a:spLocks noChangeArrowheads="1"/>
            </p:cNvSpPr>
            <p:nvPr userDrawn="1"/>
          </p:nvSpPr>
          <p:spPr bwMode="gray">
            <a:xfrm>
              <a:off x="8451851" y="5141913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49" name="Rectangle 48"/>
            <p:cNvSpPr>
              <a:spLocks noChangeArrowheads="1"/>
            </p:cNvSpPr>
            <p:nvPr userDrawn="1"/>
          </p:nvSpPr>
          <p:spPr bwMode="gray">
            <a:xfrm>
              <a:off x="8451851" y="5205413"/>
              <a:ext cx="25400" cy="33338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50" name="Rectangle 49"/>
            <p:cNvSpPr>
              <a:spLocks noChangeArrowheads="1"/>
            </p:cNvSpPr>
            <p:nvPr userDrawn="1"/>
          </p:nvSpPr>
          <p:spPr bwMode="gray">
            <a:xfrm>
              <a:off x="8383588" y="5721350"/>
              <a:ext cx="161925" cy="254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51" name="Rectangle 50"/>
            <p:cNvSpPr>
              <a:spLocks noChangeArrowheads="1"/>
            </p:cNvSpPr>
            <p:nvPr userDrawn="1"/>
          </p:nvSpPr>
          <p:spPr bwMode="gray">
            <a:xfrm>
              <a:off x="8383588" y="4051300"/>
              <a:ext cx="161925" cy="254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52" name="Rectangle 51"/>
            <p:cNvSpPr>
              <a:spLocks noChangeArrowheads="1"/>
            </p:cNvSpPr>
            <p:nvPr userDrawn="1"/>
          </p:nvSpPr>
          <p:spPr bwMode="gray">
            <a:xfrm>
              <a:off x="9818688" y="4667250"/>
              <a:ext cx="34925" cy="254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53" name="Rectangle 52"/>
            <p:cNvSpPr>
              <a:spLocks noChangeArrowheads="1"/>
            </p:cNvSpPr>
            <p:nvPr userDrawn="1"/>
          </p:nvSpPr>
          <p:spPr bwMode="gray">
            <a:xfrm>
              <a:off x="9885363" y="4667250"/>
              <a:ext cx="34925" cy="254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54" name="Rectangle 53"/>
            <p:cNvSpPr>
              <a:spLocks noChangeArrowheads="1"/>
            </p:cNvSpPr>
            <p:nvPr userDrawn="1"/>
          </p:nvSpPr>
          <p:spPr bwMode="gray">
            <a:xfrm>
              <a:off x="9752013" y="4667250"/>
              <a:ext cx="34925" cy="254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55" name="Rectangle 54"/>
            <p:cNvSpPr>
              <a:spLocks noChangeArrowheads="1"/>
            </p:cNvSpPr>
            <p:nvPr userDrawn="1"/>
          </p:nvSpPr>
          <p:spPr bwMode="gray">
            <a:xfrm>
              <a:off x="9551988" y="4667250"/>
              <a:ext cx="31750" cy="254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56" name="Rectangle 55"/>
            <p:cNvSpPr>
              <a:spLocks noChangeArrowheads="1"/>
            </p:cNvSpPr>
            <p:nvPr userDrawn="1"/>
          </p:nvSpPr>
          <p:spPr bwMode="gray">
            <a:xfrm>
              <a:off x="9685338" y="4667250"/>
              <a:ext cx="34925" cy="254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57" name="Rectangle 56"/>
            <p:cNvSpPr>
              <a:spLocks noChangeArrowheads="1"/>
            </p:cNvSpPr>
            <p:nvPr userDrawn="1"/>
          </p:nvSpPr>
          <p:spPr bwMode="gray">
            <a:xfrm>
              <a:off x="9618663" y="4667250"/>
              <a:ext cx="33338" cy="254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58" name="Rectangle 57"/>
            <p:cNvSpPr>
              <a:spLocks noChangeArrowheads="1"/>
            </p:cNvSpPr>
            <p:nvPr userDrawn="1"/>
          </p:nvSpPr>
          <p:spPr bwMode="gray">
            <a:xfrm>
              <a:off x="10288588" y="4667250"/>
              <a:ext cx="34925" cy="254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59" name="Rectangle 58"/>
            <p:cNvSpPr>
              <a:spLocks noChangeArrowheads="1"/>
            </p:cNvSpPr>
            <p:nvPr userDrawn="1"/>
          </p:nvSpPr>
          <p:spPr bwMode="gray">
            <a:xfrm>
              <a:off x="10356851" y="4667250"/>
              <a:ext cx="33338" cy="254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60" name="Rectangle 59"/>
            <p:cNvSpPr>
              <a:spLocks noChangeArrowheads="1"/>
            </p:cNvSpPr>
            <p:nvPr userDrawn="1"/>
          </p:nvSpPr>
          <p:spPr bwMode="gray">
            <a:xfrm>
              <a:off x="10021888" y="4667250"/>
              <a:ext cx="31750" cy="254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61" name="Rectangle 60"/>
            <p:cNvSpPr>
              <a:spLocks noChangeArrowheads="1"/>
            </p:cNvSpPr>
            <p:nvPr userDrawn="1"/>
          </p:nvSpPr>
          <p:spPr bwMode="gray">
            <a:xfrm>
              <a:off x="10221913" y="4667250"/>
              <a:ext cx="34925" cy="254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62" name="Rectangle 61"/>
            <p:cNvSpPr>
              <a:spLocks noChangeArrowheads="1"/>
            </p:cNvSpPr>
            <p:nvPr userDrawn="1"/>
          </p:nvSpPr>
          <p:spPr bwMode="gray">
            <a:xfrm>
              <a:off x="10155238" y="4667250"/>
              <a:ext cx="33338" cy="254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63" name="Rectangle 62"/>
            <p:cNvSpPr>
              <a:spLocks noChangeArrowheads="1"/>
            </p:cNvSpPr>
            <p:nvPr userDrawn="1"/>
          </p:nvSpPr>
          <p:spPr bwMode="gray">
            <a:xfrm>
              <a:off x="10088563" y="4667250"/>
              <a:ext cx="33338" cy="254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64" name="Rectangle 63"/>
            <p:cNvSpPr>
              <a:spLocks noChangeArrowheads="1"/>
            </p:cNvSpPr>
            <p:nvPr userDrawn="1"/>
          </p:nvSpPr>
          <p:spPr bwMode="gray">
            <a:xfrm>
              <a:off x="9491663" y="4597400"/>
              <a:ext cx="25400" cy="163513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65" name="Rectangle 64"/>
            <p:cNvSpPr>
              <a:spLocks noChangeArrowheads="1"/>
            </p:cNvSpPr>
            <p:nvPr userDrawn="1"/>
          </p:nvSpPr>
          <p:spPr bwMode="gray">
            <a:xfrm>
              <a:off x="10423526" y="4597400"/>
              <a:ext cx="25400" cy="163513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66" name="Freeform 65"/>
            <p:cNvSpPr>
              <a:spLocks/>
            </p:cNvSpPr>
            <p:nvPr userDrawn="1"/>
          </p:nvSpPr>
          <p:spPr bwMode="gray">
            <a:xfrm>
              <a:off x="9024938" y="4117975"/>
              <a:ext cx="474663" cy="471488"/>
            </a:xfrm>
            <a:custGeom>
              <a:avLst/>
              <a:gdLst>
                <a:gd name="T0" fmla="*/ 249 w 263"/>
                <a:gd name="T1" fmla="*/ 14 h 263"/>
                <a:gd name="T2" fmla="*/ 256 w 263"/>
                <a:gd name="T3" fmla="*/ 14 h 263"/>
                <a:gd name="T4" fmla="*/ 263 w 263"/>
                <a:gd name="T5" fmla="*/ 8 h 263"/>
                <a:gd name="T6" fmla="*/ 256 w 263"/>
                <a:gd name="T7" fmla="*/ 0 h 263"/>
                <a:gd name="T8" fmla="*/ 249 w 263"/>
                <a:gd name="T9" fmla="*/ 0 h 263"/>
                <a:gd name="T10" fmla="*/ 0 w 263"/>
                <a:gd name="T11" fmla="*/ 250 h 263"/>
                <a:gd name="T12" fmla="*/ 0 w 263"/>
                <a:gd name="T13" fmla="*/ 256 h 263"/>
                <a:gd name="T14" fmla="*/ 7 w 263"/>
                <a:gd name="T15" fmla="*/ 263 h 263"/>
                <a:gd name="T16" fmla="*/ 7 w 263"/>
                <a:gd name="T17" fmla="*/ 263 h 263"/>
                <a:gd name="T18" fmla="*/ 14 w 263"/>
                <a:gd name="T19" fmla="*/ 255 h 263"/>
                <a:gd name="T20" fmla="*/ 14 w 263"/>
                <a:gd name="T21" fmla="*/ 250 h 263"/>
                <a:gd name="T22" fmla="*/ 249 w 263"/>
                <a:gd name="T23" fmla="*/ 14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3" h="263">
                  <a:moveTo>
                    <a:pt x="249" y="14"/>
                  </a:moveTo>
                  <a:cubicBezTo>
                    <a:pt x="252" y="14"/>
                    <a:pt x="254" y="14"/>
                    <a:pt x="256" y="14"/>
                  </a:cubicBezTo>
                  <a:cubicBezTo>
                    <a:pt x="260" y="14"/>
                    <a:pt x="263" y="11"/>
                    <a:pt x="263" y="8"/>
                  </a:cubicBezTo>
                  <a:cubicBezTo>
                    <a:pt x="263" y="4"/>
                    <a:pt x="260" y="1"/>
                    <a:pt x="256" y="0"/>
                  </a:cubicBezTo>
                  <a:cubicBezTo>
                    <a:pt x="254" y="0"/>
                    <a:pt x="252" y="0"/>
                    <a:pt x="249" y="0"/>
                  </a:cubicBezTo>
                  <a:cubicBezTo>
                    <a:pt x="112" y="0"/>
                    <a:pt x="0" y="112"/>
                    <a:pt x="0" y="250"/>
                  </a:cubicBezTo>
                  <a:cubicBezTo>
                    <a:pt x="0" y="252"/>
                    <a:pt x="0" y="254"/>
                    <a:pt x="0" y="256"/>
                  </a:cubicBezTo>
                  <a:cubicBezTo>
                    <a:pt x="0" y="260"/>
                    <a:pt x="3" y="263"/>
                    <a:pt x="7" y="263"/>
                  </a:cubicBezTo>
                  <a:cubicBezTo>
                    <a:pt x="7" y="263"/>
                    <a:pt x="7" y="263"/>
                    <a:pt x="7" y="263"/>
                  </a:cubicBezTo>
                  <a:cubicBezTo>
                    <a:pt x="11" y="263"/>
                    <a:pt x="14" y="259"/>
                    <a:pt x="14" y="255"/>
                  </a:cubicBezTo>
                  <a:cubicBezTo>
                    <a:pt x="14" y="254"/>
                    <a:pt x="14" y="252"/>
                    <a:pt x="14" y="250"/>
                  </a:cubicBezTo>
                  <a:cubicBezTo>
                    <a:pt x="14" y="120"/>
                    <a:pt x="119" y="14"/>
                    <a:pt x="249" y="14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67" name="Freeform 66"/>
            <p:cNvSpPr>
              <a:spLocks/>
            </p:cNvSpPr>
            <p:nvPr userDrawn="1"/>
          </p:nvSpPr>
          <p:spPr bwMode="gray">
            <a:xfrm>
              <a:off x="8502651" y="5741988"/>
              <a:ext cx="112713" cy="114300"/>
            </a:xfrm>
            <a:custGeom>
              <a:avLst/>
              <a:gdLst>
                <a:gd name="T0" fmla="*/ 53 w 62"/>
                <a:gd name="T1" fmla="*/ 47 h 63"/>
                <a:gd name="T2" fmla="*/ 15 w 62"/>
                <a:gd name="T3" fmla="*/ 54 h 63"/>
                <a:gd name="T4" fmla="*/ 8 w 62"/>
                <a:gd name="T5" fmla="*/ 16 h 63"/>
                <a:gd name="T6" fmla="*/ 46 w 62"/>
                <a:gd name="T7" fmla="*/ 9 h 63"/>
                <a:gd name="T8" fmla="*/ 53 w 62"/>
                <a:gd name="T9" fmla="*/ 47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63">
                  <a:moveTo>
                    <a:pt x="53" y="47"/>
                  </a:moveTo>
                  <a:cubicBezTo>
                    <a:pt x="45" y="60"/>
                    <a:pt x="28" y="63"/>
                    <a:pt x="15" y="54"/>
                  </a:cubicBezTo>
                  <a:cubicBezTo>
                    <a:pt x="3" y="46"/>
                    <a:pt x="0" y="29"/>
                    <a:pt x="8" y="16"/>
                  </a:cubicBezTo>
                  <a:cubicBezTo>
                    <a:pt x="17" y="4"/>
                    <a:pt x="34" y="0"/>
                    <a:pt x="46" y="9"/>
                  </a:cubicBezTo>
                  <a:cubicBezTo>
                    <a:pt x="59" y="18"/>
                    <a:pt x="62" y="35"/>
                    <a:pt x="53" y="47"/>
                  </a:cubicBezTo>
                  <a:close/>
                </a:path>
              </a:pathLst>
            </a:custGeom>
            <a:solidFill>
              <a:srgbClr val="7A5E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68" name="Freeform 67"/>
            <p:cNvSpPr>
              <a:spLocks/>
            </p:cNvSpPr>
            <p:nvPr userDrawn="1"/>
          </p:nvSpPr>
          <p:spPr bwMode="gray">
            <a:xfrm>
              <a:off x="8559801" y="5329238"/>
              <a:ext cx="855663" cy="849313"/>
            </a:xfrm>
            <a:custGeom>
              <a:avLst/>
              <a:gdLst>
                <a:gd name="T0" fmla="*/ 57 w 473"/>
                <a:gd name="T1" fmla="*/ 132 h 473"/>
                <a:gd name="T2" fmla="*/ 133 w 473"/>
                <a:gd name="T3" fmla="*/ 415 h 473"/>
                <a:gd name="T4" fmla="*/ 416 w 473"/>
                <a:gd name="T5" fmla="*/ 340 h 473"/>
                <a:gd name="T6" fmla="*/ 340 w 473"/>
                <a:gd name="T7" fmla="*/ 57 h 473"/>
                <a:gd name="T8" fmla="*/ 57 w 473"/>
                <a:gd name="T9" fmla="*/ 132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3" h="473">
                  <a:moveTo>
                    <a:pt x="57" y="132"/>
                  </a:moveTo>
                  <a:cubicBezTo>
                    <a:pt x="0" y="231"/>
                    <a:pt x="34" y="358"/>
                    <a:pt x="133" y="415"/>
                  </a:cubicBezTo>
                  <a:cubicBezTo>
                    <a:pt x="232" y="473"/>
                    <a:pt x="358" y="439"/>
                    <a:pt x="416" y="340"/>
                  </a:cubicBezTo>
                  <a:cubicBezTo>
                    <a:pt x="473" y="241"/>
                    <a:pt x="439" y="114"/>
                    <a:pt x="340" y="57"/>
                  </a:cubicBezTo>
                  <a:cubicBezTo>
                    <a:pt x="241" y="0"/>
                    <a:pt x="115" y="33"/>
                    <a:pt x="57" y="132"/>
                  </a:cubicBezTo>
                </a:path>
              </a:pathLst>
            </a:custGeom>
            <a:solidFill>
              <a:srgbClr val="107C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69" name="Freeform 68"/>
            <p:cNvSpPr>
              <a:spLocks/>
            </p:cNvSpPr>
            <p:nvPr userDrawn="1"/>
          </p:nvSpPr>
          <p:spPr bwMode="gray">
            <a:xfrm>
              <a:off x="8637588" y="5407025"/>
              <a:ext cx="700088" cy="695325"/>
            </a:xfrm>
            <a:custGeom>
              <a:avLst/>
              <a:gdLst>
                <a:gd name="T0" fmla="*/ 47 w 387"/>
                <a:gd name="T1" fmla="*/ 108 h 387"/>
                <a:gd name="T2" fmla="*/ 109 w 387"/>
                <a:gd name="T3" fmla="*/ 340 h 387"/>
                <a:gd name="T4" fmla="*/ 340 w 387"/>
                <a:gd name="T5" fmla="*/ 278 h 387"/>
                <a:gd name="T6" fmla="*/ 279 w 387"/>
                <a:gd name="T7" fmla="*/ 47 h 387"/>
                <a:gd name="T8" fmla="*/ 47 w 387"/>
                <a:gd name="T9" fmla="*/ 108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7" h="387">
                  <a:moveTo>
                    <a:pt x="47" y="108"/>
                  </a:moveTo>
                  <a:cubicBezTo>
                    <a:pt x="0" y="189"/>
                    <a:pt x="28" y="293"/>
                    <a:pt x="109" y="340"/>
                  </a:cubicBezTo>
                  <a:cubicBezTo>
                    <a:pt x="190" y="387"/>
                    <a:pt x="293" y="359"/>
                    <a:pt x="340" y="278"/>
                  </a:cubicBezTo>
                  <a:cubicBezTo>
                    <a:pt x="387" y="197"/>
                    <a:pt x="359" y="94"/>
                    <a:pt x="279" y="47"/>
                  </a:cubicBezTo>
                  <a:cubicBezTo>
                    <a:pt x="198" y="0"/>
                    <a:pt x="94" y="27"/>
                    <a:pt x="47" y="108"/>
                  </a:cubicBezTo>
                </a:path>
              </a:pathLst>
            </a:custGeom>
            <a:solidFill>
              <a:srgbClr val="BAD8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70" name="Freeform 69"/>
            <p:cNvSpPr>
              <a:spLocks/>
            </p:cNvSpPr>
            <p:nvPr userDrawn="1"/>
          </p:nvSpPr>
          <p:spPr bwMode="gray">
            <a:xfrm>
              <a:off x="10661651" y="5519738"/>
              <a:ext cx="396875" cy="409575"/>
            </a:xfrm>
            <a:custGeom>
              <a:avLst/>
              <a:gdLst>
                <a:gd name="T0" fmla="*/ 155 w 219"/>
                <a:gd name="T1" fmla="*/ 228 h 228"/>
                <a:gd name="T2" fmla="*/ 55 w 219"/>
                <a:gd name="T3" fmla="*/ 106 h 228"/>
                <a:gd name="T4" fmla="*/ 73 w 219"/>
                <a:gd name="T5" fmla="*/ 0 h 228"/>
                <a:gd name="T6" fmla="*/ 219 w 219"/>
                <a:gd name="T7" fmla="*/ 186 h 228"/>
                <a:gd name="T8" fmla="*/ 155 w 219"/>
                <a:gd name="T9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9" h="228">
                  <a:moveTo>
                    <a:pt x="155" y="228"/>
                  </a:moveTo>
                  <a:cubicBezTo>
                    <a:pt x="125" y="201"/>
                    <a:pt x="78" y="169"/>
                    <a:pt x="55" y="106"/>
                  </a:cubicBezTo>
                  <a:cubicBezTo>
                    <a:pt x="32" y="43"/>
                    <a:pt x="0" y="27"/>
                    <a:pt x="73" y="0"/>
                  </a:cubicBezTo>
                  <a:cubicBezTo>
                    <a:pt x="149" y="80"/>
                    <a:pt x="187" y="136"/>
                    <a:pt x="219" y="186"/>
                  </a:cubicBezTo>
                  <a:cubicBezTo>
                    <a:pt x="203" y="204"/>
                    <a:pt x="181" y="219"/>
                    <a:pt x="155" y="228"/>
                  </a:cubicBezTo>
                  <a:close/>
                </a:path>
              </a:pathLst>
            </a:custGeom>
            <a:solidFill>
              <a:srgbClr val="7043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71" name="Freeform 70"/>
            <p:cNvSpPr>
              <a:spLocks/>
            </p:cNvSpPr>
            <p:nvPr userDrawn="1"/>
          </p:nvSpPr>
          <p:spPr bwMode="gray">
            <a:xfrm>
              <a:off x="10661651" y="5519738"/>
              <a:ext cx="396875" cy="409575"/>
            </a:xfrm>
            <a:custGeom>
              <a:avLst/>
              <a:gdLst>
                <a:gd name="T0" fmla="*/ 155 w 219"/>
                <a:gd name="T1" fmla="*/ 228 h 228"/>
                <a:gd name="T2" fmla="*/ 55 w 219"/>
                <a:gd name="T3" fmla="*/ 106 h 228"/>
                <a:gd name="T4" fmla="*/ 73 w 219"/>
                <a:gd name="T5" fmla="*/ 0 h 228"/>
                <a:gd name="T6" fmla="*/ 219 w 219"/>
                <a:gd name="T7" fmla="*/ 186 h 228"/>
                <a:gd name="T8" fmla="*/ 155 w 219"/>
                <a:gd name="T9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9" h="228">
                  <a:moveTo>
                    <a:pt x="155" y="228"/>
                  </a:moveTo>
                  <a:cubicBezTo>
                    <a:pt x="125" y="201"/>
                    <a:pt x="78" y="169"/>
                    <a:pt x="55" y="106"/>
                  </a:cubicBezTo>
                  <a:cubicBezTo>
                    <a:pt x="32" y="43"/>
                    <a:pt x="0" y="27"/>
                    <a:pt x="73" y="0"/>
                  </a:cubicBezTo>
                  <a:cubicBezTo>
                    <a:pt x="149" y="80"/>
                    <a:pt x="187" y="136"/>
                    <a:pt x="219" y="186"/>
                  </a:cubicBezTo>
                  <a:cubicBezTo>
                    <a:pt x="203" y="204"/>
                    <a:pt x="181" y="219"/>
                    <a:pt x="155" y="228"/>
                  </a:cubicBezTo>
                  <a:close/>
                </a:path>
              </a:pathLst>
            </a:custGeom>
            <a:solidFill>
              <a:srgbClr val="301D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72" name="Freeform 71"/>
            <p:cNvSpPr>
              <a:spLocks/>
            </p:cNvSpPr>
            <p:nvPr userDrawn="1"/>
          </p:nvSpPr>
          <p:spPr bwMode="gray">
            <a:xfrm>
              <a:off x="10391776" y="5581650"/>
              <a:ext cx="106363" cy="104775"/>
            </a:xfrm>
            <a:custGeom>
              <a:avLst/>
              <a:gdLst>
                <a:gd name="T0" fmla="*/ 4 w 59"/>
                <a:gd name="T1" fmla="*/ 37 h 59"/>
                <a:gd name="T2" fmla="*/ 37 w 59"/>
                <a:gd name="T3" fmla="*/ 55 h 59"/>
                <a:gd name="T4" fmla="*/ 55 w 59"/>
                <a:gd name="T5" fmla="*/ 23 h 59"/>
                <a:gd name="T6" fmla="*/ 23 w 59"/>
                <a:gd name="T7" fmla="*/ 4 h 59"/>
                <a:gd name="T8" fmla="*/ 4 w 59"/>
                <a:gd name="T9" fmla="*/ 37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59">
                  <a:moveTo>
                    <a:pt x="4" y="37"/>
                  </a:moveTo>
                  <a:cubicBezTo>
                    <a:pt x="8" y="51"/>
                    <a:pt x="23" y="59"/>
                    <a:pt x="37" y="55"/>
                  </a:cubicBezTo>
                  <a:cubicBezTo>
                    <a:pt x="51" y="51"/>
                    <a:pt x="59" y="37"/>
                    <a:pt x="55" y="23"/>
                  </a:cubicBezTo>
                  <a:cubicBezTo>
                    <a:pt x="52" y="8"/>
                    <a:pt x="37" y="0"/>
                    <a:pt x="23" y="4"/>
                  </a:cubicBezTo>
                  <a:cubicBezTo>
                    <a:pt x="9" y="8"/>
                    <a:pt x="0" y="23"/>
                    <a:pt x="4" y="37"/>
                  </a:cubicBezTo>
                  <a:close/>
                </a:path>
              </a:pathLst>
            </a:custGeom>
            <a:solidFill>
              <a:srgbClr val="613D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73" name="Freeform 72"/>
            <p:cNvSpPr>
              <a:spLocks/>
            </p:cNvSpPr>
            <p:nvPr userDrawn="1"/>
          </p:nvSpPr>
          <p:spPr bwMode="gray">
            <a:xfrm>
              <a:off x="10474326" y="5751513"/>
              <a:ext cx="111125" cy="107950"/>
            </a:xfrm>
            <a:custGeom>
              <a:avLst/>
              <a:gdLst>
                <a:gd name="T0" fmla="*/ 7 w 61"/>
                <a:gd name="T1" fmla="*/ 42 h 60"/>
                <a:gd name="T2" fmla="*/ 42 w 61"/>
                <a:gd name="T3" fmla="*/ 54 h 60"/>
                <a:gd name="T4" fmla="*/ 55 w 61"/>
                <a:gd name="T5" fmla="*/ 19 h 60"/>
                <a:gd name="T6" fmla="*/ 19 w 61"/>
                <a:gd name="T7" fmla="*/ 6 h 60"/>
                <a:gd name="T8" fmla="*/ 7 w 61"/>
                <a:gd name="T9" fmla="*/ 4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60">
                  <a:moveTo>
                    <a:pt x="7" y="42"/>
                  </a:moveTo>
                  <a:cubicBezTo>
                    <a:pt x="13" y="55"/>
                    <a:pt x="29" y="60"/>
                    <a:pt x="42" y="54"/>
                  </a:cubicBezTo>
                  <a:cubicBezTo>
                    <a:pt x="55" y="48"/>
                    <a:pt x="61" y="32"/>
                    <a:pt x="55" y="19"/>
                  </a:cubicBezTo>
                  <a:cubicBezTo>
                    <a:pt x="48" y="6"/>
                    <a:pt x="33" y="0"/>
                    <a:pt x="19" y="6"/>
                  </a:cubicBezTo>
                  <a:cubicBezTo>
                    <a:pt x="6" y="13"/>
                    <a:pt x="0" y="28"/>
                    <a:pt x="7" y="42"/>
                  </a:cubicBezTo>
                  <a:close/>
                </a:path>
              </a:pathLst>
            </a:custGeom>
            <a:solidFill>
              <a:srgbClr val="613D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74" name="Freeform 73"/>
            <p:cNvSpPr>
              <a:spLocks/>
            </p:cNvSpPr>
            <p:nvPr userDrawn="1"/>
          </p:nvSpPr>
          <p:spPr bwMode="gray">
            <a:xfrm>
              <a:off x="10537826" y="5837238"/>
              <a:ext cx="109538" cy="109538"/>
            </a:xfrm>
            <a:custGeom>
              <a:avLst/>
              <a:gdLst>
                <a:gd name="T0" fmla="*/ 6 w 61"/>
                <a:gd name="T1" fmla="*/ 42 h 61"/>
                <a:gd name="T2" fmla="*/ 42 w 61"/>
                <a:gd name="T3" fmla="*/ 55 h 61"/>
                <a:gd name="T4" fmla="*/ 54 w 61"/>
                <a:gd name="T5" fmla="*/ 19 h 61"/>
                <a:gd name="T6" fmla="*/ 19 w 61"/>
                <a:gd name="T7" fmla="*/ 7 h 61"/>
                <a:gd name="T8" fmla="*/ 6 w 61"/>
                <a:gd name="T9" fmla="*/ 42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61">
                  <a:moveTo>
                    <a:pt x="6" y="42"/>
                  </a:moveTo>
                  <a:cubicBezTo>
                    <a:pt x="13" y="55"/>
                    <a:pt x="28" y="61"/>
                    <a:pt x="42" y="55"/>
                  </a:cubicBezTo>
                  <a:cubicBezTo>
                    <a:pt x="55" y="48"/>
                    <a:pt x="61" y="33"/>
                    <a:pt x="54" y="19"/>
                  </a:cubicBezTo>
                  <a:cubicBezTo>
                    <a:pt x="48" y="6"/>
                    <a:pt x="32" y="0"/>
                    <a:pt x="19" y="7"/>
                  </a:cubicBezTo>
                  <a:cubicBezTo>
                    <a:pt x="6" y="13"/>
                    <a:pt x="0" y="29"/>
                    <a:pt x="6" y="42"/>
                  </a:cubicBezTo>
                  <a:close/>
                </a:path>
              </a:pathLst>
            </a:custGeom>
            <a:solidFill>
              <a:srgbClr val="613D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75" name="Freeform 74"/>
            <p:cNvSpPr>
              <a:spLocks/>
            </p:cNvSpPr>
            <p:nvPr userDrawn="1"/>
          </p:nvSpPr>
          <p:spPr bwMode="gray">
            <a:xfrm>
              <a:off x="10617201" y="5916613"/>
              <a:ext cx="107950" cy="107950"/>
            </a:xfrm>
            <a:custGeom>
              <a:avLst/>
              <a:gdLst>
                <a:gd name="T0" fmla="*/ 6 w 60"/>
                <a:gd name="T1" fmla="*/ 41 h 60"/>
                <a:gd name="T2" fmla="*/ 41 w 60"/>
                <a:gd name="T3" fmla="*/ 54 h 60"/>
                <a:gd name="T4" fmla="*/ 54 w 60"/>
                <a:gd name="T5" fmla="*/ 19 h 60"/>
                <a:gd name="T6" fmla="*/ 18 w 60"/>
                <a:gd name="T7" fmla="*/ 6 h 60"/>
                <a:gd name="T8" fmla="*/ 6 w 60"/>
                <a:gd name="T9" fmla="*/ 41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60">
                  <a:moveTo>
                    <a:pt x="6" y="41"/>
                  </a:moveTo>
                  <a:cubicBezTo>
                    <a:pt x="12" y="55"/>
                    <a:pt x="28" y="60"/>
                    <a:pt x="41" y="54"/>
                  </a:cubicBezTo>
                  <a:cubicBezTo>
                    <a:pt x="54" y="48"/>
                    <a:pt x="60" y="32"/>
                    <a:pt x="54" y="19"/>
                  </a:cubicBezTo>
                  <a:cubicBezTo>
                    <a:pt x="47" y="5"/>
                    <a:pt x="32" y="0"/>
                    <a:pt x="18" y="6"/>
                  </a:cubicBezTo>
                  <a:cubicBezTo>
                    <a:pt x="5" y="12"/>
                    <a:pt x="0" y="28"/>
                    <a:pt x="6" y="41"/>
                  </a:cubicBezTo>
                  <a:close/>
                </a:path>
              </a:pathLst>
            </a:custGeom>
            <a:solidFill>
              <a:srgbClr val="613D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76" name="Freeform 75"/>
            <p:cNvSpPr>
              <a:spLocks/>
            </p:cNvSpPr>
            <p:nvPr userDrawn="1"/>
          </p:nvSpPr>
          <p:spPr bwMode="gray">
            <a:xfrm>
              <a:off x="9932988" y="4719638"/>
              <a:ext cx="1179513" cy="1587500"/>
            </a:xfrm>
            <a:custGeom>
              <a:avLst/>
              <a:gdLst>
                <a:gd name="T0" fmla="*/ 142 w 743"/>
                <a:gd name="T1" fmla="*/ 0 h 1000"/>
                <a:gd name="T2" fmla="*/ 743 w 743"/>
                <a:gd name="T3" fmla="*/ 907 h 1000"/>
                <a:gd name="T4" fmla="*/ 599 w 743"/>
                <a:gd name="T5" fmla="*/ 1000 h 1000"/>
                <a:gd name="T6" fmla="*/ 0 w 743"/>
                <a:gd name="T7" fmla="*/ 94 h 1000"/>
                <a:gd name="T8" fmla="*/ 142 w 743"/>
                <a:gd name="T9" fmla="*/ 0 h 1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3" h="1000">
                  <a:moveTo>
                    <a:pt x="142" y="0"/>
                  </a:moveTo>
                  <a:lnTo>
                    <a:pt x="743" y="907"/>
                  </a:lnTo>
                  <a:lnTo>
                    <a:pt x="599" y="1000"/>
                  </a:lnTo>
                  <a:lnTo>
                    <a:pt x="0" y="94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D2D2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77" name="Freeform 76"/>
            <p:cNvSpPr>
              <a:spLocks/>
            </p:cNvSpPr>
            <p:nvPr userDrawn="1"/>
          </p:nvSpPr>
          <p:spPr bwMode="gray">
            <a:xfrm>
              <a:off x="10506076" y="5421313"/>
              <a:ext cx="739775" cy="496888"/>
            </a:xfrm>
            <a:custGeom>
              <a:avLst/>
              <a:gdLst>
                <a:gd name="T0" fmla="*/ 23 w 410"/>
                <a:gd name="T1" fmla="*/ 0 h 277"/>
                <a:gd name="T2" fmla="*/ 160 w 410"/>
                <a:gd name="T3" fmla="*/ 20 h 277"/>
                <a:gd name="T4" fmla="*/ 378 w 410"/>
                <a:gd name="T5" fmla="*/ 89 h 277"/>
                <a:gd name="T6" fmla="*/ 332 w 410"/>
                <a:gd name="T7" fmla="*/ 269 h 277"/>
                <a:gd name="T8" fmla="*/ 161 w 410"/>
                <a:gd name="T9" fmla="*/ 101 h 277"/>
                <a:gd name="T10" fmla="*/ 105 w 410"/>
                <a:gd name="T11" fmla="*/ 88 h 277"/>
                <a:gd name="T12" fmla="*/ 23 w 410"/>
                <a:gd name="T13" fmla="*/ 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0" h="277">
                  <a:moveTo>
                    <a:pt x="23" y="0"/>
                  </a:moveTo>
                  <a:cubicBezTo>
                    <a:pt x="101" y="20"/>
                    <a:pt x="160" y="20"/>
                    <a:pt x="160" y="20"/>
                  </a:cubicBezTo>
                  <a:cubicBezTo>
                    <a:pt x="378" y="89"/>
                    <a:pt x="378" y="89"/>
                    <a:pt x="378" y="89"/>
                  </a:cubicBezTo>
                  <a:cubicBezTo>
                    <a:pt x="378" y="89"/>
                    <a:pt x="410" y="277"/>
                    <a:pt x="332" y="269"/>
                  </a:cubicBezTo>
                  <a:cubicBezTo>
                    <a:pt x="254" y="260"/>
                    <a:pt x="161" y="101"/>
                    <a:pt x="161" y="101"/>
                  </a:cubicBezTo>
                  <a:cubicBezTo>
                    <a:pt x="161" y="101"/>
                    <a:pt x="130" y="88"/>
                    <a:pt x="105" y="88"/>
                  </a:cubicBezTo>
                  <a:cubicBezTo>
                    <a:pt x="36" y="96"/>
                    <a:pt x="0" y="30"/>
                    <a:pt x="23" y="0"/>
                  </a:cubicBezTo>
                  <a:close/>
                </a:path>
              </a:pathLst>
            </a:custGeom>
            <a:solidFill>
              <a:srgbClr val="613D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78" name="Freeform 77"/>
            <p:cNvSpPr>
              <a:spLocks/>
            </p:cNvSpPr>
            <p:nvPr userDrawn="1"/>
          </p:nvSpPr>
          <p:spPr bwMode="gray">
            <a:xfrm>
              <a:off x="10795001" y="5457825"/>
              <a:ext cx="825500" cy="633413"/>
            </a:xfrm>
            <a:custGeom>
              <a:avLst/>
              <a:gdLst>
                <a:gd name="T0" fmla="*/ 520 w 520"/>
                <a:gd name="T1" fmla="*/ 160 h 399"/>
                <a:gd name="T2" fmla="*/ 0 w 520"/>
                <a:gd name="T3" fmla="*/ 0 h 399"/>
                <a:gd name="T4" fmla="*/ 186 w 520"/>
                <a:gd name="T5" fmla="*/ 279 h 399"/>
                <a:gd name="T6" fmla="*/ 495 w 520"/>
                <a:gd name="T7" fmla="*/ 399 h 399"/>
                <a:gd name="T8" fmla="*/ 520 w 520"/>
                <a:gd name="T9" fmla="*/ 160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0" h="399">
                  <a:moveTo>
                    <a:pt x="520" y="160"/>
                  </a:moveTo>
                  <a:lnTo>
                    <a:pt x="0" y="0"/>
                  </a:lnTo>
                  <a:lnTo>
                    <a:pt x="186" y="279"/>
                  </a:lnTo>
                  <a:lnTo>
                    <a:pt x="495" y="399"/>
                  </a:lnTo>
                  <a:lnTo>
                    <a:pt x="520" y="160"/>
                  </a:lnTo>
                  <a:close/>
                </a:path>
              </a:pathLst>
            </a:custGeom>
            <a:solidFill>
              <a:srgbClr val="613D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79" name="Freeform 78"/>
            <p:cNvSpPr>
              <a:spLocks/>
            </p:cNvSpPr>
            <p:nvPr userDrawn="1"/>
          </p:nvSpPr>
          <p:spPr bwMode="gray">
            <a:xfrm>
              <a:off x="10795001" y="5457825"/>
              <a:ext cx="825500" cy="633413"/>
            </a:xfrm>
            <a:custGeom>
              <a:avLst/>
              <a:gdLst>
                <a:gd name="T0" fmla="*/ 520 w 520"/>
                <a:gd name="T1" fmla="*/ 160 h 399"/>
                <a:gd name="T2" fmla="*/ 0 w 520"/>
                <a:gd name="T3" fmla="*/ 0 h 399"/>
                <a:gd name="T4" fmla="*/ 186 w 520"/>
                <a:gd name="T5" fmla="*/ 279 h 399"/>
                <a:gd name="T6" fmla="*/ 495 w 520"/>
                <a:gd name="T7" fmla="*/ 399 h 399"/>
                <a:gd name="T8" fmla="*/ 520 w 520"/>
                <a:gd name="T9" fmla="*/ 160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0" h="399">
                  <a:moveTo>
                    <a:pt x="520" y="160"/>
                  </a:moveTo>
                  <a:lnTo>
                    <a:pt x="0" y="0"/>
                  </a:lnTo>
                  <a:lnTo>
                    <a:pt x="186" y="279"/>
                  </a:lnTo>
                  <a:lnTo>
                    <a:pt x="495" y="399"/>
                  </a:lnTo>
                  <a:lnTo>
                    <a:pt x="520" y="16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80" name="Freeform 79"/>
            <p:cNvSpPr>
              <a:spLocks/>
            </p:cNvSpPr>
            <p:nvPr userDrawn="1"/>
          </p:nvSpPr>
          <p:spPr bwMode="gray">
            <a:xfrm>
              <a:off x="11279191" y="5591948"/>
              <a:ext cx="409572" cy="582655"/>
            </a:xfrm>
            <a:custGeom>
              <a:avLst/>
              <a:gdLst>
                <a:gd name="T0" fmla="*/ 232 w 232"/>
                <a:gd name="T1" fmla="*/ 67 h 354"/>
                <a:gd name="T2" fmla="*/ 32 w 232"/>
                <a:gd name="T3" fmla="*/ 0 h 354"/>
                <a:gd name="T4" fmla="*/ 0 w 232"/>
                <a:gd name="T5" fmla="*/ 257 h 354"/>
                <a:gd name="T6" fmla="*/ 232 w 232"/>
                <a:gd name="T7" fmla="*/ 354 h 354"/>
                <a:gd name="T8" fmla="*/ 232 w 232"/>
                <a:gd name="T9" fmla="*/ 67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354">
                  <a:moveTo>
                    <a:pt x="232" y="67"/>
                  </a:moveTo>
                  <a:lnTo>
                    <a:pt x="32" y="0"/>
                  </a:lnTo>
                  <a:lnTo>
                    <a:pt x="0" y="257"/>
                  </a:lnTo>
                  <a:lnTo>
                    <a:pt x="232" y="354"/>
                  </a:lnTo>
                  <a:lnTo>
                    <a:pt x="232" y="67"/>
                  </a:lnTo>
                  <a:close/>
                </a:path>
              </a:pathLst>
            </a:custGeom>
            <a:solidFill>
              <a:srgbClr val="107C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81" name="Freeform 80"/>
            <p:cNvSpPr>
              <a:spLocks/>
            </p:cNvSpPr>
            <p:nvPr userDrawn="1"/>
          </p:nvSpPr>
          <p:spPr bwMode="gray">
            <a:xfrm>
              <a:off x="11291888" y="5602288"/>
              <a:ext cx="368300" cy="561975"/>
            </a:xfrm>
            <a:custGeom>
              <a:avLst/>
              <a:gdLst>
                <a:gd name="T0" fmla="*/ 232 w 232"/>
                <a:gd name="T1" fmla="*/ 67 h 354"/>
                <a:gd name="T2" fmla="*/ 32 w 232"/>
                <a:gd name="T3" fmla="*/ 0 h 354"/>
                <a:gd name="T4" fmla="*/ 0 w 232"/>
                <a:gd name="T5" fmla="*/ 257 h 354"/>
                <a:gd name="T6" fmla="*/ 232 w 232"/>
                <a:gd name="T7" fmla="*/ 354 h 354"/>
                <a:gd name="T8" fmla="*/ 232 w 232"/>
                <a:gd name="T9" fmla="*/ 67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354">
                  <a:moveTo>
                    <a:pt x="232" y="67"/>
                  </a:moveTo>
                  <a:lnTo>
                    <a:pt x="32" y="0"/>
                  </a:lnTo>
                  <a:lnTo>
                    <a:pt x="0" y="257"/>
                  </a:lnTo>
                  <a:lnTo>
                    <a:pt x="232" y="354"/>
                  </a:lnTo>
                  <a:lnTo>
                    <a:pt x="232" y="6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82" name="Freeform 81"/>
            <p:cNvSpPr>
              <a:spLocks/>
            </p:cNvSpPr>
            <p:nvPr userDrawn="1"/>
          </p:nvSpPr>
          <p:spPr bwMode="gray">
            <a:xfrm>
              <a:off x="11291888" y="5980113"/>
              <a:ext cx="4763" cy="30163"/>
            </a:xfrm>
            <a:custGeom>
              <a:avLst/>
              <a:gdLst>
                <a:gd name="T0" fmla="*/ 3 w 3"/>
                <a:gd name="T1" fmla="*/ 0 h 19"/>
                <a:gd name="T2" fmla="*/ 0 w 3"/>
                <a:gd name="T3" fmla="*/ 19 h 19"/>
                <a:gd name="T4" fmla="*/ 3 w 3"/>
                <a:gd name="T5" fmla="*/ 0 h 19"/>
                <a:gd name="T6" fmla="*/ 3 w 3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9">
                  <a:moveTo>
                    <a:pt x="3" y="0"/>
                  </a:moveTo>
                  <a:lnTo>
                    <a:pt x="0" y="19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3291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83" name="Freeform 82"/>
            <p:cNvSpPr>
              <a:spLocks/>
            </p:cNvSpPr>
            <p:nvPr userDrawn="1"/>
          </p:nvSpPr>
          <p:spPr bwMode="gray">
            <a:xfrm>
              <a:off x="11291888" y="5980113"/>
              <a:ext cx="4763" cy="30163"/>
            </a:xfrm>
            <a:custGeom>
              <a:avLst/>
              <a:gdLst>
                <a:gd name="T0" fmla="*/ 3 w 3"/>
                <a:gd name="T1" fmla="*/ 0 h 19"/>
                <a:gd name="T2" fmla="*/ 0 w 3"/>
                <a:gd name="T3" fmla="*/ 19 h 19"/>
                <a:gd name="T4" fmla="*/ 3 w 3"/>
                <a:gd name="T5" fmla="*/ 0 h 19"/>
                <a:gd name="T6" fmla="*/ 3 w 3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9">
                  <a:moveTo>
                    <a:pt x="3" y="0"/>
                  </a:moveTo>
                  <a:lnTo>
                    <a:pt x="0" y="19"/>
                  </a:lnTo>
                  <a:lnTo>
                    <a:pt x="3" y="0"/>
                  </a:ln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84" name="Freeform 83"/>
            <p:cNvSpPr>
              <a:spLocks/>
            </p:cNvSpPr>
            <p:nvPr userDrawn="1"/>
          </p:nvSpPr>
          <p:spPr bwMode="gray">
            <a:xfrm>
              <a:off x="11296651" y="5905500"/>
              <a:ext cx="7938" cy="74613"/>
            </a:xfrm>
            <a:custGeom>
              <a:avLst/>
              <a:gdLst>
                <a:gd name="T0" fmla="*/ 5 w 5"/>
                <a:gd name="T1" fmla="*/ 0 h 47"/>
                <a:gd name="T2" fmla="*/ 0 w 5"/>
                <a:gd name="T3" fmla="*/ 47 h 47"/>
                <a:gd name="T4" fmla="*/ 0 w 5"/>
                <a:gd name="T5" fmla="*/ 47 h 47"/>
                <a:gd name="T6" fmla="*/ 5 w 5"/>
                <a:gd name="T7" fmla="*/ 0 h 47"/>
                <a:gd name="T8" fmla="*/ 5 w 5"/>
                <a:gd name="T9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7">
                  <a:moveTo>
                    <a:pt x="5" y="0"/>
                  </a:moveTo>
                  <a:lnTo>
                    <a:pt x="0" y="47"/>
                  </a:lnTo>
                  <a:lnTo>
                    <a:pt x="0" y="47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5737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85" name="Freeform 84"/>
            <p:cNvSpPr>
              <a:spLocks/>
            </p:cNvSpPr>
            <p:nvPr userDrawn="1"/>
          </p:nvSpPr>
          <p:spPr bwMode="gray">
            <a:xfrm>
              <a:off x="11296651" y="5905500"/>
              <a:ext cx="7938" cy="74613"/>
            </a:xfrm>
            <a:custGeom>
              <a:avLst/>
              <a:gdLst>
                <a:gd name="T0" fmla="*/ 5 w 5"/>
                <a:gd name="T1" fmla="*/ 0 h 47"/>
                <a:gd name="T2" fmla="*/ 0 w 5"/>
                <a:gd name="T3" fmla="*/ 47 h 47"/>
                <a:gd name="T4" fmla="*/ 0 w 5"/>
                <a:gd name="T5" fmla="*/ 47 h 47"/>
                <a:gd name="T6" fmla="*/ 5 w 5"/>
                <a:gd name="T7" fmla="*/ 0 h 47"/>
                <a:gd name="T8" fmla="*/ 5 w 5"/>
                <a:gd name="T9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7">
                  <a:moveTo>
                    <a:pt x="5" y="0"/>
                  </a:moveTo>
                  <a:lnTo>
                    <a:pt x="0" y="47"/>
                  </a:lnTo>
                  <a:lnTo>
                    <a:pt x="0" y="47"/>
                  </a:lnTo>
                  <a:lnTo>
                    <a:pt x="5" y="0"/>
                  </a:lnTo>
                  <a:lnTo>
                    <a:pt x="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86" name="Freeform 85"/>
            <p:cNvSpPr>
              <a:spLocks/>
            </p:cNvSpPr>
            <p:nvPr userDrawn="1"/>
          </p:nvSpPr>
          <p:spPr bwMode="gray">
            <a:xfrm>
              <a:off x="11294610" y="5905501"/>
              <a:ext cx="362859" cy="258762"/>
            </a:xfrm>
            <a:custGeom>
              <a:avLst/>
              <a:gdLst>
                <a:gd name="T0" fmla="*/ 8 w 232"/>
                <a:gd name="T1" fmla="*/ 0 h 163"/>
                <a:gd name="T2" fmla="*/ 3 w 232"/>
                <a:gd name="T3" fmla="*/ 47 h 163"/>
                <a:gd name="T4" fmla="*/ 0 w 232"/>
                <a:gd name="T5" fmla="*/ 66 h 163"/>
                <a:gd name="T6" fmla="*/ 232 w 232"/>
                <a:gd name="T7" fmla="*/ 163 h 163"/>
                <a:gd name="T8" fmla="*/ 232 w 232"/>
                <a:gd name="T9" fmla="*/ 93 h 163"/>
                <a:gd name="T10" fmla="*/ 8 w 232"/>
                <a:gd name="T11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2" h="163">
                  <a:moveTo>
                    <a:pt x="8" y="0"/>
                  </a:moveTo>
                  <a:lnTo>
                    <a:pt x="3" y="47"/>
                  </a:lnTo>
                  <a:lnTo>
                    <a:pt x="0" y="66"/>
                  </a:lnTo>
                  <a:lnTo>
                    <a:pt x="232" y="163"/>
                  </a:lnTo>
                  <a:lnTo>
                    <a:pt x="232" y="93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E6F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87" name="Freeform 86"/>
            <p:cNvSpPr>
              <a:spLocks/>
            </p:cNvSpPr>
            <p:nvPr userDrawn="1"/>
          </p:nvSpPr>
          <p:spPr bwMode="gray">
            <a:xfrm>
              <a:off x="11291888" y="5905500"/>
              <a:ext cx="368300" cy="258763"/>
            </a:xfrm>
            <a:custGeom>
              <a:avLst/>
              <a:gdLst>
                <a:gd name="T0" fmla="*/ 8 w 232"/>
                <a:gd name="T1" fmla="*/ 0 h 163"/>
                <a:gd name="T2" fmla="*/ 3 w 232"/>
                <a:gd name="T3" fmla="*/ 47 h 163"/>
                <a:gd name="T4" fmla="*/ 0 w 232"/>
                <a:gd name="T5" fmla="*/ 66 h 163"/>
                <a:gd name="T6" fmla="*/ 232 w 232"/>
                <a:gd name="T7" fmla="*/ 163 h 163"/>
                <a:gd name="T8" fmla="*/ 232 w 232"/>
                <a:gd name="T9" fmla="*/ 93 h 163"/>
                <a:gd name="T10" fmla="*/ 8 w 232"/>
                <a:gd name="T11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2" h="163">
                  <a:moveTo>
                    <a:pt x="8" y="0"/>
                  </a:moveTo>
                  <a:lnTo>
                    <a:pt x="3" y="47"/>
                  </a:lnTo>
                  <a:lnTo>
                    <a:pt x="0" y="66"/>
                  </a:lnTo>
                  <a:lnTo>
                    <a:pt x="232" y="163"/>
                  </a:lnTo>
                  <a:lnTo>
                    <a:pt x="232" y="93"/>
                  </a:lnTo>
                  <a:lnTo>
                    <a:pt x="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88" name="Freeform 87"/>
            <p:cNvSpPr>
              <a:spLocks/>
            </p:cNvSpPr>
            <p:nvPr userDrawn="1"/>
          </p:nvSpPr>
          <p:spPr bwMode="gray">
            <a:xfrm>
              <a:off x="9963151" y="3878263"/>
              <a:ext cx="217488" cy="387350"/>
            </a:xfrm>
            <a:custGeom>
              <a:avLst/>
              <a:gdLst>
                <a:gd name="T0" fmla="*/ 120 w 120"/>
                <a:gd name="T1" fmla="*/ 186 h 215"/>
                <a:gd name="T2" fmla="*/ 105 w 120"/>
                <a:gd name="T3" fmla="*/ 0 h 215"/>
                <a:gd name="T4" fmla="*/ 0 w 120"/>
                <a:gd name="T5" fmla="*/ 81 h 215"/>
                <a:gd name="T6" fmla="*/ 17 w 120"/>
                <a:gd name="T7" fmla="*/ 215 h 215"/>
                <a:gd name="T8" fmla="*/ 120 w 120"/>
                <a:gd name="T9" fmla="*/ 186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215">
                  <a:moveTo>
                    <a:pt x="120" y="186"/>
                  </a:moveTo>
                  <a:cubicBezTo>
                    <a:pt x="120" y="186"/>
                    <a:pt x="64" y="85"/>
                    <a:pt x="105" y="0"/>
                  </a:cubicBezTo>
                  <a:cubicBezTo>
                    <a:pt x="4" y="67"/>
                    <a:pt x="0" y="81"/>
                    <a:pt x="0" y="81"/>
                  </a:cubicBezTo>
                  <a:cubicBezTo>
                    <a:pt x="17" y="215"/>
                    <a:pt x="17" y="215"/>
                    <a:pt x="17" y="215"/>
                  </a:cubicBezTo>
                  <a:lnTo>
                    <a:pt x="120" y="186"/>
                  </a:lnTo>
                  <a:close/>
                </a:path>
              </a:pathLst>
            </a:custGeom>
            <a:solidFill>
              <a:srgbClr val="F8D5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89" name="Freeform 88"/>
            <p:cNvSpPr>
              <a:spLocks/>
            </p:cNvSpPr>
            <p:nvPr userDrawn="1"/>
          </p:nvSpPr>
          <p:spPr bwMode="gray">
            <a:xfrm>
              <a:off x="9963151" y="3878263"/>
              <a:ext cx="217488" cy="387350"/>
            </a:xfrm>
            <a:custGeom>
              <a:avLst/>
              <a:gdLst>
                <a:gd name="T0" fmla="*/ 120 w 120"/>
                <a:gd name="T1" fmla="*/ 186 h 215"/>
                <a:gd name="T2" fmla="*/ 105 w 120"/>
                <a:gd name="T3" fmla="*/ 0 h 215"/>
                <a:gd name="T4" fmla="*/ 0 w 120"/>
                <a:gd name="T5" fmla="*/ 81 h 215"/>
                <a:gd name="T6" fmla="*/ 17 w 120"/>
                <a:gd name="T7" fmla="*/ 215 h 215"/>
                <a:gd name="T8" fmla="*/ 120 w 120"/>
                <a:gd name="T9" fmla="*/ 186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215">
                  <a:moveTo>
                    <a:pt x="120" y="186"/>
                  </a:moveTo>
                  <a:cubicBezTo>
                    <a:pt x="120" y="186"/>
                    <a:pt x="64" y="85"/>
                    <a:pt x="105" y="0"/>
                  </a:cubicBezTo>
                  <a:cubicBezTo>
                    <a:pt x="4" y="67"/>
                    <a:pt x="0" y="81"/>
                    <a:pt x="0" y="81"/>
                  </a:cubicBezTo>
                  <a:cubicBezTo>
                    <a:pt x="17" y="215"/>
                    <a:pt x="17" y="215"/>
                    <a:pt x="17" y="215"/>
                  </a:cubicBezTo>
                  <a:lnTo>
                    <a:pt x="120" y="186"/>
                  </a:lnTo>
                  <a:close/>
                </a:path>
              </a:pathLst>
            </a:custGeom>
            <a:solidFill>
              <a:srgbClr val="DEB6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90" name="Freeform 89"/>
            <p:cNvSpPr>
              <a:spLocks/>
            </p:cNvSpPr>
            <p:nvPr userDrawn="1"/>
          </p:nvSpPr>
          <p:spPr bwMode="gray">
            <a:xfrm>
              <a:off x="9871076" y="3697288"/>
              <a:ext cx="849313" cy="573088"/>
            </a:xfrm>
            <a:custGeom>
              <a:avLst/>
              <a:gdLst>
                <a:gd name="T0" fmla="*/ 0 w 470"/>
                <a:gd name="T1" fmla="*/ 134 h 319"/>
                <a:gd name="T2" fmla="*/ 42 w 470"/>
                <a:gd name="T3" fmla="*/ 197 h 319"/>
                <a:gd name="T4" fmla="*/ 147 w 470"/>
                <a:gd name="T5" fmla="*/ 123 h 319"/>
                <a:gd name="T6" fmla="*/ 221 w 470"/>
                <a:gd name="T7" fmla="*/ 270 h 319"/>
                <a:gd name="T8" fmla="*/ 300 w 470"/>
                <a:gd name="T9" fmla="*/ 319 h 319"/>
                <a:gd name="T10" fmla="*/ 427 w 470"/>
                <a:gd name="T11" fmla="*/ 174 h 319"/>
                <a:gd name="T12" fmla="*/ 470 w 470"/>
                <a:gd name="T13" fmla="*/ 171 h 319"/>
                <a:gd name="T14" fmla="*/ 468 w 470"/>
                <a:gd name="T15" fmla="*/ 2 h 319"/>
                <a:gd name="T16" fmla="*/ 312 w 470"/>
                <a:gd name="T17" fmla="*/ 30 h 319"/>
                <a:gd name="T18" fmla="*/ 127 w 470"/>
                <a:gd name="T19" fmla="*/ 20 h 319"/>
                <a:gd name="T20" fmla="*/ 0 w 470"/>
                <a:gd name="T21" fmla="*/ 134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0" h="319">
                  <a:moveTo>
                    <a:pt x="0" y="134"/>
                  </a:moveTo>
                  <a:cubicBezTo>
                    <a:pt x="0" y="134"/>
                    <a:pt x="13" y="192"/>
                    <a:pt x="42" y="197"/>
                  </a:cubicBezTo>
                  <a:cubicBezTo>
                    <a:pt x="68" y="201"/>
                    <a:pt x="146" y="130"/>
                    <a:pt x="147" y="123"/>
                  </a:cubicBezTo>
                  <a:cubicBezTo>
                    <a:pt x="261" y="161"/>
                    <a:pt x="221" y="270"/>
                    <a:pt x="221" y="270"/>
                  </a:cubicBezTo>
                  <a:cubicBezTo>
                    <a:pt x="221" y="270"/>
                    <a:pt x="227" y="279"/>
                    <a:pt x="300" y="319"/>
                  </a:cubicBezTo>
                  <a:cubicBezTo>
                    <a:pt x="440" y="276"/>
                    <a:pt x="427" y="174"/>
                    <a:pt x="427" y="174"/>
                  </a:cubicBezTo>
                  <a:cubicBezTo>
                    <a:pt x="470" y="171"/>
                    <a:pt x="470" y="171"/>
                    <a:pt x="470" y="171"/>
                  </a:cubicBezTo>
                  <a:cubicBezTo>
                    <a:pt x="468" y="2"/>
                    <a:pt x="468" y="2"/>
                    <a:pt x="468" y="2"/>
                  </a:cubicBezTo>
                  <a:cubicBezTo>
                    <a:pt x="312" y="30"/>
                    <a:pt x="312" y="30"/>
                    <a:pt x="312" y="30"/>
                  </a:cubicBezTo>
                  <a:cubicBezTo>
                    <a:pt x="312" y="30"/>
                    <a:pt x="145" y="0"/>
                    <a:pt x="127" y="20"/>
                  </a:cubicBezTo>
                  <a:cubicBezTo>
                    <a:pt x="116" y="33"/>
                    <a:pt x="0" y="134"/>
                    <a:pt x="0" y="134"/>
                  </a:cubicBezTo>
                  <a:close/>
                </a:path>
              </a:pathLst>
            </a:custGeom>
            <a:solidFill>
              <a:srgbClr val="F6CA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58" name="Freeform 90"/>
            <p:cNvSpPr>
              <a:spLocks/>
            </p:cNvSpPr>
            <p:nvPr userDrawn="1"/>
          </p:nvSpPr>
          <p:spPr bwMode="gray">
            <a:xfrm>
              <a:off x="10674351" y="3640138"/>
              <a:ext cx="192088" cy="387350"/>
            </a:xfrm>
            <a:custGeom>
              <a:avLst/>
              <a:gdLst>
                <a:gd name="T0" fmla="*/ 0 w 121"/>
                <a:gd name="T1" fmla="*/ 15 h 244"/>
                <a:gd name="T2" fmla="*/ 12 w 121"/>
                <a:gd name="T3" fmla="*/ 244 h 244"/>
                <a:gd name="T4" fmla="*/ 121 w 121"/>
                <a:gd name="T5" fmla="*/ 240 h 244"/>
                <a:gd name="T6" fmla="*/ 110 w 121"/>
                <a:gd name="T7" fmla="*/ 0 h 244"/>
                <a:gd name="T8" fmla="*/ 0 w 121"/>
                <a:gd name="T9" fmla="*/ 15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44">
                  <a:moveTo>
                    <a:pt x="0" y="15"/>
                  </a:moveTo>
                  <a:lnTo>
                    <a:pt x="12" y="244"/>
                  </a:lnTo>
                  <a:lnTo>
                    <a:pt x="121" y="240"/>
                  </a:lnTo>
                  <a:lnTo>
                    <a:pt x="110" y="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59" name="Freeform 91"/>
            <p:cNvSpPr>
              <a:spLocks/>
            </p:cNvSpPr>
            <p:nvPr userDrawn="1"/>
          </p:nvSpPr>
          <p:spPr bwMode="gray">
            <a:xfrm>
              <a:off x="10674351" y="3640138"/>
              <a:ext cx="192088" cy="387350"/>
            </a:xfrm>
            <a:custGeom>
              <a:avLst/>
              <a:gdLst>
                <a:gd name="T0" fmla="*/ 0 w 121"/>
                <a:gd name="T1" fmla="*/ 15 h 244"/>
                <a:gd name="T2" fmla="*/ 12 w 121"/>
                <a:gd name="T3" fmla="*/ 244 h 244"/>
                <a:gd name="T4" fmla="*/ 121 w 121"/>
                <a:gd name="T5" fmla="*/ 240 h 244"/>
                <a:gd name="T6" fmla="*/ 110 w 121"/>
                <a:gd name="T7" fmla="*/ 0 h 244"/>
                <a:gd name="T8" fmla="*/ 0 w 121"/>
                <a:gd name="T9" fmla="*/ 15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44">
                  <a:moveTo>
                    <a:pt x="0" y="15"/>
                  </a:moveTo>
                  <a:lnTo>
                    <a:pt x="12" y="244"/>
                  </a:lnTo>
                  <a:lnTo>
                    <a:pt x="121" y="240"/>
                  </a:lnTo>
                  <a:lnTo>
                    <a:pt x="110" y="0"/>
                  </a:lnTo>
                  <a:lnTo>
                    <a:pt x="0" y="1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60" name="Freeform 92"/>
            <p:cNvSpPr>
              <a:spLocks/>
            </p:cNvSpPr>
            <p:nvPr userDrawn="1"/>
          </p:nvSpPr>
          <p:spPr bwMode="gray">
            <a:xfrm>
              <a:off x="10188576" y="3733800"/>
              <a:ext cx="176213" cy="254000"/>
            </a:xfrm>
            <a:custGeom>
              <a:avLst/>
              <a:gdLst>
                <a:gd name="T0" fmla="*/ 31 w 97"/>
                <a:gd name="T1" fmla="*/ 142 h 142"/>
                <a:gd name="T2" fmla="*/ 97 w 97"/>
                <a:gd name="T3" fmla="*/ 4 h 142"/>
                <a:gd name="T4" fmla="*/ 72 w 97"/>
                <a:gd name="T5" fmla="*/ 0 h 142"/>
                <a:gd name="T6" fmla="*/ 3 w 97"/>
                <a:gd name="T7" fmla="*/ 118 h 142"/>
                <a:gd name="T8" fmla="*/ 31 w 97"/>
                <a:gd name="T9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142">
                  <a:moveTo>
                    <a:pt x="31" y="142"/>
                  </a:moveTo>
                  <a:cubicBezTo>
                    <a:pt x="97" y="4"/>
                    <a:pt x="97" y="4"/>
                    <a:pt x="97" y="4"/>
                  </a:cubicBezTo>
                  <a:cubicBezTo>
                    <a:pt x="90" y="2"/>
                    <a:pt x="81" y="1"/>
                    <a:pt x="72" y="0"/>
                  </a:cubicBezTo>
                  <a:cubicBezTo>
                    <a:pt x="72" y="0"/>
                    <a:pt x="0" y="115"/>
                    <a:pt x="3" y="118"/>
                  </a:cubicBezTo>
                  <a:cubicBezTo>
                    <a:pt x="15" y="125"/>
                    <a:pt x="24" y="134"/>
                    <a:pt x="31" y="142"/>
                  </a:cubicBezTo>
                  <a:close/>
                </a:path>
              </a:pathLst>
            </a:custGeom>
            <a:solidFill>
              <a:srgbClr val="DEB6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61" name="Freeform 93"/>
            <p:cNvSpPr>
              <a:spLocks/>
            </p:cNvSpPr>
            <p:nvPr userDrawn="1"/>
          </p:nvSpPr>
          <p:spPr bwMode="gray">
            <a:xfrm>
              <a:off x="9872663" y="3540125"/>
              <a:ext cx="468313" cy="830263"/>
            </a:xfrm>
            <a:custGeom>
              <a:avLst/>
              <a:gdLst>
                <a:gd name="T0" fmla="*/ 277 w 295"/>
                <a:gd name="T1" fmla="*/ 0 h 523"/>
                <a:gd name="T2" fmla="*/ 0 w 295"/>
                <a:gd name="T3" fmla="*/ 513 h 523"/>
                <a:gd name="T4" fmla="*/ 19 w 295"/>
                <a:gd name="T5" fmla="*/ 523 h 523"/>
                <a:gd name="T6" fmla="*/ 295 w 295"/>
                <a:gd name="T7" fmla="*/ 10 h 523"/>
                <a:gd name="T8" fmla="*/ 277 w 295"/>
                <a:gd name="T9" fmla="*/ 0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5" h="523">
                  <a:moveTo>
                    <a:pt x="277" y="0"/>
                  </a:moveTo>
                  <a:lnTo>
                    <a:pt x="0" y="513"/>
                  </a:lnTo>
                  <a:lnTo>
                    <a:pt x="19" y="523"/>
                  </a:lnTo>
                  <a:lnTo>
                    <a:pt x="295" y="10"/>
                  </a:lnTo>
                  <a:lnTo>
                    <a:pt x="277" y="0"/>
                  </a:lnTo>
                  <a:close/>
                </a:path>
              </a:pathLst>
            </a:custGeom>
            <a:solidFill>
              <a:srgbClr val="5C00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62" name="Freeform 94"/>
            <p:cNvSpPr>
              <a:spLocks/>
            </p:cNvSpPr>
            <p:nvPr userDrawn="1"/>
          </p:nvSpPr>
          <p:spPr bwMode="gray">
            <a:xfrm>
              <a:off x="9872663" y="3540125"/>
              <a:ext cx="525463" cy="860425"/>
            </a:xfrm>
            <a:custGeom>
              <a:avLst/>
              <a:gdLst>
                <a:gd name="T0" fmla="*/ 331 w 331"/>
                <a:gd name="T1" fmla="*/ 29 h 542"/>
                <a:gd name="T2" fmla="*/ 295 w 331"/>
                <a:gd name="T3" fmla="*/ 10 h 542"/>
                <a:gd name="T4" fmla="*/ 277 w 331"/>
                <a:gd name="T5" fmla="*/ 0 h 542"/>
                <a:gd name="T6" fmla="*/ 0 w 331"/>
                <a:gd name="T7" fmla="*/ 513 h 542"/>
                <a:gd name="T8" fmla="*/ 19 w 331"/>
                <a:gd name="T9" fmla="*/ 523 h 542"/>
                <a:gd name="T10" fmla="*/ 55 w 331"/>
                <a:gd name="T11" fmla="*/ 542 h 542"/>
                <a:gd name="T12" fmla="*/ 331 w 331"/>
                <a:gd name="T13" fmla="*/ 29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1" h="542">
                  <a:moveTo>
                    <a:pt x="331" y="29"/>
                  </a:moveTo>
                  <a:lnTo>
                    <a:pt x="295" y="10"/>
                  </a:lnTo>
                  <a:lnTo>
                    <a:pt x="277" y="0"/>
                  </a:lnTo>
                  <a:lnTo>
                    <a:pt x="0" y="513"/>
                  </a:lnTo>
                  <a:lnTo>
                    <a:pt x="19" y="523"/>
                  </a:lnTo>
                  <a:lnTo>
                    <a:pt x="55" y="542"/>
                  </a:lnTo>
                  <a:lnTo>
                    <a:pt x="331" y="29"/>
                  </a:lnTo>
                  <a:close/>
                </a:path>
              </a:pathLst>
            </a:custGeom>
            <a:solidFill>
              <a:srgbClr val="107C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63" name="Freeform 95"/>
            <p:cNvSpPr>
              <a:spLocks/>
            </p:cNvSpPr>
            <p:nvPr userDrawn="1"/>
          </p:nvSpPr>
          <p:spPr bwMode="gray">
            <a:xfrm>
              <a:off x="9869488" y="4354513"/>
              <a:ext cx="90488" cy="111125"/>
            </a:xfrm>
            <a:custGeom>
              <a:avLst/>
              <a:gdLst>
                <a:gd name="T0" fmla="*/ 2 w 57"/>
                <a:gd name="T1" fmla="*/ 0 h 70"/>
                <a:gd name="T2" fmla="*/ 0 w 57"/>
                <a:gd name="T3" fmla="*/ 70 h 70"/>
                <a:gd name="T4" fmla="*/ 57 w 57"/>
                <a:gd name="T5" fmla="*/ 29 h 70"/>
                <a:gd name="T6" fmla="*/ 2 w 57"/>
                <a:gd name="T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" h="70">
                  <a:moveTo>
                    <a:pt x="2" y="0"/>
                  </a:moveTo>
                  <a:lnTo>
                    <a:pt x="0" y="70"/>
                  </a:lnTo>
                  <a:lnTo>
                    <a:pt x="57" y="29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64" name="Freeform 96"/>
            <p:cNvSpPr>
              <a:spLocks/>
            </p:cNvSpPr>
            <p:nvPr userDrawn="1"/>
          </p:nvSpPr>
          <p:spPr bwMode="gray">
            <a:xfrm>
              <a:off x="9869488" y="4410075"/>
              <a:ext cx="46038" cy="55563"/>
            </a:xfrm>
            <a:custGeom>
              <a:avLst/>
              <a:gdLst>
                <a:gd name="T0" fmla="*/ 29 w 29"/>
                <a:gd name="T1" fmla="*/ 15 h 35"/>
                <a:gd name="T2" fmla="*/ 0 w 29"/>
                <a:gd name="T3" fmla="*/ 35 h 35"/>
                <a:gd name="T4" fmla="*/ 1 w 29"/>
                <a:gd name="T5" fmla="*/ 0 h 35"/>
                <a:gd name="T6" fmla="*/ 29 w 29"/>
                <a:gd name="T7" fmla="*/ 1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35">
                  <a:moveTo>
                    <a:pt x="29" y="15"/>
                  </a:moveTo>
                  <a:lnTo>
                    <a:pt x="0" y="35"/>
                  </a:lnTo>
                  <a:lnTo>
                    <a:pt x="1" y="0"/>
                  </a:lnTo>
                  <a:lnTo>
                    <a:pt x="29" y="15"/>
                  </a:lnTo>
                  <a:close/>
                </a:path>
              </a:pathLst>
            </a:custGeom>
            <a:solidFill>
              <a:srgbClr val="798C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65" name="Freeform 97"/>
            <p:cNvSpPr>
              <a:spLocks/>
            </p:cNvSpPr>
            <p:nvPr userDrawn="1"/>
          </p:nvSpPr>
          <p:spPr bwMode="gray">
            <a:xfrm>
              <a:off x="10340976" y="3521075"/>
              <a:ext cx="76200" cy="65088"/>
            </a:xfrm>
            <a:custGeom>
              <a:avLst/>
              <a:gdLst>
                <a:gd name="T0" fmla="*/ 13 w 48"/>
                <a:gd name="T1" fmla="*/ 0 h 41"/>
                <a:gd name="T2" fmla="*/ 0 w 48"/>
                <a:gd name="T3" fmla="*/ 22 h 41"/>
                <a:gd name="T4" fmla="*/ 36 w 48"/>
                <a:gd name="T5" fmla="*/ 41 h 41"/>
                <a:gd name="T6" fmla="*/ 48 w 48"/>
                <a:gd name="T7" fmla="*/ 19 h 41"/>
                <a:gd name="T8" fmla="*/ 13 w 48"/>
                <a:gd name="T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1">
                  <a:moveTo>
                    <a:pt x="13" y="0"/>
                  </a:moveTo>
                  <a:lnTo>
                    <a:pt x="0" y="22"/>
                  </a:lnTo>
                  <a:lnTo>
                    <a:pt x="36" y="41"/>
                  </a:lnTo>
                  <a:lnTo>
                    <a:pt x="48" y="19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66" name="Freeform 98"/>
            <p:cNvSpPr>
              <a:spLocks/>
            </p:cNvSpPr>
            <p:nvPr userDrawn="1"/>
          </p:nvSpPr>
          <p:spPr bwMode="gray">
            <a:xfrm>
              <a:off x="10312401" y="3505200"/>
              <a:ext cx="49213" cy="50800"/>
            </a:xfrm>
            <a:custGeom>
              <a:avLst/>
              <a:gdLst>
                <a:gd name="T0" fmla="*/ 31 w 31"/>
                <a:gd name="T1" fmla="*/ 10 h 32"/>
                <a:gd name="T2" fmla="*/ 18 w 31"/>
                <a:gd name="T3" fmla="*/ 32 h 32"/>
                <a:gd name="T4" fmla="*/ 0 w 31"/>
                <a:gd name="T5" fmla="*/ 22 h 32"/>
                <a:gd name="T6" fmla="*/ 12 w 31"/>
                <a:gd name="T7" fmla="*/ 0 h 32"/>
                <a:gd name="T8" fmla="*/ 31 w 31"/>
                <a:gd name="T9" fmla="*/ 1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2">
                  <a:moveTo>
                    <a:pt x="31" y="10"/>
                  </a:moveTo>
                  <a:lnTo>
                    <a:pt x="18" y="32"/>
                  </a:lnTo>
                  <a:lnTo>
                    <a:pt x="0" y="22"/>
                  </a:lnTo>
                  <a:lnTo>
                    <a:pt x="12" y="0"/>
                  </a:lnTo>
                  <a:lnTo>
                    <a:pt x="31" y="10"/>
                  </a:lnTo>
                  <a:close/>
                </a:path>
              </a:pathLst>
            </a:custGeom>
            <a:solidFill>
              <a:srgbClr val="D2D2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67" name="Freeform 99"/>
            <p:cNvSpPr>
              <a:spLocks/>
            </p:cNvSpPr>
            <p:nvPr userDrawn="1"/>
          </p:nvSpPr>
          <p:spPr bwMode="gray">
            <a:xfrm>
              <a:off x="10328276" y="3449638"/>
              <a:ext cx="117475" cy="106363"/>
            </a:xfrm>
            <a:custGeom>
              <a:avLst/>
              <a:gdLst>
                <a:gd name="T0" fmla="*/ 63 w 65"/>
                <a:gd name="T1" fmla="*/ 31 h 59"/>
                <a:gd name="T2" fmla="*/ 60 w 65"/>
                <a:gd name="T3" fmla="*/ 21 h 59"/>
                <a:gd name="T4" fmla="*/ 42 w 65"/>
                <a:gd name="T5" fmla="*/ 11 h 59"/>
                <a:gd name="T6" fmla="*/ 35 w 65"/>
                <a:gd name="T7" fmla="*/ 7 h 59"/>
                <a:gd name="T8" fmla="*/ 28 w 65"/>
                <a:gd name="T9" fmla="*/ 3 h 59"/>
                <a:gd name="T10" fmla="*/ 26 w 65"/>
                <a:gd name="T11" fmla="*/ 2 h 59"/>
                <a:gd name="T12" fmla="*/ 15 w 65"/>
                <a:gd name="T13" fmla="*/ 6 h 59"/>
                <a:gd name="T14" fmla="*/ 0 w 65"/>
                <a:gd name="T15" fmla="*/ 33 h 59"/>
                <a:gd name="T16" fmla="*/ 16 w 65"/>
                <a:gd name="T17" fmla="*/ 42 h 59"/>
                <a:gd name="T18" fmla="*/ 48 w 65"/>
                <a:gd name="T19" fmla="*/ 59 h 59"/>
                <a:gd name="T20" fmla="*/ 63 w 65"/>
                <a:gd name="T21" fmla="*/ 3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5" h="59">
                  <a:moveTo>
                    <a:pt x="63" y="31"/>
                  </a:moveTo>
                  <a:cubicBezTo>
                    <a:pt x="65" y="27"/>
                    <a:pt x="64" y="23"/>
                    <a:pt x="60" y="21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40" y="10"/>
                    <a:pt x="37" y="9"/>
                    <a:pt x="35" y="7"/>
                  </a:cubicBezTo>
                  <a:cubicBezTo>
                    <a:pt x="32" y="6"/>
                    <a:pt x="30" y="5"/>
                    <a:pt x="28" y="3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2" y="0"/>
                    <a:pt x="17" y="2"/>
                    <a:pt x="15" y="6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48" y="59"/>
                    <a:pt x="48" y="59"/>
                    <a:pt x="48" y="59"/>
                  </a:cubicBezTo>
                  <a:lnTo>
                    <a:pt x="63" y="31"/>
                  </a:lnTo>
                  <a:close/>
                </a:path>
              </a:pathLst>
            </a:custGeom>
            <a:solidFill>
              <a:srgbClr val="107C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68" name="Freeform 100"/>
            <p:cNvSpPr>
              <a:spLocks/>
            </p:cNvSpPr>
            <p:nvPr userDrawn="1"/>
          </p:nvSpPr>
          <p:spPr bwMode="gray">
            <a:xfrm>
              <a:off x="10328276" y="3449638"/>
              <a:ext cx="63500" cy="74613"/>
            </a:xfrm>
            <a:custGeom>
              <a:avLst/>
              <a:gdLst>
                <a:gd name="T0" fmla="*/ 16 w 35"/>
                <a:gd name="T1" fmla="*/ 42 h 42"/>
                <a:gd name="T2" fmla="*/ 35 w 35"/>
                <a:gd name="T3" fmla="*/ 7 h 42"/>
                <a:gd name="T4" fmla="*/ 28 w 35"/>
                <a:gd name="T5" fmla="*/ 3 h 42"/>
                <a:gd name="T6" fmla="*/ 26 w 35"/>
                <a:gd name="T7" fmla="*/ 2 h 42"/>
                <a:gd name="T8" fmla="*/ 15 w 35"/>
                <a:gd name="T9" fmla="*/ 6 h 42"/>
                <a:gd name="T10" fmla="*/ 0 w 35"/>
                <a:gd name="T11" fmla="*/ 33 h 42"/>
                <a:gd name="T12" fmla="*/ 16 w 35"/>
                <a:gd name="T13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42">
                  <a:moveTo>
                    <a:pt x="16" y="42"/>
                  </a:moveTo>
                  <a:cubicBezTo>
                    <a:pt x="35" y="7"/>
                    <a:pt x="35" y="7"/>
                    <a:pt x="35" y="7"/>
                  </a:cubicBezTo>
                  <a:cubicBezTo>
                    <a:pt x="32" y="6"/>
                    <a:pt x="30" y="5"/>
                    <a:pt x="28" y="3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2" y="0"/>
                    <a:pt x="17" y="2"/>
                    <a:pt x="15" y="6"/>
                  </a:cubicBezTo>
                  <a:cubicBezTo>
                    <a:pt x="0" y="33"/>
                    <a:pt x="0" y="33"/>
                    <a:pt x="0" y="33"/>
                  </a:cubicBezTo>
                  <a:lnTo>
                    <a:pt x="16" y="42"/>
                  </a:lnTo>
                  <a:close/>
                </a:path>
              </a:pathLst>
            </a:custGeom>
            <a:solidFill>
              <a:srgbClr val="0D5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69" name="Freeform 101"/>
            <p:cNvSpPr>
              <a:spLocks/>
            </p:cNvSpPr>
            <p:nvPr userDrawn="1"/>
          </p:nvSpPr>
          <p:spPr bwMode="gray">
            <a:xfrm>
              <a:off x="9872663" y="3540125"/>
              <a:ext cx="468313" cy="830263"/>
            </a:xfrm>
            <a:custGeom>
              <a:avLst/>
              <a:gdLst>
                <a:gd name="T0" fmla="*/ 277 w 295"/>
                <a:gd name="T1" fmla="*/ 0 h 523"/>
                <a:gd name="T2" fmla="*/ 0 w 295"/>
                <a:gd name="T3" fmla="*/ 513 h 523"/>
                <a:gd name="T4" fmla="*/ 19 w 295"/>
                <a:gd name="T5" fmla="*/ 523 h 523"/>
                <a:gd name="T6" fmla="*/ 295 w 295"/>
                <a:gd name="T7" fmla="*/ 10 h 523"/>
                <a:gd name="T8" fmla="*/ 277 w 295"/>
                <a:gd name="T9" fmla="*/ 0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5" h="523">
                  <a:moveTo>
                    <a:pt x="277" y="0"/>
                  </a:moveTo>
                  <a:lnTo>
                    <a:pt x="0" y="513"/>
                  </a:lnTo>
                  <a:lnTo>
                    <a:pt x="19" y="523"/>
                  </a:lnTo>
                  <a:lnTo>
                    <a:pt x="295" y="10"/>
                  </a:lnTo>
                  <a:lnTo>
                    <a:pt x="277" y="0"/>
                  </a:lnTo>
                  <a:close/>
                </a:path>
              </a:pathLst>
            </a:custGeom>
            <a:solidFill>
              <a:srgbClr val="0D5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70" name="Freeform 102"/>
            <p:cNvSpPr>
              <a:spLocks/>
            </p:cNvSpPr>
            <p:nvPr userDrawn="1"/>
          </p:nvSpPr>
          <p:spPr bwMode="gray">
            <a:xfrm>
              <a:off x="9855201" y="3914775"/>
              <a:ext cx="155575" cy="368300"/>
            </a:xfrm>
            <a:custGeom>
              <a:avLst/>
              <a:gdLst>
                <a:gd name="T0" fmla="*/ 56 w 86"/>
                <a:gd name="T1" fmla="*/ 203 h 205"/>
                <a:gd name="T2" fmla="*/ 21 w 86"/>
                <a:gd name="T3" fmla="*/ 175 h 205"/>
                <a:gd name="T4" fmla="*/ 2 w 86"/>
                <a:gd name="T5" fmla="*/ 37 h 205"/>
                <a:gd name="T6" fmla="*/ 30 w 86"/>
                <a:gd name="T7" fmla="*/ 2 h 205"/>
                <a:gd name="T8" fmla="*/ 65 w 86"/>
                <a:gd name="T9" fmla="*/ 30 h 205"/>
                <a:gd name="T10" fmla="*/ 84 w 86"/>
                <a:gd name="T11" fmla="*/ 168 h 205"/>
                <a:gd name="T12" fmla="*/ 56 w 86"/>
                <a:gd name="T13" fmla="*/ 203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205">
                  <a:moveTo>
                    <a:pt x="56" y="203"/>
                  </a:moveTo>
                  <a:cubicBezTo>
                    <a:pt x="38" y="205"/>
                    <a:pt x="23" y="193"/>
                    <a:pt x="21" y="175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0" y="20"/>
                    <a:pt x="12" y="4"/>
                    <a:pt x="30" y="2"/>
                  </a:cubicBezTo>
                  <a:cubicBezTo>
                    <a:pt x="47" y="0"/>
                    <a:pt x="63" y="13"/>
                    <a:pt x="65" y="30"/>
                  </a:cubicBezTo>
                  <a:cubicBezTo>
                    <a:pt x="84" y="168"/>
                    <a:pt x="84" y="168"/>
                    <a:pt x="84" y="168"/>
                  </a:cubicBezTo>
                  <a:cubicBezTo>
                    <a:pt x="86" y="186"/>
                    <a:pt x="73" y="201"/>
                    <a:pt x="56" y="203"/>
                  </a:cubicBezTo>
                  <a:close/>
                </a:path>
              </a:pathLst>
            </a:custGeom>
            <a:solidFill>
              <a:srgbClr val="F6CA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71" name="Freeform 103"/>
            <p:cNvSpPr>
              <a:spLocks/>
            </p:cNvSpPr>
            <p:nvPr userDrawn="1"/>
          </p:nvSpPr>
          <p:spPr bwMode="gray">
            <a:xfrm>
              <a:off x="9996488" y="4116388"/>
              <a:ext cx="479425" cy="258763"/>
            </a:xfrm>
            <a:custGeom>
              <a:avLst/>
              <a:gdLst>
                <a:gd name="T0" fmla="*/ 6 w 266"/>
                <a:gd name="T1" fmla="*/ 109 h 144"/>
                <a:gd name="T2" fmla="*/ 35 w 266"/>
                <a:gd name="T3" fmla="*/ 58 h 144"/>
                <a:gd name="T4" fmla="*/ 209 w 266"/>
                <a:gd name="T5" fmla="*/ 6 h 144"/>
                <a:gd name="T6" fmla="*/ 260 w 266"/>
                <a:gd name="T7" fmla="*/ 35 h 144"/>
                <a:gd name="T8" fmla="*/ 231 w 266"/>
                <a:gd name="T9" fmla="*/ 86 h 144"/>
                <a:gd name="T10" fmla="*/ 57 w 266"/>
                <a:gd name="T11" fmla="*/ 138 h 144"/>
                <a:gd name="T12" fmla="*/ 6 w 266"/>
                <a:gd name="T13" fmla="*/ 10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144">
                  <a:moveTo>
                    <a:pt x="6" y="109"/>
                  </a:moveTo>
                  <a:cubicBezTo>
                    <a:pt x="0" y="87"/>
                    <a:pt x="13" y="64"/>
                    <a:pt x="35" y="58"/>
                  </a:cubicBezTo>
                  <a:cubicBezTo>
                    <a:pt x="209" y="6"/>
                    <a:pt x="209" y="6"/>
                    <a:pt x="209" y="6"/>
                  </a:cubicBezTo>
                  <a:cubicBezTo>
                    <a:pt x="231" y="0"/>
                    <a:pt x="254" y="13"/>
                    <a:pt x="260" y="35"/>
                  </a:cubicBezTo>
                  <a:cubicBezTo>
                    <a:pt x="266" y="57"/>
                    <a:pt x="253" y="79"/>
                    <a:pt x="231" y="86"/>
                  </a:cubicBezTo>
                  <a:cubicBezTo>
                    <a:pt x="57" y="138"/>
                    <a:pt x="57" y="138"/>
                    <a:pt x="57" y="138"/>
                  </a:cubicBezTo>
                  <a:cubicBezTo>
                    <a:pt x="35" y="144"/>
                    <a:pt x="12" y="131"/>
                    <a:pt x="6" y="109"/>
                  </a:cubicBezTo>
                  <a:close/>
                </a:path>
              </a:pathLst>
            </a:custGeom>
            <a:solidFill>
              <a:srgbClr val="F6CA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72" name="Freeform 104"/>
            <p:cNvSpPr>
              <a:spLocks/>
            </p:cNvSpPr>
            <p:nvPr userDrawn="1"/>
          </p:nvSpPr>
          <p:spPr bwMode="gray">
            <a:xfrm>
              <a:off x="10028238" y="4011613"/>
              <a:ext cx="627063" cy="358775"/>
            </a:xfrm>
            <a:custGeom>
              <a:avLst/>
              <a:gdLst>
                <a:gd name="T0" fmla="*/ 120 w 347"/>
                <a:gd name="T1" fmla="*/ 151 h 200"/>
                <a:gd name="T2" fmla="*/ 0 w 347"/>
                <a:gd name="T3" fmla="*/ 187 h 200"/>
                <a:gd name="T4" fmla="*/ 39 w 347"/>
                <a:gd name="T5" fmla="*/ 196 h 200"/>
                <a:gd name="T6" fmla="*/ 213 w 347"/>
                <a:gd name="T7" fmla="*/ 144 h 200"/>
                <a:gd name="T8" fmla="*/ 340 w 347"/>
                <a:gd name="T9" fmla="*/ 0 h 200"/>
                <a:gd name="T10" fmla="*/ 120 w 347"/>
                <a:gd name="T11" fmla="*/ 15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7" h="200">
                  <a:moveTo>
                    <a:pt x="120" y="151"/>
                  </a:moveTo>
                  <a:cubicBezTo>
                    <a:pt x="0" y="187"/>
                    <a:pt x="0" y="187"/>
                    <a:pt x="0" y="187"/>
                  </a:cubicBezTo>
                  <a:cubicBezTo>
                    <a:pt x="10" y="196"/>
                    <a:pt x="25" y="200"/>
                    <a:pt x="39" y="196"/>
                  </a:cubicBezTo>
                  <a:cubicBezTo>
                    <a:pt x="213" y="144"/>
                    <a:pt x="213" y="144"/>
                    <a:pt x="213" y="144"/>
                  </a:cubicBezTo>
                  <a:cubicBezTo>
                    <a:pt x="347" y="103"/>
                    <a:pt x="341" y="8"/>
                    <a:pt x="340" y="0"/>
                  </a:cubicBezTo>
                  <a:cubicBezTo>
                    <a:pt x="340" y="0"/>
                    <a:pt x="321" y="97"/>
                    <a:pt x="120" y="151"/>
                  </a:cubicBezTo>
                  <a:close/>
                </a:path>
              </a:pathLst>
            </a:custGeom>
            <a:solidFill>
              <a:srgbClr val="DEB6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73" name="Freeform 105"/>
            <p:cNvSpPr>
              <a:spLocks/>
            </p:cNvSpPr>
            <p:nvPr userDrawn="1"/>
          </p:nvSpPr>
          <p:spPr bwMode="gray">
            <a:xfrm>
              <a:off x="10750551" y="3465513"/>
              <a:ext cx="938213" cy="588963"/>
            </a:xfrm>
            <a:custGeom>
              <a:avLst/>
              <a:gdLst>
                <a:gd name="T0" fmla="*/ 519 w 519"/>
                <a:gd name="T1" fmla="*/ 0 h 328"/>
                <a:gd name="T2" fmla="*/ 0 w 519"/>
                <a:gd name="T3" fmla="*/ 83 h 328"/>
                <a:gd name="T4" fmla="*/ 12 w 519"/>
                <a:gd name="T5" fmla="*/ 328 h 328"/>
                <a:gd name="T6" fmla="*/ 519 w 519"/>
                <a:gd name="T7" fmla="*/ 323 h 328"/>
                <a:gd name="T8" fmla="*/ 519 w 519"/>
                <a:gd name="T9" fmla="*/ 0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9" h="328">
                  <a:moveTo>
                    <a:pt x="519" y="0"/>
                  </a:moveTo>
                  <a:cubicBezTo>
                    <a:pt x="382" y="22"/>
                    <a:pt x="0" y="83"/>
                    <a:pt x="0" y="83"/>
                  </a:cubicBezTo>
                  <a:cubicBezTo>
                    <a:pt x="12" y="328"/>
                    <a:pt x="12" y="328"/>
                    <a:pt x="12" y="328"/>
                  </a:cubicBezTo>
                  <a:cubicBezTo>
                    <a:pt x="12" y="328"/>
                    <a:pt x="391" y="326"/>
                    <a:pt x="519" y="323"/>
                  </a:cubicBezTo>
                  <a:cubicBezTo>
                    <a:pt x="519" y="0"/>
                    <a:pt x="519" y="0"/>
                    <a:pt x="519" y="0"/>
                  </a:cubicBezTo>
                </a:path>
              </a:pathLst>
            </a:custGeom>
            <a:solidFill>
              <a:srgbClr val="737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74" name="Freeform 106"/>
            <p:cNvSpPr>
              <a:spLocks/>
            </p:cNvSpPr>
            <p:nvPr userDrawn="1"/>
          </p:nvSpPr>
          <p:spPr bwMode="gray">
            <a:xfrm>
              <a:off x="10898188" y="3973513"/>
              <a:ext cx="790575" cy="80963"/>
            </a:xfrm>
            <a:custGeom>
              <a:avLst/>
              <a:gdLst>
                <a:gd name="T0" fmla="*/ 437 w 437"/>
                <a:gd name="T1" fmla="*/ 0 h 45"/>
                <a:gd name="T2" fmla="*/ 437 w 437"/>
                <a:gd name="T3" fmla="*/ 0 h 45"/>
                <a:gd name="T4" fmla="*/ 437 w 437"/>
                <a:gd name="T5" fmla="*/ 40 h 45"/>
                <a:gd name="T6" fmla="*/ 0 w 437"/>
                <a:gd name="T7" fmla="*/ 45 h 45"/>
                <a:gd name="T8" fmla="*/ 0 w 437"/>
                <a:gd name="T9" fmla="*/ 45 h 45"/>
                <a:gd name="T10" fmla="*/ 437 w 437"/>
                <a:gd name="T11" fmla="*/ 43 h 45"/>
                <a:gd name="T12" fmla="*/ 437 w 437"/>
                <a:gd name="T13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7" h="45">
                  <a:moveTo>
                    <a:pt x="437" y="0"/>
                  </a:moveTo>
                  <a:cubicBezTo>
                    <a:pt x="437" y="0"/>
                    <a:pt x="437" y="0"/>
                    <a:pt x="437" y="0"/>
                  </a:cubicBezTo>
                  <a:cubicBezTo>
                    <a:pt x="437" y="40"/>
                    <a:pt x="437" y="40"/>
                    <a:pt x="437" y="40"/>
                  </a:cubicBezTo>
                  <a:cubicBezTo>
                    <a:pt x="344" y="42"/>
                    <a:pt x="116" y="44"/>
                    <a:pt x="0" y="4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437" y="43"/>
                    <a:pt x="437" y="43"/>
                    <a:pt x="437" y="43"/>
                  </a:cubicBezTo>
                  <a:cubicBezTo>
                    <a:pt x="437" y="0"/>
                    <a:pt x="437" y="0"/>
                    <a:pt x="437" y="0"/>
                  </a:cubicBezTo>
                </a:path>
              </a:pathLst>
            </a:custGeom>
            <a:solidFill>
              <a:srgbClr val="3291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75" name="Freeform 107"/>
            <p:cNvSpPr>
              <a:spLocks/>
            </p:cNvSpPr>
            <p:nvPr userDrawn="1"/>
          </p:nvSpPr>
          <p:spPr bwMode="gray">
            <a:xfrm>
              <a:off x="10804526" y="4054475"/>
              <a:ext cx="93663" cy="0"/>
            </a:xfrm>
            <a:custGeom>
              <a:avLst/>
              <a:gdLst>
                <a:gd name="T0" fmla="*/ 52 w 52"/>
                <a:gd name="T1" fmla="*/ 0 w 52"/>
                <a:gd name="T2" fmla="*/ 0 w 52"/>
                <a:gd name="T3" fmla="*/ 52 w 52"/>
                <a:gd name="T4" fmla="*/ 52 w 5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2">
                  <a:moveTo>
                    <a:pt x="52" y="0"/>
                  </a:moveTo>
                  <a:cubicBezTo>
                    <a:pt x="30" y="0"/>
                    <a:pt x="12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2" y="0"/>
                    <a:pt x="52" y="0"/>
                    <a:pt x="52" y="0"/>
                  </a:cubicBezTo>
                </a:path>
              </a:pathLst>
            </a:custGeom>
            <a:solidFill>
              <a:srgbClr val="A7C2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76" name="Freeform 108"/>
            <p:cNvSpPr>
              <a:spLocks/>
            </p:cNvSpPr>
            <p:nvPr userDrawn="1"/>
          </p:nvSpPr>
          <p:spPr bwMode="gray">
            <a:xfrm>
              <a:off x="10771188" y="4025900"/>
              <a:ext cx="33338" cy="28575"/>
            </a:xfrm>
            <a:custGeom>
              <a:avLst/>
              <a:gdLst>
                <a:gd name="T0" fmla="*/ 0 w 19"/>
                <a:gd name="T1" fmla="*/ 0 h 16"/>
                <a:gd name="T2" fmla="*/ 0 w 19"/>
                <a:gd name="T3" fmla="*/ 0 h 16"/>
                <a:gd name="T4" fmla="*/ 1 w 19"/>
                <a:gd name="T5" fmla="*/ 16 h 16"/>
                <a:gd name="T6" fmla="*/ 19 w 19"/>
                <a:gd name="T7" fmla="*/ 16 h 16"/>
                <a:gd name="T8" fmla="*/ 19 w 19"/>
                <a:gd name="T9" fmla="*/ 16 h 16"/>
                <a:gd name="T10" fmla="*/ 1 w 19"/>
                <a:gd name="T11" fmla="*/ 16 h 16"/>
                <a:gd name="T12" fmla="*/ 0 w 19"/>
                <a:gd name="T1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1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7" y="16"/>
                    <a:pt x="1" y="16"/>
                    <a:pt x="1" y="16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77" name="Rectangle 109"/>
            <p:cNvSpPr>
              <a:spLocks noChangeArrowheads="1"/>
            </p:cNvSpPr>
            <p:nvPr userDrawn="1"/>
          </p:nvSpPr>
          <p:spPr bwMode="gray">
            <a:xfrm>
              <a:off x="10771188" y="3998913"/>
              <a:ext cx="1588" cy="26988"/>
            </a:xfrm>
            <a:prstGeom prst="rect">
              <a:avLst/>
            </a:pr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78" name="Rectangle 110"/>
            <p:cNvSpPr>
              <a:spLocks noChangeArrowheads="1"/>
            </p:cNvSpPr>
            <p:nvPr userDrawn="1"/>
          </p:nvSpPr>
          <p:spPr bwMode="gray">
            <a:xfrm>
              <a:off x="10771188" y="3998913"/>
              <a:ext cx="1588" cy="26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79" name="Freeform 111"/>
            <p:cNvSpPr>
              <a:spLocks/>
            </p:cNvSpPr>
            <p:nvPr userDrawn="1"/>
          </p:nvSpPr>
          <p:spPr bwMode="gray">
            <a:xfrm>
              <a:off x="10771188" y="3973513"/>
              <a:ext cx="917575" cy="80963"/>
            </a:xfrm>
            <a:custGeom>
              <a:avLst/>
              <a:gdLst>
                <a:gd name="T0" fmla="*/ 508 w 508"/>
                <a:gd name="T1" fmla="*/ 0 h 45"/>
                <a:gd name="T2" fmla="*/ 0 w 508"/>
                <a:gd name="T3" fmla="*/ 14 h 45"/>
                <a:gd name="T4" fmla="*/ 0 w 508"/>
                <a:gd name="T5" fmla="*/ 29 h 45"/>
                <a:gd name="T6" fmla="*/ 1 w 508"/>
                <a:gd name="T7" fmla="*/ 45 h 45"/>
                <a:gd name="T8" fmla="*/ 19 w 508"/>
                <a:gd name="T9" fmla="*/ 45 h 45"/>
                <a:gd name="T10" fmla="*/ 71 w 508"/>
                <a:gd name="T11" fmla="*/ 45 h 45"/>
                <a:gd name="T12" fmla="*/ 508 w 508"/>
                <a:gd name="T13" fmla="*/ 40 h 45"/>
                <a:gd name="T14" fmla="*/ 508 w 508"/>
                <a:gd name="T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8" h="45">
                  <a:moveTo>
                    <a:pt x="508" y="0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7" y="45"/>
                    <a:pt x="19" y="45"/>
                  </a:cubicBezTo>
                  <a:cubicBezTo>
                    <a:pt x="31" y="45"/>
                    <a:pt x="49" y="45"/>
                    <a:pt x="71" y="45"/>
                  </a:cubicBezTo>
                  <a:cubicBezTo>
                    <a:pt x="187" y="44"/>
                    <a:pt x="415" y="42"/>
                    <a:pt x="508" y="40"/>
                  </a:cubicBezTo>
                  <a:cubicBezTo>
                    <a:pt x="508" y="0"/>
                    <a:pt x="508" y="0"/>
                    <a:pt x="508" y="0"/>
                  </a:cubicBezTo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80" name="Freeform 112"/>
            <p:cNvSpPr>
              <a:spLocks noEditPoints="1"/>
            </p:cNvSpPr>
            <p:nvPr userDrawn="1"/>
          </p:nvSpPr>
          <p:spPr bwMode="gray">
            <a:xfrm>
              <a:off x="8372476" y="3252788"/>
              <a:ext cx="1403350" cy="1035050"/>
            </a:xfrm>
            <a:custGeom>
              <a:avLst/>
              <a:gdLst>
                <a:gd name="T0" fmla="*/ 884 w 884"/>
                <a:gd name="T1" fmla="*/ 226 h 652"/>
                <a:gd name="T2" fmla="*/ 228 w 884"/>
                <a:gd name="T3" fmla="*/ 0 h 652"/>
                <a:gd name="T4" fmla="*/ 0 w 884"/>
                <a:gd name="T5" fmla="*/ 652 h 652"/>
                <a:gd name="T6" fmla="*/ 884 w 884"/>
                <a:gd name="T7" fmla="*/ 226 h 652"/>
                <a:gd name="T8" fmla="*/ 297 w 884"/>
                <a:gd name="T9" fmla="*/ 136 h 652"/>
                <a:gd name="T10" fmla="*/ 605 w 884"/>
                <a:gd name="T11" fmla="*/ 243 h 652"/>
                <a:gd name="T12" fmla="*/ 190 w 884"/>
                <a:gd name="T13" fmla="*/ 443 h 652"/>
                <a:gd name="T14" fmla="*/ 297 w 884"/>
                <a:gd name="T15" fmla="*/ 136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4" h="652">
                  <a:moveTo>
                    <a:pt x="884" y="226"/>
                  </a:moveTo>
                  <a:lnTo>
                    <a:pt x="228" y="0"/>
                  </a:lnTo>
                  <a:lnTo>
                    <a:pt x="0" y="652"/>
                  </a:lnTo>
                  <a:lnTo>
                    <a:pt x="884" y="226"/>
                  </a:lnTo>
                  <a:close/>
                  <a:moveTo>
                    <a:pt x="297" y="136"/>
                  </a:moveTo>
                  <a:lnTo>
                    <a:pt x="605" y="243"/>
                  </a:lnTo>
                  <a:lnTo>
                    <a:pt x="190" y="443"/>
                  </a:lnTo>
                  <a:lnTo>
                    <a:pt x="297" y="136"/>
                  </a:lnTo>
                  <a:close/>
                </a:path>
              </a:pathLst>
            </a:custGeom>
            <a:solidFill>
              <a:srgbClr val="107C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81" name="Freeform 113"/>
            <p:cNvSpPr>
              <a:spLocks noEditPoints="1"/>
            </p:cNvSpPr>
            <p:nvPr userDrawn="1"/>
          </p:nvSpPr>
          <p:spPr bwMode="gray">
            <a:xfrm>
              <a:off x="8372476" y="3252788"/>
              <a:ext cx="1403350" cy="1035050"/>
            </a:xfrm>
            <a:custGeom>
              <a:avLst/>
              <a:gdLst>
                <a:gd name="T0" fmla="*/ 884 w 884"/>
                <a:gd name="T1" fmla="*/ 226 h 652"/>
                <a:gd name="T2" fmla="*/ 228 w 884"/>
                <a:gd name="T3" fmla="*/ 0 h 652"/>
                <a:gd name="T4" fmla="*/ 0 w 884"/>
                <a:gd name="T5" fmla="*/ 652 h 652"/>
                <a:gd name="T6" fmla="*/ 884 w 884"/>
                <a:gd name="T7" fmla="*/ 226 h 652"/>
                <a:gd name="T8" fmla="*/ 297 w 884"/>
                <a:gd name="T9" fmla="*/ 136 h 652"/>
                <a:gd name="T10" fmla="*/ 605 w 884"/>
                <a:gd name="T11" fmla="*/ 243 h 652"/>
                <a:gd name="T12" fmla="*/ 190 w 884"/>
                <a:gd name="T13" fmla="*/ 443 h 652"/>
                <a:gd name="T14" fmla="*/ 297 w 884"/>
                <a:gd name="T15" fmla="*/ 136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4" h="652">
                  <a:moveTo>
                    <a:pt x="884" y="226"/>
                  </a:moveTo>
                  <a:lnTo>
                    <a:pt x="228" y="0"/>
                  </a:lnTo>
                  <a:lnTo>
                    <a:pt x="0" y="652"/>
                  </a:lnTo>
                  <a:lnTo>
                    <a:pt x="884" y="226"/>
                  </a:lnTo>
                  <a:moveTo>
                    <a:pt x="297" y="136"/>
                  </a:moveTo>
                  <a:lnTo>
                    <a:pt x="605" y="243"/>
                  </a:lnTo>
                  <a:lnTo>
                    <a:pt x="190" y="443"/>
                  </a:lnTo>
                  <a:lnTo>
                    <a:pt x="297" y="13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82" name="Freeform 114"/>
            <p:cNvSpPr>
              <a:spLocks/>
            </p:cNvSpPr>
            <p:nvPr userDrawn="1"/>
          </p:nvSpPr>
          <p:spPr bwMode="gray">
            <a:xfrm>
              <a:off x="8405813" y="4202113"/>
              <a:ext cx="52388" cy="58738"/>
            </a:xfrm>
            <a:custGeom>
              <a:avLst/>
              <a:gdLst>
                <a:gd name="T0" fmla="*/ 33 w 33"/>
                <a:gd name="T1" fmla="*/ 28 h 37"/>
                <a:gd name="T2" fmla="*/ 13 w 33"/>
                <a:gd name="T3" fmla="*/ 37 h 37"/>
                <a:gd name="T4" fmla="*/ 0 w 33"/>
                <a:gd name="T5" fmla="*/ 9 h 37"/>
                <a:gd name="T6" fmla="*/ 18 w 33"/>
                <a:gd name="T7" fmla="*/ 0 h 37"/>
                <a:gd name="T8" fmla="*/ 33 w 33"/>
                <a:gd name="T9" fmla="*/ 2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7">
                  <a:moveTo>
                    <a:pt x="33" y="28"/>
                  </a:moveTo>
                  <a:lnTo>
                    <a:pt x="13" y="37"/>
                  </a:lnTo>
                  <a:lnTo>
                    <a:pt x="0" y="9"/>
                  </a:lnTo>
                  <a:lnTo>
                    <a:pt x="18" y="0"/>
                  </a:lnTo>
                  <a:lnTo>
                    <a:pt x="33" y="28"/>
                  </a:lnTo>
                  <a:close/>
                </a:path>
              </a:pathLst>
            </a:custGeom>
            <a:solidFill>
              <a:srgbClr val="0D5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83" name="Freeform 115"/>
            <p:cNvSpPr>
              <a:spLocks/>
            </p:cNvSpPr>
            <p:nvPr userDrawn="1"/>
          </p:nvSpPr>
          <p:spPr bwMode="gray">
            <a:xfrm>
              <a:off x="8464551" y="4173538"/>
              <a:ext cx="52388" cy="58738"/>
            </a:xfrm>
            <a:custGeom>
              <a:avLst/>
              <a:gdLst>
                <a:gd name="T0" fmla="*/ 33 w 33"/>
                <a:gd name="T1" fmla="*/ 28 h 37"/>
                <a:gd name="T2" fmla="*/ 15 w 33"/>
                <a:gd name="T3" fmla="*/ 37 h 37"/>
                <a:gd name="T4" fmla="*/ 0 w 33"/>
                <a:gd name="T5" fmla="*/ 9 h 37"/>
                <a:gd name="T6" fmla="*/ 20 w 33"/>
                <a:gd name="T7" fmla="*/ 0 h 37"/>
                <a:gd name="T8" fmla="*/ 33 w 33"/>
                <a:gd name="T9" fmla="*/ 2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7">
                  <a:moveTo>
                    <a:pt x="33" y="28"/>
                  </a:moveTo>
                  <a:lnTo>
                    <a:pt x="15" y="37"/>
                  </a:lnTo>
                  <a:lnTo>
                    <a:pt x="0" y="9"/>
                  </a:lnTo>
                  <a:lnTo>
                    <a:pt x="20" y="0"/>
                  </a:lnTo>
                  <a:lnTo>
                    <a:pt x="33" y="28"/>
                  </a:lnTo>
                  <a:close/>
                </a:path>
              </a:pathLst>
            </a:custGeom>
            <a:solidFill>
              <a:srgbClr val="0D5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84" name="Freeform 116"/>
            <p:cNvSpPr>
              <a:spLocks/>
            </p:cNvSpPr>
            <p:nvPr userDrawn="1"/>
          </p:nvSpPr>
          <p:spPr bwMode="gray">
            <a:xfrm>
              <a:off x="8526463" y="4144963"/>
              <a:ext cx="50800" cy="58738"/>
            </a:xfrm>
            <a:custGeom>
              <a:avLst/>
              <a:gdLst>
                <a:gd name="T0" fmla="*/ 32 w 32"/>
                <a:gd name="T1" fmla="*/ 28 h 37"/>
                <a:gd name="T2" fmla="*/ 14 w 32"/>
                <a:gd name="T3" fmla="*/ 37 h 37"/>
                <a:gd name="T4" fmla="*/ 0 w 32"/>
                <a:gd name="T5" fmla="*/ 9 h 37"/>
                <a:gd name="T6" fmla="*/ 18 w 32"/>
                <a:gd name="T7" fmla="*/ 0 h 37"/>
                <a:gd name="T8" fmla="*/ 32 w 32"/>
                <a:gd name="T9" fmla="*/ 2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7">
                  <a:moveTo>
                    <a:pt x="32" y="28"/>
                  </a:moveTo>
                  <a:lnTo>
                    <a:pt x="14" y="37"/>
                  </a:lnTo>
                  <a:lnTo>
                    <a:pt x="0" y="9"/>
                  </a:lnTo>
                  <a:lnTo>
                    <a:pt x="18" y="0"/>
                  </a:lnTo>
                  <a:lnTo>
                    <a:pt x="32" y="28"/>
                  </a:lnTo>
                  <a:close/>
                </a:path>
              </a:pathLst>
            </a:custGeom>
            <a:solidFill>
              <a:srgbClr val="0D5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85" name="Freeform 117"/>
            <p:cNvSpPr>
              <a:spLocks/>
            </p:cNvSpPr>
            <p:nvPr userDrawn="1"/>
          </p:nvSpPr>
          <p:spPr bwMode="gray">
            <a:xfrm>
              <a:off x="8585201" y="4116388"/>
              <a:ext cx="52388" cy="58738"/>
            </a:xfrm>
            <a:custGeom>
              <a:avLst/>
              <a:gdLst>
                <a:gd name="T0" fmla="*/ 33 w 33"/>
                <a:gd name="T1" fmla="*/ 28 h 37"/>
                <a:gd name="T2" fmla="*/ 14 w 33"/>
                <a:gd name="T3" fmla="*/ 37 h 37"/>
                <a:gd name="T4" fmla="*/ 0 w 33"/>
                <a:gd name="T5" fmla="*/ 9 h 37"/>
                <a:gd name="T6" fmla="*/ 19 w 33"/>
                <a:gd name="T7" fmla="*/ 0 h 37"/>
                <a:gd name="T8" fmla="*/ 33 w 33"/>
                <a:gd name="T9" fmla="*/ 2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7">
                  <a:moveTo>
                    <a:pt x="33" y="28"/>
                  </a:moveTo>
                  <a:lnTo>
                    <a:pt x="14" y="37"/>
                  </a:lnTo>
                  <a:lnTo>
                    <a:pt x="0" y="9"/>
                  </a:lnTo>
                  <a:lnTo>
                    <a:pt x="19" y="0"/>
                  </a:lnTo>
                  <a:lnTo>
                    <a:pt x="33" y="28"/>
                  </a:lnTo>
                  <a:close/>
                </a:path>
              </a:pathLst>
            </a:custGeom>
            <a:solidFill>
              <a:srgbClr val="0D5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86" name="Freeform 118"/>
            <p:cNvSpPr>
              <a:spLocks/>
            </p:cNvSpPr>
            <p:nvPr userDrawn="1"/>
          </p:nvSpPr>
          <p:spPr bwMode="gray">
            <a:xfrm>
              <a:off x="8645526" y="4084638"/>
              <a:ext cx="52388" cy="61913"/>
            </a:xfrm>
            <a:custGeom>
              <a:avLst/>
              <a:gdLst>
                <a:gd name="T0" fmla="*/ 33 w 33"/>
                <a:gd name="T1" fmla="*/ 30 h 39"/>
                <a:gd name="T2" fmla="*/ 14 w 33"/>
                <a:gd name="T3" fmla="*/ 39 h 39"/>
                <a:gd name="T4" fmla="*/ 0 w 33"/>
                <a:gd name="T5" fmla="*/ 9 h 39"/>
                <a:gd name="T6" fmla="*/ 19 w 33"/>
                <a:gd name="T7" fmla="*/ 0 h 39"/>
                <a:gd name="T8" fmla="*/ 33 w 33"/>
                <a:gd name="T9" fmla="*/ 3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9">
                  <a:moveTo>
                    <a:pt x="33" y="30"/>
                  </a:moveTo>
                  <a:lnTo>
                    <a:pt x="14" y="39"/>
                  </a:lnTo>
                  <a:lnTo>
                    <a:pt x="0" y="9"/>
                  </a:lnTo>
                  <a:lnTo>
                    <a:pt x="19" y="0"/>
                  </a:lnTo>
                  <a:lnTo>
                    <a:pt x="33" y="30"/>
                  </a:lnTo>
                  <a:close/>
                </a:path>
              </a:pathLst>
            </a:custGeom>
            <a:solidFill>
              <a:srgbClr val="0D5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87" name="Freeform 119"/>
            <p:cNvSpPr>
              <a:spLocks/>
            </p:cNvSpPr>
            <p:nvPr userDrawn="1"/>
          </p:nvSpPr>
          <p:spPr bwMode="gray">
            <a:xfrm>
              <a:off x="8707438" y="4056063"/>
              <a:ext cx="49213" cy="60325"/>
            </a:xfrm>
            <a:custGeom>
              <a:avLst/>
              <a:gdLst>
                <a:gd name="T0" fmla="*/ 31 w 31"/>
                <a:gd name="T1" fmla="*/ 29 h 38"/>
                <a:gd name="T2" fmla="*/ 13 w 31"/>
                <a:gd name="T3" fmla="*/ 38 h 38"/>
                <a:gd name="T4" fmla="*/ 0 w 31"/>
                <a:gd name="T5" fmla="*/ 9 h 38"/>
                <a:gd name="T6" fmla="*/ 18 w 31"/>
                <a:gd name="T7" fmla="*/ 0 h 38"/>
                <a:gd name="T8" fmla="*/ 31 w 31"/>
                <a:gd name="T9" fmla="*/ 2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8">
                  <a:moveTo>
                    <a:pt x="31" y="29"/>
                  </a:moveTo>
                  <a:lnTo>
                    <a:pt x="13" y="38"/>
                  </a:lnTo>
                  <a:lnTo>
                    <a:pt x="0" y="9"/>
                  </a:lnTo>
                  <a:lnTo>
                    <a:pt x="18" y="0"/>
                  </a:lnTo>
                  <a:lnTo>
                    <a:pt x="31" y="29"/>
                  </a:lnTo>
                  <a:close/>
                </a:path>
              </a:pathLst>
            </a:custGeom>
            <a:solidFill>
              <a:srgbClr val="0D5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88" name="Freeform 120"/>
            <p:cNvSpPr>
              <a:spLocks/>
            </p:cNvSpPr>
            <p:nvPr userDrawn="1"/>
          </p:nvSpPr>
          <p:spPr bwMode="gray">
            <a:xfrm>
              <a:off x="8766176" y="4027488"/>
              <a:ext cx="52388" cy="60325"/>
            </a:xfrm>
            <a:custGeom>
              <a:avLst/>
              <a:gdLst>
                <a:gd name="T0" fmla="*/ 33 w 33"/>
                <a:gd name="T1" fmla="*/ 28 h 38"/>
                <a:gd name="T2" fmla="*/ 14 w 33"/>
                <a:gd name="T3" fmla="*/ 38 h 38"/>
                <a:gd name="T4" fmla="*/ 0 w 33"/>
                <a:gd name="T5" fmla="*/ 9 h 38"/>
                <a:gd name="T6" fmla="*/ 18 w 33"/>
                <a:gd name="T7" fmla="*/ 0 h 38"/>
                <a:gd name="T8" fmla="*/ 33 w 33"/>
                <a:gd name="T9" fmla="*/ 2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8">
                  <a:moveTo>
                    <a:pt x="33" y="28"/>
                  </a:moveTo>
                  <a:lnTo>
                    <a:pt x="14" y="38"/>
                  </a:lnTo>
                  <a:lnTo>
                    <a:pt x="0" y="9"/>
                  </a:lnTo>
                  <a:lnTo>
                    <a:pt x="18" y="0"/>
                  </a:lnTo>
                  <a:lnTo>
                    <a:pt x="33" y="28"/>
                  </a:lnTo>
                  <a:close/>
                </a:path>
              </a:pathLst>
            </a:custGeom>
            <a:solidFill>
              <a:srgbClr val="0D5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89" name="Freeform 121"/>
            <p:cNvSpPr>
              <a:spLocks/>
            </p:cNvSpPr>
            <p:nvPr userDrawn="1"/>
          </p:nvSpPr>
          <p:spPr bwMode="gray">
            <a:xfrm>
              <a:off x="8826501" y="3998913"/>
              <a:ext cx="52388" cy="58738"/>
            </a:xfrm>
            <a:custGeom>
              <a:avLst/>
              <a:gdLst>
                <a:gd name="T0" fmla="*/ 33 w 33"/>
                <a:gd name="T1" fmla="*/ 28 h 37"/>
                <a:gd name="T2" fmla="*/ 13 w 33"/>
                <a:gd name="T3" fmla="*/ 37 h 37"/>
                <a:gd name="T4" fmla="*/ 0 w 33"/>
                <a:gd name="T5" fmla="*/ 9 h 37"/>
                <a:gd name="T6" fmla="*/ 19 w 33"/>
                <a:gd name="T7" fmla="*/ 0 h 37"/>
                <a:gd name="T8" fmla="*/ 33 w 33"/>
                <a:gd name="T9" fmla="*/ 2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7">
                  <a:moveTo>
                    <a:pt x="33" y="28"/>
                  </a:moveTo>
                  <a:lnTo>
                    <a:pt x="13" y="37"/>
                  </a:lnTo>
                  <a:lnTo>
                    <a:pt x="0" y="9"/>
                  </a:lnTo>
                  <a:lnTo>
                    <a:pt x="19" y="0"/>
                  </a:lnTo>
                  <a:lnTo>
                    <a:pt x="33" y="28"/>
                  </a:lnTo>
                  <a:close/>
                </a:path>
              </a:pathLst>
            </a:custGeom>
            <a:solidFill>
              <a:srgbClr val="0D5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90" name="Freeform 122"/>
            <p:cNvSpPr>
              <a:spLocks/>
            </p:cNvSpPr>
            <p:nvPr userDrawn="1"/>
          </p:nvSpPr>
          <p:spPr bwMode="gray">
            <a:xfrm>
              <a:off x="8886826" y="3970338"/>
              <a:ext cx="50800" cy="58738"/>
            </a:xfrm>
            <a:custGeom>
              <a:avLst/>
              <a:gdLst>
                <a:gd name="T0" fmla="*/ 32 w 32"/>
                <a:gd name="T1" fmla="*/ 28 h 37"/>
                <a:gd name="T2" fmla="*/ 14 w 32"/>
                <a:gd name="T3" fmla="*/ 37 h 37"/>
                <a:gd name="T4" fmla="*/ 0 w 32"/>
                <a:gd name="T5" fmla="*/ 9 h 37"/>
                <a:gd name="T6" fmla="*/ 19 w 32"/>
                <a:gd name="T7" fmla="*/ 0 h 37"/>
                <a:gd name="T8" fmla="*/ 32 w 32"/>
                <a:gd name="T9" fmla="*/ 2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7">
                  <a:moveTo>
                    <a:pt x="32" y="28"/>
                  </a:moveTo>
                  <a:lnTo>
                    <a:pt x="14" y="37"/>
                  </a:lnTo>
                  <a:lnTo>
                    <a:pt x="0" y="9"/>
                  </a:lnTo>
                  <a:lnTo>
                    <a:pt x="19" y="0"/>
                  </a:lnTo>
                  <a:lnTo>
                    <a:pt x="32" y="28"/>
                  </a:lnTo>
                  <a:close/>
                </a:path>
              </a:pathLst>
            </a:custGeom>
            <a:solidFill>
              <a:srgbClr val="0D5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91" name="Freeform 123"/>
            <p:cNvSpPr>
              <a:spLocks/>
            </p:cNvSpPr>
            <p:nvPr userDrawn="1"/>
          </p:nvSpPr>
          <p:spPr bwMode="gray">
            <a:xfrm>
              <a:off x="8947151" y="3941763"/>
              <a:ext cx="50800" cy="58738"/>
            </a:xfrm>
            <a:custGeom>
              <a:avLst/>
              <a:gdLst>
                <a:gd name="T0" fmla="*/ 32 w 32"/>
                <a:gd name="T1" fmla="*/ 28 h 37"/>
                <a:gd name="T2" fmla="*/ 14 w 32"/>
                <a:gd name="T3" fmla="*/ 37 h 37"/>
                <a:gd name="T4" fmla="*/ 0 w 32"/>
                <a:gd name="T5" fmla="*/ 9 h 37"/>
                <a:gd name="T6" fmla="*/ 18 w 32"/>
                <a:gd name="T7" fmla="*/ 0 h 37"/>
                <a:gd name="T8" fmla="*/ 32 w 32"/>
                <a:gd name="T9" fmla="*/ 2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7">
                  <a:moveTo>
                    <a:pt x="32" y="28"/>
                  </a:moveTo>
                  <a:lnTo>
                    <a:pt x="14" y="37"/>
                  </a:lnTo>
                  <a:lnTo>
                    <a:pt x="0" y="9"/>
                  </a:lnTo>
                  <a:lnTo>
                    <a:pt x="18" y="0"/>
                  </a:lnTo>
                  <a:lnTo>
                    <a:pt x="32" y="28"/>
                  </a:lnTo>
                  <a:close/>
                </a:path>
              </a:pathLst>
            </a:custGeom>
            <a:solidFill>
              <a:srgbClr val="0D5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92" name="Freeform 124"/>
            <p:cNvSpPr>
              <a:spLocks/>
            </p:cNvSpPr>
            <p:nvPr userDrawn="1"/>
          </p:nvSpPr>
          <p:spPr bwMode="gray">
            <a:xfrm>
              <a:off x="9005888" y="3913188"/>
              <a:ext cx="52388" cy="58738"/>
            </a:xfrm>
            <a:custGeom>
              <a:avLst/>
              <a:gdLst>
                <a:gd name="T0" fmla="*/ 33 w 33"/>
                <a:gd name="T1" fmla="*/ 28 h 37"/>
                <a:gd name="T2" fmla="*/ 14 w 33"/>
                <a:gd name="T3" fmla="*/ 37 h 37"/>
                <a:gd name="T4" fmla="*/ 0 w 33"/>
                <a:gd name="T5" fmla="*/ 9 h 37"/>
                <a:gd name="T6" fmla="*/ 20 w 33"/>
                <a:gd name="T7" fmla="*/ 0 h 37"/>
                <a:gd name="T8" fmla="*/ 33 w 33"/>
                <a:gd name="T9" fmla="*/ 2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7">
                  <a:moveTo>
                    <a:pt x="33" y="28"/>
                  </a:moveTo>
                  <a:lnTo>
                    <a:pt x="14" y="37"/>
                  </a:lnTo>
                  <a:lnTo>
                    <a:pt x="0" y="9"/>
                  </a:lnTo>
                  <a:lnTo>
                    <a:pt x="20" y="0"/>
                  </a:lnTo>
                  <a:lnTo>
                    <a:pt x="33" y="28"/>
                  </a:lnTo>
                  <a:close/>
                </a:path>
              </a:pathLst>
            </a:custGeom>
            <a:solidFill>
              <a:srgbClr val="0D5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93" name="Freeform 125"/>
            <p:cNvSpPr>
              <a:spLocks/>
            </p:cNvSpPr>
            <p:nvPr userDrawn="1"/>
          </p:nvSpPr>
          <p:spPr bwMode="gray">
            <a:xfrm>
              <a:off x="9067801" y="3883025"/>
              <a:ext cx="50800" cy="60325"/>
            </a:xfrm>
            <a:custGeom>
              <a:avLst/>
              <a:gdLst>
                <a:gd name="T0" fmla="*/ 32 w 32"/>
                <a:gd name="T1" fmla="*/ 29 h 38"/>
                <a:gd name="T2" fmla="*/ 14 w 32"/>
                <a:gd name="T3" fmla="*/ 38 h 38"/>
                <a:gd name="T4" fmla="*/ 0 w 32"/>
                <a:gd name="T5" fmla="*/ 9 h 38"/>
                <a:gd name="T6" fmla="*/ 18 w 32"/>
                <a:gd name="T7" fmla="*/ 0 h 38"/>
                <a:gd name="T8" fmla="*/ 32 w 32"/>
                <a:gd name="T9" fmla="*/ 2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8">
                  <a:moveTo>
                    <a:pt x="32" y="29"/>
                  </a:moveTo>
                  <a:lnTo>
                    <a:pt x="14" y="38"/>
                  </a:lnTo>
                  <a:lnTo>
                    <a:pt x="0" y="9"/>
                  </a:lnTo>
                  <a:lnTo>
                    <a:pt x="18" y="0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rgbClr val="0D5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94" name="Freeform 126"/>
            <p:cNvSpPr>
              <a:spLocks/>
            </p:cNvSpPr>
            <p:nvPr userDrawn="1"/>
          </p:nvSpPr>
          <p:spPr bwMode="gray">
            <a:xfrm>
              <a:off x="9128126" y="3852863"/>
              <a:ext cx="50800" cy="60325"/>
            </a:xfrm>
            <a:custGeom>
              <a:avLst/>
              <a:gdLst>
                <a:gd name="T0" fmla="*/ 32 w 32"/>
                <a:gd name="T1" fmla="*/ 29 h 38"/>
                <a:gd name="T2" fmla="*/ 13 w 32"/>
                <a:gd name="T3" fmla="*/ 38 h 38"/>
                <a:gd name="T4" fmla="*/ 0 w 32"/>
                <a:gd name="T5" fmla="*/ 10 h 38"/>
                <a:gd name="T6" fmla="*/ 18 w 32"/>
                <a:gd name="T7" fmla="*/ 0 h 38"/>
                <a:gd name="T8" fmla="*/ 32 w 32"/>
                <a:gd name="T9" fmla="*/ 2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8">
                  <a:moveTo>
                    <a:pt x="32" y="29"/>
                  </a:moveTo>
                  <a:lnTo>
                    <a:pt x="13" y="38"/>
                  </a:lnTo>
                  <a:lnTo>
                    <a:pt x="0" y="10"/>
                  </a:lnTo>
                  <a:lnTo>
                    <a:pt x="18" y="0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rgbClr val="0D5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95" name="Freeform 127"/>
            <p:cNvSpPr>
              <a:spLocks/>
            </p:cNvSpPr>
            <p:nvPr userDrawn="1"/>
          </p:nvSpPr>
          <p:spPr bwMode="gray">
            <a:xfrm>
              <a:off x="9186863" y="3824288"/>
              <a:ext cx="52388" cy="60325"/>
            </a:xfrm>
            <a:custGeom>
              <a:avLst/>
              <a:gdLst>
                <a:gd name="T0" fmla="*/ 33 w 33"/>
                <a:gd name="T1" fmla="*/ 29 h 38"/>
                <a:gd name="T2" fmla="*/ 14 w 33"/>
                <a:gd name="T3" fmla="*/ 38 h 38"/>
                <a:gd name="T4" fmla="*/ 0 w 33"/>
                <a:gd name="T5" fmla="*/ 9 h 38"/>
                <a:gd name="T6" fmla="*/ 20 w 33"/>
                <a:gd name="T7" fmla="*/ 0 h 38"/>
                <a:gd name="T8" fmla="*/ 33 w 33"/>
                <a:gd name="T9" fmla="*/ 2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8">
                  <a:moveTo>
                    <a:pt x="33" y="29"/>
                  </a:moveTo>
                  <a:lnTo>
                    <a:pt x="14" y="38"/>
                  </a:lnTo>
                  <a:lnTo>
                    <a:pt x="0" y="9"/>
                  </a:lnTo>
                  <a:lnTo>
                    <a:pt x="20" y="0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rgbClr val="0D5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96" name="Freeform 128"/>
            <p:cNvSpPr>
              <a:spLocks/>
            </p:cNvSpPr>
            <p:nvPr userDrawn="1"/>
          </p:nvSpPr>
          <p:spPr bwMode="gray">
            <a:xfrm>
              <a:off x="9247188" y="3795713"/>
              <a:ext cx="52388" cy="60325"/>
            </a:xfrm>
            <a:custGeom>
              <a:avLst/>
              <a:gdLst>
                <a:gd name="T0" fmla="*/ 33 w 33"/>
                <a:gd name="T1" fmla="*/ 29 h 38"/>
                <a:gd name="T2" fmla="*/ 15 w 33"/>
                <a:gd name="T3" fmla="*/ 38 h 38"/>
                <a:gd name="T4" fmla="*/ 0 w 33"/>
                <a:gd name="T5" fmla="*/ 9 h 38"/>
                <a:gd name="T6" fmla="*/ 19 w 33"/>
                <a:gd name="T7" fmla="*/ 0 h 38"/>
                <a:gd name="T8" fmla="*/ 33 w 33"/>
                <a:gd name="T9" fmla="*/ 2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8">
                  <a:moveTo>
                    <a:pt x="33" y="29"/>
                  </a:moveTo>
                  <a:lnTo>
                    <a:pt x="15" y="38"/>
                  </a:lnTo>
                  <a:lnTo>
                    <a:pt x="0" y="9"/>
                  </a:lnTo>
                  <a:lnTo>
                    <a:pt x="19" y="0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rgbClr val="0D5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97" name="Freeform 129"/>
            <p:cNvSpPr>
              <a:spLocks/>
            </p:cNvSpPr>
            <p:nvPr userDrawn="1"/>
          </p:nvSpPr>
          <p:spPr bwMode="gray">
            <a:xfrm>
              <a:off x="9307513" y="3767138"/>
              <a:ext cx="50800" cy="60325"/>
            </a:xfrm>
            <a:custGeom>
              <a:avLst/>
              <a:gdLst>
                <a:gd name="T0" fmla="*/ 32 w 32"/>
                <a:gd name="T1" fmla="*/ 28 h 38"/>
                <a:gd name="T2" fmla="*/ 14 w 32"/>
                <a:gd name="T3" fmla="*/ 38 h 38"/>
                <a:gd name="T4" fmla="*/ 0 w 32"/>
                <a:gd name="T5" fmla="*/ 9 h 38"/>
                <a:gd name="T6" fmla="*/ 19 w 32"/>
                <a:gd name="T7" fmla="*/ 0 h 38"/>
                <a:gd name="T8" fmla="*/ 32 w 32"/>
                <a:gd name="T9" fmla="*/ 2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8">
                  <a:moveTo>
                    <a:pt x="32" y="28"/>
                  </a:moveTo>
                  <a:lnTo>
                    <a:pt x="14" y="38"/>
                  </a:lnTo>
                  <a:lnTo>
                    <a:pt x="0" y="9"/>
                  </a:lnTo>
                  <a:lnTo>
                    <a:pt x="19" y="0"/>
                  </a:lnTo>
                  <a:lnTo>
                    <a:pt x="32" y="28"/>
                  </a:lnTo>
                  <a:close/>
                </a:path>
              </a:pathLst>
            </a:custGeom>
            <a:solidFill>
              <a:srgbClr val="0D5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98" name="Freeform 130"/>
            <p:cNvSpPr>
              <a:spLocks/>
            </p:cNvSpPr>
            <p:nvPr userDrawn="1"/>
          </p:nvSpPr>
          <p:spPr bwMode="gray">
            <a:xfrm>
              <a:off x="9367838" y="3738563"/>
              <a:ext cx="52388" cy="58738"/>
            </a:xfrm>
            <a:custGeom>
              <a:avLst/>
              <a:gdLst>
                <a:gd name="T0" fmla="*/ 33 w 33"/>
                <a:gd name="T1" fmla="*/ 28 h 37"/>
                <a:gd name="T2" fmla="*/ 14 w 33"/>
                <a:gd name="T3" fmla="*/ 37 h 37"/>
                <a:gd name="T4" fmla="*/ 0 w 33"/>
                <a:gd name="T5" fmla="*/ 9 h 37"/>
                <a:gd name="T6" fmla="*/ 19 w 33"/>
                <a:gd name="T7" fmla="*/ 0 h 37"/>
                <a:gd name="T8" fmla="*/ 33 w 33"/>
                <a:gd name="T9" fmla="*/ 2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7">
                  <a:moveTo>
                    <a:pt x="33" y="28"/>
                  </a:moveTo>
                  <a:lnTo>
                    <a:pt x="14" y="37"/>
                  </a:lnTo>
                  <a:lnTo>
                    <a:pt x="0" y="9"/>
                  </a:lnTo>
                  <a:lnTo>
                    <a:pt x="19" y="0"/>
                  </a:lnTo>
                  <a:lnTo>
                    <a:pt x="33" y="28"/>
                  </a:lnTo>
                  <a:close/>
                </a:path>
              </a:pathLst>
            </a:custGeom>
            <a:solidFill>
              <a:srgbClr val="0D5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99" name="Freeform 131"/>
            <p:cNvSpPr>
              <a:spLocks/>
            </p:cNvSpPr>
            <p:nvPr userDrawn="1"/>
          </p:nvSpPr>
          <p:spPr bwMode="gray">
            <a:xfrm>
              <a:off x="9426576" y="3709988"/>
              <a:ext cx="52388" cy="58738"/>
            </a:xfrm>
            <a:custGeom>
              <a:avLst/>
              <a:gdLst>
                <a:gd name="T0" fmla="*/ 33 w 33"/>
                <a:gd name="T1" fmla="*/ 28 h 37"/>
                <a:gd name="T2" fmla="*/ 15 w 33"/>
                <a:gd name="T3" fmla="*/ 37 h 37"/>
                <a:gd name="T4" fmla="*/ 0 w 33"/>
                <a:gd name="T5" fmla="*/ 9 h 37"/>
                <a:gd name="T6" fmla="*/ 20 w 33"/>
                <a:gd name="T7" fmla="*/ 0 h 37"/>
                <a:gd name="T8" fmla="*/ 33 w 33"/>
                <a:gd name="T9" fmla="*/ 2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7">
                  <a:moveTo>
                    <a:pt x="33" y="28"/>
                  </a:moveTo>
                  <a:lnTo>
                    <a:pt x="15" y="37"/>
                  </a:lnTo>
                  <a:lnTo>
                    <a:pt x="0" y="9"/>
                  </a:lnTo>
                  <a:lnTo>
                    <a:pt x="20" y="0"/>
                  </a:lnTo>
                  <a:lnTo>
                    <a:pt x="33" y="28"/>
                  </a:lnTo>
                  <a:close/>
                </a:path>
              </a:pathLst>
            </a:custGeom>
            <a:solidFill>
              <a:srgbClr val="0D5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00" name="Freeform 132"/>
            <p:cNvSpPr>
              <a:spLocks/>
            </p:cNvSpPr>
            <p:nvPr userDrawn="1"/>
          </p:nvSpPr>
          <p:spPr bwMode="gray">
            <a:xfrm>
              <a:off x="9488488" y="3681413"/>
              <a:ext cx="50800" cy="58738"/>
            </a:xfrm>
            <a:custGeom>
              <a:avLst/>
              <a:gdLst>
                <a:gd name="T0" fmla="*/ 32 w 32"/>
                <a:gd name="T1" fmla="*/ 28 h 37"/>
                <a:gd name="T2" fmla="*/ 14 w 32"/>
                <a:gd name="T3" fmla="*/ 37 h 37"/>
                <a:gd name="T4" fmla="*/ 0 w 32"/>
                <a:gd name="T5" fmla="*/ 8 h 37"/>
                <a:gd name="T6" fmla="*/ 18 w 32"/>
                <a:gd name="T7" fmla="*/ 0 h 37"/>
                <a:gd name="T8" fmla="*/ 32 w 32"/>
                <a:gd name="T9" fmla="*/ 2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7">
                  <a:moveTo>
                    <a:pt x="32" y="28"/>
                  </a:moveTo>
                  <a:lnTo>
                    <a:pt x="14" y="37"/>
                  </a:lnTo>
                  <a:lnTo>
                    <a:pt x="0" y="8"/>
                  </a:lnTo>
                  <a:lnTo>
                    <a:pt x="18" y="0"/>
                  </a:lnTo>
                  <a:lnTo>
                    <a:pt x="32" y="28"/>
                  </a:lnTo>
                  <a:close/>
                </a:path>
              </a:pathLst>
            </a:custGeom>
            <a:solidFill>
              <a:srgbClr val="0D5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01" name="Freeform 133"/>
            <p:cNvSpPr>
              <a:spLocks/>
            </p:cNvSpPr>
            <p:nvPr userDrawn="1"/>
          </p:nvSpPr>
          <p:spPr bwMode="gray">
            <a:xfrm>
              <a:off x="9548813" y="3651250"/>
              <a:ext cx="52388" cy="58738"/>
            </a:xfrm>
            <a:custGeom>
              <a:avLst/>
              <a:gdLst>
                <a:gd name="T0" fmla="*/ 33 w 33"/>
                <a:gd name="T1" fmla="*/ 29 h 37"/>
                <a:gd name="T2" fmla="*/ 13 w 33"/>
                <a:gd name="T3" fmla="*/ 37 h 37"/>
                <a:gd name="T4" fmla="*/ 0 w 33"/>
                <a:gd name="T5" fmla="*/ 9 h 37"/>
                <a:gd name="T6" fmla="*/ 18 w 33"/>
                <a:gd name="T7" fmla="*/ 0 h 37"/>
                <a:gd name="T8" fmla="*/ 33 w 33"/>
                <a:gd name="T9" fmla="*/ 2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7">
                  <a:moveTo>
                    <a:pt x="33" y="29"/>
                  </a:moveTo>
                  <a:lnTo>
                    <a:pt x="13" y="37"/>
                  </a:lnTo>
                  <a:lnTo>
                    <a:pt x="0" y="9"/>
                  </a:lnTo>
                  <a:lnTo>
                    <a:pt x="18" y="0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rgbClr val="0D5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02" name="Freeform 134"/>
            <p:cNvSpPr>
              <a:spLocks/>
            </p:cNvSpPr>
            <p:nvPr userDrawn="1"/>
          </p:nvSpPr>
          <p:spPr bwMode="gray">
            <a:xfrm>
              <a:off x="9607551" y="3622675"/>
              <a:ext cx="52388" cy="58738"/>
            </a:xfrm>
            <a:custGeom>
              <a:avLst/>
              <a:gdLst>
                <a:gd name="T0" fmla="*/ 33 w 33"/>
                <a:gd name="T1" fmla="*/ 28 h 37"/>
                <a:gd name="T2" fmla="*/ 15 w 33"/>
                <a:gd name="T3" fmla="*/ 37 h 37"/>
                <a:gd name="T4" fmla="*/ 0 w 33"/>
                <a:gd name="T5" fmla="*/ 9 h 37"/>
                <a:gd name="T6" fmla="*/ 20 w 33"/>
                <a:gd name="T7" fmla="*/ 0 h 37"/>
                <a:gd name="T8" fmla="*/ 33 w 33"/>
                <a:gd name="T9" fmla="*/ 2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7">
                  <a:moveTo>
                    <a:pt x="33" y="28"/>
                  </a:moveTo>
                  <a:lnTo>
                    <a:pt x="15" y="37"/>
                  </a:lnTo>
                  <a:lnTo>
                    <a:pt x="0" y="9"/>
                  </a:lnTo>
                  <a:lnTo>
                    <a:pt x="20" y="0"/>
                  </a:lnTo>
                  <a:lnTo>
                    <a:pt x="33" y="28"/>
                  </a:lnTo>
                  <a:close/>
                </a:path>
              </a:pathLst>
            </a:custGeom>
            <a:solidFill>
              <a:srgbClr val="0D5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03" name="Freeform 135"/>
            <p:cNvSpPr>
              <a:spLocks/>
            </p:cNvSpPr>
            <p:nvPr userDrawn="1"/>
          </p:nvSpPr>
          <p:spPr bwMode="gray">
            <a:xfrm>
              <a:off x="9669463" y="3592513"/>
              <a:ext cx="50800" cy="60325"/>
            </a:xfrm>
            <a:custGeom>
              <a:avLst/>
              <a:gdLst>
                <a:gd name="T0" fmla="*/ 32 w 32"/>
                <a:gd name="T1" fmla="*/ 29 h 38"/>
                <a:gd name="T2" fmla="*/ 14 w 32"/>
                <a:gd name="T3" fmla="*/ 38 h 38"/>
                <a:gd name="T4" fmla="*/ 0 w 32"/>
                <a:gd name="T5" fmla="*/ 10 h 38"/>
                <a:gd name="T6" fmla="*/ 18 w 32"/>
                <a:gd name="T7" fmla="*/ 0 h 38"/>
                <a:gd name="T8" fmla="*/ 32 w 32"/>
                <a:gd name="T9" fmla="*/ 2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8">
                  <a:moveTo>
                    <a:pt x="32" y="29"/>
                  </a:moveTo>
                  <a:lnTo>
                    <a:pt x="14" y="38"/>
                  </a:lnTo>
                  <a:lnTo>
                    <a:pt x="0" y="10"/>
                  </a:lnTo>
                  <a:lnTo>
                    <a:pt x="18" y="0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rgbClr val="0D5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04" name="Freeform 136"/>
            <p:cNvSpPr>
              <a:spLocks/>
            </p:cNvSpPr>
            <p:nvPr userDrawn="1"/>
          </p:nvSpPr>
          <p:spPr bwMode="gray">
            <a:xfrm>
              <a:off x="8372476" y="3711575"/>
              <a:ext cx="1233488" cy="590550"/>
            </a:xfrm>
            <a:custGeom>
              <a:avLst/>
              <a:gdLst>
                <a:gd name="T0" fmla="*/ 5 w 777"/>
                <a:gd name="T1" fmla="*/ 372 h 372"/>
                <a:gd name="T2" fmla="*/ 0 w 777"/>
                <a:gd name="T3" fmla="*/ 363 h 372"/>
                <a:gd name="T4" fmla="*/ 752 w 777"/>
                <a:gd name="T5" fmla="*/ 0 h 372"/>
                <a:gd name="T6" fmla="*/ 777 w 777"/>
                <a:gd name="T7" fmla="*/ 0 h 372"/>
                <a:gd name="T8" fmla="*/ 5 w 777"/>
                <a:gd name="T9" fmla="*/ 372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7" h="372">
                  <a:moveTo>
                    <a:pt x="5" y="372"/>
                  </a:moveTo>
                  <a:lnTo>
                    <a:pt x="0" y="363"/>
                  </a:lnTo>
                  <a:lnTo>
                    <a:pt x="752" y="0"/>
                  </a:lnTo>
                  <a:lnTo>
                    <a:pt x="777" y="0"/>
                  </a:lnTo>
                  <a:lnTo>
                    <a:pt x="5" y="372"/>
                  </a:lnTo>
                  <a:close/>
                </a:path>
              </a:pathLst>
            </a:custGeom>
            <a:solidFill>
              <a:srgbClr val="9AB2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05" name="Freeform 137"/>
            <p:cNvSpPr>
              <a:spLocks/>
            </p:cNvSpPr>
            <p:nvPr userDrawn="1"/>
          </p:nvSpPr>
          <p:spPr bwMode="gray">
            <a:xfrm>
              <a:off x="8734426" y="3252788"/>
              <a:ext cx="109538" cy="36513"/>
            </a:xfrm>
            <a:custGeom>
              <a:avLst/>
              <a:gdLst>
                <a:gd name="T0" fmla="*/ 0 w 69"/>
                <a:gd name="T1" fmla="*/ 0 h 23"/>
                <a:gd name="T2" fmla="*/ 0 w 69"/>
                <a:gd name="T3" fmla="*/ 0 h 23"/>
                <a:gd name="T4" fmla="*/ 69 w 69"/>
                <a:gd name="T5" fmla="*/ 23 h 23"/>
                <a:gd name="T6" fmla="*/ 69 w 69"/>
                <a:gd name="T7" fmla="*/ 23 h 23"/>
                <a:gd name="T8" fmla="*/ 0 w 69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23">
                  <a:moveTo>
                    <a:pt x="0" y="0"/>
                  </a:moveTo>
                  <a:lnTo>
                    <a:pt x="0" y="0"/>
                  </a:lnTo>
                  <a:lnTo>
                    <a:pt x="69" y="23"/>
                  </a:lnTo>
                  <a:lnTo>
                    <a:pt x="69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291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06" name="Freeform 138"/>
            <p:cNvSpPr>
              <a:spLocks/>
            </p:cNvSpPr>
            <p:nvPr userDrawn="1"/>
          </p:nvSpPr>
          <p:spPr bwMode="gray">
            <a:xfrm>
              <a:off x="8734426" y="3252788"/>
              <a:ext cx="109538" cy="36513"/>
            </a:xfrm>
            <a:custGeom>
              <a:avLst/>
              <a:gdLst>
                <a:gd name="T0" fmla="*/ 0 w 69"/>
                <a:gd name="T1" fmla="*/ 0 h 23"/>
                <a:gd name="T2" fmla="*/ 0 w 69"/>
                <a:gd name="T3" fmla="*/ 0 h 23"/>
                <a:gd name="T4" fmla="*/ 69 w 69"/>
                <a:gd name="T5" fmla="*/ 23 h 23"/>
                <a:gd name="T6" fmla="*/ 69 w 69"/>
                <a:gd name="T7" fmla="*/ 23 h 23"/>
                <a:gd name="T8" fmla="*/ 0 w 69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23">
                  <a:moveTo>
                    <a:pt x="0" y="0"/>
                  </a:moveTo>
                  <a:lnTo>
                    <a:pt x="0" y="0"/>
                  </a:lnTo>
                  <a:lnTo>
                    <a:pt x="69" y="23"/>
                  </a:lnTo>
                  <a:lnTo>
                    <a:pt x="69" y="2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07" name="Freeform 139"/>
            <p:cNvSpPr>
              <a:spLocks/>
            </p:cNvSpPr>
            <p:nvPr userDrawn="1"/>
          </p:nvSpPr>
          <p:spPr bwMode="gray">
            <a:xfrm>
              <a:off x="8734426" y="3252788"/>
              <a:ext cx="134938" cy="211138"/>
            </a:xfrm>
            <a:custGeom>
              <a:avLst/>
              <a:gdLst>
                <a:gd name="T0" fmla="*/ 0 w 85"/>
                <a:gd name="T1" fmla="*/ 0 h 133"/>
                <a:gd name="T2" fmla="*/ 74 w 85"/>
                <a:gd name="T3" fmla="*/ 133 h 133"/>
                <a:gd name="T4" fmla="*/ 85 w 85"/>
                <a:gd name="T5" fmla="*/ 75 h 133"/>
                <a:gd name="T6" fmla="*/ 69 w 85"/>
                <a:gd name="T7" fmla="*/ 23 h 133"/>
                <a:gd name="T8" fmla="*/ 0 w 85"/>
                <a:gd name="T9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133">
                  <a:moveTo>
                    <a:pt x="0" y="0"/>
                  </a:moveTo>
                  <a:lnTo>
                    <a:pt x="74" y="133"/>
                  </a:lnTo>
                  <a:lnTo>
                    <a:pt x="85" y="75"/>
                  </a:lnTo>
                  <a:lnTo>
                    <a:pt x="69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6F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08" name="Freeform 140"/>
            <p:cNvSpPr>
              <a:spLocks/>
            </p:cNvSpPr>
            <p:nvPr userDrawn="1"/>
          </p:nvSpPr>
          <p:spPr bwMode="gray">
            <a:xfrm>
              <a:off x="8734426" y="3252788"/>
              <a:ext cx="134938" cy="211138"/>
            </a:xfrm>
            <a:custGeom>
              <a:avLst/>
              <a:gdLst>
                <a:gd name="T0" fmla="*/ 0 w 85"/>
                <a:gd name="T1" fmla="*/ 0 h 133"/>
                <a:gd name="T2" fmla="*/ 74 w 85"/>
                <a:gd name="T3" fmla="*/ 133 h 133"/>
                <a:gd name="T4" fmla="*/ 85 w 85"/>
                <a:gd name="T5" fmla="*/ 75 h 133"/>
                <a:gd name="T6" fmla="*/ 69 w 85"/>
                <a:gd name="T7" fmla="*/ 23 h 133"/>
                <a:gd name="T8" fmla="*/ 0 w 85"/>
                <a:gd name="T9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133">
                  <a:moveTo>
                    <a:pt x="0" y="0"/>
                  </a:moveTo>
                  <a:lnTo>
                    <a:pt x="74" y="133"/>
                  </a:lnTo>
                  <a:lnTo>
                    <a:pt x="85" y="75"/>
                  </a:lnTo>
                  <a:lnTo>
                    <a:pt x="69" y="2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09" name="Freeform 150"/>
            <p:cNvSpPr>
              <a:spLocks/>
            </p:cNvSpPr>
            <p:nvPr userDrawn="1"/>
          </p:nvSpPr>
          <p:spPr bwMode="gray">
            <a:xfrm>
              <a:off x="8634413" y="5446713"/>
              <a:ext cx="463550" cy="623888"/>
            </a:xfrm>
            <a:custGeom>
              <a:avLst/>
              <a:gdLst>
                <a:gd name="T0" fmla="*/ 201 w 257"/>
                <a:gd name="T1" fmla="*/ 3 h 348"/>
                <a:gd name="T2" fmla="*/ 171 w 257"/>
                <a:gd name="T3" fmla="*/ 43 h 348"/>
                <a:gd name="T4" fmla="*/ 245 w 257"/>
                <a:gd name="T5" fmla="*/ 322 h 348"/>
                <a:gd name="T6" fmla="*/ 257 w 257"/>
                <a:gd name="T7" fmla="*/ 329 h 348"/>
                <a:gd name="T8" fmla="*/ 109 w 257"/>
                <a:gd name="T9" fmla="*/ 318 h 348"/>
                <a:gd name="T10" fmla="*/ 47 w 257"/>
                <a:gd name="T11" fmla="*/ 87 h 348"/>
                <a:gd name="T12" fmla="*/ 201 w 257"/>
                <a:gd name="T13" fmla="*/ 3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7" h="348">
                  <a:moveTo>
                    <a:pt x="201" y="3"/>
                  </a:moveTo>
                  <a:cubicBezTo>
                    <a:pt x="190" y="15"/>
                    <a:pt x="179" y="28"/>
                    <a:pt x="171" y="43"/>
                  </a:cubicBezTo>
                  <a:cubicBezTo>
                    <a:pt x="114" y="141"/>
                    <a:pt x="147" y="266"/>
                    <a:pt x="245" y="322"/>
                  </a:cubicBezTo>
                  <a:cubicBezTo>
                    <a:pt x="249" y="325"/>
                    <a:pt x="253" y="327"/>
                    <a:pt x="257" y="329"/>
                  </a:cubicBezTo>
                  <a:cubicBezTo>
                    <a:pt x="210" y="348"/>
                    <a:pt x="156" y="346"/>
                    <a:pt x="109" y="318"/>
                  </a:cubicBezTo>
                  <a:cubicBezTo>
                    <a:pt x="28" y="271"/>
                    <a:pt x="0" y="168"/>
                    <a:pt x="47" y="87"/>
                  </a:cubicBezTo>
                  <a:cubicBezTo>
                    <a:pt x="80" y="30"/>
                    <a:pt x="140" y="0"/>
                    <a:pt x="201" y="3"/>
                  </a:cubicBezTo>
                </a:path>
              </a:pathLst>
            </a:custGeom>
            <a:solidFill>
              <a:srgbClr val="9AB2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10" name="Freeform 151"/>
            <p:cNvSpPr>
              <a:spLocks noEditPoints="1"/>
            </p:cNvSpPr>
            <p:nvPr userDrawn="1"/>
          </p:nvSpPr>
          <p:spPr bwMode="gray">
            <a:xfrm>
              <a:off x="8702676" y="5491163"/>
              <a:ext cx="561975" cy="528638"/>
            </a:xfrm>
            <a:custGeom>
              <a:avLst/>
              <a:gdLst>
                <a:gd name="T0" fmla="*/ 160 w 311"/>
                <a:gd name="T1" fmla="*/ 63 h 294"/>
                <a:gd name="T2" fmla="*/ 137 w 311"/>
                <a:gd name="T3" fmla="*/ 9 h 294"/>
                <a:gd name="T4" fmla="*/ 133 w 311"/>
                <a:gd name="T5" fmla="*/ 67 h 294"/>
                <a:gd name="T6" fmla="*/ 178 w 311"/>
                <a:gd name="T7" fmla="*/ 44 h 294"/>
                <a:gd name="T8" fmla="*/ 133 w 311"/>
                <a:gd name="T9" fmla="*/ 120 h 294"/>
                <a:gd name="T10" fmla="*/ 178 w 311"/>
                <a:gd name="T11" fmla="*/ 174 h 294"/>
                <a:gd name="T12" fmla="*/ 142 w 311"/>
                <a:gd name="T13" fmla="*/ 174 h 294"/>
                <a:gd name="T14" fmla="*/ 236 w 311"/>
                <a:gd name="T15" fmla="*/ 0 h 294"/>
                <a:gd name="T16" fmla="*/ 208 w 311"/>
                <a:gd name="T17" fmla="*/ 72 h 294"/>
                <a:gd name="T18" fmla="*/ 236 w 311"/>
                <a:gd name="T19" fmla="*/ 0 h 294"/>
                <a:gd name="T20" fmla="*/ 236 w 311"/>
                <a:gd name="T21" fmla="*/ 9 h 294"/>
                <a:gd name="T22" fmla="*/ 199 w 311"/>
                <a:gd name="T23" fmla="*/ 120 h 294"/>
                <a:gd name="T24" fmla="*/ 245 w 311"/>
                <a:gd name="T25" fmla="*/ 174 h 294"/>
                <a:gd name="T26" fmla="*/ 208 w 311"/>
                <a:gd name="T27" fmla="*/ 174 h 294"/>
                <a:gd name="T28" fmla="*/ 240 w 311"/>
                <a:gd name="T29" fmla="*/ 261 h 294"/>
                <a:gd name="T30" fmla="*/ 227 w 311"/>
                <a:gd name="T31" fmla="*/ 222 h 294"/>
                <a:gd name="T32" fmla="*/ 217 w 311"/>
                <a:gd name="T33" fmla="*/ 231 h 294"/>
                <a:gd name="T34" fmla="*/ 204 w 311"/>
                <a:gd name="T35" fmla="*/ 294 h 294"/>
                <a:gd name="T36" fmla="*/ 244 w 311"/>
                <a:gd name="T37" fmla="*/ 291 h 294"/>
                <a:gd name="T38" fmla="*/ 302 w 311"/>
                <a:gd name="T39" fmla="*/ 62 h 294"/>
                <a:gd name="T40" fmla="*/ 284 w 311"/>
                <a:gd name="T41" fmla="*/ 36 h 294"/>
                <a:gd name="T42" fmla="*/ 270 w 311"/>
                <a:gd name="T43" fmla="*/ 72 h 294"/>
                <a:gd name="T44" fmla="*/ 307 w 311"/>
                <a:gd name="T45" fmla="*/ 150 h 294"/>
                <a:gd name="T46" fmla="*/ 293 w 311"/>
                <a:gd name="T47" fmla="*/ 111 h 294"/>
                <a:gd name="T48" fmla="*/ 284 w 311"/>
                <a:gd name="T49" fmla="*/ 120 h 294"/>
                <a:gd name="T50" fmla="*/ 270 w 311"/>
                <a:gd name="T51" fmla="*/ 183 h 294"/>
                <a:gd name="T52" fmla="*/ 307 w 311"/>
                <a:gd name="T53" fmla="*/ 150 h 294"/>
                <a:gd name="T54" fmla="*/ 266 w 311"/>
                <a:gd name="T55" fmla="*/ 231 h 294"/>
                <a:gd name="T56" fmla="*/ 302 w 311"/>
                <a:gd name="T57" fmla="*/ 231 h 294"/>
                <a:gd name="T58" fmla="*/ 36 w 311"/>
                <a:gd name="T59" fmla="*/ 44 h 294"/>
                <a:gd name="T60" fmla="*/ 18 w 311"/>
                <a:gd name="T61" fmla="*/ 48 h 294"/>
                <a:gd name="T62" fmla="*/ 4 w 311"/>
                <a:gd name="T63" fmla="*/ 72 h 294"/>
                <a:gd name="T64" fmla="*/ 41 w 311"/>
                <a:gd name="T65" fmla="*/ 39 h 294"/>
                <a:gd name="T66" fmla="*/ 0 w 311"/>
                <a:gd name="T67" fmla="*/ 174 h 294"/>
                <a:gd name="T68" fmla="*/ 45 w 311"/>
                <a:gd name="T69" fmla="*/ 120 h 294"/>
                <a:gd name="T70" fmla="*/ 9 w 311"/>
                <a:gd name="T71" fmla="*/ 120 h 294"/>
                <a:gd name="T72" fmla="*/ 9 w 311"/>
                <a:gd name="T73" fmla="*/ 222 h 294"/>
                <a:gd name="T74" fmla="*/ 36 w 311"/>
                <a:gd name="T75" fmla="*/ 231 h 294"/>
                <a:gd name="T76" fmla="*/ 36 w 311"/>
                <a:gd name="T77" fmla="*/ 222 h 294"/>
                <a:gd name="T78" fmla="*/ 66 w 311"/>
                <a:gd name="T79" fmla="*/ 63 h 294"/>
                <a:gd name="T80" fmla="*/ 112 w 311"/>
                <a:gd name="T81" fmla="*/ 9 h 294"/>
                <a:gd name="T82" fmla="*/ 75 w 311"/>
                <a:gd name="T83" fmla="*/ 9 h 294"/>
                <a:gd name="T84" fmla="*/ 103 w 311"/>
                <a:gd name="T85" fmla="*/ 155 h 294"/>
                <a:gd name="T86" fmla="*/ 71 w 311"/>
                <a:gd name="T87" fmla="*/ 111 h 294"/>
                <a:gd name="T88" fmla="*/ 84 w 311"/>
                <a:gd name="T89" fmla="*/ 174 h 294"/>
                <a:gd name="T90" fmla="*/ 107 w 311"/>
                <a:gd name="T91" fmla="*/ 183 h 294"/>
                <a:gd name="T92" fmla="*/ 103 w 311"/>
                <a:gd name="T93" fmla="*/ 222 h 294"/>
                <a:gd name="T94" fmla="*/ 75 w 311"/>
                <a:gd name="T95" fmla="*/ 294 h 294"/>
                <a:gd name="T96" fmla="*/ 103 w 311"/>
                <a:gd name="T97" fmla="*/ 222 h 294"/>
                <a:gd name="T98" fmla="*/ 103 w 311"/>
                <a:gd name="T99" fmla="*/ 231 h 294"/>
                <a:gd name="T100" fmla="*/ 169 w 311"/>
                <a:gd name="T101" fmla="*/ 284 h 294"/>
                <a:gd name="T102" fmla="*/ 133 w 311"/>
                <a:gd name="T103" fmla="*/ 226 h 294"/>
                <a:gd name="T104" fmla="*/ 137 w 311"/>
                <a:gd name="T105" fmla="*/ 284 h 294"/>
                <a:gd name="T106" fmla="*/ 178 w 311"/>
                <a:gd name="T107" fmla="*/ 289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11" h="294">
                  <a:moveTo>
                    <a:pt x="174" y="39"/>
                  </a:moveTo>
                  <a:cubicBezTo>
                    <a:pt x="170" y="39"/>
                    <a:pt x="169" y="41"/>
                    <a:pt x="169" y="44"/>
                  </a:cubicBezTo>
                  <a:cubicBezTo>
                    <a:pt x="169" y="63"/>
                    <a:pt x="169" y="63"/>
                    <a:pt x="169" y="63"/>
                  </a:cubicBezTo>
                  <a:cubicBezTo>
                    <a:pt x="160" y="63"/>
                    <a:pt x="160" y="63"/>
                    <a:pt x="160" y="63"/>
                  </a:cubicBezTo>
                  <a:cubicBezTo>
                    <a:pt x="160" y="0"/>
                    <a:pt x="160" y="0"/>
                    <a:pt x="160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35" y="0"/>
                    <a:pt x="133" y="1"/>
                    <a:pt x="133" y="5"/>
                  </a:cubicBezTo>
                  <a:cubicBezTo>
                    <a:pt x="133" y="8"/>
                    <a:pt x="135" y="9"/>
                    <a:pt x="137" y="9"/>
                  </a:cubicBezTo>
                  <a:cubicBezTo>
                    <a:pt x="151" y="9"/>
                    <a:pt x="151" y="9"/>
                    <a:pt x="151" y="9"/>
                  </a:cubicBezTo>
                  <a:cubicBezTo>
                    <a:pt x="151" y="63"/>
                    <a:pt x="151" y="63"/>
                    <a:pt x="151" y="63"/>
                  </a:cubicBezTo>
                  <a:cubicBezTo>
                    <a:pt x="137" y="63"/>
                    <a:pt x="137" y="63"/>
                    <a:pt x="137" y="63"/>
                  </a:cubicBezTo>
                  <a:cubicBezTo>
                    <a:pt x="135" y="63"/>
                    <a:pt x="133" y="64"/>
                    <a:pt x="133" y="67"/>
                  </a:cubicBezTo>
                  <a:cubicBezTo>
                    <a:pt x="133" y="71"/>
                    <a:pt x="135" y="72"/>
                    <a:pt x="137" y="72"/>
                  </a:cubicBezTo>
                  <a:cubicBezTo>
                    <a:pt x="174" y="72"/>
                    <a:pt x="174" y="72"/>
                    <a:pt x="174" y="72"/>
                  </a:cubicBezTo>
                  <a:cubicBezTo>
                    <a:pt x="176" y="72"/>
                    <a:pt x="178" y="71"/>
                    <a:pt x="178" y="67"/>
                  </a:cubicBezTo>
                  <a:cubicBezTo>
                    <a:pt x="178" y="44"/>
                    <a:pt x="178" y="44"/>
                    <a:pt x="178" y="44"/>
                  </a:cubicBezTo>
                  <a:cubicBezTo>
                    <a:pt x="178" y="41"/>
                    <a:pt x="177" y="39"/>
                    <a:pt x="174" y="39"/>
                  </a:cubicBezTo>
                  <a:close/>
                  <a:moveTo>
                    <a:pt x="169" y="111"/>
                  </a:moveTo>
                  <a:cubicBezTo>
                    <a:pt x="142" y="111"/>
                    <a:pt x="142" y="111"/>
                    <a:pt x="142" y="111"/>
                  </a:cubicBezTo>
                  <a:cubicBezTo>
                    <a:pt x="137" y="111"/>
                    <a:pt x="133" y="115"/>
                    <a:pt x="133" y="120"/>
                  </a:cubicBezTo>
                  <a:cubicBezTo>
                    <a:pt x="133" y="174"/>
                    <a:pt x="133" y="174"/>
                    <a:pt x="133" y="174"/>
                  </a:cubicBezTo>
                  <a:cubicBezTo>
                    <a:pt x="133" y="179"/>
                    <a:pt x="137" y="183"/>
                    <a:pt x="142" y="183"/>
                  </a:cubicBezTo>
                  <a:cubicBezTo>
                    <a:pt x="169" y="183"/>
                    <a:pt x="169" y="183"/>
                    <a:pt x="169" y="183"/>
                  </a:cubicBezTo>
                  <a:cubicBezTo>
                    <a:pt x="174" y="183"/>
                    <a:pt x="178" y="179"/>
                    <a:pt x="178" y="174"/>
                  </a:cubicBezTo>
                  <a:cubicBezTo>
                    <a:pt x="178" y="120"/>
                    <a:pt x="178" y="120"/>
                    <a:pt x="178" y="120"/>
                  </a:cubicBezTo>
                  <a:cubicBezTo>
                    <a:pt x="178" y="115"/>
                    <a:pt x="174" y="111"/>
                    <a:pt x="169" y="111"/>
                  </a:cubicBezTo>
                  <a:close/>
                  <a:moveTo>
                    <a:pt x="169" y="174"/>
                  </a:moveTo>
                  <a:cubicBezTo>
                    <a:pt x="142" y="174"/>
                    <a:pt x="142" y="174"/>
                    <a:pt x="142" y="174"/>
                  </a:cubicBezTo>
                  <a:cubicBezTo>
                    <a:pt x="142" y="120"/>
                    <a:pt x="142" y="120"/>
                    <a:pt x="142" y="120"/>
                  </a:cubicBezTo>
                  <a:cubicBezTo>
                    <a:pt x="169" y="120"/>
                    <a:pt x="169" y="120"/>
                    <a:pt x="169" y="120"/>
                  </a:cubicBezTo>
                  <a:lnTo>
                    <a:pt x="169" y="174"/>
                  </a:lnTo>
                  <a:close/>
                  <a:moveTo>
                    <a:pt x="236" y="0"/>
                  </a:moveTo>
                  <a:cubicBezTo>
                    <a:pt x="208" y="0"/>
                    <a:pt x="208" y="0"/>
                    <a:pt x="208" y="0"/>
                  </a:cubicBezTo>
                  <a:cubicBezTo>
                    <a:pt x="203" y="0"/>
                    <a:pt x="199" y="4"/>
                    <a:pt x="199" y="9"/>
                  </a:cubicBezTo>
                  <a:cubicBezTo>
                    <a:pt x="199" y="63"/>
                    <a:pt x="199" y="63"/>
                    <a:pt x="199" y="63"/>
                  </a:cubicBezTo>
                  <a:cubicBezTo>
                    <a:pt x="199" y="68"/>
                    <a:pt x="203" y="72"/>
                    <a:pt x="208" y="72"/>
                  </a:cubicBezTo>
                  <a:cubicBezTo>
                    <a:pt x="236" y="72"/>
                    <a:pt x="236" y="72"/>
                    <a:pt x="236" y="72"/>
                  </a:cubicBezTo>
                  <a:cubicBezTo>
                    <a:pt x="241" y="72"/>
                    <a:pt x="245" y="68"/>
                    <a:pt x="245" y="63"/>
                  </a:cubicBezTo>
                  <a:cubicBezTo>
                    <a:pt x="245" y="9"/>
                    <a:pt x="245" y="9"/>
                    <a:pt x="245" y="9"/>
                  </a:cubicBezTo>
                  <a:cubicBezTo>
                    <a:pt x="245" y="4"/>
                    <a:pt x="241" y="0"/>
                    <a:pt x="236" y="0"/>
                  </a:cubicBezTo>
                  <a:close/>
                  <a:moveTo>
                    <a:pt x="236" y="63"/>
                  </a:moveTo>
                  <a:cubicBezTo>
                    <a:pt x="208" y="63"/>
                    <a:pt x="208" y="63"/>
                    <a:pt x="208" y="63"/>
                  </a:cubicBezTo>
                  <a:cubicBezTo>
                    <a:pt x="208" y="9"/>
                    <a:pt x="208" y="9"/>
                    <a:pt x="208" y="9"/>
                  </a:cubicBezTo>
                  <a:cubicBezTo>
                    <a:pt x="236" y="9"/>
                    <a:pt x="236" y="9"/>
                    <a:pt x="236" y="9"/>
                  </a:cubicBezTo>
                  <a:lnTo>
                    <a:pt x="236" y="63"/>
                  </a:lnTo>
                  <a:close/>
                  <a:moveTo>
                    <a:pt x="236" y="111"/>
                  </a:moveTo>
                  <a:cubicBezTo>
                    <a:pt x="208" y="111"/>
                    <a:pt x="208" y="111"/>
                    <a:pt x="208" y="111"/>
                  </a:cubicBezTo>
                  <a:cubicBezTo>
                    <a:pt x="203" y="111"/>
                    <a:pt x="199" y="115"/>
                    <a:pt x="199" y="120"/>
                  </a:cubicBezTo>
                  <a:cubicBezTo>
                    <a:pt x="199" y="174"/>
                    <a:pt x="199" y="174"/>
                    <a:pt x="199" y="174"/>
                  </a:cubicBezTo>
                  <a:cubicBezTo>
                    <a:pt x="199" y="179"/>
                    <a:pt x="203" y="183"/>
                    <a:pt x="208" y="183"/>
                  </a:cubicBezTo>
                  <a:cubicBezTo>
                    <a:pt x="236" y="183"/>
                    <a:pt x="236" y="183"/>
                    <a:pt x="236" y="183"/>
                  </a:cubicBezTo>
                  <a:cubicBezTo>
                    <a:pt x="241" y="183"/>
                    <a:pt x="245" y="179"/>
                    <a:pt x="245" y="174"/>
                  </a:cubicBezTo>
                  <a:cubicBezTo>
                    <a:pt x="245" y="120"/>
                    <a:pt x="245" y="120"/>
                    <a:pt x="245" y="120"/>
                  </a:cubicBezTo>
                  <a:cubicBezTo>
                    <a:pt x="245" y="115"/>
                    <a:pt x="241" y="111"/>
                    <a:pt x="236" y="111"/>
                  </a:cubicBezTo>
                  <a:close/>
                  <a:moveTo>
                    <a:pt x="236" y="174"/>
                  </a:moveTo>
                  <a:cubicBezTo>
                    <a:pt x="208" y="174"/>
                    <a:pt x="208" y="174"/>
                    <a:pt x="208" y="174"/>
                  </a:cubicBezTo>
                  <a:cubicBezTo>
                    <a:pt x="208" y="120"/>
                    <a:pt x="208" y="120"/>
                    <a:pt x="208" y="120"/>
                  </a:cubicBezTo>
                  <a:cubicBezTo>
                    <a:pt x="236" y="120"/>
                    <a:pt x="236" y="120"/>
                    <a:pt x="236" y="120"/>
                  </a:cubicBezTo>
                  <a:lnTo>
                    <a:pt x="236" y="174"/>
                  </a:lnTo>
                  <a:close/>
                  <a:moveTo>
                    <a:pt x="240" y="261"/>
                  </a:moveTo>
                  <a:cubicBezTo>
                    <a:pt x="237" y="261"/>
                    <a:pt x="236" y="263"/>
                    <a:pt x="236" y="266"/>
                  </a:cubicBezTo>
                  <a:cubicBezTo>
                    <a:pt x="235" y="284"/>
                    <a:pt x="235" y="284"/>
                    <a:pt x="235" y="284"/>
                  </a:cubicBezTo>
                  <a:cubicBezTo>
                    <a:pt x="227" y="284"/>
                    <a:pt x="227" y="284"/>
                    <a:pt x="227" y="284"/>
                  </a:cubicBezTo>
                  <a:cubicBezTo>
                    <a:pt x="227" y="222"/>
                    <a:pt x="227" y="222"/>
                    <a:pt x="227" y="222"/>
                  </a:cubicBezTo>
                  <a:cubicBezTo>
                    <a:pt x="204" y="222"/>
                    <a:pt x="204" y="222"/>
                    <a:pt x="204" y="222"/>
                  </a:cubicBezTo>
                  <a:cubicBezTo>
                    <a:pt x="201" y="222"/>
                    <a:pt x="199" y="223"/>
                    <a:pt x="199" y="226"/>
                  </a:cubicBezTo>
                  <a:cubicBezTo>
                    <a:pt x="199" y="230"/>
                    <a:pt x="201" y="231"/>
                    <a:pt x="204" y="231"/>
                  </a:cubicBezTo>
                  <a:cubicBezTo>
                    <a:pt x="217" y="231"/>
                    <a:pt x="217" y="231"/>
                    <a:pt x="217" y="231"/>
                  </a:cubicBezTo>
                  <a:cubicBezTo>
                    <a:pt x="217" y="284"/>
                    <a:pt x="217" y="284"/>
                    <a:pt x="217" y="284"/>
                  </a:cubicBezTo>
                  <a:cubicBezTo>
                    <a:pt x="204" y="284"/>
                    <a:pt x="204" y="284"/>
                    <a:pt x="204" y="284"/>
                  </a:cubicBezTo>
                  <a:cubicBezTo>
                    <a:pt x="201" y="284"/>
                    <a:pt x="199" y="286"/>
                    <a:pt x="199" y="289"/>
                  </a:cubicBezTo>
                  <a:cubicBezTo>
                    <a:pt x="199" y="292"/>
                    <a:pt x="201" y="294"/>
                    <a:pt x="204" y="294"/>
                  </a:cubicBezTo>
                  <a:cubicBezTo>
                    <a:pt x="240" y="294"/>
                    <a:pt x="240" y="294"/>
                    <a:pt x="240" y="294"/>
                  </a:cubicBezTo>
                  <a:cubicBezTo>
                    <a:pt x="240" y="294"/>
                    <a:pt x="240" y="294"/>
                    <a:pt x="240" y="294"/>
                  </a:cubicBezTo>
                  <a:cubicBezTo>
                    <a:pt x="242" y="294"/>
                    <a:pt x="244" y="293"/>
                    <a:pt x="244" y="291"/>
                  </a:cubicBezTo>
                  <a:cubicBezTo>
                    <a:pt x="244" y="291"/>
                    <a:pt x="244" y="291"/>
                    <a:pt x="244" y="291"/>
                  </a:cubicBezTo>
                  <a:cubicBezTo>
                    <a:pt x="245" y="290"/>
                    <a:pt x="245" y="290"/>
                    <a:pt x="245" y="289"/>
                  </a:cubicBezTo>
                  <a:cubicBezTo>
                    <a:pt x="245" y="266"/>
                    <a:pt x="245" y="266"/>
                    <a:pt x="245" y="266"/>
                  </a:cubicBezTo>
                  <a:cubicBezTo>
                    <a:pt x="245" y="263"/>
                    <a:pt x="243" y="261"/>
                    <a:pt x="240" y="261"/>
                  </a:cubicBezTo>
                  <a:close/>
                  <a:moveTo>
                    <a:pt x="302" y="62"/>
                  </a:moveTo>
                  <a:cubicBezTo>
                    <a:pt x="302" y="63"/>
                    <a:pt x="302" y="63"/>
                    <a:pt x="302" y="63"/>
                  </a:cubicBezTo>
                  <a:cubicBezTo>
                    <a:pt x="293" y="63"/>
                    <a:pt x="293" y="63"/>
                    <a:pt x="293" y="63"/>
                  </a:cubicBezTo>
                  <a:cubicBezTo>
                    <a:pt x="293" y="48"/>
                    <a:pt x="293" y="48"/>
                    <a:pt x="293" y="48"/>
                  </a:cubicBezTo>
                  <a:cubicBezTo>
                    <a:pt x="290" y="44"/>
                    <a:pt x="287" y="40"/>
                    <a:pt x="284" y="36"/>
                  </a:cubicBezTo>
                  <a:cubicBezTo>
                    <a:pt x="284" y="63"/>
                    <a:pt x="284" y="63"/>
                    <a:pt x="284" y="63"/>
                  </a:cubicBezTo>
                  <a:cubicBezTo>
                    <a:pt x="270" y="63"/>
                    <a:pt x="270" y="63"/>
                    <a:pt x="270" y="63"/>
                  </a:cubicBezTo>
                  <a:cubicBezTo>
                    <a:pt x="268" y="63"/>
                    <a:pt x="266" y="64"/>
                    <a:pt x="266" y="67"/>
                  </a:cubicBezTo>
                  <a:cubicBezTo>
                    <a:pt x="266" y="71"/>
                    <a:pt x="268" y="72"/>
                    <a:pt x="270" y="72"/>
                  </a:cubicBezTo>
                  <a:cubicBezTo>
                    <a:pt x="307" y="72"/>
                    <a:pt x="307" y="72"/>
                    <a:pt x="307" y="72"/>
                  </a:cubicBezTo>
                  <a:cubicBezTo>
                    <a:pt x="307" y="72"/>
                    <a:pt x="307" y="72"/>
                    <a:pt x="307" y="72"/>
                  </a:cubicBezTo>
                  <a:cubicBezTo>
                    <a:pt x="306" y="69"/>
                    <a:pt x="304" y="65"/>
                    <a:pt x="302" y="62"/>
                  </a:cubicBezTo>
                  <a:close/>
                  <a:moveTo>
                    <a:pt x="307" y="150"/>
                  </a:moveTo>
                  <a:cubicBezTo>
                    <a:pt x="303" y="150"/>
                    <a:pt x="302" y="152"/>
                    <a:pt x="302" y="155"/>
                  </a:cubicBezTo>
                  <a:cubicBezTo>
                    <a:pt x="302" y="174"/>
                    <a:pt x="302" y="174"/>
                    <a:pt x="302" y="174"/>
                  </a:cubicBezTo>
                  <a:cubicBezTo>
                    <a:pt x="293" y="174"/>
                    <a:pt x="293" y="174"/>
                    <a:pt x="293" y="174"/>
                  </a:cubicBezTo>
                  <a:cubicBezTo>
                    <a:pt x="293" y="111"/>
                    <a:pt x="293" y="111"/>
                    <a:pt x="293" y="111"/>
                  </a:cubicBezTo>
                  <a:cubicBezTo>
                    <a:pt x="270" y="111"/>
                    <a:pt x="270" y="111"/>
                    <a:pt x="270" y="111"/>
                  </a:cubicBezTo>
                  <a:cubicBezTo>
                    <a:pt x="268" y="111"/>
                    <a:pt x="266" y="112"/>
                    <a:pt x="266" y="116"/>
                  </a:cubicBezTo>
                  <a:cubicBezTo>
                    <a:pt x="266" y="119"/>
                    <a:pt x="268" y="120"/>
                    <a:pt x="270" y="120"/>
                  </a:cubicBezTo>
                  <a:cubicBezTo>
                    <a:pt x="284" y="120"/>
                    <a:pt x="284" y="120"/>
                    <a:pt x="284" y="120"/>
                  </a:cubicBezTo>
                  <a:cubicBezTo>
                    <a:pt x="284" y="174"/>
                    <a:pt x="284" y="174"/>
                    <a:pt x="284" y="174"/>
                  </a:cubicBezTo>
                  <a:cubicBezTo>
                    <a:pt x="270" y="174"/>
                    <a:pt x="270" y="174"/>
                    <a:pt x="270" y="174"/>
                  </a:cubicBezTo>
                  <a:cubicBezTo>
                    <a:pt x="268" y="174"/>
                    <a:pt x="266" y="175"/>
                    <a:pt x="266" y="178"/>
                  </a:cubicBezTo>
                  <a:cubicBezTo>
                    <a:pt x="266" y="182"/>
                    <a:pt x="268" y="183"/>
                    <a:pt x="270" y="183"/>
                  </a:cubicBezTo>
                  <a:cubicBezTo>
                    <a:pt x="307" y="183"/>
                    <a:pt x="307" y="183"/>
                    <a:pt x="307" y="183"/>
                  </a:cubicBezTo>
                  <a:cubicBezTo>
                    <a:pt x="309" y="183"/>
                    <a:pt x="311" y="182"/>
                    <a:pt x="311" y="178"/>
                  </a:cubicBezTo>
                  <a:cubicBezTo>
                    <a:pt x="311" y="155"/>
                    <a:pt x="311" y="155"/>
                    <a:pt x="311" y="155"/>
                  </a:cubicBezTo>
                  <a:cubicBezTo>
                    <a:pt x="311" y="152"/>
                    <a:pt x="310" y="150"/>
                    <a:pt x="307" y="150"/>
                  </a:cubicBezTo>
                  <a:close/>
                  <a:moveTo>
                    <a:pt x="307" y="223"/>
                  </a:moveTo>
                  <a:cubicBezTo>
                    <a:pt x="305" y="222"/>
                    <a:pt x="304" y="222"/>
                    <a:pt x="302" y="222"/>
                  </a:cubicBezTo>
                  <a:cubicBezTo>
                    <a:pt x="275" y="222"/>
                    <a:pt x="275" y="222"/>
                    <a:pt x="275" y="222"/>
                  </a:cubicBezTo>
                  <a:cubicBezTo>
                    <a:pt x="270" y="222"/>
                    <a:pt x="266" y="226"/>
                    <a:pt x="266" y="231"/>
                  </a:cubicBezTo>
                  <a:cubicBezTo>
                    <a:pt x="266" y="276"/>
                    <a:pt x="266" y="276"/>
                    <a:pt x="266" y="276"/>
                  </a:cubicBezTo>
                  <a:cubicBezTo>
                    <a:pt x="269" y="273"/>
                    <a:pt x="272" y="270"/>
                    <a:pt x="275" y="267"/>
                  </a:cubicBezTo>
                  <a:cubicBezTo>
                    <a:pt x="275" y="231"/>
                    <a:pt x="275" y="231"/>
                    <a:pt x="275" y="231"/>
                  </a:cubicBezTo>
                  <a:cubicBezTo>
                    <a:pt x="302" y="231"/>
                    <a:pt x="302" y="231"/>
                    <a:pt x="302" y="231"/>
                  </a:cubicBezTo>
                  <a:cubicBezTo>
                    <a:pt x="302" y="232"/>
                    <a:pt x="302" y="232"/>
                    <a:pt x="302" y="232"/>
                  </a:cubicBezTo>
                  <a:cubicBezTo>
                    <a:pt x="304" y="229"/>
                    <a:pt x="305" y="226"/>
                    <a:pt x="307" y="223"/>
                  </a:cubicBezTo>
                  <a:close/>
                  <a:moveTo>
                    <a:pt x="41" y="39"/>
                  </a:moveTo>
                  <a:cubicBezTo>
                    <a:pt x="37" y="39"/>
                    <a:pt x="36" y="41"/>
                    <a:pt x="36" y="44"/>
                  </a:cubicBezTo>
                  <a:cubicBezTo>
                    <a:pt x="36" y="63"/>
                    <a:pt x="36" y="63"/>
                    <a:pt x="36" y="63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27" y="37"/>
                    <a:pt x="27" y="37"/>
                    <a:pt x="27" y="37"/>
                  </a:cubicBezTo>
                  <a:cubicBezTo>
                    <a:pt x="24" y="40"/>
                    <a:pt x="21" y="44"/>
                    <a:pt x="18" y="48"/>
                  </a:cubicBezTo>
                  <a:cubicBezTo>
                    <a:pt x="18" y="63"/>
                    <a:pt x="18" y="63"/>
                    <a:pt x="18" y="63"/>
                  </a:cubicBezTo>
                  <a:cubicBezTo>
                    <a:pt x="9" y="63"/>
                    <a:pt x="9" y="63"/>
                    <a:pt x="9" y="63"/>
                  </a:cubicBezTo>
                  <a:cubicBezTo>
                    <a:pt x="7" y="66"/>
                    <a:pt x="5" y="69"/>
                    <a:pt x="4" y="72"/>
                  </a:cubicBezTo>
                  <a:cubicBezTo>
                    <a:pt x="4" y="72"/>
                    <a:pt x="4" y="72"/>
                    <a:pt x="4" y="72"/>
                  </a:cubicBezTo>
                  <a:cubicBezTo>
                    <a:pt x="41" y="72"/>
                    <a:pt x="41" y="72"/>
                    <a:pt x="41" y="72"/>
                  </a:cubicBezTo>
                  <a:cubicBezTo>
                    <a:pt x="43" y="72"/>
                    <a:pt x="45" y="71"/>
                    <a:pt x="45" y="67"/>
                  </a:cubicBezTo>
                  <a:cubicBezTo>
                    <a:pt x="45" y="44"/>
                    <a:pt x="45" y="44"/>
                    <a:pt x="45" y="44"/>
                  </a:cubicBezTo>
                  <a:cubicBezTo>
                    <a:pt x="45" y="41"/>
                    <a:pt x="44" y="39"/>
                    <a:pt x="41" y="39"/>
                  </a:cubicBezTo>
                  <a:close/>
                  <a:moveTo>
                    <a:pt x="36" y="111"/>
                  </a:moveTo>
                  <a:cubicBezTo>
                    <a:pt x="9" y="111"/>
                    <a:pt x="9" y="111"/>
                    <a:pt x="9" y="111"/>
                  </a:cubicBezTo>
                  <a:cubicBezTo>
                    <a:pt x="4" y="111"/>
                    <a:pt x="0" y="115"/>
                    <a:pt x="0" y="120"/>
                  </a:cubicBezTo>
                  <a:cubicBezTo>
                    <a:pt x="0" y="174"/>
                    <a:pt x="0" y="174"/>
                    <a:pt x="0" y="174"/>
                  </a:cubicBezTo>
                  <a:cubicBezTo>
                    <a:pt x="0" y="179"/>
                    <a:pt x="4" y="183"/>
                    <a:pt x="9" y="183"/>
                  </a:cubicBezTo>
                  <a:cubicBezTo>
                    <a:pt x="36" y="183"/>
                    <a:pt x="36" y="183"/>
                    <a:pt x="36" y="183"/>
                  </a:cubicBezTo>
                  <a:cubicBezTo>
                    <a:pt x="41" y="183"/>
                    <a:pt x="45" y="179"/>
                    <a:pt x="45" y="174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45" y="115"/>
                    <a:pt x="41" y="111"/>
                    <a:pt x="36" y="111"/>
                  </a:cubicBezTo>
                  <a:close/>
                  <a:moveTo>
                    <a:pt x="36" y="174"/>
                  </a:moveTo>
                  <a:cubicBezTo>
                    <a:pt x="9" y="174"/>
                    <a:pt x="9" y="174"/>
                    <a:pt x="9" y="174"/>
                  </a:cubicBezTo>
                  <a:cubicBezTo>
                    <a:pt x="9" y="120"/>
                    <a:pt x="9" y="120"/>
                    <a:pt x="9" y="120"/>
                  </a:cubicBezTo>
                  <a:cubicBezTo>
                    <a:pt x="36" y="120"/>
                    <a:pt x="36" y="120"/>
                    <a:pt x="36" y="120"/>
                  </a:cubicBezTo>
                  <a:lnTo>
                    <a:pt x="36" y="174"/>
                  </a:lnTo>
                  <a:close/>
                  <a:moveTo>
                    <a:pt x="36" y="222"/>
                  </a:moveTo>
                  <a:cubicBezTo>
                    <a:pt x="9" y="222"/>
                    <a:pt x="9" y="222"/>
                    <a:pt x="9" y="222"/>
                  </a:cubicBezTo>
                  <a:cubicBezTo>
                    <a:pt x="7" y="222"/>
                    <a:pt x="6" y="222"/>
                    <a:pt x="4" y="223"/>
                  </a:cubicBezTo>
                  <a:cubicBezTo>
                    <a:pt x="6" y="226"/>
                    <a:pt x="7" y="229"/>
                    <a:pt x="9" y="232"/>
                  </a:cubicBezTo>
                  <a:cubicBezTo>
                    <a:pt x="9" y="231"/>
                    <a:pt x="9" y="231"/>
                    <a:pt x="9" y="231"/>
                  </a:cubicBezTo>
                  <a:cubicBezTo>
                    <a:pt x="36" y="231"/>
                    <a:pt x="36" y="231"/>
                    <a:pt x="36" y="231"/>
                  </a:cubicBezTo>
                  <a:cubicBezTo>
                    <a:pt x="36" y="267"/>
                    <a:pt x="36" y="267"/>
                    <a:pt x="36" y="267"/>
                  </a:cubicBezTo>
                  <a:cubicBezTo>
                    <a:pt x="39" y="270"/>
                    <a:pt x="42" y="273"/>
                    <a:pt x="45" y="275"/>
                  </a:cubicBezTo>
                  <a:cubicBezTo>
                    <a:pt x="45" y="231"/>
                    <a:pt x="45" y="231"/>
                    <a:pt x="45" y="231"/>
                  </a:cubicBezTo>
                  <a:cubicBezTo>
                    <a:pt x="45" y="226"/>
                    <a:pt x="41" y="222"/>
                    <a:pt x="36" y="222"/>
                  </a:cubicBezTo>
                  <a:close/>
                  <a:moveTo>
                    <a:pt x="103" y="0"/>
                  </a:moveTo>
                  <a:cubicBezTo>
                    <a:pt x="75" y="0"/>
                    <a:pt x="75" y="0"/>
                    <a:pt x="75" y="0"/>
                  </a:cubicBezTo>
                  <a:cubicBezTo>
                    <a:pt x="70" y="0"/>
                    <a:pt x="66" y="4"/>
                    <a:pt x="66" y="9"/>
                  </a:cubicBezTo>
                  <a:cubicBezTo>
                    <a:pt x="66" y="63"/>
                    <a:pt x="66" y="63"/>
                    <a:pt x="66" y="63"/>
                  </a:cubicBezTo>
                  <a:cubicBezTo>
                    <a:pt x="66" y="68"/>
                    <a:pt x="70" y="72"/>
                    <a:pt x="75" y="72"/>
                  </a:cubicBezTo>
                  <a:cubicBezTo>
                    <a:pt x="103" y="72"/>
                    <a:pt x="103" y="72"/>
                    <a:pt x="103" y="72"/>
                  </a:cubicBezTo>
                  <a:cubicBezTo>
                    <a:pt x="108" y="72"/>
                    <a:pt x="112" y="68"/>
                    <a:pt x="112" y="63"/>
                  </a:cubicBezTo>
                  <a:cubicBezTo>
                    <a:pt x="112" y="9"/>
                    <a:pt x="112" y="9"/>
                    <a:pt x="112" y="9"/>
                  </a:cubicBezTo>
                  <a:cubicBezTo>
                    <a:pt x="112" y="4"/>
                    <a:pt x="108" y="0"/>
                    <a:pt x="103" y="0"/>
                  </a:cubicBezTo>
                  <a:close/>
                  <a:moveTo>
                    <a:pt x="103" y="63"/>
                  </a:moveTo>
                  <a:cubicBezTo>
                    <a:pt x="75" y="63"/>
                    <a:pt x="75" y="63"/>
                    <a:pt x="75" y="63"/>
                  </a:cubicBezTo>
                  <a:cubicBezTo>
                    <a:pt x="75" y="9"/>
                    <a:pt x="75" y="9"/>
                    <a:pt x="75" y="9"/>
                  </a:cubicBezTo>
                  <a:cubicBezTo>
                    <a:pt x="103" y="9"/>
                    <a:pt x="103" y="9"/>
                    <a:pt x="103" y="9"/>
                  </a:cubicBezTo>
                  <a:lnTo>
                    <a:pt x="103" y="63"/>
                  </a:lnTo>
                  <a:close/>
                  <a:moveTo>
                    <a:pt x="107" y="150"/>
                  </a:moveTo>
                  <a:cubicBezTo>
                    <a:pt x="104" y="150"/>
                    <a:pt x="103" y="152"/>
                    <a:pt x="103" y="155"/>
                  </a:cubicBezTo>
                  <a:cubicBezTo>
                    <a:pt x="103" y="174"/>
                    <a:pt x="103" y="174"/>
                    <a:pt x="103" y="174"/>
                  </a:cubicBezTo>
                  <a:cubicBezTo>
                    <a:pt x="94" y="174"/>
                    <a:pt x="94" y="174"/>
                    <a:pt x="94" y="174"/>
                  </a:cubicBezTo>
                  <a:cubicBezTo>
                    <a:pt x="94" y="111"/>
                    <a:pt x="94" y="111"/>
                    <a:pt x="94" y="111"/>
                  </a:cubicBezTo>
                  <a:cubicBezTo>
                    <a:pt x="71" y="111"/>
                    <a:pt x="71" y="111"/>
                    <a:pt x="71" y="111"/>
                  </a:cubicBezTo>
                  <a:cubicBezTo>
                    <a:pt x="68" y="111"/>
                    <a:pt x="66" y="112"/>
                    <a:pt x="66" y="116"/>
                  </a:cubicBezTo>
                  <a:cubicBezTo>
                    <a:pt x="66" y="119"/>
                    <a:pt x="68" y="120"/>
                    <a:pt x="71" y="120"/>
                  </a:cubicBezTo>
                  <a:cubicBezTo>
                    <a:pt x="84" y="120"/>
                    <a:pt x="84" y="120"/>
                    <a:pt x="84" y="120"/>
                  </a:cubicBezTo>
                  <a:cubicBezTo>
                    <a:pt x="84" y="174"/>
                    <a:pt x="84" y="174"/>
                    <a:pt x="84" y="174"/>
                  </a:cubicBezTo>
                  <a:cubicBezTo>
                    <a:pt x="71" y="174"/>
                    <a:pt x="71" y="174"/>
                    <a:pt x="71" y="174"/>
                  </a:cubicBezTo>
                  <a:cubicBezTo>
                    <a:pt x="68" y="174"/>
                    <a:pt x="66" y="175"/>
                    <a:pt x="66" y="178"/>
                  </a:cubicBezTo>
                  <a:cubicBezTo>
                    <a:pt x="66" y="181"/>
                    <a:pt x="68" y="183"/>
                    <a:pt x="71" y="183"/>
                  </a:cubicBezTo>
                  <a:cubicBezTo>
                    <a:pt x="107" y="183"/>
                    <a:pt x="107" y="183"/>
                    <a:pt x="107" y="183"/>
                  </a:cubicBezTo>
                  <a:cubicBezTo>
                    <a:pt x="110" y="183"/>
                    <a:pt x="112" y="181"/>
                    <a:pt x="112" y="178"/>
                  </a:cubicBezTo>
                  <a:cubicBezTo>
                    <a:pt x="112" y="155"/>
                    <a:pt x="112" y="155"/>
                    <a:pt x="112" y="155"/>
                  </a:cubicBezTo>
                  <a:cubicBezTo>
                    <a:pt x="112" y="152"/>
                    <a:pt x="111" y="150"/>
                    <a:pt x="107" y="150"/>
                  </a:cubicBezTo>
                  <a:close/>
                  <a:moveTo>
                    <a:pt x="103" y="222"/>
                  </a:moveTo>
                  <a:cubicBezTo>
                    <a:pt x="75" y="222"/>
                    <a:pt x="75" y="222"/>
                    <a:pt x="75" y="222"/>
                  </a:cubicBezTo>
                  <a:cubicBezTo>
                    <a:pt x="70" y="222"/>
                    <a:pt x="66" y="226"/>
                    <a:pt x="66" y="231"/>
                  </a:cubicBezTo>
                  <a:cubicBezTo>
                    <a:pt x="66" y="284"/>
                    <a:pt x="66" y="284"/>
                    <a:pt x="66" y="284"/>
                  </a:cubicBezTo>
                  <a:cubicBezTo>
                    <a:pt x="66" y="290"/>
                    <a:pt x="70" y="294"/>
                    <a:pt x="75" y="294"/>
                  </a:cubicBezTo>
                  <a:cubicBezTo>
                    <a:pt x="103" y="294"/>
                    <a:pt x="103" y="294"/>
                    <a:pt x="103" y="294"/>
                  </a:cubicBezTo>
                  <a:cubicBezTo>
                    <a:pt x="108" y="294"/>
                    <a:pt x="112" y="290"/>
                    <a:pt x="112" y="284"/>
                  </a:cubicBezTo>
                  <a:cubicBezTo>
                    <a:pt x="112" y="231"/>
                    <a:pt x="112" y="231"/>
                    <a:pt x="112" y="231"/>
                  </a:cubicBezTo>
                  <a:cubicBezTo>
                    <a:pt x="112" y="226"/>
                    <a:pt x="108" y="222"/>
                    <a:pt x="103" y="222"/>
                  </a:cubicBezTo>
                  <a:close/>
                  <a:moveTo>
                    <a:pt x="103" y="284"/>
                  </a:moveTo>
                  <a:cubicBezTo>
                    <a:pt x="75" y="284"/>
                    <a:pt x="75" y="284"/>
                    <a:pt x="75" y="284"/>
                  </a:cubicBezTo>
                  <a:cubicBezTo>
                    <a:pt x="75" y="231"/>
                    <a:pt x="75" y="231"/>
                    <a:pt x="75" y="231"/>
                  </a:cubicBezTo>
                  <a:cubicBezTo>
                    <a:pt x="103" y="231"/>
                    <a:pt x="103" y="231"/>
                    <a:pt x="103" y="231"/>
                  </a:cubicBezTo>
                  <a:lnTo>
                    <a:pt x="103" y="284"/>
                  </a:lnTo>
                  <a:close/>
                  <a:moveTo>
                    <a:pt x="174" y="261"/>
                  </a:moveTo>
                  <a:cubicBezTo>
                    <a:pt x="170" y="261"/>
                    <a:pt x="169" y="263"/>
                    <a:pt x="169" y="266"/>
                  </a:cubicBezTo>
                  <a:cubicBezTo>
                    <a:pt x="169" y="284"/>
                    <a:pt x="169" y="284"/>
                    <a:pt x="169" y="284"/>
                  </a:cubicBezTo>
                  <a:cubicBezTo>
                    <a:pt x="160" y="284"/>
                    <a:pt x="160" y="284"/>
                    <a:pt x="160" y="284"/>
                  </a:cubicBezTo>
                  <a:cubicBezTo>
                    <a:pt x="160" y="222"/>
                    <a:pt x="160" y="222"/>
                    <a:pt x="160" y="222"/>
                  </a:cubicBezTo>
                  <a:cubicBezTo>
                    <a:pt x="137" y="222"/>
                    <a:pt x="137" y="222"/>
                    <a:pt x="137" y="222"/>
                  </a:cubicBezTo>
                  <a:cubicBezTo>
                    <a:pt x="135" y="222"/>
                    <a:pt x="133" y="223"/>
                    <a:pt x="133" y="226"/>
                  </a:cubicBezTo>
                  <a:cubicBezTo>
                    <a:pt x="133" y="230"/>
                    <a:pt x="135" y="231"/>
                    <a:pt x="137" y="231"/>
                  </a:cubicBezTo>
                  <a:cubicBezTo>
                    <a:pt x="151" y="231"/>
                    <a:pt x="151" y="231"/>
                    <a:pt x="151" y="231"/>
                  </a:cubicBezTo>
                  <a:cubicBezTo>
                    <a:pt x="151" y="284"/>
                    <a:pt x="151" y="284"/>
                    <a:pt x="151" y="284"/>
                  </a:cubicBezTo>
                  <a:cubicBezTo>
                    <a:pt x="137" y="284"/>
                    <a:pt x="137" y="284"/>
                    <a:pt x="137" y="284"/>
                  </a:cubicBezTo>
                  <a:cubicBezTo>
                    <a:pt x="135" y="284"/>
                    <a:pt x="133" y="286"/>
                    <a:pt x="133" y="289"/>
                  </a:cubicBezTo>
                  <a:cubicBezTo>
                    <a:pt x="133" y="292"/>
                    <a:pt x="135" y="294"/>
                    <a:pt x="137" y="294"/>
                  </a:cubicBezTo>
                  <a:cubicBezTo>
                    <a:pt x="174" y="294"/>
                    <a:pt x="174" y="294"/>
                    <a:pt x="174" y="294"/>
                  </a:cubicBezTo>
                  <a:cubicBezTo>
                    <a:pt x="176" y="294"/>
                    <a:pt x="178" y="292"/>
                    <a:pt x="178" y="289"/>
                  </a:cubicBezTo>
                  <a:cubicBezTo>
                    <a:pt x="178" y="266"/>
                    <a:pt x="178" y="266"/>
                    <a:pt x="178" y="266"/>
                  </a:cubicBezTo>
                  <a:cubicBezTo>
                    <a:pt x="178" y="263"/>
                    <a:pt x="177" y="261"/>
                    <a:pt x="174" y="26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11" name="Freeform 152"/>
            <p:cNvSpPr>
              <a:spLocks noEditPoints="1"/>
            </p:cNvSpPr>
            <p:nvPr userDrawn="1"/>
          </p:nvSpPr>
          <p:spPr bwMode="gray">
            <a:xfrm>
              <a:off x="8702676" y="5491163"/>
              <a:ext cx="322263" cy="528638"/>
            </a:xfrm>
            <a:custGeom>
              <a:avLst/>
              <a:gdLst>
                <a:gd name="T0" fmla="*/ 133 w 178"/>
                <a:gd name="T1" fmla="*/ 5 h 294"/>
                <a:gd name="T2" fmla="*/ 138 w 178"/>
                <a:gd name="T3" fmla="*/ 9 h 294"/>
                <a:gd name="T4" fmla="*/ 137 w 178"/>
                <a:gd name="T5" fmla="*/ 0 h 294"/>
                <a:gd name="T6" fmla="*/ 36 w 178"/>
                <a:gd name="T7" fmla="*/ 44 h 294"/>
                <a:gd name="T8" fmla="*/ 27 w 178"/>
                <a:gd name="T9" fmla="*/ 63 h 294"/>
                <a:gd name="T10" fmla="*/ 22 w 178"/>
                <a:gd name="T11" fmla="*/ 43 h 294"/>
                <a:gd name="T12" fmla="*/ 18 w 178"/>
                <a:gd name="T13" fmla="*/ 48 h 294"/>
                <a:gd name="T14" fmla="*/ 9 w 178"/>
                <a:gd name="T15" fmla="*/ 63 h 294"/>
                <a:gd name="T16" fmla="*/ 4 w 178"/>
                <a:gd name="T17" fmla="*/ 72 h 294"/>
                <a:gd name="T18" fmla="*/ 4 w 178"/>
                <a:gd name="T19" fmla="*/ 72 h 294"/>
                <a:gd name="T20" fmla="*/ 45 w 178"/>
                <a:gd name="T21" fmla="*/ 67 h 294"/>
                <a:gd name="T22" fmla="*/ 41 w 178"/>
                <a:gd name="T23" fmla="*/ 39 h 294"/>
                <a:gd name="T24" fmla="*/ 9 w 178"/>
                <a:gd name="T25" fmla="*/ 111 h 294"/>
                <a:gd name="T26" fmla="*/ 0 w 178"/>
                <a:gd name="T27" fmla="*/ 174 h 294"/>
                <a:gd name="T28" fmla="*/ 36 w 178"/>
                <a:gd name="T29" fmla="*/ 183 h 294"/>
                <a:gd name="T30" fmla="*/ 45 w 178"/>
                <a:gd name="T31" fmla="*/ 120 h 294"/>
                <a:gd name="T32" fmla="*/ 36 w 178"/>
                <a:gd name="T33" fmla="*/ 174 h 294"/>
                <a:gd name="T34" fmla="*/ 9 w 178"/>
                <a:gd name="T35" fmla="*/ 120 h 294"/>
                <a:gd name="T36" fmla="*/ 36 w 178"/>
                <a:gd name="T37" fmla="*/ 174 h 294"/>
                <a:gd name="T38" fmla="*/ 9 w 178"/>
                <a:gd name="T39" fmla="*/ 222 h 294"/>
                <a:gd name="T40" fmla="*/ 4 w 178"/>
                <a:gd name="T41" fmla="*/ 223 h 294"/>
                <a:gd name="T42" fmla="*/ 9 w 178"/>
                <a:gd name="T43" fmla="*/ 231 h 294"/>
                <a:gd name="T44" fmla="*/ 36 w 178"/>
                <a:gd name="T45" fmla="*/ 267 h 294"/>
                <a:gd name="T46" fmla="*/ 45 w 178"/>
                <a:gd name="T47" fmla="*/ 275 h 294"/>
                <a:gd name="T48" fmla="*/ 36 w 178"/>
                <a:gd name="T49" fmla="*/ 222 h 294"/>
                <a:gd name="T50" fmla="*/ 75 w 178"/>
                <a:gd name="T51" fmla="*/ 0 h 294"/>
                <a:gd name="T52" fmla="*/ 66 w 178"/>
                <a:gd name="T53" fmla="*/ 63 h 294"/>
                <a:gd name="T54" fmla="*/ 103 w 178"/>
                <a:gd name="T55" fmla="*/ 72 h 294"/>
                <a:gd name="T56" fmla="*/ 112 w 178"/>
                <a:gd name="T57" fmla="*/ 9 h 294"/>
                <a:gd name="T58" fmla="*/ 103 w 178"/>
                <a:gd name="T59" fmla="*/ 63 h 294"/>
                <a:gd name="T60" fmla="*/ 75 w 178"/>
                <a:gd name="T61" fmla="*/ 9 h 294"/>
                <a:gd name="T62" fmla="*/ 103 w 178"/>
                <a:gd name="T63" fmla="*/ 63 h 294"/>
                <a:gd name="T64" fmla="*/ 107 w 178"/>
                <a:gd name="T65" fmla="*/ 150 h 294"/>
                <a:gd name="T66" fmla="*/ 103 w 178"/>
                <a:gd name="T67" fmla="*/ 174 h 294"/>
                <a:gd name="T68" fmla="*/ 94 w 178"/>
                <a:gd name="T69" fmla="*/ 111 h 294"/>
                <a:gd name="T70" fmla="*/ 66 w 178"/>
                <a:gd name="T71" fmla="*/ 115 h 294"/>
                <a:gd name="T72" fmla="*/ 84 w 178"/>
                <a:gd name="T73" fmla="*/ 120 h 294"/>
                <a:gd name="T74" fmla="*/ 71 w 178"/>
                <a:gd name="T75" fmla="*/ 174 h 294"/>
                <a:gd name="T76" fmla="*/ 71 w 178"/>
                <a:gd name="T77" fmla="*/ 183 h 294"/>
                <a:gd name="T78" fmla="*/ 112 w 178"/>
                <a:gd name="T79" fmla="*/ 178 h 294"/>
                <a:gd name="T80" fmla="*/ 107 w 178"/>
                <a:gd name="T81" fmla="*/ 150 h 294"/>
                <a:gd name="T82" fmla="*/ 75 w 178"/>
                <a:gd name="T83" fmla="*/ 222 h 294"/>
                <a:gd name="T84" fmla="*/ 66 w 178"/>
                <a:gd name="T85" fmla="*/ 284 h 294"/>
                <a:gd name="T86" fmla="*/ 103 w 178"/>
                <a:gd name="T87" fmla="*/ 294 h 294"/>
                <a:gd name="T88" fmla="*/ 112 w 178"/>
                <a:gd name="T89" fmla="*/ 231 h 294"/>
                <a:gd name="T90" fmla="*/ 103 w 178"/>
                <a:gd name="T91" fmla="*/ 284 h 294"/>
                <a:gd name="T92" fmla="*/ 75 w 178"/>
                <a:gd name="T93" fmla="*/ 231 h 294"/>
                <a:gd name="T94" fmla="*/ 103 w 178"/>
                <a:gd name="T95" fmla="*/ 284 h 294"/>
                <a:gd name="T96" fmla="*/ 133 w 178"/>
                <a:gd name="T97" fmla="*/ 226 h 294"/>
                <a:gd name="T98" fmla="*/ 138 w 178"/>
                <a:gd name="T99" fmla="*/ 231 h 294"/>
                <a:gd name="T100" fmla="*/ 169 w 178"/>
                <a:gd name="T101" fmla="*/ 269 h 294"/>
                <a:gd name="T102" fmla="*/ 160 w 178"/>
                <a:gd name="T103" fmla="*/ 284 h 294"/>
                <a:gd name="T104" fmla="*/ 151 w 178"/>
                <a:gd name="T105" fmla="*/ 249 h 294"/>
                <a:gd name="T106" fmla="*/ 137 w 178"/>
                <a:gd name="T107" fmla="*/ 284 h 294"/>
                <a:gd name="T108" fmla="*/ 137 w 178"/>
                <a:gd name="T109" fmla="*/ 294 h 294"/>
                <a:gd name="T110" fmla="*/ 178 w 178"/>
                <a:gd name="T111" fmla="*/ 289 h 294"/>
                <a:gd name="T112" fmla="*/ 169 w 178"/>
                <a:gd name="T113" fmla="*/ 269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78" h="294">
                  <a:moveTo>
                    <a:pt x="137" y="0"/>
                  </a:moveTo>
                  <a:cubicBezTo>
                    <a:pt x="135" y="0"/>
                    <a:pt x="133" y="1"/>
                    <a:pt x="133" y="5"/>
                  </a:cubicBezTo>
                  <a:cubicBezTo>
                    <a:pt x="133" y="8"/>
                    <a:pt x="135" y="9"/>
                    <a:pt x="137" y="9"/>
                  </a:cubicBezTo>
                  <a:cubicBezTo>
                    <a:pt x="138" y="9"/>
                    <a:pt x="138" y="9"/>
                    <a:pt x="138" y="9"/>
                  </a:cubicBezTo>
                  <a:cubicBezTo>
                    <a:pt x="140" y="6"/>
                    <a:pt x="142" y="3"/>
                    <a:pt x="144" y="0"/>
                  </a:cubicBezTo>
                  <a:lnTo>
                    <a:pt x="137" y="0"/>
                  </a:lnTo>
                  <a:close/>
                  <a:moveTo>
                    <a:pt x="41" y="39"/>
                  </a:moveTo>
                  <a:cubicBezTo>
                    <a:pt x="37" y="39"/>
                    <a:pt x="36" y="41"/>
                    <a:pt x="36" y="44"/>
                  </a:cubicBezTo>
                  <a:cubicBezTo>
                    <a:pt x="36" y="63"/>
                    <a:pt x="36" y="63"/>
                    <a:pt x="36" y="63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27" y="36"/>
                    <a:pt x="27" y="36"/>
                    <a:pt x="27" y="36"/>
                  </a:cubicBezTo>
                  <a:cubicBezTo>
                    <a:pt x="25" y="38"/>
                    <a:pt x="24" y="40"/>
                    <a:pt x="22" y="43"/>
                  </a:cubicBezTo>
                  <a:cubicBezTo>
                    <a:pt x="22" y="43"/>
                    <a:pt x="21" y="43"/>
                    <a:pt x="21" y="44"/>
                  </a:cubicBezTo>
                  <a:cubicBezTo>
                    <a:pt x="20" y="45"/>
                    <a:pt x="19" y="47"/>
                    <a:pt x="18" y="48"/>
                  </a:cubicBezTo>
                  <a:cubicBezTo>
                    <a:pt x="18" y="63"/>
                    <a:pt x="18" y="63"/>
                    <a:pt x="18" y="63"/>
                  </a:cubicBezTo>
                  <a:cubicBezTo>
                    <a:pt x="9" y="63"/>
                    <a:pt x="9" y="63"/>
                    <a:pt x="9" y="63"/>
                  </a:cubicBezTo>
                  <a:cubicBezTo>
                    <a:pt x="8" y="63"/>
                    <a:pt x="8" y="63"/>
                    <a:pt x="8" y="63"/>
                  </a:cubicBezTo>
                  <a:cubicBezTo>
                    <a:pt x="7" y="66"/>
                    <a:pt x="5" y="69"/>
                    <a:pt x="4" y="72"/>
                  </a:cubicBezTo>
                  <a:cubicBezTo>
                    <a:pt x="4" y="72"/>
                    <a:pt x="4" y="72"/>
                    <a:pt x="4" y="72"/>
                  </a:cubicBezTo>
                  <a:cubicBezTo>
                    <a:pt x="4" y="72"/>
                    <a:pt x="4" y="72"/>
                    <a:pt x="4" y="72"/>
                  </a:cubicBezTo>
                  <a:cubicBezTo>
                    <a:pt x="41" y="72"/>
                    <a:pt x="41" y="72"/>
                    <a:pt x="41" y="72"/>
                  </a:cubicBezTo>
                  <a:cubicBezTo>
                    <a:pt x="43" y="72"/>
                    <a:pt x="45" y="71"/>
                    <a:pt x="45" y="67"/>
                  </a:cubicBezTo>
                  <a:cubicBezTo>
                    <a:pt x="45" y="44"/>
                    <a:pt x="45" y="44"/>
                    <a:pt x="45" y="44"/>
                  </a:cubicBezTo>
                  <a:cubicBezTo>
                    <a:pt x="45" y="41"/>
                    <a:pt x="44" y="39"/>
                    <a:pt x="41" y="39"/>
                  </a:cubicBezTo>
                  <a:close/>
                  <a:moveTo>
                    <a:pt x="36" y="111"/>
                  </a:moveTo>
                  <a:cubicBezTo>
                    <a:pt x="9" y="111"/>
                    <a:pt x="9" y="111"/>
                    <a:pt x="9" y="111"/>
                  </a:cubicBezTo>
                  <a:cubicBezTo>
                    <a:pt x="4" y="111"/>
                    <a:pt x="0" y="115"/>
                    <a:pt x="0" y="120"/>
                  </a:cubicBezTo>
                  <a:cubicBezTo>
                    <a:pt x="0" y="174"/>
                    <a:pt x="0" y="174"/>
                    <a:pt x="0" y="174"/>
                  </a:cubicBezTo>
                  <a:cubicBezTo>
                    <a:pt x="0" y="179"/>
                    <a:pt x="4" y="183"/>
                    <a:pt x="9" y="183"/>
                  </a:cubicBezTo>
                  <a:cubicBezTo>
                    <a:pt x="36" y="183"/>
                    <a:pt x="36" y="183"/>
                    <a:pt x="36" y="183"/>
                  </a:cubicBezTo>
                  <a:cubicBezTo>
                    <a:pt x="41" y="183"/>
                    <a:pt x="45" y="179"/>
                    <a:pt x="45" y="174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45" y="115"/>
                    <a:pt x="41" y="111"/>
                    <a:pt x="36" y="111"/>
                  </a:cubicBezTo>
                  <a:close/>
                  <a:moveTo>
                    <a:pt x="36" y="174"/>
                  </a:moveTo>
                  <a:cubicBezTo>
                    <a:pt x="9" y="174"/>
                    <a:pt x="9" y="174"/>
                    <a:pt x="9" y="174"/>
                  </a:cubicBezTo>
                  <a:cubicBezTo>
                    <a:pt x="9" y="120"/>
                    <a:pt x="9" y="120"/>
                    <a:pt x="9" y="120"/>
                  </a:cubicBezTo>
                  <a:cubicBezTo>
                    <a:pt x="36" y="120"/>
                    <a:pt x="36" y="120"/>
                    <a:pt x="36" y="120"/>
                  </a:cubicBezTo>
                  <a:lnTo>
                    <a:pt x="36" y="174"/>
                  </a:lnTo>
                  <a:close/>
                  <a:moveTo>
                    <a:pt x="36" y="222"/>
                  </a:moveTo>
                  <a:cubicBezTo>
                    <a:pt x="9" y="222"/>
                    <a:pt x="9" y="222"/>
                    <a:pt x="9" y="222"/>
                  </a:cubicBezTo>
                  <a:cubicBezTo>
                    <a:pt x="7" y="222"/>
                    <a:pt x="6" y="222"/>
                    <a:pt x="4" y="223"/>
                  </a:cubicBezTo>
                  <a:cubicBezTo>
                    <a:pt x="4" y="223"/>
                    <a:pt x="4" y="223"/>
                    <a:pt x="4" y="223"/>
                  </a:cubicBezTo>
                  <a:cubicBezTo>
                    <a:pt x="6" y="226"/>
                    <a:pt x="7" y="229"/>
                    <a:pt x="9" y="232"/>
                  </a:cubicBezTo>
                  <a:cubicBezTo>
                    <a:pt x="9" y="231"/>
                    <a:pt x="9" y="231"/>
                    <a:pt x="9" y="231"/>
                  </a:cubicBezTo>
                  <a:cubicBezTo>
                    <a:pt x="36" y="231"/>
                    <a:pt x="36" y="231"/>
                    <a:pt x="36" y="231"/>
                  </a:cubicBezTo>
                  <a:cubicBezTo>
                    <a:pt x="36" y="267"/>
                    <a:pt x="36" y="267"/>
                    <a:pt x="36" y="267"/>
                  </a:cubicBezTo>
                  <a:cubicBezTo>
                    <a:pt x="38" y="269"/>
                    <a:pt x="40" y="271"/>
                    <a:pt x="42" y="273"/>
                  </a:cubicBezTo>
                  <a:cubicBezTo>
                    <a:pt x="43" y="274"/>
                    <a:pt x="44" y="274"/>
                    <a:pt x="45" y="275"/>
                  </a:cubicBezTo>
                  <a:cubicBezTo>
                    <a:pt x="45" y="231"/>
                    <a:pt x="45" y="231"/>
                    <a:pt x="45" y="231"/>
                  </a:cubicBezTo>
                  <a:cubicBezTo>
                    <a:pt x="45" y="226"/>
                    <a:pt x="41" y="222"/>
                    <a:pt x="36" y="222"/>
                  </a:cubicBezTo>
                  <a:close/>
                  <a:moveTo>
                    <a:pt x="103" y="0"/>
                  </a:moveTo>
                  <a:cubicBezTo>
                    <a:pt x="75" y="0"/>
                    <a:pt x="75" y="0"/>
                    <a:pt x="75" y="0"/>
                  </a:cubicBezTo>
                  <a:cubicBezTo>
                    <a:pt x="70" y="0"/>
                    <a:pt x="66" y="4"/>
                    <a:pt x="66" y="9"/>
                  </a:cubicBezTo>
                  <a:cubicBezTo>
                    <a:pt x="66" y="63"/>
                    <a:pt x="66" y="63"/>
                    <a:pt x="66" y="63"/>
                  </a:cubicBezTo>
                  <a:cubicBezTo>
                    <a:pt x="66" y="68"/>
                    <a:pt x="70" y="72"/>
                    <a:pt x="75" y="72"/>
                  </a:cubicBezTo>
                  <a:cubicBezTo>
                    <a:pt x="103" y="72"/>
                    <a:pt x="103" y="72"/>
                    <a:pt x="103" y="72"/>
                  </a:cubicBezTo>
                  <a:cubicBezTo>
                    <a:pt x="108" y="72"/>
                    <a:pt x="112" y="68"/>
                    <a:pt x="112" y="63"/>
                  </a:cubicBezTo>
                  <a:cubicBezTo>
                    <a:pt x="112" y="9"/>
                    <a:pt x="112" y="9"/>
                    <a:pt x="112" y="9"/>
                  </a:cubicBezTo>
                  <a:cubicBezTo>
                    <a:pt x="112" y="4"/>
                    <a:pt x="108" y="0"/>
                    <a:pt x="103" y="0"/>
                  </a:cubicBezTo>
                  <a:close/>
                  <a:moveTo>
                    <a:pt x="103" y="63"/>
                  </a:moveTo>
                  <a:cubicBezTo>
                    <a:pt x="75" y="63"/>
                    <a:pt x="75" y="63"/>
                    <a:pt x="75" y="63"/>
                  </a:cubicBezTo>
                  <a:cubicBezTo>
                    <a:pt x="75" y="9"/>
                    <a:pt x="75" y="9"/>
                    <a:pt x="75" y="9"/>
                  </a:cubicBezTo>
                  <a:cubicBezTo>
                    <a:pt x="103" y="9"/>
                    <a:pt x="103" y="9"/>
                    <a:pt x="103" y="9"/>
                  </a:cubicBezTo>
                  <a:lnTo>
                    <a:pt x="103" y="63"/>
                  </a:lnTo>
                  <a:close/>
                  <a:moveTo>
                    <a:pt x="107" y="150"/>
                  </a:moveTo>
                  <a:cubicBezTo>
                    <a:pt x="107" y="150"/>
                    <a:pt x="107" y="150"/>
                    <a:pt x="107" y="150"/>
                  </a:cubicBezTo>
                  <a:cubicBezTo>
                    <a:pt x="104" y="150"/>
                    <a:pt x="103" y="152"/>
                    <a:pt x="103" y="155"/>
                  </a:cubicBezTo>
                  <a:cubicBezTo>
                    <a:pt x="103" y="174"/>
                    <a:pt x="103" y="174"/>
                    <a:pt x="103" y="174"/>
                  </a:cubicBezTo>
                  <a:cubicBezTo>
                    <a:pt x="94" y="174"/>
                    <a:pt x="94" y="174"/>
                    <a:pt x="94" y="174"/>
                  </a:cubicBezTo>
                  <a:cubicBezTo>
                    <a:pt x="94" y="111"/>
                    <a:pt x="94" y="111"/>
                    <a:pt x="94" y="111"/>
                  </a:cubicBezTo>
                  <a:cubicBezTo>
                    <a:pt x="71" y="111"/>
                    <a:pt x="71" y="111"/>
                    <a:pt x="71" y="111"/>
                  </a:cubicBezTo>
                  <a:cubicBezTo>
                    <a:pt x="68" y="111"/>
                    <a:pt x="66" y="112"/>
                    <a:pt x="66" y="115"/>
                  </a:cubicBezTo>
                  <a:cubicBezTo>
                    <a:pt x="66" y="119"/>
                    <a:pt x="68" y="120"/>
                    <a:pt x="71" y="120"/>
                  </a:cubicBezTo>
                  <a:cubicBezTo>
                    <a:pt x="84" y="120"/>
                    <a:pt x="84" y="120"/>
                    <a:pt x="84" y="120"/>
                  </a:cubicBezTo>
                  <a:cubicBezTo>
                    <a:pt x="84" y="174"/>
                    <a:pt x="84" y="174"/>
                    <a:pt x="84" y="174"/>
                  </a:cubicBezTo>
                  <a:cubicBezTo>
                    <a:pt x="71" y="174"/>
                    <a:pt x="71" y="174"/>
                    <a:pt x="71" y="174"/>
                  </a:cubicBezTo>
                  <a:cubicBezTo>
                    <a:pt x="68" y="174"/>
                    <a:pt x="66" y="175"/>
                    <a:pt x="66" y="178"/>
                  </a:cubicBezTo>
                  <a:cubicBezTo>
                    <a:pt x="66" y="181"/>
                    <a:pt x="68" y="183"/>
                    <a:pt x="71" y="183"/>
                  </a:cubicBezTo>
                  <a:cubicBezTo>
                    <a:pt x="107" y="183"/>
                    <a:pt x="107" y="183"/>
                    <a:pt x="107" y="183"/>
                  </a:cubicBezTo>
                  <a:cubicBezTo>
                    <a:pt x="110" y="183"/>
                    <a:pt x="112" y="181"/>
                    <a:pt x="112" y="178"/>
                  </a:cubicBezTo>
                  <a:cubicBezTo>
                    <a:pt x="112" y="172"/>
                    <a:pt x="112" y="172"/>
                    <a:pt x="112" y="172"/>
                  </a:cubicBezTo>
                  <a:cubicBezTo>
                    <a:pt x="110" y="165"/>
                    <a:pt x="108" y="158"/>
                    <a:pt x="107" y="150"/>
                  </a:cubicBezTo>
                  <a:close/>
                  <a:moveTo>
                    <a:pt x="103" y="222"/>
                  </a:moveTo>
                  <a:cubicBezTo>
                    <a:pt x="75" y="222"/>
                    <a:pt x="75" y="222"/>
                    <a:pt x="75" y="222"/>
                  </a:cubicBezTo>
                  <a:cubicBezTo>
                    <a:pt x="70" y="222"/>
                    <a:pt x="66" y="226"/>
                    <a:pt x="66" y="231"/>
                  </a:cubicBezTo>
                  <a:cubicBezTo>
                    <a:pt x="66" y="284"/>
                    <a:pt x="66" y="284"/>
                    <a:pt x="66" y="284"/>
                  </a:cubicBezTo>
                  <a:cubicBezTo>
                    <a:pt x="66" y="289"/>
                    <a:pt x="70" y="294"/>
                    <a:pt x="75" y="294"/>
                  </a:cubicBezTo>
                  <a:cubicBezTo>
                    <a:pt x="103" y="294"/>
                    <a:pt x="103" y="294"/>
                    <a:pt x="103" y="294"/>
                  </a:cubicBezTo>
                  <a:cubicBezTo>
                    <a:pt x="108" y="294"/>
                    <a:pt x="112" y="289"/>
                    <a:pt x="112" y="284"/>
                  </a:cubicBezTo>
                  <a:cubicBezTo>
                    <a:pt x="112" y="231"/>
                    <a:pt x="112" y="231"/>
                    <a:pt x="112" y="231"/>
                  </a:cubicBezTo>
                  <a:cubicBezTo>
                    <a:pt x="112" y="226"/>
                    <a:pt x="108" y="222"/>
                    <a:pt x="103" y="222"/>
                  </a:cubicBezTo>
                  <a:close/>
                  <a:moveTo>
                    <a:pt x="103" y="284"/>
                  </a:moveTo>
                  <a:cubicBezTo>
                    <a:pt x="75" y="284"/>
                    <a:pt x="75" y="284"/>
                    <a:pt x="75" y="284"/>
                  </a:cubicBezTo>
                  <a:cubicBezTo>
                    <a:pt x="75" y="231"/>
                    <a:pt x="75" y="231"/>
                    <a:pt x="75" y="231"/>
                  </a:cubicBezTo>
                  <a:cubicBezTo>
                    <a:pt x="103" y="231"/>
                    <a:pt x="103" y="231"/>
                    <a:pt x="103" y="231"/>
                  </a:cubicBezTo>
                  <a:lnTo>
                    <a:pt x="103" y="284"/>
                  </a:lnTo>
                  <a:close/>
                  <a:moveTo>
                    <a:pt x="133" y="224"/>
                  </a:moveTo>
                  <a:cubicBezTo>
                    <a:pt x="133" y="224"/>
                    <a:pt x="133" y="225"/>
                    <a:pt x="133" y="226"/>
                  </a:cubicBezTo>
                  <a:cubicBezTo>
                    <a:pt x="133" y="230"/>
                    <a:pt x="135" y="231"/>
                    <a:pt x="137" y="231"/>
                  </a:cubicBezTo>
                  <a:cubicBezTo>
                    <a:pt x="138" y="231"/>
                    <a:pt x="138" y="231"/>
                    <a:pt x="138" y="231"/>
                  </a:cubicBezTo>
                  <a:cubicBezTo>
                    <a:pt x="136" y="229"/>
                    <a:pt x="135" y="226"/>
                    <a:pt x="133" y="224"/>
                  </a:cubicBezTo>
                  <a:close/>
                  <a:moveTo>
                    <a:pt x="169" y="269"/>
                  </a:moveTo>
                  <a:cubicBezTo>
                    <a:pt x="169" y="284"/>
                    <a:pt x="169" y="284"/>
                    <a:pt x="169" y="284"/>
                  </a:cubicBezTo>
                  <a:cubicBezTo>
                    <a:pt x="160" y="284"/>
                    <a:pt x="160" y="284"/>
                    <a:pt x="160" y="284"/>
                  </a:cubicBezTo>
                  <a:cubicBezTo>
                    <a:pt x="160" y="260"/>
                    <a:pt x="160" y="260"/>
                    <a:pt x="160" y="260"/>
                  </a:cubicBezTo>
                  <a:cubicBezTo>
                    <a:pt x="157" y="256"/>
                    <a:pt x="154" y="253"/>
                    <a:pt x="151" y="249"/>
                  </a:cubicBezTo>
                  <a:cubicBezTo>
                    <a:pt x="151" y="284"/>
                    <a:pt x="151" y="284"/>
                    <a:pt x="151" y="284"/>
                  </a:cubicBezTo>
                  <a:cubicBezTo>
                    <a:pt x="137" y="284"/>
                    <a:pt x="137" y="284"/>
                    <a:pt x="137" y="284"/>
                  </a:cubicBezTo>
                  <a:cubicBezTo>
                    <a:pt x="135" y="284"/>
                    <a:pt x="133" y="286"/>
                    <a:pt x="133" y="289"/>
                  </a:cubicBezTo>
                  <a:cubicBezTo>
                    <a:pt x="133" y="292"/>
                    <a:pt x="135" y="294"/>
                    <a:pt x="137" y="294"/>
                  </a:cubicBezTo>
                  <a:cubicBezTo>
                    <a:pt x="174" y="294"/>
                    <a:pt x="174" y="294"/>
                    <a:pt x="174" y="294"/>
                  </a:cubicBezTo>
                  <a:cubicBezTo>
                    <a:pt x="176" y="294"/>
                    <a:pt x="178" y="292"/>
                    <a:pt x="178" y="289"/>
                  </a:cubicBezTo>
                  <a:cubicBezTo>
                    <a:pt x="178" y="277"/>
                    <a:pt x="178" y="277"/>
                    <a:pt x="178" y="277"/>
                  </a:cubicBezTo>
                  <a:cubicBezTo>
                    <a:pt x="175" y="274"/>
                    <a:pt x="172" y="272"/>
                    <a:pt x="169" y="269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12" name="Freeform 153"/>
            <p:cNvSpPr>
              <a:spLocks/>
            </p:cNvSpPr>
            <p:nvPr userDrawn="1"/>
          </p:nvSpPr>
          <p:spPr bwMode="gray">
            <a:xfrm>
              <a:off x="11164888" y="5548313"/>
              <a:ext cx="73025" cy="74613"/>
            </a:xfrm>
            <a:custGeom>
              <a:avLst/>
              <a:gdLst>
                <a:gd name="T0" fmla="*/ 40 w 41"/>
                <a:gd name="T1" fmla="*/ 23 h 41"/>
                <a:gd name="T2" fmla="*/ 19 w 41"/>
                <a:gd name="T3" fmla="*/ 40 h 41"/>
                <a:gd name="T4" fmla="*/ 2 w 41"/>
                <a:gd name="T5" fmla="*/ 18 h 41"/>
                <a:gd name="T6" fmla="*/ 23 w 41"/>
                <a:gd name="T7" fmla="*/ 1 h 41"/>
                <a:gd name="T8" fmla="*/ 40 w 41"/>
                <a:gd name="T9" fmla="*/ 2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41">
                  <a:moveTo>
                    <a:pt x="40" y="23"/>
                  </a:moveTo>
                  <a:cubicBezTo>
                    <a:pt x="39" y="33"/>
                    <a:pt x="29" y="41"/>
                    <a:pt x="19" y="40"/>
                  </a:cubicBezTo>
                  <a:cubicBezTo>
                    <a:pt x="8" y="39"/>
                    <a:pt x="0" y="29"/>
                    <a:pt x="2" y="18"/>
                  </a:cubicBezTo>
                  <a:cubicBezTo>
                    <a:pt x="3" y="8"/>
                    <a:pt x="12" y="0"/>
                    <a:pt x="23" y="1"/>
                  </a:cubicBezTo>
                  <a:cubicBezTo>
                    <a:pt x="34" y="2"/>
                    <a:pt x="41" y="12"/>
                    <a:pt x="40" y="23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13" name="Freeform 154"/>
            <p:cNvSpPr>
              <a:spLocks/>
            </p:cNvSpPr>
            <p:nvPr userDrawn="1"/>
          </p:nvSpPr>
          <p:spPr bwMode="gray">
            <a:xfrm>
              <a:off x="11156951" y="5618163"/>
              <a:ext cx="74613" cy="73025"/>
            </a:xfrm>
            <a:custGeom>
              <a:avLst/>
              <a:gdLst>
                <a:gd name="T0" fmla="*/ 40 w 41"/>
                <a:gd name="T1" fmla="*/ 22 h 40"/>
                <a:gd name="T2" fmla="*/ 19 w 41"/>
                <a:gd name="T3" fmla="*/ 39 h 40"/>
                <a:gd name="T4" fmla="*/ 1 w 41"/>
                <a:gd name="T5" fmla="*/ 18 h 40"/>
                <a:gd name="T6" fmla="*/ 23 w 41"/>
                <a:gd name="T7" fmla="*/ 1 h 40"/>
                <a:gd name="T8" fmla="*/ 40 w 41"/>
                <a:gd name="T9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40">
                  <a:moveTo>
                    <a:pt x="40" y="22"/>
                  </a:moveTo>
                  <a:cubicBezTo>
                    <a:pt x="39" y="33"/>
                    <a:pt x="29" y="40"/>
                    <a:pt x="19" y="39"/>
                  </a:cubicBezTo>
                  <a:cubicBezTo>
                    <a:pt x="8" y="38"/>
                    <a:pt x="0" y="29"/>
                    <a:pt x="1" y="18"/>
                  </a:cubicBezTo>
                  <a:cubicBezTo>
                    <a:pt x="3" y="7"/>
                    <a:pt x="12" y="0"/>
                    <a:pt x="23" y="1"/>
                  </a:cubicBezTo>
                  <a:cubicBezTo>
                    <a:pt x="33" y="2"/>
                    <a:pt x="41" y="11"/>
                    <a:pt x="40" y="22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14" name="Freeform 155"/>
            <p:cNvSpPr>
              <a:spLocks/>
            </p:cNvSpPr>
            <p:nvPr userDrawn="1"/>
          </p:nvSpPr>
          <p:spPr bwMode="gray">
            <a:xfrm>
              <a:off x="11150601" y="5686425"/>
              <a:ext cx="73025" cy="74613"/>
            </a:xfrm>
            <a:custGeom>
              <a:avLst/>
              <a:gdLst>
                <a:gd name="T0" fmla="*/ 40 w 41"/>
                <a:gd name="T1" fmla="*/ 23 h 41"/>
                <a:gd name="T2" fmla="*/ 18 w 41"/>
                <a:gd name="T3" fmla="*/ 40 h 41"/>
                <a:gd name="T4" fmla="*/ 1 w 41"/>
                <a:gd name="T5" fmla="*/ 18 h 41"/>
                <a:gd name="T6" fmla="*/ 23 w 41"/>
                <a:gd name="T7" fmla="*/ 1 h 41"/>
                <a:gd name="T8" fmla="*/ 40 w 41"/>
                <a:gd name="T9" fmla="*/ 2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41">
                  <a:moveTo>
                    <a:pt x="40" y="23"/>
                  </a:moveTo>
                  <a:cubicBezTo>
                    <a:pt x="39" y="33"/>
                    <a:pt x="29" y="41"/>
                    <a:pt x="18" y="40"/>
                  </a:cubicBezTo>
                  <a:cubicBezTo>
                    <a:pt x="8" y="39"/>
                    <a:pt x="0" y="29"/>
                    <a:pt x="1" y="18"/>
                  </a:cubicBezTo>
                  <a:cubicBezTo>
                    <a:pt x="2" y="8"/>
                    <a:pt x="12" y="0"/>
                    <a:pt x="23" y="1"/>
                  </a:cubicBezTo>
                  <a:cubicBezTo>
                    <a:pt x="33" y="2"/>
                    <a:pt x="41" y="12"/>
                    <a:pt x="40" y="23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15" name="Freeform 156"/>
            <p:cNvSpPr>
              <a:spLocks/>
            </p:cNvSpPr>
            <p:nvPr userDrawn="1"/>
          </p:nvSpPr>
          <p:spPr bwMode="gray">
            <a:xfrm>
              <a:off x="11142663" y="5757863"/>
              <a:ext cx="74613" cy="71438"/>
            </a:xfrm>
            <a:custGeom>
              <a:avLst/>
              <a:gdLst>
                <a:gd name="T0" fmla="*/ 40 w 41"/>
                <a:gd name="T1" fmla="*/ 22 h 40"/>
                <a:gd name="T2" fmla="*/ 18 w 41"/>
                <a:gd name="T3" fmla="*/ 39 h 40"/>
                <a:gd name="T4" fmla="*/ 1 w 41"/>
                <a:gd name="T5" fmla="*/ 18 h 40"/>
                <a:gd name="T6" fmla="*/ 22 w 41"/>
                <a:gd name="T7" fmla="*/ 1 h 40"/>
                <a:gd name="T8" fmla="*/ 40 w 41"/>
                <a:gd name="T9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40">
                  <a:moveTo>
                    <a:pt x="40" y="22"/>
                  </a:moveTo>
                  <a:cubicBezTo>
                    <a:pt x="38" y="33"/>
                    <a:pt x="29" y="40"/>
                    <a:pt x="18" y="39"/>
                  </a:cubicBezTo>
                  <a:cubicBezTo>
                    <a:pt x="8" y="38"/>
                    <a:pt x="0" y="29"/>
                    <a:pt x="1" y="18"/>
                  </a:cubicBezTo>
                  <a:cubicBezTo>
                    <a:pt x="2" y="7"/>
                    <a:pt x="12" y="0"/>
                    <a:pt x="22" y="1"/>
                  </a:cubicBezTo>
                  <a:cubicBezTo>
                    <a:pt x="33" y="2"/>
                    <a:pt x="41" y="11"/>
                    <a:pt x="40" y="22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16" name="Freeform 157"/>
            <p:cNvSpPr>
              <a:spLocks/>
            </p:cNvSpPr>
            <p:nvPr userDrawn="1"/>
          </p:nvSpPr>
          <p:spPr bwMode="gray">
            <a:xfrm>
              <a:off x="11136313" y="5826125"/>
              <a:ext cx="73025" cy="73025"/>
            </a:xfrm>
            <a:custGeom>
              <a:avLst/>
              <a:gdLst>
                <a:gd name="T0" fmla="*/ 39 w 41"/>
                <a:gd name="T1" fmla="*/ 23 h 41"/>
                <a:gd name="T2" fmla="*/ 18 w 41"/>
                <a:gd name="T3" fmla="*/ 40 h 41"/>
                <a:gd name="T4" fmla="*/ 1 w 41"/>
                <a:gd name="T5" fmla="*/ 18 h 41"/>
                <a:gd name="T6" fmla="*/ 22 w 41"/>
                <a:gd name="T7" fmla="*/ 1 h 41"/>
                <a:gd name="T8" fmla="*/ 39 w 41"/>
                <a:gd name="T9" fmla="*/ 2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41">
                  <a:moveTo>
                    <a:pt x="39" y="23"/>
                  </a:moveTo>
                  <a:cubicBezTo>
                    <a:pt x="38" y="33"/>
                    <a:pt x="29" y="41"/>
                    <a:pt x="18" y="40"/>
                  </a:cubicBezTo>
                  <a:cubicBezTo>
                    <a:pt x="7" y="39"/>
                    <a:pt x="0" y="29"/>
                    <a:pt x="1" y="18"/>
                  </a:cubicBezTo>
                  <a:cubicBezTo>
                    <a:pt x="2" y="8"/>
                    <a:pt x="12" y="0"/>
                    <a:pt x="22" y="1"/>
                  </a:cubicBezTo>
                  <a:cubicBezTo>
                    <a:pt x="33" y="2"/>
                    <a:pt x="41" y="12"/>
                    <a:pt x="39" y="23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17" name="Freeform 158"/>
            <p:cNvSpPr>
              <a:spLocks/>
            </p:cNvSpPr>
            <p:nvPr userDrawn="1"/>
          </p:nvSpPr>
          <p:spPr bwMode="gray">
            <a:xfrm>
              <a:off x="11128376" y="5895975"/>
              <a:ext cx="71438" cy="71438"/>
            </a:xfrm>
            <a:custGeom>
              <a:avLst/>
              <a:gdLst>
                <a:gd name="T0" fmla="*/ 39 w 40"/>
                <a:gd name="T1" fmla="*/ 22 h 40"/>
                <a:gd name="T2" fmla="*/ 18 w 40"/>
                <a:gd name="T3" fmla="*/ 39 h 40"/>
                <a:gd name="T4" fmla="*/ 1 w 40"/>
                <a:gd name="T5" fmla="*/ 18 h 40"/>
                <a:gd name="T6" fmla="*/ 22 w 40"/>
                <a:gd name="T7" fmla="*/ 1 h 40"/>
                <a:gd name="T8" fmla="*/ 39 w 40"/>
                <a:gd name="T9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39" y="22"/>
                  </a:moveTo>
                  <a:cubicBezTo>
                    <a:pt x="38" y="33"/>
                    <a:pt x="29" y="40"/>
                    <a:pt x="18" y="39"/>
                  </a:cubicBezTo>
                  <a:cubicBezTo>
                    <a:pt x="7" y="38"/>
                    <a:pt x="0" y="29"/>
                    <a:pt x="1" y="18"/>
                  </a:cubicBezTo>
                  <a:cubicBezTo>
                    <a:pt x="2" y="7"/>
                    <a:pt x="11" y="0"/>
                    <a:pt x="22" y="1"/>
                  </a:cubicBezTo>
                  <a:cubicBezTo>
                    <a:pt x="33" y="2"/>
                    <a:pt x="40" y="11"/>
                    <a:pt x="39" y="22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18" name="Freeform 159"/>
            <p:cNvSpPr>
              <a:spLocks/>
            </p:cNvSpPr>
            <p:nvPr userDrawn="1"/>
          </p:nvSpPr>
          <p:spPr bwMode="gray">
            <a:xfrm>
              <a:off x="8037513" y="5781675"/>
              <a:ext cx="649288" cy="263525"/>
            </a:xfrm>
            <a:custGeom>
              <a:avLst/>
              <a:gdLst>
                <a:gd name="T0" fmla="*/ 39 w 360"/>
                <a:gd name="T1" fmla="*/ 142 h 146"/>
                <a:gd name="T2" fmla="*/ 360 w 360"/>
                <a:gd name="T3" fmla="*/ 55 h 146"/>
                <a:gd name="T4" fmla="*/ 345 w 360"/>
                <a:gd name="T5" fmla="*/ 0 h 146"/>
                <a:gd name="T6" fmla="*/ 25 w 360"/>
                <a:gd name="T7" fmla="*/ 87 h 146"/>
                <a:gd name="T8" fmla="*/ 4 w 360"/>
                <a:gd name="T9" fmla="*/ 121 h 146"/>
                <a:gd name="T10" fmla="*/ 39 w 360"/>
                <a:gd name="T11" fmla="*/ 142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0" h="146">
                  <a:moveTo>
                    <a:pt x="39" y="142"/>
                  </a:moveTo>
                  <a:cubicBezTo>
                    <a:pt x="360" y="55"/>
                    <a:pt x="360" y="55"/>
                    <a:pt x="360" y="55"/>
                  </a:cubicBezTo>
                  <a:cubicBezTo>
                    <a:pt x="345" y="0"/>
                    <a:pt x="345" y="0"/>
                    <a:pt x="345" y="0"/>
                  </a:cubicBezTo>
                  <a:cubicBezTo>
                    <a:pt x="25" y="87"/>
                    <a:pt x="25" y="87"/>
                    <a:pt x="25" y="87"/>
                  </a:cubicBezTo>
                  <a:cubicBezTo>
                    <a:pt x="9" y="91"/>
                    <a:pt x="0" y="106"/>
                    <a:pt x="4" y="121"/>
                  </a:cubicBezTo>
                  <a:cubicBezTo>
                    <a:pt x="9" y="137"/>
                    <a:pt x="24" y="146"/>
                    <a:pt x="39" y="142"/>
                  </a:cubicBezTo>
                </a:path>
              </a:pathLst>
            </a:custGeom>
            <a:solidFill>
              <a:srgbClr val="107C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19" name="Freeform 160"/>
            <p:cNvSpPr>
              <a:spLocks/>
            </p:cNvSpPr>
            <p:nvPr userDrawn="1"/>
          </p:nvSpPr>
          <p:spPr bwMode="gray">
            <a:xfrm>
              <a:off x="8070851" y="5924550"/>
              <a:ext cx="90488" cy="114300"/>
            </a:xfrm>
            <a:custGeom>
              <a:avLst/>
              <a:gdLst>
                <a:gd name="T0" fmla="*/ 33 w 50"/>
                <a:gd name="T1" fmla="*/ 0 h 64"/>
                <a:gd name="T2" fmla="*/ 6 w 50"/>
                <a:gd name="T3" fmla="*/ 8 h 64"/>
                <a:gd name="T4" fmla="*/ 3 w 50"/>
                <a:gd name="T5" fmla="*/ 8 h 64"/>
                <a:gd name="T6" fmla="*/ 3 w 50"/>
                <a:gd name="T7" fmla="*/ 8 h 64"/>
                <a:gd name="T8" fmla="*/ 0 w 50"/>
                <a:gd name="T9" fmla="*/ 10 h 64"/>
                <a:gd name="T10" fmla="*/ 10 w 50"/>
                <a:gd name="T11" fmla="*/ 63 h 64"/>
                <a:gd name="T12" fmla="*/ 15 w 50"/>
                <a:gd name="T13" fmla="*/ 64 h 64"/>
                <a:gd name="T14" fmla="*/ 16 w 50"/>
                <a:gd name="T15" fmla="*/ 63 h 64"/>
                <a:gd name="T16" fmla="*/ 18 w 50"/>
                <a:gd name="T17" fmla="*/ 63 h 64"/>
                <a:gd name="T18" fmla="*/ 20 w 50"/>
                <a:gd name="T19" fmla="*/ 63 h 64"/>
                <a:gd name="T20" fmla="*/ 50 w 50"/>
                <a:gd name="T21" fmla="*/ 55 h 64"/>
                <a:gd name="T22" fmla="*/ 33 w 50"/>
                <a:gd name="T23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0" h="64">
                  <a:moveTo>
                    <a:pt x="33" y="0"/>
                  </a:moveTo>
                  <a:cubicBezTo>
                    <a:pt x="6" y="8"/>
                    <a:pt x="6" y="8"/>
                    <a:pt x="6" y="8"/>
                  </a:cubicBezTo>
                  <a:cubicBezTo>
                    <a:pt x="5" y="8"/>
                    <a:pt x="4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9"/>
                    <a:pt x="1" y="9"/>
                    <a:pt x="0" y="10"/>
                  </a:cubicBezTo>
                  <a:cubicBezTo>
                    <a:pt x="10" y="63"/>
                    <a:pt x="10" y="63"/>
                    <a:pt x="10" y="63"/>
                  </a:cubicBezTo>
                  <a:cubicBezTo>
                    <a:pt x="12" y="64"/>
                    <a:pt x="13" y="64"/>
                    <a:pt x="15" y="64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63"/>
                    <a:pt x="17" y="63"/>
                    <a:pt x="18" y="63"/>
                  </a:cubicBezTo>
                  <a:cubicBezTo>
                    <a:pt x="19" y="63"/>
                    <a:pt x="19" y="63"/>
                    <a:pt x="20" y="63"/>
                  </a:cubicBezTo>
                  <a:cubicBezTo>
                    <a:pt x="50" y="55"/>
                    <a:pt x="50" y="55"/>
                    <a:pt x="50" y="55"/>
                  </a:cubicBezTo>
                  <a:lnTo>
                    <a:pt x="33" y="0"/>
                  </a:lnTo>
                  <a:close/>
                </a:path>
              </a:pathLst>
            </a:custGeom>
            <a:solidFill>
              <a:srgbClr val="0D5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20" name="Freeform 161"/>
            <p:cNvSpPr>
              <a:spLocks/>
            </p:cNvSpPr>
            <p:nvPr userDrawn="1"/>
          </p:nvSpPr>
          <p:spPr bwMode="gray">
            <a:xfrm>
              <a:off x="8091488" y="5668963"/>
              <a:ext cx="554038" cy="960438"/>
            </a:xfrm>
            <a:custGeom>
              <a:avLst/>
              <a:gdLst>
                <a:gd name="T0" fmla="*/ 238 w 307"/>
                <a:gd name="T1" fmla="*/ 303 h 535"/>
                <a:gd name="T2" fmla="*/ 278 w 307"/>
                <a:gd name="T3" fmla="*/ 206 h 535"/>
                <a:gd name="T4" fmla="*/ 281 w 307"/>
                <a:gd name="T5" fmla="*/ 159 h 535"/>
                <a:gd name="T6" fmla="*/ 244 w 307"/>
                <a:gd name="T7" fmla="*/ 27 h 535"/>
                <a:gd name="T8" fmla="*/ 243 w 307"/>
                <a:gd name="T9" fmla="*/ 27 h 535"/>
                <a:gd name="T10" fmla="*/ 206 w 307"/>
                <a:gd name="T11" fmla="*/ 3 h 535"/>
                <a:gd name="T12" fmla="*/ 177 w 307"/>
                <a:gd name="T13" fmla="*/ 41 h 535"/>
                <a:gd name="T14" fmla="*/ 178 w 307"/>
                <a:gd name="T15" fmla="*/ 43 h 535"/>
                <a:gd name="T16" fmla="*/ 178 w 307"/>
                <a:gd name="T17" fmla="*/ 43 h 535"/>
                <a:gd name="T18" fmla="*/ 142 w 307"/>
                <a:gd name="T19" fmla="*/ 23 h 535"/>
                <a:gd name="T20" fmla="*/ 113 w 307"/>
                <a:gd name="T21" fmla="*/ 59 h 535"/>
                <a:gd name="T22" fmla="*/ 78 w 307"/>
                <a:gd name="T23" fmla="*/ 41 h 535"/>
                <a:gd name="T24" fmla="*/ 49 w 307"/>
                <a:gd name="T25" fmla="*/ 80 h 535"/>
                <a:gd name="T26" fmla="*/ 55 w 307"/>
                <a:gd name="T27" fmla="*/ 95 h 535"/>
                <a:gd name="T28" fmla="*/ 32 w 307"/>
                <a:gd name="T29" fmla="*/ 90 h 535"/>
                <a:gd name="T30" fmla="*/ 3 w 307"/>
                <a:gd name="T31" fmla="*/ 128 h 535"/>
                <a:gd name="T32" fmla="*/ 3 w 307"/>
                <a:gd name="T33" fmla="*/ 129 h 535"/>
                <a:gd name="T34" fmla="*/ 3 w 307"/>
                <a:gd name="T35" fmla="*/ 129 h 535"/>
                <a:gd name="T36" fmla="*/ 46 w 307"/>
                <a:gd name="T37" fmla="*/ 364 h 535"/>
                <a:gd name="T38" fmla="*/ 94 w 307"/>
                <a:gd name="T39" fmla="*/ 535 h 535"/>
                <a:gd name="T40" fmla="*/ 307 w 307"/>
                <a:gd name="T41" fmla="*/ 528 h 535"/>
                <a:gd name="T42" fmla="*/ 238 w 307"/>
                <a:gd name="T43" fmla="*/ 303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7" h="535">
                  <a:moveTo>
                    <a:pt x="238" y="303"/>
                  </a:moveTo>
                  <a:cubicBezTo>
                    <a:pt x="278" y="206"/>
                    <a:pt x="278" y="206"/>
                    <a:pt x="278" y="206"/>
                  </a:cubicBezTo>
                  <a:cubicBezTo>
                    <a:pt x="285" y="192"/>
                    <a:pt x="286" y="175"/>
                    <a:pt x="281" y="159"/>
                  </a:cubicBezTo>
                  <a:cubicBezTo>
                    <a:pt x="244" y="27"/>
                    <a:pt x="244" y="27"/>
                    <a:pt x="244" y="27"/>
                  </a:cubicBezTo>
                  <a:cubicBezTo>
                    <a:pt x="243" y="27"/>
                    <a:pt x="243" y="27"/>
                    <a:pt x="243" y="27"/>
                  </a:cubicBezTo>
                  <a:cubicBezTo>
                    <a:pt x="239" y="11"/>
                    <a:pt x="223" y="0"/>
                    <a:pt x="206" y="3"/>
                  </a:cubicBezTo>
                  <a:cubicBezTo>
                    <a:pt x="188" y="5"/>
                    <a:pt x="175" y="22"/>
                    <a:pt x="177" y="41"/>
                  </a:cubicBezTo>
                  <a:cubicBezTo>
                    <a:pt x="177" y="42"/>
                    <a:pt x="178" y="42"/>
                    <a:pt x="178" y="43"/>
                  </a:cubicBezTo>
                  <a:cubicBezTo>
                    <a:pt x="178" y="43"/>
                    <a:pt x="178" y="43"/>
                    <a:pt x="178" y="43"/>
                  </a:cubicBezTo>
                  <a:cubicBezTo>
                    <a:pt x="172" y="29"/>
                    <a:pt x="157" y="20"/>
                    <a:pt x="142" y="23"/>
                  </a:cubicBezTo>
                  <a:cubicBezTo>
                    <a:pt x="124" y="25"/>
                    <a:pt x="111" y="41"/>
                    <a:pt x="113" y="59"/>
                  </a:cubicBezTo>
                  <a:cubicBezTo>
                    <a:pt x="106" y="47"/>
                    <a:pt x="93" y="39"/>
                    <a:pt x="78" y="41"/>
                  </a:cubicBezTo>
                  <a:cubicBezTo>
                    <a:pt x="59" y="44"/>
                    <a:pt x="47" y="61"/>
                    <a:pt x="49" y="80"/>
                  </a:cubicBezTo>
                  <a:cubicBezTo>
                    <a:pt x="50" y="86"/>
                    <a:pt x="52" y="91"/>
                    <a:pt x="55" y="95"/>
                  </a:cubicBezTo>
                  <a:cubicBezTo>
                    <a:pt x="49" y="91"/>
                    <a:pt x="40" y="88"/>
                    <a:pt x="32" y="90"/>
                  </a:cubicBezTo>
                  <a:cubicBezTo>
                    <a:pt x="13" y="92"/>
                    <a:pt x="0" y="109"/>
                    <a:pt x="3" y="128"/>
                  </a:cubicBezTo>
                  <a:cubicBezTo>
                    <a:pt x="3" y="128"/>
                    <a:pt x="3" y="129"/>
                    <a:pt x="3" y="129"/>
                  </a:cubicBezTo>
                  <a:cubicBezTo>
                    <a:pt x="3" y="129"/>
                    <a:pt x="3" y="129"/>
                    <a:pt x="3" y="129"/>
                  </a:cubicBezTo>
                  <a:cubicBezTo>
                    <a:pt x="46" y="364"/>
                    <a:pt x="46" y="364"/>
                    <a:pt x="46" y="364"/>
                  </a:cubicBezTo>
                  <a:cubicBezTo>
                    <a:pt x="49" y="368"/>
                    <a:pt x="94" y="535"/>
                    <a:pt x="94" y="535"/>
                  </a:cubicBezTo>
                  <a:cubicBezTo>
                    <a:pt x="307" y="528"/>
                    <a:pt x="307" y="528"/>
                    <a:pt x="307" y="528"/>
                  </a:cubicBezTo>
                  <a:cubicBezTo>
                    <a:pt x="238" y="303"/>
                    <a:pt x="238" y="303"/>
                    <a:pt x="238" y="303"/>
                  </a:cubicBezTo>
                </a:path>
              </a:pathLst>
            </a:custGeom>
            <a:solidFill>
              <a:srgbClr val="BB91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21" name="Freeform 162"/>
            <p:cNvSpPr>
              <a:spLocks/>
            </p:cNvSpPr>
            <p:nvPr userDrawn="1"/>
          </p:nvSpPr>
          <p:spPr bwMode="gray">
            <a:xfrm>
              <a:off x="8091488" y="5829300"/>
              <a:ext cx="295275" cy="823913"/>
            </a:xfrm>
            <a:custGeom>
              <a:avLst/>
              <a:gdLst>
                <a:gd name="T0" fmla="*/ 164 w 164"/>
                <a:gd name="T1" fmla="*/ 453 h 459"/>
                <a:gd name="T2" fmla="*/ 34 w 164"/>
                <a:gd name="T3" fmla="*/ 30 h 459"/>
                <a:gd name="T4" fmla="*/ 34 w 164"/>
                <a:gd name="T5" fmla="*/ 30 h 459"/>
                <a:gd name="T6" fmla="*/ 33 w 164"/>
                <a:gd name="T7" fmla="*/ 29 h 459"/>
                <a:gd name="T8" fmla="*/ 43 w 164"/>
                <a:gd name="T9" fmla="*/ 1 h 459"/>
                <a:gd name="T10" fmla="*/ 32 w 164"/>
                <a:gd name="T11" fmla="*/ 1 h 459"/>
                <a:gd name="T12" fmla="*/ 3 w 164"/>
                <a:gd name="T13" fmla="*/ 39 h 459"/>
                <a:gd name="T14" fmla="*/ 3 w 164"/>
                <a:gd name="T15" fmla="*/ 40 h 459"/>
                <a:gd name="T16" fmla="*/ 3 w 164"/>
                <a:gd name="T17" fmla="*/ 40 h 459"/>
                <a:gd name="T18" fmla="*/ 46 w 164"/>
                <a:gd name="T19" fmla="*/ 275 h 459"/>
                <a:gd name="T20" fmla="*/ 97 w 164"/>
                <a:gd name="T21" fmla="*/ 459 h 459"/>
                <a:gd name="T22" fmla="*/ 164 w 164"/>
                <a:gd name="T23" fmla="*/ 453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4" h="459">
                  <a:moveTo>
                    <a:pt x="164" y="453"/>
                  </a:moveTo>
                  <a:cubicBezTo>
                    <a:pt x="34" y="30"/>
                    <a:pt x="34" y="30"/>
                    <a:pt x="34" y="30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4" y="30"/>
                    <a:pt x="34" y="30"/>
                    <a:pt x="33" y="29"/>
                  </a:cubicBezTo>
                  <a:cubicBezTo>
                    <a:pt x="32" y="18"/>
                    <a:pt x="36" y="8"/>
                    <a:pt x="43" y="1"/>
                  </a:cubicBezTo>
                  <a:cubicBezTo>
                    <a:pt x="39" y="0"/>
                    <a:pt x="35" y="0"/>
                    <a:pt x="32" y="1"/>
                  </a:cubicBezTo>
                  <a:cubicBezTo>
                    <a:pt x="13" y="3"/>
                    <a:pt x="0" y="20"/>
                    <a:pt x="3" y="39"/>
                  </a:cubicBezTo>
                  <a:cubicBezTo>
                    <a:pt x="3" y="39"/>
                    <a:pt x="3" y="40"/>
                    <a:pt x="3" y="40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46" y="275"/>
                    <a:pt x="46" y="275"/>
                    <a:pt x="46" y="275"/>
                  </a:cubicBezTo>
                  <a:cubicBezTo>
                    <a:pt x="49" y="279"/>
                    <a:pt x="97" y="459"/>
                    <a:pt x="97" y="459"/>
                  </a:cubicBezTo>
                  <a:cubicBezTo>
                    <a:pt x="164" y="453"/>
                    <a:pt x="164" y="453"/>
                    <a:pt x="164" y="453"/>
                  </a:cubicBezTo>
                </a:path>
              </a:pathLst>
            </a:custGeom>
            <a:solidFill>
              <a:srgbClr val="AB84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22" name="Freeform 163"/>
            <p:cNvSpPr>
              <a:spLocks/>
            </p:cNvSpPr>
            <p:nvPr userDrawn="1"/>
          </p:nvSpPr>
          <p:spPr bwMode="gray">
            <a:xfrm>
              <a:off x="8150226" y="6272213"/>
              <a:ext cx="477838" cy="203200"/>
            </a:xfrm>
            <a:custGeom>
              <a:avLst/>
              <a:gdLst>
                <a:gd name="T0" fmla="*/ 263 w 264"/>
                <a:gd name="T1" fmla="*/ 58 h 113"/>
                <a:gd name="T2" fmla="*/ 256 w 264"/>
                <a:gd name="T3" fmla="*/ 69 h 113"/>
                <a:gd name="T4" fmla="*/ 21 w 264"/>
                <a:gd name="T5" fmla="*/ 112 h 113"/>
                <a:gd name="T6" fmla="*/ 10 w 264"/>
                <a:gd name="T7" fmla="*/ 105 h 113"/>
                <a:gd name="T8" fmla="*/ 1 w 264"/>
                <a:gd name="T9" fmla="*/ 55 h 113"/>
                <a:gd name="T10" fmla="*/ 8 w 264"/>
                <a:gd name="T11" fmla="*/ 44 h 113"/>
                <a:gd name="T12" fmla="*/ 243 w 264"/>
                <a:gd name="T13" fmla="*/ 1 h 113"/>
                <a:gd name="T14" fmla="*/ 254 w 264"/>
                <a:gd name="T15" fmla="*/ 8 h 113"/>
                <a:gd name="T16" fmla="*/ 263 w 264"/>
                <a:gd name="T17" fmla="*/ 58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4" h="113">
                  <a:moveTo>
                    <a:pt x="263" y="58"/>
                  </a:moveTo>
                  <a:cubicBezTo>
                    <a:pt x="264" y="63"/>
                    <a:pt x="261" y="68"/>
                    <a:pt x="256" y="69"/>
                  </a:cubicBezTo>
                  <a:cubicBezTo>
                    <a:pt x="21" y="112"/>
                    <a:pt x="21" y="112"/>
                    <a:pt x="21" y="112"/>
                  </a:cubicBezTo>
                  <a:cubicBezTo>
                    <a:pt x="16" y="113"/>
                    <a:pt x="11" y="110"/>
                    <a:pt x="10" y="105"/>
                  </a:cubicBezTo>
                  <a:cubicBezTo>
                    <a:pt x="1" y="55"/>
                    <a:pt x="1" y="55"/>
                    <a:pt x="1" y="55"/>
                  </a:cubicBezTo>
                  <a:cubicBezTo>
                    <a:pt x="0" y="50"/>
                    <a:pt x="3" y="45"/>
                    <a:pt x="8" y="44"/>
                  </a:cubicBezTo>
                  <a:cubicBezTo>
                    <a:pt x="243" y="1"/>
                    <a:pt x="243" y="1"/>
                    <a:pt x="243" y="1"/>
                  </a:cubicBezTo>
                  <a:cubicBezTo>
                    <a:pt x="248" y="0"/>
                    <a:pt x="253" y="3"/>
                    <a:pt x="254" y="8"/>
                  </a:cubicBezTo>
                  <a:cubicBezTo>
                    <a:pt x="263" y="58"/>
                    <a:pt x="263" y="58"/>
                    <a:pt x="263" y="58"/>
                  </a:cubicBezTo>
                </a:path>
              </a:pathLst>
            </a:custGeom>
            <a:solidFill>
              <a:srgbClr val="737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23" name="Freeform 164"/>
            <p:cNvSpPr>
              <a:spLocks/>
            </p:cNvSpPr>
            <p:nvPr userDrawn="1"/>
          </p:nvSpPr>
          <p:spPr bwMode="gray">
            <a:xfrm>
              <a:off x="8151813" y="6272213"/>
              <a:ext cx="473075" cy="203200"/>
            </a:xfrm>
            <a:custGeom>
              <a:avLst/>
              <a:gdLst>
                <a:gd name="T0" fmla="*/ 244 w 262"/>
                <a:gd name="T1" fmla="*/ 0 h 113"/>
                <a:gd name="T2" fmla="*/ 242 w 262"/>
                <a:gd name="T3" fmla="*/ 1 h 113"/>
                <a:gd name="T4" fmla="*/ 76 w 262"/>
                <a:gd name="T5" fmla="*/ 31 h 113"/>
                <a:gd name="T6" fmla="*/ 16 w 262"/>
                <a:gd name="T7" fmla="*/ 42 h 113"/>
                <a:gd name="T8" fmla="*/ 7 w 262"/>
                <a:gd name="T9" fmla="*/ 44 h 113"/>
                <a:gd name="T10" fmla="*/ 0 w 262"/>
                <a:gd name="T11" fmla="*/ 53 h 113"/>
                <a:gd name="T12" fmla="*/ 0 w 262"/>
                <a:gd name="T13" fmla="*/ 55 h 113"/>
                <a:gd name="T14" fmla="*/ 9 w 262"/>
                <a:gd name="T15" fmla="*/ 105 h 113"/>
                <a:gd name="T16" fmla="*/ 18 w 262"/>
                <a:gd name="T17" fmla="*/ 113 h 113"/>
                <a:gd name="T18" fmla="*/ 20 w 262"/>
                <a:gd name="T19" fmla="*/ 112 h 113"/>
                <a:gd name="T20" fmla="*/ 255 w 262"/>
                <a:gd name="T21" fmla="*/ 69 h 113"/>
                <a:gd name="T22" fmla="*/ 262 w 262"/>
                <a:gd name="T23" fmla="*/ 60 h 113"/>
                <a:gd name="T24" fmla="*/ 262 w 262"/>
                <a:gd name="T25" fmla="*/ 58 h 113"/>
                <a:gd name="T26" fmla="*/ 253 w 262"/>
                <a:gd name="T27" fmla="*/ 8 h 113"/>
                <a:gd name="T28" fmla="*/ 244 w 262"/>
                <a:gd name="T29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2" h="113">
                  <a:moveTo>
                    <a:pt x="244" y="0"/>
                  </a:moveTo>
                  <a:cubicBezTo>
                    <a:pt x="243" y="0"/>
                    <a:pt x="243" y="1"/>
                    <a:pt x="242" y="1"/>
                  </a:cubicBezTo>
                  <a:cubicBezTo>
                    <a:pt x="76" y="31"/>
                    <a:pt x="76" y="31"/>
                    <a:pt x="76" y="31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3" y="45"/>
                    <a:pt x="0" y="49"/>
                    <a:pt x="0" y="53"/>
                  </a:cubicBezTo>
                  <a:cubicBezTo>
                    <a:pt x="0" y="54"/>
                    <a:pt x="0" y="54"/>
                    <a:pt x="0" y="55"/>
                  </a:cubicBezTo>
                  <a:cubicBezTo>
                    <a:pt x="9" y="105"/>
                    <a:pt x="9" y="105"/>
                    <a:pt x="9" y="105"/>
                  </a:cubicBezTo>
                  <a:cubicBezTo>
                    <a:pt x="10" y="109"/>
                    <a:pt x="14" y="113"/>
                    <a:pt x="18" y="113"/>
                  </a:cubicBezTo>
                  <a:cubicBezTo>
                    <a:pt x="19" y="113"/>
                    <a:pt x="19" y="113"/>
                    <a:pt x="20" y="112"/>
                  </a:cubicBezTo>
                  <a:cubicBezTo>
                    <a:pt x="255" y="69"/>
                    <a:pt x="255" y="69"/>
                    <a:pt x="255" y="69"/>
                  </a:cubicBezTo>
                  <a:cubicBezTo>
                    <a:pt x="259" y="68"/>
                    <a:pt x="262" y="64"/>
                    <a:pt x="262" y="60"/>
                  </a:cubicBezTo>
                  <a:cubicBezTo>
                    <a:pt x="262" y="59"/>
                    <a:pt x="262" y="59"/>
                    <a:pt x="262" y="58"/>
                  </a:cubicBezTo>
                  <a:cubicBezTo>
                    <a:pt x="253" y="8"/>
                    <a:pt x="253" y="8"/>
                    <a:pt x="253" y="8"/>
                  </a:cubicBezTo>
                  <a:cubicBezTo>
                    <a:pt x="252" y="4"/>
                    <a:pt x="248" y="0"/>
                    <a:pt x="244" y="0"/>
                  </a:cubicBezTo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24" name="Freeform 165"/>
            <p:cNvSpPr>
              <a:spLocks/>
            </p:cNvSpPr>
            <p:nvPr userDrawn="1"/>
          </p:nvSpPr>
          <p:spPr bwMode="gray">
            <a:xfrm>
              <a:off x="8235951" y="6286500"/>
              <a:ext cx="306388" cy="174625"/>
            </a:xfrm>
            <a:custGeom>
              <a:avLst/>
              <a:gdLst>
                <a:gd name="T0" fmla="*/ 193 w 193"/>
                <a:gd name="T1" fmla="*/ 77 h 110"/>
                <a:gd name="T2" fmla="*/ 13 w 193"/>
                <a:gd name="T3" fmla="*/ 110 h 110"/>
                <a:gd name="T4" fmla="*/ 0 w 193"/>
                <a:gd name="T5" fmla="*/ 33 h 110"/>
                <a:gd name="T6" fmla="*/ 179 w 193"/>
                <a:gd name="T7" fmla="*/ 0 h 110"/>
                <a:gd name="T8" fmla="*/ 193 w 193"/>
                <a:gd name="T9" fmla="*/ 77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10">
                  <a:moveTo>
                    <a:pt x="193" y="77"/>
                  </a:moveTo>
                  <a:lnTo>
                    <a:pt x="13" y="110"/>
                  </a:lnTo>
                  <a:lnTo>
                    <a:pt x="0" y="33"/>
                  </a:lnTo>
                  <a:lnTo>
                    <a:pt x="179" y="0"/>
                  </a:lnTo>
                  <a:lnTo>
                    <a:pt x="193" y="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25" name="Freeform 166"/>
            <p:cNvSpPr>
              <a:spLocks/>
            </p:cNvSpPr>
            <p:nvPr userDrawn="1"/>
          </p:nvSpPr>
          <p:spPr bwMode="gray">
            <a:xfrm>
              <a:off x="8421688" y="6315075"/>
              <a:ext cx="84138" cy="90488"/>
            </a:xfrm>
            <a:custGeom>
              <a:avLst/>
              <a:gdLst>
                <a:gd name="T0" fmla="*/ 53 w 53"/>
                <a:gd name="T1" fmla="*/ 49 h 57"/>
                <a:gd name="T2" fmla="*/ 9 w 53"/>
                <a:gd name="T3" fmla="*/ 57 h 57"/>
                <a:gd name="T4" fmla="*/ 0 w 53"/>
                <a:gd name="T5" fmla="*/ 8 h 57"/>
                <a:gd name="T6" fmla="*/ 44 w 53"/>
                <a:gd name="T7" fmla="*/ 0 h 57"/>
                <a:gd name="T8" fmla="*/ 53 w 53"/>
                <a:gd name="T9" fmla="*/ 4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7">
                  <a:moveTo>
                    <a:pt x="53" y="49"/>
                  </a:moveTo>
                  <a:lnTo>
                    <a:pt x="9" y="57"/>
                  </a:lnTo>
                  <a:lnTo>
                    <a:pt x="0" y="8"/>
                  </a:lnTo>
                  <a:lnTo>
                    <a:pt x="44" y="0"/>
                  </a:lnTo>
                  <a:lnTo>
                    <a:pt x="53" y="49"/>
                  </a:lnTo>
                  <a:close/>
                </a:path>
              </a:pathLst>
            </a:custGeom>
            <a:solidFill>
              <a:srgbClr val="BAD8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26" name="Freeform 167"/>
            <p:cNvSpPr>
              <a:spLocks/>
            </p:cNvSpPr>
            <p:nvPr userDrawn="1"/>
          </p:nvSpPr>
          <p:spPr bwMode="gray">
            <a:xfrm>
              <a:off x="8447088" y="6346825"/>
              <a:ext cx="36513" cy="36513"/>
            </a:xfrm>
            <a:custGeom>
              <a:avLst/>
              <a:gdLst>
                <a:gd name="T0" fmla="*/ 15 w 23"/>
                <a:gd name="T1" fmla="*/ 1 h 23"/>
                <a:gd name="T2" fmla="*/ 4 w 23"/>
                <a:gd name="T3" fmla="*/ 0 h 23"/>
                <a:gd name="T4" fmla="*/ 4 w 23"/>
                <a:gd name="T5" fmla="*/ 7 h 23"/>
                <a:gd name="T6" fmla="*/ 7 w 23"/>
                <a:gd name="T7" fmla="*/ 7 h 23"/>
                <a:gd name="T8" fmla="*/ 7 w 23"/>
                <a:gd name="T9" fmla="*/ 4 h 23"/>
                <a:gd name="T10" fmla="*/ 10 w 23"/>
                <a:gd name="T11" fmla="*/ 4 h 23"/>
                <a:gd name="T12" fmla="*/ 8 w 23"/>
                <a:gd name="T13" fmla="*/ 12 h 23"/>
                <a:gd name="T14" fmla="*/ 7 w 23"/>
                <a:gd name="T15" fmla="*/ 18 h 23"/>
                <a:gd name="T16" fmla="*/ 0 w 23"/>
                <a:gd name="T17" fmla="*/ 21 h 23"/>
                <a:gd name="T18" fmla="*/ 1 w 23"/>
                <a:gd name="T19" fmla="*/ 23 h 23"/>
                <a:gd name="T20" fmla="*/ 9 w 23"/>
                <a:gd name="T21" fmla="*/ 20 h 23"/>
                <a:gd name="T22" fmla="*/ 11 w 23"/>
                <a:gd name="T23" fmla="*/ 12 h 23"/>
                <a:gd name="T24" fmla="*/ 16 w 23"/>
                <a:gd name="T25" fmla="*/ 15 h 23"/>
                <a:gd name="T26" fmla="*/ 13 w 23"/>
                <a:gd name="T27" fmla="*/ 22 h 23"/>
                <a:gd name="T28" fmla="*/ 16 w 23"/>
                <a:gd name="T29" fmla="*/ 22 h 23"/>
                <a:gd name="T30" fmla="*/ 19 w 23"/>
                <a:gd name="T31" fmla="*/ 14 h 23"/>
                <a:gd name="T32" fmla="*/ 13 w 23"/>
                <a:gd name="T33" fmla="*/ 11 h 23"/>
                <a:gd name="T34" fmla="*/ 15 w 23"/>
                <a:gd name="T35" fmla="*/ 5 h 23"/>
                <a:gd name="T36" fmla="*/ 18 w 23"/>
                <a:gd name="T37" fmla="*/ 9 h 23"/>
                <a:gd name="T38" fmla="*/ 23 w 23"/>
                <a:gd name="T39" fmla="*/ 6 h 23"/>
                <a:gd name="T40" fmla="*/ 20 w 23"/>
                <a:gd name="T41" fmla="*/ 4 h 23"/>
                <a:gd name="T42" fmla="*/ 18 w 23"/>
                <a:gd name="T43" fmla="*/ 5 h 23"/>
                <a:gd name="T44" fmla="*/ 15 w 23"/>
                <a:gd name="T45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3" h="23">
                  <a:moveTo>
                    <a:pt x="15" y="1"/>
                  </a:moveTo>
                  <a:lnTo>
                    <a:pt x="4" y="0"/>
                  </a:lnTo>
                  <a:lnTo>
                    <a:pt x="4" y="7"/>
                  </a:lnTo>
                  <a:lnTo>
                    <a:pt x="7" y="7"/>
                  </a:lnTo>
                  <a:lnTo>
                    <a:pt x="7" y="4"/>
                  </a:lnTo>
                  <a:lnTo>
                    <a:pt x="10" y="4"/>
                  </a:lnTo>
                  <a:lnTo>
                    <a:pt x="8" y="12"/>
                  </a:lnTo>
                  <a:lnTo>
                    <a:pt x="7" y="18"/>
                  </a:lnTo>
                  <a:lnTo>
                    <a:pt x="0" y="21"/>
                  </a:lnTo>
                  <a:lnTo>
                    <a:pt x="1" y="23"/>
                  </a:lnTo>
                  <a:lnTo>
                    <a:pt x="9" y="20"/>
                  </a:lnTo>
                  <a:lnTo>
                    <a:pt x="11" y="12"/>
                  </a:lnTo>
                  <a:lnTo>
                    <a:pt x="16" y="15"/>
                  </a:lnTo>
                  <a:lnTo>
                    <a:pt x="13" y="22"/>
                  </a:lnTo>
                  <a:lnTo>
                    <a:pt x="16" y="22"/>
                  </a:lnTo>
                  <a:lnTo>
                    <a:pt x="19" y="14"/>
                  </a:lnTo>
                  <a:lnTo>
                    <a:pt x="13" y="11"/>
                  </a:lnTo>
                  <a:lnTo>
                    <a:pt x="15" y="5"/>
                  </a:lnTo>
                  <a:lnTo>
                    <a:pt x="18" y="9"/>
                  </a:lnTo>
                  <a:lnTo>
                    <a:pt x="23" y="6"/>
                  </a:lnTo>
                  <a:lnTo>
                    <a:pt x="20" y="4"/>
                  </a:lnTo>
                  <a:lnTo>
                    <a:pt x="18" y="5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27" name="Freeform 168"/>
            <p:cNvSpPr>
              <a:spLocks/>
            </p:cNvSpPr>
            <p:nvPr userDrawn="1"/>
          </p:nvSpPr>
          <p:spPr bwMode="gray">
            <a:xfrm>
              <a:off x="8462963" y="6335713"/>
              <a:ext cx="11113" cy="11113"/>
            </a:xfrm>
            <a:custGeom>
              <a:avLst/>
              <a:gdLst>
                <a:gd name="T0" fmla="*/ 6 w 6"/>
                <a:gd name="T1" fmla="*/ 3 h 6"/>
                <a:gd name="T2" fmla="*/ 3 w 6"/>
                <a:gd name="T3" fmla="*/ 6 h 6"/>
                <a:gd name="T4" fmla="*/ 0 w 6"/>
                <a:gd name="T5" fmla="*/ 3 h 6"/>
                <a:gd name="T6" fmla="*/ 3 w 6"/>
                <a:gd name="T7" fmla="*/ 0 h 6"/>
                <a:gd name="T8" fmla="*/ 6 w 6"/>
                <a:gd name="T9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6" y="3"/>
                  </a:moveTo>
                  <a:cubicBezTo>
                    <a:pt x="5" y="5"/>
                    <a:pt x="4" y="6"/>
                    <a:pt x="3" y="6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5" y="0"/>
                    <a:pt x="6" y="2"/>
                    <a:pt x="6" y="3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28" name="Freeform 169"/>
            <p:cNvSpPr>
              <a:spLocks/>
            </p:cNvSpPr>
            <p:nvPr userDrawn="1"/>
          </p:nvSpPr>
          <p:spPr bwMode="gray">
            <a:xfrm>
              <a:off x="8347076" y="6327775"/>
              <a:ext cx="85725" cy="92075"/>
            </a:xfrm>
            <a:custGeom>
              <a:avLst/>
              <a:gdLst>
                <a:gd name="T0" fmla="*/ 54 w 54"/>
                <a:gd name="T1" fmla="*/ 49 h 58"/>
                <a:gd name="T2" fmla="*/ 8 w 54"/>
                <a:gd name="T3" fmla="*/ 58 h 58"/>
                <a:gd name="T4" fmla="*/ 0 w 54"/>
                <a:gd name="T5" fmla="*/ 9 h 58"/>
                <a:gd name="T6" fmla="*/ 45 w 54"/>
                <a:gd name="T7" fmla="*/ 0 h 58"/>
                <a:gd name="T8" fmla="*/ 54 w 54"/>
                <a:gd name="T9" fmla="*/ 49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8">
                  <a:moveTo>
                    <a:pt x="54" y="49"/>
                  </a:moveTo>
                  <a:lnTo>
                    <a:pt x="8" y="58"/>
                  </a:lnTo>
                  <a:lnTo>
                    <a:pt x="0" y="9"/>
                  </a:lnTo>
                  <a:lnTo>
                    <a:pt x="45" y="0"/>
                  </a:lnTo>
                  <a:lnTo>
                    <a:pt x="54" y="49"/>
                  </a:lnTo>
                  <a:close/>
                </a:path>
              </a:pathLst>
            </a:custGeom>
            <a:solidFill>
              <a:srgbClr val="BAD8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29" name="Freeform 170"/>
            <p:cNvSpPr>
              <a:spLocks/>
            </p:cNvSpPr>
            <p:nvPr userDrawn="1"/>
          </p:nvSpPr>
          <p:spPr bwMode="gray">
            <a:xfrm>
              <a:off x="8366126" y="6361113"/>
              <a:ext cx="46038" cy="31750"/>
            </a:xfrm>
            <a:custGeom>
              <a:avLst/>
              <a:gdLst>
                <a:gd name="T0" fmla="*/ 0 w 29"/>
                <a:gd name="T1" fmla="*/ 4 h 20"/>
                <a:gd name="T2" fmla="*/ 3 w 29"/>
                <a:gd name="T3" fmla="*/ 20 h 20"/>
                <a:gd name="T4" fmla="*/ 29 w 29"/>
                <a:gd name="T5" fmla="*/ 15 h 20"/>
                <a:gd name="T6" fmla="*/ 27 w 29"/>
                <a:gd name="T7" fmla="*/ 0 h 20"/>
                <a:gd name="T8" fmla="*/ 16 w 29"/>
                <a:gd name="T9" fmla="*/ 12 h 20"/>
                <a:gd name="T10" fmla="*/ 0 w 29"/>
                <a:gd name="T11" fmla="*/ 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0">
                  <a:moveTo>
                    <a:pt x="0" y="4"/>
                  </a:moveTo>
                  <a:lnTo>
                    <a:pt x="3" y="20"/>
                  </a:lnTo>
                  <a:lnTo>
                    <a:pt x="29" y="15"/>
                  </a:lnTo>
                  <a:lnTo>
                    <a:pt x="27" y="0"/>
                  </a:lnTo>
                  <a:lnTo>
                    <a:pt x="16" y="12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30" name="Freeform 171"/>
            <p:cNvSpPr>
              <a:spLocks/>
            </p:cNvSpPr>
            <p:nvPr userDrawn="1"/>
          </p:nvSpPr>
          <p:spPr bwMode="gray">
            <a:xfrm>
              <a:off x="8366126" y="6354763"/>
              <a:ext cx="41275" cy="22225"/>
            </a:xfrm>
            <a:custGeom>
              <a:avLst/>
              <a:gdLst>
                <a:gd name="T0" fmla="*/ 0 w 26"/>
                <a:gd name="T1" fmla="*/ 5 h 14"/>
                <a:gd name="T2" fmla="*/ 0 w 26"/>
                <a:gd name="T3" fmla="*/ 6 h 14"/>
                <a:gd name="T4" fmla="*/ 14 w 26"/>
                <a:gd name="T5" fmla="*/ 14 h 14"/>
                <a:gd name="T6" fmla="*/ 26 w 26"/>
                <a:gd name="T7" fmla="*/ 1 h 14"/>
                <a:gd name="T8" fmla="*/ 26 w 26"/>
                <a:gd name="T9" fmla="*/ 0 h 14"/>
                <a:gd name="T10" fmla="*/ 0 w 26"/>
                <a:gd name="T11" fmla="*/ 5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14">
                  <a:moveTo>
                    <a:pt x="0" y="5"/>
                  </a:moveTo>
                  <a:lnTo>
                    <a:pt x="0" y="6"/>
                  </a:lnTo>
                  <a:lnTo>
                    <a:pt x="14" y="14"/>
                  </a:lnTo>
                  <a:lnTo>
                    <a:pt x="26" y="1"/>
                  </a:lnTo>
                  <a:lnTo>
                    <a:pt x="26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31" name="Freeform 172"/>
            <p:cNvSpPr>
              <a:spLocks/>
            </p:cNvSpPr>
            <p:nvPr userDrawn="1"/>
          </p:nvSpPr>
          <p:spPr bwMode="gray">
            <a:xfrm>
              <a:off x="8272463" y="6342063"/>
              <a:ext cx="84138" cy="90488"/>
            </a:xfrm>
            <a:custGeom>
              <a:avLst/>
              <a:gdLst>
                <a:gd name="T0" fmla="*/ 53 w 53"/>
                <a:gd name="T1" fmla="*/ 49 h 57"/>
                <a:gd name="T2" fmla="*/ 9 w 53"/>
                <a:gd name="T3" fmla="*/ 57 h 57"/>
                <a:gd name="T4" fmla="*/ 0 w 53"/>
                <a:gd name="T5" fmla="*/ 8 h 57"/>
                <a:gd name="T6" fmla="*/ 45 w 53"/>
                <a:gd name="T7" fmla="*/ 0 h 57"/>
                <a:gd name="T8" fmla="*/ 53 w 53"/>
                <a:gd name="T9" fmla="*/ 4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7">
                  <a:moveTo>
                    <a:pt x="53" y="49"/>
                  </a:moveTo>
                  <a:lnTo>
                    <a:pt x="9" y="57"/>
                  </a:lnTo>
                  <a:lnTo>
                    <a:pt x="0" y="8"/>
                  </a:lnTo>
                  <a:lnTo>
                    <a:pt x="45" y="0"/>
                  </a:lnTo>
                  <a:lnTo>
                    <a:pt x="53" y="49"/>
                  </a:lnTo>
                  <a:close/>
                </a:path>
              </a:pathLst>
            </a:custGeom>
            <a:solidFill>
              <a:srgbClr val="BAD8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32" name="Freeform 173"/>
            <p:cNvSpPr>
              <a:spLocks/>
            </p:cNvSpPr>
            <p:nvPr userDrawn="1"/>
          </p:nvSpPr>
          <p:spPr bwMode="gray">
            <a:xfrm>
              <a:off x="8293101" y="6367463"/>
              <a:ext cx="41275" cy="38100"/>
            </a:xfrm>
            <a:custGeom>
              <a:avLst/>
              <a:gdLst>
                <a:gd name="T0" fmla="*/ 22 w 23"/>
                <a:gd name="T1" fmla="*/ 5 h 21"/>
                <a:gd name="T2" fmla="*/ 15 w 23"/>
                <a:gd name="T3" fmla="*/ 1 h 21"/>
                <a:gd name="T4" fmla="*/ 11 w 23"/>
                <a:gd name="T5" fmla="*/ 4 h 21"/>
                <a:gd name="T6" fmla="*/ 5 w 23"/>
                <a:gd name="T7" fmla="*/ 2 h 21"/>
                <a:gd name="T8" fmla="*/ 0 w 23"/>
                <a:gd name="T9" fmla="*/ 9 h 21"/>
                <a:gd name="T10" fmla="*/ 14 w 23"/>
                <a:gd name="T11" fmla="*/ 21 h 21"/>
                <a:gd name="T12" fmla="*/ 22 w 23"/>
                <a:gd name="T13" fmla="*/ 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1">
                  <a:moveTo>
                    <a:pt x="22" y="5"/>
                  </a:moveTo>
                  <a:cubicBezTo>
                    <a:pt x="22" y="2"/>
                    <a:pt x="19" y="0"/>
                    <a:pt x="15" y="1"/>
                  </a:cubicBezTo>
                  <a:cubicBezTo>
                    <a:pt x="13" y="1"/>
                    <a:pt x="11" y="2"/>
                    <a:pt x="11" y="4"/>
                  </a:cubicBezTo>
                  <a:cubicBezTo>
                    <a:pt x="9" y="3"/>
                    <a:pt x="8" y="2"/>
                    <a:pt x="5" y="2"/>
                  </a:cubicBezTo>
                  <a:cubicBezTo>
                    <a:pt x="2" y="3"/>
                    <a:pt x="0" y="6"/>
                    <a:pt x="0" y="9"/>
                  </a:cubicBezTo>
                  <a:cubicBezTo>
                    <a:pt x="1" y="15"/>
                    <a:pt x="10" y="19"/>
                    <a:pt x="14" y="21"/>
                  </a:cubicBezTo>
                  <a:cubicBezTo>
                    <a:pt x="17" y="17"/>
                    <a:pt x="23" y="11"/>
                    <a:pt x="22" y="5"/>
                  </a:cubicBezTo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33" name="Freeform 174"/>
            <p:cNvSpPr>
              <a:spLocks/>
            </p:cNvSpPr>
            <p:nvPr userDrawn="1"/>
          </p:nvSpPr>
          <p:spPr bwMode="gray">
            <a:xfrm>
              <a:off x="8240713" y="6521450"/>
              <a:ext cx="466725" cy="266700"/>
            </a:xfrm>
            <a:custGeom>
              <a:avLst/>
              <a:gdLst>
                <a:gd name="T0" fmla="*/ 294 w 294"/>
                <a:gd name="T1" fmla="*/ 168 h 168"/>
                <a:gd name="T2" fmla="*/ 245 w 294"/>
                <a:gd name="T3" fmla="*/ 0 h 168"/>
                <a:gd name="T4" fmla="*/ 0 w 294"/>
                <a:gd name="T5" fmla="*/ 38 h 168"/>
                <a:gd name="T6" fmla="*/ 18 w 294"/>
                <a:gd name="T7" fmla="*/ 168 h 168"/>
                <a:gd name="T8" fmla="*/ 294 w 294"/>
                <a:gd name="T9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4" h="168">
                  <a:moveTo>
                    <a:pt x="294" y="168"/>
                  </a:moveTo>
                  <a:lnTo>
                    <a:pt x="245" y="0"/>
                  </a:lnTo>
                  <a:lnTo>
                    <a:pt x="0" y="38"/>
                  </a:lnTo>
                  <a:lnTo>
                    <a:pt x="18" y="168"/>
                  </a:lnTo>
                  <a:lnTo>
                    <a:pt x="294" y="168"/>
                  </a:lnTo>
                  <a:close/>
                </a:path>
              </a:pathLst>
            </a:custGeom>
            <a:solidFill>
              <a:srgbClr val="BAD8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34" name="Freeform 175"/>
            <p:cNvSpPr>
              <a:spLocks/>
            </p:cNvSpPr>
            <p:nvPr userDrawn="1"/>
          </p:nvSpPr>
          <p:spPr bwMode="gray">
            <a:xfrm>
              <a:off x="8240713" y="6562725"/>
              <a:ext cx="198438" cy="225425"/>
            </a:xfrm>
            <a:custGeom>
              <a:avLst/>
              <a:gdLst>
                <a:gd name="T0" fmla="*/ 125 w 125"/>
                <a:gd name="T1" fmla="*/ 142 h 142"/>
                <a:gd name="T2" fmla="*/ 18 w 125"/>
                <a:gd name="T3" fmla="*/ 142 h 142"/>
                <a:gd name="T4" fmla="*/ 0 w 125"/>
                <a:gd name="T5" fmla="*/ 12 h 142"/>
                <a:gd name="T6" fmla="*/ 76 w 125"/>
                <a:gd name="T7" fmla="*/ 0 h 142"/>
                <a:gd name="T8" fmla="*/ 125 w 125"/>
                <a:gd name="T9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42">
                  <a:moveTo>
                    <a:pt x="125" y="142"/>
                  </a:moveTo>
                  <a:lnTo>
                    <a:pt x="18" y="142"/>
                  </a:lnTo>
                  <a:lnTo>
                    <a:pt x="0" y="12"/>
                  </a:lnTo>
                  <a:lnTo>
                    <a:pt x="76" y="0"/>
                  </a:lnTo>
                  <a:lnTo>
                    <a:pt x="125" y="142"/>
                  </a:lnTo>
                  <a:close/>
                </a:path>
              </a:pathLst>
            </a:custGeom>
            <a:solidFill>
              <a:srgbClr val="9AB2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35" name="Rectangle 176"/>
            <p:cNvSpPr>
              <a:spLocks noChangeArrowheads="1"/>
            </p:cNvSpPr>
            <p:nvPr userDrawn="1"/>
          </p:nvSpPr>
          <p:spPr bwMode="gray">
            <a:xfrm>
              <a:off x="8091488" y="3802063"/>
              <a:ext cx="168275" cy="33338"/>
            </a:xfrm>
            <a:prstGeom prst="rect">
              <a:avLst/>
            </a:prstGeom>
            <a:solidFill>
              <a:srgbClr val="BAD8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36" name="Freeform 177"/>
            <p:cNvSpPr>
              <a:spLocks/>
            </p:cNvSpPr>
            <p:nvPr userDrawn="1"/>
          </p:nvSpPr>
          <p:spPr bwMode="gray">
            <a:xfrm>
              <a:off x="7681913" y="5969000"/>
              <a:ext cx="88900" cy="34925"/>
            </a:xfrm>
            <a:custGeom>
              <a:avLst/>
              <a:gdLst>
                <a:gd name="T0" fmla="*/ 50 w 50"/>
                <a:gd name="T1" fmla="*/ 0 h 19"/>
                <a:gd name="T2" fmla="*/ 42 w 50"/>
                <a:gd name="T3" fmla="*/ 19 h 19"/>
                <a:gd name="T4" fmla="*/ 8 w 50"/>
                <a:gd name="T5" fmla="*/ 19 h 19"/>
                <a:gd name="T6" fmla="*/ 0 w 50"/>
                <a:gd name="T7" fmla="*/ 0 h 19"/>
                <a:gd name="T8" fmla="*/ 50 w 50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19">
                  <a:moveTo>
                    <a:pt x="50" y="0"/>
                  </a:moveTo>
                  <a:cubicBezTo>
                    <a:pt x="47" y="6"/>
                    <a:pt x="44" y="12"/>
                    <a:pt x="42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5" y="13"/>
                    <a:pt x="2" y="7"/>
                    <a:pt x="0" y="0"/>
                  </a:cubicBezTo>
                  <a:lnTo>
                    <a:pt x="50" y="0"/>
                  </a:lnTo>
                  <a:close/>
                </a:path>
              </a:pathLst>
            </a:custGeom>
            <a:solidFill>
              <a:srgbClr val="BAD8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37" name="Freeform 178"/>
            <p:cNvSpPr>
              <a:spLocks/>
            </p:cNvSpPr>
            <p:nvPr userDrawn="1"/>
          </p:nvSpPr>
          <p:spPr bwMode="gray">
            <a:xfrm>
              <a:off x="7681913" y="5969000"/>
              <a:ext cx="88900" cy="34925"/>
            </a:xfrm>
            <a:custGeom>
              <a:avLst/>
              <a:gdLst>
                <a:gd name="T0" fmla="*/ 50 w 50"/>
                <a:gd name="T1" fmla="*/ 0 h 19"/>
                <a:gd name="T2" fmla="*/ 42 w 50"/>
                <a:gd name="T3" fmla="*/ 19 h 19"/>
                <a:gd name="T4" fmla="*/ 8 w 50"/>
                <a:gd name="T5" fmla="*/ 19 h 19"/>
                <a:gd name="T6" fmla="*/ 0 w 50"/>
                <a:gd name="T7" fmla="*/ 0 h 19"/>
                <a:gd name="T8" fmla="*/ 50 w 50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19">
                  <a:moveTo>
                    <a:pt x="50" y="0"/>
                  </a:moveTo>
                  <a:cubicBezTo>
                    <a:pt x="47" y="6"/>
                    <a:pt x="44" y="12"/>
                    <a:pt x="42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5" y="13"/>
                    <a:pt x="2" y="7"/>
                    <a:pt x="0" y="0"/>
                  </a:cubicBezTo>
                  <a:lnTo>
                    <a:pt x="50" y="0"/>
                  </a:lnTo>
                  <a:close/>
                </a:path>
              </a:pathLst>
            </a:custGeom>
            <a:solidFill>
              <a:srgbClr val="BAD8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38" name="Freeform 179"/>
            <p:cNvSpPr>
              <a:spLocks/>
            </p:cNvSpPr>
            <p:nvPr userDrawn="1"/>
          </p:nvSpPr>
          <p:spPr bwMode="gray">
            <a:xfrm>
              <a:off x="9932988" y="4840288"/>
              <a:ext cx="995363" cy="1466850"/>
            </a:xfrm>
            <a:custGeom>
              <a:avLst/>
              <a:gdLst>
                <a:gd name="T0" fmla="*/ 26 w 627"/>
                <a:gd name="T1" fmla="*/ 0 h 924"/>
                <a:gd name="T2" fmla="*/ 0 w 627"/>
                <a:gd name="T3" fmla="*/ 18 h 924"/>
                <a:gd name="T4" fmla="*/ 248 w 627"/>
                <a:gd name="T5" fmla="*/ 393 h 924"/>
                <a:gd name="T6" fmla="*/ 599 w 627"/>
                <a:gd name="T7" fmla="*/ 924 h 924"/>
                <a:gd name="T8" fmla="*/ 627 w 627"/>
                <a:gd name="T9" fmla="*/ 907 h 924"/>
                <a:gd name="T10" fmla="*/ 26 w 627"/>
                <a:gd name="T11" fmla="*/ 0 h 9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7" h="924">
                  <a:moveTo>
                    <a:pt x="26" y="0"/>
                  </a:moveTo>
                  <a:lnTo>
                    <a:pt x="0" y="18"/>
                  </a:lnTo>
                  <a:lnTo>
                    <a:pt x="248" y="393"/>
                  </a:lnTo>
                  <a:lnTo>
                    <a:pt x="599" y="924"/>
                  </a:lnTo>
                  <a:lnTo>
                    <a:pt x="627" y="907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39" name="Freeform 180"/>
            <p:cNvSpPr>
              <a:spLocks/>
            </p:cNvSpPr>
            <p:nvPr userDrawn="1"/>
          </p:nvSpPr>
          <p:spPr bwMode="gray">
            <a:xfrm>
              <a:off x="10814051" y="6172200"/>
              <a:ext cx="57150" cy="47625"/>
            </a:xfrm>
            <a:custGeom>
              <a:avLst/>
              <a:gdLst>
                <a:gd name="T0" fmla="*/ 36 w 36"/>
                <a:gd name="T1" fmla="*/ 13 h 30"/>
                <a:gd name="T2" fmla="*/ 9 w 36"/>
                <a:gd name="T3" fmla="*/ 30 h 30"/>
                <a:gd name="T4" fmla="*/ 9 w 36"/>
                <a:gd name="T5" fmla="*/ 30 h 30"/>
                <a:gd name="T6" fmla="*/ 0 w 36"/>
                <a:gd name="T7" fmla="*/ 18 h 30"/>
                <a:gd name="T8" fmla="*/ 27 w 36"/>
                <a:gd name="T9" fmla="*/ 0 h 30"/>
                <a:gd name="T10" fmla="*/ 36 w 36"/>
                <a:gd name="T11" fmla="*/ 1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30">
                  <a:moveTo>
                    <a:pt x="36" y="13"/>
                  </a:moveTo>
                  <a:lnTo>
                    <a:pt x="9" y="30"/>
                  </a:lnTo>
                  <a:lnTo>
                    <a:pt x="9" y="30"/>
                  </a:lnTo>
                  <a:lnTo>
                    <a:pt x="0" y="18"/>
                  </a:lnTo>
                  <a:lnTo>
                    <a:pt x="27" y="0"/>
                  </a:lnTo>
                  <a:lnTo>
                    <a:pt x="36" y="13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40" name="Freeform 181"/>
            <p:cNvSpPr>
              <a:spLocks/>
            </p:cNvSpPr>
            <p:nvPr userDrawn="1"/>
          </p:nvSpPr>
          <p:spPr bwMode="gray">
            <a:xfrm>
              <a:off x="10785476" y="6127750"/>
              <a:ext cx="55563" cy="49213"/>
            </a:xfrm>
            <a:custGeom>
              <a:avLst/>
              <a:gdLst>
                <a:gd name="T0" fmla="*/ 35 w 35"/>
                <a:gd name="T1" fmla="*/ 13 h 31"/>
                <a:gd name="T2" fmla="*/ 8 w 35"/>
                <a:gd name="T3" fmla="*/ 31 h 31"/>
                <a:gd name="T4" fmla="*/ 8 w 35"/>
                <a:gd name="T5" fmla="*/ 31 h 31"/>
                <a:gd name="T6" fmla="*/ 0 w 35"/>
                <a:gd name="T7" fmla="*/ 18 h 31"/>
                <a:gd name="T8" fmla="*/ 26 w 35"/>
                <a:gd name="T9" fmla="*/ 0 h 31"/>
                <a:gd name="T10" fmla="*/ 35 w 35"/>
                <a:gd name="T11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31">
                  <a:moveTo>
                    <a:pt x="35" y="13"/>
                  </a:moveTo>
                  <a:lnTo>
                    <a:pt x="8" y="31"/>
                  </a:lnTo>
                  <a:lnTo>
                    <a:pt x="8" y="31"/>
                  </a:lnTo>
                  <a:lnTo>
                    <a:pt x="0" y="18"/>
                  </a:lnTo>
                  <a:lnTo>
                    <a:pt x="26" y="0"/>
                  </a:lnTo>
                  <a:lnTo>
                    <a:pt x="35" y="13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41" name="Freeform 182"/>
            <p:cNvSpPr>
              <a:spLocks/>
            </p:cNvSpPr>
            <p:nvPr userDrawn="1"/>
          </p:nvSpPr>
          <p:spPr bwMode="gray">
            <a:xfrm>
              <a:off x="10753726" y="6081713"/>
              <a:ext cx="58738" cy="50800"/>
            </a:xfrm>
            <a:custGeom>
              <a:avLst/>
              <a:gdLst>
                <a:gd name="T0" fmla="*/ 37 w 37"/>
                <a:gd name="T1" fmla="*/ 14 h 32"/>
                <a:gd name="T2" fmla="*/ 10 w 37"/>
                <a:gd name="T3" fmla="*/ 32 h 32"/>
                <a:gd name="T4" fmla="*/ 0 w 37"/>
                <a:gd name="T5" fmla="*/ 18 h 32"/>
                <a:gd name="T6" fmla="*/ 28 w 37"/>
                <a:gd name="T7" fmla="*/ 0 h 32"/>
                <a:gd name="T8" fmla="*/ 37 w 37"/>
                <a:gd name="T9" fmla="*/ 1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2">
                  <a:moveTo>
                    <a:pt x="37" y="14"/>
                  </a:moveTo>
                  <a:lnTo>
                    <a:pt x="10" y="32"/>
                  </a:lnTo>
                  <a:lnTo>
                    <a:pt x="0" y="18"/>
                  </a:lnTo>
                  <a:lnTo>
                    <a:pt x="28" y="0"/>
                  </a:lnTo>
                  <a:lnTo>
                    <a:pt x="37" y="14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42" name="Freeform 183"/>
            <p:cNvSpPr>
              <a:spLocks/>
            </p:cNvSpPr>
            <p:nvPr userDrawn="1"/>
          </p:nvSpPr>
          <p:spPr bwMode="gray">
            <a:xfrm>
              <a:off x="10725151" y="6037263"/>
              <a:ext cx="58738" cy="50800"/>
            </a:xfrm>
            <a:custGeom>
              <a:avLst/>
              <a:gdLst>
                <a:gd name="T0" fmla="*/ 37 w 37"/>
                <a:gd name="T1" fmla="*/ 14 h 32"/>
                <a:gd name="T2" fmla="*/ 9 w 37"/>
                <a:gd name="T3" fmla="*/ 32 h 32"/>
                <a:gd name="T4" fmla="*/ 9 w 37"/>
                <a:gd name="T5" fmla="*/ 32 h 32"/>
                <a:gd name="T6" fmla="*/ 0 w 37"/>
                <a:gd name="T7" fmla="*/ 18 h 32"/>
                <a:gd name="T8" fmla="*/ 0 w 37"/>
                <a:gd name="T9" fmla="*/ 18 h 32"/>
                <a:gd name="T10" fmla="*/ 28 w 37"/>
                <a:gd name="T11" fmla="*/ 0 h 32"/>
                <a:gd name="T12" fmla="*/ 37 w 37"/>
                <a:gd name="T13" fmla="*/ 1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32">
                  <a:moveTo>
                    <a:pt x="37" y="14"/>
                  </a:moveTo>
                  <a:lnTo>
                    <a:pt x="9" y="32"/>
                  </a:lnTo>
                  <a:lnTo>
                    <a:pt x="9" y="32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8" y="0"/>
                  </a:lnTo>
                  <a:lnTo>
                    <a:pt x="37" y="14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43" name="Freeform 184"/>
            <p:cNvSpPr>
              <a:spLocks/>
            </p:cNvSpPr>
            <p:nvPr userDrawn="1"/>
          </p:nvSpPr>
          <p:spPr bwMode="gray">
            <a:xfrm>
              <a:off x="10696576" y="5994400"/>
              <a:ext cx="55563" cy="47625"/>
            </a:xfrm>
            <a:custGeom>
              <a:avLst/>
              <a:gdLst>
                <a:gd name="T0" fmla="*/ 35 w 35"/>
                <a:gd name="T1" fmla="*/ 13 h 30"/>
                <a:gd name="T2" fmla="*/ 8 w 35"/>
                <a:gd name="T3" fmla="*/ 30 h 30"/>
                <a:gd name="T4" fmla="*/ 0 w 35"/>
                <a:gd name="T5" fmla="*/ 17 h 30"/>
                <a:gd name="T6" fmla="*/ 27 w 35"/>
                <a:gd name="T7" fmla="*/ 0 h 30"/>
                <a:gd name="T8" fmla="*/ 35 w 35"/>
                <a:gd name="T9" fmla="*/ 1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0">
                  <a:moveTo>
                    <a:pt x="35" y="13"/>
                  </a:moveTo>
                  <a:lnTo>
                    <a:pt x="8" y="30"/>
                  </a:lnTo>
                  <a:lnTo>
                    <a:pt x="0" y="17"/>
                  </a:lnTo>
                  <a:lnTo>
                    <a:pt x="27" y="0"/>
                  </a:lnTo>
                  <a:lnTo>
                    <a:pt x="35" y="13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44" name="Freeform 185"/>
            <p:cNvSpPr>
              <a:spLocks/>
            </p:cNvSpPr>
            <p:nvPr userDrawn="1"/>
          </p:nvSpPr>
          <p:spPr bwMode="gray">
            <a:xfrm>
              <a:off x="10666413" y="5949950"/>
              <a:ext cx="57150" cy="49213"/>
            </a:xfrm>
            <a:custGeom>
              <a:avLst/>
              <a:gdLst>
                <a:gd name="T0" fmla="*/ 36 w 36"/>
                <a:gd name="T1" fmla="*/ 13 h 31"/>
                <a:gd name="T2" fmla="*/ 9 w 36"/>
                <a:gd name="T3" fmla="*/ 31 h 31"/>
                <a:gd name="T4" fmla="*/ 9 w 36"/>
                <a:gd name="T5" fmla="*/ 31 h 31"/>
                <a:gd name="T6" fmla="*/ 0 w 36"/>
                <a:gd name="T7" fmla="*/ 18 h 31"/>
                <a:gd name="T8" fmla="*/ 0 w 36"/>
                <a:gd name="T9" fmla="*/ 18 h 31"/>
                <a:gd name="T10" fmla="*/ 27 w 36"/>
                <a:gd name="T11" fmla="*/ 0 h 31"/>
                <a:gd name="T12" fmla="*/ 36 w 36"/>
                <a:gd name="T13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36" y="13"/>
                  </a:moveTo>
                  <a:lnTo>
                    <a:pt x="9" y="31"/>
                  </a:lnTo>
                  <a:lnTo>
                    <a:pt x="9" y="31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7" y="0"/>
                  </a:lnTo>
                  <a:lnTo>
                    <a:pt x="36" y="13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45" name="Freeform 186"/>
            <p:cNvSpPr>
              <a:spLocks/>
            </p:cNvSpPr>
            <p:nvPr userDrawn="1"/>
          </p:nvSpPr>
          <p:spPr bwMode="gray">
            <a:xfrm>
              <a:off x="10637838" y="5903913"/>
              <a:ext cx="57150" cy="50800"/>
            </a:xfrm>
            <a:custGeom>
              <a:avLst/>
              <a:gdLst>
                <a:gd name="T0" fmla="*/ 36 w 36"/>
                <a:gd name="T1" fmla="*/ 14 h 32"/>
                <a:gd name="T2" fmla="*/ 9 w 36"/>
                <a:gd name="T3" fmla="*/ 32 h 32"/>
                <a:gd name="T4" fmla="*/ 0 w 36"/>
                <a:gd name="T5" fmla="*/ 18 h 32"/>
                <a:gd name="T6" fmla="*/ 27 w 36"/>
                <a:gd name="T7" fmla="*/ 0 h 32"/>
                <a:gd name="T8" fmla="*/ 36 w 36"/>
                <a:gd name="T9" fmla="*/ 1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2">
                  <a:moveTo>
                    <a:pt x="36" y="14"/>
                  </a:moveTo>
                  <a:lnTo>
                    <a:pt x="9" y="32"/>
                  </a:lnTo>
                  <a:lnTo>
                    <a:pt x="0" y="18"/>
                  </a:lnTo>
                  <a:lnTo>
                    <a:pt x="27" y="0"/>
                  </a:lnTo>
                  <a:lnTo>
                    <a:pt x="36" y="14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46" name="Freeform 187"/>
            <p:cNvSpPr>
              <a:spLocks/>
            </p:cNvSpPr>
            <p:nvPr userDrawn="1"/>
          </p:nvSpPr>
          <p:spPr bwMode="gray">
            <a:xfrm>
              <a:off x="10607676" y="5859463"/>
              <a:ext cx="57150" cy="50800"/>
            </a:xfrm>
            <a:custGeom>
              <a:avLst/>
              <a:gdLst>
                <a:gd name="T0" fmla="*/ 36 w 36"/>
                <a:gd name="T1" fmla="*/ 14 h 32"/>
                <a:gd name="T2" fmla="*/ 8 w 36"/>
                <a:gd name="T3" fmla="*/ 32 h 32"/>
                <a:gd name="T4" fmla="*/ 0 w 36"/>
                <a:gd name="T5" fmla="*/ 18 h 32"/>
                <a:gd name="T6" fmla="*/ 0 w 36"/>
                <a:gd name="T7" fmla="*/ 18 h 32"/>
                <a:gd name="T8" fmla="*/ 28 w 36"/>
                <a:gd name="T9" fmla="*/ 0 h 32"/>
                <a:gd name="T10" fmla="*/ 36 w 36"/>
                <a:gd name="T11" fmla="*/ 1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32">
                  <a:moveTo>
                    <a:pt x="36" y="14"/>
                  </a:moveTo>
                  <a:lnTo>
                    <a:pt x="8" y="32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8" y="0"/>
                  </a:lnTo>
                  <a:lnTo>
                    <a:pt x="36" y="14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47" name="Freeform 188"/>
            <p:cNvSpPr>
              <a:spLocks/>
            </p:cNvSpPr>
            <p:nvPr userDrawn="1"/>
          </p:nvSpPr>
          <p:spPr bwMode="gray">
            <a:xfrm>
              <a:off x="10577513" y="5815013"/>
              <a:ext cx="57150" cy="49213"/>
            </a:xfrm>
            <a:custGeom>
              <a:avLst/>
              <a:gdLst>
                <a:gd name="T0" fmla="*/ 36 w 36"/>
                <a:gd name="T1" fmla="*/ 13 h 31"/>
                <a:gd name="T2" fmla="*/ 9 w 36"/>
                <a:gd name="T3" fmla="*/ 31 h 31"/>
                <a:gd name="T4" fmla="*/ 9 w 36"/>
                <a:gd name="T5" fmla="*/ 31 h 31"/>
                <a:gd name="T6" fmla="*/ 0 w 36"/>
                <a:gd name="T7" fmla="*/ 18 h 31"/>
                <a:gd name="T8" fmla="*/ 27 w 36"/>
                <a:gd name="T9" fmla="*/ 0 h 31"/>
                <a:gd name="T10" fmla="*/ 36 w 36"/>
                <a:gd name="T11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31">
                  <a:moveTo>
                    <a:pt x="36" y="13"/>
                  </a:moveTo>
                  <a:lnTo>
                    <a:pt x="9" y="31"/>
                  </a:lnTo>
                  <a:lnTo>
                    <a:pt x="9" y="31"/>
                  </a:lnTo>
                  <a:lnTo>
                    <a:pt x="0" y="18"/>
                  </a:lnTo>
                  <a:lnTo>
                    <a:pt x="27" y="0"/>
                  </a:lnTo>
                  <a:lnTo>
                    <a:pt x="36" y="13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48" name="Freeform 189"/>
            <p:cNvSpPr>
              <a:spLocks/>
            </p:cNvSpPr>
            <p:nvPr userDrawn="1"/>
          </p:nvSpPr>
          <p:spPr bwMode="gray">
            <a:xfrm>
              <a:off x="10548938" y="5772150"/>
              <a:ext cx="57150" cy="47625"/>
            </a:xfrm>
            <a:custGeom>
              <a:avLst/>
              <a:gdLst>
                <a:gd name="T0" fmla="*/ 36 w 36"/>
                <a:gd name="T1" fmla="*/ 13 h 30"/>
                <a:gd name="T2" fmla="*/ 9 w 36"/>
                <a:gd name="T3" fmla="*/ 30 h 30"/>
                <a:gd name="T4" fmla="*/ 0 w 36"/>
                <a:gd name="T5" fmla="*/ 17 h 30"/>
                <a:gd name="T6" fmla="*/ 27 w 36"/>
                <a:gd name="T7" fmla="*/ 0 h 30"/>
                <a:gd name="T8" fmla="*/ 36 w 36"/>
                <a:gd name="T9" fmla="*/ 1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0">
                  <a:moveTo>
                    <a:pt x="36" y="13"/>
                  </a:moveTo>
                  <a:lnTo>
                    <a:pt x="9" y="30"/>
                  </a:lnTo>
                  <a:lnTo>
                    <a:pt x="0" y="17"/>
                  </a:lnTo>
                  <a:lnTo>
                    <a:pt x="27" y="0"/>
                  </a:lnTo>
                  <a:lnTo>
                    <a:pt x="36" y="13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49" name="Freeform 190"/>
            <p:cNvSpPr>
              <a:spLocks/>
            </p:cNvSpPr>
            <p:nvPr userDrawn="1"/>
          </p:nvSpPr>
          <p:spPr bwMode="gray">
            <a:xfrm>
              <a:off x="10520363" y="5726113"/>
              <a:ext cx="55563" cy="50800"/>
            </a:xfrm>
            <a:custGeom>
              <a:avLst/>
              <a:gdLst>
                <a:gd name="T0" fmla="*/ 35 w 35"/>
                <a:gd name="T1" fmla="*/ 14 h 32"/>
                <a:gd name="T2" fmla="*/ 8 w 35"/>
                <a:gd name="T3" fmla="*/ 32 h 32"/>
                <a:gd name="T4" fmla="*/ 0 w 35"/>
                <a:gd name="T5" fmla="*/ 18 h 32"/>
                <a:gd name="T6" fmla="*/ 27 w 35"/>
                <a:gd name="T7" fmla="*/ 0 h 32"/>
                <a:gd name="T8" fmla="*/ 35 w 35"/>
                <a:gd name="T9" fmla="*/ 1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2">
                  <a:moveTo>
                    <a:pt x="35" y="14"/>
                  </a:moveTo>
                  <a:lnTo>
                    <a:pt x="8" y="32"/>
                  </a:lnTo>
                  <a:lnTo>
                    <a:pt x="0" y="18"/>
                  </a:lnTo>
                  <a:lnTo>
                    <a:pt x="27" y="0"/>
                  </a:lnTo>
                  <a:lnTo>
                    <a:pt x="35" y="14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50" name="Freeform 191"/>
            <p:cNvSpPr>
              <a:spLocks/>
            </p:cNvSpPr>
            <p:nvPr userDrawn="1"/>
          </p:nvSpPr>
          <p:spPr bwMode="gray">
            <a:xfrm>
              <a:off x="10488613" y="5681663"/>
              <a:ext cx="58738" cy="50800"/>
            </a:xfrm>
            <a:custGeom>
              <a:avLst/>
              <a:gdLst>
                <a:gd name="T0" fmla="*/ 37 w 37"/>
                <a:gd name="T1" fmla="*/ 14 h 32"/>
                <a:gd name="T2" fmla="*/ 9 w 37"/>
                <a:gd name="T3" fmla="*/ 32 h 32"/>
                <a:gd name="T4" fmla="*/ 9 w 37"/>
                <a:gd name="T5" fmla="*/ 32 h 32"/>
                <a:gd name="T6" fmla="*/ 0 w 37"/>
                <a:gd name="T7" fmla="*/ 18 h 32"/>
                <a:gd name="T8" fmla="*/ 0 w 37"/>
                <a:gd name="T9" fmla="*/ 18 h 32"/>
                <a:gd name="T10" fmla="*/ 28 w 37"/>
                <a:gd name="T11" fmla="*/ 0 h 32"/>
                <a:gd name="T12" fmla="*/ 37 w 37"/>
                <a:gd name="T13" fmla="*/ 1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32">
                  <a:moveTo>
                    <a:pt x="37" y="14"/>
                  </a:moveTo>
                  <a:lnTo>
                    <a:pt x="9" y="32"/>
                  </a:lnTo>
                  <a:lnTo>
                    <a:pt x="9" y="32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8" y="0"/>
                  </a:lnTo>
                  <a:lnTo>
                    <a:pt x="37" y="14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51" name="Freeform 192"/>
            <p:cNvSpPr>
              <a:spLocks/>
            </p:cNvSpPr>
            <p:nvPr userDrawn="1"/>
          </p:nvSpPr>
          <p:spPr bwMode="gray">
            <a:xfrm>
              <a:off x="10460038" y="5637213"/>
              <a:ext cx="57150" cy="49213"/>
            </a:xfrm>
            <a:custGeom>
              <a:avLst/>
              <a:gdLst>
                <a:gd name="T0" fmla="*/ 36 w 36"/>
                <a:gd name="T1" fmla="*/ 13 h 31"/>
                <a:gd name="T2" fmla="*/ 9 w 36"/>
                <a:gd name="T3" fmla="*/ 31 h 31"/>
                <a:gd name="T4" fmla="*/ 0 w 36"/>
                <a:gd name="T5" fmla="*/ 18 h 31"/>
                <a:gd name="T6" fmla="*/ 27 w 36"/>
                <a:gd name="T7" fmla="*/ 0 h 31"/>
                <a:gd name="T8" fmla="*/ 36 w 36"/>
                <a:gd name="T9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1">
                  <a:moveTo>
                    <a:pt x="36" y="13"/>
                  </a:moveTo>
                  <a:lnTo>
                    <a:pt x="9" y="31"/>
                  </a:lnTo>
                  <a:lnTo>
                    <a:pt x="0" y="18"/>
                  </a:lnTo>
                  <a:lnTo>
                    <a:pt x="27" y="0"/>
                  </a:lnTo>
                  <a:lnTo>
                    <a:pt x="36" y="13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52" name="Freeform 193"/>
            <p:cNvSpPr>
              <a:spLocks/>
            </p:cNvSpPr>
            <p:nvPr userDrawn="1"/>
          </p:nvSpPr>
          <p:spPr bwMode="gray">
            <a:xfrm>
              <a:off x="10431463" y="5594350"/>
              <a:ext cx="55563" cy="47625"/>
            </a:xfrm>
            <a:custGeom>
              <a:avLst/>
              <a:gdLst>
                <a:gd name="T0" fmla="*/ 35 w 35"/>
                <a:gd name="T1" fmla="*/ 12 h 30"/>
                <a:gd name="T2" fmla="*/ 9 w 35"/>
                <a:gd name="T3" fmla="*/ 30 h 30"/>
                <a:gd name="T4" fmla="*/ 9 w 35"/>
                <a:gd name="T5" fmla="*/ 30 h 30"/>
                <a:gd name="T6" fmla="*/ 0 w 35"/>
                <a:gd name="T7" fmla="*/ 17 h 30"/>
                <a:gd name="T8" fmla="*/ 0 w 35"/>
                <a:gd name="T9" fmla="*/ 17 h 30"/>
                <a:gd name="T10" fmla="*/ 27 w 35"/>
                <a:gd name="T11" fmla="*/ 0 h 30"/>
                <a:gd name="T12" fmla="*/ 35 w 35"/>
                <a:gd name="T13" fmla="*/ 1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30">
                  <a:moveTo>
                    <a:pt x="35" y="12"/>
                  </a:moveTo>
                  <a:lnTo>
                    <a:pt x="9" y="30"/>
                  </a:lnTo>
                  <a:lnTo>
                    <a:pt x="9" y="30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27" y="0"/>
                  </a:lnTo>
                  <a:lnTo>
                    <a:pt x="35" y="12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53" name="Freeform 194"/>
            <p:cNvSpPr>
              <a:spLocks/>
            </p:cNvSpPr>
            <p:nvPr userDrawn="1"/>
          </p:nvSpPr>
          <p:spPr bwMode="gray">
            <a:xfrm>
              <a:off x="10401301" y="5548313"/>
              <a:ext cx="57150" cy="49213"/>
            </a:xfrm>
            <a:custGeom>
              <a:avLst/>
              <a:gdLst>
                <a:gd name="T0" fmla="*/ 36 w 36"/>
                <a:gd name="T1" fmla="*/ 14 h 31"/>
                <a:gd name="T2" fmla="*/ 9 w 36"/>
                <a:gd name="T3" fmla="*/ 31 h 31"/>
                <a:gd name="T4" fmla="*/ 0 w 36"/>
                <a:gd name="T5" fmla="*/ 18 h 31"/>
                <a:gd name="T6" fmla="*/ 27 w 36"/>
                <a:gd name="T7" fmla="*/ 0 h 31"/>
                <a:gd name="T8" fmla="*/ 36 w 36"/>
                <a:gd name="T9" fmla="*/ 1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1">
                  <a:moveTo>
                    <a:pt x="36" y="14"/>
                  </a:moveTo>
                  <a:lnTo>
                    <a:pt x="9" y="31"/>
                  </a:lnTo>
                  <a:lnTo>
                    <a:pt x="0" y="18"/>
                  </a:lnTo>
                  <a:lnTo>
                    <a:pt x="27" y="0"/>
                  </a:lnTo>
                  <a:lnTo>
                    <a:pt x="36" y="14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54" name="Freeform 195"/>
            <p:cNvSpPr>
              <a:spLocks/>
            </p:cNvSpPr>
            <p:nvPr userDrawn="1"/>
          </p:nvSpPr>
          <p:spPr bwMode="gray">
            <a:xfrm>
              <a:off x="10371138" y="5503863"/>
              <a:ext cx="58738" cy="50800"/>
            </a:xfrm>
            <a:custGeom>
              <a:avLst/>
              <a:gdLst>
                <a:gd name="T0" fmla="*/ 37 w 37"/>
                <a:gd name="T1" fmla="*/ 14 h 32"/>
                <a:gd name="T2" fmla="*/ 9 w 37"/>
                <a:gd name="T3" fmla="*/ 32 h 32"/>
                <a:gd name="T4" fmla="*/ 0 w 37"/>
                <a:gd name="T5" fmla="*/ 18 h 32"/>
                <a:gd name="T6" fmla="*/ 0 w 37"/>
                <a:gd name="T7" fmla="*/ 18 h 32"/>
                <a:gd name="T8" fmla="*/ 28 w 37"/>
                <a:gd name="T9" fmla="*/ 0 h 32"/>
                <a:gd name="T10" fmla="*/ 37 w 37"/>
                <a:gd name="T11" fmla="*/ 1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32">
                  <a:moveTo>
                    <a:pt x="37" y="14"/>
                  </a:moveTo>
                  <a:lnTo>
                    <a:pt x="9" y="32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8" y="0"/>
                  </a:lnTo>
                  <a:lnTo>
                    <a:pt x="37" y="14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55" name="Freeform 196"/>
            <p:cNvSpPr>
              <a:spLocks/>
            </p:cNvSpPr>
            <p:nvPr userDrawn="1"/>
          </p:nvSpPr>
          <p:spPr bwMode="gray">
            <a:xfrm>
              <a:off x="10342563" y="5459413"/>
              <a:ext cx="58738" cy="49213"/>
            </a:xfrm>
            <a:custGeom>
              <a:avLst/>
              <a:gdLst>
                <a:gd name="T0" fmla="*/ 37 w 37"/>
                <a:gd name="T1" fmla="*/ 13 h 31"/>
                <a:gd name="T2" fmla="*/ 9 w 37"/>
                <a:gd name="T3" fmla="*/ 31 h 31"/>
                <a:gd name="T4" fmla="*/ 9 w 37"/>
                <a:gd name="T5" fmla="*/ 31 h 31"/>
                <a:gd name="T6" fmla="*/ 0 w 37"/>
                <a:gd name="T7" fmla="*/ 18 h 31"/>
                <a:gd name="T8" fmla="*/ 27 w 37"/>
                <a:gd name="T9" fmla="*/ 0 h 31"/>
                <a:gd name="T10" fmla="*/ 37 w 37"/>
                <a:gd name="T11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31">
                  <a:moveTo>
                    <a:pt x="37" y="13"/>
                  </a:moveTo>
                  <a:lnTo>
                    <a:pt x="9" y="31"/>
                  </a:lnTo>
                  <a:lnTo>
                    <a:pt x="9" y="31"/>
                  </a:lnTo>
                  <a:lnTo>
                    <a:pt x="0" y="18"/>
                  </a:lnTo>
                  <a:lnTo>
                    <a:pt x="27" y="0"/>
                  </a:lnTo>
                  <a:lnTo>
                    <a:pt x="37" y="13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56" name="Freeform 197"/>
            <p:cNvSpPr>
              <a:spLocks/>
            </p:cNvSpPr>
            <p:nvPr userDrawn="1"/>
          </p:nvSpPr>
          <p:spPr bwMode="gray">
            <a:xfrm>
              <a:off x="10313988" y="5413375"/>
              <a:ext cx="55563" cy="50800"/>
            </a:xfrm>
            <a:custGeom>
              <a:avLst/>
              <a:gdLst>
                <a:gd name="T0" fmla="*/ 35 w 35"/>
                <a:gd name="T1" fmla="*/ 14 h 32"/>
                <a:gd name="T2" fmla="*/ 8 w 35"/>
                <a:gd name="T3" fmla="*/ 32 h 32"/>
                <a:gd name="T4" fmla="*/ 0 w 35"/>
                <a:gd name="T5" fmla="*/ 19 h 32"/>
                <a:gd name="T6" fmla="*/ 26 w 35"/>
                <a:gd name="T7" fmla="*/ 0 h 32"/>
                <a:gd name="T8" fmla="*/ 35 w 35"/>
                <a:gd name="T9" fmla="*/ 1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2">
                  <a:moveTo>
                    <a:pt x="35" y="14"/>
                  </a:moveTo>
                  <a:lnTo>
                    <a:pt x="8" y="32"/>
                  </a:lnTo>
                  <a:lnTo>
                    <a:pt x="0" y="19"/>
                  </a:lnTo>
                  <a:lnTo>
                    <a:pt x="26" y="0"/>
                  </a:lnTo>
                  <a:lnTo>
                    <a:pt x="35" y="14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57" name="Freeform 198"/>
            <p:cNvSpPr>
              <a:spLocks/>
            </p:cNvSpPr>
            <p:nvPr userDrawn="1"/>
          </p:nvSpPr>
          <p:spPr bwMode="gray">
            <a:xfrm>
              <a:off x="10283826" y="5370513"/>
              <a:ext cx="57150" cy="49213"/>
            </a:xfrm>
            <a:custGeom>
              <a:avLst/>
              <a:gdLst>
                <a:gd name="T0" fmla="*/ 36 w 36"/>
                <a:gd name="T1" fmla="*/ 13 h 31"/>
                <a:gd name="T2" fmla="*/ 9 w 36"/>
                <a:gd name="T3" fmla="*/ 31 h 31"/>
                <a:gd name="T4" fmla="*/ 0 w 36"/>
                <a:gd name="T5" fmla="*/ 17 h 31"/>
                <a:gd name="T6" fmla="*/ 27 w 36"/>
                <a:gd name="T7" fmla="*/ 0 h 31"/>
                <a:gd name="T8" fmla="*/ 36 w 36"/>
                <a:gd name="T9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1">
                  <a:moveTo>
                    <a:pt x="36" y="13"/>
                  </a:moveTo>
                  <a:lnTo>
                    <a:pt x="9" y="31"/>
                  </a:lnTo>
                  <a:lnTo>
                    <a:pt x="0" y="17"/>
                  </a:lnTo>
                  <a:lnTo>
                    <a:pt x="27" y="0"/>
                  </a:lnTo>
                  <a:lnTo>
                    <a:pt x="36" y="13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58" name="Freeform 199"/>
            <p:cNvSpPr>
              <a:spLocks/>
            </p:cNvSpPr>
            <p:nvPr userDrawn="1"/>
          </p:nvSpPr>
          <p:spPr bwMode="gray">
            <a:xfrm>
              <a:off x="10253663" y="5326063"/>
              <a:ext cx="58738" cy="49213"/>
            </a:xfrm>
            <a:custGeom>
              <a:avLst/>
              <a:gdLst>
                <a:gd name="T0" fmla="*/ 37 w 37"/>
                <a:gd name="T1" fmla="*/ 14 h 31"/>
                <a:gd name="T2" fmla="*/ 10 w 37"/>
                <a:gd name="T3" fmla="*/ 31 h 31"/>
                <a:gd name="T4" fmla="*/ 0 w 37"/>
                <a:gd name="T5" fmla="*/ 18 h 31"/>
                <a:gd name="T6" fmla="*/ 28 w 37"/>
                <a:gd name="T7" fmla="*/ 0 h 31"/>
                <a:gd name="T8" fmla="*/ 37 w 37"/>
                <a:gd name="T9" fmla="*/ 1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1">
                  <a:moveTo>
                    <a:pt x="37" y="14"/>
                  </a:moveTo>
                  <a:lnTo>
                    <a:pt x="10" y="31"/>
                  </a:lnTo>
                  <a:lnTo>
                    <a:pt x="0" y="18"/>
                  </a:lnTo>
                  <a:lnTo>
                    <a:pt x="28" y="0"/>
                  </a:lnTo>
                  <a:lnTo>
                    <a:pt x="37" y="14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59" name="Freeform 200"/>
            <p:cNvSpPr>
              <a:spLocks/>
            </p:cNvSpPr>
            <p:nvPr userDrawn="1"/>
          </p:nvSpPr>
          <p:spPr bwMode="gray">
            <a:xfrm>
              <a:off x="10225088" y="5281613"/>
              <a:ext cx="55563" cy="49213"/>
            </a:xfrm>
            <a:custGeom>
              <a:avLst/>
              <a:gdLst>
                <a:gd name="T0" fmla="*/ 35 w 35"/>
                <a:gd name="T1" fmla="*/ 13 h 31"/>
                <a:gd name="T2" fmla="*/ 8 w 35"/>
                <a:gd name="T3" fmla="*/ 31 h 31"/>
                <a:gd name="T4" fmla="*/ 0 w 35"/>
                <a:gd name="T5" fmla="*/ 18 h 31"/>
                <a:gd name="T6" fmla="*/ 28 w 35"/>
                <a:gd name="T7" fmla="*/ 0 h 31"/>
                <a:gd name="T8" fmla="*/ 35 w 35"/>
                <a:gd name="T9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1">
                  <a:moveTo>
                    <a:pt x="35" y="13"/>
                  </a:moveTo>
                  <a:lnTo>
                    <a:pt x="8" y="31"/>
                  </a:lnTo>
                  <a:lnTo>
                    <a:pt x="0" y="18"/>
                  </a:lnTo>
                  <a:lnTo>
                    <a:pt x="28" y="0"/>
                  </a:lnTo>
                  <a:lnTo>
                    <a:pt x="35" y="13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60" name="Freeform 201"/>
            <p:cNvSpPr>
              <a:spLocks/>
            </p:cNvSpPr>
            <p:nvPr userDrawn="1"/>
          </p:nvSpPr>
          <p:spPr bwMode="gray">
            <a:xfrm>
              <a:off x="10194926" y="5235575"/>
              <a:ext cx="57150" cy="50800"/>
            </a:xfrm>
            <a:custGeom>
              <a:avLst/>
              <a:gdLst>
                <a:gd name="T0" fmla="*/ 36 w 36"/>
                <a:gd name="T1" fmla="*/ 14 h 32"/>
                <a:gd name="T2" fmla="*/ 9 w 36"/>
                <a:gd name="T3" fmla="*/ 32 h 32"/>
                <a:gd name="T4" fmla="*/ 9 w 36"/>
                <a:gd name="T5" fmla="*/ 32 h 32"/>
                <a:gd name="T6" fmla="*/ 0 w 36"/>
                <a:gd name="T7" fmla="*/ 19 h 32"/>
                <a:gd name="T8" fmla="*/ 0 w 36"/>
                <a:gd name="T9" fmla="*/ 19 h 32"/>
                <a:gd name="T10" fmla="*/ 27 w 36"/>
                <a:gd name="T11" fmla="*/ 0 h 32"/>
                <a:gd name="T12" fmla="*/ 36 w 36"/>
                <a:gd name="T13" fmla="*/ 1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2">
                  <a:moveTo>
                    <a:pt x="36" y="14"/>
                  </a:moveTo>
                  <a:lnTo>
                    <a:pt x="9" y="32"/>
                  </a:lnTo>
                  <a:lnTo>
                    <a:pt x="9" y="32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27" y="0"/>
                  </a:lnTo>
                  <a:lnTo>
                    <a:pt x="36" y="14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61" name="Freeform 202"/>
            <p:cNvSpPr>
              <a:spLocks/>
            </p:cNvSpPr>
            <p:nvPr userDrawn="1"/>
          </p:nvSpPr>
          <p:spPr bwMode="gray">
            <a:xfrm>
              <a:off x="10166351" y="5191125"/>
              <a:ext cx="57150" cy="50800"/>
            </a:xfrm>
            <a:custGeom>
              <a:avLst/>
              <a:gdLst>
                <a:gd name="T0" fmla="*/ 36 w 36"/>
                <a:gd name="T1" fmla="*/ 14 h 32"/>
                <a:gd name="T2" fmla="*/ 9 w 36"/>
                <a:gd name="T3" fmla="*/ 32 h 32"/>
                <a:gd name="T4" fmla="*/ 0 w 36"/>
                <a:gd name="T5" fmla="*/ 18 h 32"/>
                <a:gd name="T6" fmla="*/ 27 w 36"/>
                <a:gd name="T7" fmla="*/ 0 h 32"/>
                <a:gd name="T8" fmla="*/ 36 w 36"/>
                <a:gd name="T9" fmla="*/ 1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2">
                  <a:moveTo>
                    <a:pt x="36" y="14"/>
                  </a:moveTo>
                  <a:lnTo>
                    <a:pt x="9" y="32"/>
                  </a:lnTo>
                  <a:lnTo>
                    <a:pt x="0" y="18"/>
                  </a:lnTo>
                  <a:lnTo>
                    <a:pt x="27" y="0"/>
                  </a:lnTo>
                  <a:lnTo>
                    <a:pt x="36" y="14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62" name="Freeform 203"/>
            <p:cNvSpPr>
              <a:spLocks/>
            </p:cNvSpPr>
            <p:nvPr userDrawn="1"/>
          </p:nvSpPr>
          <p:spPr bwMode="gray">
            <a:xfrm>
              <a:off x="10136188" y="5148263"/>
              <a:ext cx="57150" cy="49213"/>
            </a:xfrm>
            <a:custGeom>
              <a:avLst/>
              <a:gdLst>
                <a:gd name="T0" fmla="*/ 36 w 36"/>
                <a:gd name="T1" fmla="*/ 14 h 31"/>
                <a:gd name="T2" fmla="*/ 8 w 36"/>
                <a:gd name="T3" fmla="*/ 31 h 31"/>
                <a:gd name="T4" fmla="*/ 0 w 36"/>
                <a:gd name="T5" fmla="*/ 17 h 31"/>
                <a:gd name="T6" fmla="*/ 28 w 36"/>
                <a:gd name="T7" fmla="*/ 0 h 31"/>
                <a:gd name="T8" fmla="*/ 36 w 36"/>
                <a:gd name="T9" fmla="*/ 1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1">
                  <a:moveTo>
                    <a:pt x="36" y="14"/>
                  </a:moveTo>
                  <a:lnTo>
                    <a:pt x="8" y="31"/>
                  </a:lnTo>
                  <a:lnTo>
                    <a:pt x="0" y="17"/>
                  </a:lnTo>
                  <a:lnTo>
                    <a:pt x="28" y="0"/>
                  </a:lnTo>
                  <a:lnTo>
                    <a:pt x="36" y="14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63" name="Freeform 204"/>
            <p:cNvSpPr>
              <a:spLocks/>
            </p:cNvSpPr>
            <p:nvPr userDrawn="1"/>
          </p:nvSpPr>
          <p:spPr bwMode="gray">
            <a:xfrm>
              <a:off x="10106026" y="5103813"/>
              <a:ext cx="58738" cy="49213"/>
            </a:xfrm>
            <a:custGeom>
              <a:avLst/>
              <a:gdLst>
                <a:gd name="T0" fmla="*/ 37 w 37"/>
                <a:gd name="T1" fmla="*/ 13 h 31"/>
                <a:gd name="T2" fmla="*/ 9 w 37"/>
                <a:gd name="T3" fmla="*/ 31 h 31"/>
                <a:gd name="T4" fmla="*/ 0 w 37"/>
                <a:gd name="T5" fmla="*/ 18 h 31"/>
                <a:gd name="T6" fmla="*/ 27 w 37"/>
                <a:gd name="T7" fmla="*/ 0 h 31"/>
                <a:gd name="T8" fmla="*/ 37 w 37"/>
                <a:gd name="T9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1">
                  <a:moveTo>
                    <a:pt x="37" y="13"/>
                  </a:moveTo>
                  <a:lnTo>
                    <a:pt x="9" y="31"/>
                  </a:lnTo>
                  <a:lnTo>
                    <a:pt x="0" y="18"/>
                  </a:lnTo>
                  <a:lnTo>
                    <a:pt x="27" y="0"/>
                  </a:lnTo>
                  <a:lnTo>
                    <a:pt x="37" y="13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64" name="Freeform 206"/>
            <p:cNvSpPr>
              <a:spLocks/>
            </p:cNvSpPr>
            <p:nvPr userDrawn="1"/>
          </p:nvSpPr>
          <p:spPr bwMode="gray">
            <a:xfrm>
              <a:off x="10077450" y="5059363"/>
              <a:ext cx="57150" cy="49213"/>
            </a:xfrm>
            <a:custGeom>
              <a:avLst/>
              <a:gdLst>
                <a:gd name="T0" fmla="*/ 36 w 36"/>
                <a:gd name="T1" fmla="*/ 13 h 31"/>
                <a:gd name="T2" fmla="*/ 9 w 36"/>
                <a:gd name="T3" fmla="*/ 31 h 31"/>
                <a:gd name="T4" fmla="*/ 0 w 36"/>
                <a:gd name="T5" fmla="*/ 18 h 31"/>
                <a:gd name="T6" fmla="*/ 27 w 36"/>
                <a:gd name="T7" fmla="*/ 0 h 31"/>
                <a:gd name="T8" fmla="*/ 36 w 36"/>
                <a:gd name="T9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1">
                  <a:moveTo>
                    <a:pt x="36" y="13"/>
                  </a:moveTo>
                  <a:lnTo>
                    <a:pt x="9" y="31"/>
                  </a:lnTo>
                  <a:lnTo>
                    <a:pt x="0" y="18"/>
                  </a:lnTo>
                  <a:lnTo>
                    <a:pt x="27" y="0"/>
                  </a:lnTo>
                  <a:lnTo>
                    <a:pt x="36" y="13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65" name="Freeform 207"/>
            <p:cNvSpPr>
              <a:spLocks/>
            </p:cNvSpPr>
            <p:nvPr userDrawn="1"/>
          </p:nvSpPr>
          <p:spPr bwMode="gray">
            <a:xfrm>
              <a:off x="10048875" y="5013325"/>
              <a:ext cx="55562" cy="50800"/>
            </a:xfrm>
            <a:custGeom>
              <a:avLst/>
              <a:gdLst>
                <a:gd name="T0" fmla="*/ 35 w 35"/>
                <a:gd name="T1" fmla="*/ 14 h 32"/>
                <a:gd name="T2" fmla="*/ 9 w 35"/>
                <a:gd name="T3" fmla="*/ 32 h 32"/>
                <a:gd name="T4" fmla="*/ 0 w 35"/>
                <a:gd name="T5" fmla="*/ 18 h 32"/>
                <a:gd name="T6" fmla="*/ 27 w 35"/>
                <a:gd name="T7" fmla="*/ 0 h 32"/>
                <a:gd name="T8" fmla="*/ 35 w 35"/>
                <a:gd name="T9" fmla="*/ 1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2">
                  <a:moveTo>
                    <a:pt x="35" y="14"/>
                  </a:moveTo>
                  <a:lnTo>
                    <a:pt x="9" y="32"/>
                  </a:lnTo>
                  <a:lnTo>
                    <a:pt x="0" y="18"/>
                  </a:lnTo>
                  <a:lnTo>
                    <a:pt x="27" y="0"/>
                  </a:lnTo>
                  <a:lnTo>
                    <a:pt x="35" y="14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66" name="Freeform 208"/>
            <p:cNvSpPr>
              <a:spLocks/>
            </p:cNvSpPr>
            <p:nvPr userDrawn="1"/>
          </p:nvSpPr>
          <p:spPr bwMode="gray">
            <a:xfrm>
              <a:off x="10017125" y="4970463"/>
              <a:ext cx="58737" cy="49213"/>
            </a:xfrm>
            <a:custGeom>
              <a:avLst/>
              <a:gdLst>
                <a:gd name="T0" fmla="*/ 37 w 37"/>
                <a:gd name="T1" fmla="*/ 13 h 31"/>
                <a:gd name="T2" fmla="*/ 10 w 37"/>
                <a:gd name="T3" fmla="*/ 31 h 31"/>
                <a:gd name="T4" fmla="*/ 0 w 37"/>
                <a:gd name="T5" fmla="*/ 17 h 31"/>
                <a:gd name="T6" fmla="*/ 28 w 37"/>
                <a:gd name="T7" fmla="*/ 0 h 31"/>
                <a:gd name="T8" fmla="*/ 37 w 37"/>
                <a:gd name="T9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1">
                  <a:moveTo>
                    <a:pt x="37" y="13"/>
                  </a:moveTo>
                  <a:lnTo>
                    <a:pt x="10" y="31"/>
                  </a:lnTo>
                  <a:lnTo>
                    <a:pt x="0" y="17"/>
                  </a:lnTo>
                  <a:lnTo>
                    <a:pt x="28" y="0"/>
                  </a:lnTo>
                  <a:lnTo>
                    <a:pt x="37" y="13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67" name="Freeform 209"/>
            <p:cNvSpPr>
              <a:spLocks/>
            </p:cNvSpPr>
            <p:nvPr userDrawn="1"/>
          </p:nvSpPr>
          <p:spPr bwMode="gray">
            <a:xfrm>
              <a:off x="9988550" y="4926013"/>
              <a:ext cx="58737" cy="47625"/>
            </a:xfrm>
            <a:custGeom>
              <a:avLst/>
              <a:gdLst>
                <a:gd name="T0" fmla="*/ 37 w 37"/>
                <a:gd name="T1" fmla="*/ 13 h 30"/>
                <a:gd name="T2" fmla="*/ 9 w 37"/>
                <a:gd name="T3" fmla="*/ 30 h 30"/>
                <a:gd name="T4" fmla="*/ 0 w 37"/>
                <a:gd name="T5" fmla="*/ 18 h 30"/>
                <a:gd name="T6" fmla="*/ 28 w 37"/>
                <a:gd name="T7" fmla="*/ 0 h 30"/>
                <a:gd name="T8" fmla="*/ 37 w 37"/>
                <a:gd name="T9" fmla="*/ 1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0">
                  <a:moveTo>
                    <a:pt x="37" y="13"/>
                  </a:moveTo>
                  <a:lnTo>
                    <a:pt x="9" y="30"/>
                  </a:lnTo>
                  <a:lnTo>
                    <a:pt x="0" y="18"/>
                  </a:lnTo>
                  <a:lnTo>
                    <a:pt x="28" y="0"/>
                  </a:lnTo>
                  <a:lnTo>
                    <a:pt x="37" y="13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68" name="Freeform 210"/>
            <p:cNvSpPr>
              <a:spLocks/>
            </p:cNvSpPr>
            <p:nvPr userDrawn="1"/>
          </p:nvSpPr>
          <p:spPr bwMode="gray">
            <a:xfrm>
              <a:off x="10856913" y="6146800"/>
              <a:ext cx="50800" cy="46038"/>
            </a:xfrm>
            <a:custGeom>
              <a:avLst/>
              <a:gdLst>
                <a:gd name="T0" fmla="*/ 32 w 32"/>
                <a:gd name="T1" fmla="*/ 14 h 29"/>
                <a:gd name="T2" fmla="*/ 9 w 32"/>
                <a:gd name="T3" fmla="*/ 29 h 29"/>
                <a:gd name="T4" fmla="*/ 0 w 32"/>
                <a:gd name="T5" fmla="*/ 16 h 29"/>
                <a:gd name="T6" fmla="*/ 24 w 32"/>
                <a:gd name="T7" fmla="*/ 0 h 29"/>
                <a:gd name="T8" fmla="*/ 32 w 32"/>
                <a:gd name="T9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29">
                  <a:moveTo>
                    <a:pt x="32" y="14"/>
                  </a:moveTo>
                  <a:lnTo>
                    <a:pt x="9" y="29"/>
                  </a:lnTo>
                  <a:lnTo>
                    <a:pt x="0" y="16"/>
                  </a:lnTo>
                  <a:lnTo>
                    <a:pt x="24" y="0"/>
                  </a:lnTo>
                  <a:lnTo>
                    <a:pt x="32" y="14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69" name="Freeform 211"/>
            <p:cNvSpPr>
              <a:spLocks/>
            </p:cNvSpPr>
            <p:nvPr userDrawn="1"/>
          </p:nvSpPr>
          <p:spPr bwMode="gray">
            <a:xfrm>
              <a:off x="10826750" y="6102350"/>
              <a:ext cx="52387" cy="46038"/>
            </a:xfrm>
            <a:custGeom>
              <a:avLst/>
              <a:gdLst>
                <a:gd name="T0" fmla="*/ 33 w 33"/>
                <a:gd name="T1" fmla="*/ 13 h 29"/>
                <a:gd name="T2" fmla="*/ 9 w 33"/>
                <a:gd name="T3" fmla="*/ 29 h 29"/>
                <a:gd name="T4" fmla="*/ 0 w 33"/>
                <a:gd name="T5" fmla="*/ 16 h 29"/>
                <a:gd name="T6" fmla="*/ 24 w 33"/>
                <a:gd name="T7" fmla="*/ 0 h 29"/>
                <a:gd name="T8" fmla="*/ 33 w 33"/>
                <a:gd name="T9" fmla="*/ 1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9">
                  <a:moveTo>
                    <a:pt x="33" y="13"/>
                  </a:moveTo>
                  <a:lnTo>
                    <a:pt x="9" y="29"/>
                  </a:lnTo>
                  <a:lnTo>
                    <a:pt x="0" y="16"/>
                  </a:lnTo>
                  <a:lnTo>
                    <a:pt x="24" y="0"/>
                  </a:lnTo>
                  <a:lnTo>
                    <a:pt x="33" y="13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70" name="Freeform 212"/>
            <p:cNvSpPr>
              <a:spLocks/>
            </p:cNvSpPr>
            <p:nvPr userDrawn="1"/>
          </p:nvSpPr>
          <p:spPr bwMode="gray">
            <a:xfrm>
              <a:off x="10798175" y="6056313"/>
              <a:ext cx="52387" cy="47625"/>
            </a:xfrm>
            <a:custGeom>
              <a:avLst/>
              <a:gdLst>
                <a:gd name="T0" fmla="*/ 33 w 33"/>
                <a:gd name="T1" fmla="*/ 14 h 30"/>
                <a:gd name="T2" fmla="*/ 9 w 33"/>
                <a:gd name="T3" fmla="*/ 30 h 30"/>
                <a:gd name="T4" fmla="*/ 0 w 33"/>
                <a:gd name="T5" fmla="*/ 16 h 30"/>
                <a:gd name="T6" fmla="*/ 24 w 33"/>
                <a:gd name="T7" fmla="*/ 0 h 30"/>
                <a:gd name="T8" fmla="*/ 33 w 33"/>
                <a:gd name="T9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0">
                  <a:moveTo>
                    <a:pt x="33" y="14"/>
                  </a:moveTo>
                  <a:lnTo>
                    <a:pt x="9" y="30"/>
                  </a:lnTo>
                  <a:lnTo>
                    <a:pt x="0" y="16"/>
                  </a:lnTo>
                  <a:lnTo>
                    <a:pt x="24" y="0"/>
                  </a:lnTo>
                  <a:lnTo>
                    <a:pt x="33" y="14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71" name="Freeform 213"/>
            <p:cNvSpPr>
              <a:spLocks/>
            </p:cNvSpPr>
            <p:nvPr userDrawn="1"/>
          </p:nvSpPr>
          <p:spPr bwMode="gray">
            <a:xfrm>
              <a:off x="10769600" y="6013450"/>
              <a:ext cx="52387" cy="46038"/>
            </a:xfrm>
            <a:custGeom>
              <a:avLst/>
              <a:gdLst>
                <a:gd name="T0" fmla="*/ 33 w 33"/>
                <a:gd name="T1" fmla="*/ 14 h 29"/>
                <a:gd name="T2" fmla="*/ 9 w 33"/>
                <a:gd name="T3" fmla="*/ 29 h 29"/>
                <a:gd name="T4" fmla="*/ 0 w 33"/>
                <a:gd name="T5" fmla="*/ 15 h 29"/>
                <a:gd name="T6" fmla="*/ 23 w 33"/>
                <a:gd name="T7" fmla="*/ 0 h 29"/>
                <a:gd name="T8" fmla="*/ 33 w 33"/>
                <a:gd name="T9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9">
                  <a:moveTo>
                    <a:pt x="33" y="14"/>
                  </a:moveTo>
                  <a:lnTo>
                    <a:pt x="9" y="29"/>
                  </a:lnTo>
                  <a:lnTo>
                    <a:pt x="0" y="15"/>
                  </a:lnTo>
                  <a:lnTo>
                    <a:pt x="23" y="0"/>
                  </a:lnTo>
                  <a:lnTo>
                    <a:pt x="33" y="14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72" name="Freeform 214"/>
            <p:cNvSpPr>
              <a:spLocks/>
            </p:cNvSpPr>
            <p:nvPr userDrawn="1"/>
          </p:nvSpPr>
          <p:spPr bwMode="gray">
            <a:xfrm>
              <a:off x="10739438" y="5946775"/>
              <a:ext cx="84137" cy="68263"/>
            </a:xfrm>
            <a:custGeom>
              <a:avLst/>
              <a:gdLst>
                <a:gd name="T0" fmla="*/ 53 w 53"/>
                <a:gd name="T1" fmla="*/ 14 h 43"/>
                <a:gd name="T2" fmla="*/ 8 w 53"/>
                <a:gd name="T3" fmla="*/ 43 h 43"/>
                <a:gd name="T4" fmla="*/ 0 w 53"/>
                <a:gd name="T5" fmla="*/ 30 h 43"/>
                <a:gd name="T6" fmla="*/ 45 w 53"/>
                <a:gd name="T7" fmla="*/ 0 h 43"/>
                <a:gd name="T8" fmla="*/ 53 w 53"/>
                <a:gd name="T9" fmla="*/ 14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43">
                  <a:moveTo>
                    <a:pt x="53" y="14"/>
                  </a:moveTo>
                  <a:lnTo>
                    <a:pt x="8" y="43"/>
                  </a:lnTo>
                  <a:lnTo>
                    <a:pt x="0" y="30"/>
                  </a:lnTo>
                  <a:lnTo>
                    <a:pt x="45" y="0"/>
                  </a:lnTo>
                  <a:lnTo>
                    <a:pt x="53" y="14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73" name="Freeform 215"/>
            <p:cNvSpPr>
              <a:spLocks/>
            </p:cNvSpPr>
            <p:nvPr userDrawn="1"/>
          </p:nvSpPr>
          <p:spPr bwMode="gray">
            <a:xfrm>
              <a:off x="10709275" y="5924550"/>
              <a:ext cx="52387" cy="46038"/>
            </a:xfrm>
            <a:custGeom>
              <a:avLst/>
              <a:gdLst>
                <a:gd name="T0" fmla="*/ 33 w 33"/>
                <a:gd name="T1" fmla="*/ 13 h 29"/>
                <a:gd name="T2" fmla="*/ 9 w 33"/>
                <a:gd name="T3" fmla="*/ 29 h 29"/>
                <a:gd name="T4" fmla="*/ 0 w 33"/>
                <a:gd name="T5" fmla="*/ 16 h 29"/>
                <a:gd name="T6" fmla="*/ 24 w 33"/>
                <a:gd name="T7" fmla="*/ 0 h 29"/>
                <a:gd name="T8" fmla="*/ 33 w 33"/>
                <a:gd name="T9" fmla="*/ 1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9">
                  <a:moveTo>
                    <a:pt x="33" y="13"/>
                  </a:moveTo>
                  <a:lnTo>
                    <a:pt x="9" y="29"/>
                  </a:lnTo>
                  <a:lnTo>
                    <a:pt x="0" y="16"/>
                  </a:lnTo>
                  <a:lnTo>
                    <a:pt x="24" y="0"/>
                  </a:lnTo>
                  <a:lnTo>
                    <a:pt x="33" y="13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74" name="Freeform 216"/>
            <p:cNvSpPr>
              <a:spLocks/>
            </p:cNvSpPr>
            <p:nvPr userDrawn="1"/>
          </p:nvSpPr>
          <p:spPr bwMode="gray">
            <a:xfrm>
              <a:off x="10680700" y="5878513"/>
              <a:ext cx="52387" cy="47625"/>
            </a:xfrm>
            <a:custGeom>
              <a:avLst/>
              <a:gdLst>
                <a:gd name="T0" fmla="*/ 33 w 33"/>
                <a:gd name="T1" fmla="*/ 14 h 30"/>
                <a:gd name="T2" fmla="*/ 9 w 33"/>
                <a:gd name="T3" fmla="*/ 30 h 30"/>
                <a:gd name="T4" fmla="*/ 0 w 33"/>
                <a:gd name="T5" fmla="*/ 16 h 30"/>
                <a:gd name="T6" fmla="*/ 24 w 33"/>
                <a:gd name="T7" fmla="*/ 0 h 30"/>
                <a:gd name="T8" fmla="*/ 33 w 33"/>
                <a:gd name="T9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0">
                  <a:moveTo>
                    <a:pt x="33" y="14"/>
                  </a:moveTo>
                  <a:lnTo>
                    <a:pt x="9" y="30"/>
                  </a:lnTo>
                  <a:lnTo>
                    <a:pt x="0" y="16"/>
                  </a:lnTo>
                  <a:lnTo>
                    <a:pt x="24" y="0"/>
                  </a:lnTo>
                  <a:lnTo>
                    <a:pt x="33" y="14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75" name="Freeform 217"/>
            <p:cNvSpPr>
              <a:spLocks/>
            </p:cNvSpPr>
            <p:nvPr userDrawn="1"/>
          </p:nvSpPr>
          <p:spPr bwMode="gray">
            <a:xfrm>
              <a:off x="10652125" y="5835650"/>
              <a:ext cx="50800" cy="46038"/>
            </a:xfrm>
            <a:custGeom>
              <a:avLst/>
              <a:gdLst>
                <a:gd name="T0" fmla="*/ 32 w 32"/>
                <a:gd name="T1" fmla="*/ 13 h 29"/>
                <a:gd name="T2" fmla="*/ 8 w 32"/>
                <a:gd name="T3" fmla="*/ 29 h 29"/>
                <a:gd name="T4" fmla="*/ 0 w 32"/>
                <a:gd name="T5" fmla="*/ 15 h 29"/>
                <a:gd name="T6" fmla="*/ 24 w 32"/>
                <a:gd name="T7" fmla="*/ 0 h 29"/>
                <a:gd name="T8" fmla="*/ 32 w 32"/>
                <a:gd name="T9" fmla="*/ 1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29">
                  <a:moveTo>
                    <a:pt x="32" y="13"/>
                  </a:moveTo>
                  <a:lnTo>
                    <a:pt x="8" y="29"/>
                  </a:lnTo>
                  <a:lnTo>
                    <a:pt x="0" y="15"/>
                  </a:lnTo>
                  <a:lnTo>
                    <a:pt x="24" y="0"/>
                  </a:lnTo>
                  <a:lnTo>
                    <a:pt x="32" y="13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76" name="Freeform 218"/>
            <p:cNvSpPr>
              <a:spLocks/>
            </p:cNvSpPr>
            <p:nvPr userDrawn="1"/>
          </p:nvSpPr>
          <p:spPr bwMode="gray">
            <a:xfrm>
              <a:off x="10620375" y="5791200"/>
              <a:ext cx="52387" cy="44450"/>
            </a:xfrm>
            <a:custGeom>
              <a:avLst/>
              <a:gdLst>
                <a:gd name="T0" fmla="*/ 33 w 33"/>
                <a:gd name="T1" fmla="*/ 14 h 28"/>
                <a:gd name="T2" fmla="*/ 9 w 33"/>
                <a:gd name="T3" fmla="*/ 28 h 28"/>
                <a:gd name="T4" fmla="*/ 0 w 33"/>
                <a:gd name="T5" fmla="*/ 15 h 28"/>
                <a:gd name="T6" fmla="*/ 24 w 33"/>
                <a:gd name="T7" fmla="*/ 0 h 28"/>
                <a:gd name="T8" fmla="*/ 33 w 33"/>
                <a:gd name="T9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8">
                  <a:moveTo>
                    <a:pt x="33" y="14"/>
                  </a:moveTo>
                  <a:lnTo>
                    <a:pt x="9" y="28"/>
                  </a:lnTo>
                  <a:lnTo>
                    <a:pt x="0" y="15"/>
                  </a:lnTo>
                  <a:lnTo>
                    <a:pt x="24" y="0"/>
                  </a:lnTo>
                  <a:lnTo>
                    <a:pt x="33" y="14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77" name="Freeform 219"/>
            <p:cNvSpPr>
              <a:spLocks/>
            </p:cNvSpPr>
            <p:nvPr userDrawn="1"/>
          </p:nvSpPr>
          <p:spPr bwMode="gray">
            <a:xfrm>
              <a:off x="10591800" y="5724525"/>
              <a:ext cx="85725" cy="68263"/>
            </a:xfrm>
            <a:custGeom>
              <a:avLst/>
              <a:gdLst>
                <a:gd name="T0" fmla="*/ 54 w 54"/>
                <a:gd name="T1" fmla="*/ 14 h 43"/>
                <a:gd name="T2" fmla="*/ 9 w 54"/>
                <a:gd name="T3" fmla="*/ 43 h 43"/>
                <a:gd name="T4" fmla="*/ 0 w 54"/>
                <a:gd name="T5" fmla="*/ 30 h 43"/>
                <a:gd name="T6" fmla="*/ 44 w 54"/>
                <a:gd name="T7" fmla="*/ 0 h 43"/>
                <a:gd name="T8" fmla="*/ 54 w 54"/>
                <a:gd name="T9" fmla="*/ 14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3">
                  <a:moveTo>
                    <a:pt x="54" y="14"/>
                  </a:moveTo>
                  <a:lnTo>
                    <a:pt x="9" y="43"/>
                  </a:lnTo>
                  <a:lnTo>
                    <a:pt x="0" y="30"/>
                  </a:lnTo>
                  <a:lnTo>
                    <a:pt x="44" y="0"/>
                  </a:lnTo>
                  <a:lnTo>
                    <a:pt x="54" y="14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78" name="Freeform 220"/>
            <p:cNvSpPr>
              <a:spLocks/>
            </p:cNvSpPr>
            <p:nvPr userDrawn="1"/>
          </p:nvSpPr>
          <p:spPr bwMode="gray">
            <a:xfrm>
              <a:off x="10563225" y="5700713"/>
              <a:ext cx="50800" cy="47625"/>
            </a:xfrm>
            <a:custGeom>
              <a:avLst/>
              <a:gdLst>
                <a:gd name="T0" fmla="*/ 32 w 32"/>
                <a:gd name="T1" fmla="*/ 14 h 30"/>
                <a:gd name="T2" fmla="*/ 8 w 32"/>
                <a:gd name="T3" fmla="*/ 30 h 30"/>
                <a:gd name="T4" fmla="*/ 0 w 32"/>
                <a:gd name="T5" fmla="*/ 16 h 30"/>
                <a:gd name="T6" fmla="*/ 24 w 32"/>
                <a:gd name="T7" fmla="*/ 0 h 30"/>
                <a:gd name="T8" fmla="*/ 32 w 32"/>
                <a:gd name="T9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0">
                  <a:moveTo>
                    <a:pt x="32" y="14"/>
                  </a:moveTo>
                  <a:lnTo>
                    <a:pt x="8" y="30"/>
                  </a:lnTo>
                  <a:lnTo>
                    <a:pt x="0" y="16"/>
                  </a:lnTo>
                  <a:lnTo>
                    <a:pt x="24" y="0"/>
                  </a:lnTo>
                  <a:lnTo>
                    <a:pt x="32" y="14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79" name="Freeform 221"/>
            <p:cNvSpPr>
              <a:spLocks/>
            </p:cNvSpPr>
            <p:nvPr userDrawn="1"/>
          </p:nvSpPr>
          <p:spPr bwMode="gray">
            <a:xfrm>
              <a:off x="10533063" y="5656263"/>
              <a:ext cx="52387" cy="47625"/>
            </a:xfrm>
            <a:custGeom>
              <a:avLst/>
              <a:gdLst>
                <a:gd name="T0" fmla="*/ 33 w 33"/>
                <a:gd name="T1" fmla="*/ 14 h 30"/>
                <a:gd name="T2" fmla="*/ 9 w 33"/>
                <a:gd name="T3" fmla="*/ 30 h 30"/>
                <a:gd name="T4" fmla="*/ 0 w 33"/>
                <a:gd name="T5" fmla="*/ 16 h 30"/>
                <a:gd name="T6" fmla="*/ 23 w 33"/>
                <a:gd name="T7" fmla="*/ 0 h 30"/>
                <a:gd name="T8" fmla="*/ 33 w 33"/>
                <a:gd name="T9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0">
                  <a:moveTo>
                    <a:pt x="33" y="14"/>
                  </a:moveTo>
                  <a:lnTo>
                    <a:pt x="9" y="30"/>
                  </a:lnTo>
                  <a:lnTo>
                    <a:pt x="0" y="16"/>
                  </a:lnTo>
                  <a:lnTo>
                    <a:pt x="23" y="0"/>
                  </a:lnTo>
                  <a:lnTo>
                    <a:pt x="33" y="14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80" name="Freeform 222"/>
            <p:cNvSpPr>
              <a:spLocks/>
            </p:cNvSpPr>
            <p:nvPr userDrawn="1"/>
          </p:nvSpPr>
          <p:spPr bwMode="gray">
            <a:xfrm>
              <a:off x="10502900" y="5613400"/>
              <a:ext cx="52387" cy="44450"/>
            </a:xfrm>
            <a:custGeom>
              <a:avLst/>
              <a:gdLst>
                <a:gd name="T0" fmla="*/ 33 w 33"/>
                <a:gd name="T1" fmla="*/ 12 h 28"/>
                <a:gd name="T2" fmla="*/ 9 w 33"/>
                <a:gd name="T3" fmla="*/ 28 h 28"/>
                <a:gd name="T4" fmla="*/ 0 w 33"/>
                <a:gd name="T5" fmla="*/ 15 h 28"/>
                <a:gd name="T6" fmla="*/ 24 w 33"/>
                <a:gd name="T7" fmla="*/ 0 h 28"/>
                <a:gd name="T8" fmla="*/ 33 w 33"/>
                <a:gd name="T9" fmla="*/ 1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8">
                  <a:moveTo>
                    <a:pt x="33" y="12"/>
                  </a:moveTo>
                  <a:lnTo>
                    <a:pt x="9" y="28"/>
                  </a:lnTo>
                  <a:lnTo>
                    <a:pt x="0" y="15"/>
                  </a:lnTo>
                  <a:lnTo>
                    <a:pt x="24" y="0"/>
                  </a:lnTo>
                  <a:lnTo>
                    <a:pt x="33" y="12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81" name="Freeform 223"/>
            <p:cNvSpPr>
              <a:spLocks/>
            </p:cNvSpPr>
            <p:nvPr userDrawn="1"/>
          </p:nvSpPr>
          <p:spPr bwMode="gray">
            <a:xfrm>
              <a:off x="10474325" y="5568950"/>
              <a:ext cx="50800" cy="44450"/>
            </a:xfrm>
            <a:custGeom>
              <a:avLst/>
              <a:gdLst>
                <a:gd name="T0" fmla="*/ 32 w 32"/>
                <a:gd name="T1" fmla="*/ 13 h 28"/>
                <a:gd name="T2" fmla="*/ 8 w 32"/>
                <a:gd name="T3" fmla="*/ 28 h 28"/>
                <a:gd name="T4" fmla="*/ 0 w 32"/>
                <a:gd name="T5" fmla="*/ 16 h 28"/>
                <a:gd name="T6" fmla="*/ 24 w 32"/>
                <a:gd name="T7" fmla="*/ 0 h 28"/>
                <a:gd name="T8" fmla="*/ 32 w 32"/>
                <a:gd name="T9" fmla="*/ 1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28">
                  <a:moveTo>
                    <a:pt x="32" y="13"/>
                  </a:moveTo>
                  <a:lnTo>
                    <a:pt x="8" y="28"/>
                  </a:lnTo>
                  <a:lnTo>
                    <a:pt x="0" y="16"/>
                  </a:lnTo>
                  <a:lnTo>
                    <a:pt x="24" y="0"/>
                  </a:lnTo>
                  <a:lnTo>
                    <a:pt x="32" y="13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82" name="Freeform 224"/>
            <p:cNvSpPr>
              <a:spLocks/>
            </p:cNvSpPr>
            <p:nvPr userDrawn="1"/>
          </p:nvSpPr>
          <p:spPr bwMode="gray">
            <a:xfrm>
              <a:off x="10444163" y="5502275"/>
              <a:ext cx="84137" cy="68263"/>
            </a:xfrm>
            <a:custGeom>
              <a:avLst/>
              <a:gdLst>
                <a:gd name="T0" fmla="*/ 53 w 53"/>
                <a:gd name="T1" fmla="*/ 13 h 43"/>
                <a:gd name="T2" fmla="*/ 9 w 53"/>
                <a:gd name="T3" fmla="*/ 43 h 43"/>
                <a:gd name="T4" fmla="*/ 0 w 53"/>
                <a:gd name="T5" fmla="*/ 29 h 43"/>
                <a:gd name="T6" fmla="*/ 44 w 53"/>
                <a:gd name="T7" fmla="*/ 0 h 43"/>
                <a:gd name="T8" fmla="*/ 53 w 53"/>
                <a:gd name="T9" fmla="*/ 1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43">
                  <a:moveTo>
                    <a:pt x="53" y="13"/>
                  </a:moveTo>
                  <a:lnTo>
                    <a:pt x="9" y="43"/>
                  </a:lnTo>
                  <a:lnTo>
                    <a:pt x="0" y="29"/>
                  </a:lnTo>
                  <a:lnTo>
                    <a:pt x="44" y="0"/>
                  </a:lnTo>
                  <a:lnTo>
                    <a:pt x="53" y="13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83" name="Freeform 225"/>
            <p:cNvSpPr>
              <a:spLocks/>
            </p:cNvSpPr>
            <p:nvPr userDrawn="1"/>
          </p:nvSpPr>
          <p:spPr bwMode="gray">
            <a:xfrm>
              <a:off x="10415588" y="5478463"/>
              <a:ext cx="52387" cy="47625"/>
            </a:xfrm>
            <a:custGeom>
              <a:avLst/>
              <a:gdLst>
                <a:gd name="T0" fmla="*/ 33 w 33"/>
                <a:gd name="T1" fmla="*/ 14 h 30"/>
                <a:gd name="T2" fmla="*/ 9 w 33"/>
                <a:gd name="T3" fmla="*/ 30 h 30"/>
                <a:gd name="T4" fmla="*/ 0 w 33"/>
                <a:gd name="T5" fmla="*/ 16 h 30"/>
                <a:gd name="T6" fmla="*/ 24 w 33"/>
                <a:gd name="T7" fmla="*/ 0 h 30"/>
                <a:gd name="T8" fmla="*/ 33 w 33"/>
                <a:gd name="T9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0">
                  <a:moveTo>
                    <a:pt x="33" y="14"/>
                  </a:moveTo>
                  <a:lnTo>
                    <a:pt x="9" y="30"/>
                  </a:lnTo>
                  <a:lnTo>
                    <a:pt x="0" y="16"/>
                  </a:lnTo>
                  <a:lnTo>
                    <a:pt x="24" y="0"/>
                  </a:lnTo>
                  <a:lnTo>
                    <a:pt x="33" y="14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84" name="Freeform 226"/>
            <p:cNvSpPr>
              <a:spLocks/>
            </p:cNvSpPr>
            <p:nvPr userDrawn="1"/>
          </p:nvSpPr>
          <p:spPr bwMode="gray">
            <a:xfrm>
              <a:off x="10385425" y="5434013"/>
              <a:ext cx="52387" cy="46038"/>
            </a:xfrm>
            <a:custGeom>
              <a:avLst/>
              <a:gdLst>
                <a:gd name="T0" fmla="*/ 33 w 33"/>
                <a:gd name="T1" fmla="*/ 13 h 29"/>
                <a:gd name="T2" fmla="*/ 10 w 33"/>
                <a:gd name="T3" fmla="*/ 29 h 29"/>
                <a:gd name="T4" fmla="*/ 0 w 33"/>
                <a:gd name="T5" fmla="*/ 16 h 29"/>
                <a:gd name="T6" fmla="*/ 24 w 33"/>
                <a:gd name="T7" fmla="*/ 0 h 29"/>
                <a:gd name="T8" fmla="*/ 33 w 33"/>
                <a:gd name="T9" fmla="*/ 1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9">
                  <a:moveTo>
                    <a:pt x="33" y="13"/>
                  </a:moveTo>
                  <a:lnTo>
                    <a:pt x="10" y="29"/>
                  </a:lnTo>
                  <a:lnTo>
                    <a:pt x="0" y="16"/>
                  </a:lnTo>
                  <a:lnTo>
                    <a:pt x="24" y="0"/>
                  </a:lnTo>
                  <a:lnTo>
                    <a:pt x="33" y="13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85" name="Freeform 227"/>
            <p:cNvSpPr>
              <a:spLocks/>
            </p:cNvSpPr>
            <p:nvPr userDrawn="1"/>
          </p:nvSpPr>
          <p:spPr bwMode="gray">
            <a:xfrm>
              <a:off x="10355263" y="5391150"/>
              <a:ext cx="52387" cy="44450"/>
            </a:xfrm>
            <a:custGeom>
              <a:avLst/>
              <a:gdLst>
                <a:gd name="T0" fmla="*/ 33 w 33"/>
                <a:gd name="T1" fmla="*/ 13 h 28"/>
                <a:gd name="T2" fmla="*/ 9 w 33"/>
                <a:gd name="T3" fmla="*/ 28 h 28"/>
                <a:gd name="T4" fmla="*/ 0 w 33"/>
                <a:gd name="T5" fmla="*/ 14 h 28"/>
                <a:gd name="T6" fmla="*/ 24 w 33"/>
                <a:gd name="T7" fmla="*/ 0 h 28"/>
                <a:gd name="T8" fmla="*/ 33 w 33"/>
                <a:gd name="T9" fmla="*/ 1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8">
                  <a:moveTo>
                    <a:pt x="33" y="13"/>
                  </a:moveTo>
                  <a:lnTo>
                    <a:pt x="9" y="28"/>
                  </a:lnTo>
                  <a:lnTo>
                    <a:pt x="0" y="14"/>
                  </a:lnTo>
                  <a:lnTo>
                    <a:pt x="24" y="0"/>
                  </a:lnTo>
                  <a:lnTo>
                    <a:pt x="33" y="13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86" name="Freeform 228"/>
            <p:cNvSpPr>
              <a:spLocks/>
            </p:cNvSpPr>
            <p:nvPr userDrawn="1"/>
          </p:nvSpPr>
          <p:spPr bwMode="gray">
            <a:xfrm>
              <a:off x="10326688" y="5345113"/>
              <a:ext cx="52387" cy="47625"/>
            </a:xfrm>
            <a:custGeom>
              <a:avLst/>
              <a:gdLst>
                <a:gd name="T0" fmla="*/ 33 w 33"/>
                <a:gd name="T1" fmla="*/ 14 h 30"/>
                <a:gd name="T2" fmla="*/ 9 w 33"/>
                <a:gd name="T3" fmla="*/ 30 h 30"/>
                <a:gd name="T4" fmla="*/ 0 w 33"/>
                <a:gd name="T5" fmla="*/ 16 h 30"/>
                <a:gd name="T6" fmla="*/ 24 w 33"/>
                <a:gd name="T7" fmla="*/ 0 h 30"/>
                <a:gd name="T8" fmla="*/ 33 w 33"/>
                <a:gd name="T9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0">
                  <a:moveTo>
                    <a:pt x="33" y="14"/>
                  </a:moveTo>
                  <a:lnTo>
                    <a:pt x="9" y="30"/>
                  </a:lnTo>
                  <a:lnTo>
                    <a:pt x="0" y="16"/>
                  </a:lnTo>
                  <a:lnTo>
                    <a:pt x="24" y="0"/>
                  </a:lnTo>
                  <a:lnTo>
                    <a:pt x="33" y="14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87" name="Freeform 229"/>
            <p:cNvSpPr>
              <a:spLocks/>
            </p:cNvSpPr>
            <p:nvPr userDrawn="1"/>
          </p:nvSpPr>
          <p:spPr bwMode="gray">
            <a:xfrm>
              <a:off x="10298113" y="5280025"/>
              <a:ext cx="84137" cy="68263"/>
            </a:xfrm>
            <a:custGeom>
              <a:avLst/>
              <a:gdLst>
                <a:gd name="T0" fmla="*/ 53 w 53"/>
                <a:gd name="T1" fmla="*/ 13 h 43"/>
                <a:gd name="T2" fmla="*/ 9 w 53"/>
                <a:gd name="T3" fmla="*/ 43 h 43"/>
                <a:gd name="T4" fmla="*/ 0 w 53"/>
                <a:gd name="T5" fmla="*/ 29 h 43"/>
                <a:gd name="T6" fmla="*/ 44 w 53"/>
                <a:gd name="T7" fmla="*/ 0 h 43"/>
                <a:gd name="T8" fmla="*/ 53 w 53"/>
                <a:gd name="T9" fmla="*/ 1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43">
                  <a:moveTo>
                    <a:pt x="53" y="13"/>
                  </a:moveTo>
                  <a:lnTo>
                    <a:pt x="9" y="43"/>
                  </a:lnTo>
                  <a:lnTo>
                    <a:pt x="0" y="29"/>
                  </a:lnTo>
                  <a:lnTo>
                    <a:pt x="44" y="0"/>
                  </a:lnTo>
                  <a:lnTo>
                    <a:pt x="53" y="13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88" name="Freeform 230"/>
            <p:cNvSpPr>
              <a:spLocks/>
            </p:cNvSpPr>
            <p:nvPr userDrawn="1"/>
          </p:nvSpPr>
          <p:spPr bwMode="gray">
            <a:xfrm>
              <a:off x="10269538" y="5256213"/>
              <a:ext cx="49212" cy="46038"/>
            </a:xfrm>
            <a:custGeom>
              <a:avLst/>
              <a:gdLst>
                <a:gd name="T0" fmla="*/ 31 w 31"/>
                <a:gd name="T1" fmla="*/ 14 h 29"/>
                <a:gd name="T2" fmla="*/ 7 w 31"/>
                <a:gd name="T3" fmla="*/ 29 h 29"/>
                <a:gd name="T4" fmla="*/ 0 w 31"/>
                <a:gd name="T5" fmla="*/ 16 h 29"/>
                <a:gd name="T6" fmla="*/ 23 w 31"/>
                <a:gd name="T7" fmla="*/ 0 h 29"/>
                <a:gd name="T8" fmla="*/ 31 w 31"/>
                <a:gd name="T9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9">
                  <a:moveTo>
                    <a:pt x="31" y="14"/>
                  </a:moveTo>
                  <a:lnTo>
                    <a:pt x="7" y="29"/>
                  </a:lnTo>
                  <a:lnTo>
                    <a:pt x="0" y="16"/>
                  </a:lnTo>
                  <a:lnTo>
                    <a:pt x="23" y="0"/>
                  </a:lnTo>
                  <a:lnTo>
                    <a:pt x="31" y="14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89" name="Freeform 231"/>
            <p:cNvSpPr>
              <a:spLocks/>
            </p:cNvSpPr>
            <p:nvPr userDrawn="1"/>
          </p:nvSpPr>
          <p:spPr bwMode="gray">
            <a:xfrm>
              <a:off x="10237788" y="5213350"/>
              <a:ext cx="52387" cy="44450"/>
            </a:xfrm>
            <a:custGeom>
              <a:avLst/>
              <a:gdLst>
                <a:gd name="T0" fmla="*/ 33 w 33"/>
                <a:gd name="T1" fmla="*/ 12 h 28"/>
                <a:gd name="T2" fmla="*/ 9 w 33"/>
                <a:gd name="T3" fmla="*/ 28 h 28"/>
                <a:gd name="T4" fmla="*/ 0 w 33"/>
                <a:gd name="T5" fmla="*/ 14 h 28"/>
                <a:gd name="T6" fmla="*/ 24 w 33"/>
                <a:gd name="T7" fmla="*/ 0 h 28"/>
                <a:gd name="T8" fmla="*/ 33 w 33"/>
                <a:gd name="T9" fmla="*/ 1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8">
                  <a:moveTo>
                    <a:pt x="33" y="12"/>
                  </a:moveTo>
                  <a:lnTo>
                    <a:pt x="9" y="28"/>
                  </a:lnTo>
                  <a:lnTo>
                    <a:pt x="0" y="14"/>
                  </a:lnTo>
                  <a:lnTo>
                    <a:pt x="24" y="0"/>
                  </a:lnTo>
                  <a:lnTo>
                    <a:pt x="33" y="12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90" name="Freeform 232"/>
            <p:cNvSpPr>
              <a:spLocks/>
            </p:cNvSpPr>
            <p:nvPr userDrawn="1"/>
          </p:nvSpPr>
          <p:spPr bwMode="gray">
            <a:xfrm>
              <a:off x="10209213" y="5168900"/>
              <a:ext cx="52387" cy="44450"/>
            </a:xfrm>
            <a:custGeom>
              <a:avLst/>
              <a:gdLst>
                <a:gd name="T0" fmla="*/ 33 w 33"/>
                <a:gd name="T1" fmla="*/ 13 h 28"/>
                <a:gd name="T2" fmla="*/ 9 w 33"/>
                <a:gd name="T3" fmla="*/ 28 h 28"/>
                <a:gd name="T4" fmla="*/ 0 w 33"/>
                <a:gd name="T5" fmla="*/ 15 h 28"/>
                <a:gd name="T6" fmla="*/ 24 w 33"/>
                <a:gd name="T7" fmla="*/ 0 h 28"/>
                <a:gd name="T8" fmla="*/ 33 w 33"/>
                <a:gd name="T9" fmla="*/ 1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8">
                  <a:moveTo>
                    <a:pt x="33" y="13"/>
                  </a:moveTo>
                  <a:lnTo>
                    <a:pt x="9" y="28"/>
                  </a:lnTo>
                  <a:lnTo>
                    <a:pt x="0" y="15"/>
                  </a:lnTo>
                  <a:lnTo>
                    <a:pt x="24" y="0"/>
                  </a:lnTo>
                  <a:lnTo>
                    <a:pt x="33" y="13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91" name="Freeform 233"/>
            <p:cNvSpPr>
              <a:spLocks/>
            </p:cNvSpPr>
            <p:nvPr userDrawn="1"/>
          </p:nvSpPr>
          <p:spPr bwMode="gray">
            <a:xfrm>
              <a:off x="10180638" y="5122863"/>
              <a:ext cx="50800" cy="47625"/>
            </a:xfrm>
            <a:custGeom>
              <a:avLst/>
              <a:gdLst>
                <a:gd name="T0" fmla="*/ 32 w 32"/>
                <a:gd name="T1" fmla="*/ 14 h 30"/>
                <a:gd name="T2" fmla="*/ 8 w 32"/>
                <a:gd name="T3" fmla="*/ 30 h 30"/>
                <a:gd name="T4" fmla="*/ 0 w 32"/>
                <a:gd name="T5" fmla="*/ 16 h 30"/>
                <a:gd name="T6" fmla="*/ 24 w 32"/>
                <a:gd name="T7" fmla="*/ 0 h 30"/>
                <a:gd name="T8" fmla="*/ 32 w 32"/>
                <a:gd name="T9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0">
                  <a:moveTo>
                    <a:pt x="32" y="14"/>
                  </a:moveTo>
                  <a:lnTo>
                    <a:pt x="8" y="30"/>
                  </a:lnTo>
                  <a:lnTo>
                    <a:pt x="0" y="16"/>
                  </a:lnTo>
                  <a:lnTo>
                    <a:pt x="24" y="0"/>
                  </a:lnTo>
                  <a:lnTo>
                    <a:pt x="32" y="14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92" name="Freeform 234"/>
            <p:cNvSpPr>
              <a:spLocks/>
            </p:cNvSpPr>
            <p:nvPr userDrawn="1"/>
          </p:nvSpPr>
          <p:spPr bwMode="gray">
            <a:xfrm>
              <a:off x="10148888" y="5056188"/>
              <a:ext cx="85725" cy="68263"/>
            </a:xfrm>
            <a:custGeom>
              <a:avLst/>
              <a:gdLst>
                <a:gd name="T0" fmla="*/ 54 w 54"/>
                <a:gd name="T1" fmla="*/ 14 h 43"/>
                <a:gd name="T2" fmla="*/ 10 w 54"/>
                <a:gd name="T3" fmla="*/ 43 h 43"/>
                <a:gd name="T4" fmla="*/ 0 w 54"/>
                <a:gd name="T5" fmla="*/ 30 h 43"/>
                <a:gd name="T6" fmla="*/ 45 w 54"/>
                <a:gd name="T7" fmla="*/ 0 h 43"/>
                <a:gd name="T8" fmla="*/ 54 w 54"/>
                <a:gd name="T9" fmla="*/ 14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3">
                  <a:moveTo>
                    <a:pt x="54" y="14"/>
                  </a:moveTo>
                  <a:lnTo>
                    <a:pt x="10" y="43"/>
                  </a:lnTo>
                  <a:lnTo>
                    <a:pt x="0" y="30"/>
                  </a:lnTo>
                  <a:lnTo>
                    <a:pt x="45" y="0"/>
                  </a:lnTo>
                  <a:lnTo>
                    <a:pt x="54" y="14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93" name="Freeform 235"/>
            <p:cNvSpPr>
              <a:spLocks/>
            </p:cNvSpPr>
            <p:nvPr userDrawn="1"/>
          </p:nvSpPr>
          <p:spPr bwMode="gray">
            <a:xfrm>
              <a:off x="10120313" y="5033963"/>
              <a:ext cx="52387" cy="46038"/>
            </a:xfrm>
            <a:custGeom>
              <a:avLst/>
              <a:gdLst>
                <a:gd name="T0" fmla="*/ 33 w 33"/>
                <a:gd name="T1" fmla="*/ 13 h 29"/>
                <a:gd name="T2" fmla="*/ 9 w 33"/>
                <a:gd name="T3" fmla="*/ 29 h 29"/>
                <a:gd name="T4" fmla="*/ 0 w 33"/>
                <a:gd name="T5" fmla="*/ 16 h 29"/>
                <a:gd name="T6" fmla="*/ 24 w 33"/>
                <a:gd name="T7" fmla="*/ 0 h 29"/>
                <a:gd name="T8" fmla="*/ 33 w 33"/>
                <a:gd name="T9" fmla="*/ 1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9">
                  <a:moveTo>
                    <a:pt x="33" y="13"/>
                  </a:moveTo>
                  <a:lnTo>
                    <a:pt x="9" y="29"/>
                  </a:lnTo>
                  <a:lnTo>
                    <a:pt x="0" y="16"/>
                  </a:lnTo>
                  <a:lnTo>
                    <a:pt x="24" y="0"/>
                  </a:lnTo>
                  <a:lnTo>
                    <a:pt x="33" y="13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94" name="Freeform 236"/>
            <p:cNvSpPr>
              <a:spLocks/>
            </p:cNvSpPr>
            <p:nvPr userDrawn="1"/>
          </p:nvSpPr>
          <p:spPr bwMode="gray">
            <a:xfrm>
              <a:off x="10091738" y="4991100"/>
              <a:ext cx="50800" cy="44450"/>
            </a:xfrm>
            <a:custGeom>
              <a:avLst/>
              <a:gdLst>
                <a:gd name="T0" fmla="*/ 32 w 32"/>
                <a:gd name="T1" fmla="*/ 12 h 28"/>
                <a:gd name="T2" fmla="*/ 8 w 32"/>
                <a:gd name="T3" fmla="*/ 28 h 28"/>
                <a:gd name="T4" fmla="*/ 0 w 32"/>
                <a:gd name="T5" fmla="*/ 14 h 28"/>
                <a:gd name="T6" fmla="*/ 24 w 32"/>
                <a:gd name="T7" fmla="*/ 0 h 28"/>
                <a:gd name="T8" fmla="*/ 32 w 32"/>
                <a:gd name="T9" fmla="*/ 1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28">
                  <a:moveTo>
                    <a:pt x="32" y="12"/>
                  </a:moveTo>
                  <a:lnTo>
                    <a:pt x="8" y="28"/>
                  </a:lnTo>
                  <a:lnTo>
                    <a:pt x="0" y="14"/>
                  </a:lnTo>
                  <a:lnTo>
                    <a:pt x="24" y="0"/>
                  </a:lnTo>
                  <a:lnTo>
                    <a:pt x="32" y="12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95" name="Freeform 237"/>
            <p:cNvSpPr>
              <a:spLocks/>
            </p:cNvSpPr>
            <p:nvPr userDrawn="1"/>
          </p:nvSpPr>
          <p:spPr bwMode="gray">
            <a:xfrm>
              <a:off x="10061575" y="4945063"/>
              <a:ext cx="52387" cy="46038"/>
            </a:xfrm>
            <a:custGeom>
              <a:avLst/>
              <a:gdLst>
                <a:gd name="T0" fmla="*/ 33 w 33"/>
                <a:gd name="T1" fmla="*/ 14 h 29"/>
                <a:gd name="T2" fmla="*/ 9 w 33"/>
                <a:gd name="T3" fmla="*/ 29 h 29"/>
                <a:gd name="T4" fmla="*/ 0 w 33"/>
                <a:gd name="T5" fmla="*/ 16 h 29"/>
                <a:gd name="T6" fmla="*/ 24 w 33"/>
                <a:gd name="T7" fmla="*/ 0 h 29"/>
                <a:gd name="T8" fmla="*/ 33 w 33"/>
                <a:gd name="T9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9">
                  <a:moveTo>
                    <a:pt x="33" y="14"/>
                  </a:moveTo>
                  <a:lnTo>
                    <a:pt x="9" y="29"/>
                  </a:lnTo>
                  <a:lnTo>
                    <a:pt x="0" y="16"/>
                  </a:lnTo>
                  <a:lnTo>
                    <a:pt x="24" y="0"/>
                  </a:lnTo>
                  <a:lnTo>
                    <a:pt x="33" y="14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96" name="Freeform 238"/>
            <p:cNvSpPr>
              <a:spLocks/>
            </p:cNvSpPr>
            <p:nvPr userDrawn="1"/>
          </p:nvSpPr>
          <p:spPr bwMode="gray">
            <a:xfrm>
              <a:off x="10033000" y="4900613"/>
              <a:ext cx="52387" cy="46038"/>
            </a:xfrm>
            <a:custGeom>
              <a:avLst/>
              <a:gdLst>
                <a:gd name="T0" fmla="*/ 33 w 33"/>
                <a:gd name="T1" fmla="*/ 14 h 29"/>
                <a:gd name="T2" fmla="*/ 9 w 33"/>
                <a:gd name="T3" fmla="*/ 29 h 29"/>
                <a:gd name="T4" fmla="*/ 0 w 33"/>
                <a:gd name="T5" fmla="*/ 16 h 29"/>
                <a:gd name="T6" fmla="*/ 23 w 33"/>
                <a:gd name="T7" fmla="*/ 0 h 29"/>
                <a:gd name="T8" fmla="*/ 33 w 33"/>
                <a:gd name="T9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9">
                  <a:moveTo>
                    <a:pt x="33" y="14"/>
                  </a:moveTo>
                  <a:lnTo>
                    <a:pt x="9" y="29"/>
                  </a:lnTo>
                  <a:lnTo>
                    <a:pt x="0" y="16"/>
                  </a:lnTo>
                  <a:lnTo>
                    <a:pt x="23" y="0"/>
                  </a:lnTo>
                  <a:lnTo>
                    <a:pt x="33" y="14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</p:grpSp>
    </p:spTree>
    <p:extLst>
      <p:ext uri="{BB962C8B-B14F-4D97-AF65-F5344CB8AC3E}">
        <p14:creationId xmlns:p14="http://schemas.microsoft.com/office/powerpoint/2010/main" val="10741919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pos="3427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40" y="1189177"/>
            <a:ext cx="11655078" cy="2263268"/>
          </a:xfrm>
        </p:spPr>
        <p:txBody>
          <a:bodyPr>
            <a:spAutoFit/>
          </a:bodyPr>
          <a:lstStyle>
            <a:lvl1pPr marL="0" indent="0">
              <a:buNone/>
              <a:defRPr/>
            </a:lvl1pPr>
            <a:lvl2pPr marL="224097" indent="0">
              <a:buNone/>
              <a:defRPr/>
            </a:lvl2pPr>
            <a:lvl3pPr marL="448193" indent="0">
              <a:buNone/>
              <a:defRPr/>
            </a:lvl3pPr>
            <a:lvl4pPr marL="672290" indent="0">
              <a:buNone/>
              <a:defRPr/>
            </a:lvl4pPr>
            <a:lvl5pPr marL="89638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303477"/>
      </p:ext>
    </p:extLst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69303" y="1187644"/>
            <a:ext cx="11655078" cy="22665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057694"/>
      </p:ext>
    </p:extLst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41" y="1187644"/>
            <a:ext cx="5378548" cy="2115402"/>
          </a:xfrm>
        </p:spPr>
        <p:txBody>
          <a:bodyPr wrap="square">
            <a:spAutoFit/>
          </a:bodyPr>
          <a:lstStyle>
            <a:lvl1pPr marL="0" indent="0">
              <a:spcBef>
                <a:spcPts val="1200"/>
              </a:spcBef>
              <a:buClr>
                <a:schemeClr val="tx1"/>
              </a:buClr>
              <a:buFont typeface="Wingdings" panose="05000000000000000000" pitchFamily="2" charset="2"/>
              <a:buNone/>
              <a:defRPr sz="2941" b="0">
                <a:latin typeface="+mn-lt"/>
              </a:defRPr>
            </a:lvl1pPr>
            <a:lvl2pPr marL="250553" indent="0">
              <a:buFont typeface="Wingdings" panose="05000000000000000000" pitchFamily="2" charset="2"/>
              <a:buNone/>
              <a:defRPr sz="2353" b="0"/>
            </a:lvl2pPr>
            <a:lvl3pPr marL="441968" indent="0">
              <a:buFont typeface="Wingdings" panose="05000000000000000000" pitchFamily="2" charset="2"/>
              <a:buNone/>
              <a:tabLst/>
              <a:defRPr sz="2157" b="0"/>
            </a:lvl3pPr>
            <a:lvl4pPr marL="639608" indent="0">
              <a:buFont typeface="Wingdings" panose="05000000000000000000" pitchFamily="2" charset="2"/>
              <a:buNone/>
              <a:defRPr sz="2157" b="0"/>
            </a:lvl4pPr>
            <a:lvl5pPr marL="837250" indent="0">
              <a:buFont typeface="Wingdings" panose="05000000000000000000" pitchFamily="2" charset="2"/>
              <a:buNone/>
              <a:tabLst/>
              <a:defRPr sz="2157" b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544214" y="1187644"/>
            <a:ext cx="5378548" cy="2429576"/>
          </a:xfrm>
        </p:spPr>
        <p:txBody>
          <a:bodyPr wrap="square">
            <a:spAutoFit/>
          </a:bodyPr>
          <a:lstStyle>
            <a:lvl1pPr marL="0" indent="0">
              <a:spcBef>
                <a:spcPts val="1200"/>
              </a:spcBef>
              <a:buClr>
                <a:schemeClr val="tx1"/>
              </a:buClr>
              <a:buFont typeface="Arial" panose="020B0604020202020204" pitchFamily="34" charset="0"/>
              <a:buNone/>
              <a:defRPr lang="en-US" sz="2941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250553" indent="0">
              <a:buFont typeface="Arial" panose="020B0604020202020204" pitchFamily="34" charset="0"/>
              <a:buNone/>
              <a:defRPr lang="en-US" sz="2353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441968" indent="0">
              <a:buFont typeface="Arial" panose="020B0604020202020204" pitchFamily="34" charset="0"/>
              <a:buNone/>
              <a:tabLst/>
              <a:defRPr lang="en-US" sz="2157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639608" indent="0">
              <a:buFont typeface="Arial" panose="020B0604020202020204" pitchFamily="34" charset="0"/>
              <a:buNone/>
              <a:defRPr lang="en-US" sz="2157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837250" indent="0">
              <a:buFont typeface="Arial" panose="020B0604020202020204" pitchFamily="34" charset="0"/>
              <a:buNone/>
              <a:tabLst/>
              <a:defRPr lang="en-US" sz="2157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504217" marR="0" lvl="0" indent="-504217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tabLst/>
            </a:pPr>
            <a:r>
              <a:rPr lang="en-US"/>
              <a:t>Edit Master text styles</a:t>
            </a:r>
          </a:p>
          <a:p>
            <a:pPr marL="504217" marR="0" lvl="1" indent="-504217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tabLst/>
            </a:pPr>
            <a:r>
              <a:rPr lang="en-US"/>
              <a:t>Second level</a:t>
            </a:r>
          </a:p>
          <a:p>
            <a:pPr marL="504217" marR="0" lvl="2" indent="-504217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tabLst/>
            </a:pPr>
            <a:r>
              <a:rPr lang="en-US"/>
              <a:t>Third level</a:t>
            </a:r>
          </a:p>
          <a:p>
            <a:pPr marL="504217" marR="0" lvl="3" indent="-504217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tabLst/>
            </a:pPr>
            <a:r>
              <a:rPr lang="en-US"/>
              <a:t>Fourth level</a:t>
            </a:r>
          </a:p>
          <a:p>
            <a:pPr marL="504217" marR="0" lvl="4" indent="-504217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tabLst/>
            </a:pPr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638446"/>
      </p:ext>
    </p:extLst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41" y="1187644"/>
            <a:ext cx="5378548" cy="2115402"/>
          </a:xfrm>
        </p:spPr>
        <p:txBody>
          <a:bodyPr wrap="square">
            <a:spAutoFit/>
          </a:bodyPr>
          <a:lstStyle>
            <a:lvl1pPr marL="227209" indent="-227209">
              <a:spcBef>
                <a:spcPts val="1200"/>
              </a:spcBef>
              <a:buClr>
                <a:schemeClr val="tx1"/>
              </a:buClr>
              <a:buFont typeface="Wingdings" panose="05000000000000000000" pitchFamily="2" charset="2"/>
              <a:buChar char=""/>
              <a:defRPr sz="2941" b="0">
                <a:latin typeface="+mn-lt"/>
              </a:defRPr>
            </a:lvl1pPr>
            <a:lvl2pPr marL="418625" indent="-168072">
              <a:buFont typeface="Wingdings" panose="05000000000000000000" pitchFamily="2" charset="2"/>
              <a:buChar char=""/>
              <a:defRPr sz="2353" b="0"/>
            </a:lvl2pPr>
            <a:lvl3pPr marL="627160" indent="-185191">
              <a:buFont typeface="Wingdings" panose="05000000000000000000" pitchFamily="2" charset="2"/>
              <a:buChar char=""/>
              <a:tabLst/>
              <a:defRPr sz="2157" b="0"/>
            </a:lvl3pPr>
            <a:lvl4pPr marL="812350" indent="-172742">
              <a:buFont typeface="Wingdings" panose="05000000000000000000" pitchFamily="2" charset="2"/>
              <a:buChar char=""/>
              <a:defRPr sz="2157" b="0"/>
            </a:lvl4pPr>
            <a:lvl5pPr marL="1003766" indent="-166517">
              <a:buFont typeface="Wingdings" panose="05000000000000000000" pitchFamily="2" charset="2"/>
              <a:buChar char=""/>
              <a:tabLst/>
              <a:defRPr sz="2157" b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544214" y="1187644"/>
            <a:ext cx="5378548" cy="2429576"/>
          </a:xfrm>
        </p:spPr>
        <p:txBody>
          <a:bodyPr wrap="square">
            <a:spAutoFit/>
          </a:bodyPr>
          <a:lstStyle>
            <a:lvl1pPr marL="281677" indent="-281677">
              <a:spcBef>
                <a:spcPts val="1200"/>
              </a:spcBef>
              <a:buClr>
                <a:schemeClr val="tx1"/>
              </a:buClr>
              <a:buFont typeface="Arial" pitchFamily="34" charset="0"/>
              <a:buChar char="•"/>
              <a:defRPr lang="en-US" sz="2941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586698" indent="-336145">
              <a:defRPr lang="en-US" sz="2353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778113" indent="-336145">
              <a:tabLst/>
              <a:defRPr lang="en-US" sz="2157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975753" indent="-336145">
              <a:defRPr lang="en-US" sz="2157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1173395" indent="-336145">
              <a:tabLst/>
              <a:defRPr lang="en-US" sz="2157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227209" marR="0" lvl="0" indent="-227209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"/>
              <a:tabLst/>
            </a:pPr>
            <a:r>
              <a:rPr lang="en-US"/>
              <a:t>Edit Master text styles</a:t>
            </a:r>
          </a:p>
          <a:p>
            <a:pPr marL="227209" marR="0" lvl="1" indent="-227209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"/>
              <a:tabLst/>
            </a:pPr>
            <a:r>
              <a:rPr lang="en-US"/>
              <a:t>Second level</a:t>
            </a:r>
          </a:p>
          <a:p>
            <a:pPr marL="227209" marR="0" lvl="2" indent="-227209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"/>
              <a:tabLst/>
            </a:pPr>
            <a:r>
              <a:rPr lang="en-US"/>
              <a:t>Third level</a:t>
            </a:r>
          </a:p>
          <a:p>
            <a:pPr marL="227209" marR="0" lvl="3" indent="-227209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"/>
              <a:tabLst/>
            </a:pPr>
            <a:r>
              <a:rPr lang="en-US"/>
              <a:t>Fourth level</a:t>
            </a:r>
          </a:p>
          <a:p>
            <a:pPr marL="227209" marR="0" lvl="4" indent="-227209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"/>
              <a:tabLst/>
            </a:pPr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278342"/>
      </p:ext>
    </p:extLst>
  </p:cSld>
  <p:clrMapOvr>
    <a:masterClrMapping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35243"/>
      </p:ext>
    </p:extLst>
  </p:cSld>
  <p:clrMapOvr>
    <a:masterClrMapping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bg>
      <p:bgPr>
        <a:solidFill>
          <a:srgbClr val="002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39" y="2084186"/>
            <a:ext cx="9859116" cy="1158793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058" spc="-98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69240" y="3877277"/>
            <a:ext cx="9860674" cy="724246"/>
          </a:xfrm>
          <a:noFill/>
        </p:spPr>
        <p:txBody>
          <a:bodyPr lIns="182880" tIns="146304" rIns="182880" bIns="146304">
            <a:spAutoFit/>
          </a:bodyPr>
          <a:lstStyle>
            <a:lvl1pPr marL="0" indent="0">
              <a:spcBef>
                <a:spcPts val="0"/>
              </a:spcBef>
              <a:buNone/>
              <a:defRPr sz="3137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20378036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Pr>
        <a:solidFill>
          <a:srgbClr val="002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40" y="2084186"/>
            <a:ext cx="9859116" cy="1158793"/>
          </a:xfrm>
          <a:noFill/>
        </p:spPr>
        <p:txBody>
          <a:bodyPr tIns="91440" bIns="91440" anchor="t" anchorCtr="0">
            <a:spAutoFit/>
          </a:bodyPr>
          <a:lstStyle>
            <a:lvl1pPr>
              <a:defRPr lang="en-US" sz="7058" b="0" kern="1200" cap="none" spc="-98" baseline="0" dirty="0">
                <a:ln w="3175"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Video title</a:t>
            </a:r>
          </a:p>
        </p:txBody>
      </p:sp>
    </p:spTree>
    <p:extLst>
      <p:ext uri="{BB962C8B-B14F-4D97-AF65-F5344CB8AC3E}">
        <p14:creationId xmlns:p14="http://schemas.microsoft.com/office/powerpoint/2010/main" val="30429985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39" y="2084172"/>
            <a:ext cx="11653523" cy="1158793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058" spc="-98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534122687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quare photo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269302" y="2077815"/>
            <a:ext cx="4840694" cy="1799462"/>
          </a:xfrm>
          <a:noFill/>
        </p:spPr>
        <p:txBody>
          <a:bodyPr lIns="146304" tIns="91440" rIns="146304" bIns="91440" anchor="t" anchorCtr="0"/>
          <a:lstStyle>
            <a:lvl1pPr>
              <a:defRPr sz="4705" spc="-98" baseline="0">
                <a:gradFill>
                  <a:gsLst>
                    <a:gs pos="74359">
                      <a:schemeClr val="tx1"/>
                    </a:gs>
                    <a:gs pos="57576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267682" y="3877277"/>
            <a:ext cx="4840694" cy="717249"/>
          </a:xfrm>
        </p:spPr>
        <p:txBody>
          <a:bodyPr lIns="164592" tIns="109728" rIns="164592" bIns="109728">
            <a:noAutofit/>
          </a:bodyPr>
          <a:lstStyle>
            <a:lvl1pPr marL="0" indent="0">
              <a:spcBef>
                <a:spcPts val="0"/>
              </a:spcBef>
              <a:buNone/>
              <a:defRPr lang="en-US" sz="3137" kern="1200" spc="0" baseline="0" dirty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1436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dirty="0"/>
              <a:t>Speaker name</a:t>
            </a:r>
          </a:p>
        </p:txBody>
      </p:sp>
      <p:sp>
        <p:nvSpPr>
          <p:cNvPr id="8" name="Rectangle 7"/>
          <p:cNvSpPr/>
          <p:nvPr/>
        </p:nvSpPr>
        <p:spPr bwMode="gray">
          <a:xfrm>
            <a:off x="5334973" y="0"/>
            <a:ext cx="6857027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3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90" name="MS logo gray - EM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black">
          <a:xfrm>
            <a:off x="454013" y="470067"/>
            <a:ext cx="1423303" cy="304828"/>
          </a:xfrm>
          <a:prstGeom prst="rect">
            <a:avLst/>
          </a:prstGeom>
        </p:spPr>
      </p:pic>
      <p:grpSp>
        <p:nvGrpSpPr>
          <p:cNvPr id="575" name="Group 574"/>
          <p:cNvGrpSpPr>
            <a:grpSpLocks noChangeAspect="1"/>
          </p:cNvGrpSpPr>
          <p:nvPr/>
        </p:nvGrpSpPr>
        <p:grpSpPr bwMode="gray">
          <a:xfrm>
            <a:off x="7440701" y="2676791"/>
            <a:ext cx="4751298" cy="4181209"/>
            <a:chOff x="7670801" y="3252788"/>
            <a:chExt cx="4017963" cy="3535362"/>
          </a:xfrm>
        </p:grpSpPr>
        <p:sp>
          <p:nvSpPr>
            <p:cNvPr id="576" name="Freeform 7"/>
            <p:cNvSpPr>
              <a:spLocks/>
            </p:cNvSpPr>
            <p:nvPr userDrawn="1"/>
          </p:nvSpPr>
          <p:spPr bwMode="gray">
            <a:xfrm>
              <a:off x="8091488" y="5829300"/>
              <a:ext cx="295275" cy="823913"/>
            </a:xfrm>
            <a:custGeom>
              <a:avLst/>
              <a:gdLst>
                <a:gd name="T0" fmla="*/ 164 w 164"/>
                <a:gd name="T1" fmla="*/ 453 h 459"/>
                <a:gd name="T2" fmla="*/ 34 w 164"/>
                <a:gd name="T3" fmla="*/ 30 h 459"/>
                <a:gd name="T4" fmla="*/ 34 w 164"/>
                <a:gd name="T5" fmla="*/ 30 h 459"/>
                <a:gd name="T6" fmla="*/ 33 w 164"/>
                <a:gd name="T7" fmla="*/ 29 h 459"/>
                <a:gd name="T8" fmla="*/ 43 w 164"/>
                <a:gd name="T9" fmla="*/ 1 h 459"/>
                <a:gd name="T10" fmla="*/ 32 w 164"/>
                <a:gd name="T11" fmla="*/ 1 h 459"/>
                <a:gd name="T12" fmla="*/ 3 w 164"/>
                <a:gd name="T13" fmla="*/ 39 h 459"/>
                <a:gd name="T14" fmla="*/ 3 w 164"/>
                <a:gd name="T15" fmla="*/ 40 h 459"/>
                <a:gd name="T16" fmla="*/ 3 w 164"/>
                <a:gd name="T17" fmla="*/ 40 h 459"/>
                <a:gd name="T18" fmla="*/ 46 w 164"/>
                <a:gd name="T19" fmla="*/ 275 h 459"/>
                <a:gd name="T20" fmla="*/ 97 w 164"/>
                <a:gd name="T21" fmla="*/ 459 h 459"/>
                <a:gd name="T22" fmla="*/ 164 w 164"/>
                <a:gd name="T23" fmla="*/ 453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4" h="459">
                  <a:moveTo>
                    <a:pt x="164" y="453"/>
                  </a:moveTo>
                  <a:cubicBezTo>
                    <a:pt x="34" y="30"/>
                    <a:pt x="34" y="30"/>
                    <a:pt x="34" y="30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4" y="30"/>
                    <a:pt x="34" y="30"/>
                    <a:pt x="33" y="29"/>
                  </a:cubicBezTo>
                  <a:cubicBezTo>
                    <a:pt x="32" y="18"/>
                    <a:pt x="36" y="8"/>
                    <a:pt x="43" y="1"/>
                  </a:cubicBezTo>
                  <a:cubicBezTo>
                    <a:pt x="39" y="0"/>
                    <a:pt x="35" y="0"/>
                    <a:pt x="32" y="1"/>
                  </a:cubicBezTo>
                  <a:cubicBezTo>
                    <a:pt x="13" y="3"/>
                    <a:pt x="0" y="20"/>
                    <a:pt x="3" y="39"/>
                  </a:cubicBezTo>
                  <a:cubicBezTo>
                    <a:pt x="3" y="39"/>
                    <a:pt x="3" y="40"/>
                    <a:pt x="3" y="40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46" y="275"/>
                    <a:pt x="46" y="275"/>
                    <a:pt x="46" y="275"/>
                  </a:cubicBezTo>
                  <a:cubicBezTo>
                    <a:pt x="49" y="279"/>
                    <a:pt x="97" y="459"/>
                    <a:pt x="97" y="459"/>
                  </a:cubicBezTo>
                  <a:cubicBezTo>
                    <a:pt x="164" y="453"/>
                    <a:pt x="164" y="453"/>
                    <a:pt x="164" y="453"/>
                  </a:cubicBezTo>
                </a:path>
              </a:pathLst>
            </a:custGeom>
            <a:solidFill>
              <a:srgbClr val="BA8C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77" name="Freeform 8"/>
            <p:cNvSpPr>
              <a:spLocks/>
            </p:cNvSpPr>
            <p:nvPr userDrawn="1"/>
          </p:nvSpPr>
          <p:spPr bwMode="gray">
            <a:xfrm>
              <a:off x="10744201" y="6092825"/>
              <a:ext cx="139700" cy="214313"/>
            </a:xfrm>
            <a:custGeom>
              <a:avLst/>
              <a:gdLst>
                <a:gd name="T0" fmla="*/ 0 w 88"/>
                <a:gd name="T1" fmla="*/ 0 h 135"/>
                <a:gd name="T2" fmla="*/ 0 w 88"/>
                <a:gd name="T3" fmla="*/ 0 h 135"/>
                <a:gd name="T4" fmla="*/ 88 w 88"/>
                <a:gd name="T5" fmla="*/ 135 h 135"/>
                <a:gd name="T6" fmla="*/ 0 w 88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8" h="135">
                  <a:moveTo>
                    <a:pt x="0" y="0"/>
                  </a:moveTo>
                  <a:lnTo>
                    <a:pt x="0" y="0"/>
                  </a:lnTo>
                  <a:lnTo>
                    <a:pt x="88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DB1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78" name="Freeform 9"/>
            <p:cNvSpPr>
              <a:spLocks/>
            </p:cNvSpPr>
            <p:nvPr userDrawn="1"/>
          </p:nvSpPr>
          <p:spPr bwMode="gray">
            <a:xfrm>
              <a:off x="10744201" y="6092825"/>
              <a:ext cx="139700" cy="214313"/>
            </a:xfrm>
            <a:custGeom>
              <a:avLst/>
              <a:gdLst>
                <a:gd name="T0" fmla="*/ 0 w 88"/>
                <a:gd name="T1" fmla="*/ 0 h 135"/>
                <a:gd name="T2" fmla="*/ 0 w 88"/>
                <a:gd name="T3" fmla="*/ 0 h 135"/>
                <a:gd name="T4" fmla="*/ 88 w 88"/>
                <a:gd name="T5" fmla="*/ 135 h 135"/>
                <a:gd name="T6" fmla="*/ 0 w 88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8" h="135">
                  <a:moveTo>
                    <a:pt x="0" y="0"/>
                  </a:moveTo>
                  <a:lnTo>
                    <a:pt x="0" y="0"/>
                  </a:lnTo>
                  <a:lnTo>
                    <a:pt x="88" y="13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79" name="Freeform 10"/>
            <p:cNvSpPr>
              <a:spLocks/>
            </p:cNvSpPr>
            <p:nvPr userDrawn="1"/>
          </p:nvSpPr>
          <p:spPr bwMode="gray">
            <a:xfrm>
              <a:off x="8637588" y="5445125"/>
              <a:ext cx="465138" cy="623888"/>
            </a:xfrm>
            <a:custGeom>
              <a:avLst/>
              <a:gdLst>
                <a:gd name="T0" fmla="*/ 202 w 257"/>
                <a:gd name="T1" fmla="*/ 3 h 348"/>
                <a:gd name="T2" fmla="*/ 171 w 257"/>
                <a:gd name="T3" fmla="*/ 43 h 348"/>
                <a:gd name="T4" fmla="*/ 245 w 257"/>
                <a:gd name="T5" fmla="*/ 323 h 348"/>
                <a:gd name="T6" fmla="*/ 257 w 257"/>
                <a:gd name="T7" fmla="*/ 329 h 348"/>
                <a:gd name="T8" fmla="*/ 109 w 257"/>
                <a:gd name="T9" fmla="*/ 319 h 348"/>
                <a:gd name="T10" fmla="*/ 47 w 257"/>
                <a:gd name="T11" fmla="*/ 87 h 348"/>
                <a:gd name="T12" fmla="*/ 202 w 257"/>
                <a:gd name="T13" fmla="*/ 3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7" h="348">
                  <a:moveTo>
                    <a:pt x="202" y="3"/>
                  </a:moveTo>
                  <a:cubicBezTo>
                    <a:pt x="190" y="15"/>
                    <a:pt x="180" y="28"/>
                    <a:pt x="171" y="43"/>
                  </a:cubicBezTo>
                  <a:cubicBezTo>
                    <a:pt x="114" y="141"/>
                    <a:pt x="148" y="266"/>
                    <a:pt x="245" y="323"/>
                  </a:cubicBezTo>
                  <a:cubicBezTo>
                    <a:pt x="249" y="325"/>
                    <a:pt x="253" y="327"/>
                    <a:pt x="257" y="329"/>
                  </a:cubicBezTo>
                  <a:cubicBezTo>
                    <a:pt x="210" y="348"/>
                    <a:pt x="156" y="346"/>
                    <a:pt x="109" y="319"/>
                  </a:cubicBezTo>
                  <a:cubicBezTo>
                    <a:pt x="28" y="272"/>
                    <a:pt x="0" y="168"/>
                    <a:pt x="47" y="87"/>
                  </a:cubicBezTo>
                  <a:cubicBezTo>
                    <a:pt x="80" y="31"/>
                    <a:pt x="140" y="0"/>
                    <a:pt x="202" y="3"/>
                  </a:cubicBezTo>
                </a:path>
              </a:pathLst>
            </a:custGeom>
            <a:solidFill>
              <a:srgbClr val="0075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80" name="Freeform 11"/>
            <p:cNvSpPr>
              <a:spLocks/>
            </p:cNvSpPr>
            <p:nvPr userDrawn="1"/>
          </p:nvSpPr>
          <p:spPr bwMode="gray">
            <a:xfrm>
              <a:off x="7670801" y="3711575"/>
              <a:ext cx="3227388" cy="2381250"/>
            </a:xfrm>
            <a:custGeom>
              <a:avLst/>
              <a:gdLst>
                <a:gd name="T0" fmla="*/ 0 w 1788"/>
                <a:gd name="T1" fmla="*/ 0 h 1326"/>
                <a:gd name="T2" fmla="*/ 1788 w 1788"/>
                <a:gd name="T3" fmla="*/ 0 h 1326"/>
                <a:gd name="T4" fmla="*/ 1788 w 1788"/>
                <a:gd name="T5" fmla="*/ 1326 h 1326"/>
                <a:gd name="T6" fmla="*/ 101 w 1788"/>
                <a:gd name="T7" fmla="*/ 1326 h 1326"/>
                <a:gd name="T8" fmla="*/ 0 w 1788"/>
                <a:gd name="T9" fmla="*/ 1225 h 1326"/>
                <a:gd name="T10" fmla="*/ 0 w 1788"/>
                <a:gd name="T11" fmla="*/ 0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88" h="1326">
                  <a:moveTo>
                    <a:pt x="0" y="0"/>
                  </a:moveTo>
                  <a:cubicBezTo>
                    <a:pt x="1788" y="0"/>
                    <a:pt x="1788" y="0"/>
                    <a:pt x="1788" y="0"/>
                  </a:cubicBezTo>
                  <a:cubicBezTo>
                    <a:pt x="1788" y="1326"/>
                    <a:pt x="1788" y="1326"/>
                    <a:pt x="1788" y="1326"/>
                  </a:cubicBezTo>
                  <a:cubicBezTo>
                    <a:pt x="101" y="1326"/>
                    <a:pt x="101" y="1326"/>
                    <a:pt x="101" y="1326"/>
                  </a:cubicBezTo>
                  <a:cubicBezTo>
                    <a:pt x="45" y="1326"/>
                    <a:pt x="0" y="1281"/>
                    <a:pt x="0" y="1225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BAD8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81" name="Freeform 12"/>
            <p:cNvSpPr>
              <a:spLocks/>
            </p:cNvSpPr>
            <p:nvPr userDrawn="1"/>
          </p:nvSpPr>
          <p:spPr bwMode="gray">
            <a:xfrm>
              <a:off x="7681913" y="3802063"/>
              <a:ext cx="3122613" cy="2201863"/>
            </a:xfrm>
            <a:custGeom>
              <a:avLst/>
              <a:gdLst>
                <a:gd name="T0" fmla="*/ 1730 w 1730"/>
                <a:gd name="T1" fmla="*/ 0 h 1226"/>
                <a:gd name="T2" fmla="*/ 320 w 1730"/>
                <a:gd name="T3" fmla="*/ 0 h 1226"/>
                <a:gd name="T4" fmla="*/ 320 w 1730"/>
                <a:gd name="T5" fmla="*/ 19 h 1226"/>
                <a:gd name="T6" fmla="*/ 1711 w 1730"/>
                <a:gd name="T7" fmla="*/ 19 h 1226"/>
                <a:gd name="T8" fmla="*/ 1711 w 1730"/>
                <a:gd name="T9" fmla="*/ 1207 h 1226"/>
                <a:gd name="T10" fmla="*/ 0 w 1730"/>
                <a:gd name="T11" fmla="*/ 1207 h 1226"/>
                <a:gd name="T12" fmla="*/ 8 w 1730"/>
                <a:gd name="T13" fmla="*/ 1226 h 1226"/>
                <a:gd name="T14" fmla="*/ 1730 w 1730"/>
                <a:gd name="T15" fmla="*/ 1226 h 1226"/>
                <a:gd name="T16" fmla="*/ 1730 w 1730"/>
                <a:gd name="T17" fmla="*/ 0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30" h="1226">
                  <a:moveTo>
                    <a:pt x="1730" y="0"/>
                  </a:moveTo>
                  <a:cubicBezTo>
                    <a:pt x="320" y="0"/>
                    <a:pt x="320" y="0"/>
                    <a:pt x="320" y="0"/>
                  </a:cubicBezTo>
                  <a:cubicBezTo>
                    <a:pt x="320" y="19"/>
                    <a:pt x="320" y="19"/>
                    <a:pt x="320" y="19"/>
                  </a:cubicBezTo>
                  <a:cubicBezTo>
                    <a:pt x="1711" y="19"/>
                    <a:pt x="1711" y="19"/>
                    <a:pt x="1711" y="19"/>
                  </a:cubicBezTo>
                  <a:cubicBezTo>
                    <a:pt x="1711" y="1207"/>
                    <a:pt x="1711" y="1207"/>
                    <a:pt x="1711" y="1207"/>
                  </a:cubicBezTo>
                  <a:cubicBezTo>
                    <a:pt x="0" y="1207"/>
                    <a:pt x="0" y="1207"/>
                    <a:pt x="0" y="1207"/>
                  </a:cubicBezTo>
                  <a:cubicBezTo>
                    <a:pt x="2" y="1214"/>
                    <a:pt x="5" y="1220"/>
                    <a:pt x="8" y="1226"/>
                  </a:cubicBezTo>
                  <a:cubicBezTo>
                    <a:pt x="1730" y="1226"/>
                    <a:pt x="1730" y="1226"/>
                    <a:pt x="1730" y="1226"/>
                  </a:cubicBezTo>
                  <a:cubicBezTo>
                    <a:pt x="1730" y="0"/>
                    <a:pt x="1730" y="0"/>
                    <a:pt x="1730" y="0"/>
                  </a:cubicBezTo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82" name="Freeform 13"/>
            <p:cNvSpPr>
              <a:spLocks/>
            </p:cNvSpPr>
            <p:nvPr userDrawn="1"/>
          </p:nvSpPr>
          <p:spPr bwMode="gray">
            <a:xfrm>
              <a:off x="7670801" y="3711575"/>
              <a:ext cx="585788" cy="2347913"/>
            </a:xfrm>
            <a:custGeom>
              <a:avLst/>
              <a:gdLst>
                <a:gd name="T0" fmla="*/ 325 w 325"/>
                <a:gd name="T1" fmla="*/ 0 h 1307"/>
                <a:gd name="T2" fmla="*/ 325 w 325"/>
                <a:gd name="T3" fmla="*/ 1202 h 1307"/>
                <a:gd name="T4" fmla="*/ 155 w 325"/>
                <a:gd name="T5" fmla="*/ 1202 h 1307"/>
                <a:gd name="T6" fmla="*/ 43 w 325"/>
                <a:gd name="T7" fmla="*/ 1307 h 1307"/>
                <a:gd name="T8" fmla="*/ 1 w 325"/>
                <a:gd name="T9" fmla="*/ 1235 h 1307"/>
                <a:gd name="T10" fmla="*/ 0 w 325"/>
                <a:gd name="T11" fmla="*/ 0 h 1307"/>
                <a:gd name="T12" fmla="*/ 325 w 325"/>
                <a:gd name="T13" fmla="*/ 0 h 1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5" h="1307">
                  <a:moveTo>
                    <a:pt x="325" y="0"/>
                  </a:moveTo>
                  <a:cubicBezTo>
                    <a:pt x="325" y="1202"/>
                    <a:pt x="325" y="1202"/>
                    <a:pt x="325" y="1202"/>
                  </a:cubicBezTo>
                  <a:cubicBezTo>
                    <a:pt x="155" y="1202"/>
                    <a:pt x="155" y="1202"/>
                    <a:pt x="155" y="1202"/>
                  </a:cubicBezTo>
                  <a:cubicBezTo>
                    <a:pt x="93" y="1202"/>
                    <a:pt x="43" y="1245"/>
                    <a:pt x="43" y="1307"/>
                  </a:cubicBezTo>
                  <a:cubicBezTo>
                    <a:pt x="43" y="1307"/>
                    <a:pt x="1" y="1281"/>
                    <a:pt x="1" y="1235"/>
                  </a:cubicBezTo>
                  <a:cubicBezTo>
                    <a:pt x="1" y="1103"/>
                    <a:pt x="0" y="0"/>
                    <a:pt x="0" y="0"/>
                  </a:cubicBezTo>
                  <a:lnTo>
                    <a:pt x="325" y="0"/>
                  </a:lnTo>
                  <a:close/>
                </a:path>
              </a:pathLst>
            </a:custGeom>
            <a:solidFill>
              <a:srgbClr val="9AB2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83" name="Freeform 14"/>
            <p:cNvSpPr>
              <a:spLocks/>
            </p:cNvSpPr>
            <p:nvPr userDrawn="1"/>
          </p:nvSpPr>
          <p:spPr bwMode="gray">
            <a:xfrm>
              <a:off x="7670801" y="3490913"/>
              <a:ext cx="420688" cy="2432050"/>
            </a:xfrm>
            <a:custGeom>
              <a:avLst/>
              <a:gdLst>
                <a:gd name="T0" fmla="*/ 112 w 233"/>
                <a:gd name="T1" fmla="*/ 0 h 1354"/>
                <a:gd name="T2" fmla="*/ 0 w 233"/>
                <a:gd name="T3" fmla="*/ 112 h 1354"/>
                <a:gd name="T4" fmla="*/ 0 w 233"/>
                <a:gd name="T5" fmla="*/ 1354 h 1354"/>
                <a:gd name="T6" fmla="*/ 1 w 233"/>
                <a:gd name="T7" fmla="*/ 1354 h 1354"/>
                <a:gd name="T8" fmla="*/ 112 w 233"/>
                <a:gd name="T9" fmla="*/ 1251 h 1354"/>
                <a:gd name="T10" fmla="*/ 233 w 233"/>
                <a:gd name="T11" fmla="*/ 1251 h 1354"/>
                <a:gd name="T12" fmla="*/ 233 w 233"/>
                <a:gd name="T13" fmla="*/ 0 h 1354"/>
                <a:gd name="T14" fmla="*/ 112 w 233"/>
                <a:gd name="T15" fmla="*/ 0 h 1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3" h="1354">
                  <a:moveTo>
                    <a:pt x="112" y="0"/>
                  </a:moveTo>
                  <a:cubicBezTo>
                    <a:pt x="50" y="0"/>
                    <a:pt x="0" y="50"/>
                    <a:pt x="0" y="112"/>
                  </a:cubicBezTo>
                  <a:cubicBezTo>
                    <a:pt x="0" y="1354"/>
                    <a:pt x="0" y="1354"/>
                    <a:pt x="0" y="1354"/>
                  </a:cubicBezTo>
                  <a:cubicBezTo>
                    <a:pt x="1" y="1354"/>
                    <a:pt x="1" y="1354"/>
                    <a:pt x="1" y="1354"/>
                  </a:cubicBezTo>
                  <a:cubicBezTo>
                    <a:pt x="5" y="1296"/>
                    <a:pt x="53" y="1251"/>
                    <a:pt x="112" y="1251"/>
                  </a:cubicBezTo>
                  <a:cubicBezTo>
                    <a:pt x="233" y="1251"/>
                    <a:pt x="233" y="1251"/>
                    <a:pt x="233" y="1251"/>
                  </a:cubicBezTo>
                  <a:cubicBezTo>
                    <a:pt x="233" y="0"/>
                    <a:pt x="233" y="0"/>
                    <a:pt x="233" y="0"/>
                  </a:cubicBezTo>
                  <a:lnTo>
                    <a:pt x="112" y="0"/>
                  </a:lnTo>
                  <a:close/>
                </a:path>
              </a:pathLst>
            </a:custGeom>
            <a:solidFill>
              <a:srgbClr val="107C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84" name="Freeform 15"/>
            <p:cNvSpPr>
              <a:spLocks noEditPoints="1"/>
            </p:cNvSpPr>
            <p:nvPr userDrawn="1"/>
          </p:nvSpPr>
          <p:spPr bwMode="gray">
            <a:xfrm>
              <a:off x="8848726" y="3952875"/>
              <a:ext cx="1244600" cy="1892300"/>
            </a:xfrm>
            <a:custGeom>
              <a:avLst/>
              <a:gdLst>
                <a:gd name="T0" fmla="*/ 597 w 689"/>
                <a:gd name="T1" fmla="*/ 579 h 1054"/>
                <a:gd name="T2" fmla="*/ 624 w 689"/>
                <a:gd name="T3" fmla="*/ 548 h 1054"/>
                <a:gd name="T4" fmla="*/ 689 w 689"/>
                <a:gd name="T5" fmla="*/ 345 h 1054"/>
                <a:gd name="T6" fmla="*/ 0 w 689"/>
                <a:gd name="T7" fmla="*/ 345 h 1054"/>
                <a:gd name="T8" fmla="*/ 66 w 689"/>
                <a:gd name="T9" fmla="*/ 548 h 1054"/>
                <a:gd name="T10" fmla="*/ 93 w 689"/>
                <a:gd name="T11" fmla="*/ 579 h 1054"/>
                <a:gd name="T12" fmla="*/ 159 w 689"/>
                <a:gd name="T13" fmla="*/ 791 h 1054"/>
                <a:gd name="T14" fmla="*/ 171 w 689"/>
                <a:gd name="T15" fmla="*/ 834 h 1054"/>
                <a:gd name="T16" fmla="*/ 159 w 689"/>
                <a:gd name="T17" fmla="*/ 877 h 1054"/>
                <a:gd name="T18" fmla="*/ 159 w 689"/>
                <a:gd name="T19" fmla="*/ 918 h 1054"/>
                <a:gd name="T20" fmla="*/ 184 w 689"/>
                <a:gd name="T21" fmla="*/ 965 h 1054"/>
                <a:gd name="T22" fmla="*/ 345 w 689"/>
                <a:gd name="T23" fmla="*/ 1054 h 1054"/>
                <a:gd name="T24" fmla="*/ 506 w 689"/>
                <a:gd name="T25" fmla="*/ 965 h 1054"/>
                <a:gd name="T26" fmla="*/ 530 w 689"/>
                <a:gd name="T27" fmla="*/ 918 h 1054"/>
                <a:gd name="T28" fmla="*/ 530 w 689"/>
                <a:gd name="T29" fmla="*/ 877 h 1054"/>
                <a:gd name="T30" fmla="*/ 519 w 689"/>
                <a:gd name="T31" fmla="*/ 834 h 1054"/>
                <a:gd name="T32" fmla="*/ 530 w 689"/>
                <a:gd name="T33" fmla="*/ 791 h 1054"/>
                <a:gd name="T34" fmla="*/ 675 w 689"/>
                <a:gd name="T35" fmla="*/ 345 h 1054"/>
                <a:gd name="T36" fmla="*/ 606 w 689"/>
                <a:gd name="T37" fmla="*/ 546 h 1054"/>
                <a:gd name="T38" fmla="*/ 586 w 689"/>
                <a:gd name="T39" fmla="*/ 570 h 1054"/>
                <a:gd name="T40" fmla="*/ 442 w 689"/>
                <a:gd name="T41" fmla="*/ 767 h 1054"/>
                <a:gd name="T42" fmla="*/ 551 w 689"/>
                <a:gd name="T43" fmla="*/ 555 h 1054"/>
                <a:gd name="T44" fmla="*/ 556 w 689"/>
                <a:gd name="T45" fmla="*/ 549 h 1054"/>
                <a:gd name="T46" fmla="*/ 616 w 689"/>
                <a:gd name="T47" fmla="*/ 412 h 1054"/>
                <a:gd name="T48" fmla="*/ 630 w 689"/>
                <a:gd name="T49" fmla="*/ 398 h 1054"/>
                <a:gd name="T50" fmla="*/ 623 w 689"/>
                <a:gd name="T51" fmla="*/ 345 h 1054"/>
                <a:gd name="T52" fmla="*/ 382 w 689"/>
                <a:gd name="T53" fmla="*/ 16 h 1054"/>
                <a:gd name="T54" fmla="*/ 103 w 689"/>
                <a:gd name="T55" fmla="*/ 570 h 1054"/>
                <a:gd name="T56" fmla="*/ 83 w 689"/>
                <a:gd name="T57" fmla="*/ 546 h 1054"/>
                <a:gd name="T58" fmla="*/ 312 w 689"/>
                <a:gd name="T59" fmla="*/ 16 h 1054"/>
                <a:gd name="T60" fmla="*/ 609 w 689"/>
                <a:gd name="T61" fmla="*/ 345 h 1054"/>
                <a:gd name="T62" fmla="*/ 540 w 689"/>
                <a:gd name="T63" fmla="*/ 546 h 1054"/>
                <a:gd name="T64" fmla="*/ 520 w 689"/>
                <a:gd name="T65" fmla="*/ 570 h 1054"/>
                <a:gd name="T66" fmla="*/ 195 w 689"/>
                <a:gd name="T67" fmla="*/ 767 h 1054"/>
                <a:gd name="T68" fmla="*/ 173 w 689"/>
                <a:gd name="T69" fmla="*/ 791 h 1054"/>
                <a:gd name="T70" fmla="*/ 506 w 689"/>
                <a:gd name="T71" fmla="*/ 781 h 1054"/>
                <a:gd name="T72" fmla="*/ 516 w 689"/>
                <a:gd name="T73" fmla="*/ 813 h 1054"/>
                <a:gd name="T74" fmla="*/ 184 w 689"/>
                <a:gd name="T75" fmla="*/ 823 h 1054"/>
                <a:gd name="T76" fmla="*/ 173 w 689"/>
                <a:gd name="T77" fmla="*/ 791 h 1054"/>
                <a:gd name="T78" fmla="*/ 516 w 689"/>
                <a:gd name="T79" fmla="*/ 855 h 1054"/>
                <a:gd name="T80" fmla="*/ 506 w 689"/>
                <a:gd name="T81" fmla="*/ 887 h 1054"/>
                <a:gd name="T82" fmla="*/ 173 w 689"/>
                <a:gd name="T83" fmla="*/ 877 h 1054"/>
                <a:gd name="T84" fmla="*/ 184 w 689"/>
                <a:gd name="T85" fmla="*/ 844 h 1054"/>
                <a:gd name="T86" fmla="*/ 345 w 689"/>
                <a:gd name="T87" fmla="*/ 1040 h 1054"/>
                <a:gd name="T88" fmla="*/ 463 w 689"/>
                <a:gd name="T89" fmla="*/ 965 h 1054"/>
                <a:gd name="T90" fmla="*/ 516 w 689"/>
                <a:gd name="T91" fmla="*/ 940 h 1054"/>
                <a:gd name="T92" fmla="*/ 184 w 689"/>
                <a:gd name="T93" fmla="*/ 951 h 1054"/>
                <a:gd name="T94" fmla="*/ 173 w 689"/>
                <a:gd name="T95" fmla="*/ 918 h 1054"/>
                <a:gd name="T96" fmla="*/ 506 w 689"/>
                <a:gd name="T97" fmla="*/ 908 h 1054"/>
                <a:gd name="T98" fmla="*/ 516 w 689"/>
                <a:gd name="T99" fmla="*/ 940 h 10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89" h="1054">
                  <a:moveTo>
                    <a:pt x="509" y="767"/>
                  </a:moveTo>
                  <a:cubicBezTo>
                    <a:pt x="514" y="693"/>
                    <a:pt x="566" y="618"/>
                    <a:pt x="597" y="579"/>
                  </a:cubicBezTo>
                  <a:cubicBezTo>
                    <a:pt x="604" y="571"/>
                    <a:pt x="611" y="563"/>
                    <a:pt x="617" y="555"/>
                  </a:cubicBezTo>
                  <a:cubicBezTo>
                    <a:pt x="624" y="548"/>
                    <a:pt x="624" y="548"/>
                    <a:pt x="624" y="548"/>
                  </a:cubicBezTo>
                  <a:cubicBezTo>
                    <a:pt x="623" y="548"/>
                    <a:pt x="623" y="548"/>
                    <a:pt x="623" y="548"/>
                  </a:cubicBezTo>
                  <a:cubicBezTo>
                    <a:pt x="666" y="488"/>
                    <a:pt x="689" y="418"/>
                    <a:pt x="689" y="345"/>
                  </a:cubicBezTo>
                  <a:cubicBezTo>
                    <a:pt x="689" y="155"/>
                    <a:pt x="535" y="0"/>
                    <a:pt x="345" y="0"/>
                  </a:cubicBezTo>
                  <a:cubicBezTo>
                    <a:pt x="155" y="0"/>
                    <a:pt x="0" y="155"/>
                    <a:pt x="0" y="345"/>
                  </a:cubicBezTo>
                  <a:cubicBezTo>
                    <a:pt x="0" y="418"/>
                    <a:pt x="23" y="488"/>
                    <a:pt x="67" y="547"/>
                  </a:cubicBezTo>
                  <a:cubicBezTo>
                    <a:pt x="66" y="548"/>
                    <a:pt x="66" y="548"/>
                    <a:pt x="66" y="548"/>
                  </a:cubicBezTo>
                  <a:cubicBezTo>
                    <a:pt x="72" y="555"/>
                    <a:pt x="72" y="555"/>
                    <a:pt x="72" y="555"/>
                  </a:cubicBezTo>
                  <a:cubicBezTo>
                    <a:pt x="79" y="563"/>
                    <a:pt x="85" y="571"/>
                    <a:pt x="93" y="579"/>
                  </a:cubicBezTo>
                  <a:cubicBezTo>
                    <a:pt x="123" y="618"/>
                    <a:pt x="175" y="693"/>
                    <a:pt x="181" y="767"/>
                  </a:cubicBezTo>
                  <a:cubicBezTo>
                    <a:pt x="165" y="768"/>
                    <a:pt x="159" y="782"/>
                    <a:pt x="159" y="791"/>
                  </a:cubicBezTo>
                  <a:cubicBezTo>
                    <a:pt x="159" y="813"/>
                    <a:pt x="159" y="813"/>
                    <a:pt x="159" y="813"/>
                  </a:cubicBezTo>
                  <a:cubicBezTo>
                    <a:pt x="159" y="824"/>
                    <a:pt x="164" y="830"/>
                    <a:pt x="171" y="834"/>
                  </a:cubicBezTo>
                  <a:cubicBezTo>
                    <a:pt x="163" y="839"/>
                    <a:pt x="159" y="848"/>
                    <a:pt x="159" y="855"/>
                  </a:cubicBezTo>
                  <a:cubicBezTo>
                    <a:pt x="159" y="877"/>
                    <a:pt x="159" y="877"/>
                    <a:pt x="159" y="877"/>
                  </a:cubicBezTo>
                  <a:cubicBezTo>
                    <a:pt x="159" y="887"/>
                    <a:pt x="164" y="894"/>
                    <a:pt x="171" y="897"/>
                  </a:cubicBezTo>
                  <a:cubicBezTo>
                    <a:pt x="163" y="902"/>
                    <a:pt x="159" y="911"/>
                    <a:pt x="159" y="918"/>
                  </a:cubicBezTo>
                  <a:cubicBezTo>
                    <a:pt x="159" y="940"/>
                    <a:pt x="159" y="940"/>
                    <a:pt x="159" y="940"/>
                  </a:cubicBezTo>
                  <a:cubicBezTo>
                    <a:pt x="159" y="958"/>
                    <a:pt x="174" y="965"/>
                    <a:pt x="184" y="965"/>
                  </a:cubicBezTo>
                  <a:cubicBezTo>
                    <a:pt x="212" y="965"/>
                    <a:pt x="212" y="965"/>
                    <a:pt x="212" y="965"/>
                  </a:cubicBezTo>
                  <a:cubicBezTo>
                    <a:pt x="226" y="1022"/>
                    <a:pt x="273" y="1054"/>
                    <a:pt x="345" y="1054"/>
                  </a:cubicBezTo>
                  <a:cubicBezTo>
                    <a:pt x="417" y="1054"/>
                    <a:pt x="464" y="1022"/>
                    <a:pt x="478" y="965"/>
                  </a:cubicBezTo>
                  <a:cubicBezTo>
                    <a:pt x="506" y="965"/>
                    <a:pt x="506" y="965"/>
                    <a:pt x="506" y="965"/>
                  </a:cubicBezTo>
                  <a:cubicBezTo>
                    <a:pt x="524" y="965"/>
                    <a:pt x="530" y="950"/>
                    <a:pt x="530" y="940"/>
                  </a:cubicBezTo>
                  <a:cubicBezTo>
                    <a:pt x="530" y="918"/>
                    <a:pt x="530" y="918"/>
                    <a:pt x="530" y="918"/>
                  </a:cubicBezTo>
                  <a:cubicBezTo>
                    <a:pt x="530" y="908"/>
                    <a:pt x="525" y="901"/>
                    <a:pt x="519" y="898"/>
                  </a:cubicBezTo>
                  <a:cubicBezTo>
                    <a:pt x="527" y="893"/>
                    <a:pt x="530" y="883"/>
                    <a:pt x="530" y="877"/>
                  </a:cubicBezTo>
                  <a:cubicBezTo>
                    <a:pt x="530" y="855"/>
                    <a:pt x="530" y="855"/>
                    <a:pt x="530" y="855"/>
                  </a:cubicBezTo>
                  <a:cubicBezTo>
                    <a:pt x="530" y="844"/>
                    <a:pt x="525" y="838"/>
                    <a:pt x="519" y="834"/>
                  </a:cubicBezTo>
                  <a:cubicBezTo>
                    <a:pt x="527" y="829"/>
                    <a:pt x="530" y="820"/>
                    <a:pt x="530" y="813"/>
                  </a:cubicBezTo>
                  <a:cubicBezTo>
                    <a:pt x="530" y="791"/>
                    <a:pt x="530" y="791"/>
                    <a:pt x="530" y="791"/>
                  </a:cubicBezTo>
                  <a:cubicBezTo>
                    <a:pt x="530" y="775"/>
                    <a:pt x="518" y="768"/>
                    <a:pt x="509" y="767"/>
                  </a:cubicBezTo>
                  <a:close/>
                  <a:moveTo>
                    <a:pt x="675" y="345"/>
                  </a:moveTo>
                  <a:cubicBezTo>
                    <a:pt x="675" y="418"/>
                    <a:pt x="652" y="487"/>
                    <a:pt x="607" y="546"/>
                  </a:cubicBezTo>
                  <a:cubicBezTo>
                    <a:pt x="606" y="546"/>
                    <a:pt x="606" y="546"/>
                    <a:pt x="606" y="546"/>
                  </a:cubicBezTo>
                  <a:cubicBezTo>
                    <a:pt x="600" y="554"/>
                    <a:pt x="594" y="562"/>
                    <a:pt x="587" y="570"/>
                  </a:cubicBezTo>
                  <a:cubicBezTo>
                    <a:pt x="586" y="570"/>
                    <a:pt x="586" y="570"/>
                    <a:pt x="586" y="570"/>
                  </a:cubicBezTo>
                  <a:cubicBezTo>
                    <a:pt x="554" y="610"/>
                    <a:pt x="500" y="689"/>
                    <a:pt x="495" y="767"/>
                  </a:cubicBezTo>
                  <a:cubicBezTo>
                    <a:pt x="442" y="767"/>
                    <a:pt x="442" y="767"/>
                    <a:pt x="442" y="767"/>
                  </a:cubicBezTo>
                  <a:cubicBezTo>
                    <a:pt x="448" y="693"/>
                    <a:pt x="499" y="618"/>
                    <a:pt x="530" y="579"/>
                  </a:cubicBezTo>
                  <a:cubicBezTo>
                    <a:pt x="537" y="571"/>
                    <a:pt x="544" y="563"/>
                    <a:pt x="551" y="555"/>
                  </a:cubicBezTo>
                  <a:cubicBezTo>
                    <a:pt x="551" y="555"/>
                    <a:pt x="551" y="554"/>
                    <a:pt x="551" y="554"/>
                  </a:cubicBezTo>
                  <a:cubicBezTo>
                    <a:pt x="556" y="549"/>
                    <a:pt x="556" y="549"/>
                    <a:pt x="556" y="549"/>
                  </a:cubicBezTo>
                  <a:cubicBezTo>
                    <a:pt x="555" y="549"/>
                    <a:pt x="555" y="549"/>
                    <a:pt x="555" y="549"/>
                  </a:cubicBezTo>
                  <a:cubicBezTo>
                    <a:pt x="586" y="508"/>
                    <a:pt x="606" y="461"/>
                    <a:pt x="616" y="412"/>
                  </a:cubicBezTo>
                  <a:cubicBezTo>
                    <a:pt x="630" y="412"/>
                    <a:pt x="630" y="412"/>
                    <a:pt x="630" y="412"/>
                  </a:cubicBezTo>
                  <a:cubicBezTo>
                    <a:pt x="630" y="398"/>
                    <a:pt x="630" y="398"/>
                    <a:pt x="630" y="398"/>
                  </a:cubicBezTo>
                  <a:cubicBezTo>
                    <a:pt x="619" y="398"/>
                    <a:pt x="619" y="398"/>
                    <a:pt x="619" y="398"/>
                  </a:cubicBezTo>
                  <a:cubicBezTo>
                    <a:pt x="621" y="380"/>
                    <a:pt x="623" y="363"/>
                    <a:pt x="623" y="345"/>
                  </a:cubicBezTo>
                  <a:cubicBezTo>
                    <a:pt x="623" y="259"/>
                    <a:pt x="591" y="176"/>
                    <a:pt x="533" y="113"/>
                  </a:cubicBezTo>
                  <a:cubicBezTo>
                    <a:pt x="492" y="67"/>
                    <a:pt x="440" y="35"/>
                    <a:pt x="382" y="16"/>
                  </a:cubicBezTo>
                  <a:cubicBezTo>
                    <a:pt x="547" y="35"/>
                    <a:pt x="675" y="175"/>
                    <a:pt x="675" y="345"/>
                  </a:cubicBezTo>
                  <a:close/>
                  <a:moveTo>
                    <a:pt x="103" y="570"/>
                  </a:moveTo>
                  <a:cubicBezTo>
                    <a:pt x="96" y="562"/>
                    <a:pt x="89" y="554"/>
                    <a:pt x="83" y="546"/>
                  </a:cubicBezTo>
                  <a:cubicBezTo>
                    <a:pt x="83" y="546"/>
                    <a:pt x="83" y="546"/>
                    <a:pt x="83" y="546"/>
                  </a:cubicBezTo>
                  <a:cubicBezTo>
                    <a:pt x="38" y="487"/>
                    <a:pt x="14" y="418"/>
                    <a:pt x="14" y="345"/>
                  </a:cubicBezTo>
                  <a:cubicBezTo>
                    <a:pt x="14" y="174"/>
                    <a:pt x="145" y="33"/>
                    <a:pt x="312" y="16"/>
                  </a:cubicBezTo>
                  <a:cubicBezTo>
                    <a:pt x="392" y="24"/>
                    <a:pt x="467" y="62"/>
                    <a:pt x="522" y="122"/>
                  </a:cubicBezTo>
                  <a:cubicBezTo>
                    <a:pt x="578" y="183"/>
                    <a:pt x="609" y="262"/>
                    <a:pt x="609" y="345"/>
                  </a:cubicBezTo>
                  <a:cubicBezTo>
                    <a:pt x="609" y="418"/>
                    <a:pt x="585" y="487"/>
                    <a:pt x="541" y="546"/>
                  </a:cubicBezTo>
                  <a:cubicBezTo>
                    <a:pt x="540" y="546"/>
                    <a:pt x="540" y="546"/>
                    <a:pt x="540" y="546"/>
                  </a:cubicBezTo>
                  <a:cubicBezTo>
                    <a:pt x="534" y="554"/>
                    <a:pt x="527" y="562"/>
                    <a:pt x="520" y="570"/>
                  </a:cubicBezTo>
                  <a:cubicBezTo>
                    <a:pt x="520" y="570"/>
                    <a:pt x="520" y="570"/>
                    <a:pt x="520" y="570"/>
                  </a:cubicBezTo>
                  <a:cubicBezTo>
                    <a:pt x="487" y="611"/>
                    <a:pt x="434" y="689"/>
                    <a:pt x="428" y="767"/>
                  </a:cubicBezTo>
                  <a:cubicBezTo>
                    <a:pt x="195" y="767"/>
                    <a:pt x="195" y="767"/>
                    <a:pt x="195" y="767"/>
                  </a:cubicBezTo>
                  <a:cubicBezTo>
                    <a:pt x="189" y="689"/>
                    <a:pt x="135" y="610"/>
                    <a:pt x="103" y="570"/>
                  </a:cubicBezTo>
                  <a:close/>
                  <a:moveTo>
                    <a:pt x="173" y="791"/>
                  </a:moveTo>
                  <a:cubicBezTo>
                    <a:pt x="173" y="789"/>
                    <a:pt x="174" y="781"/>
                    <a:pt x="184" y="781"/>
                  </a:cubicBezTo>
                  <a:cubicBezTo>
                    <a:pt x="506" y="781"/>
                    <a:pt x="506" y="781"/>
                    <a:pt x="506" y="781"/>
                  </a:cubicBezTo>
                  <a:cubicBezTo>
                    <a:pt x="508" y="781"/>
                    <a:pt x="516" y="781"/>
                    <a:pt x="516" y="791"/>
                  </a:cubicBezTo>
                  <a:cubicBezTo>
                    <a:pt x="516" y="813"/>
                    <a:pt x="516" y="813"/>
                    <a:pt x="516" y="813"/>
                  </a:cubicBezTo>
                  <a:cubicBezTo>
                    <a:pt x="516" y="816"/>
                    <a:pt x="515" y="823"/>
                    <a:pt x="506" y="823"/>
                  </a:cubicBezTo>
                  <a:cubicBezTo>
                    <a:pt x="184" y="823"/>
                    <a:pt x="184" y="823"/>
                    <a:pt x="184" y="823"/>
                  </a:cubicBezTo>
                  <a:cubicBezTo>
                    <a:pt x="182" y="823"/>
                    <a:pt x="173" y="823"/>
                    <a:pt x="173" y="813"/>
                  </a:cubicBezTo>
                  <a:lnTo>
                    <a:pt x="173" y="791"/>
                  </a:lnTo>
                  <a:close/>
                  <a:moveTo>
                    <a:pt x="506" y="844"/>
                  </a:moveTo>
                  <a:cubicBezTo>
                    <a:pt x="509" y="844"/>
                    <a:pt x="516" y="845"/>
                    <a:pt x="516" y="855"/>
                  </a:cubicBezTo>
                  <a:cubicBezTo>
                    <a:pt x="516" y="877"/>
                    <a:pt x="516" y="877"/>
                    <a:pt x="516" y="877"/>
                  </a:cubicBezTo>
                  <a:cubicBezTo>
                    <a:pt x="516" y="878"/>
                    <a:pt x="516" y="887"/>
                    <a:pt x="506" y="887"/>
                  </a:cubicBezTo>
                  <a:cubicBezTo>
                    <a:pt x="184" y="887"/>
                    <a:pt x="184" y="887"/>
                    <a:pt x="184" y="887"/>
                  </a:cubicBezTo>
                  <a:cubicBezTo>
                    <a:pt x="182" y="887"/>
                    <a:pt x="173" y="887"/>
                    <a:pt x="173" y="877"/>
                  </a:cubicBezTo>
                  <a:cubicBezTo>
                    <a:pt x="173" y="855"/>
                    <a:pt x="173" y="855"/>
                    <a:pt x="173" y="855"/>
                  </a:cubicBezTo>
                  <a:cubicBezTo>
                    <a:pt x="173" y="852"/>
                    <a:pt x="174" y="844"/>
                    <a:pt x="184" y="844"/>
                  </a:cubicBezTo>
                  <a:lnTo>
                    <a:pt x="506" y="844"/>
                  </a:lnTo>
                  <a:close/>
                  <a:moveTo>
                    <a:pt x="345" y="1040"/>
                  </a:moveTo>
                  <a:cubicBezTo>
                    <a:pt x="280" y="1040"/>
                    <a:pt x="240" y="1014"/>
                    <a:pt x="226" y="965"/>
                  </a:cubicBezTo>
                  <a:cubicBezTo>
                    <a:pt x="463" y="965"/>
                    <a:pt x="463" y="965"/>
                    <a:pt x="463" y="965"/>
                  </a:cubicBezTo>
                  <a:cubicBezTo>
                    <a:pt x="450" y="1014"/>
                    <a:pt x="409" y="1040"/>
                    <a:pt x="345" y="1040"/>
                  </a:cubicBezTo>
                  <a:close/>
                  <a:moveTo>
                    <a:pt x="516" y="940"/>
                  </a:moveTo>
                  <a:cubicBezTo>
                    <a:pt x="516" y="942"/>
                    <a:pt x="516" y="951"/>
                    <a:pt x="506" y="951"/>
                  </a:cubicBezTo>
                  <a:cubicBezTo>
                    <a:pt x="184" y="951"/>
                    <a:pt x="184" y="951"/>
                    <a:pt x="184" y="951"/>
                  </a:cubicBezTo>
                  <a:cubicBezTo>
                    <a:pt x="182" y="951"/>
                    <a:pt x="173" y="950"/>
                    <a:pt x="173" y="940"/>
                  </a:cubicBezTo>
                  <a:cubicBezTo>
                    <a:pt x="173" y="918"/>
                    <a:pt x="173" y="918"/>
                    <a:pt x="173" y="918"/>
                  </a:cubicBezTo>
                  <a:cubicBezTo>
                    <a:pt x="173" y="917"/>
                    <a:pt x="174" y="908"/>
                    <a:pt x="184" y="908"/>
                  </a:cubicBezTo>
                  <a:cubicBezTo>
                    <a:pt x="506" y="908"/>
                    <a:pt x="506" y="908"/>
                    <a:pt x="506" y="908"/>
                  </a:cubicBezTo>
                  <a:cubicBezTo>
                    <a:pt x="508" y="908"/>
                    <a:pt x="516" y="908"/>
                    <a:pt x="516" y="918"/>
                  </a:cubicBezTo>
                  <a:lnTo>
                    <a:pt x="516" y="94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85" name="Rectangle 16"/>
            <p:cNvSpPr>
              <a:spLocks noChangeArrowheads="1"/>
            </p:cNvSpPr>
            <p:nvPr userDrawn="1"/>
          </p:nvSpPr>
          <p:spPr bwMode="gray">
            <a:xfrm>
              <a:off x="9882188" y="5368925"/>
              <a:ext cx="161925" cy="254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86" name="Rectangle 17"/>
            <p:cNvSpPr>
              <a:spLocks noChangeArrowheads="1"/>
            </p:cNvSpPr>
            <p:nvPr userDrawn="1"/>
          </p:nvSpPr>
          <p:spPr bwMode="gray">
            <a:xfrm>
              <a:off x="9950451" y="5494338"/>
              <a:ext cx="25400" cy="33338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87" name="Rectangle 18"/>
            <p:cNvSpPr>
              <a:spLocks noChangeArrowheads="1"/>
            </p:cNvSpPr>
            <p:nvPr userDrawn="1"/>
          </p:nvSpPr>
          <p:spPr bwMode="gray">
            <a:xfrm>
              <a:off x="9950451" y="5561013"/>
              <a:ext cx="25400" cy="33338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88" name="Rectangle 19"/>
            <p:cNvSpPr>
              <a:spLocks noChangeArrowheads="1"/>
            </p:cNvSpPr>
            <p:nvPr userDrawn="1"/>
          </p:nvSpPr>
          <p:spPr bwMode="gray">
            <a:xfrm>
              <a:off x="9950451" y="5426075"/>
              <a:ext cx="25400" cy="34925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89" name="Rectangle 20"/>
            <p:cNvSpPr>
              <a:spLocks noChangeArrowheads="1"/>
            </p:cNvSpPr>
            <p:nvPr userDrawn="1"/>
          </p:nvSpPr>
          <p:spPr bwMode="gray">
            <a:xfrm>
              <a:off x="9950451" y="5627688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90" name="Rectangle 21"/>
            <p:cNvSpPr>
              <a:spLocks noChangeArrowheads="1"/>
            </p:cNvSpPr>
            <p:nvPr userDrawn="1"/>
          </p:nvSpPr>
          <p:spPr bwMode="gray">
            <a:xfrm>
              <a:off x="9950451" y="5761038"/>
              <a:ext cx="25400" cy="33338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91" name="Rectangle 22"/>
            <p:cNvSpPr>
              <a:spLocks noChangeArrowheads="1"/>
            </p:cNvSpPr>
            <p:nvPr userDrawn="1"/>
          </p:nvSpPr>
          <p:spPr bwMode="gray">
            <a:xfrm>
              <a:off x="9950451" y="5694363"/>
              <a:ext cx="25400" cy="33338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92" name="Rectangle 23"/>
            <p:cNvSpPr>
              <a:spLocks noChangeArrowheads="1"/>
            </p:cNvSpPr>
            <p:nvPr userDrawn="1"/>
          </p:nvSpPr>
          <p:spPr bwMode="gray">
            <a:xfrm>
              <a:off x="9882188" y="5827713"/>
              <a:ext cx="161925" cy="23813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93" name="Rectangle 24"/>
            <p:cNvSpPr>
              <a:spLocks noChangeArrowheads="1"/>
            </p:cNvSpPr>
            <p:nvPr userDrawn="1"/>
          </p:nvSpPr>
          <p:spPr bwMode="gray">
            <a:xfrm>
              <a:off x="8451851" y="4108450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94" name="Rectangle 25"/>
            <p:cNvSpPr>
              <a:spLocks noChangeArrowheads="1"/>
            </p:cNvSpPr>
            <p:nvPr userDrawn="1"/>
          </p:nvSpPr>
          <p:spPr bwMode="gray">
            <a:xfrm>
              <a:off x="8451851" y="4818063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95" name="Rectangle 26"/>
            <p:cNvSpPr>
              <a:spLocks noChangeArrowheads="1"/>
            </p:cNvSpPr>
            <p:nvPr userDrawn="1"/>
          </p:nvSpPr>
          <p:spPr bwMode="gray">
            <a:xfrm>
              <a:off x="8451851" y="4624388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96" name="Rectangle 27"/>
            <p:cNvSpPr>
              <a:spLocks noChangeArrowheads="1"/>
            </p:cNvSpPr>
            <p:nvPr userDrawn="1"/>
          </p:nvSpPr>
          <p:spPr bwMode="gray">
            <a:xfrm>
              <a:off x="8451851" y="4752975"/>
              <a:ext cx="25400" cy="33338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97" name="Rectangle 28"/>
            <p:cNvSpPr>
              <a:spLocks noChangeArrowheads="1"/>
            </p:cNvSpPr>
            <p:nvPr userDrawn="1"/>
          </p:nvSpPr>
          <p:spPr bwMode="gray">
            <a:xfrm>
              <a:off x="8451851" y="4687888"/>
              <a:ext cx="25400" cy="33338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98" name="Rectangle 29"/>
            <p:cNvSpPr>
              <a:spLocks noChangeArrowheads="1"/>
            </p:cNvSpPr>
            <p:nvPr userDrawn="1"/>
          </p:nvSpPr>
          <p:spPr bwMode="gray">
            <a:xfrm>
              <a:off x="8451851" y="4560888"/>
              <a:ext cx="25400" cy="30163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99" name="Rectangle 30"/>
            <p:cNvSpPr>
              <a:spLocks noChangeArrowheads="1"/>
            </p:cNvSpPr>
            <p:nvPr userDrawn="1"/>
          </p:nvSpPr>
          <p:spPr bwMode="gray">
            <a:xfrm>
              <a:off x="8451851" y="4302125"/>
              <a:ext cx="25400" cy="33338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00" name="Rectangle 31"/>
            <p:cNvSpPr>
              <a:spLocks noChangeArrowheads="1"/>
            </p:cNvSpPr>
            <p:nvPr userDrawn="1"/>
          </p:nvSpPr>
          <p:spPr bwMode="gray">
            <a:xfrm>
              <a:off x="8451851" y="4173538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01" name="Rectangle 32"/>
            <p:cNvSpPr>
              <a:spLocks noChangeArrowheads="1"/>
            </p:cNvSpPr>
            <p:nvPr userDrawn="1"/>
          </p:nvSpPr>
          <p:spPr bwMode="gray">
            <a:xfrm>
              <a:off x="8451851" y="4495800"/>
              <a:ext cx="25400" cy="33338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02" name="Rectangle 33"/>
            <p:cNvSpPr>
              <a:spLocks noChangeArrowheads="1"/>
            </p:cNvSpPr>
            <p:nvPr userDrawn="1"/>
          </p:nvSpPr>
          <p:spPr bwMode="gray">
            <a:xfrm>
              <a:off x="8451851" y="4238625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03" name="Rectangle 34"/>
            <p:cNvSpPr>
              <a:spLocks noChangeArrowheads="1"/>
            </p:cNvSpPr>
            <p:nvPr userDrawn="1"/>
          </p:nvSpPr>
          <p:spPr bwMode="gray">
            <a:xfrm>
              <a:off x="8451851" y="4367213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04" name="Rectangle 35"/>
            <p:cNvSpPr>
              <a:spLocks noChangeArrowheads="1"/>
            </p:cNvSpPr>
            <p:nvPr userDrawn="1"/>
          </p:nvSpPr>
          <p:spPr bwMode="gray">
            <a:xfrm>
              <a:off x="8451851" y="4883150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05" name="Rectangle 36"/>
            <p:cNvSpPr>
              <a:spLocks noChangeArrowheads="1"/>
            </p:cNvSpPr>
            <p:nvPr userDrawn="1"/>
          </p:nvSpPr>
          <p:spPr bwMode="gray">
            <a:xfrm>
              <a:off x="8451851" y="4432300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06" name="Rectangle 37"/>
            <p:cNvSpPr>
              <a:spLocks noChangeArrowheads="1"/>
            </p:cNvSpPr>
            <p:nvPr userDrawn="1"/>
          </p:nvSpPr>
          <p:spPr bwMode="gray">
            <a:xfrm>
              <a:off x="8451851" y="5464175"/>
              <a:ext cx="25400" cy="33338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07" name="Rectangle 38"/>
            <p:cNvSpPr>
              <a:spLocks noChangeArrowheads="1"/>
            </p:cNvSpPr>
            <p:nvPr userDrawn="1"/>
          </p:nvSpPr>
          <p:spPr bwMode="gray">
            <a:xfrm>
              <a:off x="8451851" y="5399088"/>
              <a:ext cx="25400" cy="33338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08" name="Rectangle 39"/>
            <p:cNvSpPr>
              <a:spLocks noChangeArrowheads="1"/>
            </p:cNvSpPr>
            <p:nvPr userDrawn="1"/>
          </p:nvSpPr>
          <p:spPr bwMode="gray">
            <a:xfrm>
              <a:off x="8451851" y="5529263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09" name="Rectangle 40"/>
            <p:cNvSpPr>
              <a:spLocks noChangeArrowheads="1"/>
            </p:cNvSpPr>
            <p:nvPr userDrawn="1"/>
          </p:nvSpPr>
          <p:spPr bwMode="gray">
            <a:xfrm>
              <a:off x="8451851" y="5594350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10" name="Rectangle 41"/>
            <p:cNvSpPr>
              <a:spLocks noChangeArrowheads="1"/>
            </p:cNvSpPr>
            <p:nvPr userDrawn="1"/>
          </p:nvSpPr>
          <p:spPr bwMode="gray">
            <a:xfrm>
              <a:off x="8451851" y="4946650"/>
              <a:ext cx="25400" cy="33338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11" name="Rectangle 42"/>
            <p:cNvSpPr>
              <a:spLocks noChangeArrowheads="1"/>
            </p:cNvSpPr>
            <p:nvPr userDrawn="1"/>
          </p:nvSpPr>
          <p:spPr bwMode="gray">
            <a:xfrm>
              <a:off x="8451851" y="5335588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12" name="Rectangle 43"/>
            <p:cNvSpPr>
              <a:spLocks noChangeArrowheads="1"/>
            </p:cNvSpPr>
            <p:nvPr userDrawn="1"/>
          </p:nvSpPr>
          <p:spPr bwMode="gray">
            <a:xfrm>
              <a:off x="8451851" y="5657850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13" name="Rectangle 44"/>
            <p:cNvSpPr>
              <a:spLocks noChangeArrowheads="1"/>
            </p:cNvSpPr>
            <p:nvPr userDrawn="1"/>
          </p:nvSpPr>
          <p:spPr bwMode="gray">
            <a:xfrm>
              <a:off x="8451851" y="5270500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14" name="Rectangle 45"/>
            <p:cNvSpPr>
              <a:spLocks noChangeArrowheads="1"/>
            </p:cNvSpPr>
            <p:nvPr userDrawn="1"/>
          </p:nvSpPr>
          <p:spPr bwMode="gray">
            <a:xfrm>
              <a:off x="8451851" y="5076825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15" name="Rectangle 46"/>
            <p:cNvSpPr>
              <a:spLocks noChangeArrowheads="1"/>
            </p:cNvSpPr>
            <p:nvPr userDrawn="1"/>
          </p:nvSpPr>
          <p:spPr bwMode="gray">
            <a:xfrm>
              <a:off x="8451851" y="5011738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16" name="Rectangle 47"/>
            <p:cNvSpPr>
              <a:spLocks noChangeArrowheads="1"/>
            </p:cNvSpPr>
            <p:nvPr userDrawn="1"/>
          </p:nvSpPr>
          <p:spPr bwMode="gray">
            <a:xfrm>
              <a:off x="8451851" y="5141913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17" name="Rectangle 48"/>
            <p:cNvSpPr>
              <a:spLocks noChangeArrowheads="1"/>
            </p:cNvSpPr>
            <p:nvPr userDrawn="1"/>
          </p:nvSpPr>
          <p:spPr bwMode="gray">
            <a:xfrm>
              <a:off x="8451851" y="5205413"/>
              <a:ext cx="25400" cy="33338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18" name="Rectangle 49"/>
            <p:cNvSpPr>
              <a:spLocks noChangeArrowheads="1"/>
            </p:cNvSpPr>
            <p:nvPr userDrawn="1"/>
          </p:nvSpPr>
          <p:spPr bwMode="gray">
            <a:xfrm>
              <a:off x="8383588" y="5721350"/>
              <a:ext cx="161925" cy="254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19" name="Rectangle 50"/>
            <p:cNvSpPr>
              <a:spLocks noChangeArrowheads="1"/>
            </p:cNvSpPr>
            <p:nvPr userDrawn="1"/>
          </p:nvSpPr>
          <p:spPr bwMode="gray">
            <a:xfrm>
              <a:off x="8383588" y="4051300"/>
              <a:ext cx="161925" cy="254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20" name="Rectangle 51"/>
            <p:cNvSpPr>
              <a:spLocks noChangeArrowheads="1"/>
            </p:cNvSpPr>
            <p:nvPr userDrawn="1"/>
          </p:nvSpPr>
          <p:spPr bwMode="gray">
            <a:xfrm>
              <a:off x="9818688" y="4667250"/>
              <a:ext cx="34925" cy="254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21" name="Rectangle 52"/>
            <p:cNvSpPr>
              <a:spLocks noChangeArrowheads="1"/>
            </p:cNvSpPr>
            <p:nvPr userDrawn="1"/>
          </p:nvSpPr>
          <p:spPr bwMode="gray">
            <a:xfrm>
              <a:off x="9885363" y="4667250"/>
              <a:ext cx="34925" cy="254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22" name="Rectangle 53"/>
            <p:cNvSpPr>
              <a:spLocks noChangeArrowheads="1"/>
            </p:cNvSpPr>
            <p:nvPr userDrawn="1"/>
          </p:nvSpPr>
          <p:spPr bwMode="gray">
            <a:xfrm>
              <a:off x="9752013" y="4667250"/>
              <a:ext cx="34925" cy="254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23" name="Rectangle 54"/>
            <p:cNvSpPr>
              <a:spLocks noChangeArrowheads="1"/>
            </p:cNvSpPr>
            <p:nvPr userDrawn="1"/>
          </p:nvSpPr>
          <p:spPr bwMode="gray">
            <a:xfrm>
              <a:off x="9551988" y="4667250"/>
              <a:ext cx="31750" cy="254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24" name="Rectangle 55"/>
            <p:cNvSpPr>
              <a:spLocks noChangeArrowheads="1"/>
            </p:cNvSpPr>
            <p:nvPr userDrawn="1"/>
          </p:nvSpPr>
          <p:spPr bwMode="gray">
            <a:xfrm>
              <a:off x="9685338" y="4667250"/>
              <a:ext cx="34925" cy="254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25" name="Rectangle 56"/>
            <p:cNvSpPr>
              <a:spLocks noChangeArrowheads="1"/>
            </p:cNvSpPr>
            <p:nvPr userDrawn="1"/>
          </p:nvSpPr>
          <p:spPr bwMode="gray">
            <a:xfrm>
              <a:off x="9618663" y="4667250"/>
              <a:ext cx="33338" cy="254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26" name="Rectangle 57"/>
            <p:cNvSpPr>
              <a:spLocks noChangeArrowheads="1"/>
            </p:cNvSpPr>
            <p:nvPr userDrawn="1"/>
          </p:nvSpPr>
          <p:spPr bwMode="gray">
            <a:xfrm>
              <a:off x="10288588" y="4667250"/>
              <a:ext cx="34925" cy="254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27" name="Rectangle 58"/>
            <p:cNvSpPr>
              <a:spLocks noChangeArrowheads="1"/>
            </p:cNvSpPr>
            <p:nvPr userDrawn="1"/>
          </p:nvSpPr>
          <p:spPr bwMode="gray">
            <a:xfrm>
              <a:off x="10356851" y="4667250"/>
              <a:ext cx="33338" cy="254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28" name="Rectangle 59"/>
            <p:cNvSpPr>
              <a:spLocks noChangeArrowheads="1"/>
            </p:cNvSpPr>
            <p:nvPr userDrawn="1"/>
          </p:nvSpPr>
          <p:spPr bwMode="gray">
            <a:xfrm>
              <a:off x="10021888" y="4667250"/>
              <a:ext cx="31750" cy="254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29" name="Rectangle 60"/>
            <p:cNvSpPr>
              <a:spLocks noChangeArrowheads="1"/>
            </p:cNvSpPr>
            <p:nvPr userDrawn="1"/>
          </p:nvSpPr>
          <p:spPr bwMode="gray">
            <a:xfrm>
              <a:off x="10221913" y="4667250"/>
              <a:ext cx="34925" cy="254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30" name="Rectangle 61"/>
            <p:cNvSpPr>
              <a:spLocks noChangeArrowheads="1"/>
            </p:cNvSpPr>
            <p:nvPr userDrawn="1"/>
          </p:nvSpPr>
          <p:spPr bwMode="gray">
            <a:xfrm>
              <a:off x="10155238" y="4667250"/>
              <a:ext cx="33338" cy="254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31" name="Rectangle 62"/>
            <p:cNvSpPr>
              <a:spLocks noChangeArrowheads="1"/>
            </p:cNvSpPr>
            <p:nvPr userDrawn="1"/>
          </p:nvSpPr>
          <p:spPr bwMode="gray">
            <a:xfrm>
              <a:off x="10088563" y="4667250"/>
              <a:ext cx="33338" cy="254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32" name="Rectangle 63"/>
            <p:cNvSpPr>
              <a:spLocks noChangeArrowheads="1"/>
            </p:cNvSpPr>
            <p:nvPr userDrawn="1"/>
          </p:nvSpPr>
          <p:spPr bwMode="gray">
            <a:xfrm>
              <a:off x="9491663" y="4597400"/>
              <a:ext cx="25400" cy="163513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33" name="Rectangle 64"/>
            <p:cNvSpPr>
              <a:spLocks noChangeArrowheads="1"/>
            </p:cNvSpPr>
            <p:nvPr userDrawn="1"/>
          </p:nvSpPr>
          <p:spPr bwMode="gray">
            <a:xfrm>
              <a:off x="10423526" y="4597400"/>
              <a:ext cx="25400" cy="163513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34" name="Freeform 65"/>
            <p:cNvSpPr>
              <a:spLocks/>
            </p:cNvSpPr>
            <p:nvPr userDrawn="1"/>
          </p:nvSpPr>
          <p:spPr bwMode="gray">
            <a:xfrm>
              <a:off x="9024938" y="4117975"/>
              <a:ext cx="474663" cy="471488"/>
            </a:xfrm>
            <a:custGeom>
              <a:avLst/>
              <a:gdLst>
                <a:gd name="T0" fmla="*/ 249 w 263"/>
                <a:gd name="T1" fmla="*/ 14 h 263"/>
                <a:gd name="T2" fmla="*/ 256 w 263"/>
                <a:gd name="T3" fmla="*/ 14 h 263"/>
                <a:gd name="T4" fmla="*/ 263 w 263"/>
                <a:gd name="T5" fmla="*/ 8 h 263"/>
                <a:gd name="T6" fmla="*/ 256 w 263"/>
                <a:gd name="T7" fmla="*/ 0 h 263"/>
                <a:gd name="T8" fmla="*/ 249 w 263"/>
                <a:gd name="T9" fmla="*/ 0 h 263"/>
                <a:gd name="T10" fmla="*/ 0 w 263"/>
                <a:gd name="T11" fmla="*/ 250 h 263"/>
                <a:gd name="T12" fmla="*/ 0 w 263"/>
                <a:gd name="T13" fmla="*/ 256 h 263"/>
                <a:gd name="T14" fmla="*/ 7 w 263"/>
                <a:gd name="T15" fmla="*/ 263 h 263"/>
                <a:gd name="T16" fmla="*/ 7 w 263"/>
                <a:gd name="T17" fmla="*/ 263 h 263"/>
                <a:gd name="T18" fmla="*/ 14 w 263"/>
                <a:gd name="T19" fmla="*/ 255 h 263"/>
                <a:gd name="T20" fmla="*/ 14 w 263"/>
                <a:gd name="T21" fmla="*/ 250 h 263"/>
                <a:gd name="T22" fmla="*/ 249 w 263"/>
                <a:gd name="T23" fmla="*/ 14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3" h="263">
                  <a:moveTo>
                    <a:pt x="249" y="14"/>
                  </a:moveTo>
                  <a:cubicBezTo>
                    <a:pt x="252" y="14"/>
                    <a:pt x="254" y="14"/>
                    <a:pt x="256" y="14"/>
                  </a:cubicBezTo>
                  <a:cubicBezTo>
                    <a:pt x="260" y="14"/>
                    <a:pt x="263" y="11"/>
                    <a:pt x="263" y="8"/>
                  </a:cubicBezTo>
                  <a:cubicBezTo>
                    <a:pt x="263" y="4"/>
                    <a:pt x="260" y="1"/>
                    <a:pt x="256" y="0"/>
                  </a:cubicBezTo>
                  <a:cubicBezTo>
                    <a:pt x="254" y="0"/>
                    <a:pt x="252" y="0"/>
                    <a:pt x="249" y="0"/>
                  </a:cubicBezTo>
                  <a:cubicBezTo>
                    <a:pt x="112" y="0"/>
                    <a:pt x="0" y="112"/>
                    <a:pt x="0" y="250"/>
                  </a:cubicBezTo>
                  <a:cubicBezTo>
                    <a:pt x="0" y="252"/>
                    <a:pt x="0" y="254"/>
                    <a:pt x="0" y="256"/>
                  </a:cubicBezTo>
                  <a:cubicBezTo>
                    <a:pt x="0" y="260"/>
                    <a:pt x="3" y="263"/>
                    <a:pt x="7" y="263"/>
                  </a:cubicBezTo>
                  <a:cubicBezTo>
                    <a:pt x="7" y="263"/>
                    <a:pt x="7" y="263"/>
                    <a:pt x="7" y="263"/>
                  </a:cubicBezTo>
                  <a:cubicBezTo>
                    <a:pt x="11" y="263"/>
                    <a:pt x="14" y="259"/>
                    <a:pt x="14" y="255"/>
                  </a:cubicBezTo>
                  <a:cubicBezTo>
                    <a:pt x="14" y="254"/>
                    <a:pt x="14" y="252"/>
                    <a:pt x="14" y="250"/>
                  </a:cubicBezTo>
                  <a:cubicBezTo>
                    <a:pt x="14" y="120"/>
                    <a:pt x="119" y="14"/>
                    <a:pt x="249" y="14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35" name="Freeform 66"/>
            <p:cNvSpPr>
              <a:spLocks/>
            </p:cNvSpPr>
            <p:nvPr userDrawn="1"/>
          </p:nvSpPr>
          <p:spPr bwMode="gray">
            <a:xfrm>
              <a:off x="8502651" y="5741988"/>
              <a:ext cx="112713" cy="114300"/>
            </a:xfrm>
            <a:custGeom>
              <a:avLst/>
              <a:gdLst>
                <a:gd name="T0" fmla="*/ 53 w 62"/>
                <a:gd name="T1" fmla="*/ 47 h 63"/>
                <a:gd name="T2" fmla="*/ 15 w 62"/>
                <a:gd name="T3" fmla="*/ 54 h 63"/>
                <a:gd name="T4" fmla="*/ 8 w 62"/>
                <a:gd name="T5" fmla="*/ 16 h 63"/>
                <a:gd name="T6" fmla="*/ 46 w 62"/>
                <a:gd name="T7" fmla="*/ 9 h 63"/>
                <a:gd name="T8" fmla="*/ 53 w 62"/>
                <a:gd name="T9" fmla="*/ 47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63">
                  <a:moveTo>
                    <a:pt x="53" y="47"/>
                  </a:moveTo>
                  <a:cubicBezTo>
                    <a:pt x="45" y="60"/>
                    <a:pt x="28" y="63"/>
                    <a:pt x="15" y="54"/>
                  </a:cubicBezTo>
                  <a:cubicBezTo>
                    <a:pt x="3" y="46"/>
                    <a:pt x="0" y="29"/>
                    <a:pt x="8" y="16"/>
                  </a:cubicBezTo>
                  <a:cubicBezTo>
                    <a:pt x="17" y="4"/>
                    <a:pt x="34" y="0"/>
                    <a:pt x="46" y="9"/>
                  </a:cubicBezTo>
                  <a:cubicBezTo>
                    <a:pt x="59" y="18"/>
                    <a:pt x="62" y="35"/>
                    <a:pt x="53" y="47"/>
                  </a:cubicBezTo>
                  <a:close/>
                </a:path>
              </a:pathLst>
            </a:custGeom>
            <a:solidFill>
              <a:srgbClr val="7A5E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36" name="Freeform 67"/>
            <p:cNvSpPr>
              <a:spLocks/>
            </p:cNvSpPr>
            <p:nvPr userDrawn="1"/>
          </p:nvSpPr>
          <p:spPr bwMode="gray">
            <a:xfrm>
              <a:off x="8559801" y="5329238"/>
              <a:ext cx="855663" cy="849313"/>
            </a:xfrm>
            <a:custGeom>
              <a:avLst/>
              <a:gdLst>
                <a:gd name="T0" fmla="*/ 57 w 473"/>
                <a:gd name="T1" fmla="*/ 132 h 473"/>
                <a:gd name="T2" fmla="*/ 133 w 473"/>
                <a:gd name="T3" fmla="*/ 415 h 473"/>
                <a:gd name="T4" fmla="*/ 416 w 473"/>
                <a:gd name="T5" fmla="*/ 340 h 473"/>
                <a:gd name="T6" fmla="*/ 340 w 473"/>
                <a:gd name="T7" fmla="*/ 57 h 473"/>
                <a:gd name="T8" fmla="*/ 57 w 473"/>
                <a:gd name="T9" fmla="*/ 132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3" h="473">
                  <a:moveTo>
                    <a:pt x="57" y="132"/>
                  </a:moveTo>
                  <a:cubicBezTo>
                    <a:pt x="0" y="231"/>
                    <a:pt x="34" y="358"/>
                    <a:pt x="133" y="415"/>
                  </a:cubicBezTo>
                  <a:cubicBezTo>
                    <a:pt x="232" y="473"/>
                    <a:pt x="358" y="439"/>
                    <a:pt x="416" y="340"/>
                  </a:cubicBezTo>
                  <a:cubicBezTo>
                    <a:pt x="473" y="241"/>
                    <a:pt x="439" y="114"/>
                    <a:pt x="340" y="57"/>
                  </a:cubicBezTo>
                  <a:cubicBezTo>
                    <a:pt x="241" y="0"/>
                    <a:pt x="115" y="33"/>
                    <a:pt x="57" y="132"/>
                  </a:cubicBezTo>
                </a:path>
              </a:pathLst>
            </a:custGeom>
            <a:solidFill>
              <a:srgbClr val="107C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37" name="Freeform 68"/>
            <p:cNvSpPr>
              <a:spLocks/>
            </p:cNvSpPr>
            <p:nvPr userDrawn="1"/>
          </p:nvSpPr>
          <p:spPr bwMode="gray">
            <a:xfrm>
              <a:off x="8637588" y="5407025"/>
              <a:ext cx="700088" cy="695325"/>
            </a:xfrm>
            <a:custGeom>
              <a:avLst/>
              <a:gdLst>
                <a:gd name="T0" fmla="*/ 47 w 387"/>
                <a:gd name="T1" fmla="*/ 108 h 387"/>
                <a:gd name="T2" fmla="*/ 109 w 387"/>
                <a:gd name="T3" fmla="*/ 340 h 387"/>
                <a:gd name="T4" fmla="*/ 340 w 387"/>
                <a:gd name="T5" fmla="*/ 278 h 387"/>
                <a:gd name="T6" fmla="*/ 279 w 387"/>
                <a:gd name="T7" fmla="*/ 47 h 387"/>
                <a:gd name="T8" fmla="*/ 47 w 387"/>
                <a:gd name="T9" fmla="*/ 108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7" h="387">
                  <a:moveTo>
                    <a:pt x="47" y="108"/>
                  </a:moveTo>
                  <a:cubicBezTo>
                    <a:pt x="0" y="189"/>
                    <a:pt x="28" y="293"/>
                    <a:pt x="109" y="340"/>
                  </a:cubicBezTo>
                  <a:cubicBezTo>
                    <a:pt x="190" y="387"/>
                    <a:pt x="293" y="359"/>
                    <a:pt x="340" y="278"/>
                  </a:cubicBezTo>
                  <a:cubicBezTo>
                    <a:pt x="387" y="197"/>
                    <a:pt x="359" y="94"/>
                    <a:pt x="279" y="47"/>
                  </a:cubicBezTo>
                  <a:cubicBezTo>
                    <a:pt x="198" y="0"/>
                    <a:pt x="94" y="27"/>
                    <a:pt x="47" y="108"/>
                  </a:cubicBezTo>
                </a:path>
              </a:pathLst>
            </a:custGeom>
            <a:solidFill>
              <a:srgbClr val="BAD8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38" name="Freeform 69"/>
            <p:cNvSpPr>
              <a:spLocks/>
            </p:cNvSpPr>
            <p:nvPr userDrawn="1"/>
          </p:nvSpPr>
          <p:spPr bwMode="gray">
            <a:xfrm>
              <a:off x="10661651" y="5519738"/>
              <a:ext cx="396875" cy="409575"/>
            </a:xfrm>
            <a:custGeom>
              <a:avLst/>
              <a:gdLst>
                <a:gd name="T0" fmla="*/ 155 w 219"/>
                <a:gd name="T1" fmla="*/ 228 h 228"/>
                <a:gd name="T2" fmla="*/ 55 w 219"/>
                <a:gd name="T3" fmla="*/ 106 h 228"/>
                <a:gd name="T4" fmla="*/ 73 w 219"/>
                <a:gd name="T5" fmla="*/ 0 h 228"/>
                <a:gd name="T6" fmla="*/ 219 w 219"/>
                <a:gd name="T7" fmla="*/ 186 h 228"/>
                <a:gd name="T8" fmla="*/ 155 w 219"/>
                <a:gd name="T9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9" h="228">
                  <a:moveTo>
                    <a:pt x="155" y="228"/>
                  </a:moveTo>
                  <a:cubicBezTo>
                    <a:pt x="125" y="201"/>
                    <a:pt x="78" y="169"/>
                    <a:pt x="55" y="106"/>
                  </a:cubicBezTo>
                  <a:cubicBezTo>
                    <a:pt x="32" y="43"/>
                    <a:pt x="0" y="27"/>
                    <a:pt x="73" y="0"/>
                  </a:cubicBezTo>
                  <a:cubicBezTo>
                    <a:pt x="149" y="80"/>
                    <a:pt x="187" y="136"/>
                    <a:pt x="219" y="186"/>
                  </a:cubicBezTo>
                  <a:cubicBezTo>
                    <a:pt x="203" y="204"/>
                    <a:pt x="181" y="219"/>
                    <a:pt x="155" y="228"/>
                  </a:cubicBezTo>
                  <a:close/>
                </a:path>
              </a:pathLst>
            </a:custGeom>
            <a:solidFill>
              <a:srgbClr val="7043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39" name="Freeform 70"/>
            <p:cNvSpPr>
              <a:spLocks/>
            </p:cNvSpPr>
            <p:nvPr userDrawn="1"/>
          </p:nvSpPr>
          <p:spPr bwMode="gray">
            <a:xfrm>
              <a:off x="10661651" y="5519738"/>
              <a:ext cx="396875" cy="409575"/>
            </a:xfrm>
            <a:custGeom>
              <a:avLst/>
              <a:gdLst>
                <a:gd name="T0" fmla="*/ 155 w 219"/>
                <a:gd name="T1" fmla="*/ 228 h 228"/>
                <a:gd name="T2" fmla="*/ 55 w 219"/>
                <a:gd name="T3" fmla="*/ 106 h 228"/>
                <a:gd name="T4" fmla="*/ 73 w 219"/>
                <a:gd name="T5" fmla="*/ 0 h 228"/>
                <a:gd name="T6" fmla="*/ 219 w 219"/>
                <a:gd name="T7" fmla="*/ 186 h 228"/>
                <a:gd name="T8" fmla="*/ 155 w 219"/>
                <a:gd name="T9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9" h="228">
                  <a:moveTo>
                    <a:pt x="155" y="228"/>
                  </a:moveTo>
                  <a:cubicBezTo>
                    <a:pt x="125" y="201"/>
                    <a:pt x="78" y="169"/>
                    <a:pt x="55" y="106"/>
                  </a:cubicBezTo>
                  <a:cubicBezTo>
                    <a:pt x="32" y="43"/>
                    <a:pt x="0" y="27"/>
                    <a:pt x="73" y="0"/>
                  </a:cubicBezTo>
                  <a:cubicBezTo>
                    <a:pt x="149" y="80"/>
                    <a:pt x="187" y="136"/>
                    <a:pt x="219" y="186"/>
                  </a:cubicBezTo>
                  <a:cubicBezTo>
                    <a:pt x="203" y="204"/>
                    <a:pt x="181" y="219"/>
                    <a:pt x="155" y="228"/>
                  </a:cubicBezTo>
                  <a:close/>
                </a:path>
              </a:pathLst>
            </a:custGeom>
            <a:solidFill>
              <a:srgbClr val="301D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40" name="Freeform 71"/>
            <p:cNvSpPr>
              <a:spLocks/>
            </p:cNvSpPr>
            <p:nvPr userDrawn="1"/>
          </p:nvSpPr>
          <p:spPr bwMode="gray">
            <a:xfrm>
              <a:off x="10391776" y="5581650"/>
              <a:ext cx="106363" cy="104775"/>
            </a:xfrm>
            <a:custGeom>
              <a:avLst/>
              <a:gdLst>
                <a:gd name="T0" fmla="*/ 4 w 59"/>
                <a:gd name="T1" fmla="*/ 37 h 59"/>
                <a:gd name="T2" fmla="*/ 37 w 59"/>
                <a:gd name="T3" fmla="*/ 55 h 59"/>
                <a:gd name="T4" fmla="*/ 55 w 59"/>
                <a:gd name="T5" fmla="*/ 23 h 59"/>
                <a:gd name="T6" fmla="*/ 23 w 59"/>
                <a:gd name="T7" fmla="*/ 4 h 59"/>
                <a:gd name="T8" fmla="*/ 4 w 59"/>
                <a:gd name="T9" fmla="*/ 37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59">
                  <a:moveTo>
                    <a:pt x="4" y="37"/>
                  </a:moveTo>
                  <a:cubicBezTo>
                    <a:pt x="8" y="51"/>
                    <a:pt x="23" y="59"/>
                    <a:pt x="37" y="55"/>
                  </a:cubicBezTo>
                  <a:cubicBezTo>
                    <a:pt x="51" y="51"/>
                    <a:pt x="59" y="37"/>
                    <a:pt x="55" y="23"/>
                  </a:cubicBezTo>
                  <a:cubicBezTo>
                    <a:pt x="52" y="8"/>
                    <a:pt x="37" y="0"/>
                    <a:pt x="23" y="4"/>
                  </a:cubicBezTo>
                  <a:cubicBezTo>
                    <a:pt x="9" y="8"/>
                    <a:pt x="0" y="23"/>
                    <a:pt x="4" y="37"/>
                  </a:cubicBezTo>
                  <a:close/>
                </a:path>
              </a:pathLst>
            </a:custGeom>
            <a:solidFill>
              <a:srgbClr val="613D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41" name="Freeform 72"/>
            <p:cNvSpPr>
              <a:spLocks/>
            </p:cNvSpPr>
            <p:nvPr userDrawn="1"/>
          </p:nvSpPr>
          <p:spPr bwMode="gray">
            <a:xfrm>
              <a:off x="10474326" y="5751513"/>
              <a:ext cx="111125" cy="107950"/>
            </a:xfrm>
            <a:custGeom>
              <a:avLst/>
              <a:gdLst>
                <a:gd name="T0" fmla="*/ 7 w 61"/>
                <a:gd name="T1" fmla="*/ 42 h 60"/>
                <a:gd name="T2" fmla="*/ 42 w 61"/>
                <a:gd name="T3" fmla="*/ 54 h 60"/>
                <a:gd name="T4" fmla="*/ 55 w 61"/>
                <a:gd name="T5" fmla="*/ 19 h 60"/>
                <a:gd name="T6" fmla="*/ 19 w 61"/>
                <a:gd name="T7" fmla="*/ 6 h 60"/>
                <a:gd name="T8" fmla="*/ 7 w 61"/>
                <a:gd name="T9" fmla="*/ 4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60">
                  <a:moveTo>
                    <a:pt x="7" y="42"/>
                  </a:moveTo>
                  <a:cubicBezTo>
                    <a:pt x="13" y="55"/>
                    <a:pt x="29" y="60"/>
                    <a:pt x="42" y="54"/>
                  </a:cubicBezTo>
                  <a:cubicBezTo>
                    <a:pt x="55" y="48"/>
                    <a:pt x="61" y="32"/>
                    <a:pt x="55" y="19"/>
                  </a:cubicBezTo>
                  <a:cubicBezTo>
                    <a:pt x="48" y="6"/>
                    <a:pt x="33" y="0"/>
                    <a:pt x="19" y="6"/>
                  </a:cubicBezTo>
                  <a:cubicBezTo>
                    <a:pt x="6" y="13"/>
                    <a:pt x="0" y="28"/>
                    <a:pt x="7" y="42"/>
                  </a:cubicBezTo>
                  <a:close/>
                </a:path>
              </a:pathLst>
            </a:custGeom>
            <a:solidFill>
              <a:srgbClr val="613D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42" name="Freeform 73"/>
            <p:cNvSpPr>
              <a:spLocks/>
            </p:cNvSpPr>
            <p:nvPr userDrawn="1"/>
          </p:nvSpPr>
          <p:spPr bwMode="gray">
            <a:xfrm>
              <a:off x="10537826" y="5837238"/>
              <a:ext cx="109538" cy="109538"/>
            </a:xfrm>
            <a:custGeom>
              <a:avLst/>
              <a:gdLst>
                <a:gd name="T0" fmla="*/ 6 w 61"/>
                <a:gd name="T1" fmla="*/ 42 h 61"/>
                <a:gd name="T2" fmla="*/ 42 w 61"/>
                <a:gd name="T3" fmla="*/ 55 h 61"/>
                <a:gd name="T4" fmla="*/ 54 w 61"/>
                <a:gd name="T5" fmla="*/ 19 h 61"/>
                <a:gd name="T6" fmla="*/ 19 w 61"/>
                <a:gd name="T7" fmla="*/ 7 h 61"/>
                <a:gd name="T8" fmla="*/ 6 w 61"/>
                <a:gd name="T9" fmla="*/ 42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61">
                  <a:moveTo>
                    <a:pt x="6" y="42"/>
                  </a:moveTo>
                  <a:cubicBezTo>
                    <a:pt x="13" y="55"/>
                    <a:pt x="28" y="61"/>
                    <a:pt x="42" y="55"/>
                  </a:cubicBezTo>
                  <a:cubicBezTo>
                    <a:pt x="55" y="48"/>
                    <a:pt x="61" y="33"/>
                    <a:pt x="54" y="19"/>
                  </a:cubicBezTo>
                  <a:cubicBezTo>
                    <a:pt x="48" y="6"/>
                    <a:pt x="32" y="0"/>
                    <a:pt x="19" y="7"/>
                  </a:cubicBezTo>
                  <a:cubicBezTo>
                    <a:pt x="6" y="13"/>
                    <a:pt x="0" y="29"/>
                    <a:pt x="6" y="42"/>
                  </a:cubicBezTo>
                  <a:close/>
                </a:path>
              </a:pathLst>
            </a:custGeom>
            <a:solidFill>
              <a:srgbClr val="613D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43" name="Freeform 74"/>
            <p:cNvSpPr>
              <a:spLocks/>
            </p:cNvSpPr>
            <p:nvPr userDrawn="1"/>
          </p:nvSpPr>
          <p:spPr bwMode="gray">
            <a:xfrm>
              <a:off x="10617201" y="5916613"/>
              <a:ext cx="107950" cy="107950"/>
            </a:xfrm>
            <a:custGeom>
              <a:avLst/>
              <a:gdLst>
                <a:gd name="T0" fmla="*/ 6 w 60"/>
                <a:gd name="T1" fmla="*/ 41 h 60"/>
                <a:gd name="T2" fmla="*/ 41 w 60"/>
                <a:gd name="T3" fmla="*/ 54 h 60"/>
                <a:gd name="T4" fmla="*/ 54 w 60"/>
                <a:gd name="T5" fmla="*/ 19 h 60"/>
                <a:gd name="T6" fmla="*/ 18 w 60"/>
                <a:gd name="T7" fmla="*/ 6 h 60"/>
                <a:gd name="T8" fmla="*/ 6 w 60"/>
                <a:gd name="T9" fmla="*/ 41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60">
                  <a:moveTo>
                    <a:pt x="6" y="41"/>
                  </a:moveTo>
                  <a:cubicBezTo>
                    <a:pt x="12" y="55"/>
                    <a:pt x="28" y="60"/>
                    <a:pt x="41" y="54"/>
                  </a:cubicBezTo>
                  <a:cubicBezTo>
                    <a:pt x="54" y="48"/>
                    <a:pt x="60" y="32"/>
                    <a:pt x="54" y="19"/>
                  </a:cubicBezTo>
                  <a:cubicBezTo>
                    <a:pt x="47" y="5"/>
                    <a:pt x="32" y="0"/>
                    <a:pt x="18" y="6"/>
                  </a:cubicBezTo>
                  <a:cubicBezTo>
                    <a:pt x="5" y="12"/>
                    <a:pt x="0" y="28"/>
                    <a:pt x="6" y="41"/>
                  </a:cubicBezTo>
                  <a:close/>
                </a:path>
              </a:pathLst>
            </a:custGeom>
            <a:solidFill>
              <a:srgbClr val="613D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44" name="Freeform 75"/>
            <p:cNvSpPr>
              <a:spLocks/>
            </p:cNvSpPr>
            <p:nvPr userDrawn="1"/>
          </p:nvSpPr>
          <p:spPr bwMode="gray">
            <a:xfrm>
              <a:off x="9932988" y="4719638"/>
              <a:ext cx="1179513" cy="1587500"/>
            </a:xfrm>
            <a:custGeom>
              <a:avLst/>
              <a:gdLst>
                <a:gd name="T0" fmla="*/ 142 w 743"/>
                <a:gd name="T1" fmla="*/ 0 h 1000"/>
                <a:gd name="T2" fmla="*/ 743 w 743"/>
                <a:gd name="T3" fmla="*/ 907 h 1000"/>
                <a:gd name="T4" fmla="*/ 599 w 743"/>
                <a:gd name="T5" fmla="*/ 1000 h 1000"/>
                <a:gd name="T6" fmla="*/ 0 w 743"/>
                <a:gd name="T7" fmla="*/ 94 h 1000"/>
                <a:gd name="T8" fmla="*/ 142 w 743"/>
                <a:gd name="T9" fmla="*/ 0 h 1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3" h="1000">
                  <a:moveTo>
                    <a:pt x="142" y="0"/>
                  </a:moveTo>
                  <a:lnTo>
                    <a:pt x="743" y="907"/>
                  </a:lnTo>
                  <a:lnTo>
                    <a:pt x="599" y="1000"/>
                  </a:lnTo>
                  <a:lnTo>
                    <a:pt x="0" y="94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D2D2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45" name="Freeform 76"/>
            <p:cNvSpPr>
              <a:spLocks/>
            </p:cNvSpPr>
            <p:nvPr userDrawn="1"/>
          </p:nvSpPr>
          <p:spPr bwMode="gray">
            <a:xfrm>
              <a:off x="10506076" y="5421313"/>
              <a:ext cx="739775" cy="496888"/>
            </a:xfrm>
            <a:custGeom>
              <a:avLst/>
              <a:gdLst>
                <a:gd name="T0" fmla="*/ 23 w 410"/>
                <a:gd name="T1" fmla="*/ 0 h 277"/>
                <a:gd name="T2" fmla="*/ 160 w 410"/>
                <a:gd name="T3" fmla="*/ 20 h 277"/>
                <a:gd name="T4" fmla="*/ 378 w 410"/>
                <a:gd name="T5" fmla="*/ 89 h 277"/>
                <a:gd name="T6" fmla="*/ 332 w 410"/>
                <a:gd name="T7" fmla="*/ 269 h 277"/>
                <a:gd name="T8" fmla="*/ 161 w 410"/>
                <a:gd name="T9" fmla="*/ 101 h 277"/>
                <a:gd name="T10" fmla="*/ 105 w 410"/>
                <a:gd name="T11" fmla="*/ 88 h 277"/>
                <a:gd name="T12" fmla="*/ 23 w 410"/>
                <a:gd name="T13" fmla="*/ 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0" h="277">
                  <a:moveTo>
                    <a:pt x="23" y="0"/>
                  </a:moveTo>
                  <a:cubicBezTo>
                    <a:pt x="101" y="20"/>
                    <a:pt x="160" y="20"/>
                    <a:pt x="160" y="20"/>
                  </a:cubicBezTo>
                  <a:cubicBezTo>
                    <a:pt x="378" y="89"/>
                    <a:pt x="378" y="89"/>
                    <a:pt x="378" y="89"/>
                  </a:cubicBezTo>
                  <a:cubicBezTo>
                    <a:pt x="378" y="89"/>
                    <a:pt x="410" y="277"/>
                    <a:pt x="332" y="269"/>
                  </a:cubicBezTo>
                  <a:cubicBezTo>
                    <a:pt x="254" y="260"/>
                    <a:pt x="161" y="101"/>
                    <a:pt x="161" y="101"/>
                  </a:cubicBezTo>
                  <a:cubicBezTo>
                    <a:pt x="161" y="101"/>
                    <a:pt x="130" y="88"/>
                    <a:pt x="105" y="88"/>
                  </a:cubicBezTo>
                  <a:cubicBezTo>
                    <a:pt x="36" y="96"/>
                    <a:pt x="0" y="30"/>
                    <a:pt x="23" y="0"/>
                  </a:cubicBezTo>
                  <a:close/>
                </a:path>
              </a:pathLst>
            </a:custGeom>
            <a:solidFill>
              <a:srgbClr val="613D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46" name="Freeform 77"/>
            <p:cNvSpPr>
              <a:spLocks/>
            </p:cNvSpPr>
            <p:nvPr userDrawn="1"/>
          </p:nvSpPr>
          <p:spPr bwMode="gray">
            <a:xfrm>
              <a:off x="10795001" y="5457825"/>
              <a:ext cx="825500" cy="633413"/>
            </a:xfrm>
            <a:custGeom>
              <a:avLst/>
              <a:gdLst>
                <a:gd name="T0" fmla="*/ 520 w 520"/>
                <a:gd name="T1" fmla="*/ 160 h 399"/>
                <a:gd name="T2" fmla="*/ 0 w 520"/>
                <a:gd name="T3" fmla="*/ 0 h 399"/>
                <a:gd name="T4" fmla="*/ 186 w 520"/>
                <a:gd name="T5" fmla="*/ 279 h 399"/>
                <a:gd name="T6" fmla="*/ 495 w 520"/>
                <a:gd name="T7" fmla="*/ 399 h 399"/>
                <a:gd name="T8" fmla="*/ 520 w 520"/>
                <a:gd name="T9" fmla="*/ 160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0" h="399">
                  <a:moveTo>
                    <a:pt x="520" y="160"/>
                  </a:moveTo>
                  <a:lnTo>
                    <a:pt x="0" y="0"/>
                  </a:lnTo>
                  <a:lnTo>
                    <a:pt x="186" y="279"/>
                  </a:lnTo>
                  <a:lnTo>
                    <a:pt x="495" y="399"/>
                  </a:lnTo>
                  <a:lnTo>
                    <a:pt x="520" y="160"/>
                  </a:lnTo>
                  <a:close/>
                </a:path>
              </a:pathLst>
            </a:custGeom>
            <a:solidFill>
              <a:srgbClr val="613D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47" name="Freeform 78"/>
            <p:cNvSpPr>
              <a:spLocks/>
            </p:cNvSpPr>
            <p:nvPr userDrawn="1"/>
          </p:nvSpPr>
          <p:spPr bwMode="gray">
            <a:xfrm>
              <a:off x="10795001" y="5457825"/>
              <a:ext cx="825500" cy="633413"/>
            </a:xfrm>
            <a:custGeom>
              <a:avLst/>
              <a:gdLst>
                <a:gd name="T0" fmla="*/ 520 w 520"/>
                <a:gd name="T1" fmla="*/ 160 h 399"/>
                <a:gd name="T2" fmla="*/ 0 w 520"/>
                <a:gd name="T3" fmla="*/ 0 h 399"/>
                <a:gd name="T4" fmla="*/ 186 w 520"/>
                <a:gd name="T5" fmla="*/ 279 h 399"/>
                <a:gd name="T6" fmla="*/ 495 w 520"/>
                <a:gd name="T7" fmla="*/ 399 h 399"/>
                <a:gd name="T8" fmla="*/ 520 w 520"/>
                <a:gd name="T9" fmla="*/ 160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0" h="399">
                  <a:moveTo>
                    <a:pt x="520" y="160"/>
                  </a:moveTo>
                  <a:lnTo>
                    <a:pt x="0" y="0"/>
                  </a:lnTo>
                  <a:lnTo>
                    <a:pt x="186" y="279"/>
                  </a:lnTo>
                  <a:lnTo>
                    <a:pt x="495" y="399"/>
                  </a:lnTo>
                  <a:lnTo>
                    <a:pt x="520" y="16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48" name="Freeform 79"/>
            <p:cNvSpPr>
              <a:spLocks/>
            </p:cNvSpPr>
            <p:nvPr userDrawn="1"/>
          </p:nvSpPr>
          <p:spPr bwMode="gray">
            <a:xfrm>
              <a:off x="11279191" y="5591948"/>
              <a:ext cx="409572" cy="582655"/>
            </a:xfrm>
            <a:custGeom>
              <a:avLst/>
              <a:gdLst>
                <a:gd name="T0" fmla="*/ 232 w 232"/>
                <a:gd name="T1" fmla="*/ 67 h 354"/>
                <a:gd name="T2" fmla="*/ 32 w 232"/>
                <a:gd name="T3" fmla="*/ 0 h 354"/>
                <a:gd name="T4" fmla="*/ 0 w 232"/>
                <a:gd name="T5" fmla="*/ 257 h 354"/>
                <a:gd name="T6" fmla="*/ 232 w 232"/>
                <a:gd name="T7" fmla="*/ 354 h 354"/>
                <a:gd name="T8" fmla="*/ 232 w 232"/>
                <a:gd name="T9" fmla="*/ 67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354">
                  <a:moveTo>
                    <a:pt x="232" y="67"/>
                  </a:moveTo>
                  <a:lnTo>
                    <a:pt x="32" y="0"/>
                  </a:lnTo>
                  <a:lnTo>
                    <a:pt x="0" y="257"/>
                  </a:lnTo>
                  <a:lnTo>
                    <a:pt x="232" y="354"/>
                  </a:lnTo>
                  <a:lnTo>
                    <a:pt x="232" y="67"/>
                  </a:lnTo>
                  <a:close/>
                </a:path>
              </a:pathLst>
            </a:custGeom>
            <a:solidFill>
              <a:srgbClr val="107C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49" name="Freeform 80"/>
            <p:cNvSpPr>
              <a:spLocks/>
            </p:cNvSpPr>
            <p:nvPr userDrawn="1"/>
          </p:nvSpPr>
          <p:spPr bwMode="gray">
            <a:xfrm>
              <a:off x="11291888" y="5602288"/>
              <a:ext cx="368300" cy="561975"/>
            </a:xfrm>
            <a:custGeom>
              <a:avLst/>
              <a:gdLst>
                <a:gd name="T0" fmla="*/ 232 w 232"/>
                <a:gd name="T1" fmla="*/ 67 h 354"/>
                <a:gd name="T2" fmla="*/ 32 w 232"/>
                <a:gd name="T3" fmla="*/ 0 h 354"/>
                <a:gd name="T4" fmla="*/ 0 w 232"/>
                <a:gd name="T5" fmla="*/ 257 h 354"/>
                <a:gd name="T6" fmla="*/ 232 w 232"/>
                <a:gd name="T7" fmla="*/ 354 h 354"/>
                <a:gd name="T8" fmla="*/ 232 w 232"/>
                <a:gd name="T9" fmla="*/ 67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354">
                  <a:moveTo>
                    <a:pt x="232" y="67"/>
                  </a:moveTo>
                  <a:lnTo>
                    <a:pt x="32" y="0"/>
                  </a:lnTo>
                  <a:lnTo>
                    <a:pt x="0" y="257"/>
                  </a:lnTo>
                  <a:lnTo>
                    <a:pt x="232" y="354"/>
                  </a:lnTo>
                  <a:lnTo>
                    <a:pt x="232" y="6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50" name="Freeform 81"/>
            <p:cNvSpPr>
              <a:spLocks/>
            </p:cNvSpPr>
            <p:nvPr userDrawn="1"/>
          </p:nvSpPr>
          <p:spPr bwMode="gray">
            <a:xfrm>
              <a:off x="11291888" y="5980113"/>
              <a:ext cx="4763" cy="30163"/>
            </a:xfrm>
            <a:custGeom>
              <a:avLst/>
              <a:gdLst>
                <a:gd name="T0" fmla="*/ 3 w 3"/>
                <a:gd name="T1" fmla="*/ 0 h 19"/>
                <a:gd name="T2" fmla="*/ 0 w 3"/>
                <a:gd name="T3" fmla="*/ 19 h 19"/>
                <a:gd name="T4" fmla="*/ 3 w 3"/>
                <a:gd name="T5" fmla="*/ 0 h 19"/>
                <a:gd name="T6" fmla="*/ 3 w 3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9">
                  <a:moveTo>
                    <a:pt x="3" y="0"/>
                  </a:moveTo>
                  <a:lnTo>
                    <a:pt x="0" y="19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3291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51" name="Freeform 82"/>
            <p:cNvSpPr>
              <a:spLocks/>
            </p:cNvSpPr>
            <p:nvPr userDrawn="1"/>
          </p:nvSpPr>
          <p:spPr bwMode="gray">
            <a:xfrm>
              <a:off x="11291888" y="5980113"/>
              <a:ext cx="4763" cy="30163"/>
            </a:xfrm>
            <a:custGeom>
              <a:avLst/>
              <a:gdLst>
                <a:gd name="T0" fmla="*/ 3 w 3"/>
                <a:gd name="T1" fmla="*/ 0 h 19"/>
                <a:gd name="T2" fmla="*/ 0 w 3"/>
                <a:gd name="T3" fmla="*/ 19 h 19"/>
                <a:gd name="T4" fmla="*/ 3 w 3"/>
                <a:gd name="T5" fmla="*/ 0 h 19"/>
                <a:gd name="T6" fmla="*/ 3 w 3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9">
                  <a:moveTo>
                    <a:pt x="3" y="0"/>
                  </a:moveTo>
                  <a:lnTo>
                    <a:pt x="0" y="19"/>
                  </a:lnTo>
                  <a:lnTo>
                    <a:pt x="3" y="0"/>
                  </a:ln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52" name="Freeform 83"/>
            <p:cNvSpPr>
              <a:spLocks/>
            </p:cNvSpPr>
            <p:nvPr userDrawn="1"/>
          </p:nvSpPr>
          <p:spPr bwMode="gray">
            <a:xfrm>
              <a:off x="11296651" y="5905500"/>
              <a:ext cx="7938" cy="74613"/>
            </a:xfrm>
            <a:custGeom>
              <a:avLst/>
              <a:gdLst>
                <a:gd name="T0" fmla="*/ 5 w 5"/>
                <a:gd name="T1" fmla="*/ 0 h 47"/>
                <a:gd name="T2" fmla="*/ 0 w 5"/>
                <a:gd name="T3" fmla="*/ 47 h 47"/>
                <a:gd name="T4" fmla="*/ 0 w 5"/>
                <a:gd name="T5" fmla="*/ 47 h 47"/>
                <a:gd name="T6" fmla="*/ 5 w 5"/>
                <a:gd name="T7" fmla="*/ 0 h 47"/>
                <a:gd name="T8" fmla="*/ 5 w 5"/>
                <a:gd name="T9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7">
                  <a:moveTo>
                    <a:pt x="5" y="0"/>
                  </a:moveTo>
                  <a:lnTo>
                    <a:pt x="0" y="47"/>
                  </a:lnTo>
                  <a:lnTo>
                    <a:pt x="0" y="47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5737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53" name="Freeform 84"/>
            <p:cNvSpPr>
              <a:spLocks/>
            </p:cNvSpPr>
            <p:nvPr userDrawn="1"/>
          </p:nvSpPr>
          <p:spPr bwMode="gray">
            <a:xfrm>
              <a:off x="11296651" y="5905500"/>
              <a:ext cx="7938" cy="74613"/>
            </a:xfrm>
            <a:custGeom>
              <a:avLst/>
              <a:gdLst>
                <a:gd name="T0" fmla="*/ 5 w 5"/>
                <a:gd name="T1" fmla="*/ 0 h 47"/>
                <a:gd name="T2" fmla="*/ 0 w 5"/>
                <a:gd name="T3" fmla="*/ 47 h 47"/>
                <a:gd name="T4" fmla="*/ 0 w 5"/>
                <a:gd name="T5" fmla="*/ 47 h 47"/>
                <a:gd name="T6" fmla="*/ 5 w 5"/>
                <a:gd name="T7" fmla="*/ 0 h 47"/>
                <a:gd name="T8" fmla="*/ 5 w 5"/>
                <a:gd name="T9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7">
                  <a:moveTo>
                    <a:pt x="5" y="0"/>
                  </a:moveTo>
                  <a:lnTo>
                    <a:pt x="0" y="47"/>
                  </a:lnTo>
                  <a:lnTo>
                    <a:pt x="0" y="47"/>
                  </a:lnTo>
                  <a:lnTo>
                    <a:pt x="5" y="0"/>
                  </a:lnTo>
                  <a:lnTo>
                    <a:pt x="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54" name="Freeform 85"/>
            <p:cNvSpPr>
              <a:spLocks/>
            </p:cNvSpPr>
            <p:nvPr userDrawn="1"/>
          </p:nvSpPr>
          <p:spPr bwMode="gray">
            <a:xfrm>
              <a:off x="11294610" y="5905501"/>
              <a:ext cx="362859" cy="258762"/>
            </a:xfrm>
            <a:custGeom>
              <a:avLst/>
              <a:gdLst>
                <a:gd name="T0" fmla="*/ 8 w 232"/>
                <a:gd name="T1" fmla="*/ 0 h 163"/>
                <a:gd name="T2" fmla="*/ 3 w 232"/>
                <a:gd name="T3" fmla="*/ 47 h 163"/>
                <a:gd name="T4" fmla="*/ 0 w 232"/>
                <a:gd name="T5" fmla="*/ 66 h 163"/>
                <a:gd name="T6" fmla="*/ 232 w 232"/>
                <a:gd name="T7" fmla="*/ 163 h 163"/>
                <a:gd name="T8" fmla="*/ 232 w 232"/>
                <a:gd name="T9" fmla="*/ 93 h 163"/>
                <a:gd name="T10" fmla="*/ 8 w 232"/>
                <a:gd name="T11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2" h="163">
                  <a:moveTo>
                    <a:pt x="8" y="0"/>
                  </a:moveTo>
                  <a:lnTo>
                    <a:pt x="3" y="47"/>
                  </a:lnTo>
                  <a:lnTo>
                    <a:pt x="0" y="66"/>
                  </a:lnTo>
                  <a:lnTo>
                    <a:pt x="232" y="163"/>
                  </a:lnTo>
                  <a:lnTo>
                    <a:pt x="232" y="93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E6F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55" name="Freeform 86"/>
            <p:cNvSpPr>
              <a:spLocks/>
            </p:cNvSpPr>
            <p:nvPr userDrawn="1"/>
          </p:nvSpPr>
          <p:spPr bwMode="gray">
            <a:xfrm>
              <a:off x="11291888" y="5905500"/>
              <a:ext cx="368300" cy="258763"/>
            </a:xfrm>
            <a:custGeom>
              <a:avLst/>
              <a:gdLst>
                <a:gd name="T0" fmla="*/ 8 w 232"/>
                <a:gd name="T1" fmla="*/ 0 h 163"/>
                <a:gd name="T2" fmla="*/ 3 w 232"/>
                <a:gd name="T3" fmla="*/ 47 h 163"/>
                <a:gd name="T4" fmla="*/ 0 w 232"/>
                <a:gd name="T5" fmla="*/ 66 h 163"/>
                <a:gd name="T6" fmla="*/ 232 w 232"/>
                <a:gd name="T7" fmla="*/ 163 h 163"/>
                <a:gd name="T8" fmla="*/ 232 w 232"/>
                <a:gd name="T9" fmla="*/ 93 h 163"/>
                <a:gd name="T10" fmla="*/ 8 w 232"/>
                <a:gd name="T11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2" h="163">
                  <a:moveTo>
                    <a:pt x="8" y="0"/>
                  </a:moveTo>
                  <a:lnTo>
                    <a:pt x="3" y="47"/>
                  </a:lnTo>
                  <a:lnTo>
                    <a:pt x="0" y="66"/>
                  </a:lnTo>
                  <a:lnTo>
                    <a:pt x="232" y="163"/>
                  </a:lnTo>
                  <a:lnTo>
                    <a:pt x="232" y="93"/>
                  </a:lnTo>
                  <a:lnTo>
                    <a:pt x="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56" name="Freeform 87"/>
            <p:cNvSpPr>
              <a:spLocks/>
            </p:cNvSpPr>
            <p:nvPr userDrawn="1"/>
          </p:nvSpPr>
          <p:spPr bwMode="gray">
            <a:xfrm>
              <a:off x="9963151" y="3878263"/>
              <a:ext cx="217488" cy="387350"/>
            </a:xfrm>
            <a:custGeom>
              <a:avLst/>
              <a:gdLst>
                <a:gd name="T0" fmla="*/ 120 w 120"/>
                <a:gd name="T1" fmla="*/ 186 h 215"/>
                <a:gd name="T2" fmla="*/ 105 w 120"/>
                <a:gd name="T3" fmla="*/ 0 h 215"/>
                <a:gd name="T4" fmla="*/ 0 w 120"/>
                <a:gd name="T5" fmla="*/ 81 h 215"/>
                <a:gd name="T6" fmla="*/ 17 w 120"/>
                <a:gd name="T7" fmla="*/ 215 h 215"/>
                <a:gd name="T8" fmla="*/ 120 w 120"/>
                <a:gd name="T9" fmla="*/ 186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215">
                  <a:moveTo>
                    <a:pt x="120" y="186"/>
                  </a:moveTo>
                  <a:cubicBezTo>
                    <a:pt x="120" y="186"/>
                    <a:pt x="64" y="85"/>
                    <a:pt x="105" y="0"/>
                  </a:cubicBezTo>
                  <a:cubicBezTo>
                    <a:pt x="4" y="67"/>
                    <a:pt x="0" y="81"/>
                    <a:pt x="0" y="81"/>
                  </a:cubicBezTo>
                  <a:cubicBezTo>
                    <a:pt x="17" y="215"/>
                    <a:pt x="17" y="215"/>
                    <a:pt x="17" y="215"/>
                  </a:cubicBezTo>
                  <a:lnTo>
                    <a:pt x="120" y="186"/>
                  </a:lnTo>
                  <a:close/>
                </a:path>
              </a:pathLst>
            </a:custGeom>
            <a:solidFill>
              <a:srgbClr val="F8D5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57" name="Freeform 88"/>
            <p:cNvSpPr>
              <a:spLocks/>
            </p:cNvSpPr>
            <p:nvPr userDrawn="1"/>
          </p:nvSpPr>
          <p:spPr bwMode="gray">
            <a:xfrm>
              <a:off x="9963151" y="3878263"/>
              <a:ext cx="217488" cy="387350"/>
            </a:xfrm>
            <a:custGeom>
              <a:avLst/>
              <a:gdLst>
                <a:gd name="T0" fmla="*/ 120 w 120"/>
                <a:gd name="T1" fmla="*/ 186 h 215"/>
                <a:gd name="T2" fmla="*/ 105 w 120"/>
                <a:gd name="T3" fmla="*/ 0 h 215"/>
                <a:gd name="T4" fmla="*/ 0 w 120"/>
                <a:gd name="T5" fmla="*/ 81 h 215"/>
                <a:gd name="T6" fmla="*/ 17 w 120"/>
                <a:gd name="T7" fmla="*/ 215 h 215"/>
                <a:gd name="T8" fmla="*/ 120 w 120"/>
                <a:gd name="T9" fmla="*/ 186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215">
                  <a:moveTo>
                    <a:pt x="120" y="186"/>
                  </a:moveTo>
                  <a:cubicBezTo>
                    <a:pt x="120" y="186"/>
                    <a:pt x="64" y="85"/>
                    <a:pt x="105" y="0"/>
                  </a:cubicBezTo>
                  <a:cubicBezTo>
                    <a:pt x="4" y="67"/>
                    <a:pt x="0" y="81"/>
                    <a:pt x="0" y="81"/>
                  </a:cubicBezTo>
                  <a:cubicBezTo>
                    <a:pt x="17" y="215"/>
                    <a:pt x="17" y="215"/>
                    <a:pt x="17" y="215"/>
                  </a:cubicBezTo>
                  <a:lnTo>
                    <a:pt x="120" y="186"/>
                  </a:lnTo>
                  <a:close/>
                </a:path>
              </a:pathLst>
            </a:custGeom>
            <a:solidFill>
              <a:srgbClr val="DEB6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58" name="Freeform 89"/>
            <p:cNvSpPr>
              <a:spLocks/>
            </p:cNvSpPr>
            <p:nvPr userDrawn="1"/>
          </p:nvSpPr>
          <p:spPr bwMode="gray">
            <a:xfrm>
              <a:off x="9871076" y="3697288"/>
              <a:ext cx="849313" cy="573088"/>
            </a:xfrm>
            <a:custGeom>
              <a:avLst/>
              <a:gdLst>
                <a:gd name="T0" fmla="*/ 0 w 470"/>
                <a:gd name="T1" fmla="*/ 134 h 319"/>
                <a:gd name="T2" fmla="*/ 42 w 470"/>
                <a:gd name="T3" fmla="*/ 197 h 319"/>
                <a:gd name="T4" fmla="*/ 147 w 470"/>
                <a:gd name="T5" fmla="*/ 123 h 319"/>
                <a:gd name="T6" fmla="*/ 221 w 470"/>
                <a:gd name="T7" fmla="*/ 270 h 319"/>
                <a:gd name="T8" fmla="*/ 300 w 470"/>
                <a:gd name="T9" fmla="*/ 319 h 319"/>
                <a:gd name="T10" fmla="*/ 427 w 470"/>
                <a:gd name="T11" fmla="*/ 174 h 319"/>
                <a:gd name="T12" fmla="*/ 470 w 470"/>
                <a:gd name="T13" fmla="*/ 171 h 319"/>
                <a:gd name="T14" fmla="*/ 468 w 470"/>
                <a:gd name="T15" fmla="*/ 2 h 319"/>
                <a:gd name="T16" fmla="*/ 312 w 470"/>
                <a:gd name="T17" fmla="*/ 30 h 319"/>
                <a:gd name="T18" fmla="*/ 127 w 470"/>
                <a:gd name="T19" fmla="*/ 20 h 319"/>
                <a:gd name="T20" fmla="*/ 0 w 470"/>
                <a:gd name="T21" fmla="*/ 134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0" h="319">
                  <a:moveTo>
                    <a:pt x="0" y="134"/>
                  </a:moveTo>
                  <a:cubicBezTo>
                    <a:pt x="0" y="134"/>
                    <a:pt x="13" y="192"/>
                    <a:pt x="42" y="197"/>
                  </a:cubicBezTo>
                  <a:cubicBezTo>
                    <a:pt x="68" y="201"/>
                    <a:pt x="146" y="130"/>
                    <a:pt x="147" y="123"/>
                  </a:cubicBezTo>
                  <a:cubicBezTo>
                    <a:pt x="261" y="161"/>
                    <a:pt x="221" y="270"/>
                    <a:pt x="221" y="270"/>
                  </a:cubicBezTo>
                  <a:cubicBezTo>
                    <a:pt x="221" y="270"/>
                    <a:pt x="227" y="279"/>
                    <a:pt x="300" y="319"/>
                  </a:cubicBezTo>
                  <a:cubicBezTo>
                    <a:pt x="440" y="276"/>
                    <a:pt x="427" y="174"/>
                    <a:pt x="427" y="174"/>
                  </a:cubicBezTo>
                  <a:cubicBezTo>
                    <a:pt x="470" y="171"/>
                    <a:pt x="470" y="171"/>
                    <a:pt x="470" y="171"/>
                  </a:cubicBezTo>
                  <a:cubicBezTo>
                    <a:pt x="468" y="2"/>
                    <a:pt x="468" y="2"/>
                    <a:pt x="468" y="2"/>
                  </a:cubicBezTo>
                  <a:cubicBezTo>
                    <a:pt x="312" y="30"/>
                    <a:pt x="312" y="30"/>
                    <a:pt x="312" y="30"/>
                  </a:cubicBezTo>
                  <a:cubicBezTo>
                    <a:pt x="312" y="30"/>
                    <a:pt x="145" y="0"/>
                    <a:pt x="127" y="20"/>
                  </a:cubicBezTo>
                  <a:cubicBezTo>
                    <a:pt x="116" y="33"/>
                    <a:pt x="0" y="134"/>
                    <a:pt x="0" y="134"/>
                  </a:cubicBezTo>
                  <a:close/>
                </a:path>
              </a:pathLst>
            </a:custGeom>
            <a:solidFill>
              <a:srgbClr val="F6CA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59" name="Freeform 90"/>
            <p:cNvSpPr>
              <a:spLocks/>
            </p:cNvSpPr>
            <p:nvPr userDrawn="1"/>
          </p:nvSpPr>
          <p:spPr bwMode="gray">
            <a:xfrm>
              <a:off x="10674351" y="3640138"/>
              <a:ext cx="192088" cy="387350"/>
            </a:xfrm>
            <a:custGeom>
              <a:avLst/>
              <a:gdLst>
                <a:gd name="T0" fmla="*/ 0 w 121"/>
                <a:gd name="T1" fmla="*/ 15 h 244"/>
                <a:gd name="T2" fmla="*/ 12 w 121"/>
                <a:gd name="T3" fmla="*/ 244 h 244"/>
                <a:gd name="T4" fmla="*/ 121 w 121"/>
                <a:gd name="T5" fmla="*/ 240 h 244"/>
                <a:gd name="T6" fmla="*/ 110 w 121"/>
                <a:gd name="T7" fmla="*/ 0 h 244"/>
                <a:gd name="T8" fmla="*/ 0 w 121"/>
                <a:gd name="T9" fmla="*/ 15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44">
                  <a:moveTo>
                    <a:pt x="0" y="15"/>
                  </a:moveTo>
                  <a:lnTo>
                    <a:pt x="12" y="244"/>
                  </a:lnTo>
                  <a:lnTo>
                    <a:pt x="121" y="240"/>
                  </a:lnTo>
                  <a:lnTo>
                    <a:pt x="110" y="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60" name="Freeform 91"/>
            <p:cNvSpPr>
              <a:spLocks/>
            </p:cNvSpPr>
            <p:nvPr userDrawn="1"/>
          </p:nvSpPr>
          <p:spPr bwMode="gray">
            <a:xfrm>
              <a:off x="10674351" y="3640138"/>
              <a:ext cx="192088" cy="387350"/>
            </a:xfrm>
            <a:custGeom>
              <a:avLst/>
              <a:gdLst>
                <a:gd name="T0" fmla="*/ 0 w 121"/>
                <a:gd name="T1" fmla="*/ 15 h 244"/>
                <a:gd name="T2" fmla="*/ 12 w 121"/>
                <a:gd name="T3" fmla="*/ 244 h 244"/>
                <a:gd name="T4" fmla="*/ 121 w 121"/>
                <a:gd name="T5" fmla="*/ 240 h 244"/>
                <a:gd name="T6" fmla="*/ 110 w 121"/>
                <a:gd name="T7" fmla="*/ 0 h 244"/>
                <a:gd name="T8" fmla="*/ 0 w 121"/>
                <a:gd name="T9" fmla="*/ 15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44">
                  <a:moveTo>
                    <a:pt x="0" y="15"/>
                  </a:moveTo>
                  <a:lnTo>
                    <a:pt x="12" y="244"/>
                  </a:lnTo>
                  <a:lnTo>
                    <a:pt x="121" y="240"/>
                  </a:lnTo>
                  <a:lnTo>
                    <a:pt x="110" y="0"/>
                  </a:lnTo>
                  <a:lnTo>
                    <a:pt x="0" y="1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61" name="Freeform 92"/>
            <p:cNvSpPr>
              <a:spLocks/>
            </p:cNvSpPr>
            <p:nvPr userDrawn="1"/>
          </p:nvSpPr>
          <p:spPr bwMode="gray">
            <a:xfrm>
              <a:off x="10188576" y="3733800"/>
              <a:ext cx="176213" cy="254000"/>
            </a:xfrm>
            <a:custGeom>
              <a:avLst/>
              <a:gdLst>
                <a:gd name="T0" fmla="*/ 31 w 97"/>
                <a:gd name="T1" fmla="*/ 142 h 142"/>
                <a:gd name="T2" fmla="*/ 97 w 97"/>
                <a:gd name="T3" fmla="*/ 4 h 142"/>
                <a:gd name="T4" fmla="*/ 72 w 97"/>
                <a:gd name="T5" fmla="*/ 0 h 142"/>
                <a:gd name="T6" fmla="*/ 3 w 97"/>
                <a:gd name="T7" fmla="*/ 118 h 142"/>
                <a:gd name="T8" fmla="*/ 31 w 97"/>
                <a:gd name="T9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142">
                  <a:moveTo>
                    <a:pt x="31" y="142"/>
                  </a:moveTo>
                  <a:cubicBezTo>
                    <a:pt x="97" y="4"/>
                    <a:pt x="97" y="4"/>
                    <a:pt x="97" y="4"/>
                  </a:cubicBezTo>
                  <a:cubicBezTo>
                    <a:pt x="90" y="2"/>
                    <a:pt x="81" y="1"/>
                    <a:pt x="72" y="0"/>
                  </a:cubicBezTo>
                  <a:cubicBezTo>
                    <a:pt x="72" y="0"/>
                    <a:pt x="0" y="115"/>
                    <a:pt x="3" y="118"/>
                  </a:cubicBezTo>
                  <a:cubicBezTo>
                    <a:pt x="15" y="125"/>
                    <a:pt x="24" y="134"/>
                    <a:pt x="31" y="142"/>
                  </a:cubicBezTo>
                  <a:close/>
                </a:path>
              </a:pathLst>
            </a:custGeom>
            <a:solidFill>
              <a:srgbClr val="DEB6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62" name="Freeform 93"/>
            <p:cNvSpPr>
              <a:spLocks/>
            </p:cNvSpPr>
            <p:nvPr userDrawn="1"/>
          </p:nvSpPr>
          <p:spPr bwMode="gray">
            <a:xfrm>
              <a:off x="9872663" y="3540125"/>
              <a:ext cx="468313" cy="830263"/>
            </a:xfrm>
            <a:custGeom>
              <a:avLst/>
              <a:gdLst>
                <a:gd name="T0" fmla="*/ 277 w 295"/>
                <a:gd name="T1" fmla="*/ 0 h 523"/>
                <a:gd name="T2" fmla="*/ 0 w 295"/>
                <a:gd name="T3" fmla="*/ 513 h 523"/>
                <a:gd name="T4" fmla="*/ 19 w 295"/>
                <a:gd name="T5" fmla="*/ 523 h 523"/>
                <a:gd name="T6" fmla="*/ 295 w 295"/>
                <a:gd name="T7" fmla="*/ 10 h 523"/>
                <a:gd name="T8" fmla="*/ 277 w 295"/>
                <a:gd name="T9" fmla="*/ 0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5" h="523">
                  <a:moveTo>
                    <a:pt x="277" y="0"/>
                  </a:moveTo>
                  <a:lnTo>
                    <a:pt x="0" y="513"/>
                  </a:lnTo>
                  <a:lnTo>
                    <a:pt x="19" y="523"/>
                  </a:lnTo>
                  <a:lnTo>
                    <a:pt x="295" y="10"/>
                  </a:lnTo>
                  <a:lnTo>
                    <a:pt x="277" y="0"/>
                  </a:lnTo>
                  <a:close/>
                </a:path>
              </a:pathLst>
            </a:custGeom>
            <a:solidFill>
              <a:srgbClr val="5C00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63" name="Freeform 94"/>
            <p:cNvSpPr>
              <a:spLocks/>
            </p:cNvSpPr>
            <p:nvPr userDrawn="1"/>
          </p:nvSpPr>
          <p:spPr bwMode="gray">
            <a:xfrm>
              <a:off x="9872663" y="3540125"/>
              <a:ext cx="525463" cy="860425"/>
            </a:xfrm>
            <a:custGeom>
              <a:avLst/>
              <a:gdLst>
                <a:gd name="T0" fmla="*/ 331 w 331"/>
                <a:gd name="T1" fmla="*/ 29 h 542"/>
                <a:gd name="T2" fmla="*/ 295 w 331"/>
                <a:gd name="T3" fmla="*/ 10 h 542"/>
                <a:gd name="T4" fmla="*/ 277 w 331"/>
                <a:gd name="T5" fmla="*/ 0 h 542"/>
                <a:gd name="T6" fmla="*/ 0 w 331"/>
                <a:gd name="T7" fmla="*/ 513 h 542"/>
                <a:gd name="T8" fmla="*/ 19 w 331"/>
                <a:gd name="T9" fmla="*/ 523 h 542"/>
                <a:gd name="T10" fmla="*/ 55 w 331"/>
                <a:gd name="T11" fmla="*/ 542 h 542"/>
                <a:gd name="T12" fmla="*/ 331 w 331"/>
                <a:gd name="T13" fmla="*/ 29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1" h="542">
                  <a:moveTo>
                    <a:pt x="331" y="29"/>
                  </a:moveTo>
                  <a:lnTo>
                    <a:pt x="295" y="10"/>
                  </a:lnTo>
                  <a:lnTo>
                    <a:pt x="277" y="0"/>
                  </a:lnTo>
                  <a:lnTo>
                    <a:pt x="0" y="513"/>
                  </a:lnTo>
                  <a:lnTo>
                    <a:pt x="19" y="523"/>
                  </a:lnTo>
                  <a:lnTo>
                    <a:pt x="55" y="542"/>
                  </a:lnTo>
                  <a:lnTo>
                    <a:pt x="331" y="29"/>
                  </a:lnTo>
                  <a:close/>
                </a:path>
              </a:pathLst>
            </a:custGeom>
            <a:solidFill>
              <a:srgbClr val="107C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64" name="Freeform 95"/>
            <p:cNvSpPr>
              <a:spLocks/>
            </p:cNvSpPr>
            <p:nvPr userDrawn="1"/>
          </p:nvSpPr>
          <p:spPr bwMode="gray">
            <a:xfrm>
              <a:off x="9869488" y="4354513"/>
              <a:ext cx="90488" cy="111125"/>
            </a:xfrm>
            <a:custGeom>
              <a:avLst/>
              <a:gdLst>
                <a:gd name="T0" fmla="*/ 2 w 57"/>
                <a:gd name="T1" fmla="*/ 0 h 70"/>
                <a:gd name="T2" fmla="*/ 0 w 57"/>
                <a:gd name="T3" fmla="*/ 70 h 70"/>
                <a:gd name="T4" fmla="*/ 57 w 57"/>
                <a:gd name="T5" fmla="*/ 29 h 70"/>
                <a:gd name="T6" fmla="*/ 2 w 57"/>
                <a:gd name="T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" h="70">
                  <a:moveTo>
                    <a:pt x="2" y="0"/>
                  </a:moveTo>
                  <a:lnTo>
                    <a:pt x="0" y="70"/>
                  </a:lnTo>
                  <a:lnTo>
                    <a:pt x="57" y="29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65" name="Freeform 96"/>
            <p:cNvSpPr>
              <a:spLocks/>
            </p:cNvSpPr>
            <p:nvPr userDrawn="1"/>
          </p:nvSpPr>
          <p:spPr bwMode="gray">
            <a:xfrm>
              <a:off x="9869488" y="4410075"/>
              <a:ext cx="46038" cy="55563"/>
            </a:xfrm>
            <a:custGeom>
              <a:avLst/>
              <a:gdLst>
                <a:gd name="T0" fmla="*/ 29 w 29"/>
                <a:gd name="T1" fmla="*/ 15 h 35"/>
                <a:gd name="T2" fmla="*/ 0 w 29"/>
                <a:gd name="T3" fmla="*/ 35 h 35"/>
                <a:gd name="T4" fmla="*/ 1 w 29"/>
                <a:gd name="T5" fmla="*/ 0 h 35"/>
                <a:gd name="T6" fmla="*/ 29 w 29"/>
                <a:gd name="T7" fmla="*/ 1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35">
                  <a:moveTo>
                    <a:pt x="29" y="15"/>
                  </a:moveTo>
                  <a:lnTo>
                    <a:pt x="0" y="35"/>
                  </a:lnTo>
                  <a:lnTo>
                    <a:pt x="1" y="0"/>
                  </a:lnTo>
                  <a:lnTo>
                    <a:pt x="29" y="15"/>
                  </a:lnTo>
                  <a:close/>
                </a:path>
              </a:pathLst>
            </a:custGeom>
            <a:solidFill>
              <a:srgbClr val="798C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66" name="Freeform 97"/>
            <p:cNvSpPr>
              <a:spLocks/>
            </p:cNvSpPr>
            <p:nvPr userDrawn="1"/>
          </p:nvSpPr>
          <p:spPr bwMode="gray">
            <a:xfrm>
              <a:off x="10340976" y="3521075"/>
              <a:ext cx="76200" cy="65088"/>
            </a:xfrm>
            <a:custGeom>
              <a:avLst/>
              <a:gdLst>
                <a:gd name="T0" fmla="*/ 13 w 48"/>
                <a:gd name="T1" fmla="*/ 0 h 41"/>
                <a:gd name="T2" fmla="*/ 0 w 48"/>
                <a:gd name="T3" fmla="*/ 22 h 41"/>
                <a:gd name="T4" fmla="*/ 36 w 48"/>
                <a:gd name="T5" fmla="*/ 41 h 41"/>
                <a:gd name="T6" fmla="*/ 48 w 48"/>
                <a:gd name="T7" fmla="*/ 19 h 41"/>
                <a:gd name="T8" fmla="*/ 13 w 48"/>
                <a:gd name="T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1">
                  <a:moveTo>
                    <a:pt x="13" y="0"/>
                  </a:moveTo>
                  <a:lnTo>
                    <a:pt x="0" y="22"/>
                  </a:lnTo>
                  <a:lnTo>
                    <a:pt x="36" y="41"/>
                  </a:lnTo>
                  <a:lnTo>
                    <a:pt x="48" y="19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67" name="Freeform 98"/>
            <p:cNvSpPr>
              <a:spLocks/>
            </p:cNvSpPr>
            <p:nvPr userDrawn="1"/>
          </p:nvSpPr>
          <p:spPr bwMode="gray">
            <a:xfrm>
              <a:off x="10312401" y="3505200"/>
              <a:ext cx="49213" cy="50800"/>
            </a:xfrm>
            <a:custGeom>
              <a:avLst/>
              <a:gdLst>
                <a:gd name="T0" fmla="*/ 31 w 31"/>
                <a:gd name="T1" fmla="*/ 10 h 32"/>
                <a:gd name="T2" fmla="*/ 18 w 31"/>
                <a:gd name="T3" fmla="*/ 32 h 32"/>
                <a:gd name="T4" fmla="*/ 0 w 31"/>
                <a:gd name="T5" fmla="*/ 22 h 32"/>
                <a:gd name="T6" fmla="*/ 12 w 31"/>
                <a:gd name="T7" fmla="*/ 0 h 32"/>
                <a:gd name="T8" fmla="*/ 31 w 31"/>
                <a:gd name="T9" fmla="*/ 1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2">
                  <a:moveTo>
                    <a:pt x="31" y="10"/>
                  </a:moveTo>
                  <a:lnTo>
                    <a:pt x="18" y="32"/>
                  </a:lnTo>
                  <a:lnTo>
                    <a:pt x="0" y="22"/>
                  </a:lnTo>
                  <a:lnTo>
                    <a:pt x="12" y="0"/>
                  </a:lnTo>
                  <a:lnTo>
                    <a:pt x="31" y="10"/>
                  </a:lnTo>
                  <a:close/>
                </a:path>
              </a:pathLst>
            </a:custGeom>
            <a:solidFill>
              <a:srgbClr val="D2D2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68" name="Freeform 99"/>
            <p:cNvSpPr>
              <a:spLocks/>
            </p:cNvSpPr>
            <p:nvPr userDrawn="1"/>
          </p:nvSpPr>
          <p:spPr bwMode="gray">
            <a:xfrm>
              <a:off x="10328276" y="3449638"/>
              <a:ext cx="117475" cy="106363"/>
            </a:xfrm>
            <a:custGeom>
              <a:avLst/>
              <a:gdLst>
                <a:gd name="T0" fmla="*/ 63 w 65"/>
                <a:gd name="T1" fmla="*/ 31 h 59"/>
                <a:gd name="T2" fmla="*/ 60 w 65"/>
                <a:gd name="T3" fmla="*/ 21 h 59"/>
                <a:gd name="T4" fmla="*/ 42 w 65"/>
                <a:gd name="T5" fmla="*/ 11 h 59"/>
                <a:gd name="T6" fmla="*/ 35 w 65"/>
                <a:gd name="T7" fmla="*/ 7 h 59"/>
                <a:gd name="T8" fmla="*/ 28 w 65"/>
                <a:gd name="T9" fmla="*/ 3 h 59"/>
                <a:gd name="T10" fmla="*/ 26 w 65"/>
                <a:gd name="T11" fmla="*/ 2 h 59"/>
                <a:gd name="T12" fmla="*/ 15 w 65"/>
                <a:gd name="T13" fmla="*/ 6 h 59"/>
                <a:gd name="T14" fmla="*/ 0 w 65"/>
                <a:gd name="T15" fmla="*/ 33 h 59"/>
                <a:gd name="T16" fmla="*/ 16 w 65"/>
                <a:gd name="T17" fmla="*/ 42 h 59"/>
                <a:gd name="T18" fmla="*/ 48 w 65"/>
                <a:gd name="T19" fmla="*/ 59 h 59"/>
                <a:gd name="T20" fmla="*/ 63 w 65"/>
                <a:gd name="T21" fmla="*/ 3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5" h="59">
                  <a:moveTo>
                    <a:pt x="63" y="31"/>
                  </a:moveTo>
                  <a:cubicBezTo>
                    <a:pt x="65" y="27"/>
                    <a:pt x="64" y="23"/>
                    <a:pt x="60" y="21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40" y="10"/>
                    <a:pt x="37" y="9"/>
                    <a:pt x="35" y="7"/>
                  </a:cubicBezTo>
                  <a:cubicBezTo>
                    <a:pt x="32" y="6"/>
                    <a:pt x="30" y="5"/>
                    <a:pt x="28" y="3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2" y="0"/>
                    <a:pt x="17" y="2"/>
                    <a:pt x="15" y="6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48" y="59"/>
                    <a:pt x="48" y="59"/>
                    <a:pt x="48" y="59"/>
                  </a:cubicBezTo>
                  <a:lnTo>
                    <a:pt x="63" y="31"/>
                  </a:lnTo>
                  <a:close/>
                </a:path>
              </a:pathLst>
            </a:custGeom>
            <a:solidFill>
              <a:srgbClr val="107C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69" name="Freeform 100"/>
            <p:cNvSpPr>
              <a:spLocks/>
            </p:cNvSpPr>
            <p:nvPr userDrawn="1"/>
          </p:nvSpPr>
          <p:spPr bwMode="gray">
            <a:xfrm>
              <a:off x="10328276" y="3449638"/>
              <a:ext cx="63500" cy="74613"/>
            </a:xfrm>
            <a:custGeom>
              <a:avLst/>
              <a:gdLst>
                <a:gd name="T0" fmla="*/ 16 w 35"/>
                <a:gd name="T1" fmla="*/ 42 h 42"/>
                <a:gd name="T2" fmla="*/ 35 w 35"/>
                <a:gd name="T3" fmla="*/ 7 h 42"/>
                <a:gd name="T4" fmla="*/ 28 w 35"/>
                <a:gd name="T5" fmla="*/ 3 h 42"/>
                <a:gd name="T6" fmla="*/ 26 w 35"/>
                <a:gd name="T7" fmla="*/ 2 h 42"/>
                <a:gd name="T8" fmla="*/ 15 w 35"/>
                <a:gd name="T9" fmla="*/ 6 h 42"/>
                <a:gd name="T10" fmla="*/ 0 w 35"/>
                <a:gd name="T11" fmla="*/ 33 h 42"/>
                <a:gd name="T12" fmla="*/ 16 w 35"/>
                <a:gd name="T13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42">
                  <a:moveTo>
                    <a:pt x="16" y="42"/>
                  </a:moveTo>
                  <a:cubicBezTo>
                    <a:pt x="35" y="7"/>
                    <a:pt x="35" y="7"/>
                    <a:pt x="35" y="7"/>
                  </a:cubicBezTo>
                  <a:cubicBezTo>
                    <a:pt x="32" y="6"/>
                    <a:pt x="30" y="5"/>
                    <a:pt x="28" y="3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2" y="0"/>
                    <a:pt x="17" y="2"/>
                    <a:pt x="15" y="6"/>
                  </a:cubicBezTo>
                  <a:cubicBezTo>
                    <a:pt x="0" y="33"/>
                    <a:pt x="0" y="33"/>
                    <a:pt x="0" y="33"/>
                  </a:cubicBezTo>
                  <a:lnTo>
                    <a:pt x="16" y="42"/>
                  </a:lnTo>
                  <a:close/>
                </a:path>
              </a:pathLst>
            </a:custGeom>
            <a:solidFill>
              <a:srgbClr val="0D5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70" name="Freeform 101"/>
            <p:cNvSpPr>
              <a:spLocks/>
            </p:cNvSpPr>
            <p:nvPr userDrawn="1"/>
          </p:nvSpPr>
          <p:spPr bwMode="gray">
            <a:xfrm>
              <a:off x="9872663" y="3540125"/>
              <a:ext cx="468313" cy="830263"/>
            </a:xfrm>
            <a:custGeom>
              <a:avLst/>
              <a:gdLst>
                <a:gd name="T0" fmla="*/ 277 w 295"/>
                <a:gd name="T1" fmla="*/ 0 h 523"/>
                <a:gd name="T2" fmla="*/ 0 w 295"/>
                <a:gd name="T3" fmla="*/ 513 h 523"/>
                <a:gd name="T4" fmla="*/ 19 w 295"/>
                <a:gd name="T5" fmla="*/ 523 h 523"/>
                <a:gd name="T6" fmla="*/ 295 w 295"/>
                <a:gd name="T7" fmla="*/ 10 h 523"/>
                <a:gd name="T8" fmla="*/ 277 w 295"/>
                <a:gd name="T9" fmla="*/ 0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5" h="523">
                  <a:moveTo>
                    <a:pt x="277" y="0"/>
                  </a:moveTo>
                  <a:lnTo>
                    <a:pt x="0" y="513"/>
                  </a:lnTo>
                  <a:lnTo>
                    <a:pt x="19" y="523"/>
                  </a:lnTo>
                  <a:lnTo>
                    <a:pt x="295" y="10"/>
                  </a:lnTo>
                  <a:lnTo>
                    <a:pt x="277" y="0"/>
                  </a:lnTo>
                  <a:close/>
                </a:path>
              </a:pathLst>
            </a:custGeom>
            <a:solidFill>
              <a:srgbClr val="0D5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71" name="Freeform 102"/>
            <p:cNvSpPr>
              <a:spLocks/>
            </p:cNvSpPr>
            <p:nvPr userDrawn="1"/>
          </p:nvSpPr>
          <p:spPr bwMode="gray">
            <a:xfrm>
              <a:off x="9855201" y="3914775"/>
              <a:ext cx="155575" cy="368300"/>
            </a:xfrm>
            <a:custGeom>
              <a:avLst/>
              <a:gdLst>
                <a:gd name="T0" fmla="*/ 56 w 86"/>
                <a:gd name="T1" fmla="*/ 203 h 205"/>
                <a:gd name="T2" fmla="*/ 21 w 86"/>
                <a:gd name="T3" fmla="*/ 175 h 205"/>
                <a:gd name="T4" fmla="*/ 2 w 86"/>
                <a:gd name="T5" fmla="*/ 37 h 205"/>
                <a:gd name="T6" fmla="*/ 30 w 86"/>
                <a:gd name="T7" fmla="*/ 2 h 205"/>
                <a:gd name="T8" fmla="*/ 65 w 86"/>
                <a:gd name="T9" fmla="*/ 30 h 205"/>
                <a:gd name="T10" fmla="*/ 84 w 86"/>
                <a:gd name="T11" fmla="*/ 168 h 205"/>
                <a:gd name="T12" fmla="*/ 56 w 86"/>
                <a:gd name="T13" fmla="*/ 203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205">
                  <a:moveTo>
                    <a:pt x="56" y="203"/>
                  </a:moveTo>
                  <a:cubicBezTo>
                    <a:pt x="38" y="205"/>
                    <a:pt x="23" y="193"/>
                    <a:pt x="21" y="175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0" y="20"/>
                    <a:pt x="12" y="4"/>
                    <a:pt x="30" y="2"/>
                  </a:cubicBezTo>
                  <a:cubicBezTo>
                    <a:pt x="47" y="0"/>
                    <a:pt x="63" y="13"/>
                    <a:pt x="65" y="30"/>
                  </a:cubicBezTo>
                  <a:cubicBezTo>
                    <a:pt x="84" y="168"/>
                    <a:pt x="84" y="168"/>
                    <a:pt x="84" y="168"/>
                  </a:cubicBezTo>
                  <a:cubicBezTo>
                    <a:pt x="86" y="186"/>
                    <a:pt x="73" y="201"/>
                    <a:pt x="56" y="203"/>
                  </a:cubicBezTo>
                  <a:close/>
                </a:path>
              </a:pathLst>
            </a:custGeom>
            <a:solidFill>
              <a:srgbClr val="F6CA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72" name="Freeform 103"/>
            <p:cNvSpPr>
              <a:spLocks/>
            </p:cNvSpPr>
            <p:nvPr userDrawn="1"/>
          </p:nvSpPr>
          <p:spPr bwMode="gray">
            <a:xfrm>
              <a:off x="9996488" y="4116388"/>
              <a:ext cx="479425" cy="258763"/>
            </a:xfrm>
            <a:custGeom>
              <a:avLst/>
              <a:gdLst>
                <a:gd name="T0" fmla="*/ 6 w 266"/>
                <a:gd name="T1" fmla="*/ 109 h 144"/>
                <a:gd name="T2" fmla="*/ 35 w 266"/>
                <a:gd name="T3" fmla="*/ 58 h 144"/>
                <a:gd name="T4" fmla="*/ 209 w 266"/>
                <a:gd name="T5" fmla="*/ 6 h 144"/>
                <a:gd name="T6" fmla="*/ 260 w 266"/>
                <a:gd name="T7" fmla="*/ 35 h 144"/>
                <a:gd name="T8" fmla="*/ 231 w 266"/>
                <a:gd name="T9" fmla="*/ 86 h 144"/>
                <a:gd name="T10" fmla="*/ 57 w 266"/>
                <a:gd name="T11" fmla="*/ 138 h 144"/>
                <a:gd name="T12" fmla="*/ 6 w 266"/>
                <a:gd name="T13" fmla="*/ 10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144">
                  <a:moveTo>
                    <a:pt x="6" y="109"/>
                  </a:moveTo>
                  <a:cubicBezTo>
                    <a:pt x="0" y="87"/>
                    <a:pt x="13" y="64"/>
                    <a:pt x="35" y="58"/>
                  </a:cubicBezTo>
                  <a:cubicBezTo>
                    <a:pt x="209" y="6"/>
                    <a:pt x="209" y="6"/>
                    <a:pt x="209" y="6"/>
                  </a:cubicBezTo>
                  <a:cubicBezTo>
                    <a:pt x="231" y="0"/>
                    <a:pt x="254" y="13"/>
                    <a:pt x="260" y="35"/>
                  </a:cubicBezTo>
                  <a:cubicBezTo>
                    <a:pt x="266" y="57"/>
                    <a:pt x="253" y="79"/>
                    <a:pt x="231" y="86"/>
                  </a:cubicBezTo>
                  <a:cubicBezTo>
                    <a:pt x="57" y="138"/>
                    <a:pt x="57" y="138"/>
                    <a:pt x="57" y="138"/>
                  </a:cubicBezTo>
                  <a:cubicBezTo>
                    <a:pt x="35" y="144"/>
                    <a:pt x="12" y="131"/>
                    <a:pt x="6" y="109"/>
                  </a:cubicBezTo>
                  <a:close/>
                </a:path>
              </a:pathLst>
            </a:custGeom>
            <a:solidFill>
              <a:srgbClr val="F6CA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73" name="Freeform 104"/>
            <p:cNvSpPr>
              <a:spLocks/>
            </p:cNvSpPr>
            <p:nvPr userDrawn="1"/>
          </p:nvSpPr>
          <p:spPr bwMode="gray">
            <a:xfrm>
              <a:off x="10028238" y="4011613"/>
              <a:ext cx="627063" cy="358775"/>
            </a:xfrm>
            <a:custGeom>
              <a:avLst/>
              <a:gdLst>
                <a:gd name="T0" fmla="*/ 120 w 347"/>
                <a:gd name="T1" fmla="*/ 151 h 200"/>
                <a:gd name="T2" fmla="*/ 0 w 347"/>
                <a:gd name="T3" fmla="*/ 187 h 200"/>
                <a:gd name="T4" fmla="*/ 39 w 347"/>
                <a:gd name="T5" fmla="*/ 196 h 200"/>
                <a:gd name="T6" fmla="*/ 213 w 347"/>
                <a:gd name="T7" fmla="*/ 144 h 200"/>
                <a:gd name="T8" fmla="*/ 340 w 347"/>
                <a:gd name="T9" fmla="*/ 0 h 200"/>
                <a:gd name="T10" fmla="*/ 120 w 347"/>
                <a:gd name="T11" fmla="*/ 15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7" h="200">
                  <a:moveTo>
                    <a:pt x="120" y="151"/>
                  </a:moveTo>
                  <a:cubicBezTo>
                    <a:pt x="0" y="187"/>
                    <a:pt x="0" y="187"/>
                    <a:pt x="0" y="187"/>
                  </a:cubicBezTo>
                  <a:cubicBezTo>
                    <a:pt x="10" y="196"/>
                    <a:pt x="25" y="200"/>
                    <a:pt x="39" y="196"/>
                  </a:cubicBezTo>
                  <a:cubicBezTo>
                    <a:pt x="213" y="144"/>
                    <a:pt x="213" y="144"/>
                    <a:pt x="213" y="144"/>
                  </a:cubicBezTo>
                  <a:cubicBezTo>
                    <a:pt x="347" y="103"/>
                    <a:pt x="341" y="8"/>
                    <a:pt x="340" y="0"/>
                  </a:cubicBezTo>
                  <a:cubicBezTo>
                    <a:pt x="340" y="0"/>
                    <a:pt x="321" y="97"/>
                    <a:pt x="120" y="151"/>
                  </a:cubicBezTo>
                  <a:close/>
                </a:path>
              </a:pathLst>
            </a:custGeom>
            <a:solidFill>
              <a:srgbClr val="DEB6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74" name="Freeform 105"/>
            <p:cNvSpPr>
              <a:spLocks/>
            </p:cNvSpPr>
            <p:nvPr userDrawn="1"/>
          </p:nvSpPr>
          <p:spPr bwMode="gray">
            <a:xfrm>
              <a:off x="10750551" y="3465513"/>
              <a:ext cx="938213" cy="588963"/>
            </a:xfrm>
            <a:custGeom>
              <a:avLst/>
              <a:gdLst>
                <a:gd name="T0" fmla="*/ 519 w 519"/>
                <a:gd name="T1" fmla="*/ 0 h 328"/>
                <a:gd name="T2" fmla="*/ 0 w 519"/>
                <a:gd name="T3" fmla="*/ 83 h 328"/>
                <a:gd name="T4" fmla="*/ 12 w 519"/>
                <a:gd name="T5" fmla="*/ 328 h 328"/>
                <a:gd name="T6" fmla="*/ 519 w 519"/>
                <a:gd name="T7" fmla="*/ 323 h 328"/>
                <a:gd name="T8" fmla="*/ 519 w 519"/>
                <a:gd name="T9" fmla="*/ 0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9" h="328">
                  <a:moveTo>
                    <a:pt x="519" y="0"/>
                  </a:moveTo>
                  <a:cubicBezTo>
                    <a:pt x="382" y="22"/>
                    <a:pt x="0" y="83"/>
                    <a:pt x="0" y="83"/>
                  </a:cubicBezTo>
                  <a:cubicBezTo>
                    <a:pt x="12" y="328"/>
                    <a:pt x="12" y="328"/>
                    <a:pt x="12" y="328"/>
                  </a:cubicBezTo>
                  <a:cubicBezTo>
                    <a:pt x="12" y="328"/>
                    <a:pt x="391" y="326"/>
                    <a:pt x="519" y="323"/>
                  </a:cubicBezTo>
                  <a:cubicBezTo>
                    <a:pt x="519" y="0"/>
                    <a:pt x="519" y="0"/>
                    <a:pt x="519" y="0"/>
                  </a:cubicBezTo>
                </a:path>
              </a:pathLst>
            </a:custGeom>
            <a:solidFill>
              <a:srgbClr val="737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75" name="Freeform 106"/>
            <p:cNvSpPr>
              <a:spLocks/>
            </p:cNvSpPr>
            <p:nvPr userDrawn="1"/>
          </p:nvSpPr>
          <p:spPr bwMode="gray">
            <a:xfrm>
              <a:off x="10898188" y="3973513"/>
              <a:ext cx="790575" cy="80963"/>
            </a:xfrm>
            <a:custGeom>
              <a:avLst/>
              <a:gdLst>
                <a:gd name="T0" fmla="*/ 437 w 437"/>
                <a:gd name="T1" fmla="*/ 0 h 45"/>
                <a:gd name="T2" fmla="*/ 437 w 437"/>
                <a:gd name="T3" fmla="*/ 0 h 45"/>
                <a:gd name="T4" fmla="*/ 437 w 437"/>
                <a:gd name="T5" fmla="*/ 40 h 45"/>
                <a:gd name="T6" fmla="*/ 0 w 437"/>
                <a:gd name="T7" fmla="*/ 45 h 45"/>
                <a:gd name="T8" fmla="*/ 0 w 437"/>
                <a:gd name="T9" fmla="*/ 45 h 45"/>
                <a:gd name="T10" fmla="*/ 437 w 437"/>
                <a:gd name="T11" fmla="*/ 43 h 45"/>
                <a:gd name="T12" fmla="*/ 437 w 437"/>
                <a:gd name="T13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7" h="45">
                  <a:moveTo>
                    <a:pt x="437" y="0"/>
                  </a:moveTo>
                  <a:cubicBezTo>
                    <a:pt x="437" y="0"/>
                    <a:pt x="437" y="0"/>
                    <a:pt x="437" y="0"/>
                  </a:cubicBezTo>
                  <a:cubicBezTo>
                    <a:pt x="437" y="40"/>
                    <a:pt x="437" y="40"/>
                    <a:pt x="437" y="40"/>
                  </a:cubicBezTo>
                  <a:cubicBezTo>
                    <a:pt x="344" y="42"/>
                    <a:pt x="116" y="44"/>
                    <a:pt x="0" y="4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437" y="43"/>
                    <a:pt x="437" y="43"/>
                    <a:pt x="437" y="43"/>
                  </a:cubicBezTo>
                  <a:cubicBezTo>
                    <a:pt x="437" y="0"/>
                    <a:pt x="437" y="0"/>
                    <a:pt x="437" y="0"/>
                  </a:cubicBezTo>
                </a:path>
              </a:pathLst>
            </a:custGeom>
            <a:solidFill>
              <a:srgbClr val="3291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76" name="Freeform 107"/>
            <p:cNvSpPr>
              <a:spLocks/>
            </p:cNvSpPr>
            <p:nvPr userDrawn="1"/>
          </p:nvSpPr>
          <p:spPr bwMode="gray">
            <a:xfrm>
              <a:off x="10804526" y="4054475"/>
              <a:ext cx="93663" cy="0"/>
            </a:xfrm>
            <a:custGeom>
              <a:avLst/>
              <a:gdLst>
                <a:gd name="T0" fmla="*/ 52 w 52"/>
                <a:gd name="T1" fmla="*/ 0 w 52"/>
                <a:gd name="T2" fmla="*/ 0 w 52"/>
                <a:gd name="T3" fmla="*/ 52 w 52"/>
                <a:gd name="T4" fmla="*/ 52 w 5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2">
                  <a:moveTo>
                    <a:pt x="52" y="0"/>
                  </a:moveTo>
                  <a:cubicBezTo>
                    <a:pt x="30" y="0"/>
                    <a:pt x="12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2" y="0"/>
                    <a:pt x="52" y="0"/>
                    <a:pt x="52" y="0"/>
                  </a:cubicBezTo>
                </a:path>
              </a:pathLst>
            </a:custGeom>
            <a:solidFill>
              <a:srgbClr val="A7C2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77" name="Freeform 108"/>
            <p:cNvSpPr>
              <a:spLocks/>
            </p:cNvSpPr>
            <p:nvPr userDrawn="1"/>
          </p:nvSpPr>
          <p:spPr bwMode="gray">
            <a:xfrm>
              <a:off x="10771188" y="4025900"/>
              <a:ext cx="33338" cy="28575"/>
            </a:xfrm>
            <a:custGeom>
              <a:avLst/>
              <a:gdLst>
                <a:gd name="T0" fmla="*/ 0 w 19"/>
                <a:gd name="T1" fmla="*/ 0 h 16"/>
                <a:gd name="T2" fmla="*/ 0 w 19"/>
                <a:gd name="T3" fmla="*/ 0 h 16"/>
                <a:gd name="T4" fmla="*/ 1 w 19"/>
                <a:gd name="T5" fmla="*/ 16 h 16"/>
                <a:gd name="T6" fmla="*/ 19 w 19"/>
                <a:gd name="T7" fmla="*/ 16 h 16"/>
                <a:gd name="T8" fmla="*/ 19 w 19"/>
                <a:gd name="T9" fmla="*/ 16 h 16"/>
                <a:gd name="T10" fmla="*/ 1 w 19"/>
                <a:gd name="T11" fmla="*/ 16 h 16"/>
                <a:gd name="T12" fmla="*/ 0 w 19"/>
                <a:gd name="T1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1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7" y="16"/>
                    <a:pt x="1" y="16"/>
                    <a:pt x="1" y="16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78" name="Rectangle 109"/>
            <p:cNvSpPr>
              <a:spLocks noChangeArrowheads="1"/>
            </p:cNvSpPr>
            <p:nvPr userDrawn="1"/>
          </p:nvSpPr>
          <p:spPr bwMode="gray">
            <a:xfrm>
              <a:off x="10771188" y="3998913"/>
              <a:ext cx="1588" cy="26988"/>
            </a:xfrm>
            <a:prstGeom prst="rect">
              <a:avLst/>
            </a:pr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79" name="Rectangle 110"/>
            <p:cNvSpPr>
              <a:spLocks noChangeArrowheads="1"/>
            </p:cNvSpPr>
            <p:nvPr userDrawn="1"/>
          </p:nvSpPr>
          <p:spPr bwMode="gray">
            <a:xfrm>
              <a:off x="10771188" y="3998913"/>
              <a:ext cx="1588" cy="26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80" name="Freeform 111"/>
            <p:cNvSpPr>
              <a:spLocks/>
            </p:cNvSpPr>
            <p:nvPr userDrawn="1"/>
          </p:nvSpPr>
          <p:spPr bwMode="gray">
            <a:xfrm>
              <a:off x="10771188" y="3973513"/>
              <a:ext cx="917575" cy="80963"/>
            </a:xfrm>
            <a:custGeom>
              <a:avLst/>
              <a:gdLst>
                <a:gd name="T0" fmla="*/ 508 w 508"/>
                <a:gd name="T1" fmla="*/ 0 h 45"/>
                <a:gd name="T2" fmla="*/ 0 w 508"/>
                <a:gd name="T3" fmla="*/ 14 h 45"/>
                <a:gd name="T4" fmla="*/ 0 w 508"/>
                <a:gd name="T5" fmla="*/ 29 h 45"/>
                <a:gd name="T6" fmla="*/ 1 w 508"/>
                <a:gd name="T7" fmla="*/ 45 h 45"/>
                <a:gd name="T8" fmla="*/ 19 w 508"/>
                <a:gd name="T9" fmla="*/ 45 h 45"/>
                <a:gd name="T10" fmla="*/ 71 w 508"/>
                <a:gd name="T11" fmla="*/ 45 h 45"/>
                <a:gd name="T12" fmla="*/ 508 w 508"/>
                <a:gd name="T13" fmla="*/ 40 h 45"/>
                <a:gd name="T14" fmla="*/ 508 w 508"/>
                <a:gd name="T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8" h="45">
                  <a:moveTo>
                    <a:pt x="508" y="0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7" y="45"/>
                    <a:pt x="19" y="45"/>
                  </a:cubicBezTo>
                  <a:cubicBezTo>
                    <a:pt x="31" y="45"/>
                    <a:pt x="49" y="45"/>
                    <a:pt x="71" y="45"/>
                  </a:cubicBezTo>
                  <a:cubicBezTo>
                    <a:pt x="187" y="44"/>
                    <a:pt x="415" y="42"/>
                    <a:pt x="508" y="40"/>
                  </a:cubicBezTo>
                  <a:cubicBezTo>
                    <a:pt x="508" y="0"/>
                    <a:pt x="508" y="0"/>
                    <a:pt x="508" y="0"/>
                  </a:cubicBezTo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81" name="Freeform 112"/>
            <p:cNvSpPr>
              <a:spLocks noEditPoints="1"/>
            </p:cNvSpPr>
            <p:nvPr userDrawn="1"/>
          </p:nvSpPr>
          <p:spPr bwMode="gray">
            <a:xfrm>
              <a:off x="8372476" y="3252788"/>
              <a:ext cx="1403350" cy="1035050"/>
            </a:xfrm>
            <a:custGeom>
              <a:avLst/>
              <a:gdLst>
                <a:gd name="T0" fmla="*/ 884 w 884"/>
                <a:gd name="T1" fmla="*/ 226 h 652"/>
                <a:gd name="T2" fmla="*/ 228 w 884"/>
                <a:gd name="T3" fmla="*/ 0 h 652"/>
                <a:gd name="T4" fmla="*/ 0 w 884"/>
                <a:gd name="T5" fmla="*/ 652 h 652"/>
                <a:gd name="T6" fmla="*/ 884 w 884"/>
                <a:gd name="T7" fmla="*/ 226 h 652"/>
                <a:gd name="T8" fmla="*/ 297 w 884"/>
                <a:gd name="T9" fmla="*/ 136 h 652"/>
                <a:gd name="T10" fmla="*/ 605 w 884"/>
                <a:gd name="T11" fmla="*/ 243 h 652"/>
                <a:gd name="T12" fmla="*/ 190 w 884"/>
                <a:gd name="T13" fmla="*/ 443 h 652"/>
                <a:gd name="T14" fmla="*/ 297 w 884"/>
                <a:gd name="T15" fmla="*/ 136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4" h="652">
                  <a:moveTo>
                    <a:pt x="884" y="226"/>
                  </a:moveTo>
                  <a:lnTo>
                    <a:pt x="228" y="0"/>
                  </a:lnTo>
                  <a:lnTo>
                    <a:pt x="0" y="652"/>
                  </a:lnTo>
                  <a:lnTo>
                    <a:pt x="884" y="226"/>
                  </a:lnTo>
                  <a:close/>
                  <a:moveTo>
                    <a:pt x="297" y="136"/>
                  </a:moveTo>
                  <a:lnTo>
                    <a:pt x="605" y="243"/>
                  </a:lnTo>
                  <a:lnTo>
                    <a:pt x="190" y="443"/>
                  </a:lnTo>
                  <a:lnTo>
                    <a:pt x="297" y="136"/>
                  </a:lnTo>
                  <a:close/>
                </a:path>
              </a:pathLst>
            </a:custGeom>
            <a:solidFill>
              <a:srgbClr val="107C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82" name="Freeform 113"/>
            <p:cNvSpPr>
              <a:spLocks noEditPoints="1"/>
            </p:cNvSpPr>
            <p:nvPr userDrawn="1"/>
          </p:nvSpPr>
          <p:spPr bwMode="gray">
            <a:xfrm>
              <a:off x="8372476" y="3252788"/>
              <a:ext cx="1403350" cy="1035050"/>
            </a:xfrm>
            <a:custGeom>
              <a:avLst/>
              <a:gdLst>
                <a:gd name="T0" fmla="*/ 884 w 884"/>
                <a:gd name="T1" fmla="*/ 226 h 652"/>
                <a:gd name="T2" fmla="*/ 228 w 884"/>
                <a:gd name="T3" fmla="*/ 0 h 652"/>
                <a:gd name="T4" fmla="*/ 0 w 884"/>
                <a:gd name="T5" fmla="*/ 652 h 652"/>
                <a:gd name="T6" fmla="*/ 884 w 884"/>
                <a:gd name="T7" fmla="*/ 226 h 652"/>
                <a:gd name="T8" fmla="*/ 297 w 884"/>
                <a:gd name="T9" fmla="*/ 136 h 652"/>
                <a:gd name="T10" fmla="*/ 605 w 884"/>
                <a:gd name="T11" fmla="*/ 243 h 652"/>
                <a:gd name="T12" fmla="*/ 190 w 884"/>
                <a:gd name="T13" fmla="*/ 443 h 652"/>
                <a:gd name="T14" fmla="*/ 297 w 884"/>
                <a:gd name="T15" fmla="*/ 136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4" h="652">
                  <a:moveTo>
                    <a:pt x="884" y="226"/>
                  </a:moveTo>
                  <a:lnTo>
                    <a:pt x="228" y="0"/>
                  </a:lnTo>
                  <a:lnTo>
                    <a:pt x="0" y="652"/>
                  </a:lnTo>
                  <a:lnTo>
                    <a:pt x="884" y="226"/>
                  </a:lnTo>
                  <a:moveTo>
                    <a:pt x="297" y="136"/>
                  </a:moveTo>
                  <a:lnTo>
                    <a:pt x="605" y="243"/>
                  </a:lnTo>
                  <a:lnTo>
                    <a:pt x="190" y="443"/>
                  </a:lnTo>
                  <a:lnTo>
                    <a:pt x="297" y="13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83" name="Freeform 114"/>
            <p:cNvSpPr>
              <a:spLocks/>
            </p:cNvSpPr>
            <p:nvPr userDrawn="1"/>
          </p:nvSpPr>
          <p:spPr bwMode="gray">
            <a:xfrm>
              <a:off x="8405813" y="4202113"/>
              <a:ext cx="52388" cy="58738"/>
            </a:xfrm>
            <a:custGeom>
              <a:avLst/>
              <a:gdLst>
                <a:gd name="T0" fmla="*/ 33 w 33"/>
                <a:gd name="T1" fmla="*/ 28 h 37"/>
                <a:gd name="T2" fmla="*/ 13 w 33"/>
                <a:gd name="T3" fmla="*/ 37 h 37"/>
                <a:gd name="T4" fmla="*/ 0 w 33"/>
                <a:gd name="T5" fmla="*/ 9 h 37"/>
                <a:gd name="T6" fmla="*/ 18 w 33"/>
                <a:gd name="T7" fmla="*/ 0 h 37"/>
                <a:gd name="T8" fmla="*/ 33 w 33"/>
                <a:gd name="T9" fmla="*/ 2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7">
                  <a:moveTo>
                    <a:pt x="33" y="28"/>
                  </a:moveTo>
                  <a:lnTo>
                    <a:pt x="13" y="37"/>
                  </a:lnTo>
                  <a:lnTo>
                    <a:pt x="0" y="9"/>
                  </a:lnTo>
                  <a:lnTo>
                    <a:pt x="18" y="0"/>
                  </a:lnTo>
                  <a:lnTo>
                    <a:pt x="33" y="28"/>
                  </a:lnTo>
                  <a:close/>
                </a:path>
              </a:pathLst>
            </a:custGeom>
            <a:solidFill>
              <a:srgbClr val="0D5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84" name="Freeform 115"/>
            <p:cNvSpPr>
              <a:spLocks/>
            </p:cNvSpPr>
            <p:nvPr userDrawn="1"/>
          </p:nvSpPr>
          <p:spPr bwMode="gray">
            <a:xfrm>
              <a:off x="8464551" y="4173538"/>
              <a:ext cx="52388" cy="58738"/>
            </a:xfrm>
            <a:custGeom>
              <a:avLst/>
              <a:gdLst>
                <a:gd name="T0" fmla="*/ 33 w 33"/>
                <a:gd name="T1" fmla="*/ 28 h 37"/>
                <a:gd name="T2" fmla="*/ 15 w 33"/>
                <a:gd name="T3" fmla="*/ 37 h 37"/>
                <a:gd name="T4" fmla="*/ 0 w 33"/>
                <a:gd name="T5" fmla="*/ 9 h 37"/>
                <a:gd name="T6" fmla="*/ 20 w 33"/>
                <a:gd name="T7" fmla="*/ 0 h 37"/>
                <a:gd name="T8" fmla="*/ 33 w 33"/>
                <a:gd name="T9" fmla="*/ 2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7">
                  <a:moveTo>
                    <a:pt x="33" y="28"/>
                  </a:moveTo>
                  <a:lnTo>
                    <a:pt x="15" y="37"/>
                  </a:lnTo>
                  <a:lnTo>
                    <a:pt x="0" y="9"/>
                  </a:lnTo>
                  <a:lnTo>
                    <a:pt x="20" y="0"/>
                  </a:lnTo>
                  <a:lnTo>
                    <a:pt x="33" y="28"/>
                  </a:lnTo>
                  <a:close/>
                </a:path>
              </a:pathLst>
            </a:custGeom>
            <a:solidFill>
              <a:srgbClr val="0D5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85" name="Freeform 116"/>
            <p:cNvSpPr>
              <a:spLocks/>
            </p:cNvSpPr>
            <p:nvPr userDrawn="1"/>
          </p:nvSpPr>
          <p:spPr bwMode="gray">
            <a:xfrm>
              <a:off x="8526463" y="4144963"/>
              <a:ext cx="50800" cy="58738"/>
            </a:xfrm>
            <a:custGeom>
              <a:avLst/>
              <a:gdLst>
                <a:gd name="T0" fmla="*/ 32 w 32"/>
                <a:gd name="T1" fmla="*/ 28 h 37"/>
                <a:gd name="T2" fmla="*/ 14 w 32"/>
                <a:gd name="T3" fmla="*/ 37 h 37"/>
                <a:gd name="T4" fmla="*/ 0 w 32"/>
                <a:gd name="T5" fmla="*/ 9 h 37"/>
                <a:gd name="T6" fmla="*/ 18 w 32"/>
                <a:gd name="T7" fmla="*/ 0 h 37"/>
                <a:gd name="T8" fmla="*/ 32 w 32"/>
                <a:gd name="T9" fmla="*/ 2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7">
                  <a:moveTo>
                    <a:pt x="32" y="28"/>
                  </a:moveTo>
                  <a:lnTo>
                    <a:pt x="14" y="37"/>
                  </a:lnTo>
                  <a:lnTo>
                    <a:pt x="0" y="9"/>
                  </a:lnTo>
                  <a:lnTo>
                    <a:pt x="18" y="0"/>
                  </a:lnTo>
                  <a:lnTo>
                    <a:pt x="32" y="28"/>
                  </a:lnTo>
                  <a:close/>
                </a:path>
              </a:pathLst>
            </a:custGeom>
            <a:solidFill>
              <a:srgbClr val="0D5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86" name="Freeform 117"/>
            <p:cNvSpPr>
              <a:spLocks/>
            </p:cNvSpPr>
            <p:nvPr userDrawn="1"/>
          </p:nvSpPr>
          <p:spPr bwMode="gray">
            <a:xfrm>
              <a:off x="8585201" y="4116388"/>
              <a:ext cx="52388" cy="58738"/>
            </a:xfrm>
            <a:custGeom>
              <a:avLst/>
              <a:gdLst>
                <a:gd name="T0" fmla="*/ 33 w 33"/>
                <a:gd name="T1" fmla="*/ 28 h 37"/>
                <a:gd name="T2" fmla="*/ 14 w 33"/>
                <a:gd name="T3" fmla="*/ 37 h 37"/>
                <a:gd name="T4" fmla="*/ 0 w 33"/>
                <a:gd name="T5" fmla="*/ 9 h 37"/>
                <a:gd name="T6" fmla="*/ 19 w 33"/>
                <a:gd name="T7" fmla="*/ 0 h 37"/>
                <a:gd name="T8" fmla="*/ 33 w 33"/>
                <a:gd name="T9" fmla="*/ 2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7">
                  <a:moveTo>
                    <a:pt x="33" y="28"/>
                  </a:moveTo>
                  <a:lnTo>
                    <a:pt x="14" y="37"/>
                  </a:lnTo>
                  <a:lnTo>
                    <a:pt x="0" y="9"/>
                  </a:lnTo>
                  <a:lnTo>
                    <a:pt x="19" y="0"/>
                  </a:lnTo>
                  <a:lnTo>
                    <a:pt x="33" y="28"/>
                  </a:lnTo>
                  <a:close/>
                </a:path>
              </a:pathLst>
            </a:custGeom>
            <a:solidFill>
              <a:srgbClr val="0D5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87" name="Freeform 118"/>
            <p:cNvSpPr>
              <a:spLocks/>
            </p:cNvSpPr>
            <p:nvPr userDrawn="1"/>
          </p:nvSpPr>
          <p:spPr bwMode="gray">
            <a:xfrm>
              <a:off x="8645526" y="4084638"/>
              <a:ext cx="52388" cy="61913"/>
            </a:xfrm>
            <a:custGeom>
              <a:avLst/>
              <a:gdLst>
                <a:gd name="T0" fmla="*/ 33 w 33"/>
                <a:gd name="T1" fmla="*/ 30 h 39"/>
                <a:gd name="T2" fmla="*/ 14 w 33"/>
                <a:gd name="T3" fmla="*/ 39 h 39"/>
                <a:gd name="T4" fmla="*/ 0 w 33"/>
                <a:gd name="T5" fmla="*/ 9 h 39"/>
                <a:gd name="T6" fmla="*/ 19 w 33"/>
                <a:gd name="T7" fmla="*/ 0 h 39"/>
                <a:gd name="T8" fmla="*/ 33 w 33"/>
                <a:gd name="T9" fmla="*/ 3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9">
                  <a:moveTo>
                    <a:pt x="33" y="30"/>
                  </a:moveTo>
                  <a:lnTo>
                    <a:pt x="14" y="39"/>
                  </a:lnTo>
                  <a:lnTo>
                    <a:pt x="0" y="9"/>
                  </a:lnTo>
                  <a:lnTo>
                    <a:pt x="19" y="0"/>
                  </a:lnTo>
                  <a:lnTo>
                    <a:pt x="33" y="30"/>
                  </a:lnTo>
                  <a:close/>
                </a:path>
              </a:pathLst>
            </a:custGeom>
            <a:solidFill>
              <a:srgbClr val="0D5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88" name="Freeform 119"/>
            <p:cNvSpPr>
              <a:spLocks/>
            </p:cNvSpPr>
            <p:nvPr userDrawn="1"/>
          </p:nvSpPr>
          <p:spPr bwMode="gray">
            <a:xfrm>
              <a:off x="8707438" y="4056063"/>
              <a:ext cx="49213" cy="60325"/>
            </a:xfrm>
            <a:custGeom>
              <a:avLst/>
              <a:gdLst>
                <a:gd name="T0" fmla="*/ 31 w 31"/>
                <a:gd name="T1" fmla="*/ 29 h 38"/>
                <a:gd name="T2" fmla="*/ 13 w 31"/>
                <a:gd name="T3" fmla="*/ 38 h 38"/>
                <a:gd name="T4" fmla="*/ 0 w 31"/>
                <a:gd name="T5" fmla="*/ 9 h 38"/>
                <a:gd name="T6" fmla="*/ 18 w 31"/>
                <a:gd name="T7" fmla="*/ 0 h 38"/>
                <a:gd name="T8" fmla="*/ 31 w 31"/>
                <a:gd name="T9" fmla="*/ 2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8">
                  <a:moveTo>
                    <a:pt x="31" y="29"/>
                  </a:moveTo>
                  <a:lnTo>
                    <a:pt x="13" y="38"/>
                  </a:lnTo>
                  <a:lnTo>
                    <a:pt x="0" y="9"/>
                  </a:lnTo>
                  <a:lnTo>
                    <a:pt x="18" y="0"/>
                  </a:lnTo>
                  <a:lnTo>
                    <a:pt x="31" y="29"/>
                  </a:lnTo>
                  <a:close/>
                </a:path>
              </a:pathLst>
            </a:custGeom>
            <a:solidFill>
              <a:srgbClr val="0D5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89" name="Freeform 120"/>
            <p:cNvSpPr>
              <a:spLocks/>
            </p:cNvSpPr>
            <p:nvPr userDrawn="1"/>
          </p:nvSpPr>
          <p:spPr bwMode="gray">
            <a:xfrm>
              <a:off x="8766176" y="4027488"/>
              <a:ext cx="52388" cy="60325"/>
            </a:xfrm>
            <a:custGeom>
              <a:avLst/>
              <a:gdLst>
                <a:gd name="T0" fmla="*/ 33 w 33"/>
                <a:gd name="T1" fmla="*/ 28 h 38"/>
                <a:gd name="T2" fmla="*/ 14 w 33"/>
                <a:gd name="T3" fmla="*/ 38 h 38"/>
                <a:gd name="T4" fmla="*/ 0 w 33"/>
                <a:gd name="T5" fmla="*/ 9 h 38"/>
                <a:gd name="T6" fmla="*/ 18 w 33"/>
                <a:gd name="T7" fmla="*/ 0 h 38"/>
                <a:gd name="T8" fmla="*/ 33 w 33"/>
                <a:gd name="T9" fmla="*/ 2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8">
                  <a:moveTo>
                    <a:pt x="33" y="28"/>
                  </a:moveTo>
                  <a:lnTo>
                    <a:pt x="14" y="38"/>
                  </a:lnTo>
                  <a:lnTo>
                    <a:pt x="0" y="9"/>
                  </a:lnTo>
                  <a:lnTo>
                    <a:pt x="18" y="0"/>
                  </a:lnTo>
                  <a:lnTo>
                    <a:pt x="33" y="28"/>
                  </a:lnTo>
                  <a:close/>
                </a:path>
              </a:pathLst>
            </a:custGeom>
            <a:solidFill>
              <a:srgbClr val="0D5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90" name="Freeform 121"/>
            <p:cNvSpPr>
              <a:spLocks/>
            </p:cNvSpPr>
            <p:nvPr userDrawn="1"/>
          </p:nvSpPr>
          <p:spPr bwMode="gray">
            <a:xfrm>
              <a:off x="8826501" y="3998913"/>
              <a:ext cx="52388" cy="58738"/>
            </a:xfrm>
            <a:custGeom>
              <a:avLst/>
              <a:gdLst>
                <a:gd name="T0" fmla="*/ 33 w 33"/>
                <a:gd name="T1" fmla="*/ 28 h 37"/>
                <a:gd name="T2" fmla="*/ 13 w 33"/>
                <a:gd name="T3" fmla="*/ 37 h 37"/>
                <a:gd name="T4" fmla="*/ 0 w 33"/>
                <a:gd name="T5" fmla="*/ 9 h 37"/>
                <a:gd name="T6" fmla="*/ 19 w 33"/>
                <a:gd name="T7" fmla="*/ 0 h 37"/>
                <a:gd name="T8" fmla="*/ 33 w 33"/>
                <a:gd name="T9" fmla="*/ 2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7">
                  <a:moveTo>
                    <a:pt x="33" y="28"/>
                  </a:moveTo>
                  <a:lnTo>
                    <a:pt x="13" y="37"/>
                  </a:lnTo>
                  <a:lnTo>
                    <a:pt x="0" y="9"/>
                  </a:lnTo>
                  <a:lnTo>
                    <a:pt x="19" y="0"/>
                  </a:lnTo>
                  <a:lnTo>
                    <a:pt x="33" y="28"/>
                  </a:lnTo>
                  <a:close/>
                </a:path>
              </a:pathLst>
            </a:custGeom>
            <a:solidFill>
              <a:srgbClr val="0D5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91" name="Freeform 122"/>
            <p:cNvSpPr>
              <a:spLocks/>
            </p:cNvSpPr>
            <p:nvPr userDrawn="1"/>
          </p:nvSpPr>
          <p:spPr bwMode="gray">
            <a:xfrm>
              <a:off x="8886826" y="3970338"/>
              <a:ext cx="50800" cy="58738"/>
            </a:xfrm>
            <a:custGeom>
              <a:avLst/>
              <a:gdLst>
                <a:gd name="T0" fmla="*/ 32 w 32"/>
                <a:gd name="T1" fmla="*/ 28 h 37"/>
                <a:gd name="T2" fmla="*/ 14 w 32"/>
                <a:gd name="T3" fmla="*/ 37 h 37"/>
                <a:gd name="T4" fmla="*/ 0 w 32"/>
                <a:gd name="T5" fmla="*/ 9 h 37"/>
                <a:gd name="T6" fmla="*/ 19 w 32"/>
                <a:gd name="T7" fmla="*/ 0 h 37"/>
                <a:gd name="T8" fmla="*/ 32 w 32"/>
                <a:gd name="T9" fmla="*/ 2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7">
                  <a:moveTo>
                    <a:pt x="32" y="28"/>
                  </a:moveTo>
                  <a:lnTo>
                    <a:pt x="14" y="37"/>
                  </a:lnTo>
                  <a:lnTo>
                    <a:pt x="0" y="9"/>
                  </a:lnTo>
                  <a:lnTo>
                    <a:pt x="19" y="0"/>
                  </a:lnTo>
                  <a:lnTo>
                    <a:pt x="32" y="28"/>
                  </a:lnTo>
                  <a:close/>
                </a:path>
              </a:pathLst>
            </a:custGeom>
            <a:solidFill>
              <a:srgbClr val="0D5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92" name="Freeform 123"/>
            <p:cNvSpPr>
              <a:spLocks/>
            </p:cNvSpPr>
            <p:nvPr userDrawn="1"/>
          </p:nvSpPr>
          <p:spPr bwMode="gray">
            <a:xfrm>
              <a:off x="8947151" y="3941763"/>
              <a:ext cx="50800" cy="58738"/>
            </a:xfrm>
            <a:custGeom>
              <a:avLst/>
              <a:gdLst>
                <a:gd name="T0" fmla="*/ 32 w 32"/>
                <a:gd name="T1" fmla="*/ 28 h 37"/>
                <a:gd name="T2" fmla="*/ 14 w 32"/>
                <a:gd name="T3" fmla="*/ 37 h 37"/>
                <a:gd name="T4" fmla="*/ 0 w 32"/>
                <a:gd name="T5" fmla="*/ 9 h 37"/>
                <a:gd name="T6" fmla="*/ 18 w 32"/>
                <a:gd name="T7" fmla="*/ 0 h 37"/>
                <a:gd name="T8" fmla="*/ 32 w 32"/>
                <a:gd name="T9" fmla="*/ 2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7">
                  <a:moveTo>
                    <a:pt x="32" y="28"/>
                  </a:moveTo>
                  <a:lnTo>
                    <a:pt x="14" y="37"/>
                  </a:lnTo>
                  <a:lnTo>
                    <a:pt x="0" y="9"/>
                  </a:lnTo>
                  <a:lnTo>
                    <a:pt x="18" y="0"/>
                  </a:lnTo>
                  <a:lnTo>
                    <a:pt x="32" y="28"/>
                  </a:lnTo>
                  <a:close/>
                </a:path>
              </a:pathLst>
            </a:custGeom>
            <a:solidFill>
              <a:srgbClr val="0D5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93" name="Freeform 124"/>
            <p:cNvSpPr>
              <a:spLocks/>
            </p:cNvSpPr>
            <p:nvPr userDrawn="1"/>
          </p:nvSpPr>
          <p:spPr bwMode="gray">
            <a:xfrm>
              <a:off x="9005888" y="3913188"/>
              <a:ext cx="52388" cy="58738"/>
            </a:xfrm>
            <a:custGeom>
              <a:avLst/>
              <a:gdLst>
                <a:gd name="T0" fmla="*/ 33 w 33"/>
                <a:gd name="T1" fmla="*/ 28 h 37"/>
                <a:gd name="T2" fmla="*/ 14 w 33"/>
                <a:gd name="T3" fmla="*/ 37 h 37"/>
                <a:gd name="T4" fmla="*/ 0 w 33"/>
                <a:gd name="T5" fmla="*/ 9 h 37"/>
                <a:gd name="T6" fmla="*/ 20 w 33"/>
                <a:gd name="T7" fmla="*/ 0 h 37"/>
                <a:gd name="T8" fmla="*/ 33 w 33"/>
                <a:gd name="T9" fmla="*/ 2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7">
                  <a:moveTo>
                    <a:pt x="33" y="28"/>
                  </a:moveTo>
                  <a:lnTo>
                    <a:pt x="14" y="37"/>
                  </a:lnTo>
                  <a:lnTo>
                    <a:pt x="0" y="9"/>
                  </a:lnTo>
                  <a:lnTo>
                    <a:pt x="20" y="0"/>
                  </a:lnTo>
                  <a:lnTo>
                    <a:pt x="33" y="28"/>
                  </a:lnTo>
                  <a:close/>
                </a:path>
              </a:pathLst>
            </a:custGeom>
            <a:solidFill>
              <a:srgbClr val="0D5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94" name="Freeform 125"/>
            <p:cNvSpPr>
              <a:spLocks/>
            </p:cNvSpPr>
            <p:nvPr userDrawn="1"/>
          </p:nvSpPr>
          <p:spPr bwMode="gray">
            <a:xfrm>
              <a:off x="9067801" y="3883025"/>
              <a:ext cx="50800" cy="60325"/>
            </a:xfrm>
            <a:custGeom>
              <a:avLst/>
              <a:gdLst>
                <a:gd name="T0" fmla="*/ 32 w 32"/>
                <a:gd name="T1" fmla="*/ 29 h 38"/>
                <a:gd name="T2" fmla="*/ 14 w 32"/>
                <a:gd name="T3" fmla="*/ 38 h 38"/>
                <a:gd name="T4" fmla="*/ 0 w 32"/>
                <a:gd name="T5" fmla="*/ 9 h 38"/>
                <a:gd name="T6" fmla="*/ 18 w 32"/>
                <a:gd name="T7" fmla="*/ 0 h 38"/>
                <a:gd name="T8" fmla="*/ 32 w 32"/>
                <a:gd name="T9" fmla="*/ 2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8">
                  <a:moveTo>
                    <a:pt x="32" y="29"/>
                  </a:moveTo>
                  <a:lnTo>
                    <a:pt x="14" y="38"/>
                  </a:lnTo>
                  <a:lnTo>
                    <a:pt x="0" y="9"/>
                  </a:lnTo>
                  <a:lnTo>
                    <a:pt x="18" y="0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rgbClr val="0D5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95" name="Freeform 126"/>
            <p:cNvSpPr>
              <a:spLocks/>
            </p:cNvSpPr>
            <p:nvPr userDrawn="1"/>
          </p:nvSpPr>
          <p:spPr bwMode="gray">
            <a:xfrm>
              <a:off x="9128126" y="3852863"/>
              <a:ext cx="50800" cy="60325"/>
            </a:xfrm>
            <a:custGeom>
              <a:avLst/>
              <a:gdLst>
                <a:gd name="T0" fmla="*/ 32 w 32"/>
                <a:gd name="T1" fmla="*/ 29 h 38"/>
                <a:gd name="T2" fmla="*/ 13 w 32"/>
                <a:gd name="T3" fmla="*/ 38 h 38"/>
                <a:gd name="T4" fmla="*/ 0 w 32"/>
                <a:gd name="T5" fmla="*/ 10 h 38"/>
                <a:gd name="T6" fmla="*/ 18 w 32"/>
                <a:gd name="T7" fmla="*/ 0 h 38"/>
                <a:gd name="T8" fmla="*/ 32 w 32"/>
                <a:gd name="T9" fmla="*/ 2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8">
                  <a:moveTo>
                    <a:pt x="32" y="29"/>
                  </a:moveTo>
                  <a:lnTo>
                    <a:pt x="13" y="38"/>
                  </a:lnTo>
                  <a:lnTo>
                    <a:pt x="0" y="10"/>
                  </a:lnTo>
                  <a:lnTo>
                    <a:pt x="18" y="0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rgbClr val="0D5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96" name="Freeform 127"/>
            <p:cNvSpPr>
              <a:spLocks/>
            </p:cNvSpPr>
            <p:nvPr userDrawn="1"/>
          </p:nvSpPr>
          <p:spPr bwMode="gray">
            <a:xfrm>
              <a:off x="9186863" y="3824288"/>
              <a:ext cx="52388" cy="60325"/>
            </a:xfrm>
            <a:custGeom>
              <a:avLst/>
              <a:gdLst>
                <a:gd name="T0" fmla="*/ 33 w 33"/>
                <a:gd name="T1" fmla="*/ 29 h 38"/>
                <a:gd name="T2" fmla="*/ 14 w 33"/>
                <a:gd name="T3" fmla="*/ 38 h 38"/>
                <a:gd name="T4" fmla="*/ 0 w 33"/>
                <a:gd name="T5" fmla="*/ 9 h 38"/>
                <a:gd name="T6" fmla="*/ 20 w 33"/>
                <a:gd name="T7" fmla="*/ 0 h 38"/>
                <a:gd name="T8" fmla="*/ 33 w 33"/>
                <a:gd name="T9" fmla="*/ 2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8">
                  <a:moveTo>
                    <a:pt x="33" y="29"/>
                  </a:moveTo>
                  <a:lnTo>
                    <a:pt x="14" y="38"/>
                  </a:lnTo>
                  <a:lnTo>
                    <a:pt x="0" y="9"/>
                  </a:lnTo>
                  <a:lnTo>
                    <a:pt x="20" y="0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rgbClr val="0D5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97" name="Freeform 128"/>
            <p:cNvSpPr>
              <a:spLocks/>
            </p:cNvSpPr>
            <p:nvPr userDrawn="1"/>
          </p:nvSpPr>
          <p:spPr bwMode="gray">
            <a:xfrm>
              <a:off x="9247188" y="3795713"/>
              <a:ext cx="52388" cy="60325"/>
            </a:xfrm>
            <a:custGeom>
              <a:avLst/>
              <a:gdLst>
                <a:gd name="T0" fmla="*/ 33 w 33"/>
                <a:gd name="T1" fmla="*/ 29 h 38"/>
                <a:gd name="T2" fmla="*/ 15 w 33"/>
                <a:gd name="T3" fmla="*/ 38 h 38"/>
                <a:gd name="T4" fmla="*/ 0 w 33"/>
                <a:gd name="T5" fmla="*/ 9 h 38"/>
                <a:gd name="T6" fmla="*/ 19 w 33"/>
                <a:gd name="T7" fmla="*/ 0 h 38"/>
                <a:gd name="T8" fmla="*/ 33 w 33"/>
                <a:gd name="T9" fmla="*/ 2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8">
                  <a:moveTo>
                    <a:pt x="33" y="29"/>
                  </a:moveTo>
                  <a:lnTo>
                    <a:pt x="15" y="38"/>
                  </a:lnTo>
                  <a:lnTo>
                    <a:pt x="0" y="9"/>
                  </a:lnTo>
                  <a:lnTo>
                    <a:pt x="19" y="0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rgbClr val="0D5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98" name="Freeform 129"/>
            <p:cNvSpPr>
              <a:spLocks/>
            </p:cNvSpPr>
            <p:nvPr userDrawn="1"/>
          </p:nvSpPr>
          <p:spPr bwMode="gray">
            <a:xfrm>
              <a:off x="9307513" y="3767138"/>
              <a:ext cx="50800" cy="60325"/>
            </a:xfrm>
            <a:custGeom>
              <a:avLst/>
              <a:gdLst>
                <a:gd name="T0" fmla="*/ 32 w 32"/>
                <a:gd name="T1" fmla="*/ 28 h 38"/>
                <a:gd name="T2" fmla="*/ 14 w 32"/>
                <a:gd name="T3" fmla="*/ 38 h 38"/>
                <a:gd name="T4" fmla="*/ 0 w 32"/>
                <a:gd name="T5" fmla="*/ 9 h 38"/>
                <a:gd name="T6" fmla="*/ 19 w 32"/>
                <a:gd name="T7" fmla="*/ 0 h 38"/>
                <a:gd name="T8" fmla="*/ 32 w 32"/>
                <a:gd name="T9" fmla="*/ 2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8">
                  <a:moveTo>
                    <a:pt x="32" y="28"/>
                  </a:moveTo>
                  <a:lnTo>
                    <a:pt x="14" y="38"/>
                  </a:lnTo>
                  <a:lnTo>
                    <a:pt x="0" y="9"/>
                  </a:lnTo>
                  <a:lnTo>
                    <a:pt x="19" y="0"/>
                  </a:lnTo>
                  <a:lnTo>
                    <a:pt x="32" y="28"/>
                  </a:lnTo>
                  <a:close/>
                </a:path>
              </a:pathLst>
            </a:custGeom>
            <a:solidFill>
              <a:srgbClr val="0D5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99" name="Freeform 130"/>
            <p:cNvSpPr>
              <a:spLocks/>
            </p:cNvSpPr>
            <p:nvPr userDrawn="1"/>
          </p:nvSpPr>
          <p:spPr bwMode="gray">
            <a:xfrm>
              <a:off x="9367838" y="3738563"/>
              <a:ext cx="52388" cy="58738"/>
            </a:xfrm>
            <a:custGeom>
              <a:avLst/>
              <a:gdLst>
                <a:gd name="T0" fmla="*/ 33 w 33"/>
                <a:gd name="T1" fmla="*/ 28 h 37"/>
                <a:gd name="T2" fmla="*/ 14 w 33"/>
                <a:gd name="T3" fmla="*/ 37 h 37"/>
                <a:gd name="T4" fmla="*/ 0 w 33"/>
                <a:gd name="T5" fmla="*/ 9 h 37"/>
                <a:gd name="T6" fmla="*/ 19 w 33"/>
                <a:gd name="T7" fmla="*/ 0 h 37"/>
                <a:gd name="T8" fmla="*/ 33 w 33"/>
                <a:gd name="T9" fmla="*/ 2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7">
                  <a:moveTo>
                    <a:pt x="33" y="28"/>
                  </a:moveTo>
                  <a:lnTo>
                    <a:pt x="14" y="37"/>
                  </a:lnTo>
                  <a:lnTo>
                    <a:pt x="0" y="9"/>
                  </a:lnTo>
                  <a:lnTo>
                    <a:pt x="19" y="0"/>
                  </a:lnTo>
                  <a:lnTo>
                    <a:pt x="33" y="28"/>
                  </a:lnTo>
                  <a:close/>
                </a:path>
              </a:pathLst>
            </a:custGeom>
            <a:solidFill>
              <a:srgbClr val="0D5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700" name="Freeform 131"/>
            <p:cNvSpPr>
              <a:spLocks/>
            </p:cNvSpPr>
            <p:nvPr userDrawn="1"/>
          </p:nvSpPr>
          <p:spPr bwMode="gray">
            <a:xfrm>
              <a:off x="9426576" y="3709988"/>
              <a:ext cx="52388" cy="58738"/>
            </a:xfrm>
            <a:custGeom>
              <a:avLst/>
              <a:gdLst>
                <a:gd name="T0" fmla="*/ 33 w 33"/>
                <a:gd name="T1" fmla="*/ 28 h 37"/>
                <a:gd name="T2" fmla="*/ 15 w 33"/>
                <a:gd name="T3" fmla="*/ 37 h 37"/>
                <a:gd name="T4" fmla="*/ 0 w 33"/>
                <a:gd name="T5" fmla="*/ 9 h 37"/>
                <a:gd name="T6" fmla="*/ 20 w 33"/>
                <a:gd name="T7" fmla="*/ 0 h 37"/>
                <a:gd name="T8" fmla="*/ 33 w 33"/>
                <a:gd name="T9" fmla="*/ 2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7">
                  <a:moveTo>
                    <a:pt x="33" y="28"/>
                  </a:moveTo>
                  <a:lnTo>
                    <a:pt x="15" y="37"/>
                  </a:lnTo>
                  <a:lnTo>
                    <a:pt x="0" y="9"/>
                  </a:lnTo>
                  <a:lnTo>
                    <a:pt x="20" y="0"/>
                  </a:lnTo>
                  <a:lnTo>
                    <a:pt x="33" y="28"/>
                  </a:lnTo>
                  <a:close/>
                </a:path>
              </a:pathLst>
            </a:custGeom>
            <a:solidFill>
              <a:srgbClr val="0D5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701" name="Freeform 132"/>
            <p:cNvSpPr>
              <a:spLocks/>
            </p:cNvSpPr>
            <p:nvPr userDrawn="1"/>
          </p:nvSpPr>
          <p:spPr bwMode="gray">
            <a:xfrm>
              <a:off x="9488488" y="3681413"/>
              <a:ext cx="50800" cy="58738"/>
            </a:xfrm>
            <a:custGeom>
              <a:avLst/>
              <a:gdLst>
                <a:gd name="T0" fmla="*/ 32 w 32"/>
                <a:gd name="T1" fmla="*/ 28 h 37"/>
                <a:gd name="T2" fmla="*/ 14 w 32"/>
                <a:gd name="T3" fmla="*/ 37 h 37"/>
                <a:gd name="T4" fmla="*/ 0 w 32"/>
                <a:gd name="T5" fmla="*/ 8 h 37"/>
                <a:gd name="T6" fmla="*/ 18 w 32"/>
                <a:gd name="T7" fmla="*/ 0 h 37"/>
                <a:gd name="T8" fmla="*/ 32 w 32"/>
                <a:gd name="T9" fmla="*/ 2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7">
                  <a:moveTo>
                    <a:pt x="32" y="28"/>
                  </a:moveTo>
                  <a:lnTo>
                    <a:pt x="14" y="37"/>
                  </a:lnTo>
                  <a:lnTo>
                    <a:pt x="0" y="8"/>
                  </a:lnTo>
                  <a:lnTo>
                    <a:pt x="18" y="0"/>
                  </a:lnTo>
                  <a:lnTo>
                    <a:pt x="32" y="28"/>
                  </a:lnTo>
                  <a:close/>
                </a:path>
              </a:pathLst>
            </a:custGeom>
            <a:solidFill>
              <a:srgbClr val="0D5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702" name="Freeform 133"/>
            <p:cNvSpPr>
              <a:spLocks/>
            </p:cNvSpPr>
            <p:nvPr userDrawn="1"/>
          </p:nvSpPr>
          <p:spPr bwMode="gray">
            <a:xfrm>
              <a:off x="9548813" y="3651250"/>
              <a:ext cx="52388" cy="58738"/>
            </a:xfrm>
            <a:custGeom>
              <a:avLst/>
              <a:gdLst>
                <a:gd name="T0" fmla="*/ 33 w 33"/>
                <a:gd name="T1" fmla="*/ 29 h 37"/>
                <a:gd name="T2" fmla="*/ 13 w 33"/>
                <a:gd name="T3" fmla="*/ 37 h 37"/>
                <a:gd name="T4" fmla="*/ 0 w 33"/>
                <a:gd name="T5" fmla="*/ 9 h 37"/>
                <a:gd name="T6" fmla="*/ 18 w 33"/>
                <a:gd name="T7" fmla="*/ 0 h 37"/>
                <a:gd name="T8" fmla="*/ 33 w 33"/>
                <a:gd name="T9" fmla="*/ 2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7">
                  <a:moveTo>
                    <a:pt x="33" y="29"/>
                  </a:moveTo>
                  <a:lnTo>
                    <a:pt x="13" y="37"/>
                  </a:lnTo>
                  <a:lnTo>
                    <a:pt x="0" y="9"/>
                  </a:lnTo>
                  <a:lnTo>
                    <a:pt x="18" y="0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rgbClr val="0D5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703" name="Freeform 134"/>
            <p:cNvSpPr>
              <a:spLocks/>
            </p:cNvSpPr>
            <p:nvPr userDrawn="1"/>
          </p:nvSpPr>
          <p:spPr bwMode="gray">
            <a:xfrm>
              <a:off x="9607551" y="3622675"/>
              <a:ext cx="52388" cy="58738"/>
            </a:xfrm>
            <a:custGeom>
              <a:avLst/>
              <a:gdLst>
                <a:gd name="T0" fmla="*/ 33 w 33"/>
                <a:gd name="T1" fmla="*/ 28 h 37"/>
                <a:gd name="T2" fmla="*/ 15 w 33"/>
                <a:gd name="T3" fmla="*/ 37 h 37"/>
                <a:gd name="T4" fmla="*/ 0 w 33"/>
                <a:gd name="T5" fmla="*/ 9 h 37"/>
                <a:gd name="T6" fmla="*/ 20 w 33"/>
                <a:gd name="T7" fmla="*/ 0 h 37"/>
                <a:gd name="T8" fmla="*/ 33 w 33"/>
                <a:gd name="T9" fmla="*/ 2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7">
                  <a:moveTo>
                    <a:pt x="33" y="28"/>
                  </a:moveTo>
                  <a:lnTo>
                    <a:pt x="15" y="37"/>
                  </a:lnTo>
                  <a:lnTo>
                    <a:pt x="0" y="9"/>
                  </a:lnTo>
                  <a:lnTo>
                    <a:pt x="20" y="0"/>
                  </a:lnTo>
                  <a:lnTo>
                    <a:pt x="33" y="28"/>
                  </a:lnTo>
                  <a:close/>
                </a:path>
              </a:pathLst>
            </a:custGeom>
            <a:solidFill>
              <a:srgbClr val="0D5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704" name="Freeform 135"/>
            <p:cNvSpPr>
              <a:spLocks/>
            </p:cNvSpPr>
            <p:nvPr userDrawn="1"/>
          </p:nvSpPr>
          <p:spPr bwMode="gray">
            <a:xfrm>
              <a:off x="9669463" y="3592513"/>
              <a:ext cx="50800" cy="60325"/>
            </a:xfrm>
            <a:custGeom>
              <a:avLst/>
              <a:gdLst>
                <a:gd name="T0" fmla="*/ 32 w 32"/>
                <a:gd name="T1" fmla="*/ 29 h 38"/>
                <a:gd name="T2" fmla="*/ 14 w 32"/>
                <a:gd name="T3" fmla="*/ 38 h 38"/>
                <a:gd name="T4" fmla="*/ 0 w 32"/>
                <a:gd name="T5" fmla="*/ 10 h 38"/>
                <a:gd name="T6" fmla="*/ 18 w 32"/>
                <a:gd name="T7" fmla="*/ 0 h 38"/>
                <a:gd name="T8" fmla="*/ 32 w 32"/>
                <a:gd name="T9" fmla="*/ 2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8">
                  <a:moveTo>
                    <a:pt x="32" y="29"/>
                  </a:moveTo>
                  <a:lnTo>
                    <a:pt x="14" y="38"/>
                  </a:lnTo>
                  <a:lnTo>
                    <a:pt x="0" y="10"/>
                  </a:lnTo>
                  <a:lnTo>
                    <a:pt x="18" y="0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rgbClr val="0D5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705" name="Freeform 136"/>
            <p:cNvSpPr>
              <a:spLocks/>
            </p:cNvSpPr>
            <p:nvPr userDrawn="1"/>
          </p:nvSpPr>
          <p:spPr bwMode="gray">
            <a:xfrm>
              <a:off x="8372476" y="3711575"/>
              <a:ext cx="1233488" cy="590550"/>
            </a:xfrm>
            <a:custGeom>
              <a:avLst/>
              <a:gdLst>
                <a:gd name="T0" fmla="*/ 5 w 777"/>
                <a:gd name="T1" fmla="*/ 372 h 372"/>
                <a:gd name="T2" fmla="*/ 0 w 777"/>
                <a:gd name="T3" fmla="*/ 363 h 372"/>
                <a:gd name="T4" fmla="*/ 752 w 777"/>
                <a:gd name="T5" fmla="*/ 0 h 372"/>
                <a:gd name="T6" fmla="*/ 777 w 777"/>
                <a:gd name="T7" fmla="*/ 0 h 372"/>
                <a:gd name="T8" fmla="*/ 5 w 777"/>
                <a:gd name="T9" fmla="*/ 372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7" h="372">
                  <a:moveTo>
                    <a:pt x="5" y="372"/>
                  </a:moveTo>
                  <a:lnTo>
                    <a:pt x="0" y="363"/>
                  </a:lnTo>
                  <a:lnTo>
                    <a:pt x="752" y="0"/>
                  </a:lnTo>
                  <a:lnTo>
                    <a:pt x="777" y="0"/>
                  </a:lnTo>
                  <a:lnTo>
                    <a:pt x="5" y="372"/>
                  </a:lnTo>
                  <a:close/>
                </a:path>
              </a:pathLst>
            </a:custGeom>
            <a:solidFill>
              <a:srgbClr val="9AB2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706" name="Freeform 137"/>
            <p:cNvSpPr>
              <a:spLocks/>
            </p:cNvSpPr>
            <p:nvPr userDrawn="1"/>
          </p:nvSpPr>
          <p:spPr bwMode="gray">
            <a:xfrm>
              <a:off x="8734426" y="3252788"/>
              <a:ext cx="109538" cy="36513"/>
            </a:xfrm>
            <a:custGeom>
              <a:avLst/>
              <a:gdLst>
                <a:gd name="T0" fmla="*/ 0 w 69"/>
                <a:gd name="T1" fmla="*/ 0 h 23"/>
                <a:gd name="T2" fmla="*/ 0 w 69"/>
                <a:gd name="T3" fmla="*/ 0 h 23"/>
                <a:gd name="T4" fmla="*/ 69 w 69"/>
                <a:gd name="T5" fmla="*/ 23 h 23"/>
                <a:gd name="T6" fmla="*/ 69 w 69"/>
                <a:gd name="T7" fmla="*/ 23 h 23"/>
                <a:gd name="T8" fmla="*/ 0 w 69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23">
                  <a:moveTo>
                    <a:pt x="0" y="0"/>
                  </a:moveTo>
                  <a:lnTo>
                    <a:pt x="0" y="0"/>
                  </a:lnTo>
                  <a:lnTo>
                    <a:pt x="69" y="23"/>
                  </a:lnTo>
                  <a:lnTo>
                    <a:pt x="69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291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707" name="Freeform 138"/>
            <p:cNvSpPr>
              <a:spLocks/>
            </p:cNvSpPr>
            <p:nvPr userDrawn="1"/>
          </p:nvSpPr>
          <p:spPr bwMode="gray">
            <a:xfrm>
              <a:off x="8734426" y="3252788"/>
              <a:ext cx="109538" cy="36513"/>
            </a:xfrm>
            <a:custGeom>
              <a:avLst/>
              <a:gdLst>
                <a:gd name="T0" fmla="*/ 0 w 69"/>
                <a:gd name="T1" fmla="*/ 0 h 23"/>
                <a:gd name="T2" fmla="*/ 0 w 69"/>
                <a:gd name="T3" fmla="*/ 0 h 23"/>
                <a:gd name="T4" fmla="*/ 69 w 69"/>
                <a:gd name="T5" fmla="*/ 23 h 23"/>
                <a:gd name="T6" fmla="*/ 69 w 69"/>
                <a:gd name="T7" fmla="*/ 23 h 23"/>
                <a:gd name="T8" fmla="*/ 0 w 69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23">
                  <a:moveTo>
                    <a:pt x="0" y="0"/>
                  </a:moveTo>
                  <a:lnTo>
                    <a:pt x="0" y="0"/>
                  </a:lnTo>
                  <a:lnTo>
                    <a:pt x="69" y="23"/>
                  </a:lnTo>
                  <a:lnTo>
                    <a:pt x="69" y="2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708" name="Freeform 139"/>
            <p:cNvSpPr>
              <a:spLocks/>
            </p:cNvSpPr>
            <p:nvPr userDrawn="1"/>
          </p:nvSpPr>
          <p:spPr bwMode="gray">
            <a:xfrm>
              <a:off x="8734426" y="3252788"/>
              <a:ext cx="134938" cy="211138"/>
            </a:xfrm>
            <a:custGeom>
              <a:avLst/>
              <a:gdLst>
                <a:gd name="T0" fmla="*/ 0 w 85"/>
                <a:gd name="T1" fmla="*/ 0 h 133"/>
                <a:gd name="T2" fmla="*/ 74 w 85"/>
                <a:gd name="T3" fmla="*/ 133 h 133"/>
                <a:gd name="T4" fmla="*/ 85 w 85"/>
                <a:gd name="T5" fmla="*/ 75 h 133"/>
                <a:gd name="T6" fmla="*/ 69 w 85"/>
                <a:gd name="T7" fmla="*/ 23 h 133"/>
                <a:gd name="T8" fmla="*/ 0 w 85"/>
                <a:gd name="T9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133">
                  <a:moveTo>
                    <a:pt x="0" y="0"/>
                  </a:moveTo>
                  <a:lnTo>
                    <a:pt x="74" y="133"/>
                  </a:lnTo>
                  <a:lnTo>
                    <a:pt x="85" y="75"/>
                  </a:lnTo>
                  <a:lnTo>
                    <a:pt x="69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6F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709" name="Freeform 140"/>
            <p:cNvSpPr>
              <a:spLocks/>
            </p:cNvSpPr>
            <p:nvPr userDrawn="1"/>
          </p:nvSpPr>
          <p:spPr bwMode="gray">
            <a:xfrm>
              <a:off x="8734426" y="3252788"/>
              <a:ext cx="134938" cy="211138"/>
            </a:xfrm>
            <a:custGeom>
              <a:avLst/>
              <a:gdLst>
                <a:gd name="T0" fmla="*/ 0 w 85"/>
                <a:gd name="T1" fmla="*/ 0 h 133"/>
                <a:gd name="T2" fmla="*/ 74 w 85"/>
                <a:gd name="T3" fmla="*/ 133 h 133"/>
                <a:gd name="T4" fmla="*/ 85 w 85"/>
                <a:gd name="T5" fmla="*/ 75 h 133"/>
                <a:gd name="T6" fmla="*/ 69 w 85"/>
                <a:gd name="T7" fmla="*/ 23 h 133"/>
                <a:gd name="T8" fmla="*/ 0 w 85"/>
                <a:gd name="T9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133">
                  <a:moveTo>
                    <a:pt x="0" y="0"/>
                  </a:moveTo>
                  <a:lnTo>
                    <a:pt x="74" y="133"/>
                  </a:lnTo>
                  <a:lnTo>
                    <a:pt x="85" y="75"/>
                  </a:lnTo>
                  <a:lnTo>
                    <a:pt x="69" y="2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710" name="Freeform 150"/>
            <p:cNvSpPr>
              <a:spLocks/>
            </p:cNvSpPr>
            <p:nvPr userDrawn="1"/>
          </p:nvSpPr>
          <p:spPr bwMode="gray">
            <a:xfrm>
              <a:off x="8634413" y="5446713"/>
              <a:ext cx="463550" cy="623888"/>
            </a:xfrm>
            <a:custGeom>
              <a:avLst/>
              <a:gdLst>
                <a:gd name="T0" fmla="*/ 201 w 257"/>
                <a:gd name="T1" fmla="*/ 3 h 348"/>
                <a:gd name="T2" fmla="*/ 171 w 257"/>
                <a:gd name="T3" fmla="*/ 43 h 348"/>
                <a:gd name="T4" fmla="*/ 245 w 257"/>
                <a:gd name="T5" fmla="*/ 322 h 348"/>
                <a:gd name="T6" fmla="*/ 257 w 257"/>
                <a:gd name="T7" fmla="*/ 329 h 348"/>
                <a:gd name="T8" fmla="*/ 109 w 257"/>
                <a:gd name="T9" fmla="*/ 318 h 348"/>
                <a:gd name="T10" fmla="*/ 47 w 257"/>
                <a:gd name="T11" fmla="*/ 87 h 348"/>
                <a:gd name="T12" fmla="*/ 201 w 257"/>
                <a:gd name="T13" fmla="*/ 3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7" h="348">
                  <a:moveTo>
                    <a:pt x="201" y="3"/>
                  </a:moveTo>
                  <a:cubicBezTo>
                    <a:pt x="190" y="15"/>
                    <a:pt x="179" y="28"/>
                    <a:pt x="171" y="43"/>
                  </a:cubicBezTo>
                  <a:cubicBezTo>
                    <a:pt x="114" y="141"/>
                    <a:pt x="147" y="266"/>
                    <a:pt x="245" y="322"/>
                  </a:cubicBezTo>
                  <a:cubicBezTo>
                    <a:pt x="249" y="325"/>
                    <a:pt x="253" y="327"/>
                    <a:pt x="257" y="329"/>
                  </a:cubicBezTo>
                  <a:cubicBezTo>
                    <a:pt x="210" y="348"/>
                    <a:pt x="156" y="346"/>
                    <a:pt x="109" y="318"/>
                  </a:cubicBezTo>
                  <a:cubicBezTo>
                    <a:pt x="28" y="271"/>
                    <a:pt x="0" y="168"/>
                    <a:pt x="47" y="87"/>
                  </a:cubicBezTo>
                  <a:cubicBezTo>
                    <a:pt x="80" y="30"/>
                    <a:pt x="140" y="0"/>
                    <a:pt x="201" y="3"/>
                  </a:cubicBezTo>
                </a:path>
              </a:pathLst>
            </a:custGeom>
            <a:solidFill>
              <a:srgbClr val="9AB2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711" name="Freeform 151"/>
            <p:cNvSpPr>
              <a:spLocks noEditPoints="1"/>
            </p:cNvSpPr>
            <p:nvPr userDrawn="1"/>
          </p:nvSpPr>
          <p:spPr bwMode="gray">
            <a:xfrm>
              <a:off x="8702676" y="5491163"/>
              <a:ext cx="561975" cy="528638"/>
            </a:xfrm>
            <a:custGeom>
              <a:avLst/>
              <a:gdLst>
                <a:gd name="T0" fmla="*/ 160 w 311"/>
                <a:gd name="T1" fmla="*/ 63 h 294"/>
                <a:gd name="T2" fmla="*/ 137 w 311"/>
                <a:gd name="T3" fmla="*/ 9 h 294"/>
                <a:gd name="T4" fmla="*/ 133 w 311"/>
                <a:gd name="T5" fmla="*/ 67 h 294"/>
                <a:gd name="T6" fmla="*/ 178 w 311"/>
                <a:gd name="T7" fmla="*/ 44 h 294"/>
                <a:gd name="T8" fmla="*/ 133 w 311"/>
                <a:gd name="T9" fmla="*/ 120 h 294"/>
                <a:gd name="T10" fmla="*/ 178 w 311"/>
                <a:gd name="T11" fmla="*/ 174 h 294"/>
                <a:gd name="T12" fmla="*/ 142 w 311"/>
                <a:gd name="T13" fmla="*/ 174 h 294"/>
                <a:gd name="T14" fmla="*/ 236 w 311"/>
                <a:gd name="T15" fmla="*/ 0 h 294"/>
                <a:gd name="T16" fmla="*/ 208 w 311"/>
                <a:gd name="T17" fmla="*/ 72 h 294"/>
                <a:gd name="T18" fmla="*/ 236 w 311"/>
                <a:gd name="T19" fmla="*/ 0 h 294"/>
                <a:gd name="T20" fmla="*/ 236 w 311"/>
                <a:gd name="T21" fmla="*/ 9 h 294"/>
                <a:gd name="T22" fmla="*/ 199 w 311"/>
                <a:gd name="T23" fmla="*/ 120 h 294"/>
                <a:gd name="T24" fmla="*/ 245 w 311"/>
                <a:gd name="T25" fmla="*/ 174 h 294"/>
                <a:gd name="T26" fmla="*/ 208 w 311"/>
                <a:gd name="T27" fmla="*/ 174 h 294"/>
                <a:gd name="T28" fmla="*/ 240 w 311"/>
                <a:gd name="T29" fmla="*/ 261 h 294"/>
                <a:gd name="T30" fmla="*/ 227 w 311"/>
                <a:gd name="T31" fmla="*/ 222 h 294"/>
                <a:gd name="T32" fmla="*/ 217 w 311"/>
                <a:gd name="T33" fmla="*/ 231 h 294"/>
                <a:gd name="T34" fmla="*/ 204 w 311"/>
                <a:gd name="T35" fmla="*/ 294 h 294"/>
                <a:gd name="T36" fmla="*/ 244 w 311"/>
                <a:gd name="T37" fmla="*/ 291 h 294"/>
                <a:gd name="T38" fmla="*/ 302 w 311"/>
                <a:gd name="T39" fmla="*/ 62 h 294"/>
                <a:gd name="T40" fmla="*/ 284 w 311"/>
                <a:gd name="T41" fmla="*/ 36 h 294"/>
                <a:gd name="T42" fmla="*/ 270 w 311"/>
                <a:gd name="T43" fmla="*/ 72 h 294"/>
                <a:gd name="T44" fmla="*/ 307 w 311"/>
                <a:gd name="T45" fmla="*/ 150 h 294"/>
                <a:gd name="T46" fmla="*/ 293 w 311"/>
                <a:gd name="T47" fmla="*/ 111 h 294"/>
                <a:gd name="T48" fmla="*/ 284 w 311"/>
                <a:gd name="T49" fmla="*/ 120 h 294"/>
                <a:gd name="T50" fmla="*/ 270 w 311"/>
                <a:gd name="T51" fmla="*/ 183 h 294"/>
                <a:gd name="T52" fmla="*/ 307 w 311"/>
                <a:gd name="T53" fmla="*/ 150 h 294"/>
                <a:gd name="T54" fmla="*/ 266 w 311"/>
                <a:gd name="T55" fmla="*/ 231 h 294"/>
                <a:gd name="T56" fmla="*/ 302 w 311"/>
                <a:gd name="T57" fmla="*/ 231 h 294"/>
                <a:gd name="T58" fmla="*/ 36 w 311"/>
                <a:gd name="T59" fmla="*/ 44 h 294"/>
                <a:gd name="T60" fmla="*/ 18 w 311"/>
                <a:gd name="T61" fmla="*/ 48 h 294"/>
                <a:gd name="T62" fmla="*/ 4 w 311"/>
                <a:gd name="T63" fmla="*/ 72 h 294"/>
                <a:gd name="T64" fmla="*/ 41 w 311"/>
                <a:gd name="T65" fmla="*/ 39 h 294"/>
                <a:gd name="T66" fmla="*/ 0 w 311"/>
                <a:gd name="T67" fmla="*/ 174 h 294"/>
                <a:gd name="T68" fmla="*/ 45 w 311"/>
                <a:gd name="T69" fmla="*/ 120 h 294"/>
                <a:gd name="T70" fmla="*/ 9 w 311"/>
                <a:gd name="T71" fmla="*/ 120 h 294"/>
                <a:gd name="T72" fmla="*/ 9 w 311"/>
                <a:gd name="T73" fmla="*/ 222 h 294"/>
                <a:gd name="T74" fmla="*/ 36 w 311"/>
                <a:gd name="T75" fmla="*/ 231 h 294"/>
                <a:gd name="T76" fmla="*/ 36 w 311"/>
                <a:gd name="T77" fmla="*/ 222 h 294"/>
                <a:gd name="T78" fmla="*/ 66 w 311"/>
                <a:gd name="T79" fmla="*/ 63 h 294"/>
                <a:gd name="T80" fmla="*/ 112 w 311"/>
                <a:gd name="T81" fmla="*/ 9 h 294"/>
                <a:gd name="T82" fmla="*/ 75 w 311"/>
                <a:gd name="T83" fmla="*/ 9 h 294"/>
                <a:gd name="T84" fmla="*/ 103 w 311"/>
                <a:gd name="T85" fmla="*/ 155 h 294"/>
                <a:gd name="T86" fmla="*/ 71 w 311"/>
                <a:gd name="T87" fmla="*/ 111 h 294"/>
                <a:gd name="T88" fmla="*/ 84 w 311"/>
                <a:gd name="T89" fmla="*/ 174 h 294"/>
                <a:gd name="T90" fmla="*/ 107 w 311"/>
                <a:gd name="T91" fmla="*/ 183 h 294"/>
                <a:gd name="T92" fmla="*/ 103 w 311"/>
                <a:gd name="T93" fmla="*/ 222 h 294"/>
                <a:gd name="T94" fmla="*/ 75 w 311"/>
                <a:gd name="T95" fmla="*/ 294 h 294"/>
                <a:gd name="T96" fmla="*/ 103 w 311"/>
                <a:gd name="T97" fmla="*/ 222 h 294"/>
                <a:gd name="T98" fmla="*/ 103 w 311"/>
                <a:gd name="T99" fmla="*/ 231 h 294"/>
                <a:gd name="T100" fmla="*/ 169 w 311"/>
                <a:gd name="T101" fmla="*/ 284 h 294"/>
                <a:gd name="T102" fmla="*/ 133 w 311"/>
                <a:gd name="T103" fmla="*/ 226 h 294"/>
                <a:gd name="T104" fmla="*/ 137 w 311"/>
                <a:gd name="T105" fmla="*/ 284 h 294"/>
                <a:gd name="T106" fmla="*/ 178 w 311"/>
                <a:gd name="T107" fmla="*/ 289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11" h="294">
                  <a:moveTo>
                    <a:pt x="174" y="39"/>
                  </a:moveTo>
                  <a:cubicBezTo>
                    <a:pt x="170" y="39"/>
                    <a:pt x="169" y="41"/>
                    <a:pt x="169" y="44"/>
                  </a:cubicBezTo>
                  <a:cubicBezTo>
                    <a:pt x="169" y="63"/>
                    <a:pt x="169" y="63"/>
                    <a:pt x="169" y="63"/>
                  </a:cubicBezTo>
                  <a:cubicBezTo>
                    <a:pt x="160" y="63"/>
                    <a:pt x="160" y="63"/>
                    <a:pt x="160" y="63"/>
                  </a:cubicBezTo>
                  <a:cubicBezTo>
                    <a:pt x="160" y="0"/>
                    <a:pt x="160" y="0"/>
                    <a:pt x="160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35" y="0"/>
                    <a:pt x="133" y="1"/>
                    <a:pt x="133" y="5"/>
                  </a:cubicBezTo>
                  <a:cubicBezTo>
                    <a:pt x="133" y="8"/>
                    <a:pt x="135" y="9"/>
                    <a:pt x="137" y="9"/>
                  </a:cubicBezTo>
                  <a:cubicBezTo>
                    <a:pt x="151" y="9"/>
                    <a:pt x="151" y="9"/>
                    <a:pt x="151" y="9"/>
                  </a:cubicBezTo>
                  <a:cubicBezTo>
                    <a:pt x="151" y="63"/>
                    <a:pt x="151" y="63"/>
                    <a:pt x="151" y="63"/>
                  </a:cubicBezTo>
                  <a:cubicBezTo>
                    <a:pt x="137" y="63"/>
                    <a:pt x="137" y="63"/>
                    <a:pt x="137" y="63"/>
                  </a:cubicBezTo>
                  <a:cubicBezTo>
                    <a:pt x="135" y="63"/>
                    <a:pt x="133" y="64"/>
                    <a:pt x="133" y="67"/>
                  </a:cubicBezTo>
                  <a:cubicBezTo>
                    <a:pt x="133" y="71"/>
                    <a:pt x="135" y="72"/>
                    <a:pt x="137" y="72"/>
                  </a:cubicBezTo>
                  <a:cubicBezTo>
                    <a:pt x="174" y="72"/>
                    <a:pt x="174" y="72"/>
                    <a:pt x="174" y="72"/>
                  </a:cubicBezTo>
                  <a:cubicBezTo>
                    <a:pt x="176" y="72"/>
                    <a:pt x="178" y="71"/>
                    <a:pt x="178" y="67"/>
                  </a:cubicBezTo>
                  <a:cubicBezTo>
                    <a:pt x="178" y="44"/>
                    <a:pt x="178" y="44"/>
                    <a:pt x="178" y="44"/>
                  </a:cubicBezTo>
                  <a:cubicBezTo>
                    <a:pt x="178" y="41"/>
                    <a:pt x="177" y="39"/>
                    <a:pt x="174" y="39"/>
                  </a:cubicBezTo>
                  <a:close/>
                  <a:moveTo>
                    <a:pt x="169" y="111"/>
                  </a:moveTo>
                  <a:cubicBezTo>
                    <a:pt x="142" y="111"/>
                    <a:pt x="142" y="111"/>
                    <a:pt x="142" y="111"/>
                  </a:cubicBezTo>
                  <a:cubicBezTo>
                    <a:pt x="137" y="111"/>
                    <a:pt x="133" y="115"/>
                    <a:pt x="133" y="120"/>
                  </a:cubicBezTo>
                  <a:cubicBezTo>
                    <a:pt x="133" y="174"/>
                    <a:pt x="133" y="174"/>
                    <a:pt x="133" y="174"/>
                  </a:cubicBezTo>
                  <a:cubicBezTo>
                    <a:pt x="133" y="179"/>
                    <a:pt x="137" y="183"/>
                    <a:pt x="142" y="183"/>
                  </a:cubicBezTo>
                  <a:cubicBezTo>
                    <a:pt x="169" y="183"/>
                    <a:pt x="169" y="183"/>
                    <a:pt x="169" y="183"/>
                  </a:cubicBezTo>
                  <a:cubicBezTo>
                    <a:pt x="174" y="183"/>
                    <a:pt x="178" y="179"/>
                    <a:pt x="178" y="174"/>
                  </a:cubicBezTo>
                  <a:cubicBezTo>
                    <a:pt x="178" y="120"/>
                    <a:pt x="178" y="120"/>
                    <a:pt x="178" y="120"/>
                  </a:cubicBezTo>
                  <a:cubicBezTo>
                    <a:pt x="178" y="115"/>
                    <a:pt x="174" y="111"/>
                    <a:pt x="169" y="111"/>
                  </a:cubicBezTo>
                  <a:close/>
                  <a:moveTo>
                    <a:pt x="169" y="174"/>
                  </a:moveTo>
                  <a:cubicBezTo>
                    <a:pt x="142" y="174"/>
                    <a:pt x="142" y="174"/>
                    <a:pt x="142" y="174"/>
                  </a:cubicBezTo>
                  <a:cubicBezTo>
                    <a:pt x="142" y="120"/>
                    <a:pt x="142" y="120"/>
                    <a:pt x="142" y="120"/>
                  </a:cubicBezTo>
                  <a:cubicBezTo>
                    <a:pt x="169" y="120"/>
                    <a:pt x="169" y="120"/>
                    <a:pt x="169" y="120"/>
                  </a:cubicBezTo>
                  <a:lnTo>
                    <a:pt x="169" y="174"/>
                  </a:lnTo>
                  <a:close/>
                  <a:moveTo>
                    <a:pt x="236" y="0"/>
                  </a:moveTo>
                  <a:cubicBezTo>
                    <a:pt x="208" y="0"/>
                    <a:pt x="208" y="0"/>
                    <a:pt x="208" y="0"/>
                  </a:cubicBezTo>
                  <a:cubicBezTo>
                    <a:pt x="203" y="0"/>
                    <a:pt x="199" y="4"/>
                    <a:pt x="199" y="9"/>
                  </a:cubicBezTo>
                  <a:cubicBezTo>
                    <a:pt x="199" y="63"/>
                    <a:pt x="199" y="63"/>
                    <a:pt x="199" y="63"/>
                  </a:cubicBezTo>
                  <a:cubicBezTo>
                    <a:pt x="199" y="68"/>
                    <a:pt x="203" y="72"/>
                    <a:pt x="208" y="72"/>
                  </a:cubicBezTo>
                  <a:cubicBezTo>
                    <a:pt x="236" y="72"/>
                    <a:pt x="236" y="72"/>
                    <a:pt x="236" y="72"/>
                  </a:cubicBezTo>
                  <a:cubicBezTo>
                    <a:pt x="241" y="72"/>
                    <a:pt x="245" y="68"/>
                    <a:pt x="245" y="63"/>
                  </a:cubicBezTo>
                  <a:cubicBezTo>
                    <a:pt x="245" y="9"/>
                    <a:pt x="245" y="9"/>
                    <a:pt x="245" y="9"/>
                  </a:cubicBezTo>
                  <a:cubicBezTo>
                    <a:pt x="245" y="4"/>
                    <a:pt x="241" y="0"/>
                    <a:pt x="236" y="0"/>
                  </a:cubicBezTo>
                  <a:close/>
                  <a:moveTo>
                    <a:pt x="236" y="63"/>
                  </a:moveTo>
                  <a:cubicBezTo>
                    <a:pt x="208" y="63"/>
                    <a:pt x="208" y="63"/>
                    <a:pt x="208" y="63"/>
                  </a:cubicBezTo>
                  <a:cubicBezTo>
                    <a:pt x="208" y="9"/>
                    <a:pt x="208" y="9"/>
                    <a:pt x="208" y="9"/>
                  </a:cubicBezTo>
                  <a:cubicBezTo>
                    <a:pt x="236" y="9"/>
                    <a:pt x="236" y="9"/>
                    <a:pt x="236" y="9"/>
                  </a:cubicBezTo>
                  <a:lnTo>
                    <a:pt x="236" y="63"/>
                  </a:lnTo>
                  <a:close/>
                  <a:moveTo>
                    <a:pt x="236" y="111"/>
                  </a:moveTo>
                  <a:cubicBezTo>
                    <a:pt x="208" y="111"/>
                    <a:pt x="208" y="111"/>
                    <a:pt x="208" y="111"/>
                  </a:cubicBezTo>
                  <a:cubicBezTo>
                    <a:pt x="203" y="111"/>
                    <a:pt x="199" y="115"/>
                    <a:pt x="199" y="120"/>
                  </a:cubicBezTo>
                  <a:cubicBezTo>
                    <a:pt x="199" y="174"/>
                    <a:pt x="199" y="174"/>
                    <a:pt x="199" y="174"/>
                  </a:cubicBezTo>
                  <a:cubicBezTo>
                    <a:pt x="199" y="179"/>
                    <a:pt x="203" y="183"/>
                    <a:pt x="208" y="183"/>
                  </a:cubicBezTo>
                  <a:cubicBezTo>
                    <a:pt x="236" y="183"/>
                    <a:pt x="236" y="183"/>
                    <a:pt x="236" y="183"/>
                  </a:cubicBezTo>
                  <a:cubicBezTo>
                    <a:pt x="241" y="183"/>
                    <a:pt x="245" y="179"/>
                    <a:pt x="245" y="174"/>
                  </a:cubicBezTo>
                  <a:cubicBezTo>
                    <a:pt x="245" y="120"/>
                    <a:pt x="245" y="120"/>
                    <a:pt x="245" y="120"/>
                  </a:cubicBezTo>
                  <a:cubicBezTo>
                    <a:pt x="245" y="115"/>
                    <a:pt x="241" y="111"/>
                    <a:pt x="236" y="111"/>
                  </a:cubicBezTo>
                  <a:close/>
                  <a:moveTo>
                    <a:pt x="236" y="174"/>
                  </a:moveTo>
                  <a:cubicBezTo>
                    <a:pt x="208" y="174"/>
                    <a:pt x="208" y="174"/>
                    <a:pt x="208" y="174"/>
                  </a:cubicBezTo>
                  <a:cubicBezTo>
                    <a:pt x="208" y="120"/>
                    <a:pt x="208" y="120"/>
                    <a:pt x="208" y="120"/>
                  </a:cubicBezTo>
                  <a:cubicBezTo>
                    <a:pt x="236" y="120"/>
                    <a:pt x="236" y="120"/>
                    <a:pt x="236" y="120"/>
                  </a:cubicBezTo>
                  <a:lnTo>
                    <a:pt x="236" y="174"/>
                  </a:lnTo>
                  <a:close/>
                  <a:moveTo>
                    <a:pt x="240" y="261"/>
                  </a:moveTo>
                  <a:cubicBezTo>
                    <a:pt x="237" y="261"/>
                    <a:pt x="236" y="263"/>
                    <a:pt x="236" y="266"/>
                  </a:cubicBezTo>
                  <a:cubicBezTo>
                    <a:pt x="235" y="284"/>
                    <a:pt x="235" y="284"/>
                    <a:pt x="235" y="284"/>
                  </a:cubicBezTo>
                  <a:cubicBezTo>
                    <a:pt x="227" y="284"/>
                    <a:pt x="227" y="284"/>
                    <a:pt x="227" y="284"/>
                  </a:cubicBezTo>
                  <a:cubicBezTo>
                    <a:pt x="227" y="222"/>
                    <a:pt x="227" y="222"/>
                    <a:pt x="227" y="222"/>
                  </a:cubicBezTo>
                  <a:cubicBezTo>
                    <a:pt x="204" y="222"/>
                    <a:pt x="204" y="222"/>
                    <a:pt x="204" y="222"/>
                  </a:cubicBezTo>
                  <a:cubicBezTo>
                    <a:pt x="201" y="222"/>
                    <a:pt x="199" y="223"/>
                    <a:pt x="199" y="226"/>
                  </a:cubicBezTo>
                  <a:cubicBezTo>
                    <a:pt x="199" y="230"/>
                    <a:pt x="201" y="231"/>
                    <a:pt x="204" y="231"/>
                  </a:cubicBezTo>
                  <a:cubicBezTo>
                    <a:pt x="217" y="231"/>
                    <a:pt x="217" y="231"/>
                    <a:pt x="217" y="231"/>
                  </a:cubicBezTo>
                  <a:cubicBezTo>
                    <a:pt x="217" y="284"/>
                    <a:pt x="217" y="284"/>
                    <a:pt x="217" y="284"/>
                  </a:cubicBezTo>
                  <a:cubicBezTo>
                    <a:pt x="204" y="284"/>
                    <a:pt x="204" y="284"/>
                    <a:pt x="204" y="284"/>
                  </a:cubicBezTo>
                  <a:cubicBezTo>
                    <a:pt x="201" y="284"/>
                    <a:pt x="199" y="286"/>
                    <a:pt x="199" y="289"/>
                  </a:cubicBezTo>
                  <a:cubicBezTo>
                    <a:pt x="199" y="292"/>
                    <a:pt x="201" y="294"/>
                    <a:pt x="204" y="294"/>
                  </a:cubicBezTo>
                  <a:cubicBezTo>
                    <a:pt x="240" y="294"/>
                    <a:pt x="240" y="294"/>
                    <a:pt x="240" y="294"/>
                  </a:cubicBezTo>
                  <a:cubicBezTo>
                    <a:pt x="240" y="294"/>
                    <a:pt x="240" y="294"/>
                    <a:pt x="240" y="294"/>
                  </a:cubicBezTo>
                  <a:cubicBezTo>
                    <a:pt x="242" y="294"/>
                    <a:pt x="244" y="293"/>
                    <a:pt x="244" y="291"/>
                  </a:cubicBezTo>
                  <a:cubicBezTo>
                    <a:pt x="244" y="291"/>
                    <a:pt x="244" y="291"/>
                    <a:pt x="244" y="291"/>
                  </a:cubicBezTo>
                  <a:cubicBezTo>
                    <a:pt x="245" y="290"/>
                    <a:pt x="245" y="290"/>
                    <a:pt x="245" y="289"/>
                  </a:cubicBezTo>
                  <a:cubicBezTo>
                    <a:pt x="245" y="266"/>
                    <a:pt x="245" y="266"/>
                    <a:pt x="245" y="266"/>
                  </a:cubicBezTo>
                  <a:cubicBezTo>
                    <a:pt x="245" y="263"/>
                    <a:pt x="243" y="261"/>
                    <a:pt x="240" y="261"/>
                  </a:cubicBezTo>
                  <a:close/>
                  <a:moveTo>
                    <a:pt x="302" y="62"/>
                  </a:moveTo>
                  <a:cubicBezTo>
                    <a:pt x="302" y="63"/>
                    <a:pt x="302" y="63"/>
                    <a:pt x="302" y="63"/>
                  </a:cubicBezTo>
                  <a:cubicBezTo>
                    <a:pt x="293" y="63"/>
                    <a:pt x="293" y="63"/>
                    <a:pt x="293" y="63"/>
                  </a:cubicBezTo>
                  <a:cubicBezTo>
                    <a:pt x="293" y="48"/>
                    <a:pt x="293" y="48"/>
                    <a:pt x="293" y="48"/>
                  </a:cubicBezTo>
                  <a:cubicBezTo>
                    <a:pt x="290" y="44"/>
                    <a:pt x="287" y="40"/>
                    <a:pt x="284" y="36"/>
                  </a:cubicBezTo>
                  <a:cubicBezTo>
                    <a:pt x="284" y="63"/>
                    <a:pt x="284" y="63"/>
                    <a:pt x="284" y="63"/>
                  </a:cubicBezTo>
                  <a:cubicBezTo>
                    <a:pt x="270" y="63"/>
                    <a:pt x="270" y="63"/>
                    <a:pt x="270" y="63"/>
                  </a:cubicBezTo>
                  <a:cubicBezTo>
                    <a:pt x="268" y="63"/>
                    <a:pt x="266" y="64"/>
                    <a:pt x="266" y="67"/>
                  </a:cubicBezTo>
                  <a:cubicBezTo>
                    <a:pt x="266" y="71"/>
                    <a:pt x="268" y="72"/>
                    <a:pt x="270" y="72"/>
                  </a:cubicBezTo>
                  <a:cubicBezTo>
                    <a:pt x="307" y="72"/>
                    <a:pt x="307" y="72"/>
                    <a:pt x="307" y="72"/>
                  </a:cubicBezTo>
                  <a:cubicBezTo>
                    <a:pt x="307" y="72"/>
                    <a:pt x="307" y="72"/>
                    <a:pt x="307" y="72"/>
                  </a:cubicBezTo>
                  <a:cubicBezTo>
                    <a:pt x="306" y="69"/>
                    <a:pt x="304" y="65"/>
                    <a:pt x="302" y="62"/>
                  </a:cubicBezTo>
                  <a:close/>
                  <a:moveTo>
                    <a:pt x="307" y="150"/>
                  </a:moveTo>
                  <a:cubicBezTo>
                    <a:pt x="303" y="150"/>
                    <a:pt x="302" y="152"/>
                    <a:pt x="302" y="155"/>
                  </a:cubicBezTo>
                  <a:cubicBezTo>
                    <a:pt x="302" y="174"/>
                    <a:pt x="302" y="174"/>
                    <a:pt x="302" y="174"/>
                  </a:cubicBezTo>
                  <a:cubicBezTo>
                    <a:pt x="293" y="174"/>
                    <a:pt x="293" y="174"/>
                    <a:pt x="293" y="174"/>
                  </a:cubicBezTo>
                  <a:cubicBezTo>
                    <a:pt x="293" y="111"/>
                    <a:pt x="293" y="111"/>
                    <a:pt x="293" y="111"/>
                  </a:cubicBezTo>
                  <a:cubicBezTo>
                    <a:pt x="270" y="111"/>
                    <a:pt x="270" y="111"/>
                    <a:pt x="270" y="111"/>
                  </a:cubicBezTo>
                  <a:cubicBezTo>
                    <a:pt x="268" y="111"/>
                    <a:pt x="266" y="112"/>
                    <a:pt x="266" y="116"/>
                  </a:cubicBezTo>
                  <a:cubicBezTo>
                    <a:pt x="266" y="119"/>
                    <a:pt x="268" y="120"/>
                    <a:pt x="270" y="120"/>
                  </a:cubicBezTo>
                  <a:cubicBezTo>
                    <a:pt x="284" y="120"/>
                    <a:pt x="284" y="120"/>
                    <a:pt x="284" y="120"/>
                  </a:cubicBezTo>
                  <a:cubicBezTo>
                    <a:pt x="284" y="174"/>
                    <a:pt x="284" y="174"/>
                    <a:pt x="284" y="174"/>
                  </a:cubicBezTo>
                  <a:cubicBezTo>
                    <a:pt x="270" y="174"/>
                    <a:pt x="270" y="174"/>
                    <a:pt x="270" y="174"/>
                  </a:cubicBezTo>
                  <a:cubicBezTo>
                    <a:pt x="268" y="174"/>
                    <a:pt x="266" y="175"/>
                    <a:pt x="266" y="178"/>
                  </a:cubicBezTo>
                  <a:cubicBezTo>
                    <a:pt x="266" y="182"/>
                    <a:pt x="268" y="183"/>
                    <a:pt x="270" y="183"/>
                  </a:cubicBezTo>
                  <a:cubicBezTo>
                    <a:pt x="307" y="183"/>
                    <a:pt x="307" y="183"/>
                    <a:pt x="307" y="183"/>
                  </a:cubicBezTo>
                  <a:cubicBezTo>
                    <a:pt x="309" y="183"/>
                    <a:pt x="311" y="182"/>
                    <a:pt x="311" y="178"/>
                  </a:cubicBezTo>
                  <a:cubicBezTo>
                    <a:pt x="311" y="155"/>
                    <a:pt x="311" y="155"/>
                    <a:pt x="311" y="155"/>
                  </a:cubicBezTo>
                  <a:cubicBezTo>
                    <a:pt x="311" y="152"/>
                    <a:pt x="310" y="150"/>
                    <a:pt x="307" y="150"/>
                  </a:cubicBezTo>
                  <a:close/>
                  <a:moveTo>
                    <a:pt x="307" y="223"/>
                  </a:moveTo>
                  <a:cubicBezTo>
                    <a:pt x="305" y="222"/>
                    <a:pt x="304" y="222"/>
                    <a:pt x="302" y="222"/>
                  </a:cubicBezTo>
                  <a:cubicBezTo>
                    <a:pt x="275" y="222"/>
                    <a:pt x="275" y="222"/>
                    <a:pt x="275" y="222"/>
                  </a:cubicBezTo>
                  <a:cubicBezTo>
                    <a:pt x="270" y="222"/>
                    <a:pt x="266" y="226"/>
                    <a:pt x="266" y="231"/>
                  </a:cubicBezTo>
                  <a:cubicBezTo>
                    <a:pt x="266" y="276"/>
                    <a:pt x="266" y="276"/>
                    <a:pt x="266" y="276"/>
                  </a:cubicBezTo>
                  <a:cubicBezTo>
                    <a:pt x="269" y="273"/>
                    <a:pt x="272" y="270"/>
                    <a:pt x="275" y="267"/>
                  </a:cubicBezTo>
                  <a:cubicBezTo>
                    <a:pt x="275" y="231"/>
                    <a:pt x="275" y="231"/>
                    <a:pt x="275" y="231"/>
                  </a:cubicBezTo>
                  <a:cubicBezTo>
                    <a:pt x="302" y="231"/>
                    <a:pt x="302" y="231"/>
                    <a:pt x="302" y="231"/>
                  </a:cubicBezTo>
                  <a:cubicBezTo>
                    <a:pt x="302" y="232"/>
                    <a:pt x="302" y="232"/>
                    <a:pt x="302" y="232"/>
                  </a:cubicBezTo>
                  <a:cubicBezTo>
                    <a:pt x="304" y="229"/>
                    <a:pt x="305" y="226"/>
                    <a:pt x="307" y="223"/>
                  </a:cubicBezTo>
                  <a:close/>
                  <a:moveTo>
                    <a:pt x="41" y="39"/>
                  </a:moveTo>
                  <a:cubicBezTo>
                    <a:pt x="37" y="39"/>
                    <a:pt x="36" y="41"/>
                    <a:pt x="36" y="44"/>
                  </a:cubicBezTo>
                  <a:cubicBezTo>
                    <a:pt x="36" y="63"/>
                    <a:pt x="36" y="63"/>
                    <a:pt x="36" y="63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27" y="37"/>
                    <a:pt x="27" y="37"/>
                    <a:pt x="27" y="37"/>
                  </a:cubicBezTo>
                  <a:cubicBezTo>
                    <a:pt x="24" y="40"/>
                    <a:pt x="21" y="44"/>
                    <a:pt x="18" y="48"/>
                  </a:cubicBezTo>
                  <a:cubicBezTo>
                    <a:pt x="18" y="63"/>
                    <a:pt x="18" y="63"/>
                    <a:pt x="18" y="63"/>
                  </a:cubicBezTo>
                  <a:cubicBezTo>
                    <a:pt x="9" y="63"/>
                    <a:pt x="9" y="63"/>
                    <a:pt x="9" y="63"/>
                  </a:cubicBezTo>
                  <a:cubicBezTo>
                    <a:pt x="7" y="66"/>
                    <a:pt x="5" y="69"/>
                    <a:pt x="4" y="72"/>
                  </a:cubicBezTo>
                  <a:cubicBezTo>
                    <a:pt x="4" y="72"/>
                    <a:pt x="4" y="72"/>
                    <a:pt x="4" y="72"/>
                  </a:cubicBezTo>
                  <a:cubicBezTo>
                    <a:pt x="41" y="72"/>
                    <a:pt x="41" y="72"/>
                    <a:pt x="41" y="72"/>
                  </a:cubicBezTo>
                  <a:cubicBezTo>
                    <a:pt x="43" y="72"/>
                    <a:pt x="45" y="71"/>
                    <a:pt x="45" y="67"/>
                  </a:cubicBezTo>
                  <a:cubicBezTo>
                    <a:pt x="45" y="44"/>
                    <a:pt x="45" y="44"/>
                    <a:pt x="45" y="44"/>
                  </a:cubicBezTo>
                  <a:cubicBezTo>
                    <a:pt x="45" y="41"/>
                    <a:pt x="44" y="39"/>
                    <a:pt x="41" y="39"/>
                  </a:cubicBezTo>
                  <a:close/>
                  <a:moveTo>
                    <a:pt x="36" y="111"/>
                  </a:moveTo>
                  <a:cubicBezTo>
                    <a:pt x="9" y="111"/>
                    <a:pt x="9" y="111"/>
                    <a:pt x="9" y="111"/>
                  </a:cubicBezTo>
                  <a:cubicBezTo>
                    <a:pt x="4" y="111"/>
                    <a:pt x="0" y="115"/>
                    <a:pt x="0" y="120"/>
                  </a:cubicBezTo>
                  <a:cubicBezTo>
                    <a:pt x="0" y="174"/>
                    <a:pt x="0" y="174"/>
                    <a:pt x="0" y="174"/>
                  </a:cubicBezTo>
                  <a:cubicBezTo>
                    <a:pt x="0" y="179"/>
                    <a:pt x="4" y="183"/>
                    <a:pt x="9" y="183"/>
                  </a:cubicBezTo>
                  <a:cubicBezTo>
                    <a:pt x="36" y="183"/>
                    <a:pt x="36" y="183"/>
                    <a:pt x="36" y="183"/>
                  </a:cubicBezTo>
                  <a:cubicBezTo>
                    <a:pt x="41" y="183"/>
                    <a:pt x="45" y="179"/>
                    <a:pt x="45" y="174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45" y="115"/>
                    <a:pt x="41" y="111"/>
                    <a:pt x="36" y="111"/>
                  </a:cubicBezTo>
                  <a:close/>
                  <a:moveTo>
                    <a:pt x="36" y="174"/>
                  </a:moveTo>
                  <a:cubicBezTo>
                    <a:pt x="9" y="174"/>
                    <a:pt x="9" y="174"/>
                    <a:pt x="9" y="174"/>
                  </a:cubicBezTo>
                  <a:cubicBezTo>
                    <a:pt x="9" y="120"/>
                    <a:pt x="9" y="120"/>
                    <a:pt x="9" y="120"/>
                  </a:cubicBezTo>
                  <a:cubicBezTo>
                    <a:pt x="36" y="120"/>
                    <a:pt x="36" y="120"/>
                    <a:pt x="36" y="120"/>
                  </a:cubicBezTo>
                  <a:lnTo>
                    <a:pt x="36" y="174"/>
                  </a:lnTo>
                  <a:close/>
                  <a:moveTo>
                    <a:pt x="36" y="222"/>
                  </a:moveTo>
                  <a:cubicBezTo>
                    <a:pt x="9" y="222"/>
                    <a:pt x="9" y="222"/>
                    <a:pt x="9" y="222"/>
                  </a:cubicBezTo>
                  <a:cubicBezTo>
                    <a:pt x="7" y="222"/>
                    <a:pt x="6" y="222"/>
                    <a:pt x="4" y="223"/>
                  </a:cubicBezTo>
                  <a:cubicBezTo>
                    <a:pt x="6" y="226"/>
                    <a:pt x="7" y="229"/>
                    <a:pt x="9" y="232"/>
                  </a:cubicBezTo>
                  <a:cubicBezTo>
                    <a:pt x="9" y="231"/>
                    <a:pt x="9" y="231"/>
                    <a:pt x="9" y="231"/>
                  </a:cubicBezTo>
                  <a:cubicBezTo>
                    <a:pt x="36" y="231"/>
                    <a:pt x="36" y="231"/>
                    <a:pt x="36" y="231"/>
                  </a:cubicBezTo>
                  <a:cubicBezTo>
                    <a:pt x="36" y="267"/>
                    <a:pt x="36" y="267"/>
                    <a:pt x="36" y="267"/>
                  </a:cubicBezTo>
                  <a:cubicBezTo>
                    <a:pt x="39" y="270"/>
                    <a:pt x="42" y="273"/>
                    <a:pt x="45" y="275"/>
                  </a:cubicBezTo>
                  <a:cubicBezTo>
                    <a:pt x="45" y="231"/>
                    <a:pt x="45" y="231"/>
                    <a:pt x="45" y="231"/>
                  </a:cubicBezTo>
                  <a:cubicBezTo>
                    <a:pt x="45" y="226"/>
                    <a:pt x="41" y="222"/>
                    <a:pt x="36" y="222"/>
                  </a:cubicBezTo>
                  <a:close/>
                  <a:moveTo>
                    <a:pt x="103" y="0"/>
                  </a:moveTo>
                  <a:cubicBezTo>
                    <a:pt x="75" y="0"/>
                    <a:pt x="75" y="0"/>
                    <a:pt x="75" y="0"/>
                  </a:cubicBezTo>
                  <a:cubicBezTo>
                    <a:pt x="70" y="0"/>
                    <a:pt x="66" y="4"/>
                    <a:pt x="66" y="9"/>
                  </a:cubicBezTo>
                  <a:cubicBezTo>
                    <a:pt x="66" y="63"/>
                    <a:pt x="66" y="63"/>
                    <a:pt x="66" y="63"/>
                  </a:cubicBezTo>
                  <a:cubicBezTo>
                    <a:pt x="66" y="68"/>
                    <a:pt x="70" y="72"/>
                    <a:pt x="75" y="72"/>
                  </a:cubicBezTo>
                  <a:cubicBezTo>
                    <a:pt x="103" y="72"/>
                    <a:pt x="103" y="72"/>
                    <a:pt x="103" y="72"/>
                  </a:cubicBezTo>
                  <a:cubicBezTo>
                    <a:pt x="108" y="72"/>
                    <a:pt x="112" y="68"/>
                    <a:pt x="112" y="63"/>
                  </a:cubicBezTo>
                  <a:cubicBezTo>
                    <a:pt x="112" y="9"/>
                    <a:pt x="112" y="9"/>
                    <a:pt x="112" y="9"/>
                  </a:cubicBezTo>
                  <a:cubicBezTo>
                    <a:pt x="112" y="4"/>
                    <a:pt x="108" y="0"/>
                    <a:pt x="103" y="0"/>
                  </a:cubicBezTo>
                  <a:close/>
                  <a:moveTo>
                    <a:pt x="103" y="63"/>
                  </a:moveTo>
                  <a:cubicBezTo>
                    <a:pt x="75" y="63"/>
                    <a:pt x="75" y="63"/>
                    <a:pt x="75" y="63"/>
                  </a:cubicBezTo>
                  <a:cubicBezTo>
                    <a:pt x="75" y="9"/>
                    <a:pt x="75" y="9"/>
                    <a:pt x="75" y="9"/>
                  </a:cubicBezTo>
                  <a:cubicBezTo>
                    <a:pt x="103" y="9"/>
                    <a:pt x="103" y="9"/>
                    <a:pt x="103" y="9"/>
                  </a:cubicBezTo>
                  <a:lnTo>
                    <a:pt x="103" y="63"/>
                  </a:lnTo>
                  <a:close/>
                  <a:moveTo>
                    <a:pt x="107" y="150"/>
                  </a:moveTo>
                  <a:cubicBezTo>
                    <a:pt x="104" y="150"/>
                    <a:pt x="103" y="152"/>
                    <a:pt x="103" y="155"/>
                  </a:cubicBezTo>
                  <a:cubicBezTo>
                    <a:pt x="103" y="174"/>
                    <a:pt x="103" y="174"/>
                    <a:pt x="103" y="174"/>
                  </a:cubicBezTo>
                  <a:cubicBezTo>
                    <a:pt x="94" y="174"/>
                    <a:pt x="94" y="174"/>
                    <a:pt x="94" y="174"/>
                  </a:cubicBezTo>
                  <a:cubicBezTo>
                    <a:pt x="94" y="111"/>
                    <a:pt x="94" y="111"/>
                    <a:pt x="94" y="111"/>
                  </a:cubicBezTo>
                  <a:cubicBezTo>
                    <a:pt x="71" y="111"/>
                    <a:pt x="71" y="111"/>
                    <a:pt x="71" y="111"/>
                  </a:cubicBezTo>
                  <a:cubicBezTo>
                    <a:pt x="68" y="111"/>
                    <a:pt x="66" y="112"/>
                    <a:pt x="66" y="116"/>
                  </a:cubicBezTo>
                  <a:cubicBezTo>
                    <a:pt x="66" y="119"/>
                    <a:pt x="68" y="120"/>
                    <a:pt x="71" y="120"/>
                  </a:cubicBezTo>
                  <a:cubicBezTo>
                    <a:pt x="84" y="120"/>
                    <a:pt x="84" y="120"/>
                    <a:pt x="84" y="120"/>
                  </a:cubicBezTo>
                  <a:cubicBezTo>
                    <a:pt x="84" y="174"/>
                    <a:pt x="84" y="174"/>
                    <a:pt x="84" y="174"/>
                  </a:cubicBezTo>
                  <a:cubicBezTo>
                    <a:pt x="71" y="174"/>
                    <a:pt x="71" y="174"/>
                    <a:pt x="71" y="174"/>
                  </a:cubicBezTo>
                  <a:cubicBezTo>
                    <a:pt x="68" y="174"/>
                    <a:pt x="66" y="175"/>
                    <a:pt x="66" y="178"/>
                  </a:cubicBezTo>
                  <a:cubicBezTo>
                    <a:pt x="66" y="181"/>
                    <a:pt x="68" y="183"/>
                    <a:pt x="71" y="183"/>
                  </a:cubicBezTo>
                  <a:cubicBezTo>
                    <a:pt x="107" y="183"/>
                    <a:pt x="107" y="183"/>
                    <a:pt x="107" y="183"/>
                  </a:cubicBezTo>
                  <a:cubicBezTo>
                    <a:pt x="110" y="183"/>
                    <a:pt x="112" y="181"/>
                    <a:pt x="112" y="178"/>
                  </a:cubicBezTo>
                  <a:cubicBezTo>
                    <a:pt x="112" y="155"/>
                    <a:pt x="112" y="155"/>
                    <a:pt x="112" y="155"/>
                  </a:cubicBezTo>
                  <a:cubicBezTo>
                    <a:pt x="112" y="152"/>
                    <a:pt x="111" y="150"/>
                    <a:pt x="107" y="150"/>
                  </a:cubicBezTo>
                  <a:close/>
                  <a:moveTo>
                    <a:pt x="103" y="222"/>
                  </a:moveTo>
                  <a:cubicBezTo>
                    <a:pt x="75" y="222"/>
                    <a:pt x="75" y="222"/>
                    <a:pt x="75" y="222"/>
                  </a:cubicBezTo>
                  <a:cubicBezTo>
                    <a:pt x="70" y="222"/>
                    <a:pt x="66" y="226"/>
                    <a:pt x="66" y="231"/>
                  </a:cubicBezTo>
                  <a:cubicBezTo>
                    <a:pt x="66" y="284"/>
                    <a:pt x="66" y="284"/>
                    <a:pt x="66" y="284"/>
                  </a:cubicBezTo>
                  <a:cubicBezTo>
                    <a:pt x="66" y="290"/>
                    <a:pt x="70" y="294"/>
                    <a:pt x="75" y="294"/>
                  </a:cubicBezTo>
                  <a:cubicBezTo>
                    <a:pt x="103" y="294"/>
                    <a:pt x="103" y="294"/>
                    <a:pt x="103" y="294"/>
                  </a:cubicBezTo>
                  <a:cubicBezTo>
                    <a:pt x="108" y="294"/>
                    <a:pt x="112" y="290"/>
                    <a:pt x="112" y="284"/>
                  </a:cubicBezTo>
                  <a:cubicBezTo>
                    <a:pt x="112" y="231"/>
                    <a:pt x="112" y="231"/>
                    <a:pt x="112" y="231"/>
                  </a:cubicBezTo>
                  <a:cubicBezTo>
                    <a:pt x="112" y="226"/>
                    <a:pt x="108" y="222"/>
                    <a:pt x="103" y="222"/>
                  </a:cubicBezTo>
                  <a:close/>
                  <a:moveTo>
                    <a:pt x="103" y="284"/>
                  </a:moveTo>
                  <a:cubicBezTo>
                    <a:pt x="75" y="284"/>
                    <a:pt x="75" y="284"/>
                    <a:pt x="75" y="284"/>
                  </a:cubicBezTo>
                  <a:cubicBezTo>
                    <a:pt x="75" y="231"/>
                    <a:pt x="75" y="231"/>
                    <a:pt x="75" y="231"/>
                  </a:cubicBezTo>
                  <a:cubicBezTo>
                    <a:pt x="103" y="231"/>
                    <a:pt x="103" y="231"/>
                    <a:pt x="103" y="231"/>
                  </a:cubicBezTo>
                  <a:lnTo>
                    <a:pt x="103" y="284"/>
                  </a:lnTo>
                  <a:close/>
                  <a:moveTo>
                    <a:pt x="174" y="261"/>
                  </a:moveTo>
                  <a:cubicBezTo>
                    <a:pt x="170" y="261"/>
                    <a:pt x="169" y="263"/>
                    <a:pt x="169" y="266"/>
                  </a:cubicBezTo>
                  <a:cubicBezTo>
                    <a:pt x="169" y="284"/>
                    <a:pt x="169" y="284"/>
                    <a:pt x="169" y="284"/>
                  </a:cubicBezTo>
                  <a:cubicBezTo>
                    <a:pt x="160" y="284"/>
                    <a:pt x="160" y="284"/>
                    <a:pt x="160" y="284"/>
                  </a:cubicBezTo>
                  <a:cubicBezTo>
                    <a:pt x="160" y="222"/>
                    <a:pt x="160" y="222"/>
                    <a:pt x="160" y="222"/>
                  </a:cubicBezTo>
                  <a:cubicBezTo>
                    <a:pt x="137" y="222"/>
                    <a:pt x="137" y="222"/>
                    <a:pt x="137" y="222"/>
                  </a:cubicBezTo>
                  <a:cubicBezTo>
                    <a:pt x="135" y="222"/>
                    <a:pt x="133" y="223"/>
                    <a:pt x="133" y="226"/>
                  </a:cubicBezTo>
                  <a:cubicBezTo>
                    <a:pt x="133" y="230"/>
                    <a:pt x="135" y="231"/>
                    <a:pt x="137" y="231"/>
                  </a:cubicBezTo>
                  <a:cubicBezTo>
                    <a:pt x="151" y="231"/>
                    <a:pt x="151" y="231"/>
                    <a:pt x="151" y="231"/>
                  </a:cubicBezTo>
                  <a:cubicBezTo>
                    <a:pt x="151" y="284"/>
                    <a:pt x="151" y="284"/>
                    <a:pt x="151" y="284"/>
                  </a:cubicBezTo>
                  <a:cubicBezTo>
                    <a:pt x="137" y="284"/>
                    <a:pt x="137" y="284"/>
                    <a:pt x="137" y="284"/>
                  </a:cubicBezTo>
                  <a:cubicBezTo>
                    <a:pt x="135" y="284"/>
                    <a:pt x="133" y="286"/>
                    <a:pt x="133" y="289"/>
                  </a:cubicBezTo>
                  <a:cubicBezTo>
                    <a:pt x="133" y="292"/>
                    <a:pt x="135" y="294"/>
                    <a:pt x="137" y="294"/>
                  </a:cubicBezTo>
                  <a:cubicBezTo>
                    <a:pt x="174" y="294"/>
                    <a:pt x="174" y="294"/>
                    <a:pt x="174" y="294"/>
                  </a:cubicBezTo>
                  <a:cubicBezTo>
                    <a:pt x="176" y="294"/>
                    <a:pt x="178" y="292"/>
                    <a:pt x="178" y="289"/>
                  </a:cubicBezTo>
                  <a:cubicBezTo>
                    <a:pt x="178" y="266"/>
                    <a:pt x="178" y="266"/>
                    <a:pt x="178" y="266"/>
                  </a:cubicBezTo>
                  <a:cubicBezTo>
                    <a:pt x="178" y="263"/>
                    <a:pt x="177" y="261"/>
                    <a:pt x="174" y="26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712" name="Freeform 152"/>
            <p:cNvSpPr>
              <a:spLocks noEditPoints="1"/>
            </p:cNvSpPr>
            <p:nvPr userDrawn="1"/>
          </p:nvSpPr>
          <p:spPr bwMode="gray">
            <a:xfrm>
              <a:off x="8702676" y="5491163"/>
              <a:ext cx="322263" cy="528638"/>
            </a:xfrm>
            <a:custGeom>
              <a:avLst/>
              <a:gdLst>
                <a:gd name="T0" fmla="*/ 133 w 178"/>
                <a:gd name="T1" fmla="*/ 5 h 294"/>
                <a:gd name="T2" fmla="*/ 138 w 178"/>
                <a:gd name="T3" fmla="*/ 9 h 294"/>
                <a:gd name="T4" fmla="*/ 137 w 178"/>
                <a:gd name="T5" fmla="*/ 0 h 294"/>
                <a:gd name="T6" fmla="*/ 36 w 178"/>
                <a:gd name="T7" fmla="*/ 44 h 294"/>
                <a:gd name="T8" fmla="*/ 27 w 178"/>
                <a:gd name="T9" fmla="*/ 63 h 294"/>
                <a:gd name="T10" fmla="*/ 22 w 178"/>
                <a:gd name="T11" fmla="*/ 43 h 294"/>
                <a:gd name="T12" fmla="*/ 18 w 178"/>
                <a:gd name="T13" fmla="*/ 48 h 294"/>
                <a:gd name="T14" fmla="*/ 9 w 178"/>
                <a:gd name="T15" fmla="*/ 63 h 294"/>
                <a:gd name="T16" fmla="*/ 4 w 178"/>
                <a:gd name="T17" fmla="*/ 72 h 294"/>
                <a:gd name="T18" fmla="*/ 4 w 178"/>
                <a:gd name="T19" fmla="*/ 72 h 294"/>
                <a:gd name="T20" fmla="*/ 45 w 178"/>
                <a:gd name="T21" fmla="*/ 67 h 294"/>
                <a:gd name="T22" fmla="*/ 41 w 178"/>
                <a:gd name="T23" fmla="*/ 39 h 294"/>
                <a:gd name="T24" fmla="*/ 9 w 178"/>
                <a:gd name="T25" fmla="*/ 111 h 294"/>
                <a:gd name="T26" fmla="*/ 0 w 178"/>
                <a:gd name="T27" fmla="*/ 174 h 294"/>
                <a:gd name="T28" fmla="*/ 36 w 178"/>
                <a:gd name="T29" fmla="*/ 183 h 294"/>
                <a:gd name="T30" fmla="*/ 45 w 178"/>
                <a:gd name="T31" fmla="*/ 120 h 294"/>
                <a:gd name="T32" fmla="*/ 36 w 178"/>
                <a:gd name="T33" fmla="*/ 174 h 294"/>
                <a:gd name="T34" fmla="*/ 9 w 178"/>
                <a:gd name="T35" fmla="*/ 120 h 294"/>
                <a:gd name="T36" fmla="*/ 36 w 178"/>
                <a:gd name="T37" fmla="*/ 174 h 294"/>
                <a:gd name="T38" fmla="*/ 9 w 178"/>
                <a:gd name="T39" fmla="*/ 222 h 294"/>
                <a:gd name="T40" fmla="*/ 4 w 178"/>
                <a:gd name="T41" fmla="*/ 223 h 294"/>
                <a:gd name="T42" fmla="*/ 9 w 178"/>
                <a:gd name="T43" fmla="*/ 231 h 294"/>
                <a:gd name="T44" fmla="*/ 36 w 178"/>
                <a:gd name="T45" fmla="*/ 267 h 294"/>
                <a:gd name="T46" fmla="*/ 45 w 178"/>
                <a:gd name="T47" fmla="*/ 275 h 294"/>
                <a:gd name="T48" fmla="*/ 36 w 178"/>
                <a:gd name="T49" fmla="*/ 222 h 294"/>
                <a:gd name="T50" fmla="*/ 75 w 178"/>
                <a:gd name="T51" fmla="*/ 0 h 294"/>
                <a:gd name="T52" fmla="*/ 66 w 178"/>
                <a:gd name="T53" fmla="*/ 63 h 294"/>
                <a:gd name="T54" fmla="*/ 103 w 178"/>
                <a:gd name="T55" fmla="*/ 72 h 294"/>
                <a:gd name="T56" fmla="*/ 112 w 178"/>
                <a:gd name="T57" fmla="*/ 9 h 294"/>
                <a:gd name="T58" fmla="*/ 103 w 178"/>
                <a:gd name="T59" fmla="*/ 63 h 294"/>
                <a:gd name="T60" fmla="*/ 75 w 178"/>
                <a:gd name="T61" fmla="*/ 9 h 294"/>
                <a:gd name="T62" fmla="*/ 103 w 178"/>
                <a:gd name="T63" fmla="*/ 63 h 294"/>
                <a:gd name="T64" fmla="*/ 107 w 178"/>
                <a:gd name="T65" fmla="*/ 150 h 294"/>
                <a:gd name="T66" fmla="*/ 103 w 178"/>
                <a:gd name="T67" fmla="*/ 174 h 294"/>
                <a:gd name="T68" fmla="*/ 94 w 178"/>
                <a:gd name="T69" fmla="*/ 111 h 294"/>
                <a:gd name="T70" fmla="*/ 66 w 178"/>
                <a:gd name="T71" fmla="*/ 115 h 294"/>
                <a:gd name="T72" fmla="*/ 84 w 178"/>
                <a:gd name="T73" fmla="*/ 120 h 294"/>
                <a:gd name="T74" fmla="*/ 71 w 178"/>
                <a:gd name="T75" fmla="*/ 174 h 294"/>
                <a:gd name="T76" fmla="*/ 71 w 178"/>
                <a:gd name="T77" fmla="*/ 183 h 294"/>
                <a:gd name="T78" fmla="*/ 112 w 178"/>
                <a:gd name="T79" fmla="*/ 178 h 294"/>
                <a:gd name="T80" fmla="*/ 107 w 178"/>
                <a:gd name="T81" fmla="*/ 150 h 294"/>
                <a:gd name="T82" fmla="*/ 75 w 178"/>
                <a:gd name="T83" fmla="*/ 222 h 294"/>
                <a:gd name="T84" fmla="*/ 66 w 178"/>
                <a:gd name="T85" fmla="*/ 284 h 294"/>
                <a:gd name="T86" fmla="*/ 103 w 178"/>
                <a:gd name="T87" fmla="*/ 294 h 294"/>
                <a:gd name="T88" fmla="*/ 112 w 178"/>
                <a:gd name="T89" fmla="*/ 231 h 294"/>
                <a:gd name="T90" fmla="*/ 103 w 178"/>
                <a:gd name="T91" fmla="*/ 284 h 294"/>
                <a:gd name="T92" fmla="*/ 75 w 178"/>
                <a:gd name="T93" fmla="*/ 231 h 294"/>
                <a:gd name="T94" fmla="*/ 103 w 178"/>
                <a:gd name="T95" fmla="*/ 284 h 294"/>
                <a:gd name="T96" fmla="*/ 133 w 178"/>
                <a:gd name="T97" fmla="*/ 226 h 294"/>
                <a:gd name="T98" fmla="*/ 138 w 178"/>
                <a:gd name="T99" fmla="*/ 231 h 294"/>
                <a:gd name="T100" fmla="*/ 169 w 178"/>
                <a:gd name="T101" fmla="*/ 269 h 294"/>
                <a:gd name="T102" fmla="*/ 160 w 178"/>
                <a:gd name="T103" fmla="*/ 284 h 294"/>
                <a:gd name="T104" fmla="*/ 151 w 178"/>
                <a:gd name="T105" fmla="*/ 249 h 294"/>
                <a:gd name="T106" fmla="*/ 137 w 178"/>
                <a:gd name="T107" fmla="*/ 284 h 294"/>
                <a:gd name="T108" fmla="*/ 137 w 178"/>
                <a:gd name="T109" fmla="*/ 294 h 294"/>
                <a:gd name="T110" fmla="*/ 178 w 178"/>
                <a:gd name="T111" fmla="*/ 289 h 294"/>
                <a:gd name="T112" fmla="*/ 169 w 178"/>
                <a:gd name="T113" fmla="*/ 269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78" h="294">
                  <a:moveTo>
                    <a:pt x="137" y="0"/>
                  </a:moveTo>
                  <a:cubicBezTo>
                    <a:pt x="135" y="0"/>
                    <a:pt x="133" y="1"/>
                    <a:pt x="133" y="5"/>
                  </a:cubicBezTo>
                  <a:cubicBezTo>
                    <a:pt x="133" y="8"/>
                    <a:pt x="135" y="9"/>
                    <a:pt x="137" y="9"/>
                  </a:cubicBezTo>
                  <a:cubicBezTo>
                    <a:pt x="138" y="9"/>
                    <a:pt x="138" y="9"/>
                    <a:pt x="138" y="9"/>
                  </a:cubicBezTo>
                  <a:cubicBezTo>
                    <a:pt x="140" y="6"/>
                    <a:pt x="142" y="3"/>
                    <a:pt x="144" y="0"/>
                  </a:cubicBezTo>
                  <a:lnTo>
                    <a:pt x="137" y="0"/>
                  </a:lnTo>
                  <a:close/>
                  <a:moveTo>
                    <a:pt x="41" y="39"/>
                  </a:moveTo>
                  <a:cubicBezTo>
                    <a:pt x="37" y="39"/>
                    <a:pt x="36" y="41"/>
                    <a:pt x="36" y="44"/>
                  </a:cubicBezTo>
                  <a:cubicBezTo>
                    <a:pt x="36" y="63"/>
                    <a:pt x="36" y="63"/>
                    <a:pt x="36" y="63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27" y="36"/>
                    <a:pt x="27" y="36"/>
                    <a:pt x="27" y="36"/>
                  </a:cubicBezTo>
                  <a:cubicBezTo>
                    <a:pt x="25" y="38"/>
                    <a:pt x="24" y="40"/>
                    <a:pt x="22" y="43"/>
                  </a:cubicBezTo>
                  <a:cubicBezTo>
                    <a:pt x="22" y="43"/>
                    <a:pt x="21" y="43"/>
                    <a:pt x="21" y="44"/>
                  </a:cubicBezTo>
                  <a:cubicBezTo>
                    <a:pt x="20" y="45"/>
                    <a:pt x="19" y="47"/>
                    <a:pt x="18" y="48"/>
                  </a:cubicBezTo>
                  <a:cubicBezTo>
                    <a:pt x="18" y="63"/>
                    <a:pt x="18" y="63"/>
                    <a:pt x="18" y="63"/>
                  </a:cubicBezTo>
                  <a:cubicBezTo>
                    <a:pt x="9" y="63"/>
                    <a:pt x="9" y="63"/>
                    <a:pt x="9" y="63"/>
                  </a:cubicBezTo>
                  <a:cubicBezTo>
                    <a:pt x="8" y="63"/>
                    <a:pt x="8" y="63"/>
                    <a:pt x="8" y="63"/>
                  </a:cubicBezTo>
                  <a:cubicBezTo>
                    <a:pt x="7" y="66"/>
                    <a:pt x="5" y="69"/>
                    <a:pt x="4" y="72"/>
                  </a:cubicBezTo>
                  <a:cubicBezTo>
                    <a:pt x="4" y="72"/>
                    <a:pt x="4" y="72"/>
                    <a:pt x="4" y="72"/>
                  </a:cubicBezTo>
                  <a:cubicBezTo>
                    <a:pt x="4" y="72"/>
                    <a:pt x="4" y="72"/>
                    <a:pt x="4" y="72"/>
                  </a:cubicBezTo>
                  <a:cubicBezTo>
                    <a:pt x="41" y="72"/>
                    <a:pt x="41" y="72"/>
                    <a:pt x="41" y="72"/>
                  </a:cubicBezTo>
                  <a:cubicBezTo>
                    <a:pt x="43" y="72"/>
                    <a:pt x="45" y="71"/>
                    <a:pt x="45" y="67"/>
                  </a:cubicBezTo>
                  <a:cubicBezTo>
                    <a:pt x="45" y="44"/>
                    <a:pt x="45" y="44"/>
                    <a:pt x="45" y="44"/>
                  </a:cubicBezTo>
                  <a:cubicBezTo>
                    <a:pt x="45" y="41"/>
                    <a:pt x="44" y="39"/>
                    <a:pt x="41" y="39"/>
                  </a:cubicBezTo>
                  <a:close/>
                  <a:moveTo>
                    <a:pt x="36" y="111"/>
                  </a:moveTo>
                  <a:cubicBezTo>
                    <a:pt x="9" y="111"/>
                    <a:pt x="9" y="111"/>
                    <a:pt x="9" y="111"/>
                  </a:cubicBezTo>
                  <a:cubicBezTo>
                    <a:pt x="4" y="111"/>
                    <a:pt x="0" y="115"/>
                    <a:pt x="0" y="120"/>
                  </a:cubicBezTo>
                  <a:cubicBezTo>
                    <a:pt x="0" y="174"/>
                    <a:pt x="0" y="174"/>
                    <a:pt x="0" y="174"/>
                  </a:cubicBezTo>
                  <a:cubicBezTo>
                    <a:pt x="0" y="179"/>
                    <a:pt x="4" y="183"/>
                    <a:pt x="9" y="183"/>
                  </a:cubicBezTo>
                  <a:cubicBezTo>
                    <a:pt x="36" y="183"/>
                    <a:pt x="36" y="183"/>
                    <a:pt x="36" y="183"/>
                  </a:cubicBezTo>
                  <a:cubicBezTo>
                    <a:pt x="41" y="183"/>
                    <a:pt x="45" y="179"/>
                    <a:pt x="45" y="174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45" y="115"/>
                    <a:pt x="41" y="111"/>
                    <a:pt x="36" y="111"/>
                  </a:cubicBezTo>
                  <a:close/>
                  <a:moveTo>
                    <a:pt x="36" y="174"/>
                  </a:moveTo>
                  <a:cubicBezTo>
                    <a:pt x="9" y="174"/>
                    <a:pt x="9" y="174"/>
                    <a:pt x="9" y="174"/>
                  </a:cubicBezTo>
                  <a:cubicBezTo>
                    <a:pt x="9" y="120"/>
                    <a:pt x="9" y="120"/>
                    <a:pt x="9" y="120"/>
                  </a:cubicBezTo>
                  <a:cubicBezTo>
                    <a:pt x="36" y="120"/>
                    <a:pt x="36" y="120"/>
                    <a:pt x="36" y="120"/>
                  </a:cubicBezTo>
                  <a:lnTo>
                    <a:pt x="36" y="174"/>
                  </a:lnTo>
                  <a:close/>
                  <a:moveTo>
                    <a:pt x="36" y="222"/>
                  </a:moveTo>
                  <a:cubicBezTo>
                    <a:pt x="9" y="222"/>
                    <a:pt x="9" y="222"/>
                    <a:pt x="9" y="222"/>
                  </a:cubicBezTo>
                  <a:cubicBezTo>
                    <a:pt x="7" y="222"/>
                    <a:pt x="6" y="222"/>
                    <a:pt x="4" y="223"/>
                  </a:cubicBezTo>
                  <a:cubicBezTo>
                    <a:pt x="4" y="223"/>
                    <a:pt x="4" y="223"/>
                    <a:pt x="4" y="223"/>
                  </a:cubicBezTo>
                  <a:cubicBezTo>
                    <a:pt x="6" y="226"/>
                    <a:pt x="7" y="229"/>
                    <a:pt x="9" y="232"/>
                  </a:cubicBezTo>
                  <a:cubicBezTo>
                    <a:pt x="9" y="231"/>
                    <a:pt x="9" y="231"/>
                    <a:pt x="9" y="231"/>
                  </a:cubicBezTo>
                  <a:cubicBezTo>
                    <a:pt x="36" y="231"/>
                    <a:pt x="36" y="231"/>
                    <a:pt x="36" y="231"/>
                  </a:cubicBezTo>
                  <a:cubicBezTo>
                    <a:pt x="36" y="267"/>
                    <a:pt x="36" y="267"/>
                    <a:pt x="36" y="267"/>
                  </a:cubicBezTo>
                  <a:cubicBezTo>
                    <a:pt x="38" y="269"/>
                    <a:pt x="40" y="271"/>
                    <a:pt x="42" y="273"/>
                  </a:cubicBezTo>
                  <a:cubicBezTo>
                    <a:pt x="43" y="274"/>
                    <a:pt x="44" y="274"/>
                    <a:pt x="45" y="275"/>
                  </a:cubicBezTo>
                  <a:cubicBezTo>
                    <a:pt x="45" y="231"/>
                    <a:pt x="45" y="231"/>
                    <a:pt x="45" y="231"/>
                  </a:cubicBezTo>
                  <a:cubicBezTo>
                    <a:pt x="45" y="226"/>
                    <a:pt x="41" y="222"/>
                    <a:pt x="36" y="222"/>
                  </a:cubicBezTo>
                  <a:close/>
                  <a:moveTo>
                    <a:pt x="103" y="0"/>
                  </a:moveTo>
                  <a:cubicBezTo>
                    <a:pt x="75" y="0"/>
                    <a:pt x="75" y="0"/>
                    <a:pt x="75" y="0"/>
                  </a:cubicBezTo>
                  <a:cubicBezTo>
                    <a:pt x="70" y="0"/>
                    <a:pt x="66" y="4"/>
                    <a:pt x="66" y="9"/>
                  </a:cubicBezTo>
                  <a:cubicBezTo>
                    <a:pt x="66" y="63"/>
                    <a:pt x="66" y="63"/>
                    <a:pt x="66" y="63"/>
                  </a:cubicBezTo>
                  <a:cubicBezTo>
                    <a:pt x="66" y="68"/>
                    <a:pt x="70" y="72"/>
                    <a:pt x="75" y="72"/>
                  </a:cubicBezTo>
                  <a:cubicBezTo>
                    <a:pt x="103" y="72"/>
                    <a:pt x="103" y="72"/>
                    <a:pt x="103" y="72"/>
                  </a:cubicBezTo>
                  <a:cubicBezTo>
                    <a:pt x="108" y="72"/>
                    <a:pt x="112" y="68"/>
                    <a:pt x="112" y="63"/>
                  </a:cubicBezTo>
                  <a:cubicBezTo>
                    <a:pt x="112" y="9"/>
                    <a:pt x="112" y="9"/>
                    <a:pt x="112" y="9"/>
                  </a:cubicBezTo>
                  <a:cubicBezTo>
                    <a:pt x="112" y="4"/>
                    <a:pt x="108" y="0"/>
                    <a:pt x="103" y="0"/>
                  </a:cubicBezTo>
                  <a:close/>
                  <a:moveTo>
                    <a:pt x="103" y="63"/>
                  </a:moveTo>
                  <a:cubicBezTo>
                    <a:pt x="75" y="63"/>
                    <a:pt x="75" y="63"/>
                    <a:pt x="75" y="63"/>
                  </a:cubicBezTo>
                  <a:cubicBezTo>
                    <a:pt x="75" y="9"/>
                    <a:pt x="75" y="9"/>
                    <a:pt x="75" y="9"/>
                  </a:cubicBezTo>
                  <a:cubicBezTo>
                    <a:pt x="103" y="9"/>
                    <a:pt x="103" y="9"/>
                    <a:pt x="103" y="9"/>
                  </a:cubicBezTo>
                  <a:lnTo>
                    <a:pt x="103" y="63"/>
                  </a:lnTo>
                  <a:close/>
                  <a:moveTo>
                    <a:pt x="107" y="150"/>
                  </a:moveTo>
                  <a:cubicBezTo>
                    <a:pt x="107" y="150"/>
                    <a:pt x="107" y="150"/>
                    <a:pt x="107" y="150"/>
                  </a:cubicBezTo>
                  <a:cubicBezTo>
                    <a:pt x="104" y="150"/>
                    <a:pt x="103" y="152"/>
                    <a:pt x="103" y="155"/>
                  </a:cubicBezTo>
                  <a:cubicBezTo>
                    <a:pt x="103" y="174"/>
                    <a:pt x="103" y="174"/>
                    <a:pt x="103" y="174"/>
                  </a:cubicBezTo>
                  <a:cubicBezTo>
                    <a:pt x="94" y="174"/>
                    <a:pt x="94" y="174"/>
                    <a:pt x="94" y="174"/>
                  </a:cubicBezTo>
                  <a:cubicBezTo>
                    <a:pt x="94" y="111"/>
                    <a:pt x="94" y="111"/>
                    <a:pt x="94" y="111"/>
                  </a:cubicBezTo>
                  <a:cubicBezTo>
                    <a:pt x="71" y="111"/>
                    <a:pt x="71" y="111"/>
                    <a:pt x="71" y="111"/>
                  </a:cubicBezTo>
                  <a:cubicBezTo>
                    <a:pt x="68" y="111"/>
                    <a:pt x="66" y="112"/>
                    <a:pt x="66" y="115"/>
                  </a:cubicBezTo>
                  <a:cubicBezTo>
                    <a:pt x="66" y="119"/>
                    <a:pt x="68" y="120"/>
                    <a:pt x="71" y="120"/>
                  </a:cubicBezTo>
                  <a:cubicBezTo>
                    <a:pt x="84" y="120"/>
                    <a:pt x="84" y="120"/>
                    <a:pt x="84" y="120"/>
                  </a:cubicBezTo>
                  <a:cubicBezTo>
                    <a:pt x="84" y="174"/>
                    <a:pt x="84" y="174"/>
                    <a:pt x="84" y="174"/>
                  </a:cubicBezTo>
                  <a:cubicBezTo>
                    <a:pt x="71" y="174"/>
                    <a:pt x="71" y="174"/>
                    <a:pt x="71" y="174"/>
                  </a:cubicBezTo>
                  <a:cubicBezTo>
                    <a:pt x="68" y="174"/>
                    <a:pt x="66" y="175"/>
                    <a:pt x="66" y="178"/>
                  </a:cubicBezTo>
                  <a:cubicBezTo>
                    <a:pt x="66" y="181"/>
                    <a:pt x="68" y="183"/>
                    <a:pt x="71" y="183"/>
                  </a:cubicBezTo>
                  <a:cubicBezTo>
                    <a:pt x="107" y="183"/>
                    <a:pt x="107" y="183"/>
                    <a:pt x="107" y="183"/>
                  </a:cubicBezTo>
                  <a:cubicBezTo>
                    <a:pt x="110" y="183"/>
                    <a:pt x="112" y="181"/>
                    <a:pt x="112" y="178"/>
                  </a:cubicBezTo>
                  <a:cubicBezTo>
                    <a:pt x="112" y="172"/>
                    <a:pt x="112" y="172"/>
                    <a:pt x="112" y="172"/>
                  </a:cubicBezTo>
                  <a:cubicBezTo>
                    <a:pt x="110" y="165"/>
                    <a:pt x="108" y="158"/>
                    <a:pt x="107" y="150"/>
                  </a:cubicBezTo>
                  <a:close/>
                  <a:moveTo>
                    <a:pt x="103" y="222"/>
                  </a:moveTo>
                  <a:cubicBezTo>
                    <a:pt x="75" y="222"/>
                    <a:pt x="75" y="222"/>
                    <a:pt x="75" y="222"/>
                  </a:cubicBezTo>
                  <a:cubicBezTo>
                    <a:pt x="70" y="222"/>
                    <a:pt x="66" y="226"/>
                    <a:pt x="66" y="231"/>
                  </a:cubicBezTo>
                  <a:cubicBezTo>
                    <a:pt x="66" y="284"/>
                    <a:pt x="66" y="284"/>
                    <a:pt x="66" y="284"/>
                  </a:cubicBezTo>
                  <a:cubicBezTo>
                    <a:pt x="66" y="289"/>
                    <a:pt x="70" y="294"/>
                    <a:pt x="75" y="294"/>
                  </a:cubicBezTo>
                  <a:cubicBezTo>
                    <a:pt x="103" y="294"/>
                    <a:pt x="103" y="294"/>
                    <a:pt x="103" y="294"/>
                  </a:cubicBezTo>
                  <a:cubicBezTo>
                    <a:pt x="108" y="294"/>
                    <a:pt x="112" y="289"/>
                    <a:pt x="112" y="284"/>
                  </a:cubicBezTo>
                  <a:cubicBezTo>
                    <a:pt x="112" y="231"/>
                    <a:pt x="112" y="231"/>
                    <a:pt x="112" y="231"/>
                  </a:cubicBezTo>
                  <a:cubicBezTo>
                    <a:pt x="112" y="226"/>
                    <a:pt x="108" y="222"/>
                    <a:pt x="103" y="222"/>
                  </a:cubicBezTo>
                  <a:close/>
                  <a:moveTo>
                    <a:pt x="103" y="284"/>
                  </a:moveTo>
                  <a:cubicBezTo>
                    <a:pt x="75" y="284"/>
                    <a:pt x="75" y="284"/>
                    <a:pt x="75" y="284"/>
                  </a:cubicBezTo>
                  <a:cubicBezTo>
                    <a:pt x="75" y="231"/>
                    <a:pt x="75" y="231"/>
                    <a:pt x="75" y="231"/>
                  </a:cubicBezTo>
                  <a:cubicBezTo>
                    <a:pt x="103" y="231"/>
                    <a:pt x="103" y="231"/>
                    <a:pt x="103" y="231"/>
                  </a:cubicBezTo>
                  <a:lnTo>
                    <a:pt x="103" y="284"/>
                  </a:lnTo>
                  <a:close/>
                  <a:moveTo>
                    <a:pt x="133" y="224"/>
                  </a:moveTo>
                  <a:cubicBezTo>
                    <a:pt x="133" y="224"/>
                    <a:pt x="133" y="225"/>
                    <a:pt x="133" y="226"/>
                  </a:cubicBezTo>
                  <a:cubicBezTo>
                    <a:pt x="133" y="230"/>
                    <a:pt x="135" y="231"/>
                    <a:pt x="137" y="231"/>
                  </a:cubicBezTo>
                  <a:cubicBezTo>
                    <a:pt x="138" y="231"/>
                    <a:pt x="138" y="231"/>
                    <a:pt x="138" y="231"/>
                  </a:cubicBezTo>
                  <a:cubicBezTo>
                    <a:pt x="136" y="229"/>
                    <a:pt x="135" y="226"/>
                    <a:pt x="133" y="224"/>
                  </a:cubicBezTo>
                  <a:close/>
                  <a:moveTo>
                    <a:pt x="169" y="269"/>
                  </a:moveTo>
                  <a:cubicBezTo>
                    <a:pt x="169" y="284"/>
                    <a:pt x="169" y="284"/>
                    <a:pt x="169" y="284"/>
                  </a:cubicBezTo>
                  <a:cubicBezTo>
                    <a:pt x="160" y="284"/>
                    <a:pt x="160" y="284"/>
                    <a:pt x="160" y="284"/>
                  </a:cubicBezTo>
                  <a:cubicBezTo>
                    <a:pt x="160" y="260"/>
                    <a:pt x="160" y="260"/>
                    <a:pt x="160" y="260"/>
                  </a:cubicBezTo>
                  <a:cubicBezTo>
                    <a:pt x="157" y="256"/>
                    <a:pt x="154" y="253"/>
                    <a:pt x="151" y="249"/>
                  </a:cubicBezTo>
                  <a:cubicBezTo>
                    <a:pt x="151" y="284"/>
                    <a:pt x="151" y="284"/>
                    <a:pt x="151" y="284"/>
                  </a:cubicBezTo>
                  <a:cubicBezTo>
                    <a:pt x="137" y="284"/>
                    <a:pt x="137" y="284"/>
                    <a:pt x="137" y="284"/>
                  </a:cubicBezTo>
                  <a:cubicBezTo>
                    <a:pt x="135" y="284"/>
                    <a:pt x="133" y="286"/>
                    <a:pt x="133" y="289"/>
                  </a:cubicBezTo>
                  <a:cubicBezTo>
                    <a:pt x="133" y="292"/>
                    <a:pt x="135" y="294"/>
                    <a:pt x="137" y="294"/>
                  </a:cubicBezTo>
                  <a:cubicBezTo>
                    <a:pt x="174" y="294"/>
                    <a:pt x="174" y="294"/>
                    <a:pt x="174" y="294"/>
                  </a:cubicBezTo>
                  <a:cubicBezTo>
                    <a:pt x="176" y="294"/>
                    <a:pt x="178" y="292"/>
                    <a:pt x="178" y="289"/>
                  </a:cubicBezTo>
                  <a:cubicBezTo>
                    <a:pt x="178" y="277"/>
                    <a:pt x="178" y="277"/>
                    <a:pt x="178" y="277"/>
                  </a:cubicBezTo>
                  <a:cubicBezTo>
                    <a:pt x="175" y="274"/>
                    <a:pt x="172" y="272"/>
                    <a:pt x="169" y="269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713" name="Freeform 153"/>
            <p:cNvSpPr>
              <a:spLocks/>
            </p:cNvSpPr>
            <p:nvPr userDrawn="1"/>
          </p:nvSpPr>
          <p:spPr bwMode="gray">
            <a:xfrm>
              <a:off x="11164888" y="5548313"/>
              <a:ext cx="73025" cy="74613"/>
            </a:xfrm>
            <a:custGeom>
              <a:avLst/>
              <a:gdLst>
                <a:gd name="T0" fmla="*/ 40 w 41"/>
                <a:gd name="T1" fmla="*/ 23 h 41"/>
                <a:gd name="T2" fmla="*/ 19 w 41"/>
                <a:gd name="T3" fmla="*/ 40 h 41"/>
                <a:gd name="T4" fmla="*/ 2 w 41"/>
                <a:gd name="T5" fmla="*/ 18 h 41"/>
                <a:gd name="T6" fmla="*/ 23 w 41"/>
                <a:gd name="T7" fmla="*/ 1 h 41"/>
                <a:gd name="T8" fmla="*/ 40 w 41"/>
                <a:gd name="T9" fmla="*/ 2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41">
                  <a:moveTo>
                    <a:pt x="40" y="23"/>
                  </a:moveTo>
                  <a:cubicBezTo>
                    <a:pt x="39" y="33"/>
                    <a:pt x="29" y="41"/>
                    <a:pt x="19" y="40"/>
                  </a:cubicBezTo>
                  <a:cubicBezTo>
                    <a:pt x="8" y="39"/>
                    <a:pt x="0" y="29"/>
                    <a:pt x="2" y="18"/>
                  </a:cubicBezTo>
                  <a:cubicBezTo>
                    <a:pt x="3" y="8"/>
                    <a:pt x="12" y="0"/>
                    <a:pt x="23" y="1"/>
                  </a:cubicBezTo>
                  <a:cubicBezTo>
                    <a:pt x="34" y="2"/>
                    <a:pt x="41" y="12"/>
                    <a:pt x="40" y="23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714" name="Freeform 154"/>
            <p:cNvSpPr>
              <a:spLocks/>
            </p:cNvSpPr>
            <p:nvPr userDrawn="1"/>
          </p:nvSpPr>
          <p:spPr bwMode="gray">
            <a:xfrm>
              <a:off x="11156951" y="5618163"/>
              <a:ext cx="74613" cy="73025"/>
            </a:xfrm>
            <a:custGeom>
              <a:avLst/>
              <a:gdLst>
                <a:gd name="T0" fmla="*/ 40 w 41"/>
                <a:gd name="T1" fmla="*/ 22 h 40"/>
                <a:gd name="T2" fmla="*/ 19 w 41"/>
                <a:gd name="T3" fmla="*/ 39 h 40"/>
                <a:gd name="T4" fmla="*/ 1 w 41"/>
                <a:gd name="T5" fmla="*/ 18 h 40"/>
                <a:gd name="T6" fmla="*/ 23 w 41"/>
                <a:gd name="T7" fmla="*/ 1 h 40"/>
                <a:gd name="T8" fmla="*/ 40 w 41"/>
                <a:gd name="T9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40">
                  <a:moveTo>
                    <a:pt x="40" y="22"/>
                  </a:moveTo>
                  <a:cubicBezTo>
                    <a:pt x="39" y="33"/>
                    <a:pt x="29" y="40"/>
                    <a:pt x="19" y="39"/>
                  </a:cubicBezTo>
                  <a:cubicBezTo>
                    <a:pt x="8" y="38"/>
                    <a:pt x="0" y="29"/>
                    <a:pt x="1" y="18"/>
                  </a:cubicBezTo>
                  <a:cubicBezTo>
                    <a:pt x="3" y="7"/>
                    <a:pt x="12" y="0"/>
                    <a:pt x="23" y="1"/>
                  </a:cubicBezTo>
                  <a:cubicBezTo>
                    <a:pt x="33" y="2"/>
                    <a:pt x="41" y="11"/>
                    <a:pt x="40" y="22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715" name="Freeform 155"/>
            <p:cNvSpPr>
              <a:spLocks/>
            </p:cNvSpPr>
            <p:nvPr userDrawn="1"/>
          </p:nvSpPr>
          <p:spPr bwMode="gray">
            <a:xfrm>
              <a:off x="11150601" y="5686425"/>
              <a:ext cx="73025" cy="74613"/>
            </a:xfrm>
            <a:custGeom>
              <a:avLst/>
              <a:gdLst>
                <a:gd name="T0" fmla="*/ 40 w 41"/>
                <a:gd name="T1" fmla="*/ 23 h 41"/>
                <a:gd name="T2" fmla="*/ 18 w 41"/>
                <a:gd name="T3" fmla="*/ 40 h 41"/>
                <a:gd name="T4" fmla="*/ 1 w 41"/>
                <a:gd name="T5" fmla="*/ 18 h 41"/>
                <a:gd name="T6" fmla="*/ 23 w 41"/>
                <a:gd name="T7" fmla="*/ 1 h 41"/>
                <a:gd name="T8" fmla="*/ 40 w 41"/>
                <a:gd name="T9" fmla="*/ 2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41">
                  <a:moveTo>
                    <a:pt x="40" y="23"/>
                  </a:moveTo>
                  <a:cubicBezTo>
                    <a:pt x="39" y="33"/>
                    <a:pt x="29" y="41"/>
                    <a:pt x="18" y="40"/>
                  </a:cubicBezTo>
                  <a:cubicBezTo>
                    <a:pt x="8" y="39"/>
                    <a:pt x="0" y="29"/>
                    <a:pt x="1" y="18"/>
                  </a:cubicBezTo>
                  <a:cubicBezTo>
                    <a:pt x="2" y="8"/>
                    <a:pt x="12" y="0"/>
                    <a:pt x="23" y="1"/>
                  </a:cubicBezTo>
                  <a:cubicBezTo>
                    <a:pt x="33" y="2"/>
                    <a:pt x="41" y="12"/>
                    <a:pt x="40" y="23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716" name="Freeform 156"/>
            <p:cNvSpPr>
              <a:spLocks/>
            </p:cNvSpPr>
            <p:nvPr userDrawn="1"/>
          </p:nvSpPr>
          <p:spPr bwMode="gray">
            <a:xfrm>
              <a:off x="11142663" y="5757863"/>
              <a:ext cx="74613" cy="71438"/>
            </a:xfrm>
            <a:custGeom>
              <a:avLst/>
              <a:gdLst>
                <a:gd name="T0" fmla="*/ 40 w 41"/>
                <a:gd name="T1" fmla="*/ 22 h 40"/>
                <a:gd name="T2" fmla="*/ 18 w 41"/>
                <a:gd name="T3" fmla="*/ 39 h 40"/>
                <a:gd name="T4" fmla="*/ 1 w 41"/>
                <a:gd name="T5" fmla="*/ 18 h 40"/>
                <a:gd name="T6" fmla="*/ 22 w 41"/>
                <a:gd name="T7" fmla="*/ 1 h 40"/>
                <a:gd name="T8" fmla="*/ 40 w 41"/>
                <a:gd name="T9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40">
                  <a:moveTo>
                    <a:pt x="40" y="22"/>
                  </a:moveTo>
                  <a:cubicBezTo>
                    <a:pt x="38" y="33"/>
                    <a:pt x="29" y="40"/>
                    <a:pt x="18" y="39"/>
                  </a:cubicBezTo>
                  <a:cubicBezTo>
                    <a:pt x="8" y="38"/>
                    <a:pt x="0" y="29"/>
                    <a:pt x="1" y="18"/>
                  </a:cubicBezTo>
                  <a:cubicBezTo>
                    <a:pt x="2" y="7"/>
                    <a:pt x="12" y="0"/>
                    <a:pt x="22" y="1"/>
                  </a:cubicBezTo>
                  <a:cubicBezTo>
                    <a:pt x="33" y="2"/>
                    <a:pt x="41" y="11"/>
                    <a:pt x="40" y="22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717" name="Freeform 157"/>
            <p:cNvSpPr>
              <a:spLocks/>
            </p:cNvSpPr>
            <p:nvPr userDrawn="1"/>
          </p:nvSpPr>
          <p:spPr bwMode="gray">
            <a:xfrm>
              <a:off x="11136313" y="5826125"/>
              <a:ext cx="73025" cy="73025"/>
            </a:xfrm>
            <a:custGeom>
              <a:avLst/>
              <a:gdLst>
                <a:gd name="T0" fmla="*/ 39 w 41"/>
                <a:gd name="T1" fmla="*/ 23 h 41"/>
                <a:gd name="T2" fmla="*/ 18 w 41"/>
                <a:gd name="T3" fmla="*/ 40 h 41"/>
                <a:gd name="T4" fmla="*/ 1 w 41"/>
                <a:gd name="T5" fmla="*/ 18 h 41"/>
                <a:gd name="T6" fmla="*/ 22 w 41"/>
                <a:gd name="T7" fmla="*/ 1 h 41"/>
                <a:gd name="T8" fmla="*/ 39 w 41"/>
                <a:gd name="T9" fmla="*/ 2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41">
                  <a:moveTo>
                    <a:pt x="39" y="23"/>
                  </a:moveTo>
                  <a:cubicBezTo>
                    <a:pt x="38" y="33"/>
                    <a:pt x="29" y="41"/>
                    <a:pt x="18" y="40"/>
                  </a:cubicBezTo>
                  <a:cubicBezTo>
                    <a:pt x="7" y="39"/>
                    <a:pt x="0" y="29"/>
                    <a:pt x="1" y="18"/>
                  </a:cubicBezTo>
                  <a:cubicBezTo>
                    <a:pt x="2" y="8"/>
                    <a:pt x="12" y="0"/>
                    <a:pt x="22" y="1"/>
                  </a:cubicBezTo>
                  <a:cubicBezTo>
                    <a:pt x="33" y="2"/>
                    <a:pt x="41" y="12"/>
                    <a:pt x="39" y="23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718" name="Freeform 158"/>
            <p:cNvSpPr>
              <a:spLocks/>
            </p:cNvSpPr>
            <p:nvPr userDrawn="1"/>
          </p:nvSpPr>
          <p:spPr bwMode="gray">
            <a:xfrm>
              <a:off x="11128376" y="5895975"/>
              <a:ext cx="71438" cy="71438"/>
            </a:xfrm>
            <a:custGeom>
              <a:avLst/>
              <a:gdLst>
                <a:gd name="T0" fmla="*/ 39 w 40"/>
                <a:gd name="T1" fmla="*/ 22 h 40"/>
                <a:gd name="T2" fmla="*/ 18 w 40"/>
                <a:gd name="T3" fmla="*/ 39 h 40"/>
                <a:gd name="T4" fmla="*/ 1 w 40"/>
                <a:gd name="T5" fmla="*/ 18 h 40"/>
                <a:gd name="T6" fmla="*/ 22 w 40"/>
                <a:gd name="T7" fmla="*/ 1 h 40"/>
                <a:gd name="T8" fmla="*/ 39 w 40"/>
                <a:gd name="T9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39" y="22"/>
                  </a:moveTo>
                  <a:cubicBezTo>
                    <a:pt x="38" y="33"/>
                    <a:pt x="29" y="40"/>
                    <a:pt x="18" y="39"/>
                  </a:cubicBezTo>
                  <a:cubicBezTo>
                    <a:pt x="7" y="38"/>
                    <a:pt x="0" y="29"/>
                    <a:pt x="1" y="18"/>
                  </a:cubicBezTo>
                  <a:cubicBezTo>
                    <a:pt x="2" y="7"/>
                    <a:pt x="11" y="0"/>
                    <a:pt x="22" y="1"/>
                  </a:cubicBezTo>
                  <a:cubicBezTo>
                    <a:pt x="33" y="2"/>
                    <a:pt x="40" y="11"/>
                    <a:pt x="39" y="22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719" name="Freeform 159"/>
            <p:cNvSpPr>
              <a:spLocks/>
            </p:cNvSpPr>
            <p:nvPr userDrawn="1"/>
          </p:nvSpPr>
          <p:spPr bwMode="gray">
            <a:xfrm>
              <a:off x="8037513" y="5781675"/>
              <a:ext cx="649288" cy="263525"/>
            </a:xfrm>
            <a:custGeom>
              <a:avLst/>
              <a:gdLst>
                <a:gd name="T0" fmla="*/ 39 w 360"/>
                <a:gd name="T1" fmla="*/ 142 h 146"/>
                <a:gd name="T2" fmla="*/ 360 w 360"/>
                <a:gd name="T3" fmla="*/ 55 h 146"/>
                <a:gd name="T4" fmla="*/ 345 w 360"/>
                <a:gd name="T5" fmla="*/ 0 h 146"/>
                <a:gd name="T6" fmla="*/ 25 w 360"/>
                <a:gd name="T7" fmla="*/ 87 h 146"/>
                <a:gd name="T8" fmla="*/ 4 w 360"/>
                <a:gd name="T9" fmla="*/ 121 h 146"/>
                <a:gd name="T10" fmla="*/ 39 w 360"/>
                <a:gd name="T11" fmla="*/ 142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0" h="146">
                  <a:moveTo>
                    <a:pt x="39" y="142"/>
                  </a:moveTo>
                  <a:cubicBezTo>
                    <a:pt x="360" y="55"/>
                    <a:pt x="360" y="55"/>
                    <a:pt x="360" y="55"/>
                  </a:cubicBezTo>
                  <a:cubicBezTo>
                    <a:pt x="345" y="0"/>
                    <a:pt x="345" y="0"/>
                    <a:pt x="345" y="0"/>
                  </a:cubicBezTo>
                  <a:cubicBezTo>
                    <a:pt x="25" y="87"/>
                    <a:pt x="25" y="87"/>
                    <a:pt x="25" y="87"/>
                  </a:cubicBezTo>
                  <a:cubicBezTo>
                    <a:pt x="9" y="91"/>
                    <a:pt x="0" y="106"/>
                    <a:pt x="4" y="121"/>
                  </a:cubicBezTo>
                  <a:cubicBezTo>
                    <a:pt x="9" y="137"/>
                    <a:pt x="24" y="146"/>
                    <a:pt x="39" y="142"/>
                  </a:cubicBezTo>
                </a:path>
              </a:pathLst>
            </a:custGeom>
            <a:solidFill>
              <a:srgbClr val="107C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720" name="Freeform 160"/>
            <p:cNvSpPr>
              <a:spLocks/>
            </p:cNvSpPr>
            <p:nvPr userDrawn="1"/>
          </p:nvSpPr>
          <p:spPr bwMode="gray">
            <a:xfrm>
              <a:off x="8070851" y="5924550"/>
              <a:ext cx="90488" cy="114300"/>
            </a:xfrm>
            <a:custGeom>
              <a:avLst/>
              <a:gdLst>
                <a:gd name="T0" fmla="*/ 33 w 50"/>
                <a:gd name="T1" fmla="*/ 0 h 64"/>
                <a:gd name="T2" fmla="*/ 6 w 50"/>
                <a:gd name="T3" fmla="*/ 8 h 64"/>
                <a:gd name="T4" fmla="*/ 3 w 50"/>
                <a:gd name="T5" fmla="*/ 8 h 64"/>
                <a:gd name="T6" fmla="*/ 3 w 50"/>
                <a:gd name="T7" fmla="*/ 8 h 64"/>
                <a:gd name="T8" fmla="*/ 0 w 50"/>
                <a:gd name="T9" fmla="*/ 10 h 64"/>
                <a:gd name="T10" fmla="*/ 10 w 50"/>
                <a:gd name="T11" fmla="*/ 63 h 64"/>
                <a:gd name="T12" fmla="*/ 15 w 50"/>
                <a:gd name="T13" fmla="*/ 64 h 64"/>
                <a:gd name="T14" fmla="*/ 16 w 50"/>
                <a:gd name="T15" fmla="*/ 63 h 64"/>
                <a:gd name="T16" fmla="*/ 18 w 50"/>
                <a:gd name="T17" fmla="*/ 63 h 64"/>
                <a:gd name="T18" fmla="*/ 20 w 50"/>
                <a:gd name="T19" fmla="*/ 63 h 64"/>
                <a:gd name="T20" fmla="*/ 50 w 50"/>
                <a:gd name="T21" fmla="*/ 55 h 64"/>
                <a:gd name="T22" fmla="*/ 33 w 50"/>
                <a:gd name="T23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0" h="64">
                  <a:moveTo>
                    <a:pt x="33" y="0"/>
                  </a:moveTo>
                  <a:cubicBezTo>
                    <a:pt x="6" y="8"/>
                    <a:pt x="6" y="8"/>
                    <a:pt x="6" y="8"/>
                  </a:cubicBezTo>
                  <a:cubicBezTo>
                    <a:pt x="5" y="8"/>
                    <a:pt x="4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9"/>
                    <a:pt x="1" y="9"/>
                    <a:pt x="0" y="10"/>
                  </a:cubicBezTo>
                  <a:cubicBezTo>
                    <a:pt x="10" y="63"/>
                    <a:pt x="10" y="63"/>
                    <a:pt x="10" y="63"/>
                  </a:cubicBezTo>
                  <a:cubicBezTo>
                    <a:pt x="12" y="64"/>
                    <a:pt x="13" y="64"/>
                    <a:pt x="15" y="64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63"/>
                    <a:pt x="17" y="63"/>
                    <a:pt x="18" y="63"/>
                  </a:cubicBezTo>
                  <a:cubicBezTo>
                    <a:pt x="19" y="63"/>
                    <a:pt x="19" y="63"/>
                    <a:pt x="20" y="63"/>
                  </a:cubicBezTo>
                  <a:cubicBezTo>
                    <a:pt x="50" y="55"/>
                    <a:pt x="50" y="55"/>
                    <a:pt x="50" y="55"/>
                  </a:cubicBezTo>
                  <a:lnTo>
                    <a:pt x="33" y="0"/>
                  </a:lnTo>
                  <a:close/>
                </a:path>
              </a:pathLst>
            </a:custGeom>
            <a:solidFill>
              <a:srgbClr val="0D5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721" name="Freeform 161"/>
            <p:cNvSpPr>
              <a:spLocks/>
            </p:cNvSpPr>
            <p:nvPr userDrawn="1"/>
          </p:nvSpPr>
          <p:spPr bwMode="gray">
            <a:xfrm>
              <a:off x="8091488" y="5668963"/>
              <a:ext cx="554038" cy="960438"/>
            </a:xfrm>
            <a:custGeom>
              <a:avLst/>
              <a:gdLst>
                <a:gd name="T0" fmla="*/ 238 w 307"/>
                <a:gd name="T1" fmla="*/ 303 h 535"/>
                <a:gd name="T2" fmla="*/ 278 w 307"/>
                <a:gd name="T3" fmla="*/ 206 h 535"/>
                <a:gd name="T4" fmla="*/ 281 w 307"/>
                <a:gd name="T5" fmla="*/ 159 h 535"/>
                <a:gd name="T6" fmla="*/ 244 w 307"/>
                <a:gd name="T7" fmla="*/ 27 h 535"/>
                <a:gd name="T8" fmla="*/ 243 w 307"/>
                <a:gd name="T9" fmla="*/ 27 h 535"/>
                <a:gd name="T10" fmla="*/ 206 w 307"/>
                <a:gd name="T11" fmla="*/ 3 h 535"/>
                <a:gd name="T12" fmla="*/ 177 w 307"/>
                <a:gd name="T13" fmla="*/ 41 h 535"/>
                <a:gd name="T14" fmla="*/ 178 w 307"/>
                <a:gd name="T15" fmla="*/ 43 h 535"/>
                <a:gd name="T16" fmla="*/ 178 w 307"/>
                <a:gd name="T17" fmla="*/ 43 h 535"/>
                <a:gd name="T18" fmla="*/ 142 w 307"/>
                <a:gd name="T19" fmla="*/ 23 h 535"/>
                <a:gd name="T20" fmla="*/ 113 w 307"/>
                <a:gd name="T21" fmla="*/ 59 h 535"/>
                <a:gd name="T22" fmla="*/ 78 w 307"/>
                <a:gd name="T23" fmla="*/ 41 h 535"/>
                <a:gd name="T24" fmla="*/ 49 w 307"/>
                <a:gd name="T25" fmla="*/ 80 h 535"/>
                <a:gd name="T26" fmla="*/ 55 w 307"/>
                <a:gd name="T27" fmla="*/ 95 h 535"/>
                <a:gd name="T28" fmla="*/ 32 w 307"/>
                <a:gd name="T29" fmla="*/ 90 h 535"/>
                <a:gd name="T30" fmla="*/ 3 w 307"/>
                <a:gd name="T31" fmla="*/ 128 h 535"/>
                <a:gd name="T32" fmla="*/ 3 w 307"/>
                <a:gd name="T33" fmla="*/ 129 h 535"/>
                <a:gd name="T34" fmla="*/ 3 w 307"/>
                <a:gd name="T35" fmla="*/ 129 h 535"/>
                <a:gd name="T36" fmla="*/ 46 w 307"/>
                <a:gd name="T37" fmla="*/ 364 h 535"/>
                <a:gd name="T38" fmla="*/ 94 w 307"/>
                <a:gd name="T39" fmla="*/ 535 h 535"/>
                <a:gd name="T40" fmla="*/ 307 w 307"/>
                <a:gd name="T41" fmla="*/ 528 h 535"/>
                <a:gd name="T42" fmla="*/ 238 w 307"/>
                <a:gd name="T43" fmla="*/ 303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7" h="535">
                  <a:moveTo>
                    <a:pt x="238" y="303"/>
                  </a:moveTo>
                  <a:cubicBezTo>
                    <a:pt x="278" y="206"/>
                    <a:pt x="278" y="206"/>
                    <a:pt x="278" y="206"/>
                  </a:cubicBezTo>
                  <a:cubicBezTo>
                    <a:pt x="285" y="192"/>
                    <a:pt x="286" y="175"/>
                    <a:pt x="281" y="159"/>
                  </a:cubicBezTo>
                  <a:cubicBezTo>
                    <a:pt x="244" y="27"/>
                    <a:pt x="244" y="27"/>
                    <a:pt x="244" y="27"/>
                  </a:cubicBezTo>
                  <a:cubicBezTo>
                    <a:pt x="243" y="27"/>
                    <a:pt x="243" y="27"/>
                    <a:pt x="243" y="27"/>
                  </a:cubicBezTo>
                  <a:cubicBezTo>
                    <a:pt x="239" y="11"/>
                    <a:pt x="223" y="0"/>
                    <a:pt x="206" y="3"/>
                  </a:cubicBezTo>
                  <a:cubicBezTo>
                    <a:pt x="188" y="5"/>
                    <a:pt x="175" y="22"/>
                    <a:pt x="177" y="41"/>
                  </a:cubicBezTo>
                  <a:cubicBezTo>
                    <a:pt x="177" y="42"/>
                    <a:pt x="178" y="42"/>
                    <a:pt x="178" y="43"/>
                  </a:cubicBezTo>
                  <a:cubicBezTo>
                    <a:pt x="178" y="43"/>
                    <a:pt x="178" y="43"/>
                    <a:pt x="178" y="43"/>
                  </a:cubicBezTo>
                  <a:cubicBezTo>
                    <a:pt x="172" y="29"/>
                    <a:pt x="157" y="20"/>
                    <a:pt x="142" y="23"/>
                  </a:cubicBezTo>
                  <a:cubicBezTo>
                    <a:pt x="124" y="25"/>
                    <a:pt x="111" y="41"/>
                    <a:pt x="113" y="59"/>
                  </a:cubicBezTo>
                  <a:cubicBezTo>
                    <a:pt x="106" y="47"/>
                    <a:pt x="93" y="39"/>
                    <a:pt x="78" y="41"/>
                  </a:cubicBezTo>
                  <a:cubicBezTo>
                    <a:pt x="59" y="44"/>
                    <a:pt x="47" y="61"/>
                    <a:pt x="49" y="80"/>
                  </a:cubicBezTo>
                  <a:cubicBezTo>
                    <a:pt x="50" y="86"/>
                    <a:pt x="52" y="91"/>
                    <a:pt x="55" y="95"/>
                  </a:cubicBezTo>
                  <a:cubicBezTo>
                    <a:pt x="49" y="91"/>
                    <a:pt x="40" y="88"/>
                    <a:pt x="32" y="90"/>
                  </a:cubicBezTo>
                  <a:cubicBezTo>
                    <a:pt x="13" y="92"/>
                    <a:pt x="0" y="109"/>
                    <a:pt x="3" y="128"/>
                  </a:cubicBezTo>
                  <a:cubicBezTo>
                    <a:pt x="3" y="128"/>
                    <a:pt x="3" y="129"/>
                    <a:pt x="3" y="129"/>
                  </a:cubicBezTo>
                  <a:cubicBezTo>
                    <a:pt x="3" y="129"/>
                    <a:pt x="3" y="129"/>
                    <a:pt x="3" y="129"/>
                  </a:cubicBezTo>
                  <a:cubicBezTo>
                    <a:pt x="46" y="364"/>
                    <a:pt x="46" y="364"/>
                    <a:pt x="46" y="364"/>
                  </a:cubicBezTo>
                  <a:cubicBezTo>
                    <a:pt x="49" y="368"/>
                    <a:pt x="94" y="535"/>
                    <a:pt x="94" y="535"/>
                  </a:cubicBezTo>
                  <a:cubicBezTo>
                    <a:pt x="307" y="528"/>
                    <a:pt x="307" y="528"/>
                    <a:pt x="307" y="528"/>
                  </a:cubicBezTo>
                  <a:cubicBezTo>
                    <a:pt x="238" y="303"/>
                    <a:pt x="238" y="303"/>
                    <a:pt x="238" y="303"/>
                  </a:cubicBezTo>
                </a:path>
              </a:pathLst>
            </a:custGeom>
            <a:solidFill>
              <a:srgbClr val="BB91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722" name="Freeform 162"/>
            <p:cNvSpPr>
              <a:spLocks/>
            </p:cNvSpPr>
            <p:nvPr userDrawn="1"/>
          </p:nvSpPr>
          <p:spPr bwMode="gray">
            <a:xfrm>
              <a:off x="8091488" y="5829300"/>
              <a:ext cx="295275" cy="823913"/>
            </a:xfrm>
            <a:custGeom>
              <a:avLst/>
              <a:gdLst>
                <a:gd name="T0" fmla="*/ 164 w 164"/>
                <a:gd name="T1" fmla="*/ 453 h 459"/>
                <a:gd name="T2" fmla="*/ 34 w 164"/>
                <a:gd name="T3" fmla="*/ 30 h 459"/>
                <a:gd name="T4" fmla="*/ 34 w 164"/>
                <a:gd name="T5" fmla="*/ 30 h 459"/>
                <a:gd name="T6" fmla="*/ 33 w 164"/>
                <a:gd name="T7" fmla="*/ 29 h 459"/>
                <a:gd name="T8" fmla="*/ 43 w 164"/>
                <a:gd name="T9" fmla="*/ 1 h 459"/>
                <a:gd name="T10" fmla="*/ 32 w 164"/>
                <a:gd name="T11" fmla="*/ 1 h 459"/>
                <a:gd name="T12" fmla="*/ 3 w 164"/>
                <a:gd name="T13" fmla="*/ 39 h 459"/>
                <a:gd name="T14" fmla="*/ 3 w 164"/>
                <a:gd name="T15" fmla="*/ 40 h 459"/>
                <a:gd name="T16" fmla="*/ 3 w 164"/>
                <a:gd name="T17" fmla="*/ 40 h 459"/>
                <a:gd name="T18" fmla="*/ 46 w 164"/>
                <a:gd name="T19" fmla="*/ 275 h 459"/>
                <a:gd name="T20" fmla="*/ 97 w 164"/>
                <a:gd name="T21" fmla="*/ 459 h 459"/>
                <a:gd name="T22" fmla="*/ 164 w 164"/>
                <a:gd name="T23" fmla="*/ 453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4" h="459">
                  <a:moveTo>
                    <a:pt x="164" y="453"/>
                  </a:moveTo>
                  <a:cubicBezTo>
                    <a:pt x="34" y="30"/>
                    <a:pt x="34" y="30"/>
                    <a:pt x="34" y="30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4" y="30"/>
                    <a:pt x="34" y="30"/>
                    <a:pt x="33" y="29"/>
                  </a:cubicBezTo>
                  <a:cubicBezTo>
                    <a:pt x="32" y="18"/>
                    <a:pt x="36" y="8"/>
                    <a:pt x="43" y="1"/>
                  </a:cubicBezTo>
                  <a:cubicBezTo>
                    <a:pt x="39" y="0"/>
                    <a:pt x="35" y="0"/>
                    <a:pt x="32" y="1"/>
                  </a:cubicBezTo>
                  <a:cubicBezTo>
                    <a:pt x="13" y="3"/>
                    <a:pt x="0" y="20"/>
                    <a:pt x="3" y="39"/>
                  </a:cubicBezTo>
                  <a:cubicBezTo>
                    <a:pt x="3" y="39"/>
                    <a:pt x="3" y="40"/>
                    <a:pt x="3" y="40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46" y="275"/>
                    <a:pt x="46" y="275"/>
                    <a:pt x="46" y="275"/>
                  </a:cubicBezTo>
                  <a:cubicBezTo>
                    <a:pt x="49" y="279"/>
                    <a:pt x="97" y="459"/>
                    <a:pt x="97" y="459"/>
                  </a:cubicBezTo>
                  <a:cubicBezTo>
                    <a:pt x="164" y="453"/>
                    <a:pt x="164" y="453"/>
                    <a:pt x="164" y="453"/>
                  </a:cubicBezTo>
                </a:path>
              </a:pathLst>
            </a:custGeom>
            <a:solidFill>
              <a:srgbClr val="AB84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723" name="Freeform 163"/>
            <p:cNvSpPr>
              <a:spLocks/>
            </p:cNvSpPr>
            <p:nvPr userDrawn="1"/>
          </p:nvSpPr>
          <p:spPr bwMode="gray">
            <a:xfrm>
              <a:off x="8150226" y="6272213"/>
              <a:ext cx="477838" cy="203200"/>
            </a:xfrm>
            <a:custGeom>
              <a:avLst/>
              <a:gdLst>
                <a:gd name="T0" fmla="*/ 263 w 264"/>
                <a:gd name="T1" fmla="*/ 58 h 113"/>
                <a:gd name="T2" fmla="*/ 256 w 264"/>
                <a:gd name="T3" fmla="*/ 69 h 113"/>
                <a:gd name="T4" fmla="*/ 21 w 264"/>
                <a:gd name="T5" fmla="*/ 112 h 113"/>
                <a:gd name="T6" fmla="*/ 10 w 264"/>
                <a:gd name="T7" fmla="*/ 105 h 113"/>
                <a:gd name="T8" fmla="*/ 1 w 264"/>
                <a:gd name="T9" fmla="*/ 55 h 113"/>
                <a:gd name="T10" fmla="*/ 8 w 264"/>
                <a:gd name="T11" fmla="*/ 44 h 113"/>
                <a:gd name="T12" fmla="*/ 243 w 264"/>
                <a:gd name="T13" fmla="*/ 1 h 113"/>
                <a:gd name="T14" fmla="*/ 254 w 264"/>
                <a:gd name="T15" fmla="*/ 8 h 113"/>
                <a:gd name="T16" fmla="*/ 263 w 264"/>
                <a:gd name="T17" fmla="*/ 58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4" h="113">
                  <a:moveTo>
                    <a:pt x="263" y="58"/>
                  </a:moveTo>
                  <a:cubicBezTo>
                    <a:pt x="264" y="63"/>
                    <a:pt x="261" y="68"/>
                    <a:pt x="256" y="69"/>
                  </a:cubicBezTo>
                  <a:cubicBezTo>
                    <a:pt x="21" y="112"/>
                    <a:pt x="21" y="112"/>
                    <a:pt x="21" y="112"/>
                  </a:cubicBezTo>
                  <a:cubicBezTo>
                    <a:pt x="16" y="113"/>
                    <a:pt x="11" y="110"/>
                    <a:pt x="10" y="105"/>
                  </a:cubicBezTo>
                  <a:cubicBezTo>
                    <a:pt x="1" y="55"/>
                    <a:pt x="1" y="55"/>
                    <a:pt x="1" y="55"/>
                  </a:cubicBezTo>
                  <a:cubicBezTo>
                    <a:pt x="0" y="50"/>
                    <a:pt x="3" y="45"/>
                    <a:pt x="8" y="44"/>
                  </a:cubicBezTo>
                  <a:cubicBezTo>
                    <a:pt x="243" y="1"/>
                    <a:pt x="243" y="1"/>
                    <a:pt x="243" y="1"/>
                  </a:cubicBezTo>
                  <a:cubicBezTo>
                    <a:pt x="248" y="0"/>
                    <a:pt x="253" y="3"/>
                    <a:pt x="254" y="8"/>
                  </a:cubicBezTo>
                  <a:cubicBezTo>
                    <a:pt x="263" y="58"/>
                    <a:pt x="263" y="58"/>
                    <a:pt x="263" y="58"/>
                  </a:cubicBezTo>
                </a:path>
              </a:pathLst>
            </a:custGeom>
            <a:solidFill>
              <a:srgbClr val="737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724" name="Freeform 164"/>
            <p:cNvSpPr>
              <a:spLocks/>
            </p:cNvSpPr>
            <p:nvPr userDrawn="1"/>
          </p:nvSpPr>
          <p:spPr bwMode="gray">
            <a:xfrm>
              <a:off x="8151813" y="6272213"/>
              <a:ext cx="473075" cy="203200"/>
            </a:xfrm>
            <a:custGeom>
              <a:avLst/>
              <a:gdLst>
                <a:gd name="T0" fmla="*/ 244 w 262"/>
                <a:gd name="T1" fmla="*/ 0 h 113"/>
                <a:gd name="T2" fmla="*/ 242 w 262"/>
                <a:gd name="T3" fmla="*/ 1 h 113"/>
                <a:gd name="T4" fmla="*/ 76 w 262"/>
                <a:gd name="T5" fmla="*/ 31 h 113"/>
                <a:gd name="T6" fmla="*/ 16 w 262"/>
                <a:gd name="T7" fmla="*/ 42 h 113"/>
                <a:gd name="T8" fmla="*/ 7 w 262"/>
                <a:gd name="T9" fmla="*/ 44 h 113"/>
                <a:gd name="T10" fmla="*/ 0 w 262"/>
                <a:gd name="T11" fmla="*/ 53 h 113"/>
                <a:gd name="T12" fmla="*/ 0 w 262"/>
                <a:gd name="T13" fmla="*/ 55 h 113"/>
                <a:gd name="T14" fmla="*/ 9 w 262"/>
                <a:gd name="T15" fmla="*/ 105 h 113"/>
                <a:gd name="T16" fmla="*/ 18 w 262"/>
                <a:gd name="T17" fmla="*/ 113 h 113"/>
                <a:gd name="T18" fmla="*/ 20 w 262"/>
                <a:gd name="T19" fmla="*/ 112 h 113"/>
                <a:gd name="T20" fmla="*/ 255 w 262"/>
                <a:gd name="T21" fmla="*/ 69 h 113"/>
                <a:gd name="T22" fmla="*/ 262 w 262"/>
                <a:gd name="T23" fmla="*/ 60 h 113"/>
                <a:gd name="T24" fmla="*/ 262 w 262"/>
                <a:gd name="T25" fmla="*/ 58 h 113"/>
                <a:gd name="T26" fmla="*/ 253 w 262"/>
                <a:gd name="T27" fmla="*/ 8 h 113"/>
                <a:gd name="T28" fmla="*/ 244 w 262"/>
                <a:gd name="T29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2" h="113">
                  <a:moveTo>
                    <a:pt x="244" y="0"/>
                  </a:moveTo>
                  <a:cubicBezTo>
                    <a:pt x="243" y="0"/>
                    <a:pt x="243" y="1"/>
                    <a:pt x="242" y="1"/>
                  </a:cubicBezTo>
                  <a:cubicBezTo>
                    <a:pt x="76" y="31"/>
                    <a:pt x="76" y="31"/>
                    <a:pt x="76" y="31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3" y="45"/>
                    <a:pt x="0" y="49"/>
                    <a:pt x="0" y="53"/>
                  </a:cubicBezTo>
                  <a:cubicBezTo>
                    <a:pt x="0" y="54"/>
                    <a:pt x="0" y="54"/>
                    <a:pt x="0" y="55"/>
                  </a:cubicBezTo>
                  <a:cubicBezTo>
                    <a:pt x="9" y="105"/>
                    <a:pt x="9" y="105"/>
                    <a:pt x="9" y="105"/>
                  </a:cubicBezTo>
                  <a:cubicBezTo>
                    <a:pt x="10" y="109"/>
                    <a:pt x="14" y="113"/>
                    <a:pt x="18" y="113"/>
                  </a:cubicBezTo>
                  <a:cubicBezTo>
                    <a:pt x="19" y="113"/>
                    <a:pt x="19" y="113"/>
                    <a:pt x="20" y="112"/>
                  </a:cubicBezTo>
                  <a:cubicBezTo>
                    <a:pt x="255" y="69"/>
                    <a:pt x="255" y="69"/>
                    <a:pt x="255" y="69"/>
                  </a:cubicBezTo>
                  <a:cubicBezTo>
                    <a:pt x="259" y="68"/>
                    <a:pt x="262" y="64"/>
                    <a:pt x="262" y="60"/>
                  </a:cubicBezTo>
                  <a:cubicBezTo>
                    <a:pt x="262" y="59"/>
                    <a:pt x="262" y="59"/>
                    <a:pt x="262" y="58"/>
                  </a:cubicBezTo>
                  <a:cubicBezTo>
                    <a:pt x="253" y="8"/>
                    <a:pt x="253" y="8"/>
                    <a:pt x="253" y="8"/>
                  </a:cubicBezTo>
                  <a:cubicBezTo>
                    <a:pt x="252" y="4"/>
                    <a:pt x="248" y="0"/>
                    <a:pt x="244" y="0"/>
                  </a:cubicBezTo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725" name="Freeform 165"/>
            <p:cNvSpPr>
              <a:spLocks/>
            </p:cNvSpPr>
            <p:nvPr userDrawn="1"/>
          </p:nvSpPr>
          <p:spPr bwMode="gray">
            <a:xfrm>
              <a:off x="8235951" y="6286500"/>
              <a:ext cx="306388" cy="174625"/>
            </a:xfrm>
            <a:custGeom>
              <a:avLst/>
              <a:gdLst>
                <a:gd name="T0" fmla="*/ 193 w 193"/>
                <a:gd name="T1" fmla="*/ 77 h 110"/>
                <a:gd name="T2" fmla="*/ 13 w 193"/>
                <a:gd name="T3" fmla="*/ 110 h 110"/>
                <a:gd name="T4" fmla="*/ 0 w 193"/>
                <a:gd name="T5" fmla="*/ 33 h 110"/>
                <a:gd name="T6" fmla="*/ 179 w 193"/>
                <a:gd name="T7" fmla="*/ 0 h 110"/>
                <a:gd name="T8" fmla="*/ 193 w 193"/>
                <a:gd name="T9" fmla="*/ 77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10">
                  <a:moveTo>
                    <a:pt x="193" y="77"/>
                  </a:moveTo>
                  <a:lnTo>
                    <a:pt x="13" y="110"/>
                  </a:lnTo>
                  <a:lnTo>
                    <a:pt x="0" y="33"/>
                  </a:lnTo>
                  <a:lnTo>
                    <a:pt x="179" y="0"/>
                  </a:lnTo>
                  <a:lnTo>
                    <a:pt x="193" y="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726" name="Freeform 166"/>
            <p:cNvSpPr>
              <a:spLocks/>
            </p:cNvSpPr>
            <p:nvPr userDrawn="1"/>
          </p:nvSpPr>
          <p:spPr bwMode="gray">
            <a:xfrm>
              <a:off x="8421688" y="6315075"/>
              <a:ext cx="84138" cy="90488"/>
            </a:xfrm>
            <a:custGeom>
              <a:avLst/>
              <a:gdLst>
                <a:gd name="T0" fmla="*/ 53 w 53"/>
                <a:gd name="T1" fmla="*/ 49 h 57"/>
                <a:gd name="T2" fmla="*/ 9 w 53"/>
                <a:gd name="T3" fmla="*/ 57 h 57"/>
                <a:gd name="T4" fmla="*/ 0 w 53"/>
                <a:gd name="T5" fmla="*/ 8 h 57"/>
                <a:gd name="T6" fmla="*/ 44 w 53"/>
                <a:gd name="T7" fmla="*/ 0 h 57"/>
                <a:gd name="T8" fmla="*/ 53 w 53"/>
                <a:gd name="T9" fmla="*/ 4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7">
                  <a:moveTo>
                    <a:pt x="53" y="49"/>
                  </a:moveTo>
                  <a:lnTo>
                    <a:pt x="9" y="57"/>
                  </a:lnTo>
                  <a:lnTo>
                    <a:pt x="0" y="8"/>
                  </a:lnTo>
                  <a:lnTo>
                    <a:pt x="44" y="0"/>
                  </a:lnTo>
                  <a:lnTo>
                    <a:pt x="53" y="49"/>
                  </a:lnTo>
                  <a:close/>
                </a:path>
              </a:pathLst>
            </a:custGeom>
            <a:solidFill>
              <a:srgbClr val="BAD8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727" name="Freeform 167"/>
            <p:cNvSpPr>
              <a:spLocks/>
            </p:cNvSpPr>
            <p:nvPr userDrawn="1"/>
          </p:nvSpPr>
          <p:spPr bwMode="gray">
            <a:xfrm>
              <a:off x="8447088" y="6346825"/>
              <a:ext cx="36513" cy="36513"/>
            </a:xfrm>
            <a:custGeom>
              <a:avLst/>
              <a:gdLst>
                <a:gd name="T0" fmla="*/ 15 w 23"/>
                <a:gd name="T1" fmla="*/ 1 h 23"/>
                <a:gd name="T2" fmla="*/ 4 w 23"/>
                <a:gd name="T3" fmla="*/ 0 h 23"/>
                <a:gd name="T4" fmla="*/ 4 w 23"/>
                <a:gd name="T5" fmla="*/ 7 h 23"/>
                <a:gd name="T6" fmla="*/ 7 w 23"/>
                <a:gd name="T7" fmla="*/ 7 h 23"/>
                <a:gd name="T8" fmla="*/ 7 w 23"/>
                <a:gd name="T9" fmla="*/ 4 h 23"/>
                <a:gd name="T10" fmla="*/ 10 w 23"/>
                <a:gd name="T11" fmla="*/ 4 h 23"/>
                <a:gd name="T12" fmla="*/ 8 w 23"/>
                <a:gd name="T13" fmla="*/ 12 h 23"/>
                <a:gd name="T14" fmla="*/ 7 w 23"/>
                <a:gd name="T15" fmla="*/ 18 h 23"/>
                <a:gd name="T16" fmla="*/ 0 w 23"/>
                <a:gd name="T17" fmla="*/ 21 h 23"/>
                <a:gd name="T18" fmla="*/ 1 w 23"/>
                <a:gd name="T19" fmla="*/ 23 h 23"/>
                <a:gd name="T20" fmla="*/ 9 w 23"/>
                <a:gd name="T21" fmla="*/ 20 h 23"/>
                <a:gd name="T22" fmla="*/ 11 w 23"/>
                <a:gd name="T23" fmla="*/ 12 h 23"/>
                <a:gd name="T24" fmla="*/ 16 w 23"/>
                <a:gd name="T25" fmla="*/ 15 h 23"/>
                <a:gd name="T26" fmla="*/ 13 w 23"/>
                <a:gd name="T27" fmla="*/ 22 h 23"/>
                <a:gd name="T28" fmla="*/ 16 w 23"/>
                <a:gd name="T29" fmla="*/ 22 h 23"/>
                <a:gd name="T30" fmla="*/ 19 w 23"/>
                <a:gd name="T31" fmla="*/ 14 h 23"/>
                <a:gd name="T32" fmla="*/ 13 w 23"/>
                <a:gd name="T33" fmla="*/ 11 h 23"/>
                <a:gd name="T34" fmla="*/ 15 w 23"/>
                <a:gd name="T35" fmla="*/ 5 h 23"/>
                <a:gd name="T36" fmla="*/ 18 w 23"/>
                <a:gd name="T37" fmla="*/ 9 h 23"/>
                <a:gd name="T38" fmla="*/ 23 w 23"/>
                <a:gd name="T39" fmla="*/ 6 h 23"/>
                <a:gd name="T40" fmla="*/ 20 w 23"/>
                <a:gd name="T41" fmla="*/ 4 h 23"/>
                <a:gd name="T42" fmla="*/ 18 w 23"/>
                <a:gd name="T43" fmla="*/ 5 h 23"/>
                <a:gd name="T44" fmla="*/ 15 w 23"/>
                <a:gd name="T45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3" h="23">
                  <a:moveTo>
                    <a:pt x="15" y="1"/>
                  </a:moveTo>
                  <a:lnTo>
                    <a:pt x="4" y="0"/>
                  </a:lnTo>
                  <a:lnTo>
                    <a:pt x="4" y="7"/>
                  </a:lnTo>
                  <a:lnTo>
                    <a:pt x="7" y="7"/>
                  </a:lnTo>
                  <a:lnTo>
                    <a:pt x="7" y="4"/>
                  </a:lnTo>
                  <a:lnTo>
                    <a:pt x="10" y="4"/>
                  </a:lnTo>
                  <a:lnTo>
                    <a:pt x="8" y="12"/>
                  </a:lnTo>
                  <a:lnTo>
                    <a:pt x="7" y="18"/>
                  </a:lnTo>
                  <a:lnTo>
                    <a:pt x="0" y="21"/>
                  </a:lnTo>
                  <a:lnTo>
                    <a:pt x="1" y="23"/>
                  </a:lnTo>
                  <a:lnTo>
                    <a:pt x="9" y="20"/>
                  </a:lnTo>
                  <a:lnTo>
                    <a:pt x="11" y="12"/>
                  </a:lnTo>
                  <a:lnTo>
                    <a:pt x="16" y="15"/>
                  </a:lnTo>
                  <a:lnTo>
                    <a:pt x="13" y="22"/>
                  </a:lnTo>
                  <a:lnTo>
                    <a:pt x="16" y="22"/>
                  </a:lnTo>
                  <a:lnTo>
                    <a:pt x="19" y="14"/>
                  </a:lnTo>
                  <a:lnTo>
                    <a:pt x="13" y="11"/>
                  </a:lnTo>
                  <a:lnTo>
                    <a:pt x="15" y="5"/>
                  </a:lnTo>
                  <a:lnTo>
                    <a:pt x="18" y="9"/>
                  </a:lnTo>
                  <a:lnTo>
                    <a:pt x="23" y="6"/>
                  </a:lnTo>
                  <a:lnTo>
                    <a:pt x="20" y="4"/>
                  </a:lnTo>
                  <a:lnTo>
                    <a:pt x="18" y="5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728" name="Freeform 168"/>
            <p:cNvSpPr>
              <a:spLocks/>
            </p:cNvSpPr>
            <p:nvPr userDrawn="1"/>
          </p:nvSpPr>
          <p:spPr bwMode="gray">
            <a:xfrm>
              <a:off x="8462963" y="6335713"/>
              <a:ext cx="11113" cy="11113"/>
            </a:xfrm>
            <a:custGeom>
              <a:avLst/>
              <a:gdLst>
                <a:gd name="T0" fmla="*/ 6 w 6"/>
                <a:gd name="T1" fmla="*/ 3 h 6"/>
                <a:gd name="T2" fmla="*/ 3 w 6"/>
                <a:gd name="T3" fmla="*/ 6 h 6"/>
                <a:gd name="T4" fmla="*/ 0 w 6"/>
                <a:gd name="T5" fmla="*/ 3 h 6"/>
                <a:gd name="T6" fmla="*/ 3 w 6"/>
                <a:gd name="T7" fmla="*/ 0 h 6"/>
                <a:gd name="T8" fmla="*/ 6 w 6"/>
                <a:gd name="T9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6" y="3"/>
                  </a:moveTo>
                  <a:cubicBezTo>
                    <a:pt x="5" y="5"/>
                    <a:pt x="4" y="6"/>
                    <a:pt x="3" y="6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5" y="0"/>
                    <a:pt x="6" y="2"/>
                    <a:pt x="6" y="3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729" name="Freeform 169"/>
            <p:cNvSpPr>
              <a:spLocks/>
            </p:cNvSpPr>
            <p:nvPr userDrawn="1"/>
          </p:nvSpPr>
          <p:spPr bwMode="gray">
            <a:xfrm>
              <a:off x="8347076" y="6327775"/>
              <a:ext cx="85725" cy="92075"/>
            </a:xfrm>
            <a:custGeom>
              <a:avLst/>
              <a:gdLst>
                <a:gd name="T0" fmla="*/ 54 w 54"/>
                <a:gd name="T1" fmla="*/ 49 h 58"/>
                <a:gd name="T2" fmla="*/ 8 w 54"/>
                <a:gd name="T3" fmla="*/ 58 h 58"/>
                <a:gd name="T4" fmla="*/ 0 w 54"/>
                <a:gd name="T5" fmla="*/ 9 h 58"/>
                <a:gd name="T6" fmla="*/ 45 w 54"/>
                <a:gd name="T7" fmla="*/ 0 h 58"/>
                <a:gd name="T8" fmla="*/ 54 w 54"/>
                <a:gd name="T9" fmla="*/ 49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8">
                  <a:moveTo>
                    <a:pt x="54" y="49"/>
                  </a:moveTo>
                  <a:lnTo>
                    <a:pt x="8" y="58"/>
                  </a:lnTo>
                  <a:lnTo>
                    <a:pt x="0" y="9"/>
                  </a:lnTo>
                  <a:lnTo>
                    <a:pt x="45" y="0"/>
                  </a:lnTo>
                  <a:lnTo>
                    <a:pt x="54" y="49"/>
                  </a:lnTo>
                  <a:close/>
                </a:path>
              </a:pathLst>
            </a:custGeom>
            <a:solidFill>
              <a:srgbClr val="BAD8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730" name="Freeform 170"/>
            <p:cNvSpPr>
              <a:spLocks/>
            </p:cNvSpPr>
            <p:nvPr userDrawn="1"/>
          </p:nvSpPr>
          <p:spPr bwMode="gray">
            <a:xfrm>
              <a:off x="8366126" y="6361113"/>
              <a:ext cx="46038" cy="31750"/>
            </a:xfrm>
            <a:custGeom>
              <a:avLst/>
              <a:gdLst>
                <a:gd name="T0" fmla="*/ 0 w 29"/>
                <a:gd name="T1" fmla="*/ 4 h 20"/>
                <a:gd name="T2" fmla="*/ 3 w 29"/>
                <a:gd name="T3" fmla="*/ 20 h 20"/>
                <a:gd name="T4" fmla="*/ 29 w 29"/>
                <a:gd name="T5" fmla="*/ 15 h 20"/>
                <a:gd name="T6" fmla="*/ 27 w 29"/>
                <a:gd name="T7" fmla="*/ 0 h 20"/>
                <a:gd name="T8" fmla="*/ 16 w 29"/>
                <a:gd name="T9" fmla="*/ 12 h 20"/>
                <a:gd name="T10" fmla="*/ 0 w 29"/>
                <a:gd name="T11" fmla="*/ 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0">
                  <a:moveTo>
                    <a:pt x="0" y="4"/>
                  </a:moveTo>
                  <a:lnTo>
                    <a:pt x="3" y="20"/>
                  </a:lnTo>
                  <a:lnTo>
                    <a:pt x="29" y="15"/>
                  </a:lnTo>
                  <a:lnTo>
                    <a:pt x="27" y="0"/>
                  </a:lnTo>
                  <a:lnTo>
                    <a:pt x="16" y="12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731" name="Freeform 171"/>
            <p:cNvSpPr>
              <a:spLocks/>
            </p:cNvSpPr>
            <p:nvPr userDrawn="1"/>
          </p:nvSpPr>
          <p:spPr bwMode="gray">
            <a:xfrm>
              <a:off x="8366126" y="6354763"/>
              <a:ext cx="41275" cy="22225"/>
            </a:xfrm>
            <a:custGeom>
              <a:avLst/>
              <a:gdLst>
                <a:gd name="T0" fmla="*/ 0 w 26"/>
                <a:gd name="T1" fmla="*/ 5 h 14"/>
                <a:gd name="T2" fmla="*/ 0 w 26"/>
                <a:gd name="T3" fmla="*/ 6 h 14"/>
                <a:gd name="T4" fmla="*/ 14 w 26"/>
                <a:gd name="T5" fmla="*/ 14 h 14"/>
                <a:gd name="T6" fmla="*/ 26 w 26"/>
                <a:gd name="T7" fmla="*/ 1 h 14"/>
                <a:gd name="T8" fmla="*/ 26 w 26"/>
                <a:gd name="T9" fmla="*/ 0 h 14"/>
                <a:gd name="T10" fmla="*/ 0 w 26"/>
                <a:gd name="T11" fmla="*/ 5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14">
                  <a:moveTo>
                    <a:pt x="0" y="5"/>
                  </a:moveTo>
                  <a:lnTo>
                    <a:pt x="0" y="6"/>
                  </a:lnTo>
                  <a:lnTo>
                    <a:pt x="14" y="14"/>
                  </a:lnTo>
                  <a:lnTo>
                    <a:pt x="26" y="1"/>
                  </a:lnTo>
                  <a:lnTo>
                    <a:pt x="26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732" name="Freeform 172"/>
            <p:cNvSpPr>
              <a:spLocks/>
            </p:cNvSpPr>
            <p:nvPr userDrawn="1"/>
          </p:nvSpPr>
          <p:spPr bwMode="gray">
            <a:xfrm>
              <a:off x="8272463" y="6342063"/>
              <a:ext cx="84138" cy="90488"/>
            </a:xfrm>
            <a:custGeom>
              <a:avLst/>
              <a:gdLst>
                <a:gd name="T0" fmla="*/ 53 w 53"/>
                <a:gd name="T1" fmla="*/ 49 h 57"/>
                <a:gd name="T2" fmla="*/ 9 w 53"/>
                <a:gd name="T3" fmla="*/ 57 h 57"/>
                <a:gd name="T4" fmla="*/ 0 w 53"/>
                <a:gd name="T5" fmla="*/ 8 h 57"/>
                <a:gd name="T6" fmla="*/ 45 w 53"/>
                <a:gd name="T7" fmla="*/ 0 h 57"/>
                <a:gd name="T8" fmla="*/ 53 w 53"/>
                <a:gd name="T9" fmla="*/ 4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7">
                  <a:moveTo>
                    <a:pt x="53" y="49"/>
                  </a:moveTo>
                  <a:lnTo>
                    <a:pt x="9" y="57"/>
                  </a:lnTo>
                  <a:lnTo>
                    <a:pt x="0" y="8"/>
                  </a:lnTo>
                  <a:lnTo>
                    <a:pt x="45" y="0"/>
                  </a:lnTo>
                  <a:lnTo>
                    <a:pt x="53" y="49"/>
                  </a:lnTo>
                  <a:close/>
                </a:path>
              </a:pathLst>
            </a:custGeom>
            <a:solidFill>
              <a:srgbClr val="BAD8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733" name="Freeform 173"/>
            <p:cNvSpPr>
              <a:spLocks/>
            </p:cNvSpPr>
            <p:nvPr userDrawn="1"/>
          </p:nvSpPr>
          <p:spPr bwMode="gray">
            <a:xfrm>
              <a:off x="8293101" y="6367463"/>
              <a:ext cx="41275" cy="38100"/>
            </a:xfrm>
            <a:custGeom>
              <a:avLst/>
              <a:gdLst>
                <a:gd name="T0" fmla="*/ 22 w 23"/>
                <a:gd name="T1" fmla="*/ 5 h 21"/>
                <a:gd name="T2" fmla="*/ 15 w 23"/>
                <a:gd name="T3" fmla="*/ 1 h 21"/>
                <a:gd name="T4" fmla="*/ 11 w 23"/>
                <a:gd name="T5" fmla="*/ 4 h 21"/>
                <a:gd name="T6" fmla="*/ 5 w 23"/>
                <a:gd name="T7" fmla="*/ 2 h 21"/>
                <a:gd name="T8" fmla="*/ 0 w 23"/>
                <a:gd name="T9" fmla="*/ 9 h 21"/>
                <a:gd name="T10" fmla="*/ 14 w 23"/>
                <a:gd name="T11" fmla="*/ 21 h 21"/>
                <a:gd name="T12" fmla="*/ 22 w 23"/>
                <a:gd name="T13" fmla="*/ 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1">
                  <a:moveTo>
                    <a:pt x="22" y="5"/>
                  </a:moveTo>
                  <a:cubicBezTo>
                    <a:pt x="22" y="2"/>
                    <a:pt x="19" y="0"/>
                    <a:pt x="15" y="1"/>
                  </a:cubicBezTo>
                  <a:cubicBezTo>
                    <a:pt x="13" y="1"/>
                    <a:pt x="11" y="2"/>
                    <a:pt x="11" y="4"/>
                  </a:cubicBezTo>
                  <a:cubicBezTo>
                    <a:pt x="9" y="3"/>
                    <a:pt x="8" y="2"/>
                    <a:pt x="5" y="2"/>
                  </a:cubicBezTo>
                  <a:cubicBezTo>
                    <a:pt x="2" y="3"/>
                    <a:pt x="0" y="6"/>
                    <a:pt x="0" y="9"/>
                  </a:cubicBezTo>
                  <a:cubicBezTo>
                    <a:pt x="1" y="15"/>
                    <a:pt x="10" y="19"/>
                    <a:pt x="14" y="21"/>
                  </a:cubicBezTo>
                  <a:cubicBezTo>
                    <a:pt x="17" y="17"/>
                    <a:pt x="23" y="11"/>
                    <a:pt x="22" y="5"/>
                  </a:cubicBezTo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734" name="Freeform 174"/>
            <p:cNvSpPr>
              <a:spLocks/>
            </p:cNvSpPr>
            <p:nvPr userDrawn="1"/>
          </p:nvSpPr>
          <p:spPr bwMode="gray">
            <a:xfrm>
              <a:off x="8240713" y="6521450"/>
              <a:ext cx="466725" cy="266700"/>
            </a:xfrm>
            <a:custGeom>
              <a:avLst/>
              <a:gdLst>
                <a:gd name="T0" fmla="*/ 294 w 294"/>
                <a:gd name="T1" fmla="*/ 168 h 168"/>
                <a:gd name="T2" fmla="*/ 245 w 294"/>
                <a:gd name="T3" fmla="*/ 0 h 168"/>
                <a:gd name="T4" fmla="*/ 0 w 294"/>
                <a:gd name="T5" fmla="*/ 38 h 168"/>
                <a:gd name="T6" fmla="*/ 18 w 294"/>
                <a:gd name="T7" fmla="*/ 168 h 168"/>
                <a:gd name="T8" fmla="*/ 294 w 294"/>
                <a:gd name="T9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4" h="168">
                  <a:moveTo>
                    <a:pt x="294" y="168"/>
                  </a:moveTo>
                  <a:lnTo>
                    <a:pt x="245" y="0"/>
                  </a:lnTo>
                  <a:lnTo>
                    <a:pt x="0" y="38"/>
                  </a:lnTo>
                  <a:lnTo>
                    <a:pt x="18" y="168"/>
                  </a:lnTo>
                  <a:lnTo>
                    <a:pt x="294" y="168"/>
                  </a:lnTo>
                  <a:close/>
                </a:path>
              </a:pathLst>
            </a:custGeom>
            <a:solidFill>
              <a:srgbClr val="BAD8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735" name="Freeform 175"/>
            <p:cNvSpPr>
              <a:spLocks/>
            </p:cNvSpPr>
            <p:nvPr userDrawn="1"/>
          </p:nvSpPr>
          <p:spPr bwMode="gray">
            <a:xfrm>
              <a:off x="8240713" y="6562725"/>
              <a:ext cx="198438" cy="225425"/>
            </a:xfrm>
            <a:custGeom>
              <a:avLst/>
              <a:gdLst>
                <a:gd name="T0" fmla="*/ 125 w 125"/>
                <a:gd name="T1" fmla="*/ 142 h 142"/>
                <a:gd name="T2" fmla="*/ 18 w 125"/>
                <a:gd name="T3" fmla="*/ 142 h 142"/>
                <a:gd name="T4" fmla="*/ 0 w 125"/>
                <a:gd name="T5" fmla="*/ 12 h 142"/>
                <a:gd name="T6" fmla="*/ 76 w 125"/>
                <a:gd name="T7" fmla="*/ 0 h 142"/>
                <a:gd name="T8" fmla="*/ 125 w 125"/>
                <a:gd name="T9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42">
                  <a:moveTo>
                    <a:pt x="125" y="142"/>
                  </a:moveTo>
                  <a:lnTo>
                    <a:pt x="18" y="142"/>
                  </a:lnTo>
                  <a:lnTo>
                    <a:pt x="0" y="12"/>
                  </a:lnTo>
                  <a:lnTo>
                    <a:pt x="76" y="0"/>
                  </a:lnTo>
                  <a:lnTo>
                    <a:pt x="125" y="142"/>
                  </a:lnTo>
                  <a:close/>
                </a:path>
              </a:pathLst>
            </a:custGeom>
            <a:solidFill>
              <a:srgbClr val="9AB2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736" name="Rectangle 176"/>
            <p:cNvSpPr>
              <a:spLocks noChangeArrowheads="1"/>
            </p:cNvSpPr>
            <p:nvPr userDrawn="1"/>
          </p:nvSpPr>
          <p:spPr bwMode="gray">
            <a:xfrm>
              <a:off x="8091488" y="3802063"/>
              <a:ext cx="168275" cy="33338"/>
            </a:xfrm>
            <a:prstGeom prst="rect">
              <a:avLst/>
            </a:prstGeom>
            <a:solidFill>
              <a:srgbClr val="BAD8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737" name="Freeform 177"/>
            <p:cNvSpPr>
              <a:spLocks/>
            </p:cNvSpPr>
            <p:nvPr userDrawn="1"/>
          </p:nvSpPr>
          <p:spPr bwMode="gray">
            <a:xfrm>
              <a:off x="7681913" y="5969000"/>
              <a:ext cx="88900" cy="34925"/>
            </a:xfrm>
            <a:custGeom>
              <a:avLst/>
              <a:gdLst>
                <a:gd name="T0" fmla="*/ 50 w 50"/>
                <a:gd name="T1" fmla="*/ 0 h 19"/>
                <a:gd name="T2" fmla="*/ 42 w 50"/>
                <a:gd name="T3" fmla="*/ 19 h 19"/>
                <a:gd name="T4" fmla="*/ 8 w 50"/>
                <a:gd name="T5" fmla="*/ 19 h 19"/>
                <a:gd name="T6" fmla="*/ 0 w 50"/>
                <a:gd name="T7" fmla="*/ 0 h 19"/>
                <a:gd name="T8" fmla="*/ 50 w 50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19">
                  <a:moveTo>
                    <a:pt x="50" y="0"/>
                  </a:moveTo>
                  <a:cubicBezTo>
                    <a:pt x="47" y="6"/>
                    <a:pt x="44" y="12"/>
                    <a:pt x="42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5" y="13"/>
                    <a:pt x="2" y="7"/>
                    <a:pt x="0" y="0"/>
                  </a:cubicBezTo>
                  <a:lnTo>
                    <a:pt x="50" y="0"/>
                  </a:lnTo>
                  <a:close/>
                </a:path>
              </a:pathLst>
            </a:custGeom>
            <a:solidFill>
              <a:srgbClr val="BAD8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738" name="Freeform 178"/>
            <p:cNvSpPr>
              <a:spLocks/>
            </p:cNvSpPr>
            <p:nvPr userDrawn="1"/>
          </p:nvSpPr>
          <p:spPr bwMode="gray">
            <a:xfrm>
              <a:off x="7681913" y="5969000"/>
              <a:ext cx="88900" cy="34925"/>
            </a:xfrm>
            <a:custGeom>
              <a:avLst/>
              <a:gdLst>
                <a:gd name="T0" fmla="*/ 50 w 50"/>
                <a:gd name="T1" fmla="*/ 0 h 19"/>
                <a:gd name="T2" fmla="*/ 42 w 50"/>
                <a:gd name="T3" fmla="*/ 19 h 19"/>
                <a:gd name="T4" fmla="*/ 8 w 50"/>
                <a:gd name="T5" fmla="*/ 19 h 19"/>
                <a:gd name="T6" fmla="*/ 0 w 50"/>
                <a:gd name="T7" fmla="*/ 0 h 19"/>
                <a:gd name="T8" fmla="*/ 50 w 50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19">
                  <a:moveTo>
                    <a:pt x="50" y="0"/>
                  </a:moveTo>
                  <a:cubicBezTo>
                    <a:pt x="47" y="6"/>
                    <a:pt x="44" y="12"/>
                    <a:pt x="42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5" y="13"/>
                    <a:pt x="2" y="7"/>
                    <a:pt x="0" y="0"/>
                  </a:cubicBezTo>
                  <a:lnTo>
                    <a:pt x="50" y="0"/>
                  </a:lnTo>
                  <a:close/>
                </a:path>
              </a:pathLst>
            </a:custGeom>
            <a:solidFill>
              <a:srgbClr val="BAD8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739" name="Freeform 179"/>
            <p:cNvSpPr>
              <a:spLocks/>
            </p:cNvSpPr>
            <p:nvPr userDrawn="1"/>
          </p:nvSpPr>
          <p:spPr bwMode="gray">
            <a:xfrm>
              <a:off x="9932988" y="4840288"/>
              <a:ext cx="995363" cy="1466850"/>
            </a:xfrm>
            <a:custGeom>
              <a:avLst/>
              <a:gdLst>
                <a:gd name="T0" fmla="*/ 26 w 627"/>
                <a:gd name="T1" fmla="*/ 0 h 924"/>
                <a:gd name="T2" fmla="*/ 0 w 627"/>
                <a:gd name="T3" fmla="*/ 18 h 924"/>
                <a:gd name="T4" fmla="*/ 248 w 627"/>
                <a:gd name="T5" fmla="*/ 393 h 924"/>
                <a:gd name="T6" fmla="*/ 599 w 627"/>
                <a:gd name="T7" fmla="*/ 924 h 924"/>
                <a:gd name="T8" fmla="*/ 627 w 627"/>
                <a:gd name="T9" fmla="*/ 907 h 924"/>
                <a:gd name="T10" fmla="*/ 26 w 627"/>
                <a:gd name="T11" fmla="*/ 0 h 9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7" h="924">
                  <a:moveTo>
                    <a:pt x="26" y="0"/>
                  </a:moveTo>
                  <a:lnTo>
                    <a:pt x="0" y="18"/>
                  </a:lnTo>
                  <a:lnTo>
                    <a:pt x="248" y="393"/>
                  </a:lnTo>
                  <a:lnTo>
                    <a:pt x="599" y="924"/>
                  </a:lnTo>
                  <a:lnTo>
                    <a:pt x="627" y="907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740" name="Freeform 180"/>
            <p:cNvSpPr>
              <a:spLocks/>
            </p:cNvSpPr>
            <p:nvPr userDrawn="1"/>
          </p:nvSpPr>
          <p:spPr bwMode="gray">
            <a:xfrm>
              <a:off x="10814051" y="6172200"/>
              <a:ext cx="57150" cy="47625"/>
            </a:xfrm>
            <a:custGeom>
              <a:avLst/>
              <a:gdLst>
                <a:gd name="T0" fmla="*/ 36 w 36"/>
                <a:gd name="T1" fmla="*/ 13 h 30"/>
                <a:gd name="T2" fmla="*/ 9 w 36"/>
                <a:gd name="T3" fmla="*/ 30 h 30"/>
                <a:gd name="T4" fmla="*/ 9 w 36"/>
                <a:gd name="T5" fmla="*/ 30 h 30"/>
                <a:gd name="T6" fmla="*/ 0 w 36"/>
                <a:gd name="T7" fmla="*/ 18 h 30"/>
                <a:gd name="T8" fmla="*/ 27 w 36"/>
                <a:gd name="T9" fmla="*/ 0 h 30"/>
                <a:gd name="T10" fmla="*/ 36 w 36"/>
                <a:gd name="T11" fmla="*/ 1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30">
                  <a:moveTo>
                    <a:pt x="36" y="13"/>
                  </a:moveTo>
                  <a:lnTo>
                    <a:pt x="9" y="30"/>
                  </a:lnTo>
                  <a:lnTo>
                    <a:pt x="9" y="30"/>
                  </a:lnTo>
                  <a:lnTo>
                    <a:pt x="0" y="18"/>
                  </a:lnTo>
                  <a:lnTo>
                    <a:pt x="27" y="0"/>
                  </a:lnTo>
                  <a:lnTo>
                    <a:pt x="36" y="13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741" name="Freeform 181"/>
            <p:cNvSpPr>
              <a:spLocks/>
            </p:cNvSpPr>
            <p:nvPr userDrawn="1"/>
          </p:nvSpPr>
          <p:spPr bwMode="gray">
            <a:xfrm>
              <a:off x="10785476" y="6127750"/>
              <a:ext cx="55563" cy="49213"/>
            </a:xfrm>
            <a:custGeom>
              <a:avLst/>
              <a:gdLst>
                <a:gd name="T0" fmla="*/ 35 w 35"/>
                <a:gd name="T1" fmla="*/ 13 h 31"/>
                <a:gd name="T2" fmla="*/ 8 w 35"/>
                <a:gd name="T3" fmla="*/ 31 h 31"/>
                <a:gd name="T4" fmla="*/ 8 w 35"/>
                <a:gd name="T5" fmla="*/ 31 h 31"/>
                <a:gd name="T6" fmla="*/ 0 w 35"/>
                <a:gd name="T7" fmla="*/ 18 h 31"/>
                <a:gd name="T8" fmla="*/ 26 w 35"/>
                <a:gd name="T9" fmla="*/ 0 h 31"/>
                <a:gd name="T10" fmla="*/ 35 w 35"/>
                <a:gd name="T11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31">
                  <a:moveTo>
                    <a:pt x="35" y="13"/>
                  </a:moveTo>
                  <a:lnTo>
                    <a:pt x="8" y="31"/>
                  </a:lnTo>
                  <a:lnTo>
                    <a:pt x="8" y="31"/>
                  </a:lnTo>
                  <a:lnTo>
                    <a:pt x="0" y="18"/>
                  </a:lnTo>
                  <a:lnTo>
                    <a:pt x="26" y="0"/>
                  </a:lnTo>
                  <a:lnTo>
                    <a:pt x="35" y="13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742" name="Freeform 182"/>
            <p:cNvSpPr>
              <a:spLocks/>
            </p:cNvSpPr>
            <p:nvPr userDrawn="1"/>
          </p:nvSpPr>
          <p:spPr bwMode="gray">
            <a:xfrm>
              <a:off x="10753726" y="6081713"/>
              <a:ext cx="58738" cy="50800"/>
            </a:xfrm>
            <a:custGeom>
              <a:avLst/>
              <a:gdLst>
                <a:gd name="T0" fmla="*/ 37 w 37"/>
                <a:gd name="T1" fmla="*/ 14 h 32"/>
                <a:gd name="T2" fmla="*/ 10 w 37"/>
                <a:gd name="T3" fmla="*/ 32 h 32"/>
                <a:gd name="T4" fmla="*/ 0 w 37"/>
                <a:gd name="T5" fmla="*/ 18 h 32"/>
                <a:gd name="T6" fmla="*/ 28 w 37"/>
                <a:gd name="T7" fmla="*/ 0 h 32"/>
                <a:gd name="T8" fmla="*/ 37 w 37"/>
                <a:gd name="T9" fmla="*/ 1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2">
                  <a:moveTo>
                    <a:pt x="37" y="14"/>
                  </a:moveTo>
                  <a:lnTo>
                    <a:pt x="10" y="32"/>
                  </a:lnTo>
                  <a:lnTo>
                    <a:pt x="0" y="18"/>
                  </a:lnTo>
                  <a:lnTo>
                    <a:pt x="28" y="0"/>
                  </a:lnTo>
                  <a:lnTo>
                    <a:pt x="37" y="14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743" name="Freeform 183"/>
            <p:cNvSpPr>
              <a:spLocks/>
            </p:cNvSpPr>
            <p:nvPr userDrawn="1"/>
          </p:nvSpPr>
          <p:spPr bwMode="gray">
            <a:xfrm>
              <a:off x="10725151" y="6037263"/>
              <a:ext cx="58738" cy="50800"/>
            </a:xfrm>
            <a:custGeom>
              <a:avLst/>
              <a:gdLst>
                <a:gd name="T0" fmla="*/ 37 w 37"/>
                <a:gd name="T1" fmla="*/ 14 h 32"/>
                <a:gd name="T2" fmla="*/ 9 w 37"/>
                <a:gd name="T3" fmla="*/ 32 h 32"/>
                <a:gd name="T4" fmla="*/ 9 w 37"/>
                <a:gd name="T5" fmla="*/ 32 h 32"/>
                <a:gd name="T6" fmla="*/ 0 w 37"/>
                <a:gd name="T7" fmla="*/ 18 h 32"/>
                <a:gd name="T8" fmla="*/ 0 w 37"/>
                <a:gd name="T9" fmla="*/ 18 h 32"/>
                <a:gd name="T10" fmla="*/ 28 w 37"/>
                <a:gd name="T11" fmla="*/ 0 h 32"/>
                <a:gd name="T12" fmla="*/ 37 w 37"/>
                <a:gd name="T13" fmla="*/ 1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32">
                  <a:moveTo>
                    <a:pt x="37" y="14"/>
                  </a:moveTo>
                  <a:lnTo>
                    <a:pt x="9" y="32"/>
                  </a:lnTo>
                  <a:lnTo>
                    <a:pt x="9" y="32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8" y="0"/>
                  </a:lnTo>
                  <a:lnTo>
                    <a:pt x="37" y="14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744" name="Freeform 184"/>
            <p:cNvSpPr>
              <a:spLocks/>
            </p:cNvSpPr>
            <p:nvPr userDrawn="1"/>
          </p:nvSpPr>
          <p:spPr bwMode="gray">
            <a:xfrm>
              <a:off x="10696576" y="5994400"/>
              <a:ext cx="55563" cy="47625"/>
            </a:xfrm>
            <a:custGeom>
              <a:avLst/>
              <a:gdLst>
                <a:gd name="T0" fmla="*/ 35 w 35"/>
                <a:gd name="T1" fmla="*/ 13 h 30"/>
                <a:gd name="T2" fmla="*/ 8 w 35"/>
                <a:gd name="T3" fmla="*/ 30 h 30"/>
                <a:gd name="T4" fmla="*/ 0 w 35"/>
                <a:gd name="T5" fmla="*/ 17 h 30"/>
                <a:gd name="T6" fmla="*/ 27 w 35"/>
                <a:gd name="T7" fmla="*/ 0 h 30"/>
                <a:gd name="T8" fmla="*/ 35 w 35"/>
                <a:gd name="T9" fmla="*/ 1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0">
                  <a:moveTo>
                    <a:pt x="35" y="13"/>
                  </a:moveTo>
                  <a:lnTo>
                    <a:pt x="8" y="30"/>
                  </a:lnTo>
                  <a:lnTo>
                    <a:pt x="0" y="17"/>
                  </a:lnTo>
                  <a:lnTo>
                    <a:pt x="27" y="0"/>
                  </a:lnTo>
                  <a:lnTo>
                    <a:pt x="35" y="13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745" name="Freeform 185"/>
            <p:cNvSpPr>
              <a:spLocks/>
            </p:cNvSpPr>
            <p:nvPr userDrawn="1"/>
          </p:nvSpPr>
          <p:spPr bwMode="gray">
            <a:xfrm>
              <a:off x="10666413" y="5949950"/>
              <a:ext cx="57150" cy="49213"/>
            </a:xfrm>
            <a:custGeom>
              <a:avLst/>
              <a:gdLst>
                <a:gd name="T0" fmla="*/ 36 w 36"/>
                <a:gd name="T1" fmla="*/ 13 h 31"/>
                <a:gd name="T2" fmla="*/ 9 w 36"/>
                <a:gd name="T3" fmla="*/ 31 h 31"/>
                <a:gd name="T4" fmla="*/ 9 w 36"/>
                <a:gd name="T5" fmla="*/ 31 h 31"/>
                <a:gd name="T6" fmla="*/ 0 w 36"/>
                <a:gd name="T7" fmla="*/ 18 h 31"/>
                <a:gd name="T8" fmla="*/ 0 w 36"/>
                <a:gd name="T9" fmla="*/ 18 h 31"/>
                <a:gd name="T10" fmla="*/ 27 w 36"/>
                <a:gd name="T11" fmla="*/ 0 h 31"/>
                <a:gd name="T12" fmla="*/ 36 w 36"/>
                <a:gd name="T13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36" y="13"/>
                  </a:moveTo>
                  <a:lnTo>
                    <a:pt x="9" y="31"/>
                  </a:lnTo>
                  <a:lnTo>
                    <a:pt x="9" y="31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7" y="0"/>
                  </a:lnTo>
                  <a:lnTo>
                    <a:pt x="36" y="13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746" name="Freeform 186"/>
            <p:cNvSpPr>
              <a:spLocks/>
            </p:cNvSpPr>
            <p:nvPr userDrawn="1"/>
          </p:nvSpPr>
          <p:spPr bwMode="gray">
            <a:xfrm>
              <a:off x="10637838" y="5903913"/>
              <a:ext cx="57150" cy="50800"/>
            </a:xfrm>
            <a:custGeom>
              <a:avLst/>
              <a:gdLst>
                <a:gd name="T0" fmla="*/ 36 w 36"/>
                <a:gd name="T1" fmla="*/ 14 h 32"/>
                <a:gd name="T2" fmla="*/ 9 w 36"/>
                <a:gd name="T3" fmla="*/ 32 h 32"/>
                <a:gd name="T4" fmla="*/ 0 w 36"/>
                <a:gd name="T5" fmla="*/ 18 h 32"/>
                <a:gd name="T6" fmla="*/ 27 w 36"/>
                <a:gd name="T7" fmla="*/ 0 h 32"/>
                <a:gd name="T8" fmla="*/ 36 w 36"/>
                <a:gd name="T9" fmla="*/ 1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2">
                  <a:moveTo>
                    <a:pt x="36" y="14"/>
                  </a:moveTo>
                  <a:lnTo>
                    <a:pt x="9" y="32"/>
                  </a:lnTo>
                  <a:lnTo>
                    <a:pt x="0" y="18"/>
                  </a:lnTo>
                  <a:lnTo>
                    <a:pt x="27" y="0"/>
                  </a:lnTo>
                  <a:lnTo>
                    <a:pt x="36" y="14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747" name="Freeform 187"/>
            <p:cNvSpPr>
              <a:spLocks/>
            </p:cNvSpPr>
            <p:nvPr userDrawn="1"/>
          </p:nvSpPr>
          <p:spPr bwMode="gray">
            <a:xfrm>
              <a:off x="10607676" y="5859463"/>
              <a:ext cx="57150" cy="50800"/>
            </a:xfrm>
            <a:custGeom>
              <a:avLst/>
              <a:gdLst>
                <a:gd name="T0" fmla="*/ 36 w 36"/>
                <a:gd name="T1" fmla="*/ 14 h 32"/>
                <a:gd name="T2" fmla="*/ 8 w 36"/>
                <a:gd name="T3" fmla="*/ 32 h 32"/>
                <a:gd name="T4" fmla="*/ 0 w 36"/>
                <a:gd name="T5" fmla="*/ 18 h 32"/>
                <a:gd name="T6" fmla="*/ 0 w 36"/>
                <a:gd name="T7" fmla="*/ 18 h 32"/>
                <a:gd name="T8" fmla="*/ 28 w 36"/>
                <a:gd name="T9" fmla="*/ 0 h 32"/>
                <a:gd name="T10" fmla="*/ 36 w 36"/>
                <a:gd name="T11" fmla="*/ 1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32">
                  <a:moveTo>
                    <a:pt x="36" y="14"/>
                  </a:moveTo>
                  <a:lnTo>
                    <a:pt x="8" y="32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8" y="0"/>
                  </a:lnTo>
                  <a:lnTo>
                    <a:pt x="36" y="14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748" name="Freeform 188"/>
            <p:cNvSpPr>
              <a:spLocks/>
            </p:cNvSpPr>
            <p:nvPr userDrawn="1"/>
          </p:nvSpPr>
          <p:spPr bwMode="gray">
            <a:xfrm>
              <a:off x="10577513" y="5815013"/>
              <a:ext cx="57150" cy="49213"/>
            </a:xfrm>
            <a:custGeom>
              <a:avLst/>
              <a:gdLst>
                <a:gd name="T0" fmla="*/ 36 w 36"/>
                <a:gd name="T1" fmla="*/ 13 h 31"/>
                <a:gd name="T2" fmla="*/ 9 w 36"/>
                <a:gd name="T3" fmla="*/ 31 h 31"/>
                <a:gd name="T4" fmla="*/ 9 w 36"/>
                <a:gd name="T5" fmla="*/ 31 h 31"/>
                <a:gd name="T6" fmla="*/ 0 w 36"/>
                <a:gd name="T7" fmla="*/ 18 h 31"/>
                <a:gd name="T8" fmla="*/ 27 w 36"/>
                <a:gd name="T9" fmla="*/ 0 h 31"/>
                <a:gd name="T10" fmla="*/ 36 w 36"/>
                <a:gd name="T11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31">
                  <a:moveTo>
                    <a:pt x="36" y="13"/>
                  </a:moveTo>
                  <a:lnTo>
                    <a:pt x="9" y="31"/>
                  </a:lnTo>
                  <a:lnTo>
                    <a:pt x="9" y="31"/>
                  </a:lnTo>
                  <a:lnTo>
                    <a:pt x="0" y="18"/>
                  </a:lnTo>
                  <a:lnTo>
                    <a:pt x="27" y="0"/>
                  </a:lnTo>
                  <a:lnTo>
                    <a:pt x="36" y="13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749" name="Freeform 189"/>
            <p:cNvSpPr>
              <a:spLocks/>
            </p:cNvSpPr>
            <p:nvPr userDrawn="1"/>
          </p:nvSpPr>
          <p:spPr bwMode="gray">
            <a:xfrm>
              <a:off x="10548938" y="5772150"/>
              <a:ext cx="57150" cy="47625"/>
            </a:xfrm>
            <a:custGeom>
              <a:avLst/>
              <a:gdLst>
                <a:gd name="T0" fmla="*/ 36 w 36"/>
                <a:gd name="T1" fmla="*/ 13 h 30"/>
                <a:gd name="T2" fmla="*/ 9 w 36"/>
                <a:gd name="T3" fmla="*/ 30 h 30"/>
                <a:gd name="T4" fmla="*/ 0 w 36"/>
                <a:gd name="T5" fmla="*/ 17 h 30"/>
                <a:gd name="T6" fmla="*/ 27 w 36"/>
                <a:gd name="T7" fmla="*/ 0 h 30"/>
                <a:gd name="T8" fmla="*/ 36 w 36"/>
                <a:gd name="T9" fmla="*/ 1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0">
                  <a:moveTo>
                    <a:pt x="36" y="13"/>
                  </a:moveTo>
                  <a:lnTo>
                    <a:pt x="9" y="30"/>
                  </a:lnTo>
                  <a:lnTo>
                    <a:pt x="0" y="17"/>
                  </a:lnTo>
                  <a:lnTo>
                    <a:pt x="27" y="0"/>
                  </a:lnTo>
                  <a:lnTo>
                    <a:pt x="36" y="13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750" name="Freeform 190"/>
            <p:cNvSpPr>
              <a:spLocks/>
            </p:cNvSpPr>
            <p:nvPr userDrawn="1"/>
          </p:nvSpPr>
          <p:spPr bwMode="gray">
            <a:xfrm>
              <a:off x="10520363" y="5726113"/>
              <a:ext cx="55563" cy="50800"/>
            </a:xfrm>
            <a:custGeom>
              <a:avLst/>
              <a:gdLst>
                <a:gd name="T0" fmla="*/ 35 w 35"/>
                <a:gd name="T1" fmla="*/ 14 h 32"/>
                <a:gd name="T2" fmla="*/ 8 w 35"/>
                <a:gd name="T3" fmla="*/ 32 h 32"/>
                <a:gd name="T4" fmla="*/ 0 w 35"/>
                <a:gd name="T5" fmla="*/ 18 h 32"/>
                <a:gd name="T6" fmla="*/ 27 w 35"/>
                <a:gd name="T7" fmla="*/ 0 h 32"/>
                <a:gd name="T8" fmla="*/ 35 w 35"/>
                <a:gd name="T9" fmla="*/ 1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2">
                  <a:moveTo>
                    <a:pt x="35" y="14"/>
                  </a:moveTo>
                  <a:lnTo>
                    <a:pt x="8" y="32"/>
                  </a:lnTo>
                  <a:lnTo>
                    <a:pt x="0" y="18"/>
                  </a:lnTo>
                  <a:lnTo>
                    <a:pt x="27" y="0"/>
                  </a:lnTo>
                  <a:lnTo>
                    <a:pt x="35" y="14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751" name="Freeform 191"/>
            <p:cNvSpPr>
              <a:spLocks/>
            </p:cNvSpPr>
            <p:nvPr userDrawn="1"/>
          </p:nvSpPr>
          <p:spPr bwMode="gray">
            <a:xfrm>
              <a:off x="10488613" y="5681663"/>
              <a:ext cx="58738" cy="50800"/>
            </a:xfrm>
            <a:custGeom>
              <a:avLst/>
              <a:gdLst>
                <a:gd name="T0" fmla="*/ 37 w 37"/>
                <a:gd name="T1" fmla="*/ 14 h 32"/>
                <a:gd name="T2" fmla="*/ 9 w 37"/>
                <a:gd name="T3" fmla="*/ 32 h 32"/>
                <a:gd name="T4" fmla="*/ 9 w 37"/>
                <a:gd name="T5" fmla="*/ 32 h 32"/>
                <a:gd name="T6" fmla="*/ 0 w 37"/>
                <a:gd name="T7" fmla="*/ 18 h 32"/>
                <a:gd name="T8" fmla="*/ 0 w 37"/>
                <a:gd name="T9" fmla="*/ 18 h 32"/>
                <a:gd name="T10" fmla="*/ 28 w 37"/>
                <a:gd name="T11" fmla="*/ 0 h 32"/>
                <a:gd name="T12" fmla="*/ 37 w 37"/>
                <a:gd name="T13" fmla="*/ 1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32">
                  <a:moveTo>
                    <a:pt x="37" y="14"/>
                  </a:moveTo>
                  <a:lnTo>
                    <a:pt x="9" y="32"/>
                  </a:lnTo>
                  <a:lnTo>
                    <a:pt x="9" y="32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8" y="0"/>
                  </a:lnTo>
                  <a:lnTo>
                    <a:pt x="37" y="14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752" name="Freeform 192"/>
            <p:cNvSpPr>
              <a:spLocks/>
            </p:cNvSpPr>
            <p:nvPr userDrawn="1"/>
          </p:nvSpPr>
          <p:spPr bwMode="gray">
            <a:xfrm>
              <a:off x="10460038" y="5637213"/>
              <a:ext cx="57150" cy="49213"/>
            </a:xfrm>
            <a:custGeom>
              <a:avLst/>
              <a:gdLst>
                <a:gd name="T0" fmla="*/ 36 w 36"/>
                <a:gd name="T1" fmla="*/ 13 h 31"/>
                <a:gd name="T2" fmla="*/ 9 w 36"/>
                <a:gd name="T3" fmla="*/ 31 h 31"/>
                <a:gd name="T4" fmla="*/ 0 w 36"/>
                <a:gd name="T5" fmla="*/ 18 h 31"/>
                <a:gd name="T6" fmla="*/ 27 w 36"/>
                <a:gd name="T7" fmla="*/ 0 h 31"/>
                <a:gd name="T8" fmla="*/ 36 w 36"/>
                <a:gd name="T9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1">
                  <a:moveTo>
                    <a:pt x="36" y="13"/>
                  </a:moveTo>
                  <a:lnTo>
                    <a:pt x="9" y="31"/>
                  </a:lnTo>
                  <a:lnTo>
                    <a:pt x="0" y="18"/>
                  </a:lnTo>
                  <a:lnTo>
                    <a:pt x="27" y="0"/>
                  </a:lnTo>
                  <a:lnTo>
                    <a:pt x="36" y="13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753" name="Freeform 193"/>
            <p:cNvSpPr>
              <a:spLocks/>
            </p:cNvSpPr>
            <p:nvPr userDrawn="1"/>
          </p:nvSpPr>
          <p:spPr bwMode="gray">
            <a:xfrm>
              <a:off x="10431463" y="5594350"/>
              <a:ext cx="55563" cy="47625"/>
            </a:xfrm>
            <a:custGeom>
              <a:avLst/>
              <a:gdLst>
                <a:gd name="T0" fmla="*/ 35 w 35"/>
                <a:gd name="T1" fmla="*/ 12 h 30"/>
                <a:gd name="T2" fmla="*/ 9 w 35"/>
                <a:gd name="T3" fmla="*/ 30 h 30"/>
                <a:gd name="T4" fmla="*/ 9 w 35"/>
                <a:gd name="T5" fmla="*/ 30 h 30"/>
                <a:gd name="T6" fmla="*/ 0 w 35"/>
                <a:gd name="T7" fmla="*/ 17 h 30"/>
                <a:gd name="T8" fmla="*/ 0 w 35"/>
                <a:gd name="T9" fmla="*/ 17 h 30"/>
                <a:gd name="T10" fmla="*/ 27 w 35"/>
                <a:gd name="T11" fmla="*/ 0 h 30"/>
                <a:gd name="T12" fmla="*/ 35 w 35"/>
                <a:gd name="T13" fmla="*/ 1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30">
                  <a:moveTo>
                    <a:pt x="35" y="12"/>
                  </a:moveTo>
                  <a:lnTo>
                    <a:pt x="9" y="30"/>
                  </a:lnTo>
                  <a:lnTo>
                    <a:pt x="9" y="30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27" y="0"/>
                  </a:lnTo>
                  <a:lnTo>
                    <a:pt x="35" y="12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754" name="Freeform 194"/>
            <p:cNvSpPr>
              <a:spLocks/>
            </p:cNvSpPr>
            <p:nvPr userDrawn="1"/>
          </p:nvSpPr>
          <p:spPr bwMode="gray">
            <a:xfrm>
              <a:off x="10401301" y="5548313"/>
              <a:ext cx="57150" cy="49213"/>
            </a:xfrm>
            <a:custGeom>
              <a:avLst/>
              <a:gdLst>
                <a:gd name="T0" fmla="*/ 36 w 36"/>
                <a:gd name="T1" fmla="*/ 14 h 31"/>
                <a:gd name="T2" fmla="*/ 9 w 36"/>
                <a:gd name="T3" fmla="*/ 31 h 31"/>
                <a:gd name="T4" fmla="*/ 0 w 36"/>
                <a:gd name="T5" fmla="*/ 18 h 31"/>
                <a:gd name="T6" fmla="*/ 27 w 36"/>
                <a:gd name="T7" fmla="*/ 0 h 31"/>
                <a:gd name="T8" fmla="*/ 36 w 36"/>
                <a:gd name="T9" fmla="*/ 1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1">
                  <a:moveTo>
                    <a:pt x="36" y="14"/>
                  </a:moveTo>
                  <a:lnTo>
                    <a:pt x="9" y="31"/>
                  </a:lnTo>
                  <a:lnTo>
                    <a:pt x="0" y="18"/>
                  </a:lnTo>
                  <a:lnTo>
                    <a:pt x="27" y="0"/>
                  </a:lnTo>
                  <a:lnTo>
                    <a:pt x="36" y="14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755" name="Freeform 195"/>
            <p:cNvSpPr>
              <a:spLocks/>
            </p:cNvSpPr>
            <p:nvPr userDrawn="1"/>
          </p:nvSpPr>
          <p:spPr bwMode="gray">
            <a:xfrm>
              <a:off x="10371138" y="5503863"/>
              <a:ext cx="58738" cy="50800"/>
            </a:xfrm>
            <a:custGeom>
              <a:avLst/>
              <a:gdLst>
                <a:gd name="T0" fmla="*/ 37 w 37"/>
                <a:gd name="T1" fmla="*/ 14 h 32"/>
                <a:gd name="T2" fmla="*/ 9 w 37"/>
                <a:gd name="T3" fmla="*/ 32 h 32"/>
                <a:gd name="T4" fmla="*/ 0 w 37"/>
                <a:gd name="T5" fmla="*/ 18 h 32"/>
                <a:gd name="T6" fmla="*/ 0 w 37"/>
                <a:gd name="T7" fmla="*/ 18 h 32"/>
                <a:gd name="T8" fmla="*/ 28 w 37"/>
                <a:gd name="T9" fmla="*/ 0 h 32"/>
                <a:gd name="T10" fmla="*/ 37 w 37"/>
                <a:gd name="T11" fmla="*/ 1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32">
                  <a:moveTo>
                    <a:pt x="37" y="14"/>
                  </a:moveTo>
                  <a:lnTo>
                    <a:pt x="9" y="32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8" y="0"/>
                  </a:lnTo>
                  <a:lnTo>
                    <a:pt x="37" y="14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756" name="Freeform 196"/>
            <p:cNvSpPr>
              <a:spLocks/>
            </p:cNvSpPr>
            <p:nvPr userDrawn="1"/>
          </p:nvSpPr>
          <p:spPr bwMode="gray">
            <a:xfrm>
              <a:off x="10342563" y="5459413"/>
              <a:ext cx="58738" cy="49213"/>
            </a:xfrm>
            <a:custGeom>
              <a:avLst/>
              <a:gdLst>
                <a:gd name="T0" fmla="*/ 37 w 37"/>
                <a:gd name="T1" fmla="*/ 13 h 31"/>
                <a:gd name="T2" fmla="*/ 9 w 37"/>
                <a:gd name="T3" fmla="*/ 31 h 31"/>
                <a:gd name="T4" fmla="*/ 9 w 37"/>
                <a:gd name="T5" fmla="*/ 31 h 31"/>
                <a:gd name="T6" fmla="*/ 0 w 37"/>
                <a:gd name="T7" fmla="*/ 18 h 31"/>
                <a:gd name="T8" fmla="*/ 27 w 37"/>
                <a:gd name="T9" fmla="*/ 0 h 31"/>
                <a:gd name="T10" fmla="*/ 37 w 37"/>
                <a:gd name="T11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31">
                  <a:moveTo>
                    <a:pt x="37" y="13"/>
                  </a:moveTo>
                  <a:lnTo>
                    <a:pt x="9" y="31"/>
                  </a:lnTo>
                  <a:lnTo>
                    <a:pt x="9" y="31"/>
                  </a:lnTo>
                  <a:lnTo>
                    <a:pt x="0" y="18"/>
                  </a:lnTo>
                  <a:lnTo>
                    <a:pt x="27" y="0"/>
                  </a:lnTo>
                  <a:lnTo>
                    <a:pt x="37" y="13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757" name="Freeform 197"/>
            <p:cNvSpPr>
              <a:spLocks/>
            </p:cNvSpPr>
            <p:nvPr userDrawn="1"/>
          </p:nvSpPr>
          <p:spPr bwMode="gray">
            <a:xfrm>
              <a:off x="10313988" y="5413375"/>
              <a:ext cx="55563" cy="50800"/>
            </a:xfrm>
            <a:custGeom>
              <a:avLst/>
              <a:gdLst>
                <a:gd name="T0" fmla="*/ 35 w 35"/>
                <a:gd name="T1" fmla="*/ 14 h 32"/>
                <a:gd name="T2" fmla="*/ 8 w 35"/>
                <a:gd name="T3" fmla="*/ 32 h 32"/>
                <a:gd name="T4" fmla="*/ 0 w 35"/>
                <a:gd name="T5" fmla="*/ 19 h 32"/>
                <a:gd name="T6" fmla="*/ 26 w 35"/>
                <a:gd name="T7" fmla="*/ 0 h 32"/>
                <a:gd name="T8" fmla="*/ 35 w 35"/>
                <a:gd name="T9" fmla="*/ 1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2">
                  <a:moveTo>
                    <a:pt x="35" y="14"/>
                  </a:moveTo>
                  <a:lnTo>
                    <a:pt x="8" y="32"/>
                  </a:lnTo>
                  <a:lnTo>
                    <a:pt x="0" y="19"/>
                  </a:lnTo>
                  <a:lnTo>
                    <a:pt x="26" y="0"/>
                  </a:lnTo>
                  <a:lnTo>
                    <a:pt x="35" y="14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758" name="Freeform 198"/>
            <p:cNvSpPr>
              <a:spLocks/>
            </p:cNvSpPr>
            <p:nvPr userDrawn="1"/>
          </p:nvSpPr>
          <p:spPr bwMode="gray">
            <a:xfrm>
              <a:off x="10283826" y="5370513"/>
              <a:ext cx="57150" cy="49213"/>
            </a:xfrm>
            <a:custGeom>
              <a:avLst/>
              <a:gdLst>
                <a:gd name="T0" fmla="*/ 36 w 36"/>
                <a:gd name="T1" fmla="*/ 13 h 31"/>
                <a:gd name="T2" fmla="*/ 9 w 36"/>
                <a:gd name="T3" fmla="*/ 31 h 31"/>
                <a:gd name="T4" fmla="*/ 0 w 36"/>
                <a:gd name="T5" fmla="*/ 17 h 31"/>
                <a:gd name="T6" fmla="*/ 27 w 36"/>
                <a:gd name="T7" fmla="*/ 0 h 31"/>
                <a:gd name="T8" fmla="*/ 36 w 36"/>
                <a:gd name="T9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1">
                  <a:moveTo>
                    <a:pt x="36" y="13"/>
                  </a:moveTo>
                  <a:lnTo>
                    <a:pt x="9" y="31"/>
                  </a:lnTo>
                  <a:lnTo>
                    <a:pt x="0" y="17"/>
                  </a:lnTo>
                  <a:lnTo>
                    <a:pt x="27" y="0"/>
                  </a:lnTo>
                  <a:lnTo>
                    <a:pt x="36" y="13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759" name="Freeform 199"/>
            <p:cNvSpPr>
              <a:spLocks/>
            </p:cNvSpPr>
            <p:nvPr userDrawn="1"/>
          </p:nvSpPr>
          <p:spPr bwMode="gray">
            <a:xfrm>
              <a:off x="10253663" y="5326063"/>
              <a:ext cx="58738" cy="49213"/>
            </a:xfrm>
            <a:custGeom>
              <a:avLst/>
              <a:gdLst>
                <a:gd name="T0" fmla="*/ 37 w 37"/>
                <a:gd name="T1" fmla="*/ 14 h 31"/>
                <a:gd name="T2" fmla="*/ 10 w 37"/>
                <a:gd name="T3" fmla="*/ 31 h 31"/>
                <a:gd name="T4" fmla="*/ 0 w 37"/>
                <a:gd name="T5" fmla="*/ 18 h 31"/>
                <a:gd name="T6" fmla="*/ 28 w 37"/>
                <a:gd name="T7" fmla="*/ 0 h 31"/>
                <a:gd name="T8" fmla="*/ 37 w 37"/>
                <a:gd name="T9" fmla="*/ 1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1">
                  <a:moveTo>
                    <a:pt x="37" y="14"/>
                  </a:moveTo>
                  <a:lnTo>
                    <a:pt x="10" y="31"/>
                  </a:lnTo>
                  <a:lnTo>
                    <a:pt x="0" y="18"/>
                  </a:lnTo>
                  <a:lnTo>
                    <a:pt x="28" y="0"/>
                  </a:lnTo>
                  <a:lnTo>
                    <a:pt x="37" y="14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760" name="Freeform 200"/>
            <p:cNvSpPr>
              <a:spLocks/>
            </p:cNvSpPr>
            <p:nvPr userDrawn="1"/>
          </p:nvSpPr>
          <p:spPr bwMode="gray">
            <a:xfrm>
              <a:off x="10225088" y="5281613"/>
              <a:ext cx="55563" cy="49213"/>
            </a:xfrm>
            <a:custGeom>
              <a:avLst/>
              <a:gdLst>
                <a:gd name="T0" fmla="*/ 35 w 35"/>
                <a:gd name="T1" fmla="*/ 13 h 31"/>
                <a:gd name="T2" fmla="*/ 8 w 35"/>
                <a:gd name="T3" fmla="*/ 31 h 31"/>
                <a:gd name="T4" fmla="*/ 0 w 35"/>
                <a:gd name="T5" fmla="*/ 18 h 31"/>
                <a:gd name="T6" fmla="*/ 28 w 35"/>
                <a:gd name="T7" fmla="*/ 0 h 31"/>
                <a:gd name="T8" fmla="*/ 35 w 35"/>
                <a:gd name="T9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1">
                  <a:moveTo>
                    <a:pt x="35" y="13"/>
                  </a:moveTo>
                  <a:lnTo>
                    <a:pt x="8" y="31"/>
                  </a:lnTo>
                  <a:lnTo>
                    <a:pt x="0" y="18"/>
                  </a:lnTo>
                  <a:lnTo>
                    <a:pt x="28" y="0"/>
                  </a:lnTo>
                  <a:lnTo>
                    <a:pt x="35" y="13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761" name="Freeform 201"/>
            <p:cNvSpPr>
              <a:spLocks/>
            </p:cNvSpPr>
            <p:nvPr userDrawn="1"/>
          </p:nvSpPr>
          <p:spPr bwMode="gray">
            <a:xfrm>
              <a:off x="10194926" y="5235575"/>
              <a:ext cx="57150" cy="50800"/>
            </a:xfrm>
            <a:custGeom>
              <a:avLst/>
              <a:gdLst>
                <a:gd name="T0" fmla="*/ 36 w 36"/>
                <a:gd name="T1" fmla="*/ 14 h 32"/>
                <a:gd name="T2" fmla="*/ 9 w 36"/>
                <a:gd name="T3" fmla="*/ 32 h 32"/>
                <a:gd name="T4" fmla="*/ 9 w 36"/>
                <a:gd name="T5" fmla="*/ 32 h 32"/>
                <a:gd name="T6" fmla="*/ 0 w 36"/>
                <a:gd name="T7" fmla="*/ 19 h 32"/>
                <a:gd name="T8" fmla="*/ 0 w 36"/>
                <a:gd name="T9" fmla="*/ 19 h 32"/>
                <a:gd name="T10" fmla="*/ 27 w 36"/>
                <a:gd name="T11" fmla="*/ 0 h 32"/>
                <a:gd name="T12" fmla="*/ 36 w 36"/>
                <a:gd name="T13" fmla="*/ 1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2">
                  <a:moveTo>
                    <a:pt x="36" y="14"/>
                  </a:moveTo>
                  <a:lnTo>
                    <a:pt x="9" y="32"/>
                  </a:lnTo>
                  <a:lnTo>
                    <a:pt x="9" y="32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27" y="0"/>
                  </a:lnTo>
                  <a:lnTo>
                    <a:pt x="36" y="14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762" name="Freeform 202"/>
            <p:cNvSpPr>
              <a:spLocks/>
            </p:cNvSpPr>
            <p:nvPr userDrawn="1"/>
          </p:nvSpPr>
          <p:spPr bwMode="gray">
            <a:xfrm>
              <a:off x="10166351" y="5191125"/>
              <a:ext cx="57150" cy="50800"/>
            </a:xfrm>
            <a:custGeom>
              <a:avLst/>
              <a:gdLst>
                <a:gd name="T0" fmla="*/ 36 w 36"/>
                <a:gd name="T1" fmla="*/ 14 h 32"/>
                <a:gd name="T2" fmla="*/ 9 w 36"/>
                <a:gd name="T3" fmla="*/ 32 h 32"/>
                <a:gd name="T4" fmla="*/ 0 w 36"/>
                <a:gd name="T5" fmla="*/ 18 h 32"/>
                <a:gd name="T6" fmla="*/ 27 w 36"/>
                <a:gd name="T7" fmla="*/ 0 h 32"/>
                <a:gd name="T8" fmla="*/ 36 w 36"/>
                <a:gd name="T9" fmla="*/ 1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2">
                  <a:moveTo>
                    <a:pt x="36" y="14"/>
                  </a:moveTo>
                  <a:lnTo>
                    <a:pt x="9" y="32"/>
                  </a:lnTo>
                  <a:lnTo>
                    <a:pt x="0" y="18"/>
                  </a:lnTo>
                  <a:lnTo>
                    <a:pt x="27" y="0"/>
                  </a:lnTo>
                  <a:lnTo>
                    <a:pt x="36" y="14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763" name="Freeform 203"/>
            <p:cNvSpPr>
              <a:spLocks/>
            </p:cNvSpPr>
            <p:nvPr userDrawn="1"/>
          </p:nvSpPr>
          <p:spPr bwMode="gray">
            <a:xfrm>
              <a:off x="10136188" y="5148263"/>
              <a:ext cx="57150" cy="49213"/>
            </a:xfrm>
            <a:custGeom>
              <a:avLst/>
              <a:gdLst>
                <a:gd name="T0" fmla="*/ 36 w 36"/>
                <a:gd name="T1" fmla="*/ 14 h 31"/>
                <a:gd name="T2" fmla="*/ 8 w 36"/>
                <a:gd name="T3" fmla="*/ 31 h 31"/>
                <a:gd name="T4" fmla="*/ 0 w 36"/>
                <a:gd name="T5" fmla="*/ 17 h 31"/>
                <a:gd name="T6" fmla="*/ 28 w 36"/>
                <a:gd name="T7" fmla="*/ 0 h 31"/>
                <a:gd name="T8" fmla="*/ 36 w 36"/>
                <a:gd name="T9" fmla="*/ 1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1">
                  <a:moveTo>
                    <a:pt x="36" y="14"/>
                  </a:moveTo>
                  <a:lnTo>
                    <a:pt x="8" y="31"/>
                  </a:lnTo>
                  <a:lnTo>
                    <a:pt x="0" y="17"/>
                  </a:lnTo>
                  <a:lnTo>
                    <a:pt x="28" y="0"/>
                  </a:lnTo>
                  <a:lnTo>
                    <a:pt x="36" y="14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764" name="Freeform 204"/>
            <p:cNvSpPr>
              <a:spLocks/>
            </p:cNvSpPr>
            <p:nvPr userDrawn="1"/>
          </p:nvSpPr>
          <p:spPr bwMode="gray">
            <a:xfrm>
              <a:off x="10106026" y="5103813"/>
              <a:ext cx="58738" cy="49213"/>
            </a:xfrm>
            <a:custGeom>
              <a:avLst/>
              <a:gdLst>
                <a:gd name="T0" fmla="*/ 37 w 37"/>
                <a:gd name="T1" fmla="*/ 13 h 31"/>
                <a:gd name="T2" fmla="*/ 9 w 37"/>
                <a:gd name="T3" fmla="*/ 31 h 31"/>
                <a:gd name="T4" fmla="*/ 0 w 37"/>
                <a:gd name="T5" fmla="*/ 18 h 31"/>
                <a:gd name="T6" fmla="*/ 27 w 37"/>
                <a:gd name="T7" fmla="*/ 0 h 31"/>
                <a:gd name="T8" fmla="*/ 37 w 37"/>
                <a:gd name="T9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1">
                  <a:moveTo>
                    <a:pt x="37" y="13"/>
                  </a:moveTo>
                  <a:lnTo>
                    <a:pt x="9" y="31"/>
                  </a:lnTo>
                  <a:lnTo>
                    <a:pt x="0" y="18"/>
                  </a:lnTo>
                  <a:lnTo>
                    <a:pt x="27" y="0"/>
                  </a:lnTo>
                  <a:lnTo>
                    <a:pt x="37" y="13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765" name="Freeform 206"/>
            <p:cNvSpPr>
              <a:spLocks/>
            </p:cNvSpPr>
            <p:nvPr userDrawn="1"/>
          </p:nvSpPr>
          <p:spPr bwMode="gray">
            <a:xfrm>
              <a:off x="10077450" y="5059363"/>
              <a:ext cx="57150" cy="49213"/>
            </a:xfrm>
            <a:custGeom>
              <a:avLst/>
              <a:gdLst>
                <a:gd name="T0" fmla="*/ 36 w 36"/>
                <a:gd name="T1" fmla="*/ 13 h 31"/>
                <a:gd name="T2" fmla="*/ 9 w 36"/>
                <a:gd name="T3" fmla="*/ 31 h 31"/>
                <a:gd name="T4" fmla="*/ 0 w 36"/>
                <a:gd name="T5" fmla="*/ 18 h 31"/>
                <a:gd name="T6" fmla="*/ 27 w 36"/>
                <a:gd name="T7" fmla="*/ 0 h 31"/>
                <a:gd name="T8" fmla="*/ 36 w 36"/>
                <a:gd name="T9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1">
                  <a:moveTo>
                    <a:pt x="36" y="13"/>
                  </a:moveTo>
                  <a:lnTo>
                    <a:pt x="9" y="31"/>
                  </a:lnTo>
                  <a:lnTo>
                    <a:pt x="0" y="18"/>
                  </a:lnTo>
                  <a:lnTo>
                    <a:pt x="27" y="0"/>
                  </a:lnTo>
                  <a:lnTo>
                    <a:pt x="36" y="13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766" name="Freeform 207"/>
            <p:cNvSpPr>
              <a:spLocks/>
            </p:cNvSpPr>
            <p:nvPr userDrawn="1"/>
          </p:nvSpPr>
          <p:spPr bwMode="gray">
            <a:xfrm>
              <a:off x="10048875" y="5013325"/>
              <a:ext cx="55562" cy="50800"/>
            </a:xfrm>
            <a:custGeom>
              <a:avLst/>
              <a:gdLst>
                <a:gd name="T0" fmla="*/ 35 w 35"/>
                <a:gd name="T1" fmla="*/ 14 h 32"/>
                <a:gd name="T2" fmla="*/ 9 w 35"/>
                <a:gd name="T3" fmla="*/ 32 h 32"/>
                <a:gd name="T4" fmla="*/ 0 w 35"/>
                <a:gd name="T5" fmla="*/ 18 h 32"/>
                <a:gd name="T6" fmla="*/ 27 w 35"/>
                <a:gd name="T7" fmla="*/ 0 h 32"/>
                <a:gd name="T8" fmla="*/ 35 w 35"/>
                <a:gd name="T9" fmla="*/ 1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2">
                  <a:moveTo>
                    <a:pt x="35" y="14"/>
                  </a:moveTo>
                  <a:lnTo>
                    <a:pt x="9" y="32"/>
                  </a:lnTo>
                  <a:lnTo>
                    <a:pt x="0" y="18"/>
                  </a:lnTo>
                  <a:lnTo>
                    <a:pt x="27" y="0"/>
                  </a:lnTo>
                  <a:lnTo>
                    <a:pt x="35" y="14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767" name="Freeform 208"/>
            <p:cNvSpPr>
              <a:spLocks/>
            </p:cNvSpPr>
            <p:nvPr userDrawn="1"/>
          </p:nvSpPr>
          <p:spPr bwMode="gray">
            <a:xfrm>
              <a:off x="10017125" y="4970463"/>
              <a:ext cx="58737" cy="49213"/>
            </a:xfrm>
            <a:custGeom>
              <a:avLst/>
              <a:gdLst>
                <a:gd name="T0" fmla="*/ 37 w 37"/>
                <a:gd name="T1" fmla="*/ 13 h 31"/>
                <a:gd name="T2" fmla="*/ 10 w 37"/>
                <a:gd name="T3" fmla="*/ 31 h 31"/>
                <a:gd name="T4" fmla="*/ 0 w 37"/>
                <a:gd name="T5" fmla="*/ 17 h 31"/>
                <a:gd name="T6" fmla="*/ 28 w 37"/>
                <a:gd name="T7" fmla="*/ 0 h 31"/>
                <a:gd name="T8" fmla="*/ 37 w 37"/>
                <a:gd name="T9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1">
                  <a:moveTo>
                    <a:pt x="37" y="13"/>
                  </a:moveTo>
                  <a:lnTo>
                    <a:pt x="10" y="31"/>
                  </a:lnTo>
                  <a:lnTo>
                    <a:pt x="0" y="17"/>
                  </a:lnTo>
                  <a:lnTo>
                    <a:pt x="28" y="0"/>
                  </a:lnTo>
                  <a:lnTo>
                    <a:pt x="37" y="13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768" name="Freeform 209"/>
            <p:cNvSpPr>
              <a:spLocks/>
            </p:cNvSpPr>
            <p:nvPr userDrawn="1"/>
          </p:nvSpPr>
          <p:spPr bwMode="gray">
            <a:xfrm>
              <a:off x="9988550" y="4926013"/>
              <a:ext cx="58737" cy="47625"/>
            </a:xfrm>
            <a:custGeom>
              <a:avLst/>
              <a:gdLst>
                <a:gd name="T0" fmla="*/ 37 w 37"/>
                <a:gd name="T1" fmla="*/ 13 h 30"/>
                <a:gd name="T2" fmla="*/ 9 w 37"/>
                <a:gd name="T3" fmla="*/ 30 h 30"/>
                <a:gd name="T4" fmla="*/ 0 w 37"/>
                <a:gd name="T5" fmla="*/ 18 h 30"/>
                <a:gd name="T6" fmla="*/ 28 w 37"/>
                <a:gd name="T7" fmla="*/ 0 h 30"/>
                <a:gd name="T8" fmla="*/ 37 w 37"/>
                <a:gd name="T9" fmla="*/ 1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0">
                  <a:moveTo>
                    <a:pt x="37" y="13"/>
                  </a:moveTo>
                  <a:lnTo>
                    <a:pt x="9" y="30"/>
                  </a:lnTo>
                  <a:lnTo>
                    <a:pt x="0" y="18"/>
                  </a:lnTo>
                  <a:lnTo>
                    <a:pt x="28" y="0"/>
                  </a:lnTo>
                  <a:lnTo>
                    <a:pt x="37" y="13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769" name="Freeform 210"/>
            <p:cNvSpPr>
              <a:spLocks/>
            </p:cNvSpPr>
            <p:nvPr userDrawn="1"/>
          </p:nvSpPr>
          <p:spPr bwMode="gray">
            <a:xfrm>
              <a:off x="10856913" y="6146800"/>
              <a:ext cx="50800" cy="46038"/>
            </a:xfrm>
            <a:custGeom>
              <a:avLst/>
              <a:gdLst>
                <a:gd name="T0" fmla="*/ 32 w 32"/>
                <a:gd name="T1" fmla="*/ 14 h 29"/>
                <a:gd name="T2" fmla="*/ 9 w 32"/>
                <a:gd name="T3" fmla="*/ 29 h 29"/>
                <a:gd name="T4" fmla="*/ 0 w 32"/>
                <a:gd name="T5" fmla="*/ 16 h 29"/>
                <a:gd name="T6" fmla="*/ 24 w 32"/>
                <a:gd name="T7" fmla="*/ 0 h 29"/>
                <a:gd name="T8" fmla="*/ 32 w 32"/>
                <a:gd name="T9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29">
                  <a:moveTo>
                    <a:pt x="32" y="14"/>
                  </a:moveTo>
                  <a:lnTo>
                    <a:pt x="9" y="29"/>
                  </a:lnTo>
                  <a:lnTo>
                    <a:pt x="0" y="16"/>
                  </a:lnTo>
                  <a:lnTo>
                    <a:pt x="24" y="0"/>
                  </a:lnTo>
                  <a:lnTo>
                    <a:pt x="32" y="14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770" name="Freeform 211"/>
            <p:cNvSpPr>
              <a:spLocks/>
            </p:cNvSpPr>
            <p:nvPr userDrawn="1"/>
          </p:nvSpPr>
          <p:spPr bwMode="gray">
            <a:xfrm>
              <a:off x="10826750" y="6102350"/>
              <a:ext cx="52387" cy="46038"/>
            </a:xfrm>
            <a:custGeom>
              <a:avLst/>
              <a:gdLst>
                <a:gd name="T0" fmla="*/ 33 w 33"/>
                <a:gd name="T1" fmla="*/ 13 h 29"/>
                <a:gd name="T2" fmla="*/ 9 w 33"/>
                <a:gd name="T3" fmla="*/ 29 h 29"/>
                <a:gd name="T4" fmla="*/ 0 w 33"/>
                <a:gd name="T5" fmla="*/ 16 h 29"/>
                <a:gd name="T6" fmla="*/ 24 w 33"/>
                <a:gd name="T7" fmla="*/ 0 h 29"/>
                <a:gd name="T8" fmla="*/ 33 w 33"/>
                <a:gd name="T9" fmla="*/ 1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9">
                  <a:moveTo>
                    <a:pt x="33" y="13"/>
                  </a:moveTo>
                  <a:lnTo>
                    <a:pt x="9" y="29"/>
                  </a:lnTo>
                  <a:lnTo>
                    <a:pt x="0" y="16"/>
                  </a:lnTo>
                  <a:lnTo>
                    <a:pt x="24" y="0"/>
                  </a:lnTo>
                  <a:lnTo>
                    <a:pt x="33" y="13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771" name="Freeform 212"/>
            <p:cNvSpPr>
              <a:spLocks/>
            </p:cNvSpPr>
            <p:nvPr userDrawn="1"/>
          </p:nvSpPr>
          <p:spPr bwMode="gray">
            <a:xfrm>
              <a:off x="10798175" y="6056313"/>
              <a:ext cx="52387" cy="47625"/>
            </a:xfrm>
            <a:custGeom>
              <a:avLst/>
              <a:gdLst>
                <a:gd name="T0" fmla="*/ 33 w 33"/>
                <a:gd name="T1" fmla="*/ 14 h 30"/>
                <a:gd name="T2" fmla="*/ 9 w 33"/>
                <a:gd name="T3" fmla="*/ 30 h 30"/>
                <a:gd name="T4" fmla="*/ 0 w 33"/>
                <a:gd name="T5" fmla="*/ 16 h 30"/>
                <a:gd name="T6" fmla="*/ 24 w 33"/>
                <a:gd name="T7" fmla="*/ 0 h 30"/>
                <a:gd name="T8" fmla="*/ 33 w 33"/>
                <a:gd name="T9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0">
                  <a:moveTo>
                    <a:pt x="33" y="14"/>
                  </a:moveTo>
                  <a:lnTo>
                    <a:pt x="9" y="30"/>
                  </a:lnTo>
                  <a:lnTo>
                    <a:pt x="0" y="16"/>
                  </a:lnTo>
                  <a:lnTo>
                    <a:pt x="24" y="0"/>
                  </a:lnTo>
                  <a:lnTo>
                    <a:pt x="33" y="14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772" name="Freeform 213"/>
            <p:cNvSpPr>
              <a:spLocks/>
            </p:cNvSpPr>
            <p:nvPr userDrawn="1"/>
          </p:nvSpPr>
          <p:spPr bwMode="gray">
            <a:xfrm>
              <a:off x="10769600" y="6013450"/>
              <a:ext cx="52387" cy="46038"/>
            </a:xfrm>
            <a:custGeom>
              <a:avLst/>
              <a:gdLst>
                <a:gd name="T0" fmla="*/ 33 w 33"/>
                <a:gd name="T1" fmla="*/ 14 h 29"/>
                <a:gd name="T2" fmla="*/ 9 w 33"/>
                <a:gd name="T3" fmla="*/ 29 h 29"/>
                <a:gd name="T4" fmla="*/ 0 w 33"/>
                <a:gd name="T5" fmla="*/ 15 h 29"/>
                <a:gd name="T6" fmla="*/ 23 w 33"/>
                <a:gd name="T7" fmla="*/ 0 h 29"/>
                <a:gd name="T8" fmla="*/ 33 w 33"/>
                <a:gd name="T9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9">
                  <a:moveTo>
                    <a:pt x="33" y="14"/>
                  </a:moveTo>
                  <a:lnTo>
                    <a:pt x="9" y="29"/>
                  </a:lnTo>
                  <a:lnTo>
                    <a:pt x="0" y="15"/>
                  </a:lnTo>
                  <a:lnTo>
                    <a:pt x="23" y="0"/>
                  </a:lnTo>
                  <a:lnTo>
                    <a:pt x="33" y="14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773" name="Freeform 214"/>
            <p:cNvSpPr>
              <a:spLocks/>
            </p:cNvSpPr>
            <p:nvPr userDrawn="1"/>
          </p:nvSpPr>
          <p:spPr bwMode="gray">
            <a:xfrm>
              <a:off x="10739438" y="5946775"/>
              <a:ext cx="84137" cy="68263"/>
            </a:xfrm>
            <a:custGeom>
              <a:avLst/>
              <a:gdLst>
                <a:gd name="T0" fmla="*/ 53 w 53"/>
                <a:gd name="T1" fmla="*/ 14 h 43"/>
                <a:gd name="T2" fmla="*/ 8 w 53"/>
                <a:gd name="T3" fmla="*/ 43 h 43"/>
                <a:gd name="T4" fmla="*/ 0 w 53"/>
                <a:gd name="T5" fmla="*/ 30 h 43"/>
                <a:gd name="T6" fmla="*/ 45 w 53"/>
                <a:gd name="T7" fmla="*/ 0 h 43"/>
                <a:gd name="T8" fmla="*/ 53 w 53"/>
                <a:gd name="T9" fmla="*/ 14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43">
                  <a:moveTo>
                    <a:pt x="53" y="14"/>
                  </a:moveTo>
                  <a:lnTo>
                    <a:pt x="8" y="43"/>
                  </a:lnTo>
                  <a:lnTo>
                    <a:pt x="0" y="30"/>
                  </a:lnTo>
                  <a:lnTo>
                    <a:pt x="45" y="0"/>
                  </a:lnTo>
                  <a:lnTo>
                    <a:pt x="53" y="14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774" name="Freeform 215"/>
            <p:cNvSpPr>
              <a:spLocks/>
            </p:cNvSpPr>
            <p:nvPr userDrawn="1"/>
          </p:nvSpPr>
          <p:spPr bwMode="gray">
            <a:xfrm>
              <a:off x="10709275" y="5924550"/>
              <a:ext cx="52387" cy="46038"/>
            </a:xfrm>
            <a:custGeom>
              <a:avLst/>
              <a:gdLst>
                <a:gd name="T0" fmla="*/ 33 w 33"/>
                <a:gd name="T1" fmla="*/ 13 h 29"/>
                <a:gd name="T2" fmla="*/ 9 w 33"/>
                <a:gd name="T3" fmla="*/ 29 h 29"/>
                <a:gd name="T4" fmla="*/ 0 w 33"/>
                <a:gd name="T5" fmla="*/ 16 h 29"/>
                <a:gd name="T6" fmla="*/ 24 w 33"/>
                <a:gd name="T7" fmla="*/ 0 h 29"/>
                <a:gd name="T8" fmla="*/ 33 w 33"/>
                <a:gd name="T9" fmla="*/ 1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9">
                  <a:moveTo>
                    <a:pt x="33" y="13"/>
                  </a:moveTo>
                  <a:lnTo>
                    <a:pt x="9" y="29"/>
                  </a:lnTo>
                  <a:lnTo>
                    <a:pt x="0" y="16"/>
                  </a:lnTo>
                  <a:lnTo>
                    <a:pt x="24" y="0"/>
                  </a:lnTo>
                  <a:lnTo>
                    <a:pt x="33" y="13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775" name="Freeform 216"/>
            <p:cNvSpPr>
              <a:spLocks/>
            </p:cNvSpPr>
            <p:nvPr userDrawn="1"/>
          </p:nvSpPr>
          <p:spPr bwMode="gray">
            <a:xfrm>
              <a:off x="10680700" y="5878513"/>
              <a:ext cx="52387" cy="47625"/>
            </a:xfrm>
            <a:custGeom>
              <a:avLst/>
              <a:gdLst>
                <a:gd name="T0" fmla="*/ 33 w 33"/>
                <a:gd name="T1" fmla="*/ 14 h 30"/>
                <a:gd name="T2" fmla="*/ 9 w 33"/>
                <a:gd name="T3" fmla="*/ 30 h 30"/>
                <a:gd name="T4" fmla="*/ 0 w 33"/>
                <a:gd name="T5" fmla="*/ 16 h 30"/>
                <a:gd name="T6" fmla="*/ 24 w 33"/>
                <a:gd name="T7" fmla="*/ 0 h 30"/>
                <a:gd name="T8" fmla="*/ 33 w 33"/>
                <a:gd name="T9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0">
                  <a:moveTo>
                    <a:pt x="33" y="14"/>
                  </a:moveTo>
                  <a:lnTo>
                    <a:pt x="9" y="30"/>
                  </a:lnTo>
                  <a:lnTo>
                    <a:pt x="0" y="16"/>
                  </a:lnTo>
                  <a:lnTo>
                    <a:pt x="24" y="0"/>
                  </a:lnTo>
                  <a:lnTo>
                    <a:pt x="33" y="14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776" name="Freeform 217"/>
            <p:cNvSpPr>
              <a:spLocks/>
            </p:cNvSpPr>
            <p:nvPr userDrawn="1"/>
          </p:nvSpPr>
          <p:spPr bwMode="gray">
            <a:xfrm>
              <a:off x="10652125" y="5835650"/>
              <a:ext cx="50800" cy="46038"/>
            </a:xfrm>
            <a:custGeom>
              <a:avLst/>
              <a:gdLst>
                <a:gd name="T0" fmla="*/ 32 w 32"/>
                <a:gd name="T1" fmla="*/ 13 h 29"/>
                <a:gd name="T2" fmla="*/ 8 w 32"/>
                <a:gd name="T3" fmla="*/ 29 h 29"/>
                <a:gd name="T4" fmla="*/ 0 w 32"/>
                <a:gd name="T5" fmla="*/ 15 h 29"/>
                <a:gd name="T6" fmla="*/ 24 w 32"/>
                <a:gd name="T7" fmla="*/ 0 h 29"/>
                <a:gd name="T8" fmla="*/ 32 w 32"/>
                <a:gd name="T9" fmla="*/ 1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29">
                  <a:moveTo>
                    <a:pt x="32" y="13"/>
                  </a:moveTo>
                  <a:lnTo>
                    <a:pt x="8" y="29"/>
                  </a:lnTo>
                  <a:lnTo>
                    <a:pt x="0" y="15"/>
                  </a:lnTo>
                  <a:lnTo>
                    <a:pt x="24" y="0"/>
                  </a:lnTo>
                  <a:lnTo>
                    <a:pt x="32" y="13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777" name="Freeform 218"/>
            <p:cNvSpPr>
              <a:spLocks/>
            </p:cNvSpPr>
            <p:nvPr userDrawn="1"/>
          </p:nvSpPr>
          <p:spPr bwMode="gray">
            <a:xfrm>
              <a:off x="10620375" y="5791200"/>
              <a:ext cx="52387" cy="44450"/>
            </a:xfrm>
            <a:custGeom>
              <a:avLst/>
              <a:gdLst>
                <a:gd name="T0" fmla="*/ 33 w 33"/>
                <a:gd name="T1" fmla="*/ 14 h 28"/>
                <a:gd name="T2" fmla="*/ 9 w 33"/>
                <a:gd name="T3" fmla="*/ 28 h 28"/>
                <a:gd name="T4" fmla="*/ 0 w 33"/>
                <a:gd name="T5" fmla="*/ 15 h 28"/>
                <a:gd name="T6" fmla="*/ 24 w 33"/>
                <a:gd name="T7" fmla="*/ 0 h 28"/>
                <a:gd name="T8" fmla="*/ 33 w 33"/>
                <a:gd name="T9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8">
                  <a:moveTo>
                    <a:pt x="33" y="14"/>
                  </a:moveTo>
                  <a:lnTo>
                    <a:pt x="9" y="28"/>
                  </a:lnTo>
                  <a:lnTo>
                    <a:pt x="0" y="15"/>
                  </a:lnTo>
                  <a:lnTo>
                    <a:pt x="24" y="0"/>
                  </a:lnTo>
                  <a:lnTo>
                    <a:pt x="33" y="14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778" name="Freeform 219"/>
            <p:cNvSpPr>
              <a:spLocks/>
            </p:cNvSpPr>
            <p:nvPr userDrawn="1"/>
          </p:nvSpPr>
          <p:spPr bwMode="gray">
            <a:xfrm>
              <a:off x="10591800" y="5724525"/>
              <a:ext cx="85725" cy="68263"/>
            </a:xfrm>
            <a:custGeom>
              <a:avLst/>
              <a:gdLst>
                <a:gd name="T0" fmla="*/ 54 w 54"/>
                <a:gd name="T1" fmla="*/ 14 h 43"/>
                <a:gd name="T2" fmla="*/ 9 w 54"/>
                <a:gd name="T3" fmla="*/ 43 h 43"/>
                <a:gd name="T4" fmla="*/ 0 w 54"/>
                <a:gd name="T5" fmla="*/ 30 h 43"/>
                <a:gd name="T6" fmla="*/ 44 w 54"/>
                <a:gd name="T7" fmla="*/ 0 h 43"/>
                <a:gd name="T8" fmla="*/ 54 w 54"/>
                <a:gd name="T9" fmla="*/ 14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3">
                  <a:moveTo>
                    <a:pt x="54" y="14"/>
                  </a:moveTo>
                  <a:lnTo>
                    <a:pt x="9" y="43"/>
                  </a:lnTo>
                  <a:lnTo>
                    <a:pt x="0" y="30"/>
                  </a:lnTo>
                  <a:lnTo>
                    <a:pt x="44" y="0"/>
                  </a:lnTo>
                  <a:lnTo>
                    <a:pt x="54" y="14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779" name="Freeform 220"/>
            <p:cNvSpPr>
              <a:spLocks/>
            </p:cNvSpPr>
            <p:nvPr userDrawn="1"/>
          </p:nvSpPr>
          <p:spPr bwMode="gray">
            <a:xfrm>
              <a:off x="10563225" y="5700713"/>
              <a:ext cx="50800" cy="47625"/>
            </a:xfrm>
            <a:custGeom>
              <a:avLst/>
              <a:gdLst>
                <a:gd name="T0" fmla="*/ 32 w 32"/>
                <a:gd name="T1" fmla="*/ 14 h 30"/>
                <a:gd name="T2" fmla="*/ 8 w 32"/>
                <a:gd name="T3" fmla="*/ 30 h 30"/>
                <a:gd name="T4" fmla="*/ 0 w 32"/>
                <a:gd name="T5" fmla="*/ 16 h 30"/>
                <a:gd name="T6" fmla="*/ 24 w 32"/>
                <a:gd name="T7" fmla="*/ 0 h 30"/>
                <a:gd name="T8" fmla="*/ 32 w 32"/>
                <a:gd name="T9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0">
                  <a:moveTo>
                    <a:pt x="32" y="14"/>
                  </a:moveTo>
                  <a:lnTo>
                    <a:pt x="8" y="30"/>
                  </a:lnTo>
                  <a:lnTo>
                    <a:pt x="0" y="16"/>
                  </a:lnTo>
                  <a:lnTo>
                    <a:pt x="24" y="0"/>
                  </a:lnTo>
                  <a:lnTo>
                    <a:pt x="32" y="14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780" name="Freeform 221"/>
            <p:cNvSpPr>
              <a:spLocks/>
            </p:cNvSpPr>
            <p:nvPr userDrawn="1"/>
          </p:nvSpPr>
          <p:spPr bwMode="gray">
            <a:xfrm>
              <a:off x="10533063" y="5656263"/>
              <a:ext cx="52387" cy="47625"/>
            </a:xfrm>
            <a:custGeom>
              <a:avLst/>
              <a:gdLst>
                <a:gd name="T0" fmla="*/ 33 w 33"/>
                <a:gd name="T1" fmla="*/ 14 h 30"/>
                <a:gd name="T2" fmla="*/ 9 w 33"/>
                <a:gd name="T3" fmla="*/ 30 h 30"/>
                <a:gd name="T4" fmla="*/ 0 w 33"/>
                <a:gd name="T5" fmla="*/ 16 h 30"/>
                <a:gd name="T6" fmla="*/ 23 w 33"/>
                <a:gd name="T7" fmla="*/ 0 h 30"/>
                <a:gd name="T8" fmla="*/ 33 w 33"/>
                <a:gd name="T9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0">
                  <a:moveTo>
                    <a:pt x="33" y="14"/>
                  </a:moveTo>
                  <a:lnTo>
                    <a:pt x="9" y="30"/>
                  </a:lnTo>
                  <a:lnTo>
                    <a:pt x="0" y="16"/>
                  </a:lnTo>
                  <a:lnTo>
                    <a:pt x="23" y="0"/>
                  </a:lnTo>
                  <a:lnTo>
                    <a:pt x="33" y="14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781" name="Freeform 222"/>
            <p:cNvSpPr>
              <a:spLocks/>
            </p:cNvSpPr>
            <p:nvPr userDrawn="1"/>
          </p:nvSpPr>
          <p:spPr bwMode="gray">
            <a:xfrm>
              <a:off x="10502900" y="5613400"/>
              <a:ext cx="52387" cy="44450"/>
            </a:xfrm>
            <a:custGeom>
              <a:avLst/>
              <a:gdLst>
                <a:gd name="T0" fmla="*/ 33 w 33"/>
                <a:gd name="T1" fmla="*/ 12 h 28"/>
                <a:gd name="T2" fmla="*/ 9 w 33"/>
                <a:gd name="T3" fmla="*/ 28 h 28"/>
                <a:gd name="T4" fmla="*/ 0 w 33"/>
                <a:gd name="T5" fmla="*/ 15 h 28"/>
                <a:gd name="T6" fmla="*/ 24 w 33"/>
                <a:gd name="T7" fmla="*/ 0 h 28"/>
                <a:gd name="T8" fmla="*/ 33 w 33"/>
                <a:gd name="T9" fmla="*/ 1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8">
                  <a:moveTo>
                    <a:pt x="33" y="12"/>
                  </a:moveTo>
                  <a:lnTo>
                    <a:pt x="9" y="28"/>
                  </a:lnTo>
                  <a:lnTo>
                    <a:pt x="0" y="15"/>
                  </a:lnTo>
                  <a:lnTo>
                    <a:pt x="24" y="0"/>
                  </a:lnTo>
                  <a:lnTo>
                    <a:pt x="33" y="12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782" name="Freeform 223"/>
            <p:cNvSpPr>
              <a:spLocks/>
            </p:cNvSpPr>
            <p:nvPr userDrawn="1"/>
          </p:nvSpPr>
          <p:spPr bwMode="gray">
            <a:xfrm>
              <a:off x="10474325" y="5568950"/>
              <a:ext cx="50800" cy="44450"/>
            </a:xfrm>
            <a:custGeom>
              <a:avLst/>
              <a:gdLst>
                <a:gd name="T0" fmla="*/ 32 w 32"/>
                <a:gd name="T1" fmla="*/ 13 h 28"/>
                <a:gd name="T2" fmla="*/ 8 w 32"/>
                <a:gd name="T3" fmla="*/ 28 h 28"/>
                <a:gd name="T4" fmla="*/ 0 w 32"/>
                <a:gd name="T5" fmla="*/ 16 h 28"/>
                <a:gd name="T6" fmla="*/ 24 w 32"/>
                <a:gd name="T7" fmla="*/ 0 h 28"/>
                <a:gd name="T8" fmla="*/ 32 w 32"/>
                <a:gd name="T9" fmla="*/ 1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28">
                  <a:moveTo>
                    <a:pt x="32" y="13"/>
                  </a:moveTo>
                  <a:lnTo>
                    <a:pt x="8" y="28"/>
                  </a:lnTo>
                  <a:lnTo>
                    <a:pt x="0" y="16"/>
                  </a:lnTo>
                  <a:lnTo>
                    <a:pt x="24" y="0"/>
                  </a:lnTo>
                  <a:lnTo>
                    <a:pt x="32" y="13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783" name="Freeform 224"/>
            <p:cNvSpPr>
              <a:spLocks/>
            </p:cNvSpPr>
            <p:nvPr userDrawn="1"/>
          </p:nvSpPr>
          <p:spPr bwMode="gray">
            <a:xfrm>
              <a:off x="10444163" y="5502275"/>
              <a:ext cx="84137" cy="68263"/>
            </a:xfrm>
            <a:custGeom>
              <a:avLst/>
              <a:gdLst>
                <a:gd name="T0" fmla="*/ 53 w 53"/>
                <a:gd name="T1" fmla="*/ 13 h 43"/>
                <a:gd name="T2" fmla="*/ 9 w 53"/>
                <a:gd name="T3" fmla="*/ 43 h 43"/>
                <a:gd name="T4" fmla="*/ 0 w 53"/>
                <a:gd name="T5" fmla="*/ 29 h 43"/>
                <a:gd name="T6" fmla="*/ 44 w 53"/>
                <a:gd name="T7" fmla="*/ 0 h 43"/>
                <a:gd name="T8" fmla="*/ 53 w 53"/>
                <a:gd name="T9" fmla="*/ 1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43">
                  <a:moveTo>
                    <a:pt x="53" y="13"/>
                  </a:moveTo>
                  <a:lnTo>
                    <a:pt x="9" y="43"/>
                  </a:lnTo>
                  <a:lnTo>
                    <a:pt x="0" y="29"/>
                  </a:lnTo>
                  <a:lnTo>
                    <a:pt x="44" y="0"/>
                  </a:lnTo>
                  <a:lnTo>
                    <a:pt x="53" y="13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784" name="Freeform 225"/>
            <p:cNvSpPr>
              <a:spLocks/>
            </p:cNvSpPr>
            <p:nvPr userDrawn="1"/>
          </p:nvSpPr>
          <p:spPr bwMode="gray">
            <a:xfrm>
              <a:off x="10415588" y="5478463"/>
              <a:ext cx="52387" cy="47625"/>
            </a:xfrm>
            <a:custGeom>
              <a:avLst/>
              <a:gdLst>
                <a:gd name="T0" fmla="*/ 33 w 33"/>
                <a:gd name="T1" fmla="*/ 14 h 30"/>
                <a:gd name="T2" fmla="*/ 9 w 33"/>
                <a:gd name="T3" fmla="*/ 30 h 30"/>
                <a:gd name="T4" fmla="*/ 0 w 33"/>
                <a:gd name="T5" fmla="*/ 16 h 30"/>
                <a:gd name="T6" fmla="*/ 24 w 33"/>
                <a:gd name="T7" fmla="*/ 0 h 30"/>
                <a:gd name="T8" fmla="*/ 33 w 33"/>
                <a:gd name="T9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0">
                  <a:moveTo>
                    <a:pt x="33" y="14"/>
                  </a:moveTo>
                  <a:lnTo>
                    <a:pt x="9" y="30"/>
                  </a:lnTo>
                  <a:lnTo>
                    <a:pt x="0" y="16"/>
                  </a:lnTo>
                  <a:lnTo>
                    <a:pt x="24" y="0"/>
                  </a:lnTo>
                  <a:lnTo>
                    <a:pt x="33" y="14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785" name="Freeform 226"/>
            <p:cNvSpPr>
              <a:spLocks/>
            </p:cNvSpPr>
            <p:nvPr userDrawn="1"/>
          </p:nvSpPr>
          <p:spPr bwMode="gray">
            <a:xfrm>
              <a:off x="10385425" y="5434013"/>
              <a:ext cx="52387" cy="46038"/>
            </a:xfrm>
            <a:custGeom>
              <a:avLst/>
              <a:gdLst>
                <a:gd name="T0" fmla="*/ 33 w 33"/>
                <a:gd name="T1" fmla="*/ 13 h 29"/>
                <a:gd name="T2" fmla="*/ 10 w 33"/>
                <a:gd name="T3" fmla="*/ 29 h 29"/>
                <a:gd name="T4" fmla="*/ 0 w 33"/>
                <a:gd name="T5" fmla="*/ 16 h 29"/>
                <a:gd name="T6" fmla="*/ 24 w 33"/>
                <a:gd name="T7" fmla="*/ 0 h 29"/>
                <a:gd name="T8" fmla="*/ 33 w 33"/>
                <a:gd name="T9" fmla="*/ 1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9">
                  <a:moveTo>
                    <a:pt x="33" y="13"/>
                  </a:moveTo>
                  <a:lnTo>
                    <a:pt x="10" y="29"/>
                  </a:lnTo>
                  <a:lnTo>
                    <a:pt x="0" y="16"/>
                  </a:lnTo>
                  <a:lnTo>
                    <a:pt x="24" y="0"/>
                  </a:lnTo>
                  <a:lnTo>
                    <a:pt x="33" y="13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786" name="Freeform 227"/>
            <p:cNvSpPr>
              <a:spLocks/>
            </p:cNvSpPr>
            <p:nvPr userDrawn="1"/>
          </p:nvSpPr>
          <p:spPr bwMode="gray">
            <a:xfrm>
              <a:off x="10355263" y="5391150"/>
              <a:ext cx="52387" cy="44450"/>
            </a:xfrm>
            <a:custGeom>
              <a:avLst/>
              <a:gdLst>
                <a:gd name="T0" fmla="*/ 33 w 33"/>
                <a:gd name="T1" fmla="*/ 13 h 28"/>
                <a:gd name="T2" fmla="*/ 9 w 33"/>
                <a:gd name="T3" fmla="*/ 28 h 28"/>
                <a:gd name="T4" fmla="*/ 0 w 33"/>
                <a:gd name="T5" fmla="*/ 14 h 28"/>
                <a:gd name="T6" fmla="*/ 24 w 33"/>
                <a:gd name="T7" fmla="*/ 0 h 28"/>
                <a:gd name="T8" fmla="*/ 33 w 33"/>
                <a:gd name="T9" fmla="*/ 1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8">
                  <a:moveTo>
                    <a:pt x="33" y="13"/>
                  </a:moveTo>
                  <a:lnTo>
                    <a:pt x="9" y="28"/>
                  </a:lnTo>
                  <a:lnTo>
                    <a:pt x="0" y="14"/>
                  </a:lnTo>
                  <a:lnTo>
                    <a:pt x="24" y="0"/>
                  </a:lnTo>
                  <a:lnTo>
                    <a:pt x="33" y="13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787" name="Freeform 228"/>
            <p:cNvSpPr>
              <a:spLocks/>
            </p:cNvSpPr>
            <p:nvPr userDrawn="1"/>
          </p:nvSpPr>
          <p:spPr bwMode="gray">
            <a:xfrm>
              <a:off x="10326688" y="5345113"/>
              <a:ext cx="52387" cy="47625"/>
            </a:xfrm>
            <a:custGeom>
              <a:avLst/>
              <a:gdLst>
                <a:gd name="T0" fmla="*/ 33 w 33"/>
                <a:gd name="T1" fmla="*/ 14 h 30"/>
                <a:gd name="T2" fmla="*/ 9 w 33"/>
                <a:gd name="T3" fmla="*/ 30 h 30"/>
                <a:gd name="T4" fmla="*/ 0 w 33"/>
                <a:gd name="T5" fmla="*/ 16 h 30"/>
                <a:gd name="T6" fmla="*/ 24 w 33"/>
                <a:gd name="T7" fmla="*/ 0 h 30"/>
                <a:gd name="T8" fmla="*/ 33 w 33"/>
                <a:gd name="T9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0">
                  <a:moveTo>
                    <a:pt x="33" y="14"/>
                  </a:moveTo>
                  <a:lnTo>
                    <a:pt x="9" y="30"/>
                  </a:lnTo>
                  <a:lnTo>
                    <a:pt x="0" y="16"/>
                  </a:lnTo>
                  <a:lnTo>
                    <a:pt x="24" y="0"/>
                  </a:lnTo>
                  <a:lnTo>
                    <a:pt x="33" y="14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788" name="Freeform 229"/>
            <p:cNvSpPr>
              <a:spLocks/>
            </p:cNvSpPr>
            <p:nvPr userDrawn="1"/>
          </p:nvSpPr>
          <p:spPr bwMode="gray">
            <a:xfrm>
              <a:off x="10298113" y="5280025"/>
              <a:ext cx="84137" cy="68263"/>
            </a:xfrm>
            <a:custGeom>
              <a:avLst/>
              <a:gdLst>
                <a:gd name="T0" fmla="*/ 53 w 53"/>
                <a:gd name="T1" fmla="*/ 13 h 43"/>
                <a:gd name="T2" fmla="*/ 9 w 53"/>
                <a:gd name="T3" fmla="*/ 43 h 43"/>
                <a:gd name="T4" fmla="*/ 0 w 53"/>
                <a:gd name="T5" fmla="*/ 29 h 43"/>
                <a:gd name="T6" fmla="*/ 44 w 53"/>
                <a:gd name="T7" fmla="*/ 0 h 43"/>
                <a:gd name="T8" fmla="*/ 53 w 53"/>
                <a:gd name="T9" fmla="*/ 1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43">
                  <a:moveTo>
                    <a:pt x="53" y="13"/>
                  </a:moveTo>
                  <a:lnTo>
                    <a:pt x="9" y="43"/>
                  </a:lnTo>
                  <a:lnTo>
                    <a:pt x="0" y="29"/>
                  </a:lnTo>
                  <a:lnTo>
                    <a:pt x="44" y="0"/>
                  </a:lnTo>
                  <a:lnTo>
                    <a:pt x="53" y="13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789" name="Freeform 230"/>
            <p:cNvSpPr>
              <a:spLocks/>
            </p:cNvSpPr>
            <p:nvPr userDrawn="1"/>
          </p:nvSpPr>
          <p:spPr bwMode="gray">
            <a:xfrm>
              <a:off x="10269538" y="5256213"/>
              <a:ext cx="49212" cy="46038"/>
            </a:xfrm>
            <a:custGeom>
              <a:avLst/>
              <a:gdLst>
                <a:gd name="T0" fmla="*/ 31 w 31"/>
                <a:gd name="T1" fmla="*/ 14 h 29"/>
                <a:gd name="T2" fmla="*/ 7 w 31"/>
                <a:gd name="T3" fmla="*/ 29 h 29"/>
                <a:gd name="T4" fmla="*/ 0 w 31"/>
                <a:gd name="T5" fmla="*/ 16 h 29"/>
                <a:gd name="T6" fmla="*/ 23 w 31"/>
                <a:gd name="T7" fmla="*/ 0 h 29"/>
                <a:gd name="T8" fmla="*/ 31 w 31"/>
                <a:gd name="T9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9">
                  <a:moveTo>
                    <a:pt x="31" y="14"/>
                  </a:moveTo>
                  <a:lnTo>
                    <a:pt x="7" y="29"/>
                  </a:lnTo>
                  <a:lnTo>
                    <a:pt x="0" y="16"/>
                  </a:lnTo>
                  <a:lnTo>
                    <a:pt x="23" y="0"/>
                  </a:lnTo>
                  <a:lnTo>
                    <a:pt x="31" y="14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790" name="Freeform 231"/>
            <p:cNvSpPr>
              <a:spLocks/>
            </p:cNvSpPr>
            <p:nvPr userDrawn="1"/>
          </p:nvSpPr>
          <p:spPr bwMode="gray">
            <a:xfrm>
              <a:off x="10237788" y="5213350"/>
              <a:ext cx="52387" cy="44450"/>
            </a:xfrm>
            <a:custGeom>
              <a:avLst/>
              <a:gdLst>
                <a:gd name="T0" fmla="*/ 33 w 33"/>
                <a:gd name="T1" fmla="*/ 12 h 28"/>
                <a:gd name="T2" fmla="*/ 9 w 33"/>
                <a:gd name="T3" fmla="*/ 28 h 28"/>
                <a:gd name="T4" fmla="*/ 0 w 33"/>
                <a:gd name="T5" fmla="*/ 14 h 28"/>
                <a:gd name="T6" fmla="*/ 24 w 33"/>
                <a:gd name="T7" fmla="*/ 0 h 28"/>
                <a:gd name="T8" fmla="*/ 33 w 33"/>
                <a:gd name="T9" fmla="*/ 1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8">
                  <a:moveTo>
                    <a:pt x="33" y="12"/>
                  </a:moveTo>
                  <a:lnTo>
                    <a:pt x="9" y="28"/>
                  </a:lnTo>
                  <a:lnTo>
                    <a:pt x="0" y="14"/>
                  </a:lnTo>
                  <a:lnTo>
                    <a:pt x="24" y="0"/>
                  </a:lnTo>
                  <a:lnTo>
                    <a:pt x="33" y="12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791" name="Freeform 232"/>
            <p:cNvSpPr>
              <a:spLocks/>
            </p:cNvSpPr>
            <p:nvPr userDrawn="1"/>
          </p:nvSpPr>
          <p:spPr bwMode="gray">
            <a:xfrm>
              <a:off x="10209213" y="5168900"/>
              <a:ext cx="52387" cy="44450"/>
            </a:xfrm>
            <a:custGeom>
              <a:avLst/>
              <a:gdLst>
                <a:gd name="T0" fmla="*/ 33 w 33"/>
                <a:gd name="T1" fmla="*/ 13 h 28"/>
                <a:gd name="T2" fmla="*/ 9 w 33"/>
                <a:gd name="T3" fmla="*/ 28 h 28"/>
                <a:gd name="T4" fmla="*/ 0 w 33"/>
                <a:gd name="T5" fmla="*/ 15 h 28"/>
                <a:gd name="T6" fmla="*/ 24 w 33"/>
                <a:gd name="T7" fmla="*/ 0 h 28"/>
                <a:gd name="T8" fmla="*/ 33 w 33"/>
                <a:gd name="T9" fmla="*/ 1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8">
                  <a:moveTo>
                    <a:pt x="33" y="13"/>
                  </a:moveTo>
                  <a:lnTo>
                    <a:pt x="9" y="28"/>
                  </a:lnTo>
                  <a:lnTo>
                    <a:pt x="0" y="15"/>
                  </a:lnTo>
                  <a:lnTo>
                    <a:pt x="24" y="0"/>
                  </a:lnTo>
                  <a:lnTo>
                    <a:pt x="33" y="13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792" name="Freeform 233"/>
            <p:cNvSpPr>
              <a:spLocks/>
            </p:cNvSpPr>
            <p:nvPr userDrawn="1"/>
          </p:nvSpPr>
          <p:spPr bwMode="gray">
            <a:xfrm>
              <a:off x="10180638" y="5122863"/>
              <a:ext cx="50800" cy="47625"/>
            </a:xfrm>
            <a:custGeom>
              <a:avLst/>
              <a:gdLst>
                <a:gd name="T0" fmla="*/ 32 w 32"/>
                <a:gd name="T1" fmla="*/ 14 h 30"/>
                <a:gd name="T2" fmla="*/ 8 w 32"/>
                <a:gd name="T3" fmla="*/ 30 h 30"/>
                <a:gd name="T4" fmla="*/ 0 w 32"/>
                <a:gd name="T5" fmla="*/ 16 h 30"/>
                <a:gd name="T6" fmla="*/ 24 w 32"/>
                <a:gd name="T7" fmla="*/ 0 h 30"/>
                <a:gd name="T8" fmla="*/ 32 w 32"/>
                <a:gd name="T9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0">
                  <a:moveTo>
                    <a:pt x="32" y="14"/>
                  </a:moveTo>
                  <a:lnTo>
                    <a:pt x="8" y="30"/>
                  </a:lnTo>
                  <a:lnTo>
                    <a:pt x="0" y="16"/>
                  </a:lnTo>
                  <a:lnTo>
                    <a:pt x="24" y="0"/>
                  </a:lnTo>
                  <a:lnTo>
                    <a:pt x="32" y="14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793" name="Freeform 234"/>
            <p:cNvSpPr>
              <a:spLocks/>
            </p:cNvSpPr>
            <p:nvPr userDrawn="1"/>
          </p:nvSpPr>
          <p:spPr bwMode="gray">
            <a:xfrm>
              <a:off x="10148888" y="5056188"/>
              <a:ext cx="85725" cy="68263"/>
            </a:xfrm>
            <a:custGeom>
              <a:avLst/>
              <a:gdLst>
                <a:gd name="T0" fmla="*/ 54 w 54"/>
                <a:gd name="T1" fmla="*/ 14 h 43"/>
                <a:gd name="T2" fmla="*/ 10 w 54"/>
                <a:gd name="T3" fmla="*/ 43 h 43"/>
                <a:gd name="T4" fmla="*/ 0 w 54"/>
                <a:gd name="T5" fmla="*/ 30 h 43"/>
                <a:gd name="T6" fmla="*/ 45 w 54"/>
                <a:gd name="T7" fmla="*/ 0 h 43"/>
                <a:gd name="T8" fmla="*/ 54 w 54"/>
                <a:gd name="T9" fmla="*/ 14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3">
                  <a:moveTo>
                    <a:pt x="54" y="14"/>
                  </a:moveTo>
                  <a:lnTo>
                    <a:pt x="10" y="43"/>
                  </a:lnTo>
                  <a:lnTo>
                    <a:pt x="0" y="30"/>
                  </a:lnTo>
                  <a:lnTo>
                    <a:pt x="45" y="0"/>
                  </a:lnTo>
                  <a:lnTo>
                    <a:pt x="54" y="14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794" name="Freeform 235"/>
            <p:cNvSpPr>
              <a:spLocks/>
            </p:cNvSpPr>
            <p:nvPr userDrawn="1"/>
          </p:nvSpPr>
          <p:spPr bwMode="gray">
            <a:xfrm>
              <a:off x="10120313" y="5033963"/>
              <a:ext cx="52387" cy="46038"/>
            </a:xfrm>
            <a:custGeom>
              <a:avLst/>
              <a:gdLst>
                <a:gd name="T0" fmla="*/ 33 w 33"/>
                <a:gd name="T1" fmla="*/ 13 h 29"/>
                <a:gd name="T2" fmla="*/ 9 w 33"/>
                <a:gd name="T3" fmla="*/ 29 h 29"/>
                <a:gd name="T4" fmla="*/ 0 w 33"/>
                <a:gd name="T5" fmla="*/ 16 h 29"/>
                <a:gd name="T6" fmla="*/ 24 w 33"/>
                <a:gd name="T7" fmla="*/ 0 h 29"/>
                <a:gd name="T8" fmla="*/ 33 w 33"/>
                <a:gd name="T9" fmla="*/ 1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9">
                  <a:moveTo>
                    <a:pt x="33" y="13"/>
                  </a:moveTo>
                  <a:lnTo>
                    <a:pt x="9" y="29"/>
                  </a:lnTo>
                  <a:lnTo>
                    <a:pt x="0" y="16"/>
                  </a:lnTo>
                  <a:lnTo>
                    <a:pt x="24" y="0"/>
                  </a:lnTo>
                  <a:lnTo>
                    <a:pt x="33" y="13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795" name="Freeform 236"/>
            <p:cNvSpPr>
              <a:spLocks/>
            </p:cNvSpPr>
            <p:nvPr userDrawn="1"/>
          </p:nvSpPr>
          <p:spPr bwMode="gray">
            <a:xfrm>
              <a:off x="10091738" y="4991100"/>
              <a:ext cx="50800" cy="44450"/>
            </a:xfrm>
            <a:custGeom>
              <a:avLst/>
              <a:gdLst>
                <a:gd name="T0" fmla="*/ 32 w 32"/>
                <a:gd name="T1" fmla="*/ 12 h 28"/>
                <a:gd name="T2" fmla="*/ 8 w 32"/>
                <a:gd name="T3" fmla="*/ 28 h 28"/>
                <a:gd name="T4" fmla="*/ 0 w 32"/>
                <a:gd name="T5" fmla="*/ 14 h 28"/>
                <a:gd name="T6" fmla="*/ 24 w 32"/>
                <a:gd name="T7" fmla="*/ 0 h 28"/>
                <a:gd name="T8" fmla="*/ 32 w 32"/>
                <a:gd name="T9" fmla="*/ 1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28">
                  <a:moveTo>
                    <a:pt x="32" y="12"/>
                  </a:moveTo>
                  <a:lnTo>
                    <a:pt x="8" y="28"/>
                  </a:lnTo>
                  <a:lnTo>
                    <a:pt x="0" y="14"/>
                  </a:lnTo>
                  <a:lnTo>
                    <a:pt x="24" y="0"/>
                  </a:lnTo>
                  <a:lnTo>
                    <a:pt x="32" y="12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796" name="Freeform 237"/>
            <p:cNvSpPr>
              <a:spLocks/>
            </p:cNvSpPr>
            <p:nvPr userDrawn="1"/>
          </p:nvSpPr>
          <p:spPr bwMode="gray">
            <a:xfrm>
              <a:off x="10061575" y="4945063"/>
              <a:ext cx="52387" cy="46038"/>
            </a:xfrm>
            <a:custGeom>
              <a:avLst/>
              <a:gdLst>
                <a:gd name="T0" fmla="*/ 33 w 33"/>
                <a:gd name="T1" fmla="*/ 14 h 29"/>
                <a:gd name="T2" fmla="*/ 9 w 33"/>
                <a:gd name="T3" fmla="*/ 29 h 29"/>
                <a:gd name="T4" fmla="*/ 0 w 33"/>
                <a:gd name="T5" fmla="*/ 16 h 29"/>
                <a:gd name="T6" fmla="*/ 24 w 33"/>
                <a:gd name="T7" fmla="*/ 0 h 29"/>
                <a:gd name="T8" fmla="*/ 33 w 33"/>
                <a:gd name="T9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9">
                  <a:moveTo>
                    <a:pt x="33" y="14"/>
                  </a:moveTo>
                  <a:lnTo>
                    <a:pt x="9" y="29"/>
                  </a:lnTo>
                  <a:lnTo>
                    <a:pt x="0" y="16"/>
                  </a:lnTo>
                  <a:lnTo>
                    <a:pt x="24" y="0"/>
                  </a:lnTo>
                  <a:lnTo>
                    <a:pt x="33" y="14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797" name="Freeform 238"/>
            <p:cNvSpPr>
              <a:spLocks/>
            </p:cNvSpPr>
            <p:nvPr userDrawn="1"/>
          </p:nvSpPr>
          <p:spPr bwMode="gray">
            <a:xfrm>
              <a:off x="10033000" y="4900613"/>
              <a:ext cx="52387" cy="46038"/>
            </a:xfrm>
            <a:custGeom>
              <a:avLst/>
              <a:gdLst>
                <a:gd name="T0" fmla="*/ 33 w 33"/>
                <a:gd name="T1" fmla="*/ 14 h 29"/>
                <a:gd name="T2" fmla="*/ 9 w 33"/>
                <a:gd name="T3" fmla="*/ 29 h 29"/>
                <a:gd name="T4" fmla="*/ 0 w 33"/>
                <a:gd name="T5" fmla="*/ 16 h 29"/>
                <a:gd name="T6" fmla="*/ 23 w 33"/>
                <a:gd name="T7" fmla="*/ 0 h 29"/>
                <a:gd name="T8" fmla="*/ 33 w 33"/>
                <a:gd name="T9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9">
                  <a:moveTo>
                    <a:pt x="33" y="14"/>
                  </a:moveTo>
                  <a:lnTo>
                    <a:pt x="9" y="29"/>
                  </a:lnTo>
                  <a:lnTo>
                    <a:pt x="0" y="16"/>
                  </a:lnTo>
                  <a:lnTo>
                    <a:pt x="23" y="0"/>
                  </a:lnTo>
                  <a:lnTo>
                    <a:pt x="33" y="14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</p:grpSp>
    </p:spTree>
    <p:extLst>
      <p:ext uri="{BB962C8B-B14F-4D97-AF65-F5344CB8AC3E}">
        <p14:creationId xmlns:p14="http://schemas.microsoft.com/office/powerpoint/2010/main" val="29483053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pos="3427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1">
    <p:bg>
      <p:bgPr>
        <a:solidFill>
          <a:srgbClr val="002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39" y="2084172"/>
            <a:ext cx="11653523" cy="1158793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058" spc="-98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grpSp>
        <p:nvGrpSpPr>
          <p:cNvPr id="3" name="Group 2"/>
          <p:cNvGrpSpPr>
            <a:grpSpLocks noChangeAspect="1"/>
          </p:cNvGrpSpPr>
          <p:nvPr userDrawn="1"/>
        </p:nvGrpSpPr>
        <p:grpSpPr bwMode="gray">
          <a:xfrm>
            <a:off x="8702982" y="3787616"/>
            <a:ext cx="3489016" cy="3070384"/>
            <a:chOff x="7670801" y="3252788"/>
            <a:chExt cx="4017963" cy="3535362"/>
          </a:xfrm>
        </p:grpSpPr>
        <p:sp>
          <p:nvSpPr>
            <p:cNvPr id="4" name="Freeform 7"/>
            <p:cNvSpPr>
              <a:spLocks/>
            </p:cNvSpPr>
            <p:nvPr userDrawn="1"/>
          </p:nvSpPr>
          <p:spPr bwMode="gray">
            <a:xfrm>
              <a:off x="8091488" y="5829300"/>
              <a:ext cx="295275" cy="823913"/>
            </a:xfrm>
            <a:custGeom>
              <a:avLst/>
              <a:gdLst>
                <a:gd name="T0" fmla="*/ 164 w 164"/>
                <a:gd name="T1" fmla="*/ 453 h 459"/>
                <a:gd name="T2" fmla="*/ 34 w 164"/>
                <a:gd name="T3" fmla="*/ 30 h 459"/>
                <a:gd name="T4" fmla="*/ 34 w 164"/>
                <a:gd name="T5" fmla="*/ 30 h 459"/>
                <a:gd name="T6" fmla="*/ 33 w 164"/>
                <a:gd name="T7" fmla="*/ 29 h 459"/>
                <a:gd name="T8" fmla="*/ 43 w 164"/>
                <a:gd name="T9" fmla="*/ 1 h 459"/>
                <a:gd name="T10" fmla="*/ 32 w 164"/>
                <a:gd name="T11" fmla="*/ 1 h 459"/>
                <a:gd name="T12" fmla="*/ 3 w 164"/>
                <a:gd name="T13" fmla="*/ 39 h 459"/>
                <a:gd name="T14" fmla="*/ 3 w 164"/>
                <a:gd name="T15" fmla="*/ 40 h 459"/>
                <a:gd name="T16" fmla="*/ 3 w 164"/>
                <a:gd name="T17" fmla="*/ 40 h 459"/>
                <a:gd name="T18" fmla="*/ 46 w 164"/>
                <a:gd name="T19" fmla="*/ 275 h 459"/>
                <a:gd name="T20" fmla="*/ 97 w 164"/>
                <a:gd name="T21" fmla="*/ 459 h 459"/>
                <a:gd name="T22" fmla="*/ 164 w 164"/>
                <a:gd name="T23" fmla="*/ 453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4" h="459">
                  <a:moveTo>
                    <a:pt x="164" y="453"/>
                  </a:moveTo>
                  <a:cubicBezTo>
                    <a:pt x="34" y="30"/>
                    <a:pt x="34" y="30"/>
                    <a:pt x="34" y="30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4" y="30"/>
                    <a:pt x="34" y="30"/>
                    <a:pt x="33" y="29"/>
                  </a:cubicBezTo>
                  <a:cubicBezTo>
                    <a:pt x="32" y="18"/>
                    <a:pt x="36" y="8"/>
                    <a:pt x="43" y="1"/>
                  </a:cubicBezTo>
                  <a:cubicBezTo>
                    <a:pt x="39" y="0"/>
                    <a:pt x="35" y="0"/>
                    <a:pt x="32" y="1"/>
                  </a:cubicBezTo>
                  <a:cubicBezTo>
                    <a:pt x="13" y="3"/>
                    <a:pt x="0" y="20"/>
                    <a:pt x="3" y="39"/>
                  </a:cubicBezTo>
                  <a:cubicBezTo>
                    <a:pt x="3" y="39"/>
                    <a:pt x="3" y="40"/>
                    <a:pt x="3" y="40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46" y="275"/>
                    <a:pt x="46" y="275"/>
                    <a:pt x="46" y="275"/>
                  </a:cubicBezTo>
                  <a:cubicBezTo>
                    <a:pt x="49" y="279"/>
                    <a:pt x="97" y="459"/>
                    <a:pt x="97" y="459"/>
                  </a:cubicBezTo>
                  <a:cubicBezTo>
                    <a:pt x="164" y="453"/>
                    <a:pt x="164" y="453"/>
                    <a:pt x="164" y="453"/>
                  </a:cubicBezTo>
                </a:path>
              </a:pathLst>
            </a:custGeom>
            <a:solidFill>
              <a:srgbClr val="BA8C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" name="Freeform 8"/>
            <p:cNvSpPr>
              <a:spLocks/>
            </p:cNvSpPr>
            <p:nvPr userDrawn="1"/>
          </p:nvSpPr>
          <p:spPr bwMode="gray">
            <a:xfrm>
              <a:off x="10744201" y="6092825"/>
              <a:ext cx="139700" cy="214313"/>
            </a:xfrm>
            <a:custGeom>
              <a:avLst/>
              <a:gdLst>
                <a:gd name="T0" fmla="*/ 0 w 88"/>
                <a:gd name="T1" fmla="*/ 0 h 135"/>
                <a:gd name="T2" fmla="*/ 0 w 88"/>
                <a:gd name="T3" fmla="*/ 0 h 135"/>
                <a:gd name="T4" fmla="*/ 88 w 88"/>
                <a:gd name="T5" fmla="*/ 135 h 135"/>
                <a:gd name="T6" fmla="*/ 0 w 88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8" h="135">
                  <a:moveTo>
                    <a:pt x="0" y="0"/>
                  </a:moveTo>
                  <a:lnTo>
                    <a:pt x="0" y="0"/>
                  </a:lnTo>
                  <a:lnTo>
                    <a:pt x="88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DB1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" name="Freeform 9"/>
            <p:cNvSpPr>
              <a:spLocks/>
            </p:cNvSpPr>
            <p:nvPr userDrawn="1"/>
          </p:nvSpPr>
          <p:spPr bwMode="gray">
            <a:xfrm>
              <a:off x="10744201" y="6092825"/>
              <a:ext cx="139700" cy="214313"/>
            </a:xfrm>
            <a:custGeom>
              <a:avLst/>
              <a:gdLst>
                <a:gd name="T0" fmla="*/ 0 w 88"/>
                <a:gd name="T1" fmla="*/ 0 h 135"/>
                <a:gd name="T2" fmla="*/ 0 w 88"/>
                <a:gd name="T3" fmla="*/ 0 h 135"/>
                <a:gd name="T4" fmla="*/ 88 w 88"/>
                <a:gd name="T5" fmla="*/ 135 h 135"/>
                <a:gd name="T6" fmla="*/ 0 w 88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8" h="135">
                  <a:moveTo>
                    <a:pt x="0" y="0"/>
                  </a:moveTo>
                  <a:lnTo>
                    <a:pt x="0" y="0"/>
                  </a:lnTo>
                  <a:lnTo>
                    <a:pt x="88" y="13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7" name="Freeform 10"/>
            <p:cNvSpPr>
              <a:spLocks/>
            </p:cNvSpPr>
            <p:nvPr userDrawn="1"/>
          </p:nvSpPr>
          <p:spPr bwMode="gray">
            <a:xfrm>
              <a:off x="8637588" y="5445125"/>
              <a:ext cx="465138" cy="623888"/>
            </a:xfrm>
            <a:custGeom>
              <a:avLst/>
              <a:gdLst>
                <a:gd name="T0" fmla="*/ 202 w 257"/>
                <a:gd name="T1" fmla="*/ 3 h 348"/>
                <a:gd name="T2" fmla="*/ 171 w 257"/>
                <a:gd name="T3" fmla="*/ 43 h 348"/>
                <a:gd name="T4" fmla="*/ 245 w 257"/>
                <a:gd name="T5" fmla="*/ 323 h 348"/>
                <a:gd name="T6" fmla="*/ 257 w 257"/>
                <a:gd name="T7" fmla="*/ 329 h 348"/>
                <a:gd name="T8" fmla="*/ 109 w 257"/>
                <a:gd name="T9" fmla="*/ 319 h 348"/>
                <a:gd name="T10" fmla="*/ 47 w 257"/>
                <a:gd name="T11" fmla="*/ 87 h 348"/>
                <a:gd name="T12" fmla="*/ 202 w 257"/>
                <a:gd name="T13" fmla="*/ 3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7" h="348">
                  <a:moveTo>
                    <a:pt x="202" y="3"/>
                  </a:moveTo>
                  <a:cubicBezTo>
                    <a:pt x="190" y="15"/>
                    <a:pt x="180" y="28"/>
                    <a:pt x="171" y="43"/>
                  </a:cubicBezTo>
                  <a:cubicBezTo>
                    <a:pt x="114" y="141"/>
                    <a:pt x="148" y="266"/>
                    <a:pt x="245" y="323"/>
                  </a:cubicBezTo>
                  <a:cubicBezTo>
                    <a:pt x="249" y="325"/>
                    <a:pt x="253" y="327"/>
                    <a:pt x="257" y="329"/>
                  </a:cubicBezTo>
                  <a:cubicBezTo>
                    <a:pt x="210" y="348"/>
                    <a:pt x="156" y="346"/>
                    <a:pt x="109" y="319"/>
                  </a:cubicBezTo>
                  <a:cubicBezTo>
                    <a:pt x="28" y="272"/>
                    <a:pt x="0" y="168"/>
                    <a:pt x="47" y="87"/>
                  </a:cubicBezTo>
                  <a:cubicBezTo>
                    <a:pt x="80" y="31"/>
                    <a:pt x="140" y="0"/>
                    <a:pt x="202" y="3"/>
                  </a:cubicBezTo>
                </a:path>
              </a:pathLst>
            </a:custGeom>
            <a:solidFill>
              <a:srgbClr val="0075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8" name="Freeform 11"/>
            <p:cNvSpPr>
              <a:spLocks/>
            </p:cNvSpPr>
            <p:nvPr userDrawn="1"/>
          </p:nvSpPr>
          <p:spPr bwMode="gray">
            <a:xfrm>
              <a:off x="7670801" y="3711575"/>
              <a:ext cx="3227388" cy="2381250"/>
            </a:xfrm>
            <a:custGeom>
              <a:avLst/>
              <a:gdLst>
                <a:gd name="T0" fmla="*/ 0 w 1788"/>
                <a:gd name="T1" fmla="*/ 0 h 1326"/>
                <a:gd name="T2" fmla="*/ 1788 w 1788"/>
                <a:gd name="T3" fmla="*/ 0 h 1326"/>
                <a:gd name="T4" fmla="*/ 1788 w 1788"/>
                <a:gd name="T5" fmla="*/ 1326 h 1326"/>
                <a:gd name="T6" fmla="*/ 101 w 1788"/>
                <a:gd name="T7" fmla="*/ 1326 h 1326"/>
                <a:gd name="T8" fmla="*/ 0 w 1788"/>
                <a:gd name="T9" fmla="*/ 1225 h 1326"/>
                <a:gd name="T10" fmla="*/ 0 w 1788"/>
                <a:gd name="T11" fmla="*/ 0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88" h="1326">
                  <a:moveTo>
                    <a:pt x="0" y="0"/>
                  </a:moveTo>
                  <a:cubicBezTo>
                    <a:pt x="1788" y="0"/>
                    <a:pt x="1788" y="0"/>
                    <a:pt x="1788" y="0"/>
                  </a:cubicBezTo>
                  <a:cubicBezTo>
                    <a:pt x="1788" y="1326"/>
                    <a:pt x="1788" y="1326"/>
                    <a:pt x="1788" y="1326"/>
                  </a:cubicBezTo>
                  <a:cubicBezTo>
                    <a:pt x="101" y="1326"/>
                    <a:pt x="101" y="1326"/>
                    <a:pt x="101" y="1326"/>
                  </a:cubicBezTo>
                  <a:cubicBezTo>
                    <a:pt x="45" y="1326"/>
                    <a:pt x="0" y="1281"/>
                    <a:pt x="0" y="1225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00BC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 dirty="0"/>
            </a:p>
          </p:txBody>
        </p:sp>
        <p:sp>
          <p:nvSpPr>
            <p:cNvPr id="9" name="Freeform 12"/>
            <p:cNvSpPr>
              <a:spLocks/>
            </p:cNvSpPr>
            <p:nvPr userDrawn="1"/>
          </p:nvSpPr>
          <p:spPr bwMode="gray">
            <a:xfrm>
              <a:off x="7681913" y="3802063"/>
              <a:ext cx="3122613" cy="2201863"/>
            </a:xfrm>
            <a:custGeom>
              <a:avLst/>
              <a:gdLst>
                <a:gd name="T0" fmla="*/ 1730 w 1730"/>
                <a:gd name="T1" fmla="*/ 0 h 1226"/>
                <a:gd name="T2" fmla="*/ 320 w 1730"/>
                <a:gd name="T3" fmla="*/ 0 h 1226"/>
                <a:gd name="T4" fmla="*/ 320 w 1730"/>
                <a:gd name="T5" fmla="*/ 19 h 1226"/>
                <a:gd name="T6" fmla="*/ 1711 w 1730"/>
                <a:gd name="T7" fmla="*/ 19 h 1226"/>
                <a:gd name="T8" fmla="*/ 1711 w 1730"/>
                <a:gd name="T9" fmla="*/ 1207 h 1226"/>
                <a:gd name="T10" fmla="*/ 0 w 1730"/>
                <a:gd name="T11" fmla="*/ 1207 h 1226"/>
                <a:gd name="T12" fmla="*/ 8 w 1730"/>
                <a:gd name="T13" fmla="*/ 1226 h 1226"/>
                <a:gd name="T14" fmla="*/ 1730 w 1730"/>
                <a:gd name="T15" fmla="*/ 1226 h 1226"/>
                <a:gd name="T16" fmla="*/ 1730 w 1730"/>
                <a:gd name="T17" fmla="*/ 0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30" h="1226">
                  <a:moveTo>
                    <a:pt x="1730" y="0"/>
                  </a:moveTo>
                  <a:cubicBezTo>
                    <a:pt x="320" y="0"/>
                    <a:pt x="320" y="0"/>
                    <a:pt x="320" y="0"/>
                  </a:cubicBezTo>
                  <a:cubicBezTo>
                    <a:pt x="320" y="19"/>
                    <a:pt x="320" y="19"/>
                    <a:pt x="320" y="19"/>
                  </a:cubicBezTo>
                  <a:cubicBezTo>
                    <a:pt x="1711" y="19"/>
                    <a:pt x="1711" y="19"/>
                    <a:pt x="1711" y="19"/>
                  </a:cubicBezTo>
                  <a:cubicBezTo>
                    <a:pt x="1711" y="1207"/>
                    <a:pt x="1711" y="1207"/>
                    <a:pt x="1711" y="1207"/>
                  </a:cubicBezTo>
                  <a:cubicBezTo>
                    <a:pt x="0" y="1207"/>
                    <a:pt x="0" y="1207"/>
                    <a:pt x="0" y="1207"/>
                  </a:cubicBezTo>
                  <a:cubicBezTo>
                    <a:pt x="2" y="1214"/>
                    <a:pt x="5" y="1220"/>
                    <a:pt x="8" y="1226"/>
                  </a:cubicBezTo>
                  <a:cubicBezTo>
                    <a:pt x="1730" y="1226"/>
                    <a:pt x="1730" y="1226"/>
                    <a:pt x="1730" y="1226"/>
                  </a:cubicBezTo>
                  <a:cubicBezTo>
                    <a:pt x="1730" y="0"/>
                    <a:pt x="1730" y="0"/>
                    <a:pt x="1730" y="0"/>
                  </a:cubicBezTo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0" name="Freeform 13"/>
            <p:cNvSpPr>
              <a:spLocks/>
            </p:cNvSpPr>
            <p:nvPr userDrawn="1"/>
          </p:nvSpPr>
          <p:spPr bwMode="gray">
            <a:xfrm>
              <a:off x="7670801" y="3711575"/>
              <a:ext cx="585788" cy="2347913"/>
            </a:xfrm>
            <a:custGeom>
              <a:avLst/>
              <a:gdLst>
                <a:gd name="T0" fmla="*/ 325 w 325"/>
                <a:gd name="T1" fmla="*/ 0 h 1307"/>
                <a:gd name="T2" fmla="*/ 325 w 325"/>
                <a:gd name="T3" fmla="*/ 1202 h 1307"/>
                <a:gd name="T4" fmla="*/ 155 w 325"/>
                <a:gd name="T5" fmla="*/ 1202 h 1307"/>
                <a:gd name="T6" fmla="*/ 43 w 325"/>
                <a:gd name="T7" fmla="*/ 1307 h 1307"/>
                <a:gd name="T8" fmla="*/ 1 w 325"/>
                <a:gd name="T9" fmla="*/ 1235 h 1307"/>
                <a:gd name="T10" fmla="*/ 0 w 325"/>
                <a:gd name="T11" fmla="*/ 0 h 1307"/>
                <a:gd name="T12" fmla="*/ 325 w 325"/>
                <a:gd name="T13" fmla="*/ 0 h 1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5" h="1307">
                  <a:moveTo>
                    <a:pt x="325" y="0"/>
                  </a:moveTo>
                  <a:cubicBezTo>
                    <a:pt x="325" y="1202"/>
                    <a:pt x="325" y="1202"/>
                    <a:pt x="325" y="1202"/>
                  </a:cubicBezTo>
                  <a:cubicBezTo>
                    <a:pt x="155" y="1202"/>
                    <a:pt x="155" y="1202"/>
                    <a:pt x="155" y="1202"/>
                  </a:cubicBezTo>
                  <a:cubicBezTo>
                    <a:pt x="93" y="1202"/>
                    <a:pt x="43" y="1245"/>
                    <a:pt x="43" y="1307"/>
                  </a:cubicBezTo>
                  <a:cubicBezTo>
                    <a:pt x="43" y="1307"/>
                    <a:pt x="1" y="1281"/>
                    <a:pt x="1" y="1235"/>
                  </a:cubicBezTo>
                  <a:cubicBezTo>
                    <a:pt x="1" y="1103"/>
                    <a:pt x="0" y="0"/>
                    <a:pt x="0" y="0"/>
                  </a:cubicBezTo>
                  <a:lnTo>
                    <a:pt x="325" y="0"/>
                  </a:lnTo>
                  <a:close/>
                </a:path>
              </a:pathLst>
            </a:custGeom>
            <a:solidFill>
              <a:srgbClr val="15A2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 dirty="0"/>
            </a:p>
          </p:txBody>
        </p:sp>
        <p:sp>
          <p:nvSpPr>
            <p:cNvPr id="11" name="Freeform 14"/>
            <p:cNvSpPr>
              <a:spLocks/>
            </p:cNvSpPr>
            <p:nvPr userDrawn="1"/>
          </p:nvSpPr>
          <p:spPr bwMode="gray">
            <a:xfrm>
              <a:off x="7670801" y="3490913"/>
              <a:ext cx="420688" cy="2432050"/>
            </a:xfrm>
            <a:custGeom>
              <a:avLst/>
              <a:gdLst>
                <a:gd name="T0" fmla="*/ 112 w 233"/>
                <a:gd name="T1" fmla="*/ 0 h 1354"/>
                <a:gd name="T2" fmla="*/ 0 w 233"/>
                <a:gd name="T3" fmla="*/ 112 h 1354"/>
                <a:gd name="T4" fmla="*/ 0 w 233"/>
                <a:gd name="T5" fmla="*/ 1354 h 1354"/>
                <a:gd name="T6" fmla="*/ 1 w 233"/>
                <a:gd name="T7" fmla="*/ 1354 h 1354"/>
                <a:gd name="T8" fmla="*/ 112 w 233"/>
                <a:gd name="T9" fmla="*/ 1251 h 1354"/>
                <a:gd name="T10" fmla="*/ 233 w 233"/>
                <a:gd name="T11" fmla="*/ 1251 h 1354"/>
                <a:gd name="T12" fmla="*/ 233 w 233"/>
                <a:gd name="T13" fmla="*/ 0 h 1354"/>
                <a:gd name="T14" fmla="*/ 112 w 233"/>
                <a:gd name="T15" fmla="*/ 0 h 1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3" h="1354">
                  <a:moveTo>
                    <a:pt x="112" y="0"/>
                  </a:moveTo>
                  <a:cubicBezTo>
                    <a:pt x="50" y="0"/>
                    <a:pt x="0" y="50"/>
                    <a:pt x="0" y="112"/>
                  </a:cubicBezTo>
                  <a:cubicBezTo>
                    <a:pt x="0" y="1354"/>
                    <a:pt x="0" y="1354"/>
                    <a:pt x="0" y="1354"/>
                  </a:cubicBezTo>
                  <a:cubicBezTo>
                    <a:pt x="1" y="1354"/>
                    <a:pt x="1" y="1354"/>
                    <a:pt x="1" y="1354"/>
                  </a:cubicBezTo>
                  <a:cubicBezTo>
                    <a:pt x="5" y="1296"/>
                    <a:pt x="53" y="1251"/>
                    <a:pt x="112" y="1251"/>
                  </a:cubicBezTo>
                  <a:cubicBezTo>
                    <a:pt x="233" y="1251"/>
                    <a:pt x="233" y="1251"/>
                    <a:pt x="233" y="1251"/>
                  </a:cubicBezTo>
                  <a:cubicBezTo>
                    <a:pt x="233" y="0"/>
                    <a:pt x="233" y="0"/>
                    <a:pt x="233" y="0"/>
                  </a:cubicBezTo>
                  <a:lnTo>
                    <a:pt x="112" y="0"/>
                  </a:lnTo>
                  <a:close/>
                </a:path>
              </a:pathLst>
            </a:cu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2" name="Freeform 15"/>
            <p:cNvSpPr>
              <a:spLocks noEditPoints="1"/>
            </p:cNvSpPr>
            <p:nvPr userDrawn="1"/>
          </p:nvSpPr>
          <p:spPr bwMode="gray">
            <a:xfrm>
              <a:off x="8848726" y="3952875"/>
              <a:ext cx="1244600" cy="1892300"/>
            </a:xfrm>
            <a:custGeom>
              <a:avLst/>
              <a:gdLst>
                <a:gd name="T0" fmla="*/ 597 w 689"/>
                <a:gd name="T1" fmla="*/ 579 h 1054"/>
                <a:gd name="T2" fmla="*/ 624 w 689"/>
                <a:gd name="T3" fmla="*/ 548 h 1054"/>
                <a:gd name="T4" fmla="*/ 689 w 689"/>
                <a:gd name="T5" fmla="*/ 345 h 1054"/>
                <a:gd name="T6" fmla="*/ 0 w 689"/>
                <a:gd name="T7" fmla="*/ 345 h 1054"/>
                <a:gd name="T8" fmla="*/ 66 w 689"/>
                <a:gd name="T9" fmla="*/ 548 h 1054"/>
                <a:gd name="T10" fmla="*/ 93 w 689"/>
                <a:gd name="T11" fmla="*/ 579 h 1054"/>
                <a:gd name="T12" fmla="*/ 159 w 689"/>
                <a:gd name="T13" fmla="*/ 791 h 1054"/>
                <a:gd name="T14" fmla="*/ 171 w 689"/>
                <a:gd name="T15" fmla="*/ 834 h 1054"/>
                <a:gd name="T16" fmla="*/ 159 w 689"/>
                <a:gd name="T17" fmla="*/ 877 h 1054"/>
                <a:gd name="T18" fmla="*/ 159 w 689"/>
                <a:gd name="T19" fmla="*/ 918 h 1054"/>
                <a:gd name="T20" fmla="*/ 184 w 689"/>
                <a:gd name="T21" fmla="*/ 965 h 1054"/>
                <a:gd name="T22" fmla="*/ 345 w 689"/>
                <a:gd name="T23" fmla="*/ 1054 h 1054"/>
                <a:gd name="T24" fmla="*/ 506 w 689"/>
                <a:gd name="T25" fmla="*/ 965 h 1054"/>
                <a:gd name="T26" fmla="*/ 530 w 689"/>
                <a:gd name="T27" fmla="*/ 918 h 1054"/>
                <a:gd name="T28" fmla="*/ 530 w 689"/>
                <a:gd name="T29" fmla="*/ 877 h 1054"/>
                <a:gd name="T30" fmla="*/ 519 w 689"/>
                <a:gd name="T31" fmla="*/ 834 h 1054"/>
                <a:gd name="T32" fmla="*/ 530 w 689"/>
                <a:gd name="T33" fmla="*/ 791 h 1054"/>
                <a:gd name="T34" fmla="*/ 675 w 689"/>
                <a:gd name="T35" fmla="*/ 345 h 1054"/>
                <a:gd name="T36" fmla="*/ 606 w 689"/>
                <a:gd name="T37" fmla="*/ 546 h 1054"/>
                <a:gd name="T38" fmla="*/ 586 w 689"/>
                <a:gd name="T39" fmla="*/ 570 h 1054"/>
                <a:gd name="T40" fmla="*/ 442 w 689"/>
                <a:gd name="T41" fmla="*/ 767 h 1054"/>
                <a:gd name="T42" fmla="*/ 551 w 689"/>
                <a:gd name="T43" fmla="*/ 555 h 1054"/>
                <a:gd name="T44" fmla="*/ 556 w 689"/>
                <a:gd name="T45" fmla="*/ 549 h 1054"/>
                <a:gd name="T46" fmla="*/ 616 w 689"/>
                <a:gd name="T47" fmla="*/ 412 h 1054"/>
                <a:gd name="T48" fmla="*/ 630 w 689"/>
                <a:gd name="T49" fmla="*/ 398 h 1054"/>
                <a:gd name="T50" fmla="*/ 623 w 689"/>
                <a:gd name="T51" fmla="*/ 345 h 1054"/>
                <a:gd name="T52" fmla="*/ 382 w 689"/>
                <a:gd name="T53" fmla="*/ 16 h 1054"/>
                <a:gd name="T54" fmla="*/ 103 w 689"/>
                <a:gd name="T55" fmla="*/ 570 h 1054"/>
                <a:gd name="T56" fmla="*/ 83 w 689"/>
                <a:gd name="T57" fmla="*/ 546 h 1054"/>
                <a:gd name="T58" fmla="*/ 312 w 689"/>
                <a:gd name="T59" fmla="*/ 16 h 1054"/>
                <a:gd name="T60" fmla="*/ 609 w 689"/>
                <a:gd name="T61" fmla="*/ 345 h 1054"/>
                <a:gd name="T62" fmla="*/ 540 w 689"/>
                <a:gd name="T63" fmla="*/ 546 h 1054"/>
                <a:gd name="T64" fmla="*/ 520 w 689"/>
                <a:gd name="T65" fmla="*/ 570 h 1054"/>
                <a:gd name="T66" fmla="*/ 195 w 689"/>
                <a:gd name="T67" fmla="*/ 767 h 1054"/>
                <a:gd name="T68" fmla="*/ 173 w 689"/>
                <a:gd name="T69" fmla="*/ 791 h 1054"/>
                <a:gd name="T70" fmla="*/ 506 w 689"/>
                <a:gd name="T71" fmla="*/ 781 h 1054"/>
                <a:gd name="T72" fmla="*/ 516 w 689"/>
                <a:gd name="T73" fmla="*/ 813 h 1054"/>
                <a:gd name="T74" fmla="*/ 184 w 689"/>
                <a:gd name="T75" fmla="*/ 823 h 1054"/>
                <a:gd name="T76" fmla="*/ 173 w 689"/>
                <a:gd name="T77" fmla="*/ 791 h 1054"/>
                <a:gd name="T78" fmla="*/ 516 w 689"/>
                <a:gd name="T79" fmla="*/ 855 h 1054"/>
                <a:gd name="T80" fmla="*/ 506 w 689"/>
                <a:gd name="T81" fmla="*/ 887 h 1054"/>
                <a:gd name="T82" fmla="*/ 173 w 689"/>
                <a:gd name="T83" fmla="*/ 877 h 1054"/>
                <a:gd name="T84" fmla="*/ 184 w 689"/>
                <a:gd name="T85" fmla="*/ 844 h 1054"/>
                <a:gd name="T86" fmla="*/ 345 w 689"/>
                <a:gd name="T87" fmla="*/ 1040 h 1054"/>
                <a:gd name="T88" fmla="*/ 463 w 689"/>
                <a:gd name="T89" fmla="*/ 965 h 1054"/>
                <a:gd name="T90" fmla="*/ 516 w 689"/>
                <a:gd name="T91" fmla="*/ 940 h 1054"/>
                <a:gd name="T92" fmla="*/ 184 w 689"/>
                <a:gd name="T93" fmla="*/ 951 h 1054"/>
                <a:gd name="T94" fmla="*/ 173 w 689"/>
                <a:gd name="T95" fmla="*/ 918 h 1054"/>
                <a:gd name="T96" fmla="*/ 506 w 689"/>
                <a:gd name="T97" fmla="*/ 908 h 1054"/>
                <a:gd name="T98" fmla="*/ 516 w 689"/>
                <a:gd name="T99" fmla="*/ 940 h 10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89" h="1054">
                  <a:moveTo>
                    <a:pt x="509" y="767"/>
                  </a:moveTo>
                  <a:cubicBezTo>
                    <a:pt x="514" y="693"/>
                    <a:pt x="566" y="618"/>
                    <a:pt x="597" y="579"/>
                  </a:cubicBezTo>
                  <a:cubicBezTo>
                    <a:pt x="604" y="571"/>
                    <a:pt x="611" y="563"/>
                    <a:pt x="617" y="555"/>
                  </a:cubicBezTo>
                  <a:cubicBezTo>
                    <a:pt x="624" y="548"/>
                    <a:pt x="624" y="548"/>
                    <a:pt x="624" y="548"/>
                  </a:cubicBezTo>
                  <a:cubicBezTo>
                    <a:pt x="623" y="548"/>
                    <a:pt x="623" y="548"/>
                    <a:pt x="623" y="548"/>
                  </a:cubicBezTo>
                  <a:cubicBezTo>
                    <a:pt x="666" y="488"/>
                    <a:pt x="689" y="418"/>
                    <a:pt x="689" y="345"/>
                  </a:cubicBezTo>
                  <a:cubicBezTo>
                    <a:pt x="689" y="155"/>
                    <a:pt x="535" y="0"/>
                    <a:pt x="345" y="0"/>
                  </a:cubicBezTo>
                  <a:cubicBezTo>
                    <a:pt x="155" y="0"/>
                    <a:pt x="0" y="155"/>
                    <a:pt x="0" y="345"/>
                  </a:cubicBezTo>
                  <a:cubicBezTo>
                    <a:pt x="0" y="418"/>
                    <a:pt x="23" y="488"/>
                    <a:pt x="67" y="547"/>
                  </a:cubicBezTo>
                  <a:cubicBezTo>
                    <a:pt x="66" y="548"/>
                    <a:pt x="66" y="548"/>
                    <a:pt x="66" y="548"/>
                  </a:cubicBezTo>
                  <a:cubicBezTo>
                    <a:pt x="72" y="555"/>
                    <a:pt x="72" y="555"/>
                    <a:pt x="72" y="555"/>
                  </a:cubicBezTo>
                  <a:cubicBezTo>
                    <a:pt x="79" y="563"/>
                    <a:pt x="85" y="571"/>
                    <a:pt x="93" y="579"/>
                  </a:cubicBezTo>
                  <a:cubicBezTo>
                    <a:pt x="123" y="618"/>
                    <a:pt x="175" y="693"/>
                    <a:pt x="181" y="767"/>
                  </a:cubicBezTo>
                  <a:cubicBezTo>
                    <a:pt x="165" y="768"/>
                    <a:pt x="159" y="782"/>
                    <a:pt x="159" y="791"/>
                  </a:cubicBezTo>
                  <a:cubicBezTo>
                    <a:pt x="159" y="813"/>
                    <a:pt x="159" y="813"/>
                    <a:pt x="159" y="813"/>
                  </a:cubicBezTo>
                  <a:cubicBezTo>
                    <a:pt x="159" y="824"/>
                    <a:pt x="164" y="830"/>
                    <a:pt x="171" y="834"/>
                  </a:cubicBezTo>
                  <a:cubicBezTo>
                    <a:pt x="163" y="839"/>
                    <a:pt x="159" y="848"/>
                    <a:pt x="159" y="855"/>
                  </a:cubicBezTo>
                  <a:cubicBezTo>
                    <a:pt x="159" y="877"/>
                    <a:pt x="159" y="877"/>
                    <a:pt x="159" y="877"/>
                  </a:cubicBezTo>
                  <a:cubicBezTo>
                    <a:pt x="159" y="887"/>
                    <a:pt x="164" y="894"/>
                    <a:pt x="171" y="897"/>
                  </a:cubicBezTo>
                  <a:cubicBezTo>
                    <a:pt x="163" y="902"/>
                    <a:pt x="159" y="911"/>
                    <a:pt x="159" y="918"/>
                  </a:cubicBezTo>
                  <a:cubicBezTo>
                    <a:pt x="159" y="940"/>
                    <a:pt x="159" y="940"/>
                    <a:pt x="159" y="940"/>
                  </a:cubicBezTo>
                  <a:cubicBezTo>
                    <a:pt x="159" y="958"/>
                    <a:pt x="174" y="965"/>
                    <a:pt x="184" y="965"/>
                  </a:cubicBezTo>
                  <a:cubicBezTo>
                    <a:pt x="212" y="965"/>
                    <a:pt x="212" y="965"/>
                    <a:pt x="212" y="965"/>
                  </a:cubicBezTo>
                  <a:cubicBezTo>
                    <a:pt x="226" y="1022"/>
                    <a:pt x="273" y="1054"/>
                    <a:pt x="345" y="1054"/>
                  </a:cubicBezTo>
                  <a:cubicBezTo>
                    <a:pt x="417" y="1054"/>
                    <a:pt x="464" y="1022"/>
                    <a:pt x="478" y="965"/>
                  </a:cubicBezTo>
                  <a:cubicBezTo>
                    <a:pt x="506" y="965"/>
                    <a:pt x="506" y="965"/>
                    <a:pt x="506" y="965"/>
                  </a:cubicBezTo>
                  <a:cubicBezTo>
                    <a:pt x="524" y="965"/>
                    <a:pt x="530" y="950"/>
                    <a:pt x="530" y="940"/>
                  </a:cubicBezTo>
                  <a:cubicBezTo>
                    <a:pt x="530" y="918"/>
                    <a:pt x="530" y="918"/>
                    <a:pt x="530" y="918"/>
                  </a:cubicBezTo>
                  <a:cubicBezTo>
                    <a:pt x="530" y="908"/>
                    <a:pt x="525" y="901"/>
                    <a:pt x="519" y="898"/>
                  </a:cubicBezTo>
                  <a:cubicBezTo>
                    <a:pt x="527" y="893"/>
                    <a:pt x="530" y="883"/>
                    <a:pt x="530" y="877"/>
                  </a:cubicBezTo>
                  <a:cubicBezTo>
                    <a:pt x="530" y="855"/>
                    <a:pt x="530" y="855"/>
                    <a:pt x="530" y="855"/>
                  </a:cubicBezTo>
                  <a:cubicBezTo>
                    <a:pt x="530" y="844"/>
                    <a:pt x="525" y="838"/>
                    <a:pt x="519" y="834"/>
                  </a:cubicBezTo>
                  <a:cubicBezTo>
                    <a:pt x="527" y="829"/>
                    <a:pt x="530" y="820"/>
                    <a:pt x="530" y="813"/>
                  </a:cubicBezTo>
                  <a:cubicBezTo>
                    <a:pt x="530" y="791"/>
                    <a:pt x="530" y="791"/>
                    <a:pt x="530" y="791"/>
                  </a:cubicBezTo>
                  <a:cubicBezTo>
                    <a:pt x="530" y="775"/>
                    <a:pt x="518" y="768"/>
                    <a:pt x="509" y="767"/>
                  </a:cubicBezTo>
                  <a:close/>
                  <a:moveTo>
                    <a:pt x="675" y="345"/>
                  </a:moveTo>
                  <a:cubicBezTo>
                    <a:pt x="675" y="418"/>
                    <a:pt x="652" y="487"/>
                    <a:pt x="607" y="546"/>
                  </a:cubicBezTo>
                  <a:cubicBezTo>
                    <a:pt x="606" y="546"/>
                    <a:pt x="606" y="546"/>
                    <a:pt x="606" y="546"/>
                  </a:cubicBezTo>
                  <a:cubicBezTo>
                    <a:pt x="600" y="554"/>
                    <a:pt x="594" y="562"/>
                    <a:pt x="587" y="570"/>
                  </a:cubicBezTo>
                  <a:cubicBezTo>
                    <a:pt x="586" y="570"/>
                    <a:pt x="586" y="570"/>
                    <a:pt x="586" y="570"/>
                  </a:cubicBezTo>
                  <a:cubicBezTo>
                    <a:pt x="554" y="610"/>
                    <a:pt x="500" y="689"/>
                    <a:pt x="495" y="767"/>
                  </a:cubicBezTo>
                  <a:cubicBezTo>
                    <a:pt x="442" y="767"/>
                    <a:pt x="442" y="767"/>
                    <a:pt x="442" y="767"/>
                  </a:cubicBezTo>
                  <a:cubicBezTo>
                    <a:pt x="448" y="693"/>
                    <a:pt x="499" y="618"/>
                    <a:pt x="530" y="579"/>
                  </a:cubicBezTo>
                  <a:cubicBezTo>
                    <a:pt x="537" y="571"/>
                    <a:pt x="544" y="563"/>
                    <a:pt x="551" y="555"/>
                  </a:cubicBezTo>
                  <a:cubicBezTo>
                    <a:pt x="551" y="555"/>
                    <a:pt x="551" y="554"/>
                    <a:pt x="551" y="554"/>
                  </a:cubicBezTo>
                  <a:cubicBezTo>
                    <a:pt x="556" y="549"/>
                    <a:pt x="556" y="549"/>
                    <a:pt x="556" y="549"/>
                  </a:cubicBezTo>
                  <a:cubicBezTo>
                    <a:pt x="555" y="549"/>
                    <a:pt x="555" y="549"/>
                    <a:pt x="555" y="549"/>
                  </a:cubicBezTo>
                  <a:cubicBezTo>
                    <a:pt x="586" y="508"/>
                    <a:pt x="606" y="461"/>
                    <a:pt x="616" y="412"/>
                  </a:cubicBezTo>
                  <a:cubicBezTo>
                    <a:pt x="630" y="412"/>
                    <a:pt x="630" y="412"/>
                    <a:pt x="630" y="412"/>
                  </a:cubicBezTo>
                  <a:cubicBezTo>
                    <a:pt x="630" y="398"/>
                    <a:pt x="630" y="398"/>
                    <a:pt x="630" y="398"/>
                  </a:cubicBezTo>
                  <a:cubicBezTo>
                    <a:pt x="619" y="398"/>
                    <a:pt x="619" y="398"/>
                    <a:pt x="619" y="398"/>
                  </a:cubicBezTo>
                  <a:cubicBezTo>
                    <a:pt x="621" y="380"/>
                    <a:pt x="623" y="363"/>
                    <a:pt x="623" y="345"/>
                  </a:cubicBezTo>
                  <a:cubicBezTo>
                    <a:pt x="623" y="259"/>
                    <a:pt x="591" y="176"/>
                    <a:pt x="533" y="113"/>
                  </a:cubicBezTo>
                  <a:cubicBezTo>
                    <a:pt x="492" y="67"/>
                    <a:pt x="440" y="35"/>
                    <a:pt x="382" y="16"/>
                  </a:cubicBezTo>
                  <a:cubicBezTo>
                    <a:pt x="547" y="35"/>
                    <a:pt x="675" y="175"/>
                    <a:pt x="675" y="345"/>
                  </a:cubicBezTo>
                  <a:close/>
                  <a:moveTo>
                    <a:pt x="103" y="570"/>
                  </a:moveTo>
                  <a:cubicBezTo>
                    <a:pt x="96" y="562"/>
                    <a:pt x="89" y="554"/>
                    <a:pt x="83" y="546"/>
                  </a:cubicBezTo>
                  <a:cubicBezTo>
                    <a:pt x="83" y="546"/>
                    <a:pt x="83" y="546"/>
                    <a:pt x="83" y="546"/>
                  </a:cubicBezTo>
                  <a:cubicBezTo>
                    <a:pt x="38" y="487"/>
                    <a:pt x="14" y="418"/>
                    <a:pt x="14" y="345"/>
                  </a:cubicBezTo>
                  <a:cubicBezTo>
                    <a:pt x="14" y="174"/>
                    <a:pt x="145" y="33"/>
                    <a:pt x="312" y="16"/>
                  </a:cubicBezTo>
                  <a:cubicBezTo>
                    <a:pt x="392" y="24"/>
                    <a:pt x="467" y="62"/>
                    <a:pt x="522" y="122"/>
                  </a:cubicBezTo>
                  <a:cubicBezTo>
                    <a:pt x="578" y="183"/>
                    <a:pt x="609" y="262"/>
                    <a:pt x="609" y="345"/>
                  </a:cubicBezTo>
                  <a:cubicBezTo>
                    <a:pt x="609" y="418"/>
                    <a:pt x="585" y="487"/>
                    <a:pt x="541" y="546"/>
                  </a:cubicBezTo>
                  <a:cubicBezTo>
                    <a:pt x="540" y="546"/>
                    <a:pt x="540" y="546"/>
                    <a:pt x="540" y="546"/>
                  </a:cubicBezTo>
                  <a:cubicBezTo>
                    <a:pt x="534" y="554"/>
                    <a:pt x="527" y="562"/>
                    <a:pt x="520" y="570"/>
                  </a:cubicBezTo>
                  <a:cubicBezTo>
                    <a:pt x="520" y="570"/>
                    <a:pt x="520" y="570"/>
                    <a:pt x="520" y="570"/>
                  </a:cubicBezTo>
                  <a:cubicBezTo>
                    <a:pt x="487" y="611"/>
                    <a:pt x="434" y="689"/>
                    <a:pt x="428" y="767"/>
                  </a:cubicBezTo>
                  <a:cubicBezTo>
                    <a:pt x="195" y="767"/>
                    <a:pt x="195" y="767"/>
                    <a:pt x="195" y="767"/>
                  </a:cubicBezTo>
                  <a:cubicBezTo>
                    <a:pt x="189" y="689"/>
                    <a:pt x="135" y="610"/>
                    <a:pt x="103" y="570"/>
                  </a:cubicBezTo>
                  <a:close/>
                  <a:moveTo>
                    <a:pt x="173" y="791"/>
                  </a:moveTo>
                  <a:cubicBezTo>
                    <a:pt x="173" y="789"/>
                    <a:pt x="174" y="781"/>
                    <a:pt x="184" y="781"/>
                  </a:cubicBezTo>
                  <a:cubicBezTo>
                    <a:pt x="506" y="781"/>
                    <a:pt x="506" y="781"/>
                    <a:pt x="506" y="781"/>
                  </a:cubicBezTo>
                  <a:cubicBezTo>
                    <a:pt x="508" y="781"/>
                    <a:pt x="516" y="781"/>
                    <a:pt x="516" y="791"/>
                  </a:cubicBezTo>
                  <a:cubicBezTo>
                    <a:pt x="516" y="813"/>
                    <a:pt x="516" y="813"/>
                    <a:pt x="516" y="813"/>
                  </a:cubicBezTo>
                  <a:cubicBezTo>
                    <a:pt x="516" y="816"/>
                    <a:pt x="515" y="823"/>
                    <a:pt x="506" y="823"/>
                  </a:cubicBezTo>
                  <a:cubicBezTo>
                    <a:pt x="184" y="823"/>
                    <a:pt x="184" y="823"/>
                    <a:pt x="184" y="823"/>
                  </a:cubicBezTo>
                  <a:cubicBezTo>
                    <a:pt x="182" y="823"/>
                    <a:pt x="173" y="823"/>
                    <a:pt x="173" y="813"/>
                  </a:cubicBezTo>
                  <a:lnTo>
                    <a:pt x="173" y="791"/>
                  </a:lnTo>
                  <a:close/>
                  <a:moveTo>
                    <a:pt x="506" y="844"/>
                  </a:moveTo>
                  <a:cubicBezTo>
                    <a:pt x="509" y="844"/>
                    <a:pt x="516" y="845"/>
                    <a:pt x="516" y="855"/>
                  </a:cubicBezTo>
                  <a:cubicBezTo>
                    <a:pt x="516" y="877"/>
                    <a:pt x="516" y="877"/>
                    <a:pt x="516" y="877"/>
                  </a:cubicBezTo>
                  <a:cubicBezTo>
                    <a:pt x="516" y="878"/>
                    <a:pt x="516" y="887"/>
                    <a:pt x="506" y="887"/>
                  </a:cubicBezTo>
                  <a:cubicBezTo>
                    <a:pt x="184" y="887"/>
                    <a:pt x="184" y="887"/>
                    <a:pt x="184" y="887"/>
                  </a:cubicBezTo>
                  <a:cubicBezTo>
                    <a:pt x="182" y="887"/>
                    <a:pt x="173" y="887"/>
                    <a:pt x="173" y="877"/>
                  </a:cubicBezTo>
                  <a:cubicBezTo>
                    <a:pt x="173" y="855"/>
                    <a:pt x="173" y="855"/>
                    <a:pt x="173" y="855"/>
                  </a:cubicBezTo>
                  <a:cubicBezTo>
                    <a:pt x="173" y="852"/>
                    <a:pt x="174" y="844"/>
                    <a:pt x="184" y="844"/>
                  </a:cubicBezTo>
                  <a:lnTo>
                    <a:pt x="506" y="844"/>
                  </a:lnTo>
                  <a:close/>
                  <a:moveTo>
                    <a:pt x="345" y="1040"/>
                  </a:moveTo>
                  <a:cubicBezTo>
                    <a:pt x="280" y="1040"/>
                    <a:pt x="240" y="1014"/>
                    <a:pt x="226" y="965"/>
                  </a:cubicBezTo>
                  <a:cubicBezTo>
                    <a:pt x="463" y="965"/>
                    <a:pt x="463" y="965"/>
                    <a:pt x="463" y="965"/>
                  </a:cubicBezTo>
                  <a:cubicBezTo>
                    <a:pt x="450" y="1014"/>
                    <a:pt x="409" y="1040"/>
                    <a:pt x="345" y="1040"/>
                  </a:cubicBezTo>
                  <a:close/>
                  <a:moveTo>
                    <a:pt x="516" y="940"/>
                  </a:moveTo>
                  <a:cubicBezTo>
                    <a:pt x="516" y="942"/>
                    <a:pt x="516" y="951"/>
                    <a:pt x="506" y="951"/>
                  </a:cubicBezTo>
                  <a:cubicBezTo>
                    <a:pt x="184" y="951"/>
                    <a:pt x="184" y="951"/>
                    <a:pt x="184" y="951"/>
                  </a:cubicBezTo>
                  <a:cubicBezTo>
                    <a:pt x="182" y="951"/>
                    <a:pt x="173" y="950"/>
                    <a:pt x="173" y="940"/>
                  </a:cubicBezTo>
                  <a:cubicBezTo>
                    <a:pt x="173" y="918"/>
                    <a:pt x="173" y="918"/>
                    <a:pt x="173" y="918"/>
                  </a:cubicBezTo>
                  <a:cubicBezTo>
                    <a:pt x="173" y="917"/>
                    <a:pt x="174" y="908"/>
                    <a:pt x="184" y="908"/>
                  </a:cubicBezTo>
                  <a:cubicBezTo>
                    <a:pt x="506" y="908"/>
                    <a:pt x="506" y="908"/>
                    <a:pt x="506" y="908"/>
                  </a:cubicBezTo>
                  <a:cubicBezTo>
                    <a:pt x="508" y="908"/>
                    <a:pt x="516" y="908"/>
                    <a:pt x="516" y="918"/>
                  </a:cubicBezTo>
                  <a:lnTo>
                    <a:pt x="516" y="94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3" name="Rectangle 16"/>
            <p:cNvSpPr>
              <a:spLocks noChangeArrowheads="1"/>
            </p:cNvSpPr>
            <p:nvPr userDrawn="1"/>
          </p:nvSpPr>
          <p:spPr bwMode="gray">
            <a:xfrm>
              <a:off x="9882188" y="5368925"/>
              <a:ext cx="161925" cy="254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4" name="Rectangle 17"/>
            <p:cNvSpPr>
              <a:spLocks noChangeArrowheads="1"/>
            </p:cNvSpPr>
            <p:nvPr userDrawn="1"/>
          </p:nvSpPr>
          <p:spPr bwMode="gray">
            <a:xfrm>
              <a:off x="9950451" y="5494338"/>
              <a:ext cx="25400" cy="33338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5" name="Rectangle 18"/>
            <p:cNvSpPr>
              <a:spLocks noChangeArrowheads="1"/>
            </p:cNvSpPr>
            <p:nvPr userDrawn="1"/>
          </p:nvSpPr>
          <p:spPr bwMode="gray">
            <a:xfrm>
              <a:off x="9950451" y="5561013"/>
              <a:ext cx="25400" cy="33338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6" name="Rectangle 19"/>
            <p:cNvSpPr>
              <a:spLocks noChangeArrowheads="1"/>
            </p:cNvSpPr>
            <p:nvPr userDrawn="1"/>
          </p:nvSpPr>
          <p:spPr bwMode="gray">
            <a:xfrm>
              <a:off x="9950451" y="5426075"/>
              <a:ext cx="25400" cy="34925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7" name="Rectangle 20"/>
            <p:cNvSpPr>
              <a:spLocks noChangeArrowheads="1"/>
            </p:cNvSpPr>
            <p:nvPr userDrawn="1"/>
          </p:nvSpPr>
          <p:spPr bwMode="gray">
            <a:xfrm>
              <a:off x="9950451" y="5627688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8" name="Rectangle 21"/>
            <p:cNvSpPr>
              <a:spLocks noChangeArrowheads="1"/>
            </p:cNvSpPr>
            <p:nvPr userDrawn="1"/>
          </p:nvSpPr>
          <p:spPr bwMode="gray">
            <a:xfrm>
              <a:off x="9950451" y="5761038"/>
              <a:ext cx="25400" cy="33338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9" name="Rectangle 22"/>
            <p:cNvSpPr>
              <a:spLocks noChangeArrowheads="1"/>
            </p:cNvSpPr>
            <p:nvPr userDrawn="1"/>
          </p:nvSpPr>
          <p:spPr bwMode="gray">
            <a:xfrm>
              <a:off x="9950451" y="5694363"/>
              <a:ext cx="25400" cy="33338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0" name="Rectangle 23"/>
            <p:cNvSpPr>
              <a:spLocks noChangeArrowheads="1"/>
            </p:cNvSpPr>
            <p:nvPr userDrawn="1"/>
          </p:nvSpPr>
          <p:spPr bwMode="gray">
            <a:xfrm>
              <a:off x="9882188" y="5827713"/>
              <a:ext cx="161925" cy="23813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1" name="Rectangle 24"/>
            <p:cNvSpPr>
              <a:spLocks noChangeArrowheads="1"/>
            </p:cNvSpPr>
            <p:nvPr userDrawn="1"/>
          </p:nvSpPr>
          <p:spPr bwMode="gray">
            <a:xfrm>
              <a:off x="8451851" y="4108450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2" name="Rectangle 25"/>
            <p:cNvSpPr>
              <a:spLocks noChangeArrowheads="1"/>
            </p:cNvSpPr>
            <p:nvPr userDrawn="1"/>
          </p:nvSpPr>
          <p:spPr bwMode="gray">
            <a:xfrm>
              <a:off x="8451851" y="4818063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3" name="Rectangle 26"/>
            <p:cNvSpPr>
              <a:spLocks noChangeArrowheads="1"/>
            </p:cNvSpPr>
            <p:nvPr userDrawn="1"/>
          </p:nvSpPr>
          <p:spPr bwMode="gray">
            <a:xfrm>
              <a:off x="8451851" y="4624388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4" name="Rectangle 27"/>
            <p:cNvSpPr>
              <a:spLocks noChangeArrowheads="1"/>
            </p:cNvSpPr>
            <p:nvPr userDrawn="1"/>
          </p:nvSpPr>
          <p:spPr bwMode="gray">
            <a:xfrm>
              <a:off x="8451851" y="4752975"/>
              <a:ext cx="25400" cy="33338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5" name="Rectangle 28"/>
            <p:cNvSpPr>
              <a:spLocks noChangeArrowheads="1"/>
            </p:cNvSpPr>
            <p:nvPr userDrawn="1"/>
          </p:nvSpPr>
          <p:spPr bwMode="gray">
            <a:xfrm>
              <a:off x="8451851" y="4687888"/>
              <a:ext cx="25400" cy="33338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6" name="Rectangle 29"/>
            <p:cNvSpPr>
              <a:spLocks noChangeArrowheads="1"/>
            </p:cNvSpPr>
            <p:nvPr userDrawn="1"/>
          </p:nvSpPr>
          <p:spPr bwMode="gray">
            <a:xfrm>
              <a:off x="8451851" y="4560888"/>
              <a:ext cx="25400" cy="30163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7" name="Rectangle 30"/>
            <p:cNvSpPr>
              <a:spLocks noChangeArrowheads="1"/>
            </p:cNvSpPr>
            <p:nvPr userDrawn="1"/>
          </p:nvSpPr>
          <p:spPr bwMode="gray">
            <a:xfrm>
              <a:off x="8451851" y="4302125"/>
              <a:ext cx="25400" cy="33338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8" name="Rectangle 31"/>
            <p:cNvSpPr>
              <a:spLocks noChangeArrowheads="1"/>
            </p:cNvSpPr>
            <p:nvPr userDrawn="1"/>
          </p:nvSpPr>
          <p:spPr bwMode="gray">
            <a:xfrm>
              <a:off x="8451851" y="4173538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9" name="Rectangle 32"/>
            <p:cNvSpPr>
              <a:spLocks noChangeArrowheads="1"/>
            </p:cNvSpPr>
            <p:nvPr userDrawn="1"/>
          </p:nvSpPr>
          <p:spPr bwMode="gray">
            <a:xfrm>
              <a:off x="8451851" y="4495800"/>
              <a:ext cx="25400" cy="33338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0" name="Rectangle 33"/>
            <p:cNvSpPr>
              <a:spLocks noChangeArrowheads="1"/>
            </p:cNvSpPr>
            <p:nvPr userDrawn="1"/>
          </p:nvSpPr>
          <p:spPr bwMode="gray">
            <a:xfrm>
              <a:off x="8451851" y="4238625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1" name="Rectangle 34"/>
            <p:cNvSpPr>
              <a:spLocks noChangeArrowheads="1"/>
            </p:cNvSpPr>
            <p:nvPr userDrawn="1"/>
          </p:nvSpPr>
          <p:spPr bwMode="gray">
            <a:xfrm>
              <a:off x="8451851" y="4367213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2" name="Rectangle 35"/>
            <p:cNvSpPr>
              <a:spLocks noChangeArrowheads="1"/>
            </p:cNvSpPr>
            <p:nvPr userDrawn="1"/>
          </p:nvSpPr>
          <p:spPr bwMode="gray">
            <a:xfrm>
              <a:off x="8451851" y="4883150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3" name="Rectangle 36"/>
            <p:cNvSpPr>
              <a:spLocks noChangeArrowheads="1"/>
            </p:cNvSpPr>
            <p:nvPr userDrawn="1"/>
          </p:nvSpPr>
          <p:spPr bwMode="gray">
            <a:xfrm>
              <a:off x="8451851" y="4432300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4" name="Rectangle 37"/>
            <p:cNvSpPr>
              <a:spLocks noChangeArrowheads="1"/>
            </p:cNvSpPr>
            <p:nvPr userDrawn="1"/>
          </p:nvSpPr>
          <p:spPr bwMode="gray">
            <a:xfrm>
              <a:off x="8451851" y="5464175"/>
              <a:ext cx="25400" cy="33338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5" name="Rectangle 38"/>
            <p:cNvSpPr>
              <a:spLocks noChangeArrowheads="1"/>
            </p:cNvSpPr>
            <p:nvPr userDrawn="1"/>
          </p:nvSpPr>
          <p:spPr bwMode="gray">
            <a:xfrm>
              <a:off x="8451851" y="5399088"/>
              <a:ext cx="25400" cy="33338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6" name="Rectangle 39"/>
            <p:cNvSpPr>
              <a:spLocks noChangeArrowheads="1"/>
            </p:cNvSpPr>
            <p:nvPr userDrawn="1"/>
          </p:nvSpPr>
          <p:spPr bwMode="gray">
            <a:xfrm>
              <a:off x="8451851" y="5529263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7" name="Rectangle 40"/>
            <p:cNvSpPr>
              <a:spLocks noChangeArrowheads="1"/>
            </p:cNvSpPr>
            <p:nvPr userDrawn="1"/>
          </p:nvSpPr>
          <p:spPr bwMode="gray">
            <a:xfrm>
              <a:off x="8451851" y="5594350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8" name="Rectangle 41"/>
            <p:cNvSpPr>
              <a:spLocks noChangeArrowheads="1"/>
            </p:cNvSpPr>
            <p:nvPr userDrawn="1"/>
          </p:nvSpPr>
          <p:spPr bwMode="gray">
            <a:xfrm>
              <a:off x="8451851" y="4946650"/>
              <a:ext cx="25400" cy="33338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9" name="Rectangle 42"/>
            <p:cNvSpPr>
              <a:spLocks noChangeArrowheads="1"/>
            </p:cNvSpPr>
            <p:nvPr userDrawn="1"/>
          </p:nvSpPr>
          <p:spPr bwMode="gray">
            <a:xfrm>
              <a:off x="8451851" y="5335588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0" name="Rectangle 43"/>
            <p:cNvSpPr>
              <a:spLocks noChangeArrowheads="1"/>
            </p:cNvSpPr>
            <p:nvPr userDrawn="1"/>
          </p:nvSpPr>
          <p:spPr bwMode="gray">
            <a:xfrm>
              <a:off x="8451851" y="5657850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1" name="Rectangle 44"/>
            <p:cNvSpPr>
              <a:spLocks noChangeArrowheads="1"/>
            </p:cNvSpPr>
            <p:nvPr userDrawn="1"/>
          </p:nvSpPr>
          <p:spPr bwMode="gray">
            <a:xfrm>
              <a:off x="8451851" y="5270500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2" name="Rectangle 45"/>
            <p:cNvSpPr>
              <a:spLocks noChangeArrowheads="1"/>
            </p:cNvSpPr>
            <p:nvPr userDrawn="1"/>
          </p:nvSpPr>
          <p:spPr bwMode="gray">
            <a:xfrm>
              <a:off x="8451851" y="5076825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3" name="Rectangle 46"/>
            <p:cNvSpPr>
              <a:spLocks noChangeArrowheads="1"/>
            </p:cNvSpPr>
            <p:nvPr userDrawn="1"/>
          </p:nvSpPr>
          <p:spPr bwMode="gray">
            <a:xfrm>
              <a:off x="8451851" y="5011738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4" name="Rectangle 47"/>
            <p:cNvSpPr>
              <a:spLocks noChangeArrowheads="1"/>
            </p:cNvSpPr>
            <p:nvPr userDrawn="1"/>
          </p:nvSpPr>
          <p:spPr bwMode="gray">
            <a:xfrm>
              <a:off x="8451851" y="5141913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5" name="Rectangle 48"/>
            <p:cNvSpPr>
              <a:spLocks noChangeArrowheads="1"/>
            </p:cNvSpPr>
            <p:nvPr userDrawn="1"/>
          </p:nvSpPr>
          <p:spPr bwMode="gray">
            <a:xfrm>
              <a:off x="8451851" y="5205413"/>
              <a:ext cx="25400" cy="33338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6" name="Rectangle 49"/>
            <p:cNvSpPr>
              <a:spLocks noChangeArrowheads="1"/>
            </p:cNvSpPr>
            <p:nvPr userDrawn="1"/>
          </p:nvSpPr>
          <p:spPr bwMode="gray">
            <a:xfrm>
              <a:off x="8383588" y="5721350"/>
              <a:ext cx="161925" cy="254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7" name="Rectangle 50"/>
            <p:cNvSpPr>
              <a:spLocks noChangeArrowheads="1"/>
            </p:cNvSpPr>
            <p:nvPr userDrawn="1"/>
          </p:nvSpPr>
          <p:spPr bwMode="gray">
            <a:xfrm>
              <a:off x="8383588" y="4051300"/>
              <a:ext cx="161925" cy="254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8" name="Rectangle 51"/>
            <p:cNvSpPr>
              <a:spLocks noChangeArrowheads="1"/>
            </p:cNvSpPr>
            <p:nvPr userDrawn="1"/>
          </p:nvSpPr>
          <p:spPr bwMode="gray">
            <a:xfrm>
              <a:off x="9818688" y="4667250"/>
              <a:ext cx="34925" cy="254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9" name="Rectangle 52"/>
            <p:cNvSpPr>
              <a:spLocks noChangeArrowheads="1"/>
            </p:cNvSpPr>
            <p:nvPr userDrawn="1"/>
          </p:nvSpPr>
          <p:spPr bwMode="gray">
            <a:xfrm>
              <a:off x="9885363" y="4667250"/>
              <a:ext cx="34925" cy="254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0" name="Rectangle 53"/>
            <p:cNvSpPr>
              <a:spLocks noChangeArrowheads="1"/>
            </p:cNvSpPr>
            <p:nvPr userDrawn="1"/>
          </p:nvSpPr>
          <p:spPr bwMode="gray">
            <a:xfrm>
              <a:off x="9752013" y="4667250"/>
              <a:ext cx="34925" cy="254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1" name="Rectangle 54"/>
            <p:cNvSpPr>
              <a:spLocks noChangeArrowheads="1"/>
            </p:cNvSpPr>
            <p:nvPr userDrawn="1"/>
          </p:nvSpPr>
          <p:spPr bwMode="gray">
            <a:xfrm>
              <a:off x="9551988" y="4667250"/>
              <a:ext cx="31750" cy="254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2" name="Rectangle 55"/>
            <p:cNvSpPr>
              <a:spLocks noChangeArrowheads="1"/>
            </p:cNvSpPr>
            <p:nvPr userDrawn="1"/>
          </p:nvSpPr>
          <p:spPr bwMode="gray">
            <a:xfrm>
              <a:off x="9685338" y="4667250"/>
              <a:ext cx="34925" cy="254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3" name="Rectangle 56"/>
            <p:cNvSpPr>
              <a:spLocks noChangeArrowheads="1"/>
            </p:cNvSpPr>
            <p:nvPr userDrawn="1"/>
          </p:nvSpPr>
          <p:spPr bwMode="gray">
            <a:xfrm>
              <a:off x="9618663" y="4667250"/>
              <a:ext cx="33338" cy="254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4" name="Rectangle 57"/>
            <p:cNvSpPr>
              <a:spLocks noChangeArrowheads="1"/>
            </p:cNvSpPr>
            <p:nvPr userDrawn="1"/>
          </p:nvSpPr>
          <p:spPr bwMode="gray">
            <a:xfrm>
              <a:off x="10288588" y="4667250"/>
              <a:ext cx="34925" cy="254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5" name="Rectangle 58"/>
            <p:cNvSpPr>
              <a:spLocks noChangeArrowheads="1"/>
            </p:cNvSpPr>
            <p:nvPr userDrawn="1"/>
          </p:nvSpPr>
          <p:spPr bwMode="gray">
            <a:xfrm>
              <a:off x="10356851" y="4667250"/>
              <a:ext cx="33338" cy="254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6" name="Rectangle 59"/>
            <p:cNvSpPr>
              <a:spLocks noChangeArrowheads="1"/>
            </p:cNvSpPr>
            <p:nvPr userDrawn="1"/>
          </p:nvSpPr>
          <p:spPr bwMode="gray">
            <a:xfrm>
              <a:off x="10021888" y="4667250"/>
              <a:ext cx="31750" cy="254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7" name="Rectangle 60"/>
            <p:cNvSpPr>
              <a:spLocks noChangeArrowheads="1"/>
            </p:cNvSpPr>
            <p:nvPr userDrawn="1"/>
          </p:nvSpPr>
          <p:spPr bwMode="gray">
            <a:xfrm>
              <a:off x="10221913" y="4667250"/>
              <a:ext cx="34925" cy="254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8" name="Rectangle 61"/>
            <p:cNvSpPr>
              <a:spLocks noChangeArrowheads="1"/>
            </p:cNvSpPr>
            <p:nvPr userDrawn="1"/>
          </p:nvSpPr>
          <p:spPr bwMode="gray">
            <a:xfrm>
              <a:off x="10155238" y="4667250"/>
              <a:ext cx="33338" cy="254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59" name="Rectangle 62"/>
            <p:cNvSpPr>
              <a:spLocks noChangeArrowheads="1"/>
            </p:cNvSpPr>
            <p:nvPr userDrawn="1"/>
          </p:nvSpPr>
          <p:spPr bwMode="gray">
            <a:xfrm>
              <a:off x="10088563" y="4667250"/>
              <a:ext cx="33338" cy="254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0" name="Rectangle 63"/>
            <p:cNvSpPr>
              <a:spLocks noChangeArrowheads="1"/>
            </p:cNvSpPr>
            <p:nvPr userDrawn="1"/>
          </p:nvSpPr>
          <p:spPr bwMode="gray">
            <a:xfrm>
              <a:off x="9491663" y="4597400"/>
              <a:ext cx="25400" cy="163513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1" name="Rectangle 64"/>
            <p:cNvSpPr>
              <a:spLocks noChangeArrowheads="1"/>
            </p:cNvSpPr>
            <p:nvPr userDrawn="1"/>
          </p:nvSpPr>
          <p:spPr bwMode="gray">
            <a:xfrm>
              <a:off x="10423526" y="4597400"/>
              <a:ext cx="25400" cy="163513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2" name="Freeform 65"/>
            <p:cNvSpPr>
              <a:spLocks/>
            </p:cNvSpPr>
            <p:nvPr userDrawn="1"/>
          </p:nvSpPr>
          <p:spPr bwMode="gray">
            <a:xfrm>
              <a:off x="9024938" y="4117975"/>
              <a:ext cx="474663" cy="471488"/>
            </a:xfrm>
            <a:custGeom>
              <a:avLst/>
              <a:gdLst>
                <a:gd name="T0" fmla="*/ 249 w 263"/>
                <a:gd name="T1" fmla="*/ 14 h 263"/>
                <a:gd name="T2" fmla="*/ 256 w 263"/>
                <a:gd name="T3" fmla="*/ 14 h 263"/>
                <a:gd name="T4" fmla="*/ 263 w 263"/>
                <a:gd name="T5" fmla="*/ 8 h 263"/>
                <a:gd name="T6" fmla="*/ 256 w 263"/>
                <a:gd name="T7" fmla="*/ 0 h 263"/>
                <a:gd name="T8" fmla="*/ 249 w 263"/>
                <a:gd name="T9" fmla="*/ 0 h 263"/>
                <a:gd name="T10" fmla="*/ 0 w 263"/>
                <a:gd name="T11" fmla="*/ 250 h 263"/>
                <a:gd name="T12" fmla="*/ 0 w 263"/>
                <a:gd name="T13" fmla="*/ 256 h 263"/>
                <a:gd name="T14" fmla="*/ 7 w 263"/>
                <a:gd name="T15" fmla="*/ 263 h 263"/>
                <a:gd name="T16" fmla="*/ 7 w 263"/>
                <a:gd name="T17" fmla="*/ 263 h 263"/>
                <a:gd name="T18" fmla="*/ 14 w 263"/>
                <a:gd name="T19" fmla="*/ 255 h 263"/>
                <a:gd name="T20" fmla="*/ 14 w 263"/>
                <a:gd name="T21" fmla="*/ 250 h 263"/>
                <a:gd name="T22" fmla="*/ 249 w 263"/>
                <a:gd name="T23" fmla="*/ 14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3" h="263">
                  <a:moveTo>
                    <a:pt x="249" y="14"/>
                  </a:moveTo>
                  <a:cubicBezTo>
                    <a:pt x="252" y="14"/>
                    <a:pt x="254" y="14"/>
                    <a:pt x="256" y="14"/>
                  </a:cubicBezTo>
                  <a:cubicBezTo>
                    <a:pt x="260" y="14"/>
                    <a:pt x="263" y="11"/>
                    <a:pt x="263" y="8"/>
                  </a:cubicBezTo>
                  <a:cubicBezTo>
                    <a:pt x="263" y="4"/>
                    <a:pt x="260" y="1"/>
                    <a:pt x="256" y="0"/>
                  </a:cubicBezTo>
                  <a:cubicBezTo>
                    <a:pt x="254" y="0"/>
                    <a:pt x="252" y="0"/>
                    <a:pt x="249" y="0"/>
                  </a:cubicBezTo>
                  <a:cubicBezTo>
                    <a:pt x="112" y="0"/>
                    <a:pt x="0" y="112"/>
                    <a:pt x="0" y="250"/>
                  </a:cubicBezTo>
                  <a:cubicBezTo>
                    <a:pt x="0" y="252"/>
                    <a:pt x="0" y="254"/>
                    <a:pt x="0" y="256"/>
                  </a:cubicBezTo>
                  <a:cubicBezTo>
                    <a:pt x="0" y="260"/>
                    <a:pt x="3" y="263"/>
                    <a:pt x="7" y="263"/>
                  </a:cubicBezTo>
                  <a:cubicBezTo>
                    <a:pt x="7" y="263"/>
                    <a:pt x="7" y="263"/>
                    <a:pt x="7" y="263"/>
                  </a:cubicBezTo>
                  <a:cubicBezTo>
                    <a:pt x="11" y="263"/>
                    <a:pt x="14" y="259"/>
                    <a:pt x="14" y="255"/>
                  </a:cubicBezTo>
                  <a:cubicBezTo>
                    <a:pt x="14" y="254"/>
                    <a:pt x="14" y="252"/>
                    <a:pt x="14" y="250"/>
                  </a:cubicBezTo>
                  <a:cubicBezTo>
                    <a:pt x="14" y="120"/>
                    <a:pt x="119" y="14"/>
                    <a:pt x="249" y="14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3" name="Freeform 66"/>
            <p:cNvSpPr>
              <a:spLocks/>
            </p:cNvSpPr>
            <p:nvPr userDrawn="1"/>
          </p:nvSpPr>
          <p:spPr bwMode="gray">
            <a:xfrm>
              <a:off x="8502651" y="5741988"/>
              <a:ext cx="112713" cy="114300"/>
            </a:xfrm>
            <a:custGeom>
              <a:avLst/>
              <a:gdLst>
                <a:gd name="T0" fmla="*/ 53 w 62"/>
                <a:gd name="T1" fmla="*/ 47 h 63"/>
                <a:gd name="T2" fmla="*/ 15 w 62"/>
                <a:gd name="T3" fmla="*/ 54 h 63"/>
                <a:gd name="T4" fmla="*/ 8 w 62"/>
                <a:gd name="T5" fmla="*/ 16 h 63"/>
                <a:gd name="T6" fmla="*/ 46 w 62"/>
                <a:gd name="T7" fmla="*/ 9 h 63"/>
                <a:gd name="T8" fmla="*/ 53 w 62"/>
                <a:gd name="T9" fmla="*/ 47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63">
                  <a:moveTo>
                    <a:pt x="53" y="47"/>
                  </a:moveTo>
                  <a:cubicBezTo>
                    <a:pt x="45" y="60"/>
                    <a:pt x="28" y="63"/>
                    <a:pt x="15" y="54"/>
                  </a:cubicBezTo>
                  <a:cubicBezTo>
                    <a:pt x="3" y="46"/>
                    <a:pt x="0" y="29"/>
                    <a:pt x="8" y="16"/>
                  </a:cubicBezTo>
                  <a:cubicBezTo>
                    <a:pt x="17" y="4"/>
                    <a:pt x="34" y="0"/>
                    <a:pt x="46" y="9"/>
                  </a:cubicBezTo>
                  <a:cubicBezTo>
                    <a:pt x="59" y="18"/>
                    <a:pt x="62" y="35"/>
                    <a:pt x="53" y="47"/>
                  </a:cubicBezTo>
                  <a:close/>
                </a:path>
              </a:pathLst>
            </a:custGeom>
            <a:solidFill>
              <a:srgbClr val="7A5E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4" name="Freeform 67"/>
            <p:cNvSpPr>
              <a:spLocks/>
            </p:cNvSpPr>
            <p:nvPr userDrawn="1"/>
          </p:nvSpPr>
          <p:spPr bwMode="gray">
            <a:xfrm>
              <a:off x="8559801" y="5329238"/>
              <a:ext cx="855663" cy="849313"/>
            </a:xfrm>
            <a:custGeom>
              <a:avLst/>
              <a:gdLst>
                <a:gd name="T0" fmla="*/ 57 w 473"/>
                <a:gd name="T1" fmla="*/ 132 h 473"/>
                <a:gd name="T2" fmla="*/ 133 w 473"/>
                <a:gd name="T3" fmla="*/ 415 h 473"/>
                <a:gd name="T4" fmla="*/ 416 w 473"/>
                <a:gd name="T5" fmla="*/ 340 h 473"/>
                <a:gd name="T6" fmla="*/ 340 w 473"/>
                <a:gd name="T7" fmla="*/ 57 h 473"/>
                <a:gd name="T8" fmla="*/ 57 w 473"/>
                <a:gd name="T9" fmla="*/ 132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3" h="473">
                  <a:moveTo>
                    <a:pt x="57" y="132"/>
                  </a:moveTo>
                  <a:cubicBezTo>
                    <a:pt x="0" y="231"/>
                    <a:pt x="34" y="358"/>
                    <a:pt x="133" y="415"/>
                  </a:cubicBezTo>
                  <a:cubicBezTo>
                    <a:pt x="232" y="473"/>
                    <a:pt x="358" y="439"/>
                    <a:pt x="416" y="340"/>
                  </a:cubicBezTo>
                  <a:cubicBezTo>
                    <a:pt x="473" y="241"/>
                    <a:pt x="439" y="114"/>
                    <a:pt x="340" y="57"/>
                  </a:cubicBezTo>
                  <a:cubicBezTo>
                    <a:pt x="241" y="0"/>
                    <a:pt x="115" y="33"/>
                    <a:pt x="57" y="132"/>
                  </a:cubicBezTo>
                </a:path>
              </a:pathLst>
            </a:cu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5" name="Freeform 68"/>
            <p:cNvSpPr>
              <a:spLocks/>
            </p:cNvSpPr>
            <p:nvPr userDrawn="1"/>
          </p:nvSpPr>
          <p:spPr bwMode="gray">
            <a:xfrm>
              <a:off x="8637588" y="5407025"/>
              <a:ext cx="700088" cy="695325"/>
            </a:xfrm>
            <a:custGeom>
              <a:avLst/>
              <a:gdLst>
                <a:gd name="T0" fmla="*/ 47 w 387"/>
                <a:gd name="T1" fmla="*/ 108 h 387"/>
                <a:gd name="T2" fmla="*/ 109 w 387"/>
                <a:gd name="T3" fmla="*/ 340 h 387"/>
                <a:gd name="T4" fmla="*/ 340 w 387"/>
                <a:gd name="T5" fmla="*/ 278 h 387"/>
                <a:gd name="T6" fmla="*/ 279 w 387"/>
                <a:gd name="T7" fmla="*/ 47 h 387"/>
                <a:gd name="T8" fmla="*/ 47 w 387"/>
                <a:gd name="T9" fmla="*/ 108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7" h="387">
                  <a:moveTo>
                    <a:pt x="47" y="108"/>
                  </a:moveTo>
                  <a:cubicBezTo>
                    <a:pt x="0" y="189"/>
                    <a:pt x="28" y="293"/>
                    <a:pt x="109" y="340"/>
                  </a:cubicBezTo>
                  <a:cubicBezTo>
                    <a:pt x="190" y="387"/>
                    <a:pt x="293" y="359"/>
                    <a:pt x="340" y="278"/>
                  </a:cubicBezTo>
                  <a:cubicBezTo>
                    <a:pt x="387" y="197"/>
                    <a:pt x="359" y="94"/>
                    <a:pt x="279" y="47"/>
                  </a:cubicBezTo>
                  <a:cubicBezTo>
                    <a:pt x="198" y="0"/>
                    <a:pt x="94" y="27"/>
                    <a:pt x="47" y="108"/>
                  </a:cubicBezTo>
                </a:path>
              </a:pathLst>
            </a:custGeom>
            <a:solidFill>
              <a:srgbClr val="40CD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6" name="Freeform 69"/>
            <p:cNvSpPr>
              <a:spLocks/>
            </p:cNvSpPr>
            <p:nvPr userDrawn="1"/>
          </p:nvSpPr>
          <p:spPr bwMode="gray">
            <a:xfrm>
              <a:off x="10661651" y="5519738"/>
              <a:ext cx="396875" cy="409575"/>
            </a:xfrm>
            <a:custGeom>
              <a:avLst/>
              <a:gdLst>
                <a:gd name="T0" fmla="*/ 155 w 219"/>
                <a:gd name="T1" fmla="*/ 228 h 228"/>
                <a:gd name="T2" fmla="*/ 55 w 219"/>
                <a:gd name="T3" fmla="*/ 106 h 228"/>
                <a:gd name="T4" fmla="*/ 73 w 219"/>
                <a:gd name="T5" fmla="*/ 0 h 228"/>
                <a:gd name="T6" fmla="*/ 219 w 219"/>
                <a:gd name="T7" fmla="*/ 186 h 228"/>
                <a:gd name="T8" fmla="*/ 155 w 219"/>
                <a:gd name="T9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9" h="228">
                  <a:moveTo>
                    <a:pt x="155" y="228"/>
                  </a:moveTo>
                  <a:cubicBezTo>
                    <a:pt x="125" y="201"/>
                    <a:pt x="78" y="169"/>
                    <a:pt x="55" y="106"/>
                  </a:cubicBezTo>
                  <a:cubicBezTo>
                    <a:pt x="32" y="43"/>
                    <a:pt x="0" y="27"/>
                    <a:pt x="73" y="0"/>
                  </a:cubicBezTo>
                  <a:cubicBezTo>
                    <a:pt x="149" y="80"/>
                    <a:pt x="187" y="136"/>
                    <a:pt x="219" y="186"/>
                  </a:cubicBezTo>
                  <a:cubicBezTo>
                    <a:pt x="203" y="204"/>
                    <a:pt x="181" y="219"/>
                    <a:pt x="155" y="228"/>
                  </a:cubicBezTo>
                  <a:close/>
                </a:path>
              </a:pathLst>
            </a:custGeom>
            <a:solidFill>
              <a:srgbClr val="7043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7" name="Freeform 70"/>
            <p:cNvSpPr>
              <a:spLocks/>
            </p:cNvSpPr>
            <p:nvPr userDrawn="1"/>
          </p:nvSpPr>
          <p:spPr bwMode="gray">
            <a:xfrm>
              <a:off x="10661651" y="5519738"/>
              <a:ext cx="396875" cy="409575"/>
            </a:xfrm>
            <a:custGeom>
              <a:avLst/>
              <a:gdLst>
                <a:gd name="T0" fmla="*/ 155 w 219"/>
                <a:gd name="T1" fmla="*/ 228 h 228"/>
                <a:gd name="T2" fmla="*/ 55 w 219"/>
                <a:gd name="T3" fmla="*/ 106 h 228"/>
                <a:gd name="T4" fmla="*/ 73 w 219"/>
                <a:gd name="T5" fmla="*/ 0 h 228"/>
                <a:gd name="T6" fmla="*/ 219 w 219"/>
                <a:gd name="T7" fmla="*/ 186 h 228"/>
                <a:gd name="T8" fmla="*/ 155 w 219"/>
                <a:gd name="T9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9" h="228">
                  <a:moveTo>
                    <a:pt x="155" y="228"/>
                  </a:moveTo>
                  <a:cubicBezTo>
                    <a:pt x="125" y="201"/>
                    <a:pt x="78" y="169"/>
                    <a:pt x="55" y="106"/>
                  </a:cubicBezTo>
                  <a:cubicBezTo>
                    <a:pt x="32" y="43"/>
                    <a:pt x="0" y="27"/>
                    <a:pt x="73" y="0"/>
                  </a:cubicBezTo>
                  <a:cubicBezTo>
                    <a:pt x="149" y="80"/>
                    <a:pt x="187" y="136"/>
                    <a:pt x="219" y="186"/>
                  </a:cubicBezTo>
                  <a:cubicBezTo>
                    <a:pt x="203" y="204"/>
                    <a:pt x="181" y="219"/>
                    <a:pt x="155" y="228"/>
                  </a:cubicBezTo>
                  <a:close/>
                </a:path>
              </a:pathLst>
            </a:custGeom>
            <a:solidFill>
              <a:srgbClr val="301D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8" name="Freeform 71"/>
            <p:cNvSpPr>
              <a:spLocks/>
            </p:cNvSpPr>
            <p:nvPr userDrawn="1"/>
          </p:nvSpPr>
          <p:spPr bwMode="gray">
            <a:xfrm>
              <a:off x="10391776" y="5581650"/>
              <a:ext cx="106363" cy="104775"/>
            </a:xfrm>
            <a:custGeom>
              <a:avLst/>
              <a:gdLst>
                <a:gd name="T0" fmla="*/ 4 w 59"/>
                <a:gd name="T1" fmla="*/ 37 h 59"/>
                <a:gd name="T2" fmla="*/ 37 w 59"/>
                <a:gd name="T3" fmla="*/ 55 h 59"/>
                <a:gd name="T4" fmla="*/ 55 w 59"/>
                <a:gd name="T5" fmla="*/ 23 h 59"/>
                <a:gd name="T6" fmla="*/ 23 w 59"/>
                <a:gd name="T7" fmla="*/ 4 h 59"/>
                <a:gd name="T8" fmla="*/ 4 w 59"/>
                <a:gd name="T9" fmla="*/ 37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59">
                  <a:moveTo>
                    <a:pt x="4" y="37"/>
                  </a:moveTo>
                  <a:cubicBezTo>
                    <a:pt x="8" y="51"/>
                    <a:pt x="23" y="59"/>
                    <a:pt x="37" y="55"/>
                  </a:cubicBezTo>
                  <a:cubicBezTo>
                    <a:pt x="51" y="51"/>
                    <a:pt x="59" y="37"/>
                    <a:pt x="55" y="23"/>
                  </a:cubicBezTo>
                  <a:cubicBezTo>
                    <a:pt x="52" y="8"/>
                    <a:pt x="37" y="0"/>
                    <a:pt x="23" y="4"/>
                  </a:cubicBezTo>
                  <a:cubicBezTo>
                    <a:pt x="9" y="8"/>
                    <a:pt x="0" y="23"/>
                    <a:pt x="4" y="37"/>
                  </a:cubicBezTo>
                  <a:close/>
                </a:path>
              </a:pathLst>
            </a:custGeom>
            <a:solidFill>
              <a:srgbClr val="613D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69" name="Freeform 72"/>
            <p:cNvSpPr>
              <a:spLocks/>
            </p:cNvSpPr>
            <p:nvPr userDrawn="1"/>
          </p:nvSpPr>
          <p:spPr bwMode="gray">
            <a:xfrm>
              <a:off x="10474326" y="5751513"/>
              <a:ext cx="111125" cy="107950"/>
            </a:xfrm>
            <a:custGeom>
              <a:avLst/>
              <a:gdLst>
                <a:gd name="T0" fmla="*/ 7 w 61"/>
                <a:gd name="T1" fmla="*/ 42 h 60"/>
                <a:gd name="T2" fmla="*/ 42 w 61"/>
                <a:gd name="T3" fmla="*/ 54 h 60"/>
                <a:gd name="T4" fmla="*/ 55 w 61"/>
                <a:gd name="T5" fmla="*/ 19 h 60"/>
                <a:gd name="T6" fmla="*/ 19 w 61"/>
                <a:gd name="T7" fmla="*/ 6 h 60"/>
                <a:gd name="T8" fmla="*/ 7 w 61"/>
                <a:gd name="T9" fmla="*/ 4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60">
                  <a:moveTo>
                    <a:pt x="7" y="42"/>
                  </a:moveTo>
                  <a:cubicBezTo>
                    <a:pt x="13" y="55"/>
                    <a:pt x="29" y="60"/>
                    <a:pt x="42" y="54"/>
                  </a:cubicBezTo>
                  <a:cubicBezTo>
                    <a:pt x="55" y="48"/>
                    <a:pt x="61" y="32"/>
                    <a:pt x="55" y="19"/>
                  </a:cubicBezTo>
                  <a:cubicBezTo>
                    <a:pt x="48" y="6"/>
                    <a:pt x="33" y="0"/>
                    <a:pt x="19" y="6"/>
                  </a:cubicBezTo>
                  <a:cubicBezTo>
                    <a:pt x="6" y="13"/>
                    <a:pt x="0" y="28"/>
                    <a:pt x="7" y="42"/>
                  </a:cubicBezTo>
                  <a:close/>
                </a:path>
              </a:pathLst>
            </a:custGeom>
            <a:solidFill>
              <a:srgbClr val="613D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70" name="Freeform 73"/>
            <p:cNvSpPr>
              <a:spLocks/>
            </p:cNvSpPr>
            <p:nvPr userDrawn="1"/>
          </p:nvSpPr>
          <p:spPr bwMode="gray">
            <a:xfrm>
              <a:off x="10537826" y="5837238"/>
              <a:ext cx="109538" cy="109538"/>
            </a:xfrm>
            <a:custGeom>
              <a:avLst/>
              <a:gdLst>
                <a:gd name="T0" fmla="*/ 6 w 61"/>
                <a:gd name="T1" fmla="*/ 42 h 61"/>
                <a:gd name="T2" fmla="*/ 42 w 61"/>
                <a:gd name="T3" fmla="*/ 55 h 61"/>
                <a:gd name="T4" fmla="*/ 54 w 61"/>
                <a:gd name="T5" fmla="*/ 19 h 61"/>
                <a:gd name="T6" fmla="*/ 19 w 61"/>
                <a:gd name="T7" fmla="*/ 7 h 61"/>
                <a:gd name="T8" fmla="*/ 6 w 61"/>
                <a:gd name="T9" fmla="*/ 42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61">
                  <a:moveTo>
                    <a:pt x="6" y="42"/>
                  </a:moveTo>
                  <a:cubicBezTo>
                    <a:pt x="13" y="55"/>
                    <a:pt x="28" y="61"/>
                    <a:pt x="42" y="55"/>
                  </a:cubicBezTo>
                  <a:cubicBezTo>
                    <a:pt x="55" y="48"/>
                    <a:pt x="61" y="33"/>
                    <a:pt x="54" y="19"/>
                  </a:cubicBezTo>
                  <a:cubicBezTo>
                    <a:pt x="48" y="6"/>
                    <a:pt x="32" y="0"/>
                    <a:pt x="19" y="7"/>
                  </a:cubicBezTo>
                  <a:cubicBezTo>
                    <a:pt x="6" y="13"/>
                    <a:pt x="0" y="29"/>
                    <a:pt x="6" y="42"/>
                  </a:cubicBezTo>
                  <a:close/>
                </a:path>
              </a:pathLst>
            </a:custGeom>
            <a:solidFill>
              <a:srgbClr val="613D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71" name="Freeform 74"/>
            <p:cNvSpPr>
              <a:spLocks/>
            </p:cNvSpPr>
            <p:nvPr userDrawn="1"/>
          </p:nvSpPr>
          <p:spPr bwMode="gray">
            <a:xfrm>
              <a:off x="10617201" y="5916613"/>
              <a:ext cx="107950" cy="107950"/>
            </a:xfrm>
            <a:custGeom>
              <a:avLst/>
              <a:gdLst>
                <a:gd name="T0" fmla="*/ 6 w 60"/>
                <a:gd name="T1" fmla="*/ 41 h 60"/>
                <a:gd name="T2" fmla="*/ 41 w 60"/>
                <a:gd name="T3" fmla="*/ 54 h 60"/>
                <a:gd name="T4" fmla="*/ 54 w 60"/>
                <a:gd name="T5" fmla="*/ 19 h 60"/>
                <a:gd name="T6" fmla="*/ 18 w 60"/>
                <a:gd name="T7" fmla="*/ 6 h 60"/>
                <a:gd name="T8" fmla="*/ 6 w 60"/>
                <a:gd name="T9" fmla="*/ 41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60">
                  <a:moveTo>
                    <a:pt x="6" y="41"/>
                  </a:moveTo>
                  <a:cubicBezTo>
                    <a:pt x="12" y="55"/>
                    <a:pt x="28" y="60"/>
                    <a:pt x="41" y="54"/>
                  </a:cubicBezTo>
                  <a:cubicBezTo>
                    <a:pt x="54" y="48"/>
                    <a:pt x="60" y="32"/>
                    <a:pt x="54" y="19"/>
                  </a:cubicBezTo>
                  <a:cubicBezTo>
                    <a:pt x="47" y="5"/>
                    <a:pt x="32" y="0"/>
                    <a:pt x="18" y="6"/>
                  </a:cubicBezTo>
                  <a:cubicBezTo>
                    <a:pt x="5" y="12"/>
                    <a:pt x="0" y="28"/>
                    <a:pt x="6" y="41"/>
                  </a:cubicBezTo>
                  <a:close/>
                </a:path>
              </a:pathLst>
            </a:custGeom>
            <a:solidFill>
              <a:srgbClr val="613D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72" name="Freeform 75"/>
            <p:cNvSpPr>
              <a:spLocks/>
            </p:cNvSpPr>
            <p:nvPr userDrawn="1"/>
          </p:nvSpPr>
          <p:spPr bwMode="gray">
            <a:xfrm>
              <a:off x="9932988" y="4719638"/>
              <a:ext cx="1179513" cy="1587500"/>
            </a:xfrm>
            <a:custGeom>
              <a:avLst/>
              <a:gdLst>
                <a:gd name="T0" fmla="*/ 142 w 743"/>
                <a:gd name="T1" fmla="*/ 0 h 1000"/>
                <a:gd name="T2" fmla="*/ 743 w 743"/>
                <a:gd name="T3" fmla="*/ 907 h 1000"/>
                <a:gd name="T4" fmla="*/ 599 w 743"/>
                <a:gd name="T5" fmla="*/ 1000 h 1000"/>
                <a:gd name="T6" fmla="*/ 0 w 743"/>
                <a:gd name="T7" fmla="*/ 94 h 1000"/>
                <a:gd name="T8" fmla="*/ 142 w 743"/>
                <a:gd name="T9" fmla="*/ 0 h 1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3" h="1000">
                  <a:moveTo>
                    <a:pt x="142" y="0"/>
                  </a:moveTo>
                  <a:lnTo>
                    <a:pt x="743" y="907"/>
                  </a:lnTo>
                  <a:lnTo>
                    <a:pt x="599" y="1000"/>
                  </a:lnTo>
                  <a:lnTo>
                    <a:pt x="0" y="94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D2D2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73" name="Freeform 76"/>
            <p:cNvSpPr>
              <a:spLocks/>
            </p:cNvSpPr>
            <p:nvPr userDrawn="1"/>
          </p:nvSpPr>
          <p:spPr bwMode="gray">
            <a:xfrm>
              <a:off x="10506076" y="5421313"/>
              <a:ext cx="739775" cy="496888"/>
            </a:xfrm>
            <a:custGeom>
              <a:avLst/>
              <a:gdLst>
                <a:gd name="T0" fmla="*/ 23 w 410"/>
                <a:gd name="T1" fmla="*/ 0 h 277"/>
                <a:gd name="T2" fmla="*/ 160 w 410"/>
                <a:gd name="T3" fmla="*/ 20 h 277"/>
                <a:gd name="T4" fmla="*/ 378 w 410"/>
                <a:gd name="T5" fmla="*/ 89 h 277"/>
                <a:gd name="T6" fmla="*/ 332 w 410"/>
                <a:gd name="T7" fmla="*/ 269 h 277"/>
                <a:gd name="T8" fmla="*/ 161 w 410"/>
                <a:gd name="T9" fmla="*/ 101 h 277"/>
                <a:gd name="T10" fmla="*/ 105 w 410"/>
                <a:gd name="T11" fmla="*/ 88 h 277"/>
                <a:gd name="T12" fmla="*/ 23 w 410"/>
                <a:gd name="T13" fmla="*/ 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0" h="277">
                  <a:moveTo>
                    <a:pt x="23" y="0"/>
                  </a:moveTo>
                  <a:cubicBezTo>
                    <a:pt x="101" y="20"/>
                    <a:pt x="160" y="20"/>
                    <a:pt x="160" y="20"/>
                  </a:cubicBezTo>
                  <a:cubicBezTo>
                    <a:pt x="378" y="89"/>
                    <a:pt x="378" y="89"/>
                    <a:pt x="378" y="89"/>
                  </a:cubicBezTo>
                  <a:cubicBezTo>
                    <a:pt x="378" y="89"/>
                    <a:pt x="410" y="277"/>
                    <a:pt x="332" y="269"/>
                  </a:cubicBezTo>
                  <a:cubicBezTo>
                    <a:pt x="254" y="260"/>
                    <a:pt x="161" y="101"/>
                    <a:pt x="161" y="101"/>
                  </a:cubicBezTo>
                  <a:cubicBezTo>
                    <a:pt x="161" y="101"/>
                    <a:pt x="130" y="88"/>
                    <a:pt x="105" y="88"/>
                  </a:cubicBezTo>
                  <a:cubicBezTo>
                    <a:pt x="36" y="96"/>
                    <a:pt x="0" y="30"/>
                    <a:pt x="23" y="0"/>
                  </a:cubicBezTo>
                  <a:close/>
                </a:path>
              </a:pathLst>
            </a:custGeom>
            <a:solidFill>
              <a:srgbClr val="613D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74" name="Freeform 77"/>
            <p:cNvSpPr>
              <a:spLocks/>
            </p:cNvSpPr>
            <p:nvPr userDrawn="1"/>
          </p:nvSpPr>
          <p:spPr bwMode="gray">
            <a:xfrm>
              <a:off x="10795001" y="5457825"/>
              <a:ext cx="825500" cy="633413"/>
            </a:xfrm>
            <a:custGeom>
              <a:avLst/>
              <a:gdLst>
                <a:gd name="T0" fmla="*/ 520 w 520"/>
                <a:gd name="T1" fmla="*/ 160 h 399"/>
                <a:gd name="T2" fmla="*/ 0 w 520"/>
                <a:gd name="T3" fmla="*/ 0 h 399"/>
                <a:gd name="T4" fmla="*/ 186 w 520"/>
                <a:gd name="T5" fmla="*/ 279 h 399"/>
                <a:gd name="T6" fmla="*/ 495 w 520"/>
                <a:gd name="T7" fmla="*/ 399 h 399"/>
                <a:gd name="T8" fmla="*/ 520 w 520"/>
                <a:gd name="T9" fmla="*/ 160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0" h="399">
                  <a:moveTo>
                    <a:pt x="520" y="160"/>
                  </a:moveTo>
                  <a:lnTo>
                    <a:pt x="0" y="0"/>
                  </a:lnTo>
                  <a:lnTo>
                    <a:pt x="186" y="279"/>
                  </a:lnTo>
                  <a:lnTo>
                    <a:pt x="495" y="399"/>
                  </a:lnTo>
                  <a:lnTo>
                    <a:pt x="520" y="160"/>
                  </a:lnTo>
                  <a:close/>
                </a:path>
              </a:pathLst>
            </a:custGeom>
            <a:solidFill>
              <a:srgbClr val="613D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75" name="Freeform 78"/>
            <p:cNvSpPr>
              <a:spLocks/>
            </p:cNvSpPr>
            <p:nvPr userDrawn="1"/>
          </p:nvSpPr>
          <p:spPr bwMode="gray">
            <a:xfrm>
              <a:off x="10795001" y="5457825"/>
              <a:ext cx="825500" cy="633413"/>
            </a:xfrm>
            <a:custGeom>
              <a:avLst/>
              <a:gdLst>
                <a:gd name="T0" fmla="*/ 520 w 520"/>
                <a:gd name="T1" fmla="*/ 160 h 399"/>
                <a:gd name="T2" fmla="*/ 0 w 520"/>
                <a:gd name="T3" fmla="*/ 0 h 399"/>
                <a:gd name="T4" fmla="*/ 186 w 520"/>
                <a:gd name="T5" fmla="*/ 279 h 399"/>
                <a:gd name="T6" fmla="*/ 495 w 520"/>
                <a:gd name="T7" fmla="*/ 399 h 399"/>
                <a:gd name="T8" fmla="*/ 520 w 520"/>
                <a:gd name="T9" fmla="*/ 160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0" h="399">
                  <a:moveTo>
                    <a:pt x="520" y="160"/>
                  </a:moveTo>
                  <a:lnTo>
                    <a:pt x="0" y="0"/>
                  </a:lnTo>
                  <a:lnTo>
                    <a:pt x="186" y="279"/>
                  </a:lnTo>
                  <a:lnTo>
                    <a:pt x="495" y="399"/>
                  </a:lnTo>
                  <a:lnTo>
                    <a:pt x="520" y="16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76" name="Freeform 79"/>
            <p:cNvSpPr>
              <a:spLocks/>
            </p:cNvSpPr>
            <p:nvPr userDrawn="1"/>
          </p:nvSpPr>
          <p:spPr bwMode="gray">
            <a:xfrm>
              <a:off x="11279191" y="5591948"/>
              <a:ext cx="409572" cy="582655"/>
            </a:xfrm>
            <a:custGeom>
              <a:avLst/>
              <a:gdLst>
                <a:gd name="T0" fmla="*/ 232 w 232"/>
                <a:gd name="T1" fmla="*/ 67 h 354"/>
                <a:gd name="T2" fmla="*/ 32 w 232"/>
                <a:gd name="T3" fmla="*/ 0 h 354"/>
                <a:gd name="T4" fmla="*/ 0 w 232"/>
                <a:gd name="T5" fmla="*/ 257 h 354"/>
                <a:gd name="T6" fmla="*/ 232 w 232"/>
                <a:gd name="T7" fmla="*/ 354 h 354"/>
                <a:gd name="T8" fmla="*/ 232 w 232"/>
                <a:gd name="T9" fmla="*/ 67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354">
                  <a:moveTo>
                    <a:pt x="232" y="67"/>
                  </a:moveTo>
                  <a:lnTo>
                    <a:pt x="32" y="0"/>
                  </a:lnTo>
                  <a:lnTo>
                    <a:pt x="0" y="257"/>
                  </a:lnTo>
                  <a:lnTo>
                    <a:pt x="232" y="354"/>
                  </a:lnTo>
                  <a:lnTo>
                    <a:pt x="232" y="67"/>
                  </a:lnTo>
                  <a:close/>
                </a:path>
              </a:pathLst>
            </a:cu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77" name="Freeform 80"/>
            <p:cNvSpPr>
              <a:spLocks/>
            </p:cNvSpPr>
            <p:nvPr userDrawn="1"/>
          </p:nvSpPr>
          <p:spPr bwMode="gray">
            <a:xfrm>
              <a:off x="11291888" y="5602288"/>
              <a:ext cx="368300" cy="561975"/>
            </a:xfrm>
            <a:custGeom>
              <a:avLst/>
              <a:gdLst>
                <a:gd name="T0" fmla="*/ 232 w 232"/>
                <a:gd name="T1" fmla="*/ 67 h 354"/>
                <a:gd name="T2" fmla="*/ 32 w 232"/>
                <a:gd name="T3" fmla="*/ 0 h 354"/>
                <a:gd name="T4" fmla="*/ 0 w 232"/>
                <a:gd name="T5" fmla="*/ 257 h 354"/>
                <a:gd name="T6" fmla="*/ 232 w 232"/>
                <a:gd name="T7" fmla="*/ 354 h 354"/>
                <a:gd name="T8" fmla="*/ 232 w 232"/>
                <a:gd name="T9" fmla="*/ 67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354">
                  <a:moveTo>
                    <a:pt x="232" y="67"/>
                  </a:moveTo>
                  <a:lnTo>
                    <a:pt x="32" y="0"/>
                  </a:lnTo>
                  <a:lnTo>
                    <a:pt x="0" y="257"/>
                  </a:lnTo>
                  <a:lnTo>
                    <a:pt x="232" y="354"/>
                  </a:lnTo>
                  <a:lnTo>
                    <a:pt x="232" y="6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78" name="Freeform 81"/>
            <p:cNvSpPr>
              <a:spLocks/>
            </p:cNvSpPr>
            <p:nvPr userDrawn="1"/>
          </p:nvSpPr>
          <p:spPr bwMode="gray">
            <a:xfrm>
              <a:off x="11291888" y="5980113"/>
              <a:ext cx="4763" cy="30163"/>
            </a:xfrm>
            <a:custGeom>
              <a:avLst/>
              <a:gdLst>
                <a:gd name="T0" fmla="*/ 3 w 3"/>
                <a:gd name="T1" fmla="*/ 0 h 19"/>
                <a:gd name="T2" fmla="*/ 0 w 3"/>
                <a:gd name="T3" fmla="*/ 19 h 19"/>
                <a:gd name="T4" fmla="*/ 3 w 3"/>
                <a:gd name="T5" fmla="*/ 0 h 19"/>
                <a:gd name="T6" fmla="*/ 3 w 3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9">
                  <a:moveTo>
                    <a:pt x="3" y="0"/>
                  </a:moveTo>
                  <a:lnTo>
                    <a:pt x="0" y="19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3291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79" name="Freeform 82"/>
            <p:cNvSpPr>
              <a:spLocks/>
            </p:cNvSpPr>
            <p:nvPr userDrawn="1"/>
          </p:nvSpPr>
          <p:spPr bwMode="gray">
            <a:xfrm>
              <a:off x="11291888" y="5980113"/>
              <a:ext cx="4763" cy="30163"/>
            </a:xfrm>
            <a:custGeom>
              <a:avLst/>
              <a:gdLst>
                <a:gd name="T0" fmla="*/ 3 w 3"/>
                <a:gd name="T1" fmla="*/ 0 h 19"/>
                <a:gd name="T2" fmla="*/ 0 w 3"/>
                <a:gd name="T3" fmla="*/ 19 h 19"/>
                <a:gd name="T4" fmla="*/ 3 w 3"/>
                <a:gd name="T5" fmla="*/ 0 h 19"/>
                <a:gd name="T6" fmla="*/ 3 w 3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9">
                  <a:moveTo>
                    <a:pt x="3" y="0"/>
                  </a:moveTo>
                  <a:lnTo>
                    <a:pt x="0" y="19"/>
                  </a:lnTo>
                  <a:lnTo>
                    <a:pt x="3" y="0"/>
                  </a:ln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80" name="Freeform 83"/>
            <p:cNvSpPr>
              <a:spLocks/>
            </p:cNvSpPr>
            <p:nvPr userDrawn="1"/>
          </p:nvSpPr>
          <p:spPr bwMode="gray">
            <a:xfrm>
              <a:off x="11296651" y="5905500"/>
              <a:ext cx="7938" cy="74613"/>
            </a:xfrm>
            <a:custGeom>
              <a:avLst/>
              <a:gdLst>
                <a:gd name="T0" fmla="*/ 5 w 5"/>
                <a:gd name="T1" fmla="*/ 0 h 47"/>
                <a:gd name="T2" fmla="*/ 0 w 5"/>
                <a:gd name="T3" fmla="*/ 47 h 47"/>
                <a:gd name="T4" fmla="*/ 0 w 5"/>
                <a:gd name="T5" fmla="*/ 47 h 47"/>
                <a:gd name="T6" fmla="*/ 5 w 5"/>
                <a:gd name="T7" fmla="*/ 0 h 47"/>
                <a:gd name="T8" fmla="*/ 5 w 5"/>
                <a:gd name="T9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7">
                  <a:moveTo>
                    <a:pt x="5" y="0"/>
                  </a:moveTo>
                  <a:lnTo>
                    <a:pt x="0" y="47"/>
                  </a:lnTo>
                  <a:lnTo>
                    <a:pt x="0" y="47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5737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81" name="Freeform 84"/>
            <p:cNvSpPr>
              <a:spLocks/>
            </p:cNvSpPr>
            <p:nvPr userDrawn="1"/>
          </p:nvSpPr>
          <p:spPr bwMode="gray">
            <a:xfrm>
              <a:off x="11296651" y="5905500"/>
              <a:ext cx="7938" cy="74613"/>
            </a:xfrm>
            <a:custGeom>
              <a:avLst/>
              <a:gdLst>
                <a:gd name="T0" fmla="*/ 5 w 5"/>
                <a:gd name="T1" fmla="*/ 0 h 47"/>
                <a:gd name="T2" fmla="*/ 0 w 5"/>
                <a:gd name="T3" fmla="*/ 47 h 47"/>
                <a:gd name="T4" fmla="*/ 0 w 5"/>
                <a:gd name="T5" fmla="*/ 47 h 47"/>
                <a:gd name="T6" fmla="*/ 5 w 5"/>
                <a:gd name="T7" fmla="*/ 0 h 47"/>
                <a:gd name="T8" fmla="*/ 5 w 5"/>
                <a:gd name="T9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7">
                  <a:moveTo>
                    <a:pt x="5" y="0"/>
                  </a:moveTo>
                  <a:lnTo>
                    <a:pt x="0" y="47"/>
                  </a:lnTo>
                  <a:lnTo>
                    <a:pt x="0" y="47"/>
                  </a:lnTo>
                  <a:lnTo>
                    <a:pt x="5" y="0"/>
                  </a:lnTo>
                  <a:lnTo>
                    <a:pt x="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82" name="Freeform 85"/>
            <p:cNvSpPr>
              <a:spLocks/>
            </p:cNvSpPr>
            <p:nvPr userDrawn="1"/>
          </p:nvSpPr>
          <p:spPr bwMode="gray">
            <a:xfrm>
              <a:off x="11294610" y="5905501"/>
              <a:ext cx="362859" cy="258762"/>
            </a:xfrm>
            <a:custGeom>
              <a:avLst/>
              <a:gdLst>
                <a:gd name="T0" fmla="*/ 8 w 232"/>
                <a:gd name="T1" fmla="*/ 0 h 163"/>
                <a:gd name="T2" fmla="*/ 3 w 232"/>
                <a:gd name="T3" fmla="*/ 47 h 163"/>
                <a:gd name="T4" fmla="*/ 0 w 232"/>
                <a:gd name="T5" fmla="*/ 66 h 163"/>
                <a:gd name="T6" fmla="*/ 232 w 232"/>
                <a:gd name="T7" fmla="*/ 163 h 163"/>
                <a:gd name="T8" fmla="*/ 232 w 232"/>
                <a:gd name="T9" fmla="*/ 93 h 163"/>
                <a:gd name="T10" fmla="*/ 8 w 232"/>
                <a:gd name="T11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2" h="163">
                  <a:moveTo>
                    <a:pt x="8" y="0"/>
                  </a:moveTo>
                  <a:lnTo>
                    <a:pt x="3" y="47"/>
                  </a:lnTo>
                  <a:lnTo>
                    <a:pt x="0" y="66"/>
                  </a:lnTo>
                  <a:lnTo>
                    <a:pt x="232" y="163"/>
                  </a:lnTo>
                  <a:lnTo>
                    <a:pt x="232" y="93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5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83" name="Freeform 86"/>
            <p:cNvSpPr>
              <a:spLocks/>
            </p:cNvSpPr>
            <p:nvPr userDrawn="1"/>
          </p:nvSpPr>
          <p:spPr bwMode="gray">
            <a:xfrm>
              <a:off x="11291888" y="5905500"/>
              <a:ext cx="368300" cy="258763"/>
            </a:xfrm>
            <a:custGeom>
              <a:avLst/>
              <a:gdLst>
                <a:gd name="T0" fmla="*/ 8 w 232"/>
                <a:gd name="T1" fmla="*/ 0 h 163"/>
                <a:gd name="T2" fmla="*/ 3 w 232"/>
                <a:gd name="T3" fmla="*/ 47 h 163"/>
                <a:gd name="T4" fmla="*/ 0 w 232"/>
                <a:gd name="T5" fmla="*/ 66 h 163"/>
                <a:gd name="T6" fmla="*/ 232 w 232"/>
                <a:gd name="T7" fmla="*/ 163 h 163"/>
                <a:gd name="T8" fmla="*/ 232 w 232"/>
                <a:gd name="T9" fmla="*/ 93 h 163"/>
                <a:gd name="T10" fmla="*/ 8 w 232"/>
                <a:gd name="T11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2" h="163">
                  <a:moveTo>
                    <a:pt x="8" y="0"/>
                  </a:moveTo>
                  <a:lnTo>
                    <a:pt x="3" y="47"/>
                  </a:lnTo>
                  <a:lnTo>
                    <a:pt x="0" y="66"/>
                  </a:lnTo>
                  <a:lnTo>
                    <a:pt x="232" y="163"/>
                  </a:lnTo>
                  <a:lnTo>
                    <a:pt x="232" y="93"/>
                  </a:lnTo>
                  <a:lnTo>
                    <a:pt x="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84" name="Freeform 87"/>
            <p:cNvSpPr>
              <a:spLocks/>
            </p:cNvSpPr>
            <p:nvPr userDrawn="1"/>
          </p:nvSpPr>
          <p:spPr bwMode="gray">
            <a:xfrm>
              <a:off x="9963151" y="3878263"/>
              <a:ext cx="217488" cy="387350"/>
            </a:xfrm>
            <a:custGeom>
              <a:avLst/>
              <a:gdLst>
                <a:gd name="T0" fmla="*/ 120 w 120"/>
                <a:gd name="T1" fmla="*/ 186 h 215"/>
                <a:gd name="T2" fmla="*/ 105 w 120"/>
                <a:gd name="T3" fmla="*/ 0 h 215"/>
                <a:gd name="T4" fmla="*/ 0 w 120"/>
                <a:gd name="T5" fmla="*/ 81 h 215"/>
                <a:gd name="T6" fmla="*/ 17 w 120"/>
                <a:gd name="T7" fmla="*/ 215 h 215"/>
                <a:gd name="T8" fmla="*/ 120 w 120"/>
                <a:gd name="T9" fmla="*/ 186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215">
                  <a:moveTo>
                    <a:pt x="120" y="186"/>
                  </a:moveTo>
                  <a:cubicBezTo>
                    <a:pt x="120" y="186"/>
                    <a:pt x="64" y="85"/>
                    <a:pt x="105" y="0"/>
                  </a:cubicBezTo>
                  <a:cubicBezTo>
                    <a:pt x="4" y="67"/>
                    <a:pt x="0" y="81"/>
                    <a:pt x="0" y="81"/>
                  </a:cubicBezTo>
                  <a:cubicBezTo>
                    <a:pt x="17" y="215"/>
                    <a:pt x="17" y="215"/>
                    <a:pt x="17" y="215"/>
                  </a:cubicBezTo>
                  <a:lnTo>
                    <a:pt x="120" y="186"/>
                  </a:lnTo>
                  <a:close/>
                </a:path>
              </a:pathLst>
            </a:custGeom>
            <a:solidFill>
              <a:srgbClr val="F8D5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85" name="Freeform 88"/>
            <p:cNvSpPr>
              <a:spLocks/>
            </p:cNvSpPr>
            <p:nvPr userDrawn="1"/>
          </p:nvSpPr>
          <p:spPr bwMode="gray">
            <a:xfrm>
              <a:off x="9963151" y="3878263"/>
              <a:ext cx="217488" cy="387350"/>
            </a:xfrm>
            <a:custGeom>
              <a:avLst/>
              <a:gdLst>
                <a:gd name="T0" fmla="*/ 120 w 120"/>
                <a:gd name="T1" fmla="*/ 186 h 215"/>
                <a:gd name="T2" fmla="*/ 105 w 120"/>
                <a:gd name="T3" fmla="*/ 0 h 215"/>
                <a:gd name="T4" fmla="*/ 0 w 120"/>
                <a:gd name="T5" fmla="*/ 81 h 215"/>
                <a:gd name="T6" fmla="*/ 17 w 120"/>
                <a:gd name="T7" fmla="*/ 215 h 215"/>
                <a:gd name="T8" fmla="*/ 120 w 120"/>
                <a:gd name="T9" fmla="*/ 186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215">
                  <a:moveTo>
                    <a:pt x="120" y="186"/>
                  </a:moveTo>
                  <a:cubicBezTo>
                    <a:pt x="120" y="186"/>
                    <a:pt x="64" y="85"/>
                    <a:pt x="105" y="0"/>
                  </a:cubicBezTo>
                  <a:cubicBezTo>
                    <a:pt x="4" y="67"/>
                    <a:pt x="0" y="81"/>
                    <a:pt x="0" y="81"/>
                  </a:cubicBezTo>
                  <a:cubicBezTo>
                    <a:pt x="17" y="215"/>
                    <a:pt x="17" y="215"/>
                    <a:pt x="17" y="215"/>
                  </a:cubicBezTo>
                  <a:lnTo>
                    <a:pt x="120" y="186"/>
                  </a:lnTo>
                  <a:close/>
                </a:path>
              </a:pathLst>
            </a:custGeom>
            <a:solidFill>
              <a:srgbClr val="DEB6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86" name="Freeform 89"/>
            <p:cNvSpPr>
              <a:spLocks/>
            </p:cNvSpPr>
            <p:nvPr userDrawn="1"/>
          </p:nvSpPr>
          <p:spPr bwMode="gray">
            <a:xfrm>
              <a:off x="9871076" y="3697288"/>
              <a:ext cx="849313" cy="573088"/>
            </a:xfrm>
            <a:custGeom>
              <a:avLst/>
              <a:gdLst>
                <a:gd name="T0" fmla="*/ 0 w 470"/>
                <a:gd name="T1" fmla="*/ 134 h 319"/>
                <a:gd name="T2" fmla="*/ 42 w 470"/>
                <a:gd name="T3" fmla="*/ 197 h 319"/>
                <a:gd name="T4" fmla="*/ 147 w 470"/>
                <a:gd name="T5" fmla="*/ 123 h 319"/>
                <a:gd name="T6" fmla="*/ 221 w 470"/>
                <a:gd name="T7" fmla="*/ 270 h 319"/>
                <a:gd name="T8" fmla="*/ 300 w 470"/>
                <a:gd name="T9" fmla="*/ 319 h 319"/>
                <a:gd name="T10" fmla="*/ 427 w 470"/>
                <a:gd name="T11" fmla="*/ 174 h 319"/>
                <a:gd name="T12" fmla="*/ 470 w 470"/>
                <a:gd name="T13" fmla="*/ 171 h 319"/>
                <a:gd name="T14" fmla="*/ 468 w 470"/>
                <a:gd name="T15" fmla="*/ 2 h 319"/>
                <a:gd name="T16" fmla="*/ 312 w 470"/>
                <a:gd name="T17" fmla="*/ 30 h 319"/>
                <a:gd name="T18" fmla="*/ 127 w 470"/>
                <a:gd name="T19" fmla="*/ 20 h 319"/>
                <a:gd name="T20" fmla="*/ 0 w 470"/>
                <a:gd name="T21" fmla="*/ 134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0" h="319">
                  <a:moveTo>
                    <a:pt x="0" y="134"/>
                  </a:moveTo>
                  <a:cubicBezTo>
                    <a:pt x="0" y="134"/>
                    <a:pt x="13" y="192"/>
                    <a:pt x="42" y="197"/>
                  </a:cubicBezTo>
                  <a:cubicBezTo>
                    <a:pt x="68" y="201"/>
                    <a:pt x="146" y="130"/>
                    <a:pt x="147" y="123"/>
                  </a:cubicBezTo>
                  <a:cubicBezTo>
                    <a:pt x="261" y="161"/>
                    <a:pt x="221" y="270"/>
                    <a:pt x="221" y="270"/>
                  </a:cubicBezTo>
                  <a:cubicBezTo>
                    <a:pt x="221" y="270"/>
                    <a:pt x="227" y="279"/>
                    <a:pt x="300" y="319"/>
                  </a:cubicBezTo>
                  <a:cubicBezTo>
                    <a:pt x="440" y="276"/>
                    <a:pt x="427" y="174"/>
                    <a:pt x="427" y="174"/>
                  </a:cubicBezTo>
                  <a:cubicBezTo>
                    <a:pt x="470" y="171"/>
                    <a:pt x="470" y="171"/>
                    <a:pt x="470" y="171"/>
                  </a:cubicBezTo>
                  <a:cubicBezTo>
                    <a:pt x="468" y="2"/>
                    <a:pt x="468" y="2"/>
                    <a:pt x="468" y="2"/>
                  </a:cubicBezTo>
                  <a:cubicBezTo>
                    <a:pt x="312" y="30"/>
                    <a:pt x="312" y="30"/>
                    <a:pt x="312" y="30"/>
                  </a:cubicBezTo>
                  <a:cubicBezTo>
                    <a:pt x="312" y="30"/>
                    <a:pt x="145" y="0"/>
                    <a:pt x="127" y="20"/>
                  </a:cubicBezTo>
                  <a:cubicBezTo>
                    <a:pt x="116" y="33"/>
                    <a:pt x="0" y="134"/>
                    <a:pt x="0" y="134"/>
                  </a:cubicBezTo>
                  <a:close/>
                </a:path>
              </a:pathLst>
            </a:custGeom>
            <a:solidFill>
              <a:srgbClr val="F6CA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87" name="Freeform 90"/>
            <p:cNvSpPr>
              <a:spLocks/>
            </p:cNvSpPr>
            <p:nvPr userDrawn="1"/>
          </p:nvSpPr>
          <p:spPr bwMode="gray">
            <a:xfrm>
              <a:off x="10674351" y="3640138"/>
              <a:ext cx="192088" cy="387350"/>
            </a:xfrm>
            <a:custGeom>
              <a:avLst/>
              <a:gdLst>
                <a:gd name="T0" fmla="*/ 0 w 121"/>
                <a:gd name="T1" fmla="*/ 15 h 244"/>
                <a:gd name="T2" fmla="*/ 12 w 121"/>
                <a:gd name="T3" fmla="*/ 244 h 244"/>
                <a:gd name="T4" fmla="*/ 121 w 121"/>
                <a:gd name="T5" fmla="*/ 240 h 244"/>
                <a:gd name="T6" fmla="*/ 110 w 121"/>
                <a:gd name="T7" fmla="*/ 0 h 244"/>
                <a:gd name="T8" fmla="*/ 0 w 121"/>
                <a:gd name="T9" fmla="*/ 15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44">
                  <a:moveTo>
                    <a:pt x="0" y="15"/>
                  </a:moveTo>
                  <a:lnTo>
                    <a:pt x="12" y="244"/>
                  </a:lnTo>
                  <a:lnTo>
                    <a:pt x="121" y="240"/>
                  </a:lnTo>
                  <a:lnTo>
                    <a:pt x="110" y="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88" name="Freeform 91"/>
            <p:cNvSpPr>
              <a:spLocks/>
            </p:cNvSpPr>
            <p:nvPr userDrawn="1"/>
          </p:nvSpPr>
          <p:spPr bwMode="gray">
            <a:xfrm>
              <a:off x="10674351" y="3640138"/>
              <a:ext cx="192088" cy="387350"/>
            </a:xfrm>
            <a:custGeom>
              <a:avLst/>
              <a:gdLst>
                <a:gd name="T0" fmla="*/ 0 w 121"/>
                <a:gd name="T1" fmla="*/ 15 h 244"/>
                <a:gd name="T2" fmla="*/ 12 w 121"/>
                <a:gd name="T3" fmla="*/ 244 h 244"/>
                <a:gd name="T4" fmla="*/ 121 w 121"/>
                <a:gd name="T5" fmla="*/ 240 h 244"/>
                <a:gd name="T6" fmla="*/ 110 w 121"/>
                <a:gd name="T7" fmla="*/ 0 h 244"/>
                <a:gd name="T8" fmla="*/ 0 w 121"/>
                <a:gd name="T9" fmla="*/ 15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44">
                  <a:moveTo>
                    <a:pt x="0" y="15"/>
                  </a:moveTo>
                  <a:lnTo>
                    <a:pt x="12" y="244"/>
                  </a:lnTo>
                  <a:lnTo>
                    <a:pt x="121" y="240"/>
                  </a:lnTo>
                  <a:lnTo>
                    <a:pt x="110" y="0"/>
                  </a:lnTo>
                  <a:lnTo>
                    <a:pt x="0" y="1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89" name="Freeform 92"/>
            <p:cNvSpPr>
              <a:spLocks/>
            </p:cNvSpPr>
            <p:nvPr userDrawn="1"/>
          </p:nvSpPr>
          <p:spPr bwMode="gray">
            <a:xfrm>
              <a:off x="10188576" y="3733800"/>
              <a:ext cx="176213" cy="254000"/>
            </a:xfrm>
            <a:custGeom>
              <a:avLst/>
              <a:gdLst>
                <a:gd name="T0" fmla="*/ 31 w 97"/>
                <a:gd name="T1" fmla="*/ 142 h 142"/>
                <a:gd name="T2" fmla="*/ 97 w 97"/>
                <a:gd name="T3" fmla="*/ 4 h 142"/>
                <a:gd name="T4" fmla="*/ 72 w 97"/>
                <a:gd name="T5" fmla="*/ 0 h 142"/>
                <a:gd name="T6" fmla="*/ 3 w 97"/>
                <a:gd name="T7" fmla="*/ 118 h 142"/>
                <a:gd name="T8" fmla="*/ 31 w 97"/>
                <a:gd name="T9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142">
                  <a:moveTo>
                    <a:pt x="31" y="142"/>
                  </a:moveTo>
                  <a:cubicBezTo>
                    <a:pt x="97" y="4"/>
                    <a:pt x="97" y="4"/>
                    <a:pt x="97" y="4"/>
                  </a:cubicBezTo>
                  <a:cubicBezTo>
                    <a:pt x="90" y="2"/>
                    <a:pt x="81" y="1"/>
                    <a:pt x="72" y="0"/>
                  </a:cubicBezTo>
                  <a:cubicBezTo>
                    <a:pt x="72" y="0"/>
                    <a:pt x="0" y="115"/>
                    <a:pt x="3" y="118"/>
                  </a:cubicBezTo>
                  <a:cubicBezTo>
                    <a:pt x="15" y="125"/>
                    <a:pt x="24" y="134"/>
                    <a:pt x="31" y="142"/>
                  </a:cubicBezTo>
                  <a:close/>
                </a:path>
              </a:pathLst>
            </a:custGeom>
            <a:solidFill>
              <a:srgbClr val="DEB6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90" name="Freeform 93"/>
            <p:cNvSpPr>
              <a:spLocks/>
            </p:cNvSpPr>
            <p:nvPr userDrawn="1"/>
          </p:nvSpPr>
          <p:spPr bwMode="gray">
            <a:xfrm>
              <a:off x="9872663" y="3540125"/>
              <a:ext cx="468313" cy="830263"/>
            </a:xfrm>
            <a:custGeom>
              <a:avLst/>
              <a:gdLst>
                <a:gd name="T0" fmla="*/ 277 w 295"/>
                <a:gd name="T1" fmla="*/ 0 h 523"/>
                <a:gd name="T2" fmla="*/ 0 w 295"/>
                <a:gd name="T3" fmla="*/ 513 h 523"/>
                <a:gd name="T4" fmla="*/ 19 w 295"/>
                <a:gd name="T5" fmla="*/ 523 h 523"/>
                <a:gd name="T6" fmla="*/ 295 w 295"/>
                <a:gd name="T7" fmla="*/ 10 h 523"/>
                <a:gd name="T8" fmla="*/ 277 w 295"/>
                <a:gd name="T9" fmla="*/ 0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5" h="523">
                  <a:moveTo>
                    <a:pt x="277" y="0"/>
                  </a:moveTo>
                  <a:lnTo>
                    <a:pt x="0" y="513"/>
                  </a:lnTo>
                  <a:lnTo>
                    <a:pt x="19" y="523"/>
                  </a:lnTo>
                  <a:lnTo>
                    <a:pt x="295" y="10"/>
                  </a:lnTo>
                  <a:lnTo>
                    <a:pt x="277" y="0"/>
                  </a:lnTo>
                  <a:close/>
                </a:path>
              </a:pathLst>
            </a:custGeom>
            <a:solidFill>
              <a:srgbClr val="5C00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91" name="Freeform 94"/>
            <p:cNvSpPr>
              <a:spLocks/>
            </p:cNvSpPr>
            <p:nvPr userDrawn="1"/>
          </p:nvSpPr>
          <p:spPr bwMode="gray">
            <a:xfrm>
              <a:off x="9872663" y="3540125"/>
              <a:ext cx="525463" cy="860425"/>
            </a:xfrm>
            <a:custGeom>
              <a:avLst/>
              <a:gdLst>
                <a:gd name="T0" fmla="*/ 331 w 331"/>
                <a:gd name="T1" fmla="*/ 29 h 542"/>
                <a:gd name="T2" fmla="*/ 295 w 331"/>
                <a:gd name="T3" fmla="*/ 10 h 542"/>
                <a:gd name="T4" fmla="*/ 277 w 331"/>
                <a:gd name="T5" fmla="*/ 0 h 542"/>
                <a:gd name="T6" fmla="*/ 0 w 331"/>
                <a:gd name="T7" fmla="*/ 513 h 542"/>
                <a:gd name="T8" fmla="*/ 19 w 331"/>
                <a:gd name="T9" fmla="*/ 523 h 542"/>
                <a:gd name="T10" fmla="*/ 55 w 331"/>
                <a:gd name="T11" fmla="*/ 542 h 542"/>
                <a:gd name="T12" fmla="*/ 331 w 331"/>
                <a:gd name="T13" fmla="*/ 29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1" h="542">
                  <a:moveTo>
                    <a:pt x="331" y="29"/>
                  </a:moveTo>
                  <a:lnTo>
                    <a:pt x="295" y="10"/>
                  </a:lnTo>
                  <a:lnTo>
                    <a:pt x="277" y="0"/>
                  </a:lnTo>
                  <a:lnTo>
                    <a:pt x="0" y="513"/>
                  </a:lnTo>
                  <a:lnTo>
                    <a:pt x="19" y="523"/>
                  </a:lnTo>
                  <a:lnTo>
                    <a:pt x="55" y="542"/>
                  </a:lnTo>
                  <a:lnTo>
                    <a:pt x="331" y="29"/>
                  </a:lnTo>
                  <a:close/>
                </a:path>
              </a:pathLst>
            </a:cu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92" name="Freeform 95"/>
            <p:cNvSpPr>
              <a:spLocks/>
            </p:cNvSpPr>
            <p:nvPr userDrawn="1"/>
          </p:nvSpPr>
          <p:spPr bwMode="gray">
            <a:xfrm>
              <a:off x="9869488" y="4354513"/>
              <a:ext cx="90488" cy="111125"/>
            </a:xfrm>
            <a:custGeom>
              <a:avLst/>
              <a:gdLst>
                <a:gd name="T0" fmla="*/ 2 w 57"/>
                <a:gd name="T1" fmla="*/ 0 h 70"/>
                <a:gd name="T2" fmla="*/ 0 w 57"/>
                <a:gd name="T3" fmla="*/ 70 h 70"/>
                <a:gd name="T4" fmla="*/ 57 w 57"/>
                <a:gd name="T5" fmla="*/ 29 h 70"/>
                <a:gd name="T6" fmla="*/ 2 w 57"/>
                <a:gd name="T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" h="70">
                  <a:moveTo>
                    <a:pt x="2" y="0"/>
                  </a:moveTo>
                  <a:lnTo>
                    <a:pt x="0" y="70"/>
                  </a:lnTo>
                  <a:lnTo>
                    <a:pt x="57" y="29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93" name="Freeform 96"/>
            <p:cNvSpPr>
              <a:spLocks/>
            </p:cNvSpPr>
            <p:nvPr userDrawn="1"/>
          </p:nvSpPr>
          <p:spPr bwMode="gray">
            <a:xfrm>
              <a:off x="9869488" y="4410075"/>
              <a:ext cx="46038" cy="55563"/>
            </a:xfrm>
            <a:custGeom>
              <a:avLst/>
              <a:gdLst>
                <a:gd name="T0" fmla="*/ 29 w 29"/>
                <a:gd name="T1" fmla="*/ 15 h 35"/>
                <a:gd name="T2" fmla="*/ 0 w 29"/>
                <a:gd name="T3" fmla="*/ 35 h 35"/>
                <a:gd name="T4" fmla="*/ 1 w 29"/>
                <a:gd name="T5" fmla="*/ 0 h 35"/>
                <a:gd name="T6" fmla="*/ 29 w 29"/>
                <a:gd name="T7" fmla="*/ 1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35">
                  <a:moveTo>
                    <a:pt x="29" y="15"/>
                  </a:moveTo>
                  <a:lnTo>
                    <a:pt x="0" y="35"/>
                  </a:lnTo>
                  <a:lnTo>
                    <a:pt x="1" y="0"/>
                  </a:lnTo>
                  <a:lnTo>
                    <a:pt x="29" y="15"/>
                  </a:lnTo>
                  <a:close/>
                </a:path>
              </a:pathLst>
            </a:custGeom>
            <a:solidFill>
              <a:srgbClr val="798C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94" name="Freeform 97"/>
            <p:cNvSpPr>
              <a:spLocks/>
            </p:cNvSpPr>
            <p:nvPr userDrawn="1"/>
          </p:nvSpPr>
          <p:spPr bwMode="gray">
            <a:xfrm>
              <a:off x="10340976" y="3521075"/>
              <a:ext cx="76200" cy="65088"/>
            </a:xfrm>
            <a:custGeom>
              <a:avLst/>
              <a:gdLst>
                <a:gd name="T0" fmla="*/ 13 w 48"/>
                <a:gd name="T1" fmla="*/ 0 h 41"/>
                <a:gd name="T2" fmla="*/ 0 w 48"/>
                <a:gd name="T3" fmla="*/ 22 h 41"/>
                <a:gd name="T4" fmla="*/ 36 w 48"/>
                <a:gd name="T5" fmla="*/ 41 h 41"/>
                <a:gd name="T6" fmla="*/ 48 w 48"/>
                <a:gd name="T7" fmla="*/ 19 h 41"/>
                <a:gd name="T8" fmla="*/ 13 w 48"/>
                <a:gd name="T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1">
                  <a:moveTo>
                    <a:pt x="13" y="0"/>
                  </a:moveTo>
                  <a:lnTo>
                    <a:pt x="0" y="22"/>
                  </a:lnTo>
                  <a:lnTo>
                    <a:pt x="36" y="41"/>
                  </a:lnTo>
                  <a:lnTo>
                    <a:pt x="48" y="19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95" name="Freeform 98"/>
            <p:cNvSpPr>
              <a:spLocks/>
            </p:cNvSpPr>
            <p:nvPr userDrawn="1"/>
          </p:nvSpPr>
          <p:spPr bwMode="gray">
            <a:xfrm>
              <a:off x="10312401" y="3505200"/>
              <a:ext cx="49213" cy="50800"/>
            </a:xfrm>
            <a:custGeom>
              <a:avLst/>
              <a:gdLst>
                <a:gd name="T0" fmla="*/ 31 w 31"/>
                <a:gd name="T1" fmla="*/ 10 h 32"/>
                <a:gd name="T2" fmla="*/ 18 w 31"/>
                <a:gd name="T3" fmla="*/ 32 h 32"/>
                <a:gd name="T4" fmla="*/ 0 w 31"/>
                <a:gd name="T5" fmla="*/ 22 h 32"/>
                <a:gd name="T6" fmla="*/ 12 w 31"/>
                <a:gd name="T7" fmla="*/ 0 h 32"/>
                <a:gd name="T8" fmla="*/ 31 w 31"/>
                <a:gd name="T9" fmla="*/ 1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2">
                  <a:moveTo>
                    <a:pt x="31" y="10"/>
                  </a:moveTo>
                  <a:lnTo>
                    <a:pt x="18" y="32"/>
                  </a:lnTo>
                  <a:lnTo>
                    <a:pt x="0" y="22"/>
                  </a:lnTo>
                  <a:lnTo>
                    <a:pt x="12" y="0"/>
                  </a:lnTo>
                  <a:lnTo>
                    <a:pt x="31" y="10"/>
                  </a:lnTo>
                  <a:close/>
                </a:path>
              </a:pathLst>
            </a:custGeom>
            <a:solidFill>
              <a:srgbClr val="D2D2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96" name="Freeform 99"/>
            <p:cNvSpPr>
              <a:spLocks/>
            </p:cNvSpPr>
            <p:nvPr userDrawn="1"/>
          </p:nvSpPr>
          <p:spPr bwMode="gray">
            <a:xfrm>
              <a:off x="10328276" y="3449638"/>
              <a:ext cx="117475" cy="106363"/>
            </a:xfrm>
            <a:custGeom>
              <a:avLst/>
              <a:gdLst>
                <a:gd name="T0" fmla="*/ 63 w 65"/>
                <a:gd name="T1" fmla="*/ 31 h 59"/>
                <a:gd name="T2" fmla="*/ 60 w 65"/>
                <a:gd name="T3" fmla="*/ 21 h 59"/>
                <a:gd name="T4" fmla="*/ 42 w 65"/>
                <a:gd name="T5" fmla="*/ 11 h 59"/>
                <a:gd name="T6" fmla="*/ 35 w 65"/>
                <a:gd name="T7" fmla="*/ 7 h 59"/>
                <a:gd name="T8" fmla="*/ 28 w 65"/>
                <a:gd name="T9" fmla="*/ 3 h 59"/>
                <a:gd name="T10" fmla="*/ 26 w 65"/>
                <a:gd name="T11" fmla="*/ 2 h 59"/>
                <a:gd name="T12" fmla="*/ 15 w 65"/>
                <a:gd name="T13" fmla="*/ 6 h 59"/>
                <a:gd name="T14" fmla="*/ 0 w 65"/>
                <a:gd name="T15" fmla="*/ 33 h 59"/>
                <a:gd name="T16" fmla="*/ 16 w 65"/>
                <a:gd name="T17" fmla="*/ 42 h 59"/>
                <a:gd name="T18" fmla="*/ 48 w 65"/>
                <a:gd name="T19" fmla="*/ 59 h 59"/>
                <a:gd name="T20" fmla="*/ 63 w 65"/>
                <a:gd name="T21" fmla="*/ 3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5" h="59">
                  <a:moveTo>
                    <a:pt x="63" y="31"/>
                  </a:moveTo>
                  <a:cubicBezTo>
                    <a:pt x="65" y="27"/>
                    <a:pt x="64" y="23"/>
                    <a:pt x="60" y="21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40" y="10"/>
                    <a:pt x="37" y="9"/>
                    <a:pt x="35" y="7"/>
                  </a:cubicBezTo>
                  <a:cubicBezTo>
                    <a:pt x="32" y="6"/>
                    <a:pt x="30" y="5"/>
                    <a:pt x="28" y="3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2" y="0"/>
                    <a:pt x="17" y="2"/>
                    <a:pt x="15" y="6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48" y="59"/>
                    <a:pt x="48" y="59"/>
                    <a:pt x="48" y="59"/>
                  </a:cubicBezTo>
                  <a:lnTo>
                    <a:pt x="63" y="31"/>
                  </a:lnTo>
                  <a:close/>
                </a:path>
              </a:pathLst>
            </a:cu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97" name="Freeform 100"/>
            <p:cNvSpPr>
              <a:spLocks/>
            </p:cNvSpPr>
            <p:nvPr userDrawn="1"/>
          </p:nvSpPr>
          <p:spPr bwMode="gray">
            <a:xfrm>
              <a:off x="10328276" y="3449638"/>
              <a:ext cx="63500" cy="74613"/>
            </a:xfrm>
            <a:custGeom>
              <a:avLst/>
              <a:gdLst>
                <a:gd name="T0" fmla="*/ 16 w 35"/>
                <a:gd name="T1" fmla="*/ 42 h 42"/>
                <a:gd name="T2" fmla="*/ 35 w 35"/>
                <a:gd name="T3" fmla="*/ 7 h 42"/>
                <a:gd name="T4" fmla="*/ 28 w 35"/>
                <a:gd name="T5" fmla="*/ 3 h 42"/>
                <a:gd name="T6" fmla="*/ 26 w 35"/>
                <a:gd name="T7" fmla="*/ 2 h 42"/>
                <a:gd name="T8" fmla="*/ 15 w 35"/>
                <a:gd name="T9" fmla="*/ 6 h 42"/>
                <a:gd name="T10" fmla="*/ 0 w 35"/>
                <a:gd name="T11" fmla="*/ 33 h 42"/>
                <a:gd name="T12" fmla="*/ 16 w 35"/>
                <a:gd name="T13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42">
                  <a:moveTo>
                    <a:pt x="16" y="42"/>
                  </a:moveTo>
                  <a:cubicBezTo>
                    <a:pt x="35" y="7"/>
                    <a:pt x="35" y="7"/>
                    <a:pt x="35" y="7"/>
                  </a:cubicBezTo>
                  <a:cubicBezTo>
                    <a:pt x="32" y="6"/>
                    <a:pt x="30" y="5"/>
                    <a:pt x="28" y="3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2" y="0"/>
                    <a:pt x="17" y="2"/>
                    <a:pt x="15" y="6"/>
                  </a:cubicBezTo>
                  <a:cubicBezTo>
                    <a:pt x="0" y="33"/>
                    <a:pt x="0" y="33"/>
                    <a:pt x="0" y="33"/>
                  </a:cubicBezTo>
                  <a:lnTo>
                    <a:pt x="16" y="42"/>
                  </a:lnTo>
                  <a:close/>
                </a:path>
              </a:pathLst>
            </a:custGeom>
            <a:solidFill>
              <a:srgbClr val="005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98" name="Freeform 101"/>
            <p:cNvSpPr>
              <a:spLocks/>
            </p:cNvSpPr>
            <p:nvPr userDrawn="1"/>
          </p:nvSpPr>
          <p:spPr bwMode="gray">
            <a:xfrm>
              <a:off x="9872663" y="3540125"/>
              <a:ext cx="468313" cy="830263"/>
            </a:xfrm>
            <a:custGeom>
              <a:avLst/>
              <a:gdLst>
                <a:gd name="T0" fmla="*/ 277 w 295"/>
                <a:gd name="T1" fmla="*/ 0 h 523"/>
                <a:gd name="T2" fmla="*/ 0 w 295"/>
                <a:gd name="T3" fmla="*/ 513 h 523"/>
                <a:gd name="T4" fmla="*/ 19 w 295"/>
                <a:gd name="T5" fmla="*/ 523 h 523"/>
                <a:gd name="T6" fmla="*/ 295 w 295"/>
                <a:gd name="T7" fmla="*/ 10 h 523"/>
                <a:gd name="T8" fmla="*/ 277 w 295"/>
                <a:gd name="T9" fmla="*/ 0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5" h="523">
                  <a:moveTo>
                    <a:pt x="277" y="0"/>
                  </a:moveTo>
                  <a:lnTo>
                    <a:pt x="0" y="513"/>
                  </a:lnTo>
                  <a:lnTo>
                    <a:pt x="19" y="523"/>
                  </a:lnTo>
                  <a:lnTo>
                    <a:pt x="295" y="10"/>
                  </a:lnTo>
                  <a:lnTo>
                    <a:pt x="277" y="0"/>
                  </a:lnTo>
                  <a:close/>
                </a:path>
              </a:pathLst>
            </a:custGeom>
            <a:solidFill>
              <a:srgbClr val="005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99" name="Freeform 102"/>
            <p:cNvSpPr>
              <a:spLocks/>
            </p:cNvSpPr>
            <p:nvPr userDrawn="1"/>
          </p:nvSpPr>
          <p:spPr bwMode="gray">
            <a:xfrm>
              <a:off x="9855201" y="3914775"/>
              <a:ext cx="155575" cy="368300"/>
            </a:xfrm>
            <a:custGeom>
              <a:avLst/>
              <a:gdLst>
                <a:gd name="T0" fmla="*/ 56 w 86"/>
                <a:gd name="T1" fmla="*/ 203 h 205"/>
                <a:gd name="T2" fmla="*/ 21 w 86"/>
                <a:gd name="T3" fmla="*/ 175 h 205"/>
                <a:gd name="T4" fmla="*/ 2 w 86"/>
                <a:gd name="T5" fmla="*/ 37 h 205"/>
                <a:gd name="T6" fmla="*/ 30 w 86"/>
                <a:gd name="T7" fmla="*/ 2 h 205"/>
                <a:gd name="T8" fmla="*/ 65 w 86"/>
                <a:gd name="T9" fmla="*/ 30 h 205"/>
                <a:gd name="T10" fmla="*/ 84 w 86"/>
                <a:gd name="T11" fmla="*/ 168 h 205"/>
                <a:gd name="T12" fmla="*/ 56 w 86"/>
                <a:gd name="T13" fmla="*/ 203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205">
                  <a:moveTo>
                    <a:pt x="56" y="203"/>
                  </a:moveTo>
                  <a:cubicBezTo>
                    <a:pt x="38" y="205"/>
                    <a:pt x="23" y="193"/>
                    <a:pt x="21" y="175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0" y="20"/>
                    <a:pt x="12" y="4"/>
                    <a:pt x="30" y="2"/>
                  </a:cubicBezTo>
                  <a:cubicBezTo>
                    <a:pt x="47" y="0"/>
                    <a:pt x="63" y="13"/>
                    <a:pt x="65" y="30"/>
                  </a:cubicBezTo>
                  <a:cubicBezTo>
                    <a:pt x="84" y="168"/>
                    <a:pt x="84" y="168"/>
                    <a:pt x="84" y="168"/>
                  </a:cubicBezTo>
                  <a:cubicBezTo>
                    <a:pt x="86" y="186"/>
                    <a:pt x="73" y="201"/>
                    <a:pt x="56" y="203"/>
                  </a:cubicBezTo>
                  <a:close/>
                </a:path>
              </a:pathLst>
            </a:custGeom>
            <a:solidFill>
              <a:srgbClr val="F6CA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00" name="Freeform 103"/>
            <p:cNvSpPr>
              <a:spLocks/>
            </p:cNvSpPr>
            <p:nvPr userDrawn="1"/>
          </p:nvSpPr>
          <p:spPr bwMode="gray">
            <a:xfrm>
              <a:off x="9996488" y="4116388"/>
              <a:ext cx="479425" cy="258763"/>
            </a:xfrm>
            <a:custGeom>
              <a:avLst/>
              <a:gdLst>
                <a:gd name="T0" fmla="*/ 6 w 266"/>
                <a:gd name="T1" fmla="*/ 109 h 144"/>
                <a:gd name="T2" fmla="*/ 35 w 266"/>
                <a:gd name="T3" fmla="*/ 58 h 144"/>
                <a:gd name="T4" fmla="*/ 209 w 266"/>
                <a:gd name="T5" fmla="*/ 6 h 144"/>
                <a:gd name="T6" fmla="*/ 260 w 266"/>
                <a:gd name="T7" fmla="*/ 35 h 144"/>
                <a:gd name="T8" fmla="*/ 231 w 266"/>
                <a:gd name="T9" fmla="*/ 86 h 144"/>
                <a:gd name="T10" fmla="*/ 57 w 266"/>
                <a:gd name="T11" fmla="*/ 138 h 144"/>
                <a:gd name="T12" fmla="*/ 6 w 266"/>
                <a:gd name="T13" fmla="*/ 10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144">
                  <a:moveTo>
                    <a:pt x="6" y="109"/>
                  </a:moveTo>
                  <a:cubicBezTo>
                    <a:pt x="0" y="87"/>
                    <a:pt x="13" y="64"/>
                    <a:pt x="35" y="58"/>
                  </a:cubicBezTo>
                  <a:cubicBezTo>
                    <a:pt x="209" y="6"/>
                    <a:pt x="209" y="6"/>
                    <a:pt x="209" y="6"/>
                  </a:cubicBezTo>
                  <a:cubicBezTo>
                    <a:pt x="231" y="0"/>
                    <a:pt x="254" y="13"/>
                    <a:pt x="260" y="35"/>
                  </a:cubicBezTo>
                  <a:cubicBezTo>
                    <a:pt x="266" y="57"/>
                    <a:pt x="253" y="79"/>
                    <a:pt x="231" y="86"/>
                  </a:cubicBezTo>
                  <a:cubicBezTo>
                    <a:pt x="57" y="138"/>
                    <a:pt x="57" y="138"/>
                    <a:pt x="57" y="138"/>
                  </a:cubicBezTo>
                  <a:cubicBezTo>
                    <a:pt x="35" y="144"/>
                    <a:pt x="12" y="131"/>
                    <a:pt x="6" y="109"/>
                  </a:cubicBezTo>
                  <a:close/>
                </a:path>
              </a:pathLst>
            </a:custGeom>
            <a:solidFill>
              <a:srgbClr val="F6CA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01" name="Freeform 104"/>
            <p:cNvSpPr>
              <a:spLocks/>
            </p:cNvSpPr>
            <p:nvPr userDrawn="1"/>
          </p:nvSpPr>
          <p:spPr bwMode="gray">
            <a:xfrm>
              <a:off x="10028238" y="4011613"/>
              <a:ext cx="627063" cy="358775"/>
            </a:xfrm>
            <a:custGeom>
              <a:avLst/>
              <a:gdLst>
                <a:gd name="T0" fmla="*/ 120 w 347"/>
                <a:gd name="T1" fmla="*/ 151 h 200"/>
                <a:gd name="T2" fmla="*/ 0 w 347"/>
                <a:gd name="T3" fmla="*/ 187 h 200"/>
                <a:gd name="T4" fmla="*/ 39 w 347"/>
                <a:gd name="T5" fmla="*/ 196 h 200"/>
                <a:gd name="T6" fmla="*/ 213 w 347"/>
                <a:gd name="T7" fmla="*/ 144 h 200"/>
                <a:gd name="T8" fmla="*/ 340 w 347"/>
                <a:gd name="T9" fmla="*/ 0 h 200"/>
                <a:gd name="T10" fmla="*/ 120 w 347"/>
                <a:gd name="T11" fmla="*/ 15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7" h="200">
                  <a:moveTo>
                    <a:pt x="120" y="151"/>
                  </a:moveTo>
                  <a:cubicBezTo>
                    <a:pt x="0" y="187"/>
                    <a:pt x="0" y="187"/>
                    <a:pt x="0" y="187"/>
                  </a:cubicBezTo>
                  <a:cubicBezTo>
                    <a:pt x="10" y="196"/>
                    <a:pt x="25" y="200"/>
                    <a:pt x="39" y="196"/>
                  </a:cubicBezTo>
                  <a:cubicBezTo>
                    <a:pt x="213" y="144"/>
                    <a:pt x="213" y="144"/>
                    <a:pt x="213" y="144"/>
                  </a:cubicBezTo>
                  <a:cubicBezTo>
                    <a:pt x="347" y="103"/>
                    <a:pt x="341" y="8"/>
                    <a:pt x="340" y="0"/>
                  </a:cubicBezTo>
                  <a:cubicBezTo>
                    <a:pt x="340" y="0"/>
                    <a:pt x="321" y="97"/>
                    <a:pt x="120" y="151"/>
                  </a:cubicBezTo>
                  <a:close/>
                </a:path>
              </a:pathLst>
            </a:custGeom>
            <a:solidFill>
              <a:srgbClr val="DEB6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02" name="Freeform 105"/>
            <p:cNvSpPr>
              <a:spLocks/>
            </p:cNvSpPr>
            <p:nvPr userDrawn="1"/>
          </p:nvSpPr>
          <p:spPr bwMode="gray">
            <a:xfrm>
              <a:off x="10750551" y="3465513"/>
              <a:ext cx="938213" cy="588963"/>
            </a:xfrm>
            <a:custGeom>
              <a:avLst/>
              <a:gdLst>
                <a:gd name="T0" fmla="*/ 519 w 519"/>
                <a:gd name="T1" fmla="*/ 0 h 328"/>
                <a:gd name="T2" fmla="*/ 0 w 519"/>
                <a:gd name="T3" fmla="*/ 83 h 328"/>
                <a:gd name="T4" fmla="*/ 12 w 519"/>
                <a:gd name="T5" fmla="*/ 328 h 328"/>
                <a:gd name="T6" fmla="*/ 519 w 519"/>
                <a:gd name="T7" fmla="*/ 323 h 328"/>
                <a:gd name="T8" fmla="*/ 519 w 519"/>
                <a:gd name="T9" fmla="*/ 0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9" h="328">
                  <a:moveTo>
                    <a:pt x="519" y="0"/>
                  </a:moveTo>
                  <a:cubicBezTo>
                    <a:pt x="382" y="22"/>
                    <a:pt x="0" y="83"/>
                    <a:pt x="0" y="83"/>
                  </a:cubicBezTo>
                  <a:cubicBezTo>
                    <a:pt x="12" y="328"/>
                    <a:pt x="12" y="328"/>
                    <a:pt x="12" y="328"/>
                  </a:cubicBezTo>
                  <a:cubicBezTo>
                    <a:pt x="12" y="328"/>
                    <a:pt x="391" y="326"/>
                    <a:pt x="519" y="323"/>
                  </a:cubicBezTo>
                  <a:cubicBezTo>
                    <a:pt x="519" y="0"/>
                    <a:pt x="519" y="0"/>
                    <a:pt x="519" y="0"/>
                  </a:cubicBezTo>
                </a:path>
              </a:pathLst>
            </a:custGeom>
            <a:solidFill>
              <a:srgbClr val="737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03" name="Freeform 106"/>
            <p:cNvSpPr>
              <a:spLocks/>
            </p:cNvSpPr>
            <p:nvPr userDrawn="1"/>
          </p:nvSpPr>
          <p:spPr bwMode="gray">
            <a:xfrm>
              <a:off x="10898188" y="3973513"/>
              <a:ext cx="790575" cy="80963"/>
            </a:xfrm>
            <a:custGeom>
              <a:avLst/>
              <a:gdLst>
                <a:gd name="T0" fmla="*/ 437 w 437"/>
                <a:gd name="T1" fmla="*/ 0 h 45"/>
                <a:gd name="T2" fmla="*/ 437 w 437"/>
                <a:gd name="T3" fmla="*/ 0 h 45"/>
                <a:gd name="T4" fmla="*/ 437 w 437"/>
                <a:gd name="T5" fmla="*/ 40 h 45"/>
                <a:gd name="T6" fmla="*/ 0 w 437"/>
                <a:gd name="T7" fmla="*/ 45 h 45"/>
                <a:gd name="T8" fmla="*/ 0 w 437"/>
                <a:gd name="T9" fmla="*/ 45 h 45"/>
                <a:gd name="T10" fmla="*/ 437 w 437"/>
                <a:gd name="T11" fmla="*/ 43 h 45"/>
                <a:gd name="T12" fmla="*/ 437 w 437"/>
                <a:gd name="T13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7" h="45">
                  <a:moveTo>
                    <a:pt x="437" y="0"/>
                  </a:moveTo>
                  <a:cubicBezTo>
                    <a:pt x="437" y="0"/>
                    <a:pt x="437" y="0"/>
                    <a:pt x="437" y="0"/>
                  </a:cubicBezTo>
                  <a:cubicBezTo>
                    <a:pt x="437" y="40"/>
                    <a:pt x="437" y="40"/>
                    <a:pt x="437" y="40"/>
                  </a:cubicBezTo>
                  <a:cubicBezTo>
                    <a:pt x="344" y="42"/>
                    <a:pt x="116" y="44"/>
                    <a:pt x="0" y="4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437" y="43"/>
                    <a:pt x="437" y="43"/>
                    <a:pt x="437" y="43"/>
                  </a:cubicBezTo>
                  <a:cubicBezTo>
                    <a:pt x="437" y="0"/>
                    <a:pt x="437" y="0"/>
                    <a:pt x="437" y="0"/>
                  </a:cubicBezTo>
                </a:path>
              </a:pathLst>
            </a:custGeom>
            <a:solidFill>
              <a:srgbClr val="3291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04" name="Freeform 107"/>
            <p:cNvSpPr>
              <a:spLocks/>
            </p:cNvSpPr>
            <p:nvPr userDrawn="1"/>
          </p:nvSpPr>
          <p:spPr bwMode="gray">
            <a:xfrm>
              <a:off x="10804526" y="4054475"/>
              <a:ext cx="93663" cy="0"/>
            </a:xfrm>
            <a:custGeom>
              <a:avLst/>
              <a:gdLst>
                <a:gd name="T0" fmla="*/ 52 w 52"/>
                <a:gd name="T1" fmla="*/ 0 w 52"/>
                <a:gd name="T2" fmla="*/ 0 w 52"/>
                <a:gd name="T3" fmla="*/ 52 w 52"/>
                <a:gd name="T4" fmla="*/ 52 w 5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2">
                  <a:moveTo>
                    <a:pt x="52" y="0"/>
                  </a:moveTo>
                  <a:cubicBezTo>
                    <a:pt x="30" y="0"/>
                    <a:pt x="12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2" y="0"/>
                    <a:pt x="52" y="0"/>
                    <a:pt x="52" y="0"/>
                  </a:cubicBezTo>
                </a:path>
              </a:pathLst>
            </a:custGeom>
            <a:solidFill>
              <a:srgbClr val="A7C2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05" name="Freeform 108"/>
            <p:cNvSpPr>
              <a:spLocks/>
            </p:cNvSpPr>
            <p:nvPr userDrawn="1"/>
          </p:nvSpPr>
          <p:spPr bwMode="gray">
            <a:xfrm>
              <a:off x="10771188" y="4025900"/>
              <a:ext cx="33338" cy="28575"/>
            </a:xfrm>
            <a:custGeom>
              <a:avLst/>
              <a:gdLst>
                <a:gd name="T0" fmla="*/ 0 w 19"/>
                <a:gd name="T1" fmla="*/ 0 h 16"/>
                <a:gd name="T2" fmla="*/ 0 w 19"/>
                <a:gd name="T3" fmla="*/ 0 h 16"/>
                <a:gd name="T4" fmla="*/ 1 w 19"/>
                <a:gd name="T5" fmla="*/ 16 h 16"/>
                <a:gd name="T6" fmla="*/ 19 w 19"/>
                <a:gd name="T7" fmla="*/ 16 h 16"/>
                <a:gd name="T8" fmla="*/ 19 w 19"/>
                <a:gd name="T9" fmla="*/ 16 h 16"/>
                <a:gd name="T10" fmla="*/ 1 w 19"/>
                <a:gd name="T11" fmla="*/ 16 h 16"/>
                <a:gd name="T12" fmla="*/ 0 w 19"/>
                <a:gd name="T1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1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7" y="16"/>
                    <a:pt x="1" y="16"/>
                    <a:pt x="1" y="16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06" name="Rectangle 109"/>
            <p:cNvSpPr>
              <a:spLocks noChangeArrowheads="1"/>
            </p:cNvSpPr>
            <p:nvPr userDrawn="1"/>
          </p:nvSpPr>
          <p:spPr bwMode="gray">
            <a:xfrm>
              <a:off x="10771188" y="3998913"/>
              <a:ext cx="1588" cy="26988"/>
            </a:xfrm>
            <a:prstGeom prst="rect">
              <a:avLst/>
            </a:pr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07" name="Rectangle 110"/>
            <p:cNvSpPr>
              <a:spLocks noChangeArrowheads="1"/>
            </p:cNvSpPr>
            <p:nvPr userDrawn="1"/>
          </p:nvSpPr>
          <p:spPr bwMode="gray">
            <a:xfrm>
              <a:off x="10771188" y="3998913"/>
              <a:ext cx="1588" cy="26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08" name="Freeform 111"/>
            <p:cNvSpPr>
              <a:spLocks/>
            </p:cNvSpPr>
            <p:nvPr userDrawn="1"/>
          </p:nvSpPr>
          <p:spPr bwMode="gray">
            <a:xfrm>
              <a:off x="10771188" y="3973513"/>
              <a:ext cx="917575" cy="80963"/>
            </a:xfrm>
            <a:custGeom>
              <a:avLst/>
              <a:gdLst>
                <a:gd name="T0" fmla="*/ 508 w 508"/>
                <a:gd name="T1" fmla="*/ 0 h 45"/>
                <a:gd name="T2" fmla="*/ 0 w 508"/>
                <a:gd name="T3" fmla="*/ 14 h 45"/>
                <a:gd name="T4" fmla="*/ 0 w 508"/>
                <a:gd name="T5" fmla="*/ 29 h 45"/>
                <a:gd name="T6" fmla="*/ 1 w 508"/>
                <a:gd name="T7" fmla="*/ 45 h 45"/>
                <a:gd name="T8" fmla="*/ 19 w 508"/>
                <a:gd name="T9" fmla="*/ 45 h 45"/>
                <a:gd name="T10" fmla="*/ 71 w 508"/>
                <a:gd name="T11" fmla="*/ 45 h 45"/>
                <a:gd name="T12" fmla="*/ 508 w 508"/>
                <a:gd name="T13" fmla="*/ 40 h 45"/>
                <a:gd name="T14" fmla="*/ 508 w 508"/>
                <a:gd name="T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8" h="45">
                  <a:moveTo>
                    <a:pt x="508" y="0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7" y="45"/>
                    <a:pt x="19" y="45"/>
                  </a:cubicBezTo>
                  <a:cubicBezTo>
                    <a:pt x="31" y="45"/>
                    <a:pt x="49" y="45"/>
                    <a:pt x="71" y="45"/>
                  </a:cubicBezTo>
                  <a:cubicBezTo>
                    <a:pt x="187" y="44"/>
                    <a:pt x="415" y="42"/>
                    <a:pt x="508" y="40"/>
                  </a:cubicBezTo>
                  <a:cubicBezTo>
                    <a:pt x="508" y="0"/>
                    <a:pt x="508" y="0"/>
                    <a:pt x="508" y="0"/>
                  </a:cubicBezTo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09" name="Freeform 112"/>
            <p:cNvSpPr>
              <a:spLocks noEditPoints="1"/>
            </p:cNvSpPr>
            <p:nvPr userDrawn="1"/>
          </p:nvSpPr>
          <p:spPr bwMode="gray">
            <a:xfrm>
              <a:off x="8372476" y="3252788"/>
              <a:ext cx="1403350" cy="1035050"/>
            </a:xfrm>
            <a:custGeom>
              <a:avLst/>
              <a:gdLst>
                <a:gd name="T0" fmla="*/ 884 w 884"/>
                <a:gd name="T1" fmla="*/ 226 h 652"/>
                <a:gd name="T2" fmla="*/ 228 w 884"/>
                <a:gd name="T3" fmla="*/ 0 h 652"/>
                <a:gd name="T4" fmla="*/ 0 w 884"/>
                <a:gd name="T5" fmla="*/ 652 h 652"/>
                <a:gd name="T6" fmla="*/ 884 w 884"/>
                <a:gd name="T7" fmla="*/ 226 h 652"/>
                <a:gd name="T8" fmla="*/ 297 w 884"/>
                <a:gd name="T9" fmla="*/ 136 h 652"/>
                <a:gd name="T10" fmla="*/ 605 w 884"/>
                <a:gd name="T11" fmla="*/ 243 h 652"/>
                <a:gd name="T12" fmla="*/ 190 w 884"/>
                <a:gd name="T13" fmla="*/ 443 h 652"/>
                <a:gd name="T14" fmla="*/ 297 w 884"/>
                <a:gd name="T15" fmla="*/ 136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4" h="652">
                  <a:moveTo>
                    <a:pt x="884" y="226"/>
                  </a:moveTo>
                  <a:lnTo>
                    <a:pt x="228" y="0"/>
                  </a:lnTo>
                  <a:lnTo>
                    <a:pt x="0" y="652"/>
                  </a:lnTo>
                  <a:lnTo>
                    <a:pt x="884" y="226"/>
                  </a:lnTo>
                  <a:close/>
                  <a:moveTo>
                    <a:pt x="297" y="136"/>
                  </a:moveTo>
                  <a:lnTo>
                    <a:pt x="605" y="243"/>
                  </a:lnTo>
                  <a:lnTo>
                    <a:pt x="190" y="443"/>
                  </a:lnTo>
                  <a:lnTo>
                    <a:pt x="297" y="136"/>
                  </a:lnTo>
                  <a:close/>
                </a:path>
              </a:pathLst>
            </a:cu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 dirty="0"/>
            </a:p>
          </p:txBody>
        </p:sp>
        <p:sp>
          <p:nvSpPr>
            <p:cNvPr id="110" name="Freeform 113"/>
            <p:cNvSpPr>
              <a:spLocks noEditPoints="1"/>
            </p:cNvSpPr>
            <p:nvPr userDrawn="1"/>
          </p:nvSpPr>
          <p:spPr bwMode="gray">
            <a:xfrm>
              <a:off x="8372476" y="3252788"/>
              <a:ext cx="1403350" cy="1035050"/>
            </a:xfrm>
            <a:custGeom>
              <a:avLst/>
              <a:gdLst>
                <a:gd name="T0" fmla="*/ 884 w 884"/>
                <a:gd name="T1" fmla="*/ 226 h 652"/>
                <a:gd name="T2" fmla="*/ 228 w 884"/>
                <a:gd name="T3" fmla="*/ 0 h 652"/>
                <a:gd name="T4" fmla="*/ 0 w 884"/>
                <a:gd name="T5" fmla="*/ 652 h 652"/>
                <a:gd name="T6" fmla="*/ 884 w 884"/>
                <a:gd name="T7" fmla="*/ 226 h 652"/>
                <a:gd name="T8" fmla="*/ 297 w 884"/>
                <a:gd name="T9" fmla="*/ 136 h 652"/>
                <a:gd name="T10" fmla="*/ 605 w 884"/>
                <a:gd name="T11" fmla="*/ 243 h 652"/>
                <a:gd name="T12" fmla="*/ 190 w 884"/>
                <a:gd name="T13" fmla="*/ 443 h 652"/>
                <a:gd name="T14" fmla="*/ 297 w 884"/>
                <a:gd name="T15" fmla="*/ 136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4" h="652">
                  <a:moveTo>
                    <a:pt x="884" y="226"/>
                  </a:moveTo>
                  <a:lnTo>
                    <a:pt x="228" y="0"/>
                  </a:lnTo>
                  <a:lnTo>
                    <a:pt x="0" y="652"/>
                  </a:lnTo>
                  <a:lnTo>
                    <a:pt x="884" y="226"/>
                  </a:lnTo>
                  <a:moveTo>
                    <a:pt x="297" y="136"/>
                  </a:moveTo>
                  <a:lnTo>
                    <a:pt x="605" y="243"/>
                  </a:lnTo>
                  <a:lnTo>
                    <a:pt x="190" y="443"/>
                  </a:lnTo>
                  <a:lnTo>
                    <a:pt x="297" y="13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11" name="Freeform 114"/>
            <p:cNvSpPr>
              <a:spLocks/>
            </p:cNvSpPr>
            <p:nvPr userDrawn="1"/>
          </p:nvSpPr>
          <p:spPr bwMode="gray">
            <a:xfrm>
              <a:off x="8405813" y="4202113"/>
              <a:ext cx="52388" cy="58738"/>
            </a:xfrm>
            <a:custGeom>
              <a:avLst/>
              <a:gdLst>
                <a:gd name="T0" fmla="*/ 33 w 33"/>
                <a:gd name="T1" fmla="*/ 28 h 37"/>
                <a:gd name="T2" fmla="*/ 13 w 33"/>
                <a:gd name="T3" fmla="*/ 37 h 37"/>
                <a:gd name="T4" fmla="*/ 0 w 33"/>
                <a:gd name="T5" fmla="*/ 9 h 37"/>
                <a:gd name="T6" fmla="*/ 18 w 33"/>
                <a:gd name="T7" fmla="*/ 0 h 37"/>
                <a:gd name="T8" fmla="*/ 33 w 33"/>
                <a:gd name="T9" fmla="*/ 2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7">
                  <a:moveTo>
                    <a:pt x="33" y="28"/>
                  </a:moveTo>
                  <a:lnTo>
                    <a:pt x="13" y="37"/>
                  </a:lnTo>
                  <a:lnTo>
                    <a:pt x="0" y="9"/>
                  </a:lnTo>
                  <a:lnTo>
                    <a:pt x="18" y="0"/>
                  </a:lnTo>
                  <a:lnTo>
                    <a:pt x="33" y="28"/>
                  </a:lnTo>
                  <a:close/>
                </a:path>
              </a:pathLst>
            </a:custGeom>
            <a:solidFill>
              <a:srgbClr val="005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12" name="Freeform 115"/>
            <p:cNvSpPr>
              <a:spLocks/>
            </p:cNvSpPr>
            <p:nvPr userDrawn="1"/>
          </p:nvSpPr>
          <p:spPr bwMode="gray">
            <a:xfrm>
              <a:off x="8464551" y="4173538"/>
              <a:ext cx="52388" cy="58738"/>
            </a:xfrm>
            <a:custGeom>
              <a:avLst/>
              <a:gdLst>
                <a:gd name="T0" fmla="*/ 33 w 33"/>
                <a:gd name="T1" fmla="*/ 28 h 37"/>
                <a:gd name="T2" fmla="*/ 15 w 33"/>
                <a:gd name="T3" fmla="*/ 37 h 37"/>
                <a:gd name="T4" fmla="*/ 0 w 33"/>
                <a:gd name="T5" fmla="*/ 9 h 37"/>
                <a:gd name="T6" fmla="*/ 20 w 33"/>
                <a:gd name="T7" fmla="*/ 0 h 37"/>
                <a:gd name="T8" fmla="*/ 33 w 33"/>
                <a:gd name="T9" fmla="*/ 2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7">
                  <a:moveTo>
                    <a:pt x="33" y="28"/>
                  </a:moveTo>
                  <a:lnTo>
                    <a:pt x="15" y="37"/>
                  </a:lnTo>
                  <a:lnTo>
                    <a:pt x="0" y="9"/>
                  </a:lnTo>
                  <a:lnTo>
                    <a:pt x="20" y="0"/>
                  </a:lnTo>
                  <a:lnTo>
                    <a:pt x="33" y="28"/>
                  </a:lnTo>
                  <a:close/>
                </a:path>
              </a:pathLst>
            </a:custGeom>
            <a:solidFill>
              <a:srgbClr val="005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13" name="Freeform 116"/>
            <p:cNvSpPr>
              <a:spLocks/>
            </p:cNvSpPr>
            <p:nvPr userDrawn="1"/>
          </p:nvSpPr>
          <p:spPr bwMode="gray">
            <a:xfrm>
              <a:off x="8526463" y="4144963"/>
              <a:ext cx="50800" cy="58738"/>
            </a:xfrm>
            <a:custGeom>
              <a:avLst/>
              <a:gdLst>
                <a:gd name="T0" fmla="*/ 32 w 32"/>
                <a:gd name="T1" fmla="*/ 28 h 37"/>
                <a:gd name="T2" fmla="*/ 14 w 32"/>
                <a:gd name="T3" fmla="*/ 37 h 37"/>
                <a:gd name="T4" fmla="*/ 0 w 32"/>
                <a:gd name="T5" fmla="*/ 9 h 37"/>
                <a:gd name="T6" fmla="*/ 18 w 32"/>
                <a:gd name="T7" fmla="*/ 0 h 37"/>
                <a:gd name="T8" fmla="*/ 32 w 32"/>
                <a:gd name="T9" fmla="*/ 2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7">
                  <a:moveTo>
                    <a:pt x="32" y="28"/>
                  </a:moveTo>
                  <a:lnTo>
                    <a:pt x="14" y="37"/>
                  </a:lnTo>
                  <a:lnTo>
                    <a:pt x="0" y="9"/>
                  </a:lnTo>
                  <a:lnTo>
                    <a:pt x="18" y="0"/>
                  </a:lnTo>
                  <a:lnTo>
                    <a:pt x="32" y="28"/>
                  </a:lnTo>
                  <a:close/>
                </a:path>
              </a:pathLst>
            </a:custGeom>
            <a:solidFill>
              <a:srgbClr val="005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14" name="Freeform 117"/>
            <p:cNvSpPr>
              <a:spLocks/>
            </p:cNvSpPr>
            <p:nvPr userDrawn="1"/>
          </p:nvSpPr>
          <p:spPr bwMode="gray">
            <a:xfrm>
              <a:off x="8585201" y="4116388"/>
              <a:ext cx="52388" cy="58738"/>
            </a:xfrm>
            <a:custGeom>
              <a:avLst/>
              <a:gdLst>
                <a:gd name="T0" fmla="*/ 33 w 33"/>
                <a:gd name="T1" fmla="*/ 28 h 37"/>
                <a:gd name="T2" fmla="*/ 14 w 33"/>
                <a:gd name="T3" fmla="*/ 37 h 37"/>
                <a:gd name="T4" fmla="*/ 0 w 33"/>
                <a:gd name="T5" fmla="*/ 9 h 37"/>
                <a:gd name="T6" fmla="*/ 19 w 33"/>
                <a:gd name="T7" fmla="*/ 0 h 37"/>
                <a:gd name="T8" fmla="*/ 33 w 33"/>
                <a:gd name="T9" fmla="*/ 2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7">
                  <a:moveTo>
                    <a:pt x="33" y="28"/>
                  </a:moveTo>
                  <a:lnTo>
                    <a:pt x="14" y="37"/>
                  </a:lnTo>
                  <a:lnTo>
                    <a:pt x="0" y="9"/>
                  </a:lnTo>
                  <a:lnTo>
                    <a:pt x="19" y="0"/>
                  </a:lnTo>
                  <a:lnTo>
                    <a:pt x="33" y="28"/>
                  </a:lnTo>
                  <a:close/>
                </a:path>
              </a:pathLst>
            </a:custGeom>
            <a:solidFill>
              <a:srgbClr val="005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15" name="Freeform 118"/>
            <p:cNvSpPr>
              <a:spLocks/>
            </p:cNvSpPr>
            <p:nvPr userDrawn="1"/>
          </p:nvSpPr>
          <p:spPr bwMode="gray">
            <a:xfrm>
              <a:off x="8645526" y="4084638"/>
              <a:ext cx="52388" cy="61913"/>
            </a:xfrm>
            <a:custGeom>
              <a:avLst/>
              <a:gdLst>
                <a:gd name="T0" fmla="*/ 33 w 33"/>
                <a:gd name="T1" fmla="*/ 30 h 39"/>
                <a:gd name="T2" fmla="*/ 14 w 33"/>
                <a:gd name="T3" fmla="*/ 39 h 39"/>
                <a:gd name="T4" fmla="*/ 0 w 33"/>
                <a:gd name="T5" fmla="*/ 9 h 39"/>
                <a:gd name="T6" fmla="*/ 19 w 33"/>
                <a:gd name="T7" fmla="*/ 0 h 39"/>
                <a:gd name="T8" fmla="*/ 33 w 33"/>
                <a:gd name="T9" fmla="*/ 3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9">
                  <a:moveTo>
                    <a:pt x="33" y="30"/>
                  </a:moveTo>
                  <a:lnTo>
                    <a:pt x="14" y="39"/>
                  </a:lnTo>
                  <a:lnTo>
                    <a:pt x="0" y="9"/>
                  </a:lnTo>
                  <a:lnTo>
                    <a:pt x="19" y="0"/>
                  </a:lnTo>
                  <a:lnTo>
                    <a:pt x="33" y="30"/>
                  </a:lnTo>
                  <a:close/>
                </a:path>
              </a:pathLst>
            </a:custGeom>
            <a:solidFill>
              <a:srgbClr val="005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16" name="Freeform 119"/>
            <p:cNvSpPr>
              <a:spLocks/>
            </p:cNvSpPr>
            <p:nvPr userDrawn="1"/>
          </p:nvSpPr>
          <p:spPr bwMode="gray">
            <a:xfrm>
              <a:off x="8707438" y="4056063"/>
              <a:ext cx="49213" cy="60325"/>
            </a:xfrm>
            <a:custGeom>
              <a:avLst/>
              <a:gdLst>
                <a:gd name="T0" fmla="*/ 31 w 31"/>
                <a:gd name="T1" fmla="*/ 29 h 38"/>
                <a:gd name="T2" fmla="*/ 13 w 31"/>
                <a:gd name="T3" fmla="*/ 38 h 38"/>
                <a:gd name="T4" fmla="*/ 0 w 31"/>
                <a:gd name="T5" fmla="*/ 9 h 38"/>
                <a:gd name="T6" fmla="*/ 18 w 31"/>
                <a:gd name="T7" fmla="*/ 0 h 38"/>
                <a:gd name="T8" fmla="*/ 31 w 31"/>
                <a:gd name="T9" fmla="*/ 2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8">
                  <a:moveTo>
                    <a:pt x="31" y="29"/>
                  </a:moveTo>
                  <a:lnTo>
                    <a:pt x="13" y="38"/>
                  </a:lnTo>
                  <a:lnTo>
                    <a:pt x="0" y="9"/>
                  </a:lnTo>
                  <a:lnTo>
                    <a:pt x="18" y="0"/>
                  </a:lnTo>
                  <a:lnTo>
                    <a:pt x="31" y="29"/>
                  </a:lnTo>
                  <a:close/>
                </a:path>
              </a:pathLst>
            </a:custGeom>
            <a:solidFill>
              <a:srgbClr val="005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17" name="Freeform 120"/>
            <p:cNvSpPr>
              <a:spLocks/>
            </p:cNvSpPr>
            <p:nvPr userDrawn="1"/>
          </p:nvSpPr>
          <p:spPr bwMode="gray">
            <a:xfrm>
              <a:off x="8766176" y="4027488"/>
              <a:ext cx="52388" cy="60325"/>
            </a:xfrm>
            <a:custGeom>
              <a:avLst/>
              <a:gdLst>
                <a:gd name="T0" fmla="*/ 33 w 33"/>
                <a:gd name="T1" fmla="*/ 28 h 38"/>
                <a:gd name="T2" fmla="*/ 14 w 33"/>
                <a:gd name="T3" fmla="*/ 38 h 38"/>
                <a:gd name="T4" fmla="*/ 0 w 33"/>
                <a:gd name="T5" fmla="*/ 9 h 38"/>
                <a:gd name="T6" fmla="*/ 18 w 33"/>
                <a:gd name="T7" fmla="*/ 0 h 38"/>
                <a:gd name="T8" fmla="*/ 33 w 33"/>
                <a:gd name="T9" fmla="*/ 2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8">
                  <a:moveTo>
                    <a:pt x="33" y="28"/>
                  </a:moveTo>
                  <a:lnTo>
                    <a:pt x="14" y="38"/>
                  </a:lnTo>
                  <a:lnTo>
                    <a:pt x="0" y="9"/>
                  </a:lnTo>
                  <a:lnTo>
                    <a:pt x="18" y="0"/>
                  </a:lnTo>
                  <a:lnTo>
                    <a:pt x="33" y="28"/>
                  </a:lnTo>
                  <a:close/>
                </a:path>
              </a:pathLst>
            </a:custGeom>
            <a:solidFill>
              <a:srgbClr val="005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18" name="Freeform 121"/>
            <p:cNvSpPr>
              <a:spLocks/>
            </p:cNvSpPr>
            <p:nvPr userDrawn="1"/>
          </p:nvSpPr>
          <p:spPr bwMode="gray">
            <a:xfrm>
              <a:off x="8826501" y="3998913"/>
              <a:ext cx="52388" cy="58738"/>
            </a:xfrm>
            <a:custGeom>
              <a:avLst/>
              <a:gdLst>
                <a:gd name="T0" fmla="*/ 33 w 33"/>
                <a:gd name="T1" fmla="*/ 28 h 37"/>
                <a:gd name="T2" fmla="*/ 13 w 33"/>
                <a:gd name="T3" fmla="*/ 37 h 37"/>
                <a:gd name="T4" fmla="*/ 0 w 33"/>
                <a:gd name="T5" fmla="*/ 9 h 37"/>
                <a:gd name="T6" fmla="*/ 19 w 33"/>
                <a:gd name="T7" fmla="*/ 0 h 37"/>
                <a:gd name="T8" fmla="*/ 33 w 33"/>
                <a:gd name="T9" fmla="*/ 2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7">
                  <a:moveTo>
                    <a:pt x="33" y="28"/>
                  </a:moveTo>
                  <a:lnTo>
                    <a:pt x="13" y="37"/>
                  </a:lnTo>
                  <a:lnTo>
                    <a:pt x="0" y="9"/>
                  </a:lnTo>
                  <a:lnTo>
                    <a:pt x="19" y="0"/>
                  </a:lnTo>
                  <a:lnTo>
                    <a:pt x="33" y="28"/>
                  </a:lnTo>
                  <a:close/>
                </a:path>
              </a:pathLst>
            </a:custGeom>
            <a:solidFill>
              <a:srgbClr val="005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19" name="Freeform 122"/>
            <p:cNvSpPr>
              <a:spLocks/>
            </p:cNvSpPr>
            <p:nvPr userDrawn="1"/>
          </p:nvSpPr>
          <p:spPr bwMode="gray">
            <a:xfrm>
              <a:off x="8886826" y="3970338"/>
              <a:ext cx="50800" cy="58738"/>
            </a:xfrm>
            <a:custGeom>
              <a:avLst/>
              <a:gdLst>
                <a:gd name="T0" fmla="*/ 32 w 32"/>
                <a:gd name="T1" fmla="*/ 28 h 37"/>
                <a:gd name="T2" fmla="*/ 14 w 32"/>
                <a:gd name="T3" fmla="*/ 37 h 37"/>
                <a:gd name="T4" fmla="*/ 0 w 32"/>
                <a:gd name="T5" fmla="*/ 9 h 37"/>
                <a:gd name="T6" fmla="*/ 19 w 32"/>
                <a:gd name="T7" fmla="*/ 0 h 37"/>
                <a:gd name="T8" fmla="*/ 32 w 32"/>
                <a:gd name="T9" fmla="*/ 2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7">
                  <a:moveTo>
                    <a:pt x="32" y="28"/>
                  </a:moveTo>
                  <a:lnTo>
                    <a:pt x="14" y="37"/>
                  </a:lnTo>
                  <a:lnTo>
                    <a:pt x="0" y="9"/>
                  </a:lnTo>
                  <a:lnTo>
                    <a:pt x="19" y="0"/>
                  </a:lnTo>
                  <a:lnTo>
                    <a:pt x="32" y="28"/>
                  </a:lnTo>
                  <a:close/>
                </a:path>
              </a:pathLst>
            </a:custGeom>
            <a:solidFill>
              <a:srgbClr val="005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20" name="Freeform 123"/>
            <p:cNvSpPr>
              <a:spLocks/>
            </p:cNvSpPr>
            <p:nvPr userDrawn="1"/>
          </p:nvSpPr>
          <p:spPr bwMode="gray">
            <a:xfrm>
              <a:off x="8947151" y="3941763"/>
              <a:ext cx="50800" cy="58738"/>
            </a:xfrm>
            <a:custGeom>
              <a:avLst/>
              <a:gdLst>
                <a:gd name="T0" fmla="*/ 32 w 32"/>
                <a:gd name="T1" fmla="*/ 28 h 37"/>
                <a:gd name="T2" fmla="*/ 14 w 32"/>
                <a:gd name="T3" fmla="*/ 37 h 37"/>
                <a:gd name="T4" fmla="*/ 0 w 32"/>
                <a:gd name="T5" fmla="*/ 9 h 37"/>
                <a:gd name="T6" fmla="*/ 18 w 32"/>
                <a:gd name="T7" fmla="*/ 0 h 37"/>
                <a:gd name="T8" fmla="*/ 32 w 32"/>
                <a:gd name="T9" fmla="*/ 2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7">
                  <a:moveTo>
                    <a:pt x="32" y="28"/>
                  </a:moveTo>
                  <a:lnTo>
                    <a:pt x="14" y="37"/>
                  </a:lnTo>
                  <a:lnTo>
                    <a:pt x="0" y="9"/>
                  </a:lnTo>
                  <a:lnTo>
                    <a:pt x="18" y="0"/>
                  </a:lnTo>
                  <a:lnTo>
                    <a:pt x="32" y="28"/>
                  </a:lnTo>
                  <a:close/>
                </a:path>
              </a:pathLst>
            </a:custGeom>
            <a:solidFill>
              <a:srgbClr val="005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21" name="Freeform 124"/>
            <p:cNvSpPr>
              <a:spLocks/>
            </p:cNvSpPr>
            <p:nvPr userDrawn="1"/>
          </p:nvSpPr>
          <p:spPr bwMode="gray">
            <a:xfrm>
              <a:off x="9005888" y="3913188"/>
              <a:ext cx="52388" cy="58738"/>
            </a:xfrm>
            <a:custGeom>
              <a:avLst/>
              <a:gdLst>
                <a:gd name="T0" fmla="*/ 33 w 33"/>
                <a:gd name="T1" fmla="*/ 28 h 37"/>
                <a:gd name="T2" fmla="*/ 14 w 33"/>
                <a:gd name="T3" fmla="*/ 37 h 37"/>
                <a:gd name="T4" fmla="*/ 0 w 33"/>
                <a:gd name="T5" fmla="*/ 9 h 37"/>
                <a:gd name="T6" fmla="*/ 20 w 33"/>
                <a:gd name="T7" fmla="*/ 0 h 37"/>
                <a:gd name="T8" fmla="*/ 33 w 33"/>
                <a:gd name="T9" fmla="*/ 2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7">
                  <a:moveTo>
                    <a:pt x="33" y="28"/>
                  </a:moveTo>
                  <a:lnTo>
                    <a:pt x="14" y="37"/>
                  </a:lnTo>
                  <a:lnTo>
                    <a:pt x="0" y="9"/>
                  </a:lnTo>
                  <a:lnTo>
                    <a:pt x="20" y="0"/>
                  </a:lnTo>
                  <a:lnTo>
                    <a:pt x="33" y="28"/>
                  </a:lnTo>
                  <a:close/>
                </a:path>
              </a:pathLst>
            </a:custGeom>
            <a:solidFill>
              <a:srgbClr val="005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22" name="Freeform 125"/>
            <p:cNvSpPr>
              <a:spLocks/>
            </p:cNvSpPr>
            <p:nvPr userDrawn="1"/>
          </p:nvSpPr>
          <p:spPr bwMode="gray">
            <a:xfrm>
              <a:off x="9067801" y="3883025"/>
              <a:ext cx="50800" cy="60325"/>
            </a:xfrm>
            <a:custGeom>
              <a:avLst/>
              <a:gdLst>
                <a:gd name="T0" fmla="*/ 32 w 32"/>
                <a:gd name="T1" fmla="*/ 29 h 38"/>
                <a:gd name="T2" fmla="*/ 14 w 32"/>
                <a:gd name="T3" fmla="*/ 38 h 38"/>
                <a:gd name="T4" fmla="*/ 0 w 32"/>
                <a:gd name="T5" fmla="*/ 9 h 38"/>
                <a:gd name="T6" fmla="*/ 18 w 32"/>
                <a:gd name="T7" fmla="*/ 0 h 38"/>
                <a:gd name="T8" fmla="*/ 32 w 32"/>
                <a:gd name="T9" fmla="*/ 2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8">
                  <a:moveTo>
                    <a:pt x="32" y="29"/>
                  </a:moveTo>
                  <a:lnTo>
                    <a:pt x="14" y="38"/>
                  </a:lnTo>
                  <a:lnTo>
                    <a:pt x="0" y="9"/>
                  </a:lnTo>
                  <a:lnTo>
                    <a:pt x="18" y="0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rgbClr val="005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23" name="Freeform 126"/>
            <p:cNvSpPr>
              <a:spLocks/>
            </p:cNvSpPr>
            <p:nvPr userDrawn="1"/>
          </p:nvSpPr>
          <p:spPr bwMode="gray">
            <a:xfrm>
              <a:off x="9128126" y="3852863"/>
              <a:ext cx="50800" cy="60325"/>
            </a:xfrm>
            <a:custGeom>
              <a:avLst/>
              <a:gdLst>
                <a:gd name="T0" fmla="*/ 32 w 32"/>
                <a:gd name="T1" fmla="*/ 29 h 38"/>
                <a:gd name="T2" fmla="*/ 13 w 32"/>
                <a:gd name="T3" fmla="*/ 38 h 38"/>
                <a:gd name="T4" fmla="*/ 0 w 32"/>
                <a:gd name="T5" fmla="*/ 10 h 38"/>
                <a:gd name="T6" fmla="*/ 18 w 32"/>
                <a:gd name="T7" fmla="*/ 0 h 38"/>
                <a:gd name="T8" fmla="*/ 32 w 32"/>
                <a:gd name="T9" fmla="*/ 2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8">
                  <a:moveTo>
                    <a:pt x="32" y="29"/>
                  </a:moveTo>
                  <a:lnTo>
                    <a:pt x="13" y="38"/>
                  </a:lnTo>
                  <a:lnTo>
                    <a:pt x="0" y="10"/>
                  </a:lnTo>
                  <a:lnTo>
                    <a:pt x="18" y="0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rgbClr val="005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24" name="Freeform 127"/>
            <p:cNvSpPr>
              <a:spLocks/>
            </p:cNvSpPr>
            <p:nvPr userDrawn="1"/>
          </p:nvSpPr>
          <p:spPr bwMode="gray">
            <a:xfrm>
              <a:off x="9186863" y="3824288"/>
              <a:ext cx="52388" cy="60325"/>
            </a:xfrm>
            <a:custGeom>
              <a:avLst/>
              <a:gdLst>
                <a:gd name="T0" fmla="*/ 33 w 33"/>
                <a:gd name="T1" fmla="*/ 29 h 38"/>
                <a:gd name="T2" fmla="*/ 14 w 33"/>
                <a:gd name="T3" fmla="*/ 38 h 38"/>
                <a:gd name="T4" fmla="*/ 0 w 33"/>
                <a:gd name="T5" fmla="*/ 9 h 38"/>
                <a:gd name="T6" fmla="*/ 20 w 33"/>
                <a:gd name="T7" fmla="*/ 0 h 38"/>
                <a:gd name="T8" fmla="*/ 33 w 33"/>
                <a:gd name="T9" fmla="*/ 2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8">
                  <a:moveTo>
                    <a:pt x="33" y="29"/>
                  </a:moveTo>
                  <a:lnTo>
                    <a:pt x="14" y="38"/>
                  </a:lnTo>
                  <a:lnTo>
                    <a:pt x="0" y="9"/>
                  </a:lnTo>
                  <a:lnTo>
                    <a:pt x="20" y="0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rgbClr val="005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25" name="Freeform 128"/>
            <p:cNvSpPr>
              <a:spLocks/>
            </p:cNvSpPr>
            <p:nvPr userDrawn="1"/>
          </p:nvSpPr>
          <p:spPr bwMode="gray">
            <a:xfrm>
              <a:off x="9247188" y="3795713"/>
              <a:ext cx="52388" cy="60325"/>
            </a:xfrm>
            <a:custGeom>
              <a:avLst/>
              <a:gdLst>
                <a:gd name="T0" fmla="*/ 33 w 33"/>
                <a:gd name="T1" fmla="*/ 29 h 38"/>
                <a:gd name="T2" fmla="*/ 15 w 33"/>
                <a:gd name="T3" fmla="*/ 38 h 38"/>
                <a:gd name="T4" fmla="*/ 0 w 33"/>
                <a:gd name="T5" fmla="*/ 9 h 38"/>
                <a:gd name="T6" fmla="*/ 19 w 33"/>
                <a:gd name="T7" fmla="*/ 0 h 38"/>
                <a:gd name="T8" fmla="*/ 33 w 33"/>
                <a:gd name="T9" fmla="*/ 2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8">
                  <a:moveTo>
                    <a:pt x="33" y="29"/>
                  </a:moveTo>
                  <a:lnTo>
                    <a:pt x="15" y="38"/>
                  </a:lnTo>
                  <a:lnTo>
                    <a:pt x="0" y="9"/>
                  </a:lnTo>
                  <a:lnTo>
                    <a:pt x="19" y="0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rgbClr val="005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26" name="Freeform 129"/>
            <p:cNvSpPr>
              <a:spLocks/>
            </p:cNvSpPr>
            <p:nvPr userDrawn="1"/>
          </p:nvSpPr>
          <p:spPr bwMode="gray">
            <a:xfrm>
              <a:off x="9307513" y="3767138"/>
              <a:ext cx="50800" cy="60325"/>
            </a:xfrm>
            <a:custGeom>
              <a:avLst/>
              <a:gdLst>
                <a:gd name="T0" fmla="*/ 32 w 32"/>
                <a:gd name="T1" fmla="*/ 28 h 38"/>
                <a:gd name="T2" fmla="*/ 14 w 32"/>
                <a:gd name="T3" fmla="*/ 38 h 38"/>
                <a:gd name="T4" fmla="*/ 0 w 32"/>
                <a:gd name="T5" fmla="*/ 9 h 38"/>
                <a:gd name="T6" fmla="*/ 19 w 32"/>
                <a:gd name="T7" fmla="*/ 0 h 38"/>
                <a:gd name="T8" fmla="*/ 32 w 32"/>
                <a:gd name="T9" fmla="*/ 2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8">
                  <a:moveTo>
                    <a:pt x="32" y="28"/>
                  </a:moveTo>
                  <a:lnTo>
                    <a:pt x="14" y="38"/>
                  </a:lnTo>
                  <a:lnTo>
                    <a:pt x="0" y="9"/>
                  </a:lnTo>
                  <a:lnTo>
                    <a:pt x="19" y="0"/>
                  </a:lnTo>
                  <a:lnTo>
                    <a:pt x="32" y="28"/>
                  </a:lnTo>
                  <a:close/>
                </a:path>
              </a:pathLst>
            </a:custGeom>
            <a:solidFill>
              <a:srgbClr val="005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27" name="Freeform 130"/>
            <p:cNvSpPr>
              <a:spLocks/>
            </p:cNvSpPr>
            <p:nvPr userDrawn="1"/>
          </p:nvSpPr>
          <p:spPr bwMode="gray">
            <a:xfrm>
              <a:off x="9367838" y="3738563"/>
              <a:ext cx="52388" cy="58738"/>
            </a:xfrm>
            <a:custGeom>
              <a:avLst/>
              <a:gdLst>
                <a:gd name="T0" fmla="*/ 33 w 33"/>
                <a:gd name="T1" fmla="*/ 28 h 37"/>
                <a:gd name="T2" fmla="*/ 14 w 33"/>
                <a:gd name="T3" fmla="*/ 37 h 37"/>
                <a:gd name="T4" fmla="*/ 0 w 33"/>
                <a:gd name="T5" fmla="*/ 9 h 37"/>
                <a:gd name="T6" fmla="*/ 19 w 33"/>
                <a:gd name="T7" fmla="*/ 0 h 37"/>
                <a:gd name="T8" fmla="*/ 33 w 33"/>
                <a:gd name="T9" fmla="*/ 2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7">
                  <a:moveTo>
                    <a:pt x="33" y="28"/>
                  </a:moveTo>
                  <a:lnTo>
                    <a:pt x="14" y="37"/>
                  </a:lnTo>
                  <a:lnTo>
                    <a:pt x="0" y="9"/>
                  </a:lnTo>
                  <a:lnTo>
                    <a:pt x="19" y="0"/>
                  </a:lnTo>
                  <a:lnTo>
                    <a:pt x="33" y="28"/>
                  </a:lnTo>
                  <a:close/>
                </a:path>
              </a:pathLst>
            </a:custGeom>
            <a:solidFill>
              <a:srgbClr val="005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28" name="Freeform 131"/>
            <p:cNvSpPr>
              <a:spLocks/>
            </p:cNvSpPr>
            <p:nvPr userDrawn="1"/>
          </p:nvSpPr>
          <p:spPr bwMode="gray">
            <a:xfrm>
              <a:off x="9426576" y="3709988"/>
              <a:ext cx="52388" cy="58738"/>
            </a:xfrm>
            <a:custGeom>
              <a:avLst/>
              <a:gdLst>
                <a:gd name="T0" fmla="*/ 33 w 33"/>
                <a:gd name="T1" fmla="*/ 28 h 37"/>
                <a:gd name="T2" fmla="*/ 15 w 33"/>
                <a:gd name="T3" fmla="*/ 37 h 37"/>
                <a:gd name="T4" fmla="*/ 0 w 33"/>
                <a:gd name="T5" fmla="*/ 9 h 37"/>
                <a:gd name="T6" fmla="*/ 20 w 33"/>
                <a:gd name="T7" fmla="*/ 0 h 37"/>
                <a:gd name="T8" fmla="*/ 33 w 33"/>
                <a:gd name="T9" fmla="*/ 2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7">
                  <a:moveTo>
                    <a:pt x="33" y="28"/>
                  </a:moveTo>
                  <a:lnTo>
                    <a:pt x="15" y="37"/>
                  </a:lnTo>
                  <a:lnTo>
                    <a:pt x="0" y="9"/>
                  </a:lnTo>
                  <a:lnTo>
                    <a:pt x="20" y="0"/>
                  </a:lnTo>
                  <a:lnTo>
                    <a:pt x="33" y="28"/>
                  </a:lnTo>
                  <a:close/>
                </a:path>
              </a:pathLst>
            </a:custGeom>
            <a:solidFill>
              <a:srgbClr val="005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29" name="Freeform 132"/>
            <p:cNvSpPr>
              <a:spLocks/>
            </p:cNvSpPr>
            <p:nvPr userDrawn="1"/>
          </p:nvSpPr>
          <p:spPr bwMode="gray">
            <a:xfrm>
              <a:off x="9488488" y="3681413"/>
              <a:ext cx="50800" cy="58738"/>
            </a:xfrm>
            <a:custGeom>
              <a:avLst/>
              <a:gdLst>
                <a:gd name="T0" fmla="*/ 32 w 32"/>
                <a:gd name="T1" fmla="*/ 28 h 37"/>
                <a:gd name="T2" fmla="*/ 14 w 32"/>
                <a:gd name="T3" fmla="*/ 37 h 37"/>
                <a:gd name="T4" fmla="*/ 0 w 32"/>
                <a:gd name="T5" fmla="*/ 8 h 37"/>
                <a:gd name="T6" fmla="*/ 18 w 32"/>
                <a:gd name="T7" fmla="*/ 0 h 37"/>
                <a:gd name="T8" fmla="*/ 32 w 32"/>
                <a:gd name="T9" fmla="*/ 2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7">
                  <a:moveTo>
                    <a:pt x="32" y="28"/>
                  </a:moveTo>
                  <a:lnTo>
                    <a:pt x="14" y="37"/>
                  </a:lnTo>
                  <a:lnTo>
                    <a:pt x="0" y="8"/>
                  </a:lnTo>
                  <a:lnTo>
                    <a:pt x="18" y="0"/>
                  </a:lnTo>
                  <a:lnTo>
                    <a:pt x="32" y="28"/>
                  </a:lnTo>
                  <a:close/>
                </a:path>
              </a:pathLst>
            </a:custGeom>
            <a:solidFill>
              <a:srgbClr val="005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30" name="Freeform 133"/>
            <p:cNvSpPr>
              <a:spLocks/>
            </p:cNvSpPr>
            <p:nvPr userDrawn="1"/>
          </p:nvSpPr>
          <p:spPr bwMode="gray">
            <a:xfrm>
              <a:off x="9548813" y="3651250"/>
              <a:ext cx="52388" cy="58738"/>
            </a:xfrm>
            <a:custGeom>
              <a:avLst/>
              <a:gdLst>
                <a:gd name="T0" fmla="*/ 33 w 33"/>
                <a:gd name="T1" fmla="*/ 29 h 37"/>
                <a:gd name="T2" fmla="*/ 13 w 33"/>
                <a:gd name="T3" fmla="*/ 37 h 37"/>
                <a:gd name="T4" fmla="*/ 0 w 33"/>
                <a:gd name="T5" fmla="*/ 9 h 37"/>
                <a:gd name="T6" fmla="*/ 18 w 33"/>
                <a:gd name="T7" fmla="*/ 0 h 37"/>
                <a:gd name="T8" fmla="*/ 33 w 33"/>
                <a:gd name="T9" fmla="*/ 2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7">
                  <a:moveTo>
                    <a:pt x="33" y="29"/>
                  </a:moveTo>
                  <a:lnTo>
                    <a:pt x="13" y="37"/>
                  </a:lnTo>
                  <a:lnTo>
                    <a:pt x="0" y="9"/>
                  </a:lnTo>
                  <a:lnTo>
                    <a:pt x="18" y="0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rgbClr val="005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31" name="Freeform 134"/>
            <p:cNvSpPr>
              <a:spLocks/>
            </p:cNvSpPr>
            <p:nvPr userDrawn="1"/>
          </p:nvSpPr>
          <p:spPr bwMode="gray">
            <a:xfrm>
              <a:off x="9607551" y="3622675"/>
              <a:ext cx="52388" cy="58738"/>
            </a:xfrm>
            <a:custGeom>
              <a:avLst/>
              <a:gdLst>
                <a:gd name="T0" fmla="*/ 33 w 33"/>
                <a:gd name="T1" fmla="*/ 28 h 37"/>
                <a:gd name="T2" fmla="*/ 15 w 33"/>
                <a:gd name="T3" fmla="*/ 37 h 37"/>
                <a:gd name="T4" fmla="*/ 0 w 33"/>
                <a:gd name="T5" fmla="*/ 9 h 37"/>
                <a:gd name="T6" fmla="*/ 20 w 33"/>
                <a:gd name="T7" fmla="*/ 0 h 37"/>
                <a:gd name="T8" fmla="*/ 33 w 33"/>
                <a:gd name="T9" fmla="*/ 2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7">
                  <a:moveTo>
                    <a:pt x="33" y="28"/>
                  </a:moveTo>
                  <a:lnTo>
                    <a:pt x="15" y="37"/>
                  </a:lnTo>
                  <a:lnTo>
                    <a:pt x="0" y="9"/>
                  </a:lnTo>
                  <a:lnTo>
                    <a:pt x="20" y="0"/>
                  </a:lnTo>
                  <a:lnTo>
                    <a:pt x="33" y="28"/>
                  </a:lnTo>
                  <a:close/>
                </a:path>
              </a:pathLst>
            </a:custGeom>
            <a:solidFill>
              <a:srgbClr val="005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32" name="Freeform 135"/>
            <p:cNvSpPr>
              <a:spLocks/>
            </p:cNvSpPr>
            <p:nvPr userDrawn="1"/>
          </p:nvSpPr>
          <p:spPr bwMode="gray">
            <a:xfrm>
              <a:off x="9669463" y="3592513"/>
              <a:ext cx="50800" cy="60325"/>
            </a:xfrm>
            <a:custGeom>
              <a:avLst/>
              <a:gdLst>
                <a:gd name="T0" fmla="*/ 32 w 32"/>
                <a:gd name="T1" fmla="*/ 29 h 38"/>
                <a:gd name="T2" fmla="*/ 14 w 32"/>
                <a:gd name="T3" fmla="*/ 38 h 38"/>
                <a:gd name="T4" fmla="*/ 0 w 32"/>
                <a:gd name="T5" fmla="*/ 10 h 38"/>
                <a:gd name="T6" fmla="*/ 18 w 32"/>
                <a:gd name="T7" fmla="*/ 0 h 38"/>
                <a:gd name="T8" fmla="*/ 32 w 32"/>
                <a:gd name="T9" fmla="*/ 2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8">
                  <a:moveTo>
                    <a:pt x="32" y="29"/>
                  </a:moveTo>
                  <a:lnTo>
                    <a:pt x="14" y="38"/>
                  </a:lnTo>
                  <a:lnTo>
                    <a:pt x="0" y="10"/>
                  </a:lnTo>
                  <a:lnTo>
                    <a:pt x="18" y="0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rgbClr val="005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33" name="Freeform 136"/>
            <p:cNvSpPr>
              <a:spLocks/>
            </p:cNvSpPr>
            <p:nvPr userDrawn="1"/>
          </p:nvSpPr>
          <p:spPr bwMode="gray">
            <a:xfrm>
              <a:off x="8372476" y="3711575"/>
              <a:ext cx="1233488" cy="590550"/>
            </a:xfrm>
            <a:custGeom>
              <a:avLst/>
              <a:gdLst>
                <a:gd name="T0" fmla="*/ 5 w 777"/>
                <a:gd name="T1" fmla="*/ 372 h 372"/>
                <a:gd name="T2" fmla="*/ 0 w 777"/>
                <a:gd name="T3" fmla="*/ 363 h 372"/>
                <a:gd name="T4" fmla="*/ 752 w 777"/>
                <a:gd name="T5" fmla="*/ 0 h 372"/>
                <a:gd name="T6" fmla="*/ 777 w 777"/>
                <a:gd name="T7" fmla="*/ 0 h 372"/>
                <a:gd name="T8" fmla="*/ 5 w 777"/>
                <a:gd name="T9" fmla="*/ 372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7" h="372">
                  <a:moveTo>
                    <a:pt x="5" y="372"/>
                  </a:moveTo>
                  <a:lnTo>
                    <a:pt x="0" y="363"/>
                  </a:lnTo>
                  <a:lnTo>
                    <a:pt x="752" y="0"/>
                  </a:lnTo>
                  <a:lnTo>
                    <a:pt x="777" y="0"/>
                  </a:lnTo>
                  <a:lnTo>
                    <a:pt x="5" y="372"/>
                  </a:lnTo>
                  <a:close/>
                </a:path>
              </a:pathLst>
            </a:custGeom>
            <a:solidFill>
              <a:srgbClr val="0086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34" name="Freeform 137"/>
            <p:cNvSpPr>
              <a:spLocks/>
            </p:cNvSpPr>
            <p:nvPr userDrawn="1"/>
          </p:nvSpPr>
          <p:spPr bwMode="gray">
            <a:xfrm>
              <a:off x="8734426" y="3252788"/>
              <a:ext cx="109538" cy="36513"/>
            </a:xfrm>
            <a:custGeom>
              <a:avLst/>
              <a:gdLst>
                <a:gd name="T0" fmla="*/ 0 w 69"/>
                <a:gd name="T1" fmla="*/ 0 h 23"/>
                <a:gd name="T2" fmla="*/ 0 w 69"/>
                <a:gd name="T3" fmla="*/ 0 h 23"/>
                <a:gd name="T4" fmla="*/ 69 w 69"/>
                <a:gd name="T5" fmla="*/ 23 h 23"/>
                <a:gd name="T6" fmla="*/ 69 w 69"/>
                <a:gd name="T7" fmla="*/ 23 h 23"/>
                <a:gd name="T8" fmla="*/ 0 w 69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23">
                  <a:moveTo>
                    <a:pt x="0" y="0"/>
                  </a:moveTo>
                  <a:lnTo>
                    <a:pt x="0" y="0"/>
                  </a:lnTo>
                  <a:lnTo>
                    <a:pt x="69" y="23"/>
                  </a:lnTo>
                  <a:lnTo>
                    <a:pt x="69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291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35" name="Freeform 138"/>
            <p:cNvSpPr>
              <a:spLocks/>
            </p:cNvSpPr>
            <p:nvPr userDrawn="1"/>
          </p:nvSpPr>
          <p:spPr bwMode="gray">
            <a:xfrm>
              <a:off x="8734426" y="3252788"/>
              <a:ext cx="109538" cy="36513"/>
            </a:xfrm>
            <a:custGeom>
              <a:avLst/>
              <a:gdLst>
                <a:gd name="T0" fmla="*/ 0 w 69"/>
                <a:gd name="T1" fmla="*/ 0 h 23"/>
                <a:gd name="T2" fmla="*/ 0 w 69"/>
                <a:gd name="T3" fmla="*/ 0 h 23"/>
                <a:gd name="T4" fmla="*/ 69 w 69"/>
                <a:gd name="T5" fmla="*/ 23 h 23"/>
                <a:gd name="T6" fmla="*/ 69 w 69"/>
                <a:gd name="T7" fmla="*/ 23 h 23"/>
                <a:gd name="T8" fmla="*/ 0 w 69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23">
                  <a:moveTo>
                    <a:pt x="0" y="0"/>
                  </a:moveTo>
                  <a:lnTo>
                    <a:pt x="0" y="0"/>
                  </a:lnTo>
                  <a:lnTo>
                    <a:pt x="69" y="23"/>
                  </a:lnTo>
                  <a:lnTo>
                    <a:pt x="69" y="2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36" name="Freeform 139"/>
            <p:cNvSpPr>
              <a:spLocks/>
            </p:cNvSpPr>
            <p:nvPr userDrawn="1"/>
          </p:nvSpPr>
          <p:spPr bwMode="gray">
            <a:xfrm>
              <a:off x="8734426" y="3252788"/>
              <a:ext cx="134938" cy="211138"/>
            </a:xfrm>
            <a:custGeom>
              <a:avLst/>
              <a:gdLst>
                <a:gd name="T0" fmla="*/ 0 w 85"/>
                <a:gd name="T1" fmla="*/ 0 h 133"/>
                <a:gd name="T2" fmla="*/ 74 w 85"/>
                <a:gd name="T3" fmla="*/ 133 h 133"/>
                <a:gd name="T4" fmla="*/ 85 w 85"/>
                <a:gd name="T5" fmla="*/ 75 h 133"/>
                <a:gd name="T6" fmla="*/ 69 w 85"/>
                <a:gd name="T7" fmla="*/ 23 h 133"/>
                <a:gd name="T8" fmla="*/ 0 w 85"/>
                <a:gd name="T9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133">
                  <a:moveTo>
                    <a:pt x="0" y="0"/>
                  </a:moveTo>
                  <a:lnTo>
                    <a:pt x="74" y="133"/>
                  </a:lnTo>
                  <a:lnTo>
                    <a:pt x="85" y="75"/>
                  </a:lnTo>
                  <a:lnTo>
                    <a:pt x="69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2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37" name="Freeform 140"/>
            <p:cNvSpPr>
              <a:spLocks/>
            </p:cNvSpPr>
            <p:nvPr userDrawn="1"/>
          </p:nvSpPr>
          <p:spPr bwMode="gray">
            <a:xfrm>
              <a:off x="8734426" y="3252788"/>
              <a:ext cx="134938" cy="211138"/>
            </a:xfrm>
            <a:custGeom>
              <a:avLst/>
              <a:gdLst>
                <a:gd name="T0" fmla="*/ 0 w 85"/>
                <a:gd name="T1" fmla="*/ 0 h 133"/>
                <a:gd name="T2" fmla="*/ 74 w 85"/>
                <a:gd name="T3" fmla="*/ 133 h 133"/>
                <a:gd name="T4" fmla="*/ 85 w 85"/>
                <a:gd name="T5" fmla="*/ 75 h 133"/>
                <a:gd name="T6" fmla="*/ 69 w 85"/>
                <a:gd name="T7" fmla="*/ 23 h 133"/>
                <a:gd name="T8" fmla="*/ 0 w 85"/>
                <a:gd name="T9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133">
                  <a:moveTo>
                    <a:pt x="0" y="0"/>
                  </a:moveTo>
                  <a:lnTo>
                    <a:pt x="74" y="133"/>
                  </a:lnTo>
                  <a:lnTo>
                    <a:pt x="85" y="75"/>
                  </a:lnTo>
                  <a:lnTo>
                    <a:pt x="69" y="2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38" name="Freeform 150"/>
            <p:cNvSpPr>
              <a:spLocks/>
            </p:cNvSpPr>
            <p:nvPr userDrawn="1"/>
          </p:nvSpPr>
          <p:spPr bwMode="gray">
            <a:xfrm>
              <a:off x="8634413" y="5446713"/>
              <a:ext cx="463550" cy="623888"/>
            </a:xfrm>
            <a:custGeom>
              <a:avLst/>
              <a:gdLst>
                <a:gd name="T0" fmla="*/ 201 w 257"/>
                <a:gd name="T1" fmla="*/ 3 h 348"/>
                <a:gd name="T2" fmla="*/ 171 w 257"/>
                <a:gd name="T3" fmla="*/ 43 h 348"/>
                <a:gd name="T4" fmla="*/ 245 w 257"/>
                <a:gd name="T5" fmla="*/ 322 h 348"/>
                <a:gd name="T6" fmla="*/ 257 w 257"/>
                <a:gd name="T7" fmla="*/ 329 h 348"/>
                <a:gd name="T8" fmla="*/ 109 w 257"/>
                <a:gd name="T9" fmla="*/ 318 h 348"/>
                <a:gd name="T10" fmla="*/ 47 w 257"/>
                <a:gd name="T11" fmla="*/ 87 h 348"/>
                <a:gd name="T12" fmla="*/ 201 w 257"/>
                <a:gd name="T13" fmla="*/ 3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7" h="348">
                  <a:moveTo>
                    <a:pt x="201" y="3"/>
                  </a:moveTo>
                  <a:cubicBezTo>
                    <a:pt x="190" y="15"/>
                    <a:pt x="179" y="28"/>
                    <a:pt x="171" y="43"/>
                  </a:cubicBezTo>
                  <a:cubicBezTo>
                    <a:pt x="114" y="141"/>
                    <a:pt x="147" y="266"/>
                    <a:pt x="245" y="322"/>
                  </a:cubicBezTo>
                  <a:cubicBezTo>
                    <a:pt x="249" y="325"/>
                    <a:pt x="253" y="327"/>
                    <a:pt x="257" y="329"/>
                  </a:cubicBezTo>
                  <a:cubicBezTo>
                    <a:pt x="210" y="348"/>
                    <a:pt x="156" y="346"/>
                    <a:pt x="109" y="318"/>
                  </a:cubicBezTo>
                  <a:cubicBezTo>
                    <a:pt x="28" y="271"/>
                    <a:pt x="0" y="168"/>
                    <a:pt x="47" y="87"/>
                  </a:cubicBezTo>
                  <a:cubicBezTo>
                    <a:pt x="80" y="30"/>
                    <a:pt x="140" y="0"/>
                    <a:pt x="201" y="3"/>
                  </a:cubicBezTo>
                </a:path>
              </a:pathLst>
            </a:custGeom>
            <a:solidFill>
              <a:srgbClr val="00A8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39" name="Freeform 151"/>
            <p:cNvSpPr>
              <a:spLocks noEditPoints="1"/>
            </p:cNvSpPr>
            <p:nvPr userDrawn="1"/>
          </p:nvSpPr>
          <p:spPr bwMode="gray">
            <a:xfrm>
              <a:off x="8702676" y="5491163"/>
              <a:ext cx="561975" cy="528638"/>
            </a:xfrm>
            <a:custGeom>
              <a:avLst/>
              <a:gdLst>
                <a:gd name="T0" fmla="*/ 160 w 311"/>
                <a:gd name="T1" fmla="*/ 63 h 294"/>
                <a:gd name="T2" fmla="*/ 137 w 311"/>
                <a:gd name="T3" fmla="*/ 9 h 294"/>
                <a:gd name="T4" fmla="*/ 133 w 311"/>
                <a:gd name="T5" fmla="*/ 67 h 294"/>
                <a:gd name="T6" fmla="*/ 178 w 311"/>
                <a:gd name="T7" fmla="*/ 44 h 294"/>
                <a:gd name="T8" fmla="*/ 133 w 311"/>
                <a:gd name="T9" fmla="*/ 120 h 294"/>
                <a:gd name="T10" fmla="*/ 178 w 311"/>
                <a:gd name="T11" fmla="*/ 174 h 294"/>
                <a:gd name="T12" fmla="*/ 142 w 311"/>
                <a:gd name="T13" fmla="*/ 174 h 294"/>
                <a:gd name="T14" fmla="*/ 236 w 311"/>
                <a:gd name="T15" fmla="*/ 0 h 294"/>
                <a:gd name="T16" fmla="*/ 208 w 311"/>
                <a:gd name="T17" fmla="*/ 72 h 294"/>
                <a:gd name="T18" fmla="*/ 236 w 311"/>
                <a:gd name="T19" fmla="*/ 0 h 294"/>
                <a:gd name="T20" fmla="*/ 236 w 311"/>
                <a:gd name="T21" fmla="*/ 9 h 294"/>
                <a:gd name="T22" fmla="*/ 199 w 311"/>
                <a:gd name="T23" fmla="*/ 120 h 294"/>
                <a:gd name="T24" fmla="*/ 245 w 311"/>
                <a:gd name="T25" fmla="*/ 174 h 294"/>
                <a:gd name="T26" fmla="*/ 208 w 311"/>
                <a:gd name="T27" fmla="*/ 174 h 294"/>
                <a:gd name="T28" fmla="*/ 240 w 311"/>
                <a:gd name="T29" fmla="*/ 261 h 294"/>
                <a:gd name="T30" fmla="*/ 227 w 311"/>
                <a:gd name="T31" fmla="*/ 222 h 294"/>
                <a:gd name="T32" fmla="*/ 217 w 311"/>
                <a:gd name="T33" fmla="*/ 231 h 294"/>
                <a:gd name="T34" fmla="*/ 204 w 311"/>
                <a:gd name="T35" fmla="*/ 294 h 294"/>
                <a:gd name="T36" fmla="*/ 244 w 311"/>
                <a:gd name="T37" fmla="*/ 291 h 294"/>
                <a:gd name="T38" fmla="*/ 302 w 311"/>
                <a:gd name="T39" fmla="*/ 62 h 294"/>
                <a:gd name="T40" fmla="*/ 284 w 311"/>
                <a:gd name="T41" fmla="*/ 36 h 294"/>
                <a:gd name="T42" fmla="*/ 270 w 311"/>
                <a:gd name="T43" fmla="*/ 72 h 294"/>
                <a:gd name="T44" fmla="*/ 307 w 311"/>
                <a:gd name="T45" fmla="*/ 150 h 294"/>
                <a:gd name="T46" fmla="*/ 293 w 311"/>
                <a:gd name="T47" fmla="*/ 111 h 294"/>
                <a:gd name="T48" fmla="*/ 284 w 311"/>
                <a:gd name="T49" fmla="*/ 120 h 294"/>
                <a:gd name="T50" fmla="*/ 270 w 311"/>
                <a:gd name="T51" fmla="*/ 183 h 294"/>
                <a:gd name="T52" fmla="*/ 307 w 311"/>
                <a:gd name="T53" fmla="*/ 150 h 294"/>
                <a:gd name="T54" fmla="*/ 266 w 311"/>
                <a:gd name="T55" fmla="*/ 231 h 294"/>
                <a:gd name="T56" fmla="*/ 302 w 311"/>
                <a:gd name="T57" fmla="*/ 231 h 294"/>
                <a:gd name="T58" fmla="*/ 36 w 311"/>
                <a:gd name="T59" fmla="*/ 44 h 294"/>
                <a:gd name="T60" fmla="*/ 18 w 311"/>
                <a:gd name="T61" fmla="*/ 48 h 294"/>
                <a:gd name="T62" fmla="*/ 4 w 311"/>
                <a:gd name="T63" fmla="*/ 72 h 294"/>
                <a:gd name="T64" fmla="*/ 41 w 311"/>
                <a:gd name="T65" fmla="*/ 39 h 294"/>
                <a:gd name="T66" fmla="*/ 0 w 311"/>
                <a:gd name="T67" fmla="*/ 174 h 294"/>
                <a:gd name="T68" fmla="*/ 45 w 311"/>
                <a:gd name="T69" fmla="*/ 120 h 294"/>
                <a:gd name="T70" fmla="*/ 9 w 311"/>
                <a:gd name="T71" fmla="*/ 120 h 294"/>
                <a:gd name="T72" fmla="*/ 9 w 311"/>
                <a:gd name="T73" fmla="*/ 222 h 294"/>
                <a:gd name="T74" fmla="*/ 36 w 311"/>
                <a:gd name="T75" fmla="*/ 231 h 294"/>
                <a:gd name="T76" fmla="*/ 36 w 311"/>
                <a:gd name="T77" fmla="*/ 222 h 294"/>
                <a:gd name="T78" fmla="*/ 66 w 311"/>
                <a:gd name="T79" fmla="*/ 63 h 294"/>
                <a:gd name="T80" fmla="*/ 112 w 311"/>
                <a:gd name="T81" fmla="*/ 9 h 294"/>
                <a:gd name="T82" fmla="*/ 75 w 311"/>
                <a:gd name="T83" fmla="*/ 9 h 294"/>
                <a:gd name="T84" fmla="*/ 103 w 311"/>
                <a:gd name="T85" fmla="*/ 155 h 294"/>
                <a:gd name="T86" fmla="*/ 71 w 311"/>
                <a:gd name="T87" fmla="*/ 111 h 294"/>
                <a:gd name="T88" fmla="*/ 84 w 311"/>
                <a:gd name="T89" fmla="*/ 174 h 294"/>
                <a:gd name="T90" fmla="*/ 107 w 311"/>
                <a:gd name="T91" fmla="*/ 183 h 294"/>
                <a:gd name="T92" fmla="*/ 103 w 311"/>
                <a:gd name="T93" fmla="*/ 222 h 294"/>
                <a:gd name="T94" fmla="*/ 75 w 311"/>
                <a:gd name="T95" fmla="*/ 294 h 294"/>
                <a:gd name="T96" fmla="*/ 103 w 311"/>
                <a:gd name="T97" fmla="*/ 222 h 294"/>
                <a:gd name="T98" fmla="*/ 103 w 311"/>
                <a:gd name="T99" fmla="*/ 231 h 294"/>
                <a:gd name="T100" fmla="*/ 169 w 311"/>
                <a:gd name="T101" fmla="*/ 284 h 294"/>
                <a:gd name="T102" fmla="*/ 133 w 311"/>
                <a:gd name="T103" fmla="*/ 226 h 294"/>
                <a:gd name="T104" fmla="*/ 137 w 311"/>
                <a:gd name="T105" fmla="*/ 284 h 294"/>
                <a:gd name="T106" fmla="*/ 178 w 311"/>
                <a:gd name="T107" fmla="*/ 289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11" h="294">
                  <a:moveTo>
                    <a:pt x="174" y="39"/>
                  </a:moveTo>
                  <a:cubicBezTo>
                    <a:pt x="170" y="39"/>
                    <a:pt x="169" y="41"/>
                    <a:pt x="169" y="44"/>
                  </a:cubicBezTo>
                  <a:cubicBezTo>
                    <a:pt x="169" y="63"/>
                    <a:pt x="169" y="63"/>
                    <a:pt x="169" y="63"/>
                  </a:cubicBezTo>
                  <a:cubicBezTo>
                    <a:pt x="160" y="63"/>
                    <a:pt x="160" y="63"/>
                    <a:pt x="160" y="63"/>
                  </a:cubicBezTo>
                  <a:cubicBezTo>
                    <a:pt x="160" y="0"/>
                    <a:pt x="160" y="0"/>
                    <a:pt x="160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35" y="0"/>
                    <a:pt x="133" y="1"/>
                    <a:pt x="133" y="5"/>
                  </a:cubicBezTo>
                  <a:cubicBezTo>
                    <a:pt x="133" y="8"/>
                    <a:pt x="135" y="9"/>
                    <a:pt x="137" y="9"/>
                  </a:cubicBezTo>
                  <a:cubicBezTo>
                    <a:pt x="151" y="9"/>
                    <a:pt x="151" y="9"/>
                    <a:pt x="151" y="9"/>
                  </a:cubicBezTo>
                  <a:cubicBezTo>
                    <a:pt x="151" y="63"/>
                    <a:pt x="151" y="63"/>
                    <a:pt x="151" y="63"/>
                  </a:cubicBezTo>
                  <a:cubicBezTo>
                    <a:pt x="137" y="63"/>
                    <a:pt x="137" y="63"/>
                    <a:pt x="137" y="63"/>
                  </a:cubicBezTo>
                  <a:cubicBezTo>
                    <a:pt x="135" y="63"/>
                    <a:pt x="133" y="64"/>
                    <a:pt x="133" y="67"/>
                  </a:cubicBezTo>
                  <a:cubicBezTo>
                    <a:pt x="133" y="71"/>
                    <a:pt x="135" y="72"/>
                    <a:pt x="137" y="72"/>
                  </a:cubicBezTo>
                  <a:cubicBezTo>
                    <a:pt x="174" y="72"/>
                    <a:pt x="174" y="72"/>
                    <a:pt x="174" y="72"/>
                  </a:cubicBezTo>
                  <a:cubicBezTo>
                    <a:pt x="176" y="72"/>
                    <a:pt x="178" y="71"/>
                    <a:pt x="178" y="67"/>
                  </a:cubicBezTo>
                  <a:cubicBezTo>
                    <a:pt x="178" y="44"/>
                    <a:pt x="178" y="44"/>
                    <a:pt x="178" y="44"/>
                  </a:cubicBezTo>
                  <a:cubicBezTo>
                    <a:pt x="178" y="41"/>
                    <a:pt x="177" y="39"/>
                    <a:pt x="174" y="39"/>
                  </a:cubicBezTo>
                  <a:close/>
                  <a:moveTo>
                    <a:pt x="169" y="111"/>
                  </a:moveTo>
                  <a:cubicBezTo>
                    <a:pt x="142" y="111"/>
                    <a:pt x="142" y="111"/>
                    <a:pt x="142" y="111"/>
                  </a:cubicBezTo>
                  <a:cubicBezTo>
                    <a:pt x="137" y="111"/>
                    <a:pt x="133" y="115"/>
                    <a:pt x="133" y="120"/>
                  </a:cubicBezTo>
                  <a:cubicBezTo>
                    <a:pt x="133" y="174"/>
                    <a:pt x="133" y="174"/>
                    <a:pt x="133" y="174"/>
                  </a:cubicBezTo>
                  <a:cubicBezTo>
                    <a:pt x="133" y="179"/>
                    <a:pt x="137" y="183"/>
                    <a:pt x="142" y="183"/>
                  </a:cubicBezTo>
                  <a:cubicBezTo>
                    <a:pt x="169" y="183"/>
                    <a:pt x="169" y="183"/>
                    <a:pt x="169" y="183"/>
                  </a:cubicBezTo>
                  <a:cubicBezTo>
                    <a:pt x="174" y="183"/>
                    <a:pt x="178" y="179"/>
                    <a:pt x="178" y="174"/>
                  </a:cubicBezTo>
                  <a:cubicBezTo>
                    <a:pt x="178" y="120"/>
                    <a:pt x="178" y="120"/>
                    <a:pt x="178" y="120"/>
                  </a:cubicBezTo>
                  <a:cubicBezTo>
                    <a:pt x="178" y="115"/>
                    <a:pt x="174" y="111"/>
                    <a:pt x="169" y="111"/>
                  </a:cubicBezTo>
                  <a:close/>
                  <a:moveTo>
                    <a:pt x="169" y="174"/>
                  </a:moveTo>
                  <a:cubicBezTo>
                    <a:pt x="142" y="174"/>
                    <a:pt x="142" y="174"/>
                    <a:pt x="142" y="174"/>
                  </a:cubicBezTo>
                  <a:cubicBezTo>
                    <a:pt x="142" y="120"/>
                    <a:pt x="142" y="120"/>
                    <a:pt x="142" y="120"/>
                  </a:cubicBezTo>
                  <a:cubicBezTo>
                    <a:pt x="169" y="120"/>
                    <a:pt x="169" y="120"/>
                    <a:pt x="169" y="120"/>
                  </a:cubicBezTo>
                  <a:lnTo>
                    <a:pt x="169" y="174"/>
                  </a:lnTo>
                  <a:close/>
                  <a:moveTo>
                    <a:pt x="236" y="0"/>
                  </a:moveTo>
                  <a:cubicBezTo>
                    <a:pt x="208" y="0"/>
                    <a:pt x="208" y="0"/>
                    <a:pt x="208" y="0"/>
                  </a:cubicBezTo>
                  <a:cubicBezTo>
                    <a:pt x="203" y="0"/>
                    <a:pt x="199" y="4"/>
                    <a:pt x="199" y="9"/>
                  </a:cubicBezTo>
                  <a:cubicBezTo>
                    <a:pt x="199" y="63"/>
                    <a:pt x="199" y="63"/>
                    <a:pt x="199" y="63"/>
                  </a:cubicBezTo>
                  <a:cubicBezTo>
                    <a:pt x="199" y="68"/>
                    <a:pt x="203" y="72"/>
                    <a:pt x="208" y="72"/>
                  </a:cubicBezTo>
                  <a:cubicBezTo>
                    <a:pt x="236" y="72"/>
                    <a:pt x="236" y="72"/>
                    <a:pt x="236" y="72"/>
                  </a:cubicBezTo>
                  <a:cubicBezTo>
                    <a:pt x="241" y="72"/>
                    <a:pt x="245" y="68"/>
                    <a:pt x="245" y="63"/>
                  </a:cubicBezTo>
                  <a:cubicBezTo>
                    <a:pt x="245" y="9"/>
                    <a:pt x="245" y="9"/>
                    <a:pt x="245" y="9"/>
                  </a:cubicBezTo>
                  <a:cubicBezTo>
                    <a:pt x="245" y="4"/>
                    <a:pt x="241" y="0"/>
                    <a:pt x="236" y="0"/>
                  </a:cubicBezTo>
                  <a:close/>
                  <a:moveTo>
                    <a:pt x="236" y="63"/>
                  </a:moveTo>
                  <a:cubicBezTo>
                    <a:pt x="208" y="63"/>
                    <a:pt x="208" y="63"/>
                    <a:pt x="208" y="63"/>
                  </a:cubicBezTo>
                  <a:cubicBezTo>
                    <a:pt x="208" y="9"/>
                    <a:pt x="208" y="9"/>
                    <a:pt x="208" y="9"/>
                  </a:cubicBezTo>
                  <a:cubicBezTo>
                    <a:pt x="236" y="9"/>
                    <a:pt x="236" y="9"/>
                    <a:pt x="236" y="9"/>
                  </a:cubicBezTo>
                  <a:lnTo>
                    <a:pt x="236" y="63"/>
                  </a:lnTo>
                  <a:close/>
                  <a:moveTo>
                    <a:pt x="236" y="111"/>
                  </a:moveTo>
                  <a:cubicBezTo>
                    <a:pt x="208" y="111"/>
                    <a:pt x="208" y="111"/>
                    <a:pt x="208" y="111"/>
                  </a:cubicBezTo>
                  <a:cubicBezTo>
                    <a:pt x="203" y="111"/>
                    <a:pt x="199" y="115"/>
                    <a:pt x="199" y="120"/>
                  </a:cubicBezTo>
                  <a:cubicBezTo>
                    <a:pt x="199" y="174"/>
                    <a:pt x="199" y="174"/>
                    <a:pt x="199" y="174"/>
                  </a:cubicBezTo>
                  <a:cubicBezTo>
                    <a:pt x="199" y="179"/>
                    <a:pt x="203" y="183"/>
                    <a:pt x="208" y="183"/>
                  </a:cubicBezTo>
                  <a:cubicBezTo>
                    <a:pt x="236" y="183"/>
                    <a:pt x="236" y="183"/>
                    <a:pt x="236" y="183"/>
                  </a:cubicBezTo>
                  <a:cubicBezTo>
                    <a:pt x="241" y="183"/>
                    <a:pt x="245" y="179"/>
                    <a:pt x="245" y="174"/>
                  </a:cubicBezTo>
                  <a:cubicBezTo>
                    <a:pt x="245" y="120"/>
                    <a:pt x="245" y="120"/>
                    <a:pt x="245" y="120"/>
                  </a:cubicBezTo>
                  <a:cubicBezTo>
                    <a:pt x="245" y="115"/>
                    <a:pt x="241" y="111"/>
                    <a:pt x="236" y="111"/>
                  </a:cubicBezTo>
                  <a:close/>
                  <a:moveTo>
                    <a:pt x="236" y="174"/>
                  </a:moveTo>
                  <a:cubicBezTo>
                    <a:pt x="208" y="174"/>
                    <a:pt x="208" y="174"/>
                    <a:pt x="208" y="174"/>
                  </a:cubicBezTo>
                  <a:cubicBezTo>
                    <a:pt x="208" y="120"/>
                    <a:pt x="208" y="120"/>
                    <a:pt x="208" y="120"/>
                  </a:cubicBezTo>
                  <a:cubicBezTo>
                    <a:pt x="236" y="120"/>
                    <a:pt x="236" y="120"/>
                    <a:pt x="236" y="120"/>
                  </a:cubicBezTo>
                  <a:lnTo>
                    <a:pt x="236" y="174"/>
                  </a:lnTo>
                  <a:close/>
                  <a:moveTo>
                    <a:pt x="240" y="261"/>
                  </a:moveTo>
                  <a:cubicBezTo>
                    <a:pt x="237" y="261"/>
                    <a:pt x="236" y="263"/>
                    <a:pt x="236" y="266"/>
                  </a:cubicBezTo>
                  <a:cubicBezTo>
                    <a:pt x="235" y="284"/>
                    <a:pt x="235" y="284"/>
                    <a:pt x="235" y="284"/>
                  </a:cubicBezTo>
                  <a:cubicBezTo>
                    <a:pt x="227" y="284"/>
                    <a:pt x="227" y="284"/>
                    <a:pt x="227" y="284"/>
                  </a:cubicBezTo>
                  <a:cubicBezTo>
                    <a:pt x="227" y="222"/>
                    <a:pt x="227" y="222"/>
                    <a:pt x="227" y="222"/>
                  </a:cubicBezTo>
                  <a:cubicBezTo>
                    <a:pt x="204" y="222"/>
                    <a:pt x="204" y="222"/>
                    <a:pt x="204" y="222"/>
                  </a:cubicBezTo>
                  <a:cubicBezTo>
                    <a:pt x="201" y="222"/>
                    <a:pt x="199" y="223"/>
                    <a:pt x="199" y="226"/>
                  </a:cubicBezTo>
                  <a:cubicBezTo>
                    <a:pt x="199" y="230"/>
                    <a:pt x="201" y="231"/>
                    <a:pt x="204" y="231"/>
                  </a:cubicBezTo>
                  <a:cubicBezTo>
                    <a:pt x="217" y="231"/>
                    <a:pt x="217" y="231"/>
                    <a:pt x="217" y="231"/>
                  </a:cubicBezTo>
                  <a:cubicBezTo>
                    <a:pt x="217" y="284"/>
                    <a:pt x="217" y="284"/>
                    <a:pt x="217" y="284"/>
                  </a:cubicBezTo>
                  <a:cubicBezTo>
                    <a:pt x="204" y="284"/>
                    <a:pt x="204" y="284"/>
                    <a:pt x="204" y="284"/>
                  </a:cubicBezTo>
                  <a:cubicBezTo>
                    <a:pt x="201" y="284"/>
                    <a:pt x="199" y="286"/>
                    <a:pt x="199" y="289"/>
                  </a:cubicBezTo>
                  <a:cubicBezTo>
                    <a:pt x="199" y="292"/>
                    <a:pt x="201" y="294"/>
                    <a:pt x="204" y="294"/>
                  </a:cubicBezTo>
                  <a:cubicBezTo>
                    <a:pt x="240" y="294"/>
                    <a:pt x="240" y="294"/>
                    <a:pt x="240" y="294"/>
                  </a:cubicBezTo>
                  <a:cubicBezTo>
                    <a:pt x="240" y="294"/>
                    <a:pt x="240" y="294"/>
                    <a:pt x="240" y="294"/>
                  </a:cubicBezTo>
                  <a:cubicBezTo>
                    <a:pt x="242" y="294"/>
                    <a:pt x="244" y="293"/>
                    <a:pt x="244" y="291"/>
                  </a:cubicBezTo>
                  <a:cubicBezTo>
                    <a:pt x="244" y="291"/>
                    <a:pt x="244" y="291"/>
                    <a:pt x="244" y="291"/>
                  </a:cubicBezTo>
                  <a:cubicBezTo>
                    <a:pt x="245" y="290"/>
                    <a:pt x="245" y="290"/>
                    <a:pt x="245" y="289"/>
                  </a:cubicBezTo>
                  <a:cubicBezTo>
                    <a:pt x="245" y="266"/>
                    <a:pt x="245" y="266"/>
                    <a:pt x="245" y="266"/>
                  </a:cubicBezTo>
                  <a:cubicBezTo>
                    <a:pt x="245" y="263"/>
                    <a:pt x="243" y="261"/>
                    <a:pt x="240" y="261"/>
                  </a:cubicBezTo>
                  <a:close/>
                  <a:moveTo>
                    <a:pt x="302" y="62"/>
                  </a:moveTo>
                  <a:cubicBezTo>
                    <a:pt x="302" y="63"/>
                    <a:pt x="302" y="63"/>
                    <a:pt x="302" y="63"/>
                  </a:cubicBezTo>
                  <a:cubicBezTo>
                    <a:pt x="293" y="63"/>
                    <a:pt x="293" y="63"/>
                    <a:pt x="293" y="63"/>
                  </a:cubicBezTo>
                  <a:cubicBezTo>
                    <a:pt x="293" y="48"/>
                    <a:pt x="293" y="48"/>
                    <a:pt x="293" y="48"/>
                  </a:cubicBezTo>
                  <a:cubicBezTo>
                    <a:pt x="290" y="44"/>
                    <a:pt x="287" y="40"/>
                    <a:pt x="284" y="36"/>
                  </a:cubicBezTo>
                  <a:cubicBezTo>
                    <a:pt x="284" y="63"/>
                    <a:pt x="284" y="63"/>
                    <a:pt x="284" y="63"/>
                  </a:cubicBezTo>
                  <a:cubicBezTo>
                    <a:pt x="270" y="63"/>
                    <a:pt x="270" y="63"/>
                    <a:pt x="270" y="63"/>
                  </a:cubicBezTo>
                  <a:cubicBezTo>
                    <a:pt x="268" y="63"/>
                    <a:pt x="266" y="64"/>
                    <a:pt x="266" y="67"/>
                  </a:cubicBezTo>
                  <a:cubicBezTo>
                    <a:pt x="266" y="71"/>
                    <a:pt x="268" y="72"/>
                    <a:pt x="270" y="72"/>
                  </a:cubicBezTo>
                  <a:cubicBezTo>
                    <a:pt x="307" y="72"/>
                    <a:pt x="307" y="72"/>
                    <a:pt x="307" y="72"/>
                  </a:cubicBezTo>
                  <a:cubicBezTo>
                    <a:pt x="307" y="72"/>
                    <a:pt x="307" y="72"/>
                    <a:pt x="307" y="72"/>
                  </a:cubicBezTo>
                  <a:cubicBezTo>
                    <a:pt x="306" y="69"/>
                    <a:pt x="304" y="65"/>
                    <a:pt x="302" y="62"/>
                  </a:cubicBezTo>
                  <a:close/>
                  <a:moveTo>
                    <a:pt x="307" y="150"/>
                  </a:moveTo>
                  <a:cubicBezTo>
                    <a:pt x="303" y="150"/>
                    <a:pt x="302" y="152"/>
                    <a:pt x="302" y="155"/>
                  </a:cubicBezTo>
                  <a:cubicBezTo>
                    <a:pt x="302" y="174"/>
                    <a:pt x="302" y="174"/>
                    <a:pt x="302" y="174"/>
                  </a:cubicBezTo>
                  <a:cubicBezTo>
                    <a:pt x="293" y="174"/>
                    <a:pt x="293" y="174"/>
                    <a:pt x="293" y="174"/>
                  </a:cubicBezTo>
                  <a:cubicBezTo>
                    <a:pt x="293" y="111"/>
                    <a:pt x="293" y="111"/>
                    <a:pt x="293" y="111"/>
                  </a:cubicBezTo>
                  <a:cubicBezTo>
                    <a:pt x="270" y="111"/>
                    <a:pt x="270" y="111"/>
                    <a:pt x="270" y="111"/>
                  </a:cubicBezTo>
                  <a:cubicBezTo>
                    <a:pt x="268" y="111"/>
                    <a:pt x="266" y="112"/>
                    <a:pt x="266" y="116"/>
                  </a:cubicBezTo>
                  <a:cubicBezTo>
                    <a:pt x="266" y="119"/>
                    <a:pt x="268" y="120"/>
                    <a:pt x="270" y="120"/>
                  </a:cubicBezTo>
                  <a:cubicBezTo>
                    <a:pt x="284" y="120"/>
                    <a:pt x="284" y="120"/>
                    <a:pt x="284" y="120"/>
                  </a:cubicBezTo>
                  <a:cubicBezTo>
                    <a:pt x="284" y="174"/>
                    <a:pt x="284" y="174"/>
                    <a:pt x="284" y="174"/>
                  </a:cubicBezTo>
                  <a:cubicBezTo>
                    <a:pt x="270" y="174"/>
                    <a:pt x="270" y="174"/>
                    <a:pt x="270" y="174"/>
                  </a:cubicBezTo>
                  <a:cubicBezTo>
                    <a:pt x="268" y="174"/>
                    <a:pt x="266" y="175"/>
                    <a:pt x="266" y="178"/>
                  </a:cubicBezTo>
                  <a:cubicBezTo>
                    <a:pt x="266" y="182"/>
                    <a:pt x="268" y="183"/>
                    <a:pt x="270" y="183"/>
                  </a:cubicBezTo>
                  <a:cubicBezTo>
                    <a:pt x="307" y="183"/>
                    <a:pt x="307" y="183"/>
                    <a:pt x="307" y="183"/>
                  </a:cubicBezTo>
                  <a:cubicBezTo>
                    <a:pt x="309" y="183"/>
                    <a:pt x="311" y="182"/>
                    <a:pt x="311" y="178"/>
                  </a:cubicBezTo>
                  <a:cubicBezTo>
                    <a:pt x="311" y="155"/>
                    <a:pt x="311" y="155"/>
                    <a:pt x="311" y="155"/>
                  </a:cubicBezTo>
                  <a:cubicBezTo>
                    <a:pt x="311" y="152"/>
                    <a:pt x="310" y="150"/>
                    <a:pt x="307" y="150"/>
                  </a:cubicBezTo>
                  <a:close/>
                  <a:moveTo>
                    <a:pt x="307" y="223"/>
                  </a:moveTo>
                  <a:cubicBezTo>
                    <a:pt x="305" y="222"/>
                    <a:pt x="304" y="222"/>
                    <a:pt x="302" y="222"/>
                  </a:cubicBezTo>
                  <a:cubicBezTo>
                    <a:pt x="275" y="222"/>
                    <a:pt x="275" y="222"/>
                    <a:pt x="275" y="222"/>
                  </a:cubicBezTo>
                  <a:cubicBezTo>
                    <a:pt x="270" y="222"/>
                    <a:pt x="266" y="226"/>
                    <a:pt x="266" y="231"/>
                  </a:cubicBezTo>
                  <a:cubicBezTo>
                    <a:pt x="266" y="276"/>
                    <a:pt x="266" y="276"/>
                    <a:pt x="266" y="276"/>
                  </a:cubicBezTo>
                  <a:cubicBezTo>
                    <a:pt x="269" y="273"/>
                    <a:pt x="272" y="270"/>
                    <a:pt x="275" y="267"/>
                  </a:cubicBezTo>
                  <a:cubicBezTo>
                    <a:pt x="275" y="231"/>
                    <a:pt x="275" y="231"/>
                    <a:pt x="275" y="231"/>
                  </a:cubicBezTo>
                  <a:cubicBezTo>
                    <a:pt x="302" y="231"/>
                    <a:pt x="302" y="231"/>
                    <a:pt x="302" y="231"/>
                  </a:cubicBezTo>
                  <a:cubicBezTo>
                    <a:pt x="302" y="232"/>
                    <a:pt x="302" y="232"/>
                    <a:pt x="302" y="232"/>
                  </a:cubicBezTo>
                  <a:cubicBezTo>
                    <a:pt x="304" y="229"/>
                    <a:pt x="305" y="226"/>
                    <a:pt x="307" y="223"/>
                  </a:cubicBezTo>
                  <a:close/>
                  <a:moveTo>
                    <a:pt x="41" y="39"/>
                  </a:moveTo>
                  <a:cubicBezTo>
                    <a:pt x="37" y="39"/>
                    <a:pt x="36" y="41"/>
                    <a:pt x="36" y="44"/>
                  </a:cubicBezTo>
                  <a:cubicBezTo>
                    <a:pt x="36" y="63"/>
                    <a:pt x="36" y="63"/>
                    <a:pt x="36" y="63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27" y="37"/>
                    <a:pt x="27" y="37"/>
                    <a:pt x="27" y="37"/>
                  </a:cubicBezTo>
                  <a:cubicBezTo>
                    <a:pt x="24" y="40"/>
                    <a:pt x="21" y="44"/>
                    <a:pt x="18" y="48"/>
                  </a:cubicBezTo>
                  <a:cubicBezTo>
                    <a:pt x="18" y="63"/>
                    <a:pt x="18" y="63"/>
                    <a:pt x="18" y="63"/>
                  </a:cubicBezTo>
                  <a:cubicBezTo>
                    <a:pt x="9" y="63"/>
                    <a:pt x="9" y="63"/>
                    <a:pt x="9" y="63"/>
                  </a:cubicBezTo>
                  <a:cubicBezTo>
                    <a:pt x="7" y="66"/>
                    <a:pt x="5" y="69"/>
                    <a:pt x="4" y="72"/>
                  </a:cubicBezTo>
                  <a:cubicBezTo>
                    <a:pt x="4" y="72"/>
                    <a:pt x="4" y="72"/>
                    <a:pt x="4" y="72"/>
                  </a:cubicBezTo>
                  <a:cubicBezTo>
                    <a:pt x="41" y="72"/>
                    <a:pt x="41" y="72"/>
                    <a:pt x="41" y="72"/>
                  </a:cubicBezTo>
                  <a:cubicBezTo>
                    <a:pt x="43" y="72"/>
                    <a:pt x="45" y="71"/>
                    <a:pt x="45" y="67"/>
                  </a:cubicBezTo>
                  <a:cubicBezTo>
                    <a:pt x="45" y="44"/>
                    <a:pt x="45" y="44"/>
                    <a:pt x="45" y="44"/>
                  </a:cubicBezTo>
                  <a:cubicBezTo>
                    <a:pt x="45" y="41"/>
                    <a:pt x="44" y="39"/>
                    <a:pt x="41" y="39"/>
                  </a:cubicBezTo>
                  <a:close/>
                  <a:moveTo>
                    <a:pt x="36" y="111"/>
                  </a:moveTo>
                  <a:cubicBezTo>
                    <a:pt x="9" y="111"/>
                    <a:pt x="9" y="111"/>
                    <a:pt x="9" y="111"/>
                  </a:cubicBezTo>
                  <a:cubicBezTo>
                    <a:pt x="4" y="111"/>
                    <a:pt x="0" y="115"/>
                    <a:pt x="0" y="120"/>
                  </a:cubicBezTo>
                  <a:cubicBezTo>
                    <a:pt x="0" y="174"/>
                    <a:pt x="0" y="174"/>
                    <a:pt x="0" y="174"/>
                  </a:cubicBezTo>
                  <a:cubicBezTo>
                    <a:pt x="0" y="179"/>
                    <a:pt x="4" y="183"/>
                    <a:pt x="9" y="183"/>
                  </a:cubicBezTo>
                  <a:cubicBezTo>
                    <a:pt x="36" y="183"/>
                    <a:pt x="36" y="183"/>
                    <a:pt x="36" y="183"/>
                  </a:cubicBezTo>
                  <a:cubicBezTo>
                    <a:pt x="41" y="183"/>
                    <a:pt x="45" y="179"/>
                    <a:pt x="45" y="174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45" y="115"/>
                    <a:pt x="41" y="111"/>
                    <a:pt x="36" y="111"/>
                  </a:cubicBezTo>
                  <a:close/>
                  <a:moveTo>
                    <a:pt x="36" y="174"/>
                  </a:moveTo>
                  <a:cubicBezTo>
                    <a:pt x="9" y="174"/>
                    <a:pt x="9" y="174"/>
                    <a:pt x="9" y="174"/>
                  </a:cubicBezTo>
                  <a:cubicBezTo>
                    <a:pt x="9" y="120"/>
                    <a:pt x="9" y="120"/>
                    <a:pt x="9" y="120"/>
                  </a:cubicBezTo>
                  <a:cubicBezTo>
                    <a:pt x="36" y="120"/>
                    <a:pt x="36" y="120"/>
                    <a:pt x="36" y="120"/>
                  </a:cubicBezTo>
                  <a:lnTo>
                    <a:pt x="36" y="174"/>
                  </a:lnTo>
                  <a:close/>
                  <a:moveTo>
                    <a:pt x="36" y="222"/>
                  </a:moveTo>
                  <a:cubicBezTo>
                    <a:pt x="9" y="222"/>
                    <a:pt x="9" y="222"/>
                    <a:pt x="9" y="222"/>
                  </a:cubicBezTo>
                  <a:cubicBezTo>
                    <a:pt x="7" y="222"/>
                    <a:pt x="6" y="222"/>
                    <a:pt x="4" y="223"/>
                  </a:cubicBezTo>
                  <a:cubicBezTo>
                    <a:pt x="6" y="226"/>
                    <a:pt x="7" y="229"/>
                    <a:pt x="9" y="232"/>
                  </a:cubicBezTo>
                  <a:cubicBezTo>
                    <a:pt x="9" y="231"/>
                    <a:pt x="9" y="231"/>
                    <a:pt x="9" y="231"/>
                  </a:cubicBezTo>
                  <a:cubicBezTo>
                    <a:pt x="36" y="231"/>
                    <a:pt x="36" y="231"/>
                    <a:pt x="36" y="231"/>
                  </a:cubicBezTo>
                  <a:cubicBezTo>
                    <a:pt x="36" y="267"/>
                    <a:pt x="36" y="267"/>
                    <a:pt x="36" y="267"/>
                  </a:cubicBezTo>
                  <a:cubicBezTo>
                    <a:pt x="39" y="270"/>
                    <a:pt x="42" y="273"/>
                    <a:pt x="45" y="275"/>
                  </a:cubicBezTo>
                  <a:cubicBezTo>
                    <a:pt x="45" y="231"/>
                    <a:pt x="45" y="231"/>
                    <a:pt x="45" y="231"/>
                  </a:cubicBezTo>
                  <a:cubicBezTo>
                    <a:pt x="45" y="226"/>
                    <a:pt x="41" y="222"/>
                    <a:pt x="36" y="222"/>
                  </a:cubicBezTo>
                  <a:close/>
                  <a:moveTo>
                    <a:pt x="103" y="0"/>
                  </a:moveTo>
                  <a:cubicBezTo>
                    <a:pt x="75" y="0"/>
                    <a:pt x="75" y="0"/>
                    <a:pt x="75" y="0"/>
                  </a:cubicBezTo>
                  <a:cubicBezTo>
                    <a:pt x="70" y="0"/>
                    <a:pt x="66" y="4"/>
                    <a:pt x="66" y="9"/>
                  </a:cubicBezTo>
                  <a:cubicBezTo>
                    <a:pt x="66" y="63"/>
                    <a:pt x="66" y="63"/>
                    <a:pt x="66" y="63"/>
                  </a:cubicBezTo>
                  <a:cubicBezTo>
                    <a:pt x="66" y="68"/>
                    <a:pt x="70" y="72"/>
                    <a:pt x="75" y="72"/>
                  </a:cubicBezTo>
                  <a:cubicBezTo>
                    <a:pt x="103" y="72"/>
                    <a:pt x="103" y="72"/>
                    <a:pt x="103" y="72"/>
                  </a:cubicBezTo>
                  <a:cubicBezTo>
                    <a:pt x="108" y="72"/>
                    <a:pt x="112" y="68"/>
                    <a:pt x="112" y="63"/>
                  </a:cubicBezTo>
                  <a:cubicBezTo>
                    <a:pt x="112" y="9"/>
                    <a:pt x="112" y="9"/>
                    <a:pt x="112" y="9"/>
                  </a:cubicBezTo>
                  <a:cubicBezTo>
                    <a:pt x="112" y="4"/>
                    <a:pt x="108" y="0"/>
                    <a:pt x="103" y="0"/>
                  </a:cubicBezTo>
                  <a:close/>
                  <a:moveTo>
                    <a:pt x="103" y="63"/>
                  </a:moveTo>
                  <a:cubicBezTo>
                    <a:pt x="75" y="63"/>
                    <a:pt x="75" y="63"/>
                    <a:pt x="75" y="63"/>
                  </a:cubicBezTo>
                  <a:cubicBezTo>
                    <a:pt x="75" y="9"/>
                    <a:pt x="75" y="9"/>
                    <a:pt x="75" y="9"/>
                  </a:cubicBezTo>
                  <a:cubicBezTo>
                    <a:pt x="103" y="9"/>
                    <a:pt x="103" y="9"/>
                    <a:pt x="103" y="9"/>
                  </a:cubicBezTo>
                  <a:lnTo>
                    <a:pt x="103" y="63"/>
                  </a:lnTo>
                  <a:close/>
                  <a:moveTo>
                    <a:pt x="107" y="150"/>
                  </a:moveTo>
                  <a:cubicBezTo>
                    <a:pt x="104" y="150"/>
                    <a:pt x="103" y="152"/>
                    <a:pt x="103" y="155"/>
                  </a:cubicBezTo>
                  <a:cubicBezTo>
                    <a:pt x="103" y="174"/>
                    <a:pt x="103" y="174"/>
                    <a:pt x="103" y="174"/>
                  </a:cubicBezTo>
                  <a:cubicBezTo>
                    <a:pt x="94" y="174"/>
                    <a:pt x="94" y="174"/>
                    <a:pt x="94" y="174"/>
                  </a:cubicBezTo>
                  <a:cubicBezTo>
                    <a:pt x="94" y="111"/>
                    <a:pt x="94" y="111"/>
                    <a:pt x="94" y="111"/>
                  </a:cubicBezTo>
                  <a:cubicBezTo>
                    <a:pt x="71" y="111"/>
                    <a:pt x="71" y="111"/>
                    <a:pt x="71" y="111"/>
                  </a:cubicBezTo>
                  <a:cubicBezTo>
                    <a:pt x="68" y="111"/>
                    <a:pt x="66" y="112"/>
                    <a:pt x="66" y="116"/>
                  </a:cubicBezTo>
                  <a:cubicBezTo>
                    <a:pt x="66" y="119"/>
                    <a:pt x="68" y="120"/>
                    <a:pt x="71" y="120"/>
                  </a:cubicBezTo>
                  <a:cubicBezTo>
                    <a:pt x="84" y="120"/>
                    <a:pt x="84" y="120"/>
                    <a:pt x="84" y="120"/>
                  </a:cubicBezTo>
                  <a:cubicBezTo>
                    <a:pt x="84" y="174"/>
                    <a:pt x="84" y="174"/>
                    <a:pt x="84" y="174"/>
                  </a:cubicBezTo>
                  <a:cubicBezTo>
                    <a:pt x="71" y="174"/>
                    <a:pt x="71" y="174"/>
                    <a:pt x="71" y="174"/>
                  </a:cubicBezTo>
                  <a:cubicBezTo>
                    <a:pt x="68" y="174"/>
                    <a:pt x="66" y="175"/>
                    <a:pt x="66" y="178"/>
                  </a:cubicBezTo>
                  <a:cubicBezTo>
                    <a:pt x="66" y="181"/>
                    <a:pt x="68" y="183"/>
                    <a:pt x="71" y="183"/>
                  </a:cubicBezTo>
                  <a:cubicBezTo>
                    <a:pt x="107" y="183"/>
                    <a:pt x="107" y="183"/>
                    <a:pt x="107" y="183"/>
                  </a:cubicBezTo>
                  <a:cubicBezTo>
                    <a:pt x="110" y="183"/>
                    <a:pt x="112" y="181"/>
                    <a:pt x="112" y="178"/>
                  </a:cubicBezTo>
                  <a:cubicBezTo>
                    <a:pt x="112" y="155"/>
                    <a:pt x="112" y="155"/>
                    <a:pt x="112" y="155"/>
                  </a:cubicBezTo>
                  <a:cubicBezTo>
                    <a:pt x="112" y="152"/>
                    <a:pt x="111" y="150"/>
                    <a:pt x="107" y="150"/>
                  </a:cubicBezTo>
                  <a:close/>
                  <a:moveTo>
                    <a:pt x="103" y="222"/>
                  </a:moveTo>
                  <a:cubicBezTo>
                    <a:pt x="75" y="222"/>
                    <a:pt x="75" y="222"/>
                    <a:pt x="75" y="222"/>
                  </a:cubicBezTo>
                  <a:cubicBezTo>
                    <a:pt x="70" y="222"/>
                    <a:pt x="66" y="226"/>
                    <a:pt x="66" y="231"/>
                  </a:cubicBezTo>
                  <a:cubicBezTo>
                    <a:pt x="66" y="284"/>
                    <a:pt x="66" y="284"/>
                    <a:pt x="66" y="284"/>
                  </a:cubicBezTo>
                  <a:cubicBezTo>
                    <a:pt x="66" y="290"/>
                    <a:pt x="70" y="294"/>
                    <a:pt x="75" y="294"/>
                  </a:cubicBezTo>
                  <a:cubicBezTo>
                    <a:pt x="103" y="294"/>
                    <a:pt x="103" y="294"/>
                    <a:pt x="103" y="294"/>
                  </a:cubicBezTo>
                  <a:cubicBezTo>
                    <a:pt x="108" y="294"/>
                    <a:pt x="112" y="290"/>
                    <a:pt x="112" y="284"/>
                  </a:cubicBezTo>
                  <a:cubicBezTo>
                    <a:pt x="112" y="231"/>
                    <a:pt x="112" y="231"/>
                    <a:pt x="112" y="231"/>
                  </a:cubicBezTo>
                  <a:cubicBezTo>
                    <a:pt x="112" y="226"/>
                    <a:pt x="108" y="222"/>
                    <a:pt x="103" y="222"/>
                  </a:cubicBezTo>
                  <a:close/>
                  <a:moveTo>
                    <a:pt x="103" y="284"/>
                  </a:moveTo>
                  <a:cubicBezTo>
                    <a:pt x="75" y="284"/>
                    <a:pt x="75" y="284"/>
                    <a:pt x="75" y="284"/>
                  </a:cubicBezTo>
                  <a:cubicBezTo>
                    <a:pt x="75" y="231"/>
                    <a:pt x="75" y="231"/>
                    <a:pt x="75" y="231"/>
                  </a:cubicBezTo>
                  <a:cubicBezTo>
                    <a:pt x="103" y="231"/>
                    <a:pt x="103" y="231"/>
                    <a:pt x="103" y="231"/>
                  </a:cubicBezTo>
                  <a:lnTo>
                    <a:pt x="103" y="284"/>
                  </a:lnTo>
                  <a:close/>
                  <a:moveTo>
                    <a:pt x="174" y="261"/>
                  </a:moveTo>
                  <a:cubicBezTo>
                    <a:pt x="170" y="261"/>
                    <a:pt x="169" y="263"/>
                    <a:pt x="169" y="266"/>
                  </a:cubicBezTo>
                  <a:cubicBezTo>
                    <a:pt x="169" y="284"/>
                    <a:pt x="169" y="284"/>
                    <a:pt x="169" y="284"/>
                  </a:cubicBezTo>
                  <a:cubicBezTo>
                    <a:pt x="160" y="284"/>
                    <a:pt x="160" y="284"/>
                    <a:pt x="160" y="284"/>
                  </a:cubicBezTo>
                  <a:cubicBezTo>
                    <a:pt x="160" y="222"/>
                    <a:pt x="160" y="222"/>
                    <a:pt x="160" y="222"/>
                  </a:cubicBezTo>
                  <a:cubicBezTo>
                    <a:pt x="137" y="222"/>
                    <a:pt x="137" y="222"/>
                    <a:pt x="137" y="222"/>
                  </a:cubicBezTo>
                  <a:cubicBezTo>
                    <a:pt x="135" y="222"/>
                    <a:pt x="133" y="223"/>
                    <a:pt x="133" y="226"/>
                  </a:cubicBezTo>
                  <a:cubicBezTo>
                    <a:pt x="133" y="230"/>
                    <a:pt x="135" y="231"/>
                    <a:pt x="137" y="231"/>
                  </a:cubicBezTo>
                  <a:cubicBezTo>
                    <a:pt x="151" y="231"/>
                    <a:pt x="151" y="231"/>
                    <a:pt x="151" y="231"/>
                  </a:cubicBezTo>
                  <a:cubicBezTo>
                    <a:pt x="151" y="284"/>
                    <a:pt x="151" y="284"/>
                    <a:pt x="151" y="284"/>
                  </a:cubicBezTo>
                  <a:cubicBezTo>
                    <a:pt x="137" y="284"/>
                    <a:pt x="137" y="284"/>
                    <a:pt x="137" y="284"/>
                  </a:cubicBezTo>
                  <a:cubicBezTo>
                    <a:pt x="135" y="284"/>
                    <a:pt x="133" y="286"/>
                    <a:pt x="133" y="289"/>
                  </a:cubicBezTo>
                  <a:cubicBezTo>
                    <a:pt x="133" y="292"/>
                    <a:pt x="135" y="294"/>
                    <a:pt x="137" y="294"/>
                  </a:cubicBezTo>
                  <a:cubicBezTo>
                    <a:pt x="174" y="294"/>
                    <a:pt x="174" y="294"/>
                    <a:pt x="174" y="294"/>
                  </a:cubicBezTo>
                  <a:cubicBezTo>
                    <a:pt x="176" y="294"/>
                    <a:pt x="178" y="292"/>
                    <a:pt x="178" y="289"/>
                  </a:cubicBezTo>
                  <a:cubicBezTo>
                    <a:pt x="178" y="266"/>
                    <a:pt x="178" y="266"/>
                    <a:pt x="178" y="266"/>
                  </a:cubicBezTo>
                  <a:cubicBezTo>
                    <a:pt x="178" y="263"/>
                    <a:pt x="177" y="261"/>
                    <a:pt x="174" y="26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40" name="Freeform 152"/>
            <p:cNvSpPr>
              <a:spLocks noEditPoints="1"/>
            </p:cNvSpPr>
            <p:nvPr userDrawn="1"/>
          </p:nvSpPr>
          <p:spPr bwMode="gray">
            <a:xfrm>
              <a:off x="8702676" y="5491163"/>
              <a:ext cx="322263" cy="528638"/>
            </a:xfrm>
            <a:custGeom>
              <a:avLst/>
              <a:gdLst>
                <a:gd name="T0" fmla="*/ 133 w 178"/>
                <a:gd name="T1" fmla="*/ 5 h 294"/>
                <a:gd name="T2" fmla="*/ 138 w 178"/>
                <a:gd name="T3" fmla="*/ 9 h 294"/>
                <a:gd name="T4" fmla="*/ 137 w 178"/>
                <a:gd name="T5" fmla="*/ 0 h 294"/>
                <a:gd name="T6" fmla="*/ 36 w 178"/>
                <a:gd name="T7" fmla="*/ 44 h 294"/>
                <a:gd name="T8" fmla="*/ 27 w 178"/>
                <a:gd name="T9" fmla="*/ 63 h 294"/>
                <a:gd name="T10" fmla="*/ 22 w 178"/>
                <a:gd name="T11" fmla="*/ 43 h 294"/>
                <a:gd name="T12" fmla="*/ 18 w 178"/>
                <a:gd name="T13" fmla="*/ 48 h 294"/>
                <a:gd name="T14" fmla="*/ 9 w 178"/>
                <a:gd name="T15" fmla="*/ 63 h 294"/>
                <a:gd name="T16" fmla="*/ 4 w 178"/>
                <a:gd name="T17" fmla="*/ 72 h 294"/>
                <a:gd name="T18" fmla="*/ 4 w 178"/>
                <a:gd name="T19" fmla="*/ 72 h 294"/>
                <a:gd name="T20" fmla="*/ 45 w 178"/>
                <a:gd name="T21" fmla="*/ 67 h 294"/>
                <a:gd name="T22" fmla="*/ 41 w 178"/>
                <a:gd name="T23" fmla="*/ 39 h 294"/>
                <a:gd name="T24" fmla="*/ 9 w 178"/>
                <a:gd name="T25" fmla="*/ 111 h 294"/>
                <a:gd name="T26" fmla="*/ 0 w 178"/>
                <a:gd name="T27" fmla="*/ 174 h 294"/>
                <a:gd name="T28" fmla="*/ 36 w 178"/>
                <a:gd name="T29" fmla="*/ 183 h 294"/>
                <a:gd name="T30" fmla="*/ 45 w 178"/>
                <a:gd name="T31" fmla="*/ 120 h 294"/>
                <a:gd name="T32" fmla="*/ 36 w 178"/>
                <a:gd name="T33" fmla="*/ 174 h 294"/>
                <a:gd name="T34" fmla="*/ 9 w 178"/>
                <a:gd name="T35" fmla="*/ 120 h 294"/>
                <a:gd name="T36" fmla="*/ 36 w 178"/>
                <a:gd name="T37" fmla="*/ 174 h 294"/>
                <a:gd name="T38" fmla="*/ 9 w 178"/>
                <a:gd name="T39" fmla="*/ 222 h 294"/>
                <a:gd name="T40" fmla="*/ 4 w 178"/>
                <a:gd name="T41" fmla="*/ 223 h 294"/>
                <a:gd name="T42" fmla="*/ 9 w 178"/>
                <a:gd name="T43" fmla="*/ 231 h 294"/>
                <a:gd name="T44" fmla="*/ 36 w 178"/>
                <a:gd name="T45" fmla="*/ 267 h 294"/>
                <a:gd name="T46" fmla="*/ 45 w 178"/>
                <a:gd name="T47" fmla="*/ 275 h 294"/>
                <a:gd name="T48" fmla="*/ 36 w 178"/>
                <a:gd name="T49" fmla="*/ 222 h 294"/>
                <a:gd name="T50" fmla="*/ 75 w 178"/>
                <a:gd name="T51" fmla="*/ 0 h 294"/>
                <a:gd name="T52" fmla="*/ 66 w 178"/>
                <a:gd name="T53" fmla="*/ 63 h 294"/>
                <a:gd name="T54" fmla="*/ 103 w 178"/>
                <a:gd name="T55" fmla="*/ 72 h 294"/>
                <a:gd name="T56" fmla="*/ 112 w 178"/>
                <a:gd name="T57" fmla="*/ 9 h 294"/>
                <a:gd name="T58" fmla="*/ 103 w 178"/>
                <a:gd name="T59" fmla="*/ 63 h 294"/>
                <a:gd name="T60" fmla="*/ 75 w 178"/>
                <a:gd name="T61" fmla="*/ 9 h 294"/>
                <a:gd name="T62" fmla="*/ 103 w 178"/>
                <a:gd name="T63" fmla="*/ 63 h 294"/>
                <a:gd name="T64" fmla="*/ 107 w 178"/>
                <a:gd name="T65" fmla="*/ 150 h 294"/>
                <a:gd name="T66" fmla="*/ 103 w 178"/>
                <a:gd name="T67" fmla="*/ 174 h 294"/>
                <a:gd name="T68" fmla="*/ 94 w 178"/>
                <a:gd name="T69" fmla="*/ 111 h 294"/>
                <a:gd name="T70" fmla="*/ 66 w 178"/>
                <a:gd name="T71" fmla="*/ 115 h 294"/>
                <a:gd name="T72" fmla="*/ 84 w 178"/>
                <a:gd name="T73" fmla="*/ 120 h 294"/>
                <a:gd name="T74" fmla="*/ 71 w 178"/>
                <a:gd name="T75" fmla="*/ 174 h 294"/>
                <a:gd name="T76" fmla="*/ 71 w 178"/>
                <a:gd name="T77" fmla="*/ 183 h 294"/>
                <a:gd name="T78" fmla="*/ 112 w 178"/>
                <a:gd name="T79" fmla="*/ 178 h 294"/>
                <a:gd name="T80" fmla="*/ 107 w 178"/>
                <a:gd name="T81" fmla="*/ 150 h 294"/>
                <a:gd name="T82" fmla="*/ 75 w 178"/>
                <a:gd name="T83" fmla="*/ 222 h 294"/>
                <a:gd name="T84" fmla="*/ 66 w 178"/>
                <a:gd name="T85" fmla="*/ 284 h 294"/>
                <a:gd name="T86" fmla="*/ 103 w 178"/>
                <a:gd name="T87" fmla="*/ 294 h 294"/>
                <a:gd name="T88" fmla="*/ 112 w 178"/>
                <a:gd name="T89" fmla="*/ 231 h 294"/>
                <a:gd name="T90" fmla="*/ 103 w 178"/>
                <a:gd name="T91" fmla="*/ 284 h 294"/>
                <a:gd name="T92" fmla="*/ 75 w 178"/>
                <a:gd name="T93" fmla="*/ 231 h 294"/>
                <a:gd name="T94" fmla="*/ 103 w 178"/>
                <a:gd name="T95" fmla="*/ 284 h 294"/>
                <a:gd name="T96" fmla="*/ 133 w 178"/>
                <a:gd name="T97" fmla="*/ 226 h 294"/>
                <a:gd name="T98" fmla="*/ 138 w 178"/>
                <a:gd name="T99" fmla="*/ 231 h 294"/>
                <a:gd name="T100" fmla="*/ 169 w 178"/>
                <a:gd name="T101" fmla="*/ 269 h 294"/>
                <a:gd name="T102" fmla="*/ 160 w 178"/>
                <a:gd name="T103" fmla="*/ 284 h 294"/>
                <a:gd name="T104" fmla="*/ 151 w 178"/>
                <a:gd name="T105" fmla="*/ 249 h 294"/>
                <a:gd name="T106" fmla="*/ 137 w 178"/>
                <a:gd name="T107" fmla="*/ 284 h 294"/>
                <a:gd name="T108" fmla="*/ 137 w 178"/>
                <a:gd name="T109" fmla="*/ 294 h 294"/>
                <a:gd name="T110" fmla="*/ 178 w 178"/>
                <a:gd name="T111" fmla="*/ 289 h 294"/>
                <a:gd name="T112" fmla="*/ 169 w 178"/>
                <a:gd name="T113" fmla="*/ 269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78" h="294">
                  <a:moveTo>
                    <a:pt x="137" y="0"/>
                  </a:moveTo>
                  <a:cubicBezTo>
                    <a:pt x="135" y="0"/>
                    <a:pt x="133" y="1"/>
                    <a:pt x="133" y="5"/>
                  </a:cubicBezTo>
                  <a:cubicBezTo>
                    <a:pt x="133" y="8"/>
                    <a:pt x="135" y="9"/>
                    <a:pt x="137" y="9"/>
                  </a:cubicBezTo>
                  <a:cubicBezTo>
                    <a:pt x="138" y="9"/>
                    <a:pt x="138" y="9"/>
                    <a:pt x="138" y="9"/>
                  </a:cubicBezTo>
                  <a:cubicBezTo>
                    <a:pt x="140" y="6"/>
                    <a:pt x="142" y="3"/>
                    <a:pt x="144" y="0"/>
                  </a:cubicBezTo>
                  <a:lnTo>
                    <a:pt x="137" y="0"/>
                  </a:lnTo>
                  <a:close/>
                  <a:moveTo>
                    <a:pt x="41" y="39"/>
                  </a:moveTo>
                  <a:cubicBezTo>
                    <a:pt x="37" y="39"/>
                    <a:pt x="36" y="41"/>
                    <a:pt x="36" y="44"/>
                  </a:cubicBezTo>
                  <a:cubicBezTo>
                    <a:pt x="36" y="63"/>
                    <a:pt x="36" y="63"/>
                    <a:pt x="36" y="63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27" y="36"/>
                    <a:pt x="27" y="36"/>
                    <a:pt x="27" y="36"/>
                  </a:cubicBezTo>
                  <a:cubicBezTo>
                    <a:pt x="25" y="38"/>
                    <a:pt x="24" y="40"/>
                    <a:pt x="22" y="43"/>
                  </a:cubicBezTo>
                  <a:cubicBezTo>
                    <a:pt x="22" y="43"/>
                    <a:pt x="21" y="43"/>
                    <a:pt x="21" y="44"/>
                  </a:cubicBezTo>
                  <a:cubicBezTo>
                    <a:pt x="20" y="45"/>
                    <a:pt x="19" y="47"/>
                    <a:pt x="18" y="48"/>
                  </a:cubicBezTo>
                  <a:cubicBezTo>
                    <a:pt x="18" y="63"/>
                    <a:pt x="18" y="63"/>
                    <a:pt x="18" y="63"/>
                  </a:cubicBezTo>
                  <a:cubicBezTo>
                    <a:pt x="9" y="63"/>
                    <a:pt x="9" y="63"/>
                    <a:pt x="9" y="63"/>
                  </a:cubicBezTo>
                  <a:cubicBezTo>
                    <a:pt x="8" y="63"/>
                    <a:pt x="8" y="63"/>
                    <a:pt x="8" y="63"/>
                  </a:cubicBezTo>
                  <a:cubicBezTo>
                    <a:pt x="7" y="66"/>
                    <a:pt x="5" y="69"/>
                    <a:pt x="4" y="72"/>
                  </a:cubicBezTo>
                  <a:cubicBezTo>
                    <a:pt x="4" y="72"/>
                    <a:pt x="4" y="72"/>
                    <a:pt x="4" y="72"/>
                  </a:cubicBezTo>
                  <a:cubicBezTo>
                    <a:pt x="4" y="72"/>
                    <a:pt x="4" y="72"/>
                    <a:pt x="4" y="72"/>
                  </a:cubicBezTo>
                  <a:cubicBezTo>
                    <a:pt x="41" y="72"/>
                    <a:pt x="41" y="72"/>
                    <a:pt x="41" y="72"/>
                  </a:cubicBezTo>
                  <a:cubicBezTo>
                    <a:pt x="43" y="72"/>
                    <a:pt x="45" y="71"/>
                    <a:pt x="45" y="67"/>
                  </a:cubicBezTo>
                  <a:cubicBezTo>
                    <a:pt x="45" y="44"/>
                    <a:pt x="45" y="44"/>
                    <a:pt x="45" y="44"/>
                  </a:cubicBezTo>
                  <a:cubicBezTo>
                    <a:pt x="45" y="41"/>
                    <a:pt x="44" y="39"/>
                    <a:pt x="41" y="39"/>
                  </a:cubicBezTo>
                  <a:close/>
                  <a:moveTo>
                    <a:pt x="36" y="111"/>
                  </a:moveTo>
                  <a:cubicBezTo>
                    <a:pt x="9" y="111"/>
                    <a:pt x="9" y="111"/>
                    <a:pt x="9" y="111"/>
                  </a:cubicBezTo>
                  <a:cubicBezTo>
                    <a:pt x="4" y="111"/>
                    <a:pt x="0" y="115"/>
                    <a:pt x="0" y="120"/>
                  </a:cubicBezTo>
                  <a:cubicBezTo>
                    <a:pt x="0" y="174"/>
                    <a:pt x="0" y="174"/>
                    <a:pt x="0" y="174"/>
                  </a:cubicBezTo>
                  <a:cubicBezTo>
                    <a:pt x="0" y="179"/>
                    <a:pt x="4" y="183"/>
                    <a:pt x="9" y="183"/>
                  </a:cubicBezTo>
                  <a:cubicBezTo>
                    <a:pt x="36" y="183"/>
                    <a:pt x="36" y="183"/>
                    <a:pt x="36" y="183"/>
                  </a:cubicBezTo>
                  <a:cubicBezTo>
                    <a:pt x="41" y="183"/>
                    <a:pt x="45" y="179"/>
                    <a:pt x="45" y="174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45" y="115"/>
                    <a:pt x="41" y="111"/>
                    <a:pt x="36" y="111"/>
                  </a:cubicBezTo>
                  <a:close/>
                  <a:moveTo>
                    <a:pt x="36" y="174"/>
                  </a:moveTo>
                  <a:cubicBezTo>
                    <a:pt x="9" y="174"/>
                    <a:pt x="9" y="174"/>
                    <a:pt x="9" y="174"/>
                  </a:cubicBezTo>
                  <a:cubicBezTo>
                    <a:pt x="9" y="120"/>
                    <a:pt x="9" y="120"/>
                    <a:pt x="9" y="120"/>
                  </a:cubicBezTo>
                  <a:cubicBezTo>
                    <a:pt x="36" y="120"/>
                    <a:pt x="36" y="120"/>
                    <a:pt x="36" y="120"/>
                  </a:cubicBezTo>
                  <a:lnTo>
                    <a:pt x="36" y="174"/>
                  </a:lnTo>
                  <a:close/>
                  <a:moveTo>
                    <a:pt x="36" y="222"/>
                  </a:moveTo>
                  <a:cubicBezTo>
                    <a:pt x="9" y="222"/>
                    <a:pt x="9" y="222"/>
                    <a:pt x="9" y="222"/>
                  </a:cubicBezTo>
                  <a:cubicBezTo>
                    <a:pt x="7" y="222"/>
                    <a:pt x="6" y="222"/>
                    <a:pt x="4" y="223"/>
                  </a:cubicBezTo>
                  <a:cubicBezTo>
                    <a:pt x="4" y="223"/>
                    <a:pt x="4" y="223"/>
                    <a:pt x="4" y="223"/>
                  </a:cubicBezTo>
                  <a:cubicBezTo>
                    <a:pt x="6" y="226"/>
                    <a:pt x="7" y="229"/>
                    <a:pt x="9" y="232"/>
                  </a:cubicBezTo>
                  <a:cubicBezTo>
                    <a:pt x="9" y="231"/>
                    <a:pt x="9" y="231"/>
                    <a:pt x="9" y="231"/>
                  </a:cubicBezTo>
                  <a:cubicBezTo>
                    <a:pt x="36" y="231"/>
                    <a:pt x="36" y="231"/>
                    <a:pt x="36" y="231"/>
                  </a:cubicBezTo>
                  <a:cubicBezTo>
                    <a:pt x="36" y="267"/>
                    <a:pt x="36" y="267"/>
                    <a:pt x="36" y="267"/>
                  </a:cubicBezTo>
                  <a:cubicBezTo>
                    <a:pt x="38" y="269"/>
                    <a:pt x="40" y="271"/>
                    <a:pt x="42" y="273"/>
                  </a:cubicBezTo>
                  <a:cubicBezTo>
                    <a:pt x="43" y="274"/>
                    <a:pt x="44" y="274"/>
                    <a:pt x="45" y="275"/>
                  </a:cubicBezTo>
                  <a:cubicBezTo>
                    <a:pt x="45" y="231"/>
                    <a:pt x="45" y="231"/>
                    <a:pt x="45" y="231"/>
                  </a:cubicBezTo>
                  <a:cubicBezTo>
                    <a:pt x="45" y="226"/>
                    <a:pt x="41" y="222"/>
                    <a:pt x="36" y="222"/>
                  </a:cubicBezTo>
                  <a:close/>
                  <a:moveTo>
                    <a:pt x="103" y="0"/>
                  </a:moveTo>
                  <a:cubicBezTo>
                    <a:pt x="75" y="0"/>
                    <a:pt x="75" y="0"/>
                    <a:pt x="75" y="0"/>
                  </a:cubicBezTo>
                  <a:cubicBezTo>
                    <a:pt x="70" y="0"/>
                    <a:pt x="66" y="4"/>
                    <a:pt x="66" y="9"/>
                  </a:cubicBezTo>
                  <a:cubicBezTo>
                    <a:pt x="66" y="63"/>
                    <a:pt x="66" y="63"/>
                    <a:pt x="66" y="63"/>
                  </a:cubicBezTo>
                  <a:cubicBezTo>
                    <a:pt x="66" y="68"/>
                    <a:pt x="70" y="72"/>
                    <a:pt x="75" y="72"/>
                  </a:cubicBezTo>
                  <a:cubicBezTo>
                    <a:pt x="103" y="72"/>
                    <a:pt x="103" y="72"/>
                    <a:pt x="103" y="72"/>
                  </a:cubicBezTo>
                  <a:cubicBezTo>
                    <a:pt x="108" y="72"/>
                    <a:pt x="112" y="68"/>
                    <a:pt x="112" y="63"/>
                  </a:cubicBezTo>
                  <a:cubicBezTo>
                    <a:pt x="112" y="9"/>
                    <a:pt x="112" y="9"/>
                    <a:pt x="112" y="9"/>
                  </a:cubicBezTo>
                  <a:cubicBezTo>
                    <a:pt x="112" y="4"/>
                    <a:pt x="108" y="0"/>
                    <a:pt x="103" y="0"/>
                  </a:cubicBezTo>
                  <a:close/>
                  <a:moveTo>
                    <a:pt x="103" y="63"/>
                  </a:moveTo>
                  <a:cubicBezTo>
                    <a:pt x="75" y="63"/>
                    <a:pt x="75" y="63"/>
                    <a:pt x="75" y="63"/>
                  </a:cubicBezTo>
                  <a:cubicBezTo>
                    <a:pt x="75" y="9"/>
                    <a:pt x="75" y="9"/>
                    <a:pt x="75" y="9"/>
                  </a:cubicBezTo>
                  <a:cubicBezTo>
                    <a:pt x="103" y="9"/>
                    <a:pt x="103" y="9"/>
                    <a:pt x="103" y="9"/>
                  </a:cubicBezTo>
                  <a:lnTo>
                    <a:pt x="103" y="63"/>
                  </a:lnTo>
                  <a:close/>
                  <a:moveTo>
                    <a:pt x="107" y="150"/>
                  </a:moveTo>
                  <a:cubicBezTo>
                    <a:pt x="107" y="150"/>
                    <a:pt x="107" y="150"/>
                    <a:pt x="107" y="150"/>
                  </a:cubicBezTo>
                  <a:cubicBezTo>
                    <a:pt x="104" y="150"/>
                    <a:pt x="103" y="152"/>
                    <a:pt x="103" y="155"/>
                  </a:cubicBezTo>
                  <a:cubicBezTo>
                    <a:pt x="103" y="174"/>
                    <a:pt x="103" y="174"/>
                    <a:pt x="103" y="174"/>
                  </a:cubicBezTo>
                  <a:cubicBezTo>
                    <a:pt x="94" y="174"/>
                    <a:pt x="94" y="174"/>
                    <a:pt x="94" y="174"/>
                  </a:cubicBezTo>
                  <a:cubicBezTo>
                    <a:pt x="94" y="111"/>
                    <a:pt x="94" y="111"/>
                    <a:pt x="94" y="111"/>
                  </a:cubicBezTo>
                  <a:cubicBezTo>
                    <a:pt x="71" y="111"/>
                    <a:pt x="71" y="111"/>
                    <a:pt x="71" y="111"/>
                  </a:cubicBezTo>
                  <a:cubicBezTo>
                    <a:pt x="68" y="111"/>
                    <a:pt x="66" y="112"/>
                    <a:pt x="66" y="115"/>
                  </a:cubicBezTo>
                  <a:cubicBezTo>
                    <a:pt x="66" y="119"/>
                    <a:pt x="68" y="120"/>
                    <a:pt x="71" y="120"/>
                  </a:cubicBezTo>
                  <a:cubicBezTo>
                    <a:pt x="84" y="120"/>
                    <a:pt x="84" y="120"/>
                    <a:pt x="84" y="120"/>
                  </a:cubicBezTo>
                  <a:cubicBezTo>
                    <a:pt x="84" y="174"/>
                    <a:pt x="84" y="174"/>
                    <a:pt x="84" y="174"/>
                  </a:cubicBezTo>
                  <a:cubicBezTo>
                    <a:pt x="71" y="174"/>
                    <a:pt x="71" y="174"/>
                    <a:pt x="71" y="174"/>
                  </a:cubicBezTo>
                  <a:cubicBezTo>
                    <a:pt x="68" y="174"/>
                    <a:pt x="66" y="175"/>
                    <a:pt x="66" y="178"/>
                  </a:cubicBezTo>
                  <a:cubicBezTo>
                    <a:pt x="66" y="181"/>
                    <a:pt x="68" y="183"/>
                    <a:pt x="71" y="183"/>
                  </a:cubicBezTo>
                  <a:cubicBezTo>
                    <a:pt x="107" y="183"/>
                    <a:pt x="107" y="183"/>
                    <a:pt x="107" y="183"/>
                  </a:cubicBezTo>
                  <a:cubicBezTo>
                    <a:pt x="110" y="183"/>
                    <a:pt x="112" y="181"/>
                    <a:pt x="112" y="178"/>
                  </a:cubicBezTo>
                  <a:cubicBezTo>
                    <a:pt x="112" y="172"/>
                    <a:pt x="112" y="172"/>
                    <a:pt x="112" y="172"/>
                  </a:cubicBezTo>
                  <a:cubicBezTo>
                    <a:pt x="110" y="165"/>
                    <a:pt x="108" y="158"/>
                    <a:pt x="107" y="150"/>
                  </a:cubicBezTo>
                  <a:close/>
                  <a:moveTo>
                    <a:pt x="103" y="222"/>
                  </a:moveTo>
                  <a:cubicBezTo>
                    <a:pt x="75" y="222"/>
                    <a:pt x="75" y="222"/>
                    <a:pt x="75" y="222"/>
                  </a:cubicBezTo>
                  <a:cubicBezTo>
                    <a:pt x="70" y="222"/>
                    <a:pt x="66" y="226"/>
                    <a:pt x="66" y="231"/>
                  </a:cubicBezTo>
                  <a:cubicBezTo>
                    <a:pt x="66" y="284"/>
                    <a:pt x="66" y="284"/>
                    <a:pt x="66" y="284"/>
                  </a:cubicBezTo>
                  <a:cubicBezTo>
                    <a:pt x="66" y="289"/>
                    <a:pt x="70" y="294"/>
                    <a:pt x="75" y="294"/>
                  </a:cubicBezTo>
                  <a:cubicBezTo>
                    <a:pt x="103" y="294"/>
                    <a:pt x="103" y="294"/>
                    <a:pt x="103" y="294"/>
                  </a:cubicBezTo>
                  <a:cubicBezTo>
                    <a:pt x="108" y="294"/>
                    <a:pt x="112" y="289"/>
                    <a:pt x="112" y="284"/>
                  </a:cubicBezTo>
                  <a:cubicBezTo>
                    <a:pt x="112" y="231"/>
                    <a:pt x="112" y="231"/>
                    <a:pt x="112" y="231"/>
                  </a:cubicBezTo>
                  <a:cubicBezTo>
                    <a:pt x="112" y="226"/>
                    <a:pt x="108" y="222"/>
                    <a:pt x="103" y="222"/>
                  </a:cubicBezTo>
                  <a:close/>
                  <a:moveTo>
                    <a:pt x="103" y="284"/>
                  </a:moveTo>
                  <a:cubicBezTo>
                    <a:pt x="75" y="284"/>
                    <a:pt x="75" y="284"/>
                    <a:pt x="75" y="284"/>
                  </a:cubicBezTo>
                  <a:cubicBezTo>
                    <a:pt x="75" y="231"/>
                    <a:pt x="75" y="231"/>
                    <a:pt x="75" y="231"/>
                  </a:cubicBezTo>
                  <a:cubicBezTo>
                    <a:pt x="103" y="231"/>
                    <a:pt x="103" y="231"/>
                    <a:pt x="103" y="231"/>
                  </a:cubicBezTo>
                  <a:lnTo>
                    <a:pt x="103" y="284"/>
                  </a:lnTo>
                  <a:close/>
                  <a:moveTo>
                    <a:pt x="133" y="224"/>
                  </a:moveTo>
                  <a:cubicBezTo>
                    <a:pt x="133" y="224"/>
                    <a:pt x="133" y="225"/>
                    <a:pt x="133" y="226"/>
                  </a:cubicBezTo>
                  <a:cubicBezTo>
                    <a:pt x="133" y="230"/>
                    <a:pt x="135" y="231"/>
                    <a:pt x="137" y="231"/>
                  </a:cubicBezTo>
                  <a:cubicBezTo>
                    <a:pt x="138" y="231"/>
                    <a:pt x="138" y="231"/>
                    <a:pt x="138" y="231"/>
                  </a:cubicBezTo>
                  <a:cubicBezTo>
                    <a:pt x="136" y="229"/>
                    <a:pt x="135" y="226"/>
                    <a:pt x="133" y="224"/>
                  </a:cubicBezTo>
                  <a:close/>
                  <a:moveTo>
                    <a:pt x="169" y="269"/>
                  </a:moveTo>
                  <a:cubicBezTo>
                    <a:pt x="169" y="284"/>
                    <a:pt x="169" y="284"/>
                    <a:pt x="169" y="284"/>
                  </a:cubicBezTo>
                  <a:cubicBezTo>
                    <a:pt x="160" y="284"/>
                    <a:pt x="160" y="284"/>
                    <a:pt x="160" y="284"/>
                  </a:cubicBezTo>
                  <a:cubicBezTo>
                    <a:pt x="160" y="260"/>
                    <a:pt x="160" y="260"/>
                    <a:pt x="160" y="260"/>
                  </a:cubicBezTo>
                  <a:cubicBezTo>
                    <a:pt x="157" y="256"/>
                    <a:pt x="154" y="253"/>
                    <a:pt x="151" y="249"/>
                  </a:cubicBezTo>
                  <a:cubicBezTo>
                    <a:pt x="151" y="284"/>
                    <a:pt x="151" y="284"/>
                    <a:pt x="151" y="284"/>
                  </a:cubicBezTo>
                  <a:cubicBezTo>
                    <a:pt x="137" y="284"/>
                    <a:pt x="137" y="284"/>
                    <a:pt x="137" y="284"/>
                  </a:cubicBezTo>
                  <a:cubicBezTo>
                    <a:pt x="135" y="284"/>
                    <a:pt x="133" y="286"/>
                    <a:pt x="133" y="289"/>
                  </a:cubicBezTo>
                  <a:cubicBezTo>
                    <a:pt x="133" y="292"/>
                    <a:pt x="135" y="294"/>
                    <a:pt x="137" y="294"/>
                  </a:cubicBezTo>
                  <a:cubicBezTo>
                    <a:pt x="174" y="294"/>
                    <a:pt x="174" y="294"/>
                    <a:pt x="174" y="294"/>
                  </a:cubicBezTo>
                  <a:cubicBezTo>
                    <a:pt x="176" y="294"/>
                    <a:pt x="178" y="292"/>
                    <a:pt x="178" y="289"/>
                  </a:cubicBezTo>
                  <a:cubicBezTo>
                    <a:pt x="178" y="277"/>
                    <a:pt x="178" y="277"/>
                    <a:pt x="178" y="277"/>
                  </a:cubicBezTo>
                  <a:cubicBezTo>
                    <a:pt x="175" y="274"/>
                    <a:pt x="172" y="272"/>
                    <a:pt x="169" y="269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41" name="Freeform 153"/>
            <p:cNvSpPr>
              <a:spLocks/>
            </p:cNvSpPr>
            <p:nvPr userDrawn="1"/>
          </p:nvSpPr>
          <p:spPr bwMode="gray">
            <a:xfrm>
              <a:off x="11164888" y="5548313"/>
              <a:ext cx="73025" cy="74613"/>
            </a:xfrm>
            <a:custGeom>
              <a:avLst/>
              <a:gdLst>
                <a:gd name="T0" fmla="*/ 40 w 41"/>
                <a:gd name="T1" fmla="*/ 23 h 41"/>
                <a:gd name="T2" fmla="*/ 19 w 41"/>
                <a:gd name="T3" fmla="*/ 40 h 41"/>
                <a:gd name="T4" fmla="*/ 2 w 41"/>
                <a:gd name="T5" fmla="*/ 18 h 41"/>
                <a:gd name="T6" fmla="*/ 23 w 41"/>
                <a:gd name="T7" fmla="*/ 1 h 41"/>
                <a:gd name="T8" fmla="*/ 40 w 41"/>
                <a:gd name="T9" fmla="*/ 2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41">
                  <a:moveTo>
                    <a:pt x="40" y="23"/>
                  </a:moveTo>
                  <a:cubicBezTo>
                    <a:pt x="39" y="33"/>
                    <a:pt x="29" y="41"/>
                    <a:pt x="19" y="40"/>
                  </a:cubicBezTo>
                  <a:cubicBezTo>
                    <a:pt x="8" y="39"/>
                    <a:pt x="0" y="29"/>
                    <a:pt x="2" y="18"/>
                  </a:cubicBezTo>
                  <a:cubicBezTo>
                    <a:pt x="3" y="8"/>
                    <a:pt x="12" y="0"/>
                    <a:pt x="23" y="1"/>
                  </a:cubicBezTo>
                  <a:cubicBezTo>
                    <a:pt x="34" y="2"/>
                    <a:pt x="41" y="12"/>
                    <a:pt x="40" y="23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42" name="Freeform 154"/>
            <p:cNvSpPr>
              <a:spLocks/>
            </p:cNvSpPr>
            <p:nvPr userDrawn="1"/>
          </p:nvSpPr>
          <p:spPr bwMode="gray">
            <a:xfrm>
              <a:off x="11156951" y="5618163"/>
              <a:ext cx="74613" cy="73025"/>
            </a:xfrm>
            <a:custGeom>
              <a:avLst/>
              <a:gdLst>
                <a:gd name="T0" fmla="*/ 40 w 41"/>
                <a:gd name="T1" fmla="*/ 22 h 40"/>
                <a:gd name="T2" fmla="*/ 19 w 41"/>
                <a:gd name="T3" fmla="*/ 39 h 40"/>
                <a:gd name="T4" fmla="*/ 1 w 41"/>
                <a:gd name="T5" fmla="*/ 18 h 40"/>
                <a:gd name="T6" fmla="*/ 23 w 41"/>
                <a:gd name="T7" fmla="*/ 1 h 40"/>
                <a:gd name="T8" fmla="*/ 40 w 41"/>
                <a:gd name="T9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40">
                  <a:moveTo>
                    <a:pt x="40" y="22"/>
                  </a:moveTo>
                  <a:cubicBezTo>
                    <a:pt x="39" y="33"/>
                    <a:pt x="29" y="40"/>
                    <a:pt x="19" y="39"/>
                  </a:cubicBezTo>
                  <a:cubicBezTo>
                    <a:pt x="8" y="38"/>
                    <a:pt x="0" y="29"/>
                    <a:pt x="1" y="18"/>
                  </a:cubicBezTo>
                  <a:cubicBezTo>
                    <a:pt x="3" y="7"/>
                    <a:pt x="12" y="0"/>
                    <a:pt x="23" y="1"/>
                  </a:cubicBezTo>
                  <a:cubicBezTo>
                    <a:pt x="33" y="2"/>
                    <a:pt x="41" y="11"/>
                    <a:pt x="40" y="22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43" name="Freeform 155"/>
            <p:cNvSpPr>
              <a:spLocks/>
            </p:cNvSpPr>
            <p:nvPr userDrawn="1"/>
          </p:nvSpPr>
          <p:spPr bwMode="gray">
            <a:xfrm>
              <a:off x="11150601" y="5686425"/>
              <a:ext cx="73025" cy="74613"/>
            </a:xfrm>
            <a:custGeom>
              <a:avLst/>
              <a:gdLst>
                <a:gd name="T0" fmla="*/ 40 w 41"/>
                <a:gd name="T1" fmla="*/ 23 h 41"/>
                <a:gd name="T2" fmla="*/ 18 w 41"/>
                <a:gd name="T3" fmla="*/ 40 h 41"/>
                <a:gd name="T4" fmla="*/ 1 w 41"/>
                <a:gd name="T5" fmla="*/ 18 h 41"/>
                <a:gd name="T6" fmla="*/ 23 w 41"/>
                <a:gd name="T7" fmla="*/ 1 h 41"/>
                <a:gd name="T8" fmla="*/ 40 w 41"/>
                <a:gd name="T9" fmla="*/ 2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41">
                  <a:moveTo>
                    <a:pt x="40" y="23"/>
                  </a:moveTo>
                  <a:cubicBezTo>
                    <a:pt x="39" y="33"/>
                    <a:pt x="29" y="41"/>
                    <a:pt x="18" y="40"/>
                  </a:cubicBezTo>
                  <a:cubicBezTo>
                    <a:pt x="8" y="39"/>
                    <a:pt x="0" y="29"/>
                    <a:pt x="1" y="18"/>
                  </a:cubicBezTo>
                  <a:cubicBezTo>
                    <a:pt x="2" y="8"/>
                    <a:pt x="12" y="0"/>
                    <a:pt x="23" y="1"/>
                  </a:cubicBezTo>
                  <a:cubicBezTo>
                    <a:pt x="33" y="2"/>
                    <a:pt x="41" y="12"/>
                    <a:pt x="40" y="23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44" name="Freeform 156"/>
            <p:cNvSpPr>
              <a:spLocks/>
            </p:cNvSpPr>
            <p:nvPr userDrawn="1"/>
          </p:nvSpPr>
          <p:spPr bwMode="gray">
            <a:xfrm>
              <a:off x="11142663" y="5757863"/>
              <a:ext cx="74613" cy="71438"/>
            </a:xfrm>
            <a:custGeom>
              <a:avLst/>
              <a:gdLst>
                <a:gd name="T0" fmla="*/ 40 w 41"/>
                <a:gd name="T1" fmla="*/ 22 h 40"/>
                <a:gd name="T2" fmla="*/ 18 w 41"/>
                <a:gd name="T3" fmla="*/ 39 h 40"/>
                <a:gd name="T4" fmla="*/ 1 w 41"/>
                <a:gd name="T5" fmla="*/ 18 h 40"/>
                <a:gd name="T6" fmla="*/ 22 w 41"/>
                <a:gd name="T7" fmla="*/ 1 h 40"/>
                <a:gd name="T8" fmla="*/ 40 w 41"/>
                <a:gd name="T9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40">
                  <a:moveTo>
                    <a:pt x="40" y="22"/>
                  </a:moveTo>
                  <a:cubicBezTo>
                    <a:pt x="38" y="33"/>
                    <a:pt x="29" y="40"/>
                    <a:pt x="18" y="39"/>
                  </a:cubicBezTo>
                  <a:cubicBezTo>
                    <a:pt x="8" y="38"/>
                    <a:pt x="0" y="29"/>
                    <a:pt x="1" y="18"/>
                  </a:cubicBezTo>
                  <a:cubicBezTo>
                    <a:pt x="2" y="7"/>
                    <a:pt x="12" y="0"/>
                    <a:pt x="22" y="1"/>
                  </a:cubicBezTo>
                  <a:cubicBezTo>
                    <a:pt x="33" y="2"/>
                    <a:pt x="41" y="11"/>
                    <a:pt x="40" y="22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45" name="Freeform 157"/>
            <p:cNvSpPr>
              <a:spLocks/>
            </p:cNvSpPr>
            <p:nvPr userDrawn="1"/>
          </p:nvSpPr>
          <p:spPr bwMode="gray">
            <a:xfrm>
              <a:off x="11136313" y="5826125"/>
              <a:ext cx="73025" cy="73025"/>
            </a:xfrm>
            <a:custGeom>
              <a:avLst/>
              <a:gdLst>
                <a:gd name="T0" fmla="*/ 39 w 41"/>
                <a:gd name="T1" fmla="*/ 23 h 41"/>
                <a:gd name="T2" fmla="*/ 18 w 41"/>
                <a:gd name="T3" fmla="*/ 40 h 41"/>
                <a:gd name="T4" fmla="*/ 1 w 41"/>
                <a:gd name="T5" fmla="*/ 18 h 41"/>
                <a:gd name="T6" fmla="*/ 22 w 41"/>
                <a:gd name="T7" fmla="*/ 1 h 41"/>
                <a:gd name="T8" fmla="*/ 39 w 41"/>
                <a:gd name="T9" fmla="*/ 2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41">
                  <a:moveTo>
                    <a:pt x="39" y="23"/>
                  </a:moveTo>
                  <a:cubicBezTo>
                    <a:pt x="38" y="33"/>
                    <a:pt x="29" y="41"/>
                    <a:pt x="18" y="40"/>
                  </a:cubicBezTo>
                  <a:cubicBezTo>
                    <a:pt x="7" y="39"/>
                    <a:pt x="0" y="29"/>
                    <a:pt x="1" y="18"/>
                  </a:cubicBezTo>
                  <a:cubicBezTo>
                    <a:pt x="2" y="8"/>
                    <a:pt x="12" y="0"/>
                    <a:pt x="22" y="1"/>
                  </a:cubicBezTo>
                  <a:cubicBezTo>
                    <a:pt x="33" y="2"/>
                    <a:pt x="41" y="12"/>
                    <a:pt x="39" y="23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46" name="Freeform 158"/>
            <p:cNvSpPr>
              <a:spLocks/>
            </p:cNvSpPr>
            <p:nvPr userDrawn="1"/>
          </p:nvSpPr>
          <p:spPr bwMode="gray">
            <a:xfrm>
              <a:off x="11128376" y="5895975"/>
              <a:ext cx="71438" cy="71438"/>
            </a:xfrm>
            <a:custGeom>
              <a:avLst/>
              <a:gdLst>
                <a:gd name="T0" fmla="*/ 39 w 40"/>
                <a:gd name="T1" fmla="*/ 22 h 40"/>
                <a:gd name="T2" fmla="*/ 18 w 40"/>
                <a:gd name="T3" fmla="*/ 39 h 40"/>
                <a:gd name="T4" fmla="*/ 1 w 40"/>
                <a:gd name="T5" fmla="*/ 18 h 40"/>
                <a:gd name="T6" fmla="*/ 22 w 40"/>
                <a:gd name="T7" fmla="*/ 1 h 40"/>
                <a:gd name="T8" fmla="*/ 39 w 40"/>
                <a:gd name="T9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39" y="22"/>
                  </a:moveTo>
                  <a:cubicBezTo>
                    <a:pt x="38" y="33"/>
                    <a:pt x="29" y="40"/>
                    <a:pt x="18" y="39"/>
                  </a:cubicBezTo>
                  <a:cubicBezTo>
                    <a:pt x="7" y="38"/>
                    <a:pt x="0" y="29"/>
                    <a:pt x="1" y="18"/>
                  </a:cubicBezTo>
                  <a:cubicBezTo>
                    <a:pt x="2" y="7"/>
                    <a:pt x="11" y="0"/>
                    <a:pt x="22" y="1"/>
                  </a:cubicBezTo>
                  <a:cubicBezTo>
                    <a:pt x="33" y="2"/>
                    <a:pt x="40" y="11"/>
                    <a:pt x="39" y="22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47" name="Freeform 159"/>
            <p:cNvSpPr>
              <a:spLocks/>
            </p:cNvSpPr>
            <p:nvPr userDrawn="1"/>
          </p:nvSpPr>
          <p:spPr bwMode="gray">
            <a:xfrm>
              <a:off x="8037513" y="5781675"/>
              <a:ext cx="649288" cy="263525"/>
            </a:xfrm>
            <a:custGeom>
              <a:avLst/>
              <a:gdLst>
                <a:gd name="T0" fmla="*/ 39 w 360"/>
                <a:gd name="T1" fmla="*/ 142 h 146"/>
                <a:gd name="T2" fmla="*/ 360 w 360"/>
                <a:gd name="T3" fmla="*/ 55 h 146"/>
                <a:gd name="T4" fmla="*/ 345 w 360"/>
                <a:gd name="T5" fmla="*/ 0 h 146"/>
                <a:gd name="T6" fmla="*/ 25 w 360"/>
                <a:gd name="T7" fmla="*/ 87 h 146"/>
                <a:gd name="T8" fmla="*/ 4 w 360"/>
                <a:gd name="T9" fmla="*/ 121 h 146"/>
                <a:gd name="T10" fmla="*/ 39 w 360"/>
                <a:gd name="T11" fmla="*/ 142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0" h="146">
                  <a:moveTo>
                    <a:pt x="39" y="142"/>
                  </a:moveTo>
                  <a:cubicBezTo>
                    <a:pt x="360" y="55"/>
                    <a:pt x="360" y="55"/>
                    <a:pt x="360" y="55"/>
                  </a:cubicBezTo>
                  <a:cubicBezTo>
                    <a:pt x="345" y="0"/>
                    <a:pt x="345" y="0"/>
                    <a:pt x="345" y="0"/>
                  </a:cubicBezTo>
                  <a:cubicBezTo>
                    <a:pt x="25" y="87"/>
                    <a:pt x="25" y="87"/>
                    <a:pt x="25" y="87"/>
                  </a:cubicBezTo>
                  <a:cubicBezTo>
                    <a:pt x="9" y="91"/>
                    <a:pt x="0" y="106"/>
                    <a:pt x="4" y="121"/>
                  </a:cubicBezTo>
                  <a:cubicBezTo>
                    <a:pt x="9" y="137"/>
                    <a:pt x="24" y="146"/>
                    <a:pt x="39" y="142"/>
                  </a:cubicBezTo>
                </a:path>
              </a:pathLst>
            </a:cu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48" name="Freeform 160"/>
            <p:cNvSpPr>
              <a:spLocks/>
            </p:cNvSpPr>
            <p:nvPr userDrawn="1"/>
          </p:nvSpPr>
          <p:spPr bwMode="gray">
            <a:xfrm>
              <a:off x="8070851" y="5924550"/>
              <a:ext cx="90488" cy="114300"/>
            </a:xfrm>
            <a:custGeom>
              <a:avLst/>
              <a:gdLst>
                <a:gd name="T0" fmla="*/ 33 w 50"/>
                <a:gd name="T1" fmla="*/ 0 h 64"/>
                <a:gd name="T2" fmla="*/ 6 w 50"/>
                <a:gd name="T3" fmla="*/ 8 h 64"/>
                <a:gd name="T4" fmla="*/ 3 w 50"/>
                <a:gd name="T5" fmla="*/ 8 h 64"/>
                <a:gd name="T6" fmla="*/ 3 w 50"/>
                <a:gd name="T7" fmla="*/ 8 h 64"/>
                <a:gd name="T8" fmla="*/ 0 w 50"/>
                <a:gd name="T9" fmla="*/ 10 h 64"/>
                <a:gd name="T10" fmla="*/ 10 w 50"/>
                <a:gd name="T11" fmla="*/ 63 h 64"/>
                <a:gd name="T12" fmla="*/ 15 w 50"/>
                <a:gd name="T13" fmla="*/ 64 h 64"/>
                <a:gd name="T14" fmla="*/ 16 w 50"/>
                <a:gd name="T15" fmla="*/ 63 h 64"/>
                <a:gd name="T16" fmla="*/ 18 w 50"/>
                <a:gd name="T17" fmla="*/ 63 h 64"/>
                <a:gd name="T18" fmla="*/ 20 w 50"/>
                <a:gd name="T19" fmla="*/ 63 h 64"/>
                <a:gd name="T20" fmla="*/ 50 w 50"/>
                <a:gd name="T21" fmla="*/ 55 h 64"/>
                <a:gd name="T22" fmla="*/ 33 w 50"/>
                <a:gd name="T23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0" h="64">
                  <a:moveTo>
                    <a:pt x="33" y="0"/>
                  </a:moveTo>
                  <a:cubicBezTo>
                    <a:pt x="6" y="8"/>
                    <a:pt x="6" y="8"/>
                    <a:pt x="6" y="8"/>
                  </a:cubicBezTo>
                  <a:cubicBezTo>
                    <a:pt x="5" y="8"/>
                    <a:pt x="4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9"/>
                    <a:pt x="1" y="9"/>
                    <a:pt x="0" y="10"/>
                  </a:cubicBezTo>
                  <a:cubicBezTo>
                    <a:pt x="10" y="63"/>
                    <a:pt x="10" y="63"/>
                    <a:pt x="10" y="63"/>
                  </a:cubicBezTo>
                  <a:cubicBezTo>
                    <a:pt x="12" y="64"/>
                    <a:pt x="13" y="64"/>
                    <a:pt x="15" y="64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63"/>
                    <a:pt x="17" y="63"/>
                    <a:pt x="18" y="63"/>
                  </a:cubicBezTo>
                  <a:cubicBezTo>
                    <a:pt x="19" y="63"/>
                    <a:pt x="19" y="63"/>
                    <a:pt x="20" y="63"/>
                  </a:cubicBezTo>
                  <a:cubicBezTo>
                    <a:pt x="50" y="55"/>
                    <a:pt x="50" y="55"/>
                    <a:pt x="50" y="55"/>
                  </a:cubicBezTo>
                  <a:lnTo>
                    <a:pt x="33" y="0"/>
                  </a:lnTo>
                  <a:close/>
                </a:path>
              </a:pathLst>
            </a:custGeom>
            <a:solidFill>
              <a:srgbClr val="0D5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49" name="Freeform 161"/>
            <p:cNvSpPr>
              <a:spLocks/>
            </p:cNvSpPr>
            <p:nvPr userDrawn="1"/>
          </p:nvSpPr>
          <p:spPr bwMode="gray">
            <a:xfrm>
              <a:off x="8091488" y="5668963"/>
              <a:ext cx="554038" cy="960438"/>
            </a:xfrm>
            <a:custGeom>
              <a:avLst/>
              <a:gdLst>
                <a:gd name="T0" fmla="*/ 238 w 307"/>
                <a:gd name="T1" fmla="*/ 303 h 535"/>
                <a:gd name="T2" fmla="*/ 278 w 307"/>
                <a:gd name="T3" fmla="*/ 206 h 535"/>
                <a:gd name="T4" fmla="*/ 281 w 307"/>
                <a:gd name="T5" fmla="*/ 159 h 535"/>
                <a:gd name="T6" fmla="*/ 244 w 307"/>
                <a:gd name="T7" fmla="*/ 27 h 535"/>
                <a:gd name="T8" fmla="*/ 243 w 307"/>
                <a:gd name="T9" fmla="*/ 27 h 535"/>
                <a:gd name="T10" fmla="*/ 206 w 307"/>
                <a:gd name="T11" fmla="*/ 3 h 535"/>
                <a:gd name="T12" fmla="*/ 177 w 307"/>
                <a:gd name="T13" fmla="*/ 41 h 535"/>
                <a:gd name="T14" fmla="*/ 178 w 307"/>
                <a:gd name="T15" fmla="*/ 43 h 535"/>
                <a:gd name="T16" fmla="*/ 178 w 307"/>
                <a:gd name="T17" fmla="*/ 43 h 535"/>
                <a:gd name="T18" fmla="*/ 142 w 307"/>
                <a:gd name="T19" fmla="*/ 23 h 535"/>
                <a:gd name="T20" fmla="*/ 113 w 307"/>
                <a:gd name="T21" fmla="*/ 59 h 535"/>
                <a:gd name="T22" fmla="*/ 78 w 307"/>
                <a:gd name="T23" fmla="*/ 41 h 535"/>
                <a:gd name="T24" fmla="*/ 49 w 307"/>
                <a:gd name="T25" fmla="*/ 80 h 535"/>
                <a:gd name="T26" fmla="*/ 55 w 307"/>
                <a:gd name="T27" fmla="*/ 95 h 535"/>
                <a:gd name="T28" fmla="*/ 32 w 307"/>
                <a:gd name="T29" fmla="*/ 90 h 535"/>
                <a:gd name="T30" fmla="*/ 3 w 307"/>
                <a:gd name="T31" fmla="*/ 128 h 535"/>
                <a:gd name="T32" fmla="*/ 3 w 307"/>
                <a:gd name="T33" fmla="*/ 129 h 535"/>
                <a:gd name="T34" fmla="*/ 3 w 307"/>
                <a:gd name="T35" fmla="*/ 129 h 535"/>
                <a:gd name="T36" fmla="*/ 46 w 307"/>
                <a:gd name="T37" fmla="*/ 364 h 535"/>
                <a:gd name="T38" fmla="*/ 94 w 307"/>
                <a:gd name="T39" fmla="*/ 535 h 535"/>
                <a:gd name="T40" fmla="*/ 307 w 307"/>
                <a:gd name="T41" fmla="*/ 528 h 535"/>
                <a:gd name="T42" fmla="*/ 238 w 307"/>
                <a:gd name="T43" fmla="*/ 303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7" h="535">
                  <a:moveTo>
                    <a:pt x="238" y="303"/>
                  </a:moveTo>
                  <a:cubicBezTo>
                    <a:pt x="278" y="206"/>
                    <a:pt x="278" y="206"/>
                    <a:pt x="278" y="206"/>
                  </a:cubicBezTo>
                  <a:cubicBezTo>
                    <a:pt x="285" y="192"/>
                    <a:pt x="286" y="175"/>
                    <a:pt x="281" y="159"/>
                  </a:cubicBezTo>
                  <a:cubicBezTo>
                    <a:pt x="244" y="27"/>
                    <a:pt x="244" y="27"/>
                    <a:pt x="244" y="27"/>
                  </a:cubicBezTo>
                  <a:cubicBezTo>
                    <a:pt x="243" y="27"/>
                    <a:pt x="243" y="27"/>
                    <a:pt x="243" y="27"/>
                  </a:cubicBezTo>
                  <a:cubicBezTo>
                    <a:pt x="239" y="11"/>
                    <a:pt x="223" y="0"/>
                    <a:pt x="206" y="3"/>
                  </a:cubicBezTo>
                  <a:cubicBezTo>
                    <a:pt x="188" y="5"/>
                    <a:pt x="175" y="22"/>
                    <a:pt x="177" y="41"/>
                  </a:cubicBezTo>
                  <a:cubicBezTo>
                    <a:pt x="177" y="42"/>
                    <a:pt x="178" y="42"/>
                    <a:pt x="178" y="43"/>
                  </a:cubicBezTo>
                  <a:cubicBezTo>
                    <a:pt x="178" y="43"/>
                    <a:pt x="178" y="43"/>
                    <a:pt x="178" y="43"/>
                  </a:cubicBezTo>
                  <a:cubicBezTo>
                    <a:pt x="172" y="29"/>
                    <a:pt x="157" y="20"/>
                    <a:pt x="142" y="23"/>
                  </a:cubicBezTo>
                  <a:cubicBezTo>
                    <a:pt x="124" y="25"/>
                    <a:pt x="111" y="41"/>
                    <a:pt x="113" y="59"/>
                  </a:cubicBezTo>
                  <a:cubicBezTo>
                    <a:pt x="106" y="47"/>
                    <a:pt x="93" y="39"/>
                    <a:pt x="78" y="41"/>
                  </a:cubicBezTo>
                  <a:cubicBezTo>
                    <a:pt x="59" y="44"/>
                    <a:pt x="47" y="61"/>
                    <a:pt x="49" y="80"/>
                  </a:cubicBezTo>
                  <a:cubicBezTo>
                    <a:pt x="50" y="86"/>
                    <a:pt x="52" y="91"/>
                    <a:pt x="55" y="95"/>
                  </a:cubicBezTo>
                  <a:cubicBezTo>
                    <a:pt x="49" y="91"/>
                    <a:pt x="40" y="88"/>
                    <a:pt x="32" y="90"/>
                  </a:cubicBezTo>
                  <a:cubicBezTo>
                    <a:pt x="13" y="92"/>
                    <a:pt x="0" y="109"/>
                    <a:pt x="3" y="128"/>
                  </a:cubicBezTo>
                  <a:cubicBezTo>
                    <a:pt x="3" y="128"/>
                    <a:pt x="3" y="129"/>
                    <a:pt x="3" y="129"/>
                  </a:cubicBezTo>
                  <a:cubicBezTo>
                    <a:pt x="3" y="129"/>
                    <a:pt x="3" y="129"/>
                    <a:pt x="3" y="129"/>
                  </a:cubicBezTo>
                  <a:cubicBezTo>
                    <a:pt x="46" y="364"/>
                    <a:pt x="46" y="364"/>
                    <a:pt x="46" y="364"/>
                  </a:cubicBezTo>
                  <a:cubicBezTo>
                    <a:pt x="49" y="368"/>
                    <a:pt x="94" y="535"/>
                    <a:pt x="94" y="535"/>
                  </a:cubicBezTo>
                  <a:cubicBezTo>
                    <a:pt x="307" y="528"/>
                    <a:pt x="307" y="528"/>
                    <a:pt x="307" y="528"/>
                  </a:cubicBezTo>
                  <a:cubicBezTo>
                    <a:pt x="238" y="303"/>
                    <a:pt x="238" y="303"/>
                    <a:pt x="238" y="303"/>
                  </a:cubicBezTo>
                </a:path>
              </a:pathLst>
            </a:custGeom>
            <a:solidFill>
              <a:srgbClr val="BB91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50" name="Freeform 162"/>
            <p:cNvSpPr>
              <a:spLocks/>
            </p:cNvSpPr>
            <p:nvPr userDrawn="1"/>
          </p:nvSpPr>
          <p:spPr bwMode="gray">
            <a:xfrm>
              <a:off x="8091488" y="5829300"/>
              <a:ext cx="295275" cy="823913"/>
            </a:xfrm>
            <a:custGeom>
              <a:avLst/>
              <a:gdLst>
                <a:gd name="T0" fmla="*/ 164 w 164"/>
                <a:gd name="T1" fmla="*/ 453 h 459"/>
                <a:gd name="T2" fmla="*/ 34 w 164"/>
                <a:gd name="T3" fmla="*/ 30 h 459"/>
                <a:gd name="T4" fmla="*/ 34 w 164"/>
                <a:gd name="T5" fmla="*/ 30 h 459"/>
                <a:gd name="T6" fmla="*/ 33 w 164"/>
                <a:gd name="T7" fmla="*/ 29 h 459"/>
                <a:gd name="T8" fmla="*/ 43 w 164"/>
                <a:gd name="T9" fmla="*/ 1 h 459"/>
                <a:gd name="T10" fmla="*/ 32 w 164"/>
                <a:gd name="T11" fmla="*/ 1 h 459"/>
                <a:gd name="T12" fmla="*/ 3 w 164"/>
                <a:gd name="T13" fmla="*/ 39 h 459"/>
                <a:gd name="T14" fmla="*/ 3 w 164"/>
                <a:gd name="T15" fmla="*/ 40 h 459"/>
                <a:gd name="T16" fmla="*/ 3 w 164"/>
                <a:gd name="T17" fmla="*/ 40 h 459"/>
                <a:gd name="T18" fmla="*/ 46 w 164"/>
                <a:gd name="T19" fmla="*/ 275 h 459"/>
                <a:gd name="T20" fmla="*/ 97 w 164"/>
                <a:gd name="T21" fmla="*/ 459 h 459"/>
                <a:gd name="T22" fmla="*/ 164 w 164"/>
                <a:gd name="T23" fmla="*/ 453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4" h="459">
                  <a:moveTo>
                    <a:pt x="164" y="453"/>
                  </a:moveTo>
                  <a:cubicBezTo>
                    <a:pt x="34" y="30"/>
                    <a:pt x="34" y="30"/>
                    <a:pt x="34" y="30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4" y="30"/>
                    <a:pt x="34" y="30"/>
                    <a:pt x="33" y="29"/>
                  </a:cubicBezTo>
                  <a:cubicBezTo>
                    <a:pt x="32" y="18"/>
                    <a:pt x="36" y="8"/>
                    <a:pt x="43" y="1"/>
                  </a:cubicBezTo>
                  <a:cubicBezTo>
                    <a:pt x="39" y="0"/>
                    <a:pt x="35" y="0"/>
                    <a:pt x="32" y="1"/>
                  </a:cubicBezTo>
                  <a:cubicBezTo>
                    <a:pt x="13" y="3"/>
                    <a:pt x="0" y="20"/>
                    <a:pt x="3" y="39"/>
                  </a:cubicBezTo>
                  <a:cubicBezTo>
                    <a:pt x="3" y="39"/>
                    <a:pt x="3" y="40"/>
                    <a:pt x="3" y="40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46" y="275"/>
                    <a:pt x="46" y="275"/>
                    <a:pt x="46" y="275"/>
                  </a:cubicBezTo>
                  <a:cubicBezTo>
                    <a:pt x="49" y="279"/>
                    <a:pt x="97" y="459"/>
                    <a:pt x="97" y="459"/>
                  </a:cubicBezTo>
                  <a:cubicBezTo>
                    <a:pt x="164" y="453"/>
                    <a:pt x="164" y="453"/>
                    <a:pt x="164" y="453"/>
                  </a:cubicBezTo>
                </a:path>
              </a:pathLst>
            </a:custGeom>
            <a:solidFill>
              <a:srgbClr val="AB84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51" name="Freeform 163"/>
            <p:cNvSpPr>
              <a:spLocks/>
            </p:cNvSpPr>
            <p:nvPr userDrawn="1"/>
          </p:nvSpPr>
          <p:spPr bwMode="gray">
            <a:xfrm>
              <a:off x="8150226" y="6272213"/>
              <a:ext cx="477838" cy="203200"/>
            </a:xfrm>
            <a:custGeom>
              <a:avLst/>
              <a:gdLst>
                <a:gd name="T0" fmla="*/ 263 w 264"/>
                <a:gd name="T1" fmla="*/ 58 h 113"/>
                <a:gd name="T2" fmla="*/ 256 w 264"/>
                <a:gd name="T3" fmla="*/ 69 h 113"/>
                <a:gd name="T4" fmla="*/ 21 w 264"/>
                <a:gd name="T5" fmla="*/ 112 h 113"/>
                <a:gd name="T6" fmla="*/ 10 w 264"/>
                <a:gd name="T7" fmla="*/ 105 h 113"/>
                <a:gd name="T8" fmla="*/ 1 w 264"/>
                <a:gd name="T9" fmla="*/ 55 h 113"/>
                <a:gd name="T10" fmla="*/ 8 w 264"/>
                <a:gd name="T11" fmla="*/ 44 h 113"/>
                <a:gd name="T12" fmla="*/ 243 w 264"/>
                <a:gd name="T13" fmla="*/ 1 h 113"/>
                <a:gd name="T14" fmla="*/ 254 w 264"/>
                <a:gd name="T15" fmla="*/ 8 h 113"/>
                <a:gd name="T16" fmla="*/ 263 w 264"/>
                <a:gd name="T17" fmla="*/ 58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4" h="113">
                  <a:moveTo>
                    <a:pt x="263" y="58"/>
                  </a:moveTo>
                  <a:cubicBezTo>
                    <a:pt x="264" y="63"/>
                    <a:pt x="261" y="68"/>
                    <a:pt x="256" y="69"/>
                  </a:cubicBezTo>
                  <a:cubicBezTo>
                    <a:pt x="21" y="112"/>
                    <a:pt x="21" y="112"/>
                    <a:pt x="21" y="112"/>
                  </a:cubicBezTo>
                  <a:cubicBezTo>
                    <a:pt x="16" y="113"/>
                    <a:pt x="11" y="110"/>
                    <a:pt x="10" y="105"/>
                  </a:cubicBezTo>
                  <a:cubicBezTo>
                    <a:pt x="1" y="55"/>
                    <a:pt x="1" y="55"/>
                    <a:pt x="1" y="55"/>
                  </a:cubicBezTo>
                  <a:cubicBezTo>
                    <a:pt x="0" y="50"/>
                    <a:pt x="3" y="45"/>
                    <a:pt x="8" y="44"/>
                  </a:cubicBezTo>
                  <a:cubicBezTo>
                    <a:pt x="243" y="1"/>
                    <a:pt x="243" y="1"/>
                    <a:pt x="243" y="1"/>
                  </a:cubicBezTo>
                  <a:cubicBezTo>
                    <a:pt x="248" y="0"/>
                    <a:pt x="253" y="3"/>
                    <a:pt x="254" y="8"/>
                  </a:cubicBezTo>
                  <a:cubicBezTo>
                    <a:pt x="263" y="58"/>
                    <a:pt x="263" y="58"/>
                    <a:pt x="263" y="58"/>
                  </a:cubicBezTo>
                </a:path>
              </a:pathLst>
            </a:custGeom>
            <a:solidFill>
              <a:srgbClr val="737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52" name="Freeform 164"/>
            <p:cNvSpPr>
              <a:spLocks/>
            </p:cNvSpPr>
            <p:nvPr userDrawn="1"/>
          </p:nvSpPr>
          <p:spPr bwMode="gray">
            <a:xfrm>
              <a:off x="8151813" y="6272213"/>
              <a:ext cx="473075" cy="203200"/>
            </a:xfrm>
            <a:custGeom>
              <a:avLst/>
              <a:gdLst>
                <a:gd name="T0" fmla="*/ 244 w 262"/>
                <a:gd name="T1" fmla="*/ 0 h 113"/>
                <a:gd name="T2" fmla="*/ 242 w 262"/>
                <a:gd name="T3" fmla="*/ 1 h 113"/>
                <a:gd name="T4" fmla="*/ 76 w 262"/>
                <a:gd name="T5" fmla="*/ 31 h 113"/>
                <a:gd name="T6" fmla="*/ 16 w 262"/>
                <a:gd name="T7" fmla="*/ 42 h 113"/>
                <a:gd name="T8" fmla="*/ 7 w 262"/>
                <a:gd name="T9" fmla="*/ 44 h 113"/>
                <a:gd name="T10" fmla="*/ 0 w 262"/>
                <a:gd name="T11" fmla="*/ 53 h 113"/>
                <a:gd name="T12" fmla="*/ 0 w 262"/>
                <a:gd name="T13" fmla="*/ 55 h 113"/>
                <a:gd name="T14" fmla="*/ 9 w 262"/>
                <a:gd name="T15" fmla="*/ 105 h 113"/>
                <a:gd name="T16" fmla="*/ 18 w 262"/>
                <a:gd name="T17" fmla="*/ 113 h 113"/>
                <a:gd name="T18" fmla="*/ 20 w 262"/>
                <a:gd name="T19" fmla="*/ 112 h 113"/>
                <a:gd name="T20" fmla="*/ 255 w 262"/>
                <a:gd name="T21" fmla="*/ 69 h 113"/>
                <a:gd name="T22" fmla="*/ 262 w 262"/>
                <a:gd name="T23" fmla="*/ 60 h 113"/>
                <a:gd name="T24" fmla="*/ 262 w 262"/>
                <a:gd name="T25" fmla="*/ 58 h 113"/>
                <a:gd name="T26" fmla="*/ 253 w 262"/>
                <a:gd name="T27" fmla="*/ 8 h 113"/>
                <a:gd name="T28" fmla="*/ 244 w 262"/>
                <a:gd name="T29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2" h="113">
                  <a:moveTo>
                    <a:pt x="244" y="0"/>
                  </a:moveTo>
                  <a:cubicBezTo>
                    <a:pt x="243" y="0"/>
                    <a:pt x="243" y="1"/>
                    <a:pt x="242" y="1"/>
                  </a:cubicBezTo>
                  <a:cubicBezTo>
                    <a:pt x="76" y="31"/>
                    <a:pt x="76" y="31"/>
                    <a:pt x="76" y="31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3" y="45"/>
                    <a:pt x="0" y="49"/>
                    <a:pt x="0" y="53"/>
                  </a:cubicBezTo>
                  <a:cubicBezTo>
                    <a:pt x="0" y="54"/>
                    <a:pt x="0" y="54"/>
                    <a:pt x="0" y="55"/>
                  </a:cubicBezTo>
                  <a:cubicBezTo>
                    <a:pt x="9" y="105"/>
                    <a:pt x="9" y="105"/>
                    <a:pt x="9" y="105"/>
                  </a:cubicBezTo>
                  <a:cubicBezTo>
                    <a:pt x="10" y="109"/>
                    <a:pt x="14" y="113"/>
                    <a:pt x="18" y="113"/>
                  </a:cubicBezTo>
                  <a:cubicBezTo>
                    <a:pt x="19" y="113"/>
                    <a:pt x="19" y="113"/>
                    <a:pt x="20" y="112"/>
                  </a:cubicBezTo>
                  <a:cubicBezTo>
                    <a:pt x="255" y="69"/>
                    <a:pt x="255" y="69"/>
                    <a:pt x="255" y="69"/>
                  </a:cubicBezTo>
                  <a:cubicBezTo>
                    <a:pt x="259" y="68"/>
                    <a:pt x="262" y="64"/>
                    <a:pt x="262" y="60"/>
                  </a:cubicBezTo>
                  <a:cubicBezTo>
                    <a:pt x="262" y="59"/>
                    <a:pt x="262" y="59"/>
                    <a:pt x="262" y="58"/>
                  </a:cubicBezTo>
                  <a:cubicBezTo>
                    <a:pt x="253" y="8"/>
                    <a:pt x="253" y="8"/>
                    <a:pt x="253" y="8"/>
                  </a:cubicBezTo>
                  <a:cubicBezTo>
                    <a:pt x="252" y="4"/>
                    <a:pt x="248" y="0"/>
                    <a:pt x="244" y="0"/>
                  </a:cubicBezTo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53" name="Freeform 165"/>
            <p:cNvSpPr>
              <a:spLocks/>
            </p:cNvSpPr>
            <p:nvPr userDrawn="1"/>
          </p:nvSpPr>
          <p:spPr bwMode="gray">
            <a:xfrm>
              <a:off x="8235951" y="6286500"/>
              <a:ext cx="306388" cy="174625"/>
            </a:xfrm>
            <a:custGeom>
              <a:avLst/>
              <a:gdLst>
                <a:gd name="T0" fmla="*/ 193 w 193"/>
                <a:gd name="T1" fmla="*/ 77 h 110"/>
                <a:gd name="T2" fmla="*/ 13 w 193"/>
                <a:gd name="T3" fmla="*/ 110 h 110"/>
                <a:gd name="T4" fmla="*/ 0 w 193"/>
                <a:gd name="T5" fmla="*/ 33 h 110"/>
                <a:gd name="T6" fmla="*/ 179 w 193"/>
                <a:gd name="T7" fmla="*/ 0 h 110"/>
                <a:gd name="T8" fmla="*/ 193 w 193"/>
                <a:gd name="T9" fmla="*/ 77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10">
                  <a:moveTo>
                    <a:pt x="193" y="77"/>
                  </a:moveTo>
                  <a:lnTo>
                    <a:pt x="13" y="110"/>
                  </a:lnTo>
                  <a:lnTo>
                    <a:pt x="0" y="33"/>
                  </a:lnTo>
                  <a:lnTo>
                    <a:pt x="179" y="0"/>
                  </a:lnTo>
                  <a:lnTo>
                    <a:pt x="193" y="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54" name="Freeform 166"/>
            <p:cNvSpPr>
              <a:spLocks/>
            </p:cNvSpPr>
            <p:nvPr userDrawn="1"/>
          </p:nvSpPr>
          <p:spPr bwMode="gray">
            <a:xfrm>
              <a:off x="8421688" y="6315075"/>
              <a:ext cx="84138" cy="90488"/>
            </a:xfrm>
            <a:custGeom>
              <a:avLst/>
              <a:gdLst>
                <a:gd name="T0" fmla="*/ 53 w 53"/>
                <a:gd name="T1" fmla="*/ 49 h 57"/>
                <a:gd name="T2" fmla="*/ 9 w 53"/>
                <a:gd name="T3" fmla="*/ 57 h 57"/>
                <a:gd name="T4" fmla="*/ 0 w 53"/>
                <a:gd name="T5" fmla="*/ 8 h 57"/>
                <a:gd name="T6" fmla="*/ 44 w 53"/>
                <a:gd name="T7" fmla="*/ 0 h 57"/>
                <a:gd name="T8" fmla="*/ 53 w 53"/>
                <a:gd name="T9" fmla="*/ 4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7">
                  <a:moveTo>
                    <a:pt x="53" y="49"/>
                  </a:moveTo>
                  <a:lnTo>
                    <a:pt x="9" y="57"/>
                  </a:lnTo>
                  <a:lnTo>
                    <a:pt x="0" y="8"/>
                  </a:lnTo>
                  <a:lnTo>
                    <a:pt x="44" y="0"/>
                  </a:lnTo>
                  <a:lnTo>
                    <a:pt x="53" y="49"/>
                  </a:lnTo>
                  <a:close/>
                </a:path>
              </a:pathLst>
            </a:custGeom>
            <a:solidFill>
              <a:srgbClr val="00BC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55" name="Freeform 167"/>
            <p:cNvSpPr>
              <a:spLocks/>
            </p:cNvSpPr>
            <p:nvPr userDrawn="1"/>
          </p:nvSpPr>
          <p:spPr bwMode="gray">
            <a:xfrm>
              <a:off x="8447088" y="6346825"/>
              <a:ext cx="36513" cy="36513"/>
            </a:xfrm>
            <a:custGeom>
              <a:avLst/>
              <a:gdLst>
                <a:gd name="T0" fmla="*/ 15 w 23"/>
                <a:gd name="T1" fmla="*/ 1 h 23"/>
                <a:gd name="T2" fmla="*/ 4 w 23"/>
                <a:gd name="T3" fmla="*/ 0 h 23"/>
                <a:gd name="T4" fmla="*/ 4 w 23"/>
                <a:gd name="T5" fmla="*/ 7 h 23"/>
                <a:gd name="T6" fmla="*/ 7 w 23"/>
                <a:gd name="T7" fmla="*/ 7 h 23"/>
                <a:gd name="T8" fmla="*/ 7 w 23"/>
                <a:gd name="T9" fmla="*/ 4 h 23"/>
                <a:gd name="T10" fmla="*/ 10 w 23"/>
                <a:gd name="T11" fmla="*/ 4 h 23"/>
                <a:gd name="T12" fmla="*/ 8 w 23"/>
                <a:gd name="T13" fmla="*/ 12 h 23"/>
                <a:gd name="T14" fmla="*/ 7 w 23"/>
                <a:gd name="T15" fmla="*/ 18 h 23"/>
                <a:gd name="T16" fmla="*/ 0 w 23"/>
                <a:gd name="T17" fmla="*/ 21 h 23"/>
                <a:gd name="T18" fmla="*/ 1 w 23"/>
                <a:gd name="T19" fmla="*/ 23 h 23"/>
                <a:gd name="T20" fmla="*/ 9 w 23"/>
                <a:gd name="T21" fmla="*/ 20 h 23"/>
                <a:gd name="T22" fmla="*/ 11 w 23"/>
                <a:gd name="T23" fmla="*/ 12 h 23"/>
                <a:gd name="T24" fmla="*/ 16 w 23"/>
                <a:gd name="T25" fmla="*/ 15 h 23"/>
                <a:gd name="T26" fmla="*/ 13 w 23"/>
                <a:gd name="T27" fmla="*/ 22 h 23"/>
                <a:gd name="T28" fmla="*/ 16 w 23"/>
                <a:gd name="T29" fmla="*/ 22 h 23"/>
                <a:gd name="T30" fmla="*/ 19 w 23"/>
                <a:gd name="T31" fmla="*/ 14 h 23"/>
                <a:gd name="T32" fmla="*/ 13 w 23"/>
                <a:gd name="T33" fmla="*/ 11 h 23"/>
                <a:gd name="T34" fmla="*/ 15 w 23"/>
                <a:gd name="T35" fmla="*/ 5 h 23"/>
                <a:gd name="T36" fmla="*/ 18 w 23"/>
                <a:gd name="T37" fmla="*/ 9 h 23"/>
                <a:gd name="T38" fmla="*/ 23 w 23"/>
                <a:gd name="T39" fmla="*/ 6 h 23"/>
                <a:gd name="T40" fmla="*/ 20 w 23"/>
                <a:gd name="T41" fmla="*/ 4 h 23"/>
                <a:gd name="T42" fmla="*/ 18 w 23"/>
                <a:gd name="T43" fmla="*/ 5 h 23"/>
                <a:gd name="T44" fmla="*/ 15 w 23"/>
                <a:gd name="T45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3" h="23">
                  <a:moveTo>
                    <a:pt x="15" y="1"/>
                  </a:moveTo>
                  <a:lnTo>
                    <a:pt x="4" y="0"/>
                  </a:lnTo>
                  <a:lnTo>
                    <a:pt x="4" y="7"/>
                  </a:lnTo>
                  <a:lnTo>
                    <a:pt x="7" y="7"/>
                  </a:lnTo>
                  <a:lnTo>
                    <a:pt x="7" y="4"/>
                  </a:lnTo>
                  <a:lnTo>
                    <a:pt x="10" y="4"/>
                  </a:lnTo>
                  <a:lnTo>
                    <a:pt x="8" y="12"/>
                  </a:lnTo>
                  <a:lnTo>
                    <a:pt x="7" y="18"/>
                  </a:lnTo>
                  <a:lnTo>
                    <a:pt x="0" y="21"/>
                  </a:lnTo>
                  <a:lnTo>
                    <a:pt x="1" y="23"/>
                  </a:lnTo>
                  <a:lnTo>
                    <a:pt x="9" y="20"/>
                  </a:lnTo>
                  <a:lnTo>
                    <a:pt x="11" y="12"/>
                  </a:lnTo>
                  <a:lnTo>
                    <a:pt x="16" y="15"/>
                  </a:lnTo>
                  <a:lnTo>
                    <a:pt x="13" y="22"/>
                  </a:lnTo>
                  <a:lnTo>
                    <a:pt x="16" y="22"/>
                  </a:lnTo>
                  <a:lnTo>
                    <a:pt x="19" y="14"/>
                  </a:lnTo>
                  <a:lnTo>
                    <a:pt x="13" y="11"/>
                  </a:lnTo>
                  <a:lnTo>
                    <a:pt x="15" y="5"/>
                  </a:lnTo>
                  <a:lnTo>
                    <a:pt x="18" y="9"/>
                  </a:lnTo>
                  <a:lnTo>
                    <a:pt x="23" y="6"/>
                  </a:lnTo>
                  <a:lnTo>
                    <a:pt x="20" y="4"/>
                  </a:lnTo>
                  <a:lnTo>
                    <a:pt x="18" y="5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56" name="Freeform 168"/>
            <p:cNvSpPr>
              <a:spLocks/>
            </p:cNvSpPr>
            <p:nvPr userDrawn="1"/>
          </p:nvSpPr>
          <p:spPr bwMode="gray">
            <a:xfrm>
              <a:off x="8462963" y="6335713"/>
              <a:ext cx="11113" cy="11113"/>
            </a:xfrm>
            <a:custGeom>
              <a:avLst/>
              <a:gdLst>
                <a:gd name="T0" fmla="*/ 6 w 6"/>
                <a:gd name="T1" fmla="*/ 3 h 6"/>
                <a:gd name="T2" fmla="*/ 3 w 6"/>
                <a:gd name="T3" fmla="*/ 6 h 6"/>
                <a:gd name="T4" fmla="*/ 0 w 6"/>
                <a:gd name="T5" fmla="*/ 3 h 6"/>
                <a:gd name="T6" fmla="*/ 3 w 6"/>
                <a:gd name="T7" fmla="*/ 0 h 6"/>
                <a:gd name="T8" fmla="*/ 6 w 6"/>
                <a:gd name="T9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6" y="3"/>
                  </a:moveTo>
                  <a:cubicBezTo>
                    <a:pt x="5" y="5"/>
                    <a:pt x="4" y="6"/>
                    <a:pt x="3" y="6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5" y="0"/>
                    <a:pt x="6" y="2"/>
                    <a:pt x="6" y="3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57" name="Freeform 169"/>
            <p:cNvSpPr>
              <a:spLocks/>
            </p:cNvSpPr>
            <p:nvPr userDrawn="1"/>
          </p:nvSpPr>
          <p:spPr bwMode="gray">
            <a:xfrm>
              <a:off x="8347076" y="6327775"/>
              <a:ext cx="85725" cy="92075"/>
            </a:xfrm>
            <a:custGeom>
              <a:avLst/>
              <a:gdLst>
                <a:gd name="T0" fmla="*/ 54 w 54"/>
                <a:gd name="T1" fmla="*/ 49 h 58"/>
                <a:gd name="T2" fmla="*/ 8 w 54"/>
                <a:gd name="T3" fmla="*/ 58 h 58"/>
                <a:gd name="T4" fmla="*/ 0 w 54"/>
                <a:gd name="T5" fmla="*/ 9 h 58"/>
                <a:gd name="T6" fmla="*/ 45 w 54"/>
                <a:gd name="T7" fmla="*/ 0 h 58"/>
                <a:gd name="T8" fmla="*/ 54 w 54"/>
                <a:gd name="T9" fmla="*/ 49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8">
                  <a:moveTo>
                    <a:pt x="54" y="49"/>
                  </a:moveTo>
                  <a:lnTo>
                    <a:pt x="8" y="58"/>
                  </a:lnTo>
                  <a:lnTo>
                    <a:pt x="0" y="9"/>
                  </a:lnTo>
                  <a:lnTo>
                    <a:pt x="45" y="0"/>
                  </a:lnTo>
                  <a:lnTo>
                    <a:pt x="54" y="49"/>
                  </a:lnTo>
                  <a:close/>
                </a:path>
              </a:pathLst>
            </a:custGeom>
            <a:solidFill>
              <a:srgbClr val="00BC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 dirty="0"/>
            </a:p>
          </p:txBody>
        </p:sp>
        <p:sp>
          <p:nvSpPr>
            <p:cNvPr id="158" name="Freeform 170"/>
            <p:cNvSpPr>
              <a:spLocks/>
            </p:cNvSpPr>
            <p:nvPr userDrawn="1"/>
          </p:nvSpPr>
          <p:spPr bwMode="gray">
            <a:xfrm>
              <a:off x="8366126" y="6361113"/>
              <a:ext cx="46038" cy="31750"/>
            </a:xfrm>
            <a:custGeom>
              <a:avLst/>
              <a:gdLst>
                <a:gd name="T0" fmla="*/ 0 w 29"/>
                <a:gd name="T1" fmla="*/ 4 h 20"/>
                <a:gd name="T2" fmla="*/ 3 w 29"/>
                <a:gd name="T3" fmla="*/ 20 h 20"/>
                <a:gd name="T4" fmla="*/ 29 w 29"/>
                <a:gd name="T5" fmla="*/ 15 h 20"/>
                <a:gd name="T6" fmla="*/ 27 w 29"/>
                <a:gd name="T7" fmla="*/ 0 h 20"/>
                <a:gd name="T8" fmla="*/ 16 w 29"/>
                <a:gd name="T9" fmla="*/ 12 h 20"/>
                <a:gd name="T10" fmla="*/ 0 w 29"/>
                <a:gd name="T11" fmla="*/ 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0">
                  <a:moveTo>
                    <a:pt x="0" y="4"/>
                  </a:moveTo>
                  <a:lnTo>
                    <a:pt x="3" y="20"/>
                  </a:lnTo>
                  <a:lnTo>
                    <a:pt x="29" y="15"/>
                  </a:lnTo>
                  <a:lnTo>
                    <a:pt x="27" y="0"/>
                  </a:lnTo>
                  <a:lnTo>
                    <a:pt x="16" y="12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59" name="Freeform 171"/>
            <p:cNvSpPr>
              <a:spLocks/>
            </p:cNvSpPr>
            <p:nvPr userDrawn="1"/>
          </p:nvSpPr>
          <p:spPr bwMode="gray">
            <a:xfrm>
              <a:off x="8366126" y="6354763"/>
              <a:ext cx="41275" cy="22225"/>
            </a:xfrm>
            <a:custGeom>
              <a:avLst/>
              <a:gdLst>
                <a:gd name="T0" fmla="*/ 0 w 26"/>
                <a:gd name="T1" fmla="*/ 5 h 14"/>
                <a:gd name="T2" fmla="*/ 0 w 26"/>
                <a:gd name="T3" fmla="*/ 6 h 14"/>
                <a:gd name="T4" fmla="*/ 14 w 26"/>
                <a:gd name="T5" fmla="*/ 14 h 14"/>
                <a:gd name="T6" fmla="*/ 26 w 26"/>
                <a:gd name="T7" fmla="*/ 1 h 14"/>
                <a:gd name="T8" fmla="*/ 26 w 26"/>
                <a:gd name="T9" fmla="*/ 0 h 14"/>
                <a:gd name="T10" fmla="*/ 0 w 26"/>
                <a:gd name="T11" fmla="*/ 5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14">
                  <a:moveTo>
                    <a:pt x="0" y="5"/>
                  </a:moveTo>
                  <a:lnTo>
                    <a:pt x="0" y="6"/>
                  </a:lnTo>
                  <a:lnTo>
                    <a:pt x="14" y="14"/>
                  </a:lnTo>
                  <a:lnTo>
                    <a:pt x="26" y="1"/>
                  </a:lnTo>
                  <a:lnTo>
                    <a:pt x="26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60" name="Freeform 172"/>
            <p:cNvSpPr>
              <a:spLocks/>
            </p:cNvSpPr>
            <p:nvPr userDrawn="1"/>
          </p:nvSpPr>
          <p:spPr bwMode="gray">
            <a:xfrm>
              <a:off x="8272463" y="6342063"/>
              <a:ext cx="84138" cy="90488"/>
            </a:xfrm>
            <a:custGeom>
              <a:avLst/>
              <a:gdLst>
                <a:gd name="T0" fmla="*/ 53 w 53"/>
                <a:gd name="T1" fmla="*/ 49 h 57"/>
                <a:gd name="T2" fmla="*/ 9 w 53"/>
                <a:gd name="T3" fmla="*/ 57 h 57"/>
                <a:gd name="T4" fmla="*/ 0 w 53"/>
                <a:gd name="T5" fmla="*/ 8 h 57"/>
                <a:gd name="T6" fmla="*/ 45 w 53"/>
                <a:gd name="T7" fmla="*/ 0 h 57"/>
                <a:gd name="T8" fmla="*/ 53 w 53"/>
                <a:gd name="T9" fmla="*/ 4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7">
                  <a:moveTo>
                    <a:pt x="53" y="49"/>
                  </a:moveTo>
                  <a:lnTo>
                    <a:pt x="9" y="57"/>
                  </a:lnTo>
                  <a:lnTo>
                    <a:pt x="0" y="8"/>
                  </a:lnTo>
                  <a:lnTo>
                    <a:pt x="45" y="0"/>
                  </a:lnTo>
                  <a:lnTo>
                    <a:pt x="53" y="49"/>
                  </a:lnTo>
                  <a:close/>
                </a:path>
              </a:pathLst>
            </a:custGeom>
            <a:solidFill>
              <a:srgbClr val="00BC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61" name="Freeform 173"/>
            <p:cNvSpPr>
              <a:spLocks/>
            </p:cNvSpPr>
            <p:nvPr userDrawn="1"/>
          </p:nvSpPr>
          <p:spPr bwMode="gray">
            <a:xfrm>
              <a:off x="8293101" y="6367463"/>
              <a:ext cx="41275" cy="38100"/>
            </a:xfrm>
            <a:custGeom>
              <a:avLst/>
              <a:gdLst>
                <a:gd name="T0" fmla="*/ 22 w 23"/>
                <a:gd name="T1" fmla="*/ 5 h 21"/>
                <a:gd name="T2" fmla="*/ 15 w 23"/>
                <a:gd name="T3" fmla="*/ 1 h 21"/>
                <a:gd name="T4" fmla="*/ 11 w 23"/>
                <a:gd name="T5" fmla="*/ 4 h 21"/>
                <a:gd name="T6" fmla="*/ 5 w 23"/>
                <a:gd name="T7" fmla="*/ 2 h 21"/>
                <a:gd name="T8" fmla="*/ 0 w 23"/>
                <a:gd name="T9" fmla="*/ 9 h 21"/>
                <a:gd name="T10" fmla="*/ 14 w 23"/>
                <a:gd name="T11" fmla="*/ 21 h 21"/>
                <a:gd name="T12" fmla="*/ 22 w 23"/>
                <a:gd name="T13" fmla="*/ 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1">
                  <a:moveTo>
                    <a:pt x="22" y="5"/>
                  </a:moveTo>
                  <a:cubicBezTo>
                    <a:pt x="22" y="2"/>
                    <a:pt x="19" y="0"/>
                    <a:pt x="15" y="1"/>
                  </a:cubicBezTo>
                  <a:cubicBezTo>
                    <a:pt x="13" y="1"/>
                    <a:pt x="11" y="2"/>
                    <a:pt x="11" y="4"/>
                  </a:cubicBezTo>
                  <a:cubicBezTo>
                    <a:pt x="9" y="3"/>
                    <a:pt x="8" y="2"/>
                    <a:pt x="5" y="2"/>
                  </a:cubicBezTo>
                  <a:cubicBezTo>
                    <a:pt x="2" y="3"/>
                    <a:pt x="0" y="6"/>
                    <a:pt x="0" y="9"/>
                  </a:cubicBezTo>
                  <a:cubicBezTo>
                    <a:pt x="1" y="15"/>
                    <a:pt x="10" y="19"/>
                    <a:pt x="14" y="21"/>
                  </a:cubicBezTo>
                  <a:cubicBezTo>
                    <a:pt x="17" y="17"/>
                    <a:pt x="23" y="11"/>
                    <a:pt x="22" y="5"/>
                  </a:cubicBezTo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62" name="Freeform 174"/>
            <p:cNvSpPr>
              <a:spLocks/>
            </p:cNvSpPr>
            <p:nvPr userDrawn="1"/>
          </p:nvSpPr>
          <p:spPr bwMode="gray">
            <a:xfrm>
              <a:off x="8240713" y="6521450"/>
              <a:ext cx="466725" cy="266700"/>
            </a:xfrm>
            <a:custGeom>
              <a:avLst/>
              <a:gdLst>
                <a:gd name="T0" fmla="*/ 294 w 294"/>
                <a:gd name="T1" fmla="*/ 168 h 168"/>
                <a:gd name="T2" fmla="*/ 245 w 294"/>
                <a:gd name="T3" fmla="*/ 0 h 168"/>
                <a:gd name="T4" fmla="*/ 0 w 294"/>
                <a:gd name="T5" fmla="*/ 38 h 168"/>
                <a:gd name="T6" fmla="*/ 18 w 294"/>
                <a:gd name="T7" fmla="*/ 168 h 168"/>
                <a:gd name="T8" fmla="*/ 294 w 294"/>
                <a:gd name="T9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4" h="168">
                  <a:moveTo>
                    <a:pt x="294" y="168"/>
                  </a:moveTo>
                  <a:lnTo>
                    <a:pt x="245" y="0"/>
                  </a:lnTo>
                  <a:lnTo>
                    <a:pt x="0" y="38"/>
                  </a:lnTo>
                  <a:lnTo>
                    <a:pt x="18" y="168"/>
                  </a:lnTo>
                  <a:lnTo>
                    <a:pt x="294" y="168"/>
                  </a:lnTo>
                  <a:close/>
                </a:path>
              </a:pathLst>
            </a:custGeom>
            <a:solidFill>
              <a:srgbClr val="00BC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 dirty="0"/>
            </a:p>
          </p:txBody>
        </p:sp>
        <p:sp>
          <p:nvSpPr>
            <p:cNvPr id="163" name="Freeform 175"/>
            <p:cNvSpPr>
              <a:spLocks/>
            </p:cNvSpPr>
            <p:nvPr userDrawn="1"/>
          </p:nvSpPr>
          <p:spPr bwMode="gray">
            <a:xfrm>
              <a:off x="8240713" y="6562725"/>
              <a:ext cx="198438" cy="225425"/>
            </a:xfrm>
            <a:custGeom>
              <a:avLst/>
              <a:gdLst>
                <a:gd name="T0" fmla="*/ 125 w 125"/>
                <a:gd name="T1" fmla="*/ 142 h 142"/>
                <a:gd name="T2" fmla="*/ 18 w 125"/>
                <a:gd name="T3" fmla="*/ 142 h 142"/>
                <a:gd name="T4" fmla="*/ 0 w 125"/>
                <a:gd name="T5" fmla="*/ 12 h 142"/>
                <a:gd name="T6" fmla="*/ 76 w 125"/>
                <a:gd name="T7" fmla="*/ 0 h 142"/>
                <a:gd name="T8" fmla="*/ 125 w 125"/>
                <a:gd name="T9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42">
                  <a:moveTo>
                    <a:pt x="125" y="142"/>
                  </a:moveTo>
                  <a:lnTo>
                    <a:pt x="18" y="142"/>
                  </a:lnTo>
                  <a:lnTo>
                    <a:pt x="0" y="12"/>
                  </a:lnTo>
                  <a:lnTo>
                    <a:pt x="76" y="0"/>
                  </a:lnTo>
                  <a:lnTo>
                    <a:pt x="125" y="142"/>
                  </a:lnTo>
                  <a:close/>
                </a:path>
              </a:pathLst>
            </a:custGeom>
            <a:solidFill>
              <a:srgbClr val="00A8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64" name="Rectangle 176"/>
            <p:cNvSpPr>
              <a:spLocks noChangeArrowheads="1"/>
            </p:cNvSpPr>
            <p:nvPr userDrawn="1"/>
          </p:nvSpPr>
          <p:spPr bwMode="gray">
            <a:xfrm>
              <a:off x="8091488" y="3802063"/>
              <a:ext cx="168275" cy="33338"/>
            </a:xfrm>
            <a:prstGeom prst="rect">
              <a:avLst/>
            </a:prstGeom>
            <a:solidFill>
              <a:srgbClr val="40CD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65" name="Freeform 177"/>
            <p:cNvSpPr>
              <a:spLocks/>
            </p:cNvSpPr>
            <p:nvPr userDrawn="1"/>
          </p:nvSpPr>
          <p:spPr bwMode="gray">
            <a:xfrm>
              <a:off x="7681913" y="5969000"/>
              <a:ext cx="88900" cy="34925"/>
            </a:xfrm>
            <a:custGeom>
              <a:avLst/>
              <a:gdLst>
                <a:gd name="T0" fmla="*/ 50 w 50"/>
                <a:gd name="T1" fmla="*/ 0 h 19"/>
                <a:gd name="T2" fmla="*/ 42 w 50"/>
                <a:gd name="T3" fmla="*/ 19 h 19"/>
                <a:gd name="T4" fmla="*/ 8 w 50"/>
                <a:gd name="T5" fmla="*/ 19 h 19"/>
                <a:gd name="T6" fmla="*/ 0 w 50"/>
                <a:gd name="T7" fmla="*/ 0 h 19"/>
                <a:gd name="T8" fmla="*/ 50 w 50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19">
                  <a:moveTo>
                    <a:pt x="50" y="0"/>
                  </a:moveTo>
                  <a:cubicBezTo>
                    <a:pt x="47" y="6"/>
                    <a:pt x="44" y="12"/>
                    <a:pt x="42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5" y="13"/>
                    <a:pt x="2" y="7"/>
                    <a:pt x="0" y="0"/>
                  </a:cubicBezTo>
                  <a:lnTo>
                    <a:pt x="50" y="0"/>
                  </a:lnTo>
                  <a:close/>
                </a:path>
              </a:pathLst>
            </a:custGeom>
            <a:solidFill>
              <a:srgbClr val="BAD8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66" name="Freeform 178"/>
            <p:cNvSpPr>
              <a:spLocks/>
            </p:cNvSpPr>
            <p:nvPr userDrawn="1"/>
          </p:nvSpPr>
          <p:spPr bwMode="gray">
            <a:xfrm>
              <a:off x="7681913" y="5969000"/>
              <a:ext cx="88900" cy="34925"/>
            </a:xfrm>
            <a:custGeom>
              <a:avLst/>
              <a:gdLst>
                <a:gd name="T0" fmla="*/ 50 w 50"/>
                <a:gd name="T1" fmla="*/ 0 h 19"/>
                <a:gd name="T2" fmla="*/ 42 w 50"/>
                <a:gd name="T3" fmla="*/ 19 h 19"/>
                <a:gd name="T4" fmla="*/ 8 w 50"/>
                <a:gd name="T5" fmla="*/ 19 h 19"/>
                <a:gd name="T6" fmla="*/ 0 w 50"/>
                <a:gd name="T7" fmla="*/ 0 h 19"/>
                <a:gd name="T8" fmla="*/ 50 w 50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19">
                  <a:moveTo>
                    <a:pt x="50" y="0"/>
                  </a:moveTo>
                  <a:cubicBezTo>
                    <a:pt x="47" y="6"/>
                    <a:pt x="44" y="12"/>
                    <a:pt x="42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5" y="13"/>
                    <a:pt x="2" y="7"/>
                    <a:pt x="0" y="0"/>
                  </a:cubicBezTo>
                  <a:lnTo>
                    <a:pt x="50" y="0"/>
                  </a:lnTo>
                  <a:close/>
                </a:path>
              </a:pathLst>
            </a:custGeom>
            <a:solidFill>
              <a:srgbClr val="40CD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 dirty="0"/>
            </a:p>
          </p:txBody>
        </p:sp>
        <p:sp>
          <p:nvSpPr>
            <p:cNvPr id="167" name="Freeform 179"/>
            <p:cNvSpPr>
              <a:spLocks/>
            </p:cNvSpPr>
            <p:nvPr userDrawn="1"/>
          </p:nvSpPr>
          <p:spPr bwMode="gray">
            <a:xfrm>
              <a:off x="9932988" y="4840288"/>
              <a:ext cx="995363" cy="1466850"/>
            </a:xfrm>
            <a:custGeom>
              <a:avLst/>
              <a:gdLst>
                <a:gd name="T0" fmla="*/ 26 w 627"/>
                <a:gd name="T1" fmla="*/ 0 h 924"/>
                <a:gd name="T2" fmla="*/ 0 w 627"/>
                <a:gd name="T3" fmla="*/ 18 h 924"/>
                <a:gd name="T4" fmla="*/ 248 w 627"/>
                <a:gd name="T5" fmla="*/ 393 h 924"/>
                <a:gd name="T6" fmla="*/ 599 w 627"/>
                <a:gd name="T7" fmla="*/ 924 h 924"/>
                <a:gd name="T8" fmla="*/ 627 w 627"/>
                <a:gd name="T9" fmla="*/ 907 h 924"/>
                <a:gd name="T10" fmla="*/ 26 w 627"/>
                <a:gd name="T11" fmla="*/ 0 h 9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7" h="924">
                  <a:moveTo>
                    <a:pt x="26" y="0"/>
                  </a:moveTo>
                  <a:lnTo>
                    <a:pt x="0" y="18"/>
                  </a:lnTo>
                  <a:lnTo>
                    <a:pt x="248" y="393"/>
                  </a:lnTo>
                  <a:lnTo>
                    <a:pt x="599" y="924"/>
                  </a:lnTo>
                  <a:lnTo>
                    <a:pt x="627" y="907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68" name="Freeform 180"/>
            <p:cNvSpPr>
              <a:spLocks/>
            </p:cNvSpPr>
            <p:nvPr userDrawn="1"/>
          </p:nvSpPr>
          <p:spPr bwMode="gray">
            <a:xfrm>
              <a:off x="10814051" y="6172200"/>
              <a:ext cx="57150" cy="47625"/>
            </a:xfrm>
            <a:custGeom>
              <a:avLst/>
              <a:gdLst>
                <a:gd name="T0" fmla="*/ 36 w 36"/>
                <a:gd name="T1" fmla="*/ 13 h 30"/>
                <a:gd name="T2" fmla="*/ 9 w 36"/>
                <a:gd name="T3" fmla="*/ 30 h 30"/>
                <a:gd name="T4" fmla="*/ 9 w 36"/>
                <a:gd name="T5" fmla="*/ 30 h 30"/>
                <a:gd name="T6" fmla="*/ 0 w 36"/>
                <a:gd name="T7" fmla="*/ 18 h 30"/>
                <a:gd name="T8" fmla="*/ 27 w 36"/>
                <a:gd name="T9" fmla="*/ 0 h 30"/>
                <a:gd name="T10" fmla="*/ 36 w 36"/>
                <a:gd name="T11" fmla="*/ 1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30">
                  <a:moveTo>
                    <a:pt x="36" y="13"/>
                  </a:moveTo>
                  <a:lnTo>
                    <a:pt x="9" y="30"/>
                  </a:lnTo>
                  <a:lnTo>
                    <a:pt x="9" y="30"/>
                  </a:lnTo>
                  <a:lnTo>
                    <a:pt x="0" y="18"/>
                  </a:lnTo>
                  <a:lnTo>
                    <a:pt x="27" y="0"/>
                  </a:lnTo>
                  <a:lnTo>
                    <a:pt x="36" y="13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69" name="Freeform 181"/>
            <p:cNvSpPr>
              <a:spLocks/>
            </p:cNvSpPr>
            <p:nvPr userDrawn="1"/>
          </p:nvSpPr>
          <p:spPr bwMode="gray">
            <a:xfrm>
              <a:off x="10785476" y="6127750"/>
              <a:ext cx="55563" cy="49213"/>
            </a:xfrm>
            <a:custGeom>
              <a:avLst/>
              <a:gdLst>
                <a:gd name="T0" fmla="*/ 35 w 35"/>
                <a:gd name="T1" fmla="*/ 13 h 31"/>
                <a:gd name="T2" fmla="*/ 8 w 35"/>
                <a:gd name="T3" fmla="*/ 31 h 31"/>
                <a:gd name="T4" fmla="*/ 8 w 35"/>
                <a:gd name="T5" fmla="*/ 31 h 31"/>
                <a:gd name="T6" fmla="*/ 0 w 35"/>
                <a:gd name="T7" fmla="*/ 18 h 31"/>
                <a:gd name="T8" fmla="*/ 26 w 35"/>
                <a:gd name="T9" fmla="*/ 0 h 31"/>
                <a:gd name="T10" fmla="*/ 35 w 35"/>
                <a:gd name="T11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31">
                  <a:moveTo>
                    <a:pt x="35" y="13"/>
                  </a:moveTo>
                  <a:lnTo>
                    <a:pt x="8" y="31"/>
                  </a:lnTo>
                  <a:lnTo>
                    <a:pt x="8" y="31"/>
                  </a:lnTo>
                  <a:lnTo>
                    <a:pt x="0" y="18"/>
                  </a:lnTo>
                  <a:lnTo>
                    <a:pt x="26" y="0"/>
                  </a:lnTo>
                  <a:lnTo>
                    <a:pt x="35" y="13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70" name="Freeform 182"/>
            <p:cNvSpPr>
              <a:spLocks/>
            </p:cNvSpPr>
            <p:nvPr userDrawn="1"/>
          </p:nvSpPr>
          <p:spPr bwMode="gray">
            <a:xfrm>
              <a:off x="10753726" y="6081713"/>
              <a:ext cx="58738" cy="50800"/>
            </a:xfrm>
            <a:custGeom>
              <a:avLst/>
              <a:gdLst>
                <a:gd name="T0" fmla="*/ 37 w 37"/>
                <a:gd name="T1" fmla="*/ 14 h 32"/>
                <a:gd name="T2" fmla="*/ 10 w 37"/>
                <a:gd name="T3" fmla="*/ 32 h 32"/>
                <a:gd name="T4" fmla="*/ 0 w 37"/>
                <a:gd name="T5" fmla="*/ 18 h 32"/>
                <a:gd name="T6" fmla="*/ 28 w 37"/>
                <a:gd name="T7" fmla="*/ 0 h 32"/>
                <a:gd name="T8" fmla="*/ 37 w 37"/>
                <a:gd name="T9" fmla="*/ 1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2">
                  <a:moveTo>
                    <a:pt x="37" y="14"/>
                  </a:moveTo>
                  <a:lnTo>
                    <a:pt x="10" y="32"/>
                  </a:lnTo>
                  <a:lnTo>
                    <a:pt x="0" y="18"/>
                  </a:lnTo>
                  <a:lnTo>
                    <a:pt x="28" y="0"/>
                  </a:lnTo>
                  <a:lnTo>
                    <a:pt x="37" y="14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71" name="Freeform 183"/>
            <p:cNvSpPr>
              <a:spLocks/>
            </p:cNvSpPr>
            <p:nvPr userDrawn="1"/>
          </p:nvSpPr>
          <p:spPr bwMode="gray">
            <a:xfrm>
              <a:off x="10725151" y="6037263"/>
              <a:ext cx="58738" cy="50800"/>
            </a:xfrm>
            <a:custGeom>
              <a:avLst/>
              <a:gdLst>
                <a:gd name="T0" fmla="*/ 37 w 37"/>
                <a:gd name="T1" fmla="*/ 14 h 32"/>
                <a:gd name="T2" fmla="*/ 9 w 37"/>
                <a:gd name="T3" fmla="*/ 32 h 32"/>
                <a:gd name="T4" fmla="*/ 9 w 37"/>
                <a:gd name="T5" fmla="*/ 32 h 32"/>
                <a:gd name="T6" fmla="*/ 0 w 37"/>
                <a:gd name="T7" fmla="*/ 18 h 32"/>
                <a:gd name="T8" fmla="*/ 0 w 37"/>
                <a:gd name="T9" fmla="*/ 18 h 32"/>
                <a:gd name="T10" fmla="*/ 28 w 37"/>
                <a:gd name="T11" fmla="*/ 0 h 32"/>
                <a:gd name="T12" fmla="*/ 37 w 37"/>
                <a:gd name="T13" fmla="*/ 1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32">
                  <a:moveTo>
                    <a:pt x="37" y="14"/>
                  </a:moveTo>
                  <a:lnTo>
                    <a:pt x="9" y="32"/>
                  </a:lnTo>
                  <a:lnTo>
                    <a:pt x="9" y="32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8" y="0"/>
                  </a:lnTo>
                  <a:lnTo>
                    <a:pt x="37" y="14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72" name="Freeform 184"/>
            <p:cNvSpPr>
              <a:spLocks/>
            </p:cNvSpPr>
            <p:nvPr userDrawn="1"/>
          </p:nvSpPr>
          <p:spPr bwMode="gray">
            <a:xfrm>
              <a:off x="10696576" y="5994400"/>
              <a:ext cx="55563" cy="47625"/>
            </a:xfrm>
            <a:custGeom>
              <a:avLst/>
              <a:gdLst>
                <a:gd name="T0" fmla="*/ 35 w 35"/>
                <a:gd name="T1" fmla="*/ 13 h 30"/>
                <a:gd name="T2" fmla="*/ 8 w 35"/>
                <a:gd name="T3" fmla="*/ 30 h 30"/>
                <a:gd name="T4" fmla="*/ 0 w 35"/>
                <a:gd name="T5" fmla="*/ 17 h 30"/>
                <a:gd name="T6" fmla="*/ 27 w 35"/>
                <a:gd name="T7" fmla="*/ 0 h 30"/>
                <a:gd name="T8" fmla="*/ 35 w 35"/>
                <a:gd name="T9" fmla="*/ 1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0">
                  <a:moveTo>
                    <a:pt x="35" y="13"/>
                  </a:moveTo>
                  <a:lnTo>
                    <a:pt x="8" y="30"/>
                  </a:lnTo>
                  <a:lnTo>
                    <a:pt x="0" y="17"/>
                  </a:lnTo>
                  <a:lnTo>
                    <a:pt x="27" y="0"/>
                  </a:lnTo>
                  <a:lnTo>
                    <a:pt x="35" y="13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73" name="Freeform 185"/>
            <p:cNvSpPr>
              <a:spLocks/>
            </p:cNvSpPr>
            <p:nvPr userDrawn="1"/>
          </p:nvSpPr>
          <p:spPr bwMode="gray">
            <a:xfrm>
              <a:off x="10666413" y="5949950"/>
              <a:ext cx="57150" cy="49213"/>
            </a:xfrm>
            <a:custGeom>
              <a:avLst/>
              <a:gdLst>
                <a:gd name="T0" fmla="*/ 36 w 36"/>
                <a:gd name="T1" fmla="*/ 13 h 31"/>
                <a:gd name="T2" fmla="*/ 9 w 36"/>
                <a:gd name="T3" fmla="*/ 31 h 31"/>
                <a:gd name="T4" fmla="*/ 9 w 36"/>
                <a:gd name="T5" fmla="*/ 31 h 31"/>
                <a:gd name="T6" fmla="*/ 0 w 36"/>
                <a:gd name="T7" fmla="*/ 18 h 31"/>
                <a:gd name="T8" fmla="*/ 0 w 36"/>
                <a:gd name="T9" fmla="*/ 18 h 31"/>
                <a:gd name="T10" fmla="*/ 27 w 36"/>
                <a:gd name="T11" fmla="*/ 0 h 31"/>
                <a:gd name="T12" fmla="*/ 36 w 36"/>
                <a:gd name="T13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36" y="13"/>
                  </a:moveTo>
                  <a:lnTo>
                    <a:pt x="9" y="31"/>
                  </a:lnTo>
                  <a:lnTo>
                    <a:pt x="9" y="31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7" y="0"/>
                  </a:lnTo>
                  <a:lnTo>
                    <a:pt x="36" y="13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74" name="Freeform 186"/>
            <p:cNvSpPr>
              <a:spLocks/>
            </p:cNvSpPr>
            <p:nvPr userDrawn="1"/>
          </p:nvSpPr>
          <p:spPr bwMode="gray">
            <a:xfrm>
              <a:off x="10637838" y="5903913"/>
              <a:ext cx="57150" cy="50800"/>
            </a:xfrm>
            <a:custGeom>
              <a:avLst/>
              <a:gdLst>
                <a:gd name="T0" fmla="*/ 36 w 36"/>
                <a:gd name="T1" fmla="*/ 14 h 32"/>
                <a:gd name="T2" fmla="*/ 9 w 36"/>
                <a:gd name="T3" fmla="*/ 32 h 32"/>
                <a:gd name="T4" fmla="*/ 0 w 36"/>
                <a:gd name="T5" fmla="*/ 18 h 32"/>
                <a:gd name="T6" fmla="*/ 27 w 36"/>
                <a:gd name="T7" fmla="*/ 0 h 32"/>
                <a:gd name="T8" fmla="*/ 36 w 36"/>
                <a:gd name="T9" fmla="*/ 1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2">
                  <a:moveTo>
                    <a:pt x="36" y="14"/>
                  </a:moveTo>
                  <a:lnTo>
                    <a:pt x="9" y="32"/>
                  </a:lnTo>
                  <a:lnTo>
                    <a:pt x="0" y="18"/>
                  </a:lnTo>
                  <a:lnTo>
                    <a:pt x="27" y="0"/>
                  </a:lnTo>
                  <a:lnTo>
                    <a:pt x="36" y="14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75" name="Freeform 187"/>
            <p:cNvSpPr>
              <a:spLocks/>
            </p:cNvSpPr>
            <p:nvPr userDrawn="1"/>
          </p:nvSpPr>
          <p:spPr bwMode="gray">
            <a:xfrm>
              <a:off x="10607676" y="5859463"/>
              <a:ext cx="57150" cy="50800"/>
            </a:xfrm>
            <a:custGeom>
              <a:avLst/>
              <a:gdLst>
                <a:gd name="T0" fmla="*/ 36 w 36"/>
                <a:gd name="T1" fmla="*/ 14 h 32"/>
                <a:gd name="T2" fmla="*/ 8 w 36"/>
                <a:gd name="T3" fmla="*/ 32 h 32"/>
                <a:gd name="T4" fmla="*/ 0 w 36"/>
                <a:gd name="T5" fmla="*/ 18 h 32"/>
                <a:gd name="T6" fmla="*/ 0 w 36"/>
                <a:gd name="T7" fmla="*/ 18 h 32"/>
                <a:gd name="T8" fmla="*/ 28 w 36"/>
                <a:gd name="T9" fmla="*/ 0 h 32"/>
                <a:gd name="T10" fmla="*/ 36 w 36"/>
                <a:gd name="T11" fmla="*/ 1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32">
                  <a:moveTo>
                    <a:pt x="36" y="14"/>
                  </a:moveTo>
                  <a:lnTo>
                    <a:pt x="8" y="32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8" y="0"/>
                  </a:lnTo>
                  <a:lnTo>
                    <a:pt x="36" y="14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76" name="Freeform 188"/>
            <p:cNvSpPr>
              <a:spLocks/>
            </p:cNvSpPr>
            <p:nvPr userDrawn="1"/>
          </p:nvSpPr>
          <p:spPr bwMode="gray">
            <a:xfrm>
              <a:off x="10577513" y="5815013"/>
              <a:ext cx="57150" cy="49213"/>
            </a:xfrm>
            <a:custGeom>
              <a:avLst/>
              <a:gdLst>
                <a:gd name="T0" fmla="*/ 36 w 36"/>
                <a:gd name="T1" fmla="*/ 13 h 31"/>
                <a:gd name="T2" fmla="*/ 9 w 36"/>
                <a:gd name="T3" fmla="*/ 31 h 31"/>
                <a:gd name="T4" fmla="*/ 9 w 36"/>
                <a:gd name="T5" fmla="*/ 31 h 31"/>
                <a:gd name="T6" fmla="*/ 0 w 36"/>
                <a:gd name="T7" fmla="*/ 18 h 31"/>
                <a:gd name="T8" fmla="*/ 27 w 36"/>
                <a:gd name="T9" fmla="*/ 0 h 31"/>
                <a:gd name="T10" fmla="*/ 36 w 36"/>
                <a:gd name="T11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31">
                  <a:moveTo>
                    <a:pt x="36" y="13"/>
                  </a:moveTo>
                  <a:lnTo>
                    <a:pt x="9" y="31"/>
                  </a:lnTo>
                  <a:lnTo>
                    <a:pt x="9" y="31"/>
                  </a:lnTo>
                  <a:lnTo>
                    <a:pt x="0" y="18"/>
                  </a:lnTo>
                  <a:lnTo>
                    <a:pt x="27" y="0"/>
                  </a:lnTo>
                  <a:lnTo>
                    <a:pt x="36" y="13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77" name="Freeform 189"/>
            <p:cNvSpPr>
              <a:spLocks/>
            </p:cNvSpPr>
            <p:nvPr userDrawn="1"/>
          </p:nvSpPr>
          <p:spPr bwMode="gray">
            <a:xfrm>
              <a:off x="10548938" y="5772150"/>
              <a:ext cx="57150" cy="47625"/>
            </a:xfrm>
            <a:custGeom>
              <a:avLst/>
              <a:gdLst>
                <a:gd name="T0" fmla="*/ 36 w 36"/>
                <a:gd name="T1" fmla="*/ 13 h 30"/>
                <a:gd name="T2" fmla="*/ 9 w 36"/>
                <a:gd name="T3" fmla="*/ 30 h 30"/>
                <a:gd name="T4" fmla="*/ 0 w 36"/>
                <a:gd name="T5" fmla="*/ 17 h 30"/>
                <a:gd name="T6" fmla="*/ 27 w 36"/>
                <a:gd name="T7" fmla="*/ 0 h 30"/>
                <a:gd name="T8" fmla="*/ 36 w 36"/>
                <a:gd name="T9" fmla="*/ 1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0">
                  <a:moveTo>
                    <a:pt x="36" y="13"/>
                  </a:moveTo>
                  <a:lnTo>
                    <a:pt x="9" y="30"/>
                  </a:lnTo>
                  <a:lnTo>
                    <a:pt x="0" y="17"/>
                  </a:lnTo>
                  <a:lnTo>
                    <a:pt x="27" y="0"/>
                  </a:lnTo>
                  <a:lnTo>
                    <a:pt x="36" y="13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78" name="Freeform 190"/>
            <p:cNvSpPr>
              <a:spLocks/>
            </p:cNvSpPr>
            <p:nvPr userDrawn="1"/>
          </p:nvSpPr>
          <p:spPr bwMode="gray">
            <a:xfrm>
              <a:off x="10520363" y="5726113"/>
              <a:ext cx="55563" cy="50800"/>
            </a:xfrm>
            <a:custGeom>
              <a:avLst/>
              <a:gdLst>
                <a:gd name="T0" fmla="*/ 35 w 35"/>
                <a:gd name="T1" fmla="*/ 14 h 32"/>
                <a:gd name="T2" fmla="*/ 8 w 35"/>
                <a:gd name="T3" fmla="*/ 32 h 32"/>
                <a:gd name="T4" fmla="*/ 0 w 35"/>
                <a:gd name="T5" fmla="*/ 18 h 32"/>
                <a:gd name="T6" fmla="*/ 27 w 35"/>
                <a:gd name="T7" fmla="*/ 0 h 32"/>
                <a:gd name="T8" fmla="*/ 35 w 35"/>
                <a:gd name="T9" fmla="*/ 1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2">
                  <a:moveTo>
                    <a:pt x="35" y="14"/>
                  </a:moveTo>
                  <a:lnTo>
                    <a:pt x="8" y="32"/>
                  </a:lnTo>
                  <a:lnTo>
                    <a:pt x="0" y="18"/>
                  </a:lnTo>
                  <a:lnTo>
                    <a:pt x="27" y="0"/>
                  </a:lnTo>
                  <a:lnTo>
                    <a:pt x="35" y="14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79" name="Freeform 191"/>
            <p:cNvSpPr>
              <a:spLocks/>
            </p:cNvSpPr>
            <p:nvPr userDrawn="1"/>
          </p:nvSpPr>
          <p:spPr bwMode="gray">
            <a:xfrm>
              <a:off x="10488613" y="5681663"/>
              <a:ext cx="58738" cy="50800"/>
            </a:xfrm>
            <a:custGeom>
              <a:avLst/>
              <a:gdLst>
                <a:gd name="T0" fmla="*/ 37 w 37"/>
                <a:gd name="T1" fmla="*/ 14 h 32"/>
                <a:gd name="T2" fmla="*/ 9 w 37"/>
                <a:gd name="T3" fmla="*/ 32 h 32"/>
                <a:gd name="T4" fmla="*/ 9 w 37"/>
                <a:gd name="T5" fmla="*/ 32 h 32"/>
                <a:gd name="T6" fmla="*/ 0 w 37"/>
                <a:gd name="T7" fmla="*/ 18 h 32"/>
                <a:gd name="T8" fmla="*/ 0 w 37"/>
                <a:gd name="T9" fmla="*/ 18 h 32"/>
                <a:gd name="T10" fmla="*/ 28 w 37"/>
                <a:gd name="T11" fmla="*/ 0 h 32"/>
                <a:gd name="T12" fmla="*/ 37 w 37"/>
                <a:gd name="T13" fmla="*/ 1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32">
                  <a:moveTo>
                    <a:pt x="37" y="14"/>
                  </a:moveTo>
                  <a:lnTo>
                    <a:pt x="9" y="32"/>
                  </a:lnTo>
                  <a:lnTo>
                    <a:pt x="9" y="32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8" y="0"/>
                  </a:lnTo>
                  <a:lnTo>
                    <a:pt x="37" y="14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80" name="Freeform 192"/>
            <p:cNvSpPr>
              <a:spLocks/>
            </p:cNvSpPr>
            <p:nvPr userDrawn="1"/>
          </p:nvSpPr>
          <p:spPr bwMode="gray">
            <a:xfrm>
              <a:off x="10460038" y="5637213"/>
              <a:ext cx="57150" cy="49213"/>
            </a:xfrm>
            <a:custGeom>
              <a:avLst/>
              <a:gdLst>
                <a:gd name="T0" fmla="*/ 36 w 36"/>
                <a:gd name="T1" fmla="*/ 13 h 31"/>
                <a:gd name="T2" fmla="*/ 9 w 36"/>
                <a:gd name="T3" fmla="*/ 31 h 31"/>
                <a:gd name="T4" fmla="*/ 0 w 36"/>
                <a:gd name="T5" fmla="*/ 18 h 31"/>
                <a:gd name="T6" fmla="*/ 27 w 36"/>
                <a:gd name="T7" fmla="*/ 0 h 31"/>
                <a:gd name="T8" fmla="*/ 36 w 36"/>
                <a:gd name="T9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1">
                  <a:moveTo>
                    <a:pt x="36" y="13"/>
                  </a:moveTo>
                  <a:lnTo>
                    <a:pt x="9" y="31"/>
                  </a:lnTo>
                  <a:lnTo>
                    <a:pt x="0" y="18"/>
                  </a:lnTo>
                  <a:lnTo>
                    <a:pt x="27" y="0"/>
                  </a:lnTo>
                  <a:lnTo>
                    <a:pt x="36" y="13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81" name="Freeform 193"/>
            <p:cNvSpPr>
              <a:spLocks/>
            </p:cNvSpPr>
            <p:nvPr userDrawn="1"/>
          </p:nvSpPr>
          <p:spPr bwMode="gray">
            <a:xfrm>
              <a:off x="10431463" y="5594350"/>
              <a:ext cx="55563" cy="47625"/>
            </a:xfrm>
            <a:custGeom>
              <a:avLst/>
              <a:gdLst>
                <a:gd name="T0" fmla="*/ 35 w 35"/>
                <a:gd name="T1" fmla="*/ 12 h 30"/>
                <a:gd name="T2" fmla="*/ 9 w 35"/>
                <a:gd name="T3" fmla="*/ 30 h 30"/>
                <a:gd name="T4" fmla="*/ 9 w 35"/>
                <a:gd name="T5" fmla="*/ 30 h 30"/>
                <a:gd name="T6" fmla="*/ 0 w 35"/>
                <a:gd name="T7" fmla="*/ 17 h 30"/>
                <a:gd name="T8" fmla="*/ 0 w 35"/>
                <a:gd name="T9" fmla="*/ 17 h 30"/>
                <a:gd name="T10" fmla="*/ 27 w 35"/>
                <a:gd name="T11" fmla="*/ 0 h 30"/>
                <a:gd name="T12" fmla="*/ 35 w 35"/>
                <a:gd name="T13" fmla="*/ 1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30">
                  <a:moveTo>
                    <a:pt x="35" y="12"/>
                  </a:moveTo>
                  <a:lnTo>
                    <a:pt x="9" y="30"/>
                  </a:lnTo>
                  <a:lnTo>
                    <a:pt x="9" y="30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27" y="0"/>
                  </a:lnTo>
                  <a:lnTo>
                    <a:pt x="35" y="12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82" name="Freeform 194"/>
            <p:cNvSpPr>
              <a:spLocks/>
            </p:cNvSpPr>
            <p:nvPr userDrawn="1"/>
          </p:nvSpPr>
          <p:spPr bwMode="gray">
            <a:xfrm>
              <a:off x="10401301" y="5548313"/>
              <a:ext cx="57150" cy="49213"/>
            </a:xfrm>
            <a:custGeom>
              <a:avLst/>
              <a:gdLst>
                <a:gd name="T0" fmla="*/ 36 w 36"/>
                <a:gd name="T1" fmla="*/ 14 h 31"/>
                <a:gd name="T2" fmla="*/ 9 w 36"/>
                <a:gd name="T3" fmla="*/ 31 h 31"/>
                <a:gd name="T4" fmla="*/ 0 w 36"/>
                <a:gd name="T5" fmla="*/ 18 h 31"/>
                <a:gd name="T6" fmla="*/ 27 w 36"/>
                <a:gd name="T7" fmla="*/ 0 h 31"/>
                <a:gd name="T8" fmla="*/ 36 w 36"/>
                <a:gd name="T9" fmla="*/ 1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1">
                  <a:moveTo>
                    <a:pt x="36" y="14"/>
                  </a:moveTo>
                  <a:lnTo>
                    <a:pt x="9" y="31"/>
                  </a:lnTo>
                  <a:lnTo>
                    <a:pt x="0" y="18"/>
                  </a:lnTo>
                  <a:lnTo>
                    <a:pt x="27" y="0"/>
                  </a:lnTo>
                  <a:lnTo>
                    <a:pt x="36" y="14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83" name="Freeform 195"/>
            <p:cNvSpPr>
              <a:spLocks/>
            </p:cNvSpPr>
            <p:nvPr userDrawn="1"/>
          </p:nvSpPr>
          <p:spPr bwMode="gray">
            <a:xfrm>
              <a:off x="10371138" y="5503863"/>
              <a:ext cx="58738" cy="50800"/>
            </a:xfrm>
            <a:custGeom>
              <a:avLst/>
              <a:gdLst>
                <a:gd name="T0" fmla="*/ 37 w 37"/>
                <a:gd name="T1" fmla="*/ 14 h 32"/>
                <a:gd name="T2" fmla="*/ 9 w 37"/>
                <a:gd name="T3" fmla="*/ 32 h 32"/>
                <a:gd name="T4" fmla="*/ 0 w 37"/>
                <a:gd name="T5" fmla="*/ 18 h 32"/>
                <a:gd name="T6" fmla="*/ 0 w 37"/>
                <a:gd name="T7" fmla="*/ 18 h 32"/>
                <a:gd name="T8" fmla="*/ 28 w 37"/>
                <a:gd name="T9" fmla="*/ 0 h 32"/>
                <a:gd name="T10" fmla="*/ 37 w 37"/>
                <a:gd name="T11" fmla="*/ 1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32">
                  <a:moveTo>
                    <a:pt x="37" y="14"/>
                  </a:moveTo>
                  <a:lnTo>
                    <a:pt x="9" y="32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8" y="0"/>
                  </a:lnTo>
                  <a:lnTo>
                    <a:pt x="37" y="14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84" name="Freeform 196"/>
            <p:cNvSpPr>
              <a:spLocks/>
            </p:cNvSpPr>
            <p:nvPr userDrawn="1"/>
          </p:nvSpPr>
          <p:spPr bwMode="gray">
            <a:xfrm>
              <a:off x="10342563" y="5459413"/>
              <a:ext cx="58738" cy="49213"/>
            </a:xfrm>
            <a:custGeom>
              <a:avLst/>
              <a:gdLst>
                <a:gd name="T0" fmla="*/ 37 w 37"/>
                <a:gd name="T1" fmla="*/ 13 h 31"/>
                <a:gd name="T2" fmla="*/ 9 w 37"/>
                <a:gd name="T3" fmla="*/ 31 h 31"/>
                <a:gd name="T4" fmla="*/ 9 w 37"/>
                <a:gd name="T5" fmla="*/ 31 h 31"/>
                <a:gd name="T6" fmla="*/ 0 w 37"/>
                <a:gd name="T7" fmla="*/ 18 h 31"/>
                <a:gd name="T8" fmla="*/ 27 w 37"/>
                <a:gd name="T9" fmla="*/ 0 h 31"/>
                <a:gd name="T10" fmla="*/ 37 w 37"/>
                <a:gd name="T11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31">
                  <a:moveTo>
                    <a:pt x="37" y="13"/>
                  </a:moveTo>
                  <a:lnTo>
                    <a:pt x="9" y="31"/>
                  </a:lnTo>
                  <a:lnTo>
                    <a:pt x="9" y="31"/>
                  </a:lnTo>
                  <a:lnTo>
                    <a:pt x="0" y="18"/>
                  </a:lnTo>
                  <a:lnTo>
                    <a:pt x="27" y="0"/>
                  </a:lnTo>
                  <a:lnTo>
                    <a:pt x="37" y="13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85" name="Freeform 197"/>
            <p:cNvSpPr>
              <a:spLocks/>
            </p:cNvSpPr>
            <p:nvPr userDrawn="1"/>
          </p:nvSpPr>
          <p:spPr bwMode="gray">
            <a:xfrm>
              <a:off x="10313988" y="5413375"/>
              <a:ext cx="55563" cy="50800"/>
            </a:xfrm>
            <a:custGeom>
              <a:avLst/>
              <a:gdLst>
                <a:gd name="T0" fmla="*/ 35 w 35"/>
                <a:gd name="T1" fmla="*/ 14 h 32"/>
                <a:gd name="T2" fmla="*/ 8 w 35"/>
                <a:gd name="T3" fmla="*/ 32 h 32"/>
                <a:gd name="T4" fmla="*/ 0 w 35"/>
                <a:gd name="T5" fmla="*/ 19 h 32"/>
                <a:gd name="T6" fmla="*/ 26 w 35"/>
                <a:gd name="T7" fmla="*/ 0 h 32"/>
                <a:gd name="T8" fmla="*/ 35 w 35"/>
                <a:gd name="T9" fmla="*/ 1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2">
                  <a:moveTo>
                    <a:pt x="35" y="14"/>
                  </a:moveTo>
                  <a:lnTo>
                    <a:pt x="8" y="32"/>
                  </a:lnTo>
                  <a:lnTo>
                    <a:pt x="0" y="19"/>
                  </a:lnTo>
                  <a:lnTo>
                    <a:pt x="26" y="0"/>
                  </a:lnTo>
                  <a:lnTo>
                    <a:pt x="35" y="14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86" name="Freeform 198"/>
            <p:cNvSpPr>
              <a:spLocks/>
            </p:cNvSpPr>
            <p:nvPr userDrawn="1"/>
          </p:nvSpPr>
          <p:spPr bwMode="gray">
            <a:xfrm>
              <a:off x="10283826" y="5370513"/>
              <a:ext cx="57150" cy="49213"/>
            </a:xfrm>
            <a:custGeom>
              <a:avLst/>
              <a:gdLst>
                <a:gd name="T0" fmla="*/ 36 w 36"/>
                <a:gd name="T1" fmla="*/ 13 h 31"/>
                <a:gd name="T2" fmla="*/ 9 w 36"/>
                <a:gd name="T3" fmla="*/ 31 h 31"/>
                <a:gd name="T4" fmla="*/ 0 w 36"/>
                <a:gd name="T5" fmla="*/ 17 h 31"/>
                <a:gd name="T6" fmla="*/ 27 w 36"/>
                <a:gd name="T7" fmla="*/ 0 h 31"/>
                <a:gd name="T8" fmla="*/ 36 w 36"/>
                <a:gd name="T9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1">
                  <a:moveTo>
                    <a:pt x="36" y="13"/>
                  </a:moveTo>
                  <a:lnTo>
                    <a:pt x="9" y="31"/>
                  </a:lnTo>
                  <a:lnTo>
                    <a:pt x="0" y="17"/>
                  </a:lnTo>
                  <a:lnTo>
                    <a:pt x="27" y="0"/>
                  </a:lnTo>
                  <a:lnTo>
                    <a:pt x="36" y="13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87" name="Freeform 199"/>
            <p:cNvSpPr>
              <a:spLocks/>
            </p:cNvSpPr>
            <p:nvPr userDrawn="1"/>
          </p:nvSpPr>
          <p:spPr bwMode="gray">
            <a:xfrm>
              <a:off x="10253663" y="5326063"/>
              <a:ext cx="58738" cy="49213"/>
            </a:xfrm>
            <a:custGeom>
              <a:avLst/>
              <a:gdLst>
                <a:gd name="T0" fmla="*/ 37 w 37"/>
                <a:gd name="T1" fmla="*/ 14 h 31"/>
                <a:gd name="T2" fmla="*/ 10 w 37"/>
                <a:gd name="T3" fmla="*/ 31 h 31"/>
                <a:gd name="T4" fmla="*/ 0 w 37"/>
                <a:gd name="T5" fmla="*/ 18 h 31"/>
                <a:gd name="T6" fmla="*/ 28 w 37"/>
                <a:gd name="T7" fmla="*/ 0 h 31"/>
                <a:gd name="T8" fmla="*/ 37 w 37"/>
                <a:gd name="T9" fmla="*/ 1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1">
                  <a:moveTo>
                    <a:pt x="37" y="14"/>
                  </a:moveTo>
                  <a:lnTo>
                    <a:pt x="10" y="31"/>
                  </a:lnTo>
                  <a:lnTo>
                    <a:pt x="0" y="18"/>
                  </a:lnTo>
                  <a:lnTo>
                    <a:pt x="28" y="0"/>
                  </a:lnTo>
                  <a:lnTo>
                    <a:pt x="37" y="14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88" name="Freeform 200"/>
            <p:cNvSpPr>
              <a:spLocks/>
            </p:cNvSpPr>
            <p:nvPr userDrawn="1"/>
          </p:nvSpPr>
          <p:spPr bwMode="gray">
            <a:xfrm>
              <a:off x="10225088" y="5281613"/>
              <a:ext cx="55563" cy="49213"/>
            </a:xfrm>
            <a:custGeom>
              <a:avLst/>
              <a:gdLst>
                <a:gd name="T0" fmla="*/ 35 w 35"/>
                <a:gd name="T1" fmla="*/ 13 h 31"/>
                <a:gd name="T2" fmla="*/ 8 w 35"/>
                <a:gd name="T3" fmla="*/ 31 h 31"/>
                <a:gd name="T4" fmla="*/ 0 w 35"/>
                <a:gd name="T5" fmla="*/ 18 h 31"/>
                <a:gd name="T6" fmla="*/ 28 w 35"/>
                <a:gd name="T7" fmla="*/ 0 h 31"/>
                <a:gd name="T8" fmla="*/ 35 w 35"/>
                <a:gd name="T9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1">
                  <a:moveTo>
                    <a:pt x="35" y="13"/>
                  </a:moveTo>
                  <a:lnTo>
                    <a:pt x="8" y="31"/>
                  </a:lnTo>
                  <a:lnTo>
                    <a:pt x="0" y="18"/>
                  </a:lnTo>
                  <a:lnTo>
                    <a:pt x="28" y="0"/>
                  </a:lnTo>
                  <a:lnTo>
                    <a:pt x="35" y="13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89" name="Freeform 201"/>
            <p:cNvSpPr>
              <a:spLocks/>
            </p:cNvSpPr>
            <p:nvPr userDrawn="1"/>
          </p:nvSpPr>
          <p:spPr bwMode="gray">
            <a:xfrm>
              <a:off x="10194926" y="5235575"/>
              <a:ext cx="57150" cy="50800"/>
            </a:xfrm>
            <a:custGeom>
              <a:avLst/>
              <a:gdLst>
                <a:gd name="T0" fmla="*/ 36 w 36"/>
                <a:gd name="T1" fmla="*/ 14 h 32"/>
                <a:gd name="T2" fmla="*/ 9 w 36"/>
                <a:gd name="T3" fmla="*/ 32 h 32"/>
                <a:gd name="T4" fmla="*/ 9 w 36"/>
                <a:gd name="T5" fmla="*/ 32 h 32"/>
                <a:gd name="T6" fmla="*/ 0 w 36"/>
                <a:gd name="T7" fmla="*/ 19 h 32"/>
                <a:gd name="T8" fmla="*/ 0 w 36"/>
                <a:gd name="T9" fmla="*/ 19 h 32"/>
                <a:gd name="T10" fmla="*/ 27 w 36"/>
                <a:gd name="T11" fmla="*/ 0 h 32"/>
                <a:gd name="T12" fmla="*/ 36 w 36"/>
                <a:gd name="T13" fmla="*/ 1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2">
                  <a:moveTo>
                    <a:pt x="36" y="14"/>
                  </a:moveTo>
                  <a:lnTo>
                    <a:pt x="9" y="32"/>
                  </a:lnTo>
                  <a:lnTo>
                    <a:pt x="9" y="32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27" y="0"/>
                  </a:lnTo>
                  <a:lnTo>
                    <a:pt x="36" y="14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90" name="Freeform 202"/>
            <p:cNvSpPr>
              <a:spLocks/>
            </p:cNvSpPr>
            <p:nvPr userDrawn="1"/>
          </p:nvSpPr>
          <p:spPr bwMode="gray">
            <a:xfrm>
              <a:off x="10166351" y="5191125"/>
              <a:ext cx="57150" cy="50800"/>
            </a:xfrm>
            <a:custGeom>
              <a:avLst/>
              <a:gdLst>
                <a:gd name="T0" fmla="*/ 36 w 36"/>
                <a:gd name="T1" fmla="*/ 14 h 32"/>
                <a:gd name="T2" fmla="*/ 9 w 36"/>
                <a:gd name="T3" fmla="*/ 32 h 32"/>
                <a:gd name="T4" fmla="*/ 0 w 36"/>
                <a:gd name="T5" fmla="*/ 18 h 32"/>
                <a:gd name="T6" fmla="*/ 27 w 36"/>
                <a:gd name="T7" fmla="*/ 0 h 32"/>
                <a:gd name="T8" fmla="*/ 36 w 36"/>
                <a:gd name="T9" fmla="*/ 1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2">
                  <a:moveTo>
                    <a:pt x="36" y="14"/>
                  </a:moveTo>
                  <a:lnTo>
                    <a:pt x="9" y="32"/>
                  </a:lnTo>
                  <a:lnTo>
                    <a:pt x="0" y="18"/>
                  </a:lnTo>
                  <a:lnTo>
                    <a:pt x="27" y="0"/>
                  </a:lnTo>
                  <a:lnTo>
                    <a:pt x="36" y="14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91" name="Freeform 203"/>
            <p:cNvSpPr>
              <a:spLocks/>
            </p:cNvSpPr>
            <p:nvPr userDrawn="1"/>
          </p:nvSpPr>
          <p:spPr bwMode="gray">
            <a:xfrm>
              <a:off x="10136188" y="5148263"/>
              <a:ext cx="57150" cy="49213"/>
            </a:xfrm>
            <a:custGeom>
              <a:avLst/>
              <a:gdLst>
                <a:gd name="T0" fmla="*/ 36 w 36"/>
                <a:gd name="T1" fmla="*/ 14 h 31"/>
                <a:gd name="T2" fmla="*/ 8 w 36"/>
                <a:gd name="T3" fmla="*/ 31 h 31"/>
                <a:gd name="T4" fmla="*/ 0 w 36"/>
                <a:gd name="T5" fmla="*/ 17 h 31"/>
                <a:gd name="T6" fmla="*/ 28 w 36"/>
                <a:gd name="T7" fmla="*/ 0 h 31"/>
                <a:gd name="T8" fmla="*/ 36 w 36"/>
                <a:gd name="T9" fmla="*/ 1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1">
                  <a:moveTo>
                    <a:pt x="36" y="14"/>
                  </a:moveTo>
                  <a:lnTo>
                    <a:pt x="8" y="31"/>
                  </a:lnTo>
                  <a:lnTo>
                    <a:pt x="0" y="17"/>
                  </a:lnTo>
                  <a:lnTo>
                    <a:pt x="28" y="0"/>
                  </a:lnTo>
                  <a:lnTo>
                    <a:pt x="36" y="14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92" name="Freeform 204"/>
            <p:cNvSpPr>
              <a:spLocks/>
            </p:cNvSpPr>
            <p:nvPr userDrawn="1"/>
          </p:nvSpPr>
          <p:spPr bwMode="gray">
            <a:xfrm>
              <a:off x="10106026" y="5103813"/>
              <a:ext cx="58738" cy="49213"/>
            </a:xfrm>
            <a:custGeom>
              <a:avLst/>
              <a:gdLst>
                <a:gd name="T0" fmla="*/ 37 w 37"/>
                <a:gd name="T1" fmla="*/ 13 h 31"/>
                <a:gd name="T2" fmla="*/ 9 w 37"/>
                <a:gd name="T3" fmla="*/ 31 h 31"/>
                <a:gd name="T4" fmla="*/ 0 w 37"/>
                <a:gd name="T5" fmla="*/ 18 h 31"/>
                <a:gd name="T6" fmla="*/ 27 w 37"/>
                <a:gd name="T7" fmla="*/ 0 h 31"/>
                <a:gd name="T8" fmla="*/ 37 w 37"/>
                <a:gd name="T9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1">
                  <a:moveTo>
                    <a:pt x="37" y="13"/>
                  </a:moveTo>
                  <a:lnTo>
                    <a:pt x="9" y="31"/>
                  </a:lnTo>
                  <a:lnTo>
                    <a:pt x="0" y="18"/>
                  </a:lnTo>
                  <a:lnTo>
                    <a:pt x="27" y="0"/>
                  </a:lnTo>
                  <a:lnTo>
                    <a:pt x="37" y="13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93" name="Freeform 206"/>
            <p:cNvSpPr>
              <a:spLocks/>
            </p:cNvSpPr>
            <p:nvPr userDrawn="1"/>
          </p:nvSpPr>
          <p:spPr bwMode="gray">
            <a:xfrm>
              <a:off x="10077450" y="5059363"/>
              <a:ext cx="57150" cy="49213"/>
            </a:xfrm>
            <a:custGeom>
              <a:avLst/>
              <a:gdLst>
                <a:gd name="T0" fmla="*/ 36 w 36"/>
                <a:gd name="T1" fmla="*/ 13 h 31"/>
                <a:gd name="T2" fmla="*/ 9 w 36"/>
                <a:gd name="T3" fmla="*/ 31 h 31"/>
                <a:gd name="T4" fmla="*/ 0 w 36"/>
                <a:gd name="T5" fmla="*/ 18 h 31"/>
                <a:gd name="T6" fmla="*/ 27 w 36"/>
                <a:gd name="T7" fmla="*/ 0 h 31"/>
                <a:gd name="T8" fmla="*/ 36 w 36"/>
                <a:gd name="T9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1">
                  <a:moveTo>
                    <a:pt x="36" y="13"/>
                  </a:moveTo>
                  <a:lnTo>
                    <a:pt x="9" y="31"/>
                  </a:lnTo>
                  <a:lnTo>
                    <a:pt x="0" y="18"/>
                  </a:lnTo>
                  <a:lnTo>
                    <a:pt x="27" y="0"/>
                  </a:lnTo>
                  <a:lnTo>
                    <a:pt x="36" y="13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94" name="Freeform 207"/>
            <p:cNvSpPr>
              <a:spLocks/>
            </p:cNvSpPr>
            <p:nvPr userDrawn="1"/>
          </p:nvSpPr>
          <p:spPr bwMode="gray">
            <a:xfrm>
              <a:off x="10048875" y="5013325"/>
              <a:ext cx="55562" cy="50800"/>
            </a:xfrm>
            <a:custGeom>
              <a:avLst/>
              <a:gdLst>
                <a:gd name="T0" fmla="*/ 35 w 35"/>
                <a:gd name="T1" fmla="*/ 14 h 32"/>
                <a:gd name="T2" fmla="*/ 9 w 35"/>
                <a:gd name="T3" fmla="*/ 32 h 32"/>
                <a:gd name="T4" fmla="*/ 0 w 35"/>
                <a:gd name="T5" fmla="*/ 18 h 32"/>
                <a:gd name="T6" fmla="*/ 27 w 35"/>
                <a:gd name="T7" fmla="*/ 0 h 32"/>
                <a:gd name="T8" fmla="*/ 35 w 35"/>
                <a:gd name="T9" fmla="*/ 1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2">
                  <a:moveTo>
                    <a:pt x="35" y="14"/>
                  </a:moveTo>
                  <a:lnTo>
                    <a:pt x="9" y="32"/>
                  </a:lnTo>
                  <a:lnTo>
                    <a:pt x="0" y="18"/>
                  </a:lnTo>
                  <a:lnTo>
                    <a:pt x="27" y="0"/>
                  </a:lnTo>
                  <a:lnTo>
                    <a:pt x="35" y="14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95" name="Freeform 208"/>
            <p:cNvSpPr>
              <a:spLocks/>
            </p:cNvSpPr>
            <p:nvPr userDrawn="1"/>
          </p:nvSpPr>
          <p:spPr bwMode="gray">
            <a:xfrm>
              <a:off x="10017125" y="4970463"/>
              <a:ext cx="58737" cy="49213"/>
            </a:xfrm>
            <a:custGeom>
              <a:avLst/>
              <a:gdLst>
                <a:gd name="T0" fmla="*/ 37 w 37"/>
                <a:gd name="T1" fmla="*/ 13 h 31"/>
                <a:gd name="T2" fmla="*/ 10 w 37"/>
                <a:gd name="T3" fmla="*/ 31 h 31"/>
                <a:gd name="T4" fmla="*/ 0 w 37"/>
                <a:gd name="T5" fmla="*/ 17 h 31"/>
                <a:gd name="T6" fmla="*/ 28 w 37"/>
                <a:gd name="T7" fmla="*/ 0 h 31"/>
                <a:gd name="T8" fmla="*/ 37 w 37"/>
                <a:gd name="T9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1">
                  <a:moveTo>
                    <a:pt x="37" y="13"/>
                  </a:moveTo>
                  <a:lnTo>
                    <a:pt x="10" y="31"/>
                  </a:lnTo>
                  <a:lnTo>
                    <a:pt x="0" y="17"/>
                  </a:lnTo>
                  <a:lnTo>
                    <a:pt x="28" y="0"/>
                  </a:lnTo>
                  <a:lnTo>
                    <a:pt x="37" y="13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96" name="Freeform 209"/>
            <p:cNvSpPr>
              <a:spLocks/>
            </p:cNvSpPr>
            <p:nvPr userDrawn="1"/>
          </p:nvSpPr>
          <p:spPr bwMode="gray">
            <a:xfrm>
              <a:off x="9988550" y="4926013"/>
              <a:ext cx="58737" cy="47625"/>
            </a:xfrm>
            <a:custGeom>
              <a:avLst/>
              <a:gdLst>
                <a:gd name="T0" fmla="*/ 37 w 37"/>
                <a:gd name="T1" fmla="*/ 13 h 30"/>
                <a:gd name="T2" fmla="*/ 9 w 37"/>
                <a:gd name="T3" fmla="*/ 30 h 30"/>
                <a:gd name="T4" fmla="*/ 0 w 37"/>
                <a:gd name="T5" fmla="*/ 18 h 30"/>
                <a:gd name="T6" fmla="*/ 28 w 37"/>
                <a:gd name="T7" fmla="*/ 0 h 30"/>
                <a:gd name="T8" fmla="*/ 37 w 37"/>
                <a:gd name="T9" fmla="*/ 1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0">
                  <a:moveTo>
                    <a:pt x="37" y="13"/>
                  </a:moveTo>
                  <a:lnTo>
                    <a:pt x="9" y="30"/>
                  </a:lnTo>
                  <a:lnTo>
                    <a:pt x="0" y="18"/>
                  </a:lnTo>
                  <a:lnTo>
                    <a:pt x="28" y="0"/>
                  </a:lnTo>
                  <a:lnTo>
                    <a:pt x="37" y="13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97" name="Freeform 210"/>
            <p:cNvSpPr>
              <a:spLocks/>
            </p:cNvSpPr>
            <p:nvPr userDrawn="1"/>
          </p:nvSpPr>
          <p:spPr bwMode="gray">
            <a:xfrm>
              <a:off x="10856913" y="6146800"/>
              <a:ext cx="50800" cy="46038"/>
            </a:xfrm>
            <a:custGeom>
              <a:avLst/>
              <a:gdLst>
                <a:gd name="T0" fmla="*/ 32 w 32"/>
                <a:gd name="T1" fmla="*/ 14 h 29"/>
                <a:gd name="T2" fmla="*/ 9 w 32"/>
                <a:gd name="T3" fmla="*/ 29 h 29"/>
                <a:gd name="T4" fmla="*/ 0 w 32"/>
                <a:gd name="T5" fmla="*/ 16 h 29"/>
                <a:gd name="T6" fmla="*/ 24 w 32"/>
                <a:gd name="T7" fmla="*/ 0 h 29"/>
                <a:gd name="T8" fmla="*/ 32 w 32"/>
                <a:gd name="T9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29">
                  <a:moveTo>
                    <a:pt x="32" y="14"/>
                  </a:moveTo>
                  <a:lnTo>
                    <a:pt x="9" y="29"/>
                  </a:lnTo>
                  <a:lnTo>
                    <a:pt x="0" y="16"/>
                  </a:lnTo>
                  <a:lnTo>
                    <a:pt x="24" y="0"/>
                  </a:lnTo>
                  <a:lnTo>
                    <a:pt x="32" y="14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98" name="Freeform 211"/>
            <p:cNvSpPr>
              <a:spLocks/>
            </p:cNvSpPr>
            <p:nvPr userDrawn="1"/>
          </p:nvSpPr>
          <p:spPr bwMode="gray">
            <a:xfrm>
              <a:off x="10826750" y="6102350"/>
              <a:ext cx="52387" cy="46038"/>
            </a:xfrm>
            <a:custGeom>
              <a:avLst/>
              <a:gdLst>
                <a:gd name="T0" fmla="*/ 33 w 33"/>
                <a:gd name="T1" fmla="*/ 13 h 29"/>
                <a:gd name="T2" fmla="*/ 9 w 33"/>
                <a:gd name="T3" fmla="*/ 29 h 29"/>
                <a:gd name="T4" fmla="*/ 0 w 33"/>
                <a:gd name="T5" fmla="*/ 16 h 29"/>
                <a:gd name="T6" fmla="*/ 24 w 33"/>
                <a:gd name="T7" fmla="*/ 0 h 29"/>
                <a:gd name="T8" fmla="*/ 33 w 33"/>
                <a:gd name="T9" fmla="*/ 1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9">
                  <a:moveTo>
                    <a:pt x="33" y="13"/>
                  </a:moveTo>
                  <a:lnTo>
                    <a:pt x="9" y="29"/>
                  </a:lnTo>
                  <a:lnTo>
                    <a:pt x="0" y="16"/>
                  </a:lnTo>
                  <a:lnTo>
                    <a:pt x="24" y="0"/>
                  </a:lnTo>
                  <a:lnTo>
                    <a:pt x="33" y="13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199" name="Freeform 212"/>
            <p:cNvSpPr>
              <a:spLocks/>
            </p:cNvSpPr>
            <p:nvPr userDrawn="1"/>
          </p:nvSpPr>
          <p:spPr bwMode="gray">
            <a:xfrm>
              <a:off x="10798175" y="6056313"/>
              <a:ext cx="52387" cy="47625"/>
            </a:xfrm>
            <a:custGeom>
              <a:avLst/>
              <a:gdLst>
                <a:gd name="T0" fmla="*/ 33 w 33"/>
                <a:gd name="T1" fmla="*/ 14 h 30"/>
                <a:gd name="T2" fmla="*/ 9 w 33"/>
                <a:gd name="T3" fmla="*/ 30 h 30"/>
                <a:gd name="T4" fmla="*/ 0 w 33"/>
                <a:gd name="T5" fmla="*/ 16 h 30"/>
                <a:gd name="T6" fmla="*/ 24 w 33"/>
                <a:gd name="T7" fmla="*/ 0 h 30"/>
                <a:gd name="T8" fmla="*/ 33 w 33"/>
                <a:gd name="T9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0">
                  <a:moveTo>
                    <a:pt x="33" y="14"/>
                  </a:moveTo>
                  <a:lnTo>
                    <a:pt x="9" y="30"/>
                  </a:lnTo>
                  <a:lnTo>
                    <a:pt x="0" y="16"/>
                  </a:lnTo>
                  <a:lnTo>
                    <a:pt x="24" y="0"/>
                  </a:lnTo>
                  <a:lnTo>
                    <a:pt x="33" y="14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00" name="Freeform 213"/>
            <p:cNvSpPr>
              <a:spLocks/>
            </p:cNvSpPr>
            <p:nvPr userDrawn="1"/>
          </p:nvSpPr>
          <p:spPr bwMode="gray">
            <a:xfrm>
              <a:off x="10769600" y="6013450"/>
              <a:ext cx="52387" cy="46038"/>
            </a:xfrm>
            <a:custGeom>
              <a:avLst/>
              <a:gdLst>
                <a:gd name="T0" fmla="*/ 33 w 33"/>
                <a:gd name="T1" fmla="*/ 14 h 29"/>
                <a:gd name="T2" fmla="*/ 9 w 33"/>
                <a:gd name="T3" fmla="*/ 29 h 29"/>
                <a:gd name="T4" fmla="*/ 0 w 33"/>
                <a:gd name="T5" fmla="*/ 15 h 29"/>
                <a:gd name="T6" fmla="*/ 23 w 33"/>
                <a:gd name="T7" fmla="*/ 0 h 29"/>
                <a:gd name="T8" fmla="*/ 33 w 33"/>
                <a:gd name="T9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9">
                  <a:moveTo>
                    <a:pt x="33" y="14"/>
                  </a:moveTo>
                  <a:lnTo>
                    <a:pt x="9" y="29"/>
                  </a:lnTo>
                  <a:lnTo>
                    <a:pt x="0" y="15"/>
                  </a:lnTo>
                  <a:lnTo>
                    <a:pt x="23" y="0"/>
                  </a:lnTo>
                  <a:lnTo>
                    <a:pt x="33" y="14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01" name="Freeform 214"/>
            <p:cNvSpPr>
              <a:spLocks/>
            </p:cNvSpPr>
            <p:nvPr userDrawn="1"/>
          </p:nvSpPr>
          <p:spPr bwMode="gray">
            <a:xfrm>
              <a:off x="10739438" y="5946775"/>
              <a:ext cx="84137" cy="68263"/>
            </a:xfrm>
            <a:custGeom>
              <a:avLst/>
              <a:gdLst>
                <a:gd name="T0" fmla="*/ 53 w 53"/>
                <a:gd name="T1" fmla="*/ 14 h 43"/>
                <a:gd name="T2" fmla="*/ 8 w 53"/>
                <a:gd name="T3" fmla="*/ 43 h 43"/>
                <a:gd name="T4" fmla="*/ 0 w 53"/>
                <a:gd name="T5" fmla="*/ 30 h 43"/>
                <a:gd name="T6" fmla="*/ 45 w 53"/>
                <a:gd name="T7" fmla="*/ 0 h 43"/>
                <a:gd name="T8" fmla="*/ 53 w 53"/>
                <a:gd name="T9" fmla="*/ 14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43">
                  <a:moveTo>
                    <a:pt x="53" y="14"/>
                  </a:moveTo>
                  <a:lnTo>
                    <a:pt x="8" y="43"/>
                  </a:lnTo>
                  <a:lnTo>
                    <a:pt x="0" y="30"/>
                  </a:lnTo>
                  <a:lnTo>
                    <a:pt x="45" y="0"/>
                  </a:lnTo>
                  <a:lnTo>
                    <a:pt x="53" y="14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02" name="Freeform 215"/>
            <p:cNvSpPr>
              <a:spLocks/>
            </p:cNvSpPr>
            <p:nvPr userDrawn="1"/>
          </p:nvSpPr>
          <p:spPr bwMode="gray">
            <a:xfrm>
              <a:off x="10709275" y="5924550"/>
              <a:ext cx="52387" cy="46038"/>
            </a:xfrm>
            <a:custGeom>
              <a:avLst/>
              <a:gdLst>
                <a:gd name="T0" fmla="*/ 33 w 33"/>
                <a:gd name="T1" fmla="*/ 13 h 29"/>
                <a:gd name="T2" fmla="*/ 9 w 33"/>
                <a:gd name="T3" fmla="*/ 29 h 29"/>
                <a:gd name="T4" fmla="*/ 0 w 33"/>
                <a:gd name="T5" fmla="*/ 16 h 29"/>
                <a:gd name="T6" fmla="*/ 24 w 33"/>
                <a:gd name="T7" fmla="*/ 0 h 29"/>
                <a:gd name="T8" fmla="*/ 33 w 33"/>
                <a:gd name="T9" fmla="*/ 1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9">
                  <a:moveTo>
                    <a:pt x="33" y="13"/>
                  </a:moveTo>
                  <a:lnTo>
                    <a:pt x="9" y="29"/>
                  </a:lnTo>
                  <a:lnTo>
                    <a:pt x="0" y="16"/>
                  </a:lnTo>
                  <a:lnTo>
                    <a:pt x="24" y="0"/>
                  </a:lnTo>
                  <a:lnTo>
                    <a:pt x="33" y="13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03" name="Freeform 216"/>
            <p:cNvSpPr>
              <a:spLocks/>
            </p:cNvSpPr>
            <p:nvPr userDrawn="1"/>
          </p:nvSpPr>
          <p:spPr bwMode="gray">
            <a:xfrm>
              <a:off x="10680700" y="5878513"/>
              <a:ext cx="52387" cy="47625"/>
            </a:xfrm>
            <a:custGeom>
              <a:avLst/>
              <a:gdLst>
                <a:gd name="T0" fmla="*/ 33 w 33"/>
                <a:gd name="T1" fmla="*/ 14 h 30"/>
                <a:gd name="T2" fmla="*/ 9 w 33"/>
                <a:gd name="T3" fmla="*/ 30 h 30"/>
                <a:gd name="T4" fmla="*/ 0 w 33"/>
                <a:gd name="T5" fmla="*/ 16 h 30"/>
                <a:gd name="T6" fmla="*/ 24 w 33"/>
                <a:gd name="T7" fmla="*/ 0 h 30"/>
                <a:gd name="T8" fmla="*/ 33 w 33"/>
                <a:gd name="T9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0">
                  <a:moveTo>
                    <a:pt x="33" y="14"/>
                  </a:moveTo>
                  <a:lnTo>
                    <a:pt x="9" y="30"/>
                  </a:lnTo>
                  <a:lnTo>
                    <a:pt x="0" y="16"/>
                  </a:lnTo>
                  <a:lnTo>
                    <a:pt x="24" y="0"/>
                  </a:lnTo>
                  <a:lnTo>
                    <a:pt x="33" y="14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04" name="Freeform 217"/>
            <p:cNvSpPr>
              <a:spLocks/>
            </p:cNvSpPr>
            <p:nvPr userDrawn="1"/>
          </p:nvSpPr>
          <p:spPr bwMode="gray">
            <a:xfrm>
              <a:off x="10652125" y="5835650"/>
              <a:ext cx="50800" cy="46038"/>
            </a:xfrm>
            <a:custGeom>
              <a:avLst/>
              <a:gdLst>
                <a:gd name="T0" fmla="*/ 32 w 32"/>
                <a:gd name="T1" fmla="*/ 13 h 29"/>
                <a:gd name="T2" fmla="*/ 8 w 32"/>
                <a:gd name="T3" fmla="*/ 29 h 29"/>
                <a:gd name="T4" fmla="*/ 0 w 32"/>
                <a:gd name="T5" fmla="*/ 15 h 29"/>
                <a:gd name="T6" fmla="*/ 24 w 32"/>
                <a:gd name="T7" fmla="*/ 0 h 29"/>
                <a:gd name="T8" fmla="*/ 32 w 32"/>
                <a:gd name="T9" fmla="*/ 1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29">
                  <a:moveTo>
                    <a:pt x="32" y="13"/>
                  </a:moveTo>
                  <a:lnTo>
                    <a:pt x="8" y="29"/>
                  </a:lnTo>
                  <a:lnTo>
                    <a:pt x="0" y="15"/>
                  </a:lnTo>
                  <a:lnTo>
                    <a:pt x="24" y="0"/>
                  </a:lnTo>
                  <a:lnTo>
                    <a:pt x="32" y="13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05" name="Freeform 218"/>
            <p:cNvSpPr>
              <a:spLocks/>
            </p:cNvSpPr>
            <p:nvPr userDrawn="1"/>
          </p:nvSpPr>
          <p:spPr bwMode="gray">
            <a:xfrm>
              <a:off x="10620375" y="5791200"/>
              <a:ext cx="52387" cy="44450"/>
            </a:xfrm>
            <a:custGeom>
              <a:avLst/>
              <a:gdLst>
                <a:gd name="T0" fmla="*/ 33 w 33"/>
                <a:gd name="T1" fmla="*/ 14 h 28"/>
                <a:gd name="T2" fmla="*/ 9 w 33"/>
                <a:gd name="T3" fmla="*/ 28 h 28"/>
                <a:gd name="T4" fmla="*/ 0 w 33"/>
                <a:gd name="T5" fmla="*/ 15 h 28"/>
                <a:gd name="T6" fmla="*/ 24 w 33"/>
                <a:gd name="T7" fmla="*/ 0 h 28"/>
                <a:gd name="T8" fmla="*/ 33 w 33"/>
                <a:gd name="T9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8">
                  <a:moveTo>
                    <a:pt x="33" y="14"/>
                  </a:moveTo>
                  <a:lnTo>
                    <a:pt x="9" y="28"/>
                  </a:lnTo>
                  <a:lnTo>
                    <a:pt x="0" y="15"/>
                  </a:lnTo>
                  <a:lnTo>
                    <a:pt x="24" y="0"/>
                  </a:lnTo>
                  <a:lnTo>
                    <a:pt x="33" y="14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06" name="Freeform 219"/>
            <p:cNvSpPr>
              <a:spLocks/>
            </p:cNvSpPr>
            <p:nvPr userDrawn="1"/>
          </p:nvSpPr>
          <p:spPr bwMode="gray">
            <a:xfrm>
              <a:off x="10591800" y="5724525"/>
              <a:ext cx="85725" cy="68263"/>
            </a:xfrm>
            <a:custGeom>
              <a:avLst/>
              <a:gdLst>
                <a:gd name="T0" fmla="*/ 54 w 54"/>
                <a:gd name="T1" fmla="*/ 14 h 43"/>
                <a:gd name="T2" fmla="*/ 9 w 54"/>
                <a:gd name="T3" fmla="*/ 43 h 43"/>
                <a:gd name="T4" fmla="*/ 0 w 54"/>
                <a:gd name="T5" fmla="*/ 30 h 43"/>
                <a:gd name="T6" fmla="*/ 44 w 54"/>
                <a:gd name="T7" fmla="*/ 0 h 43"/>
                <a:gd name="T8" fmla="*/ 54 w 54"/>
                <a:gd name="T9" fmla="*/ 14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3">
                  <a:moveTo>
                    <a:pt x="54" y="14"/>
                  </a:moveTo>
                  <a:lnTo>
                    <a:pt x="9" y="43"/>
                  </a:lnTo>
                  <a:lnTo>
                    <a:pt x="0" y="30"/>
                  </a:lnTo>
                  <a:lnTo>
                    <a:pt x="44" y="0"/>
                  </a:lnTo>
                  <a:lnTo>
                    <a:pt x="54" y="14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07" name="Freeform 220"/>
            <p:cNvSpPr>
              <a:spLocks/>
            </p:cNvSpPr>
            <p:nvPr userDrawn="1"/>
          </p:nvSpPr>
          <p:spPr bwMode="gray">
            <a:xfrm>
              <a:off x="10563225" y="5700713"/>
              <a:ext cx="50800" cy="47625"/>
            </a:xfrm>
            <a:custGeom>
              <a:avLst/>
              <a:gdLst>
                <a:gd name="T0" fmla="*/ 32 w 32"/>
                <a:gd name="T1" fmla="*/ 14 h 30"/>
                <a:gd name="T2" fmla="*/ 8 w 32"/>
                <a:gd name="T3" fmla="*/ 30 h 30"/>
                <a:gd name="T4" fmla="*/ 0 w 32"/>
                <a:gd name="T5" fmla="*/ 16 h 30"/>
                <a:gd name="T6" fmla="*/ 24 w 32"/>
                <a:gd name="T7" fmla="*/ 0 h 30"/>
                <a:gd name="T8" fmla="*/ 32 w 32"/>
                <a:gd name="T9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0">
                  <a:moveTo>
                    <a:pt x="32" y="14"/>
                  </a:moveTo>
                  <a:lnTo>
                    <a:pt x="8" y="30"/>
                  </a:lnTo>
                  <a:lnTo>
                    <a:pt x="0" y="16"/>
                  </a:lnTo>
                  <a:lnTo>
                    <a:pt x="24" y="0"/>
                  </a:lnTo>
                  <a:lnTo>
                    <a:pt x="32" y="14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08" name="Freeform 221"/>
            <p:cNvSpPr>
              <a:spLocks/>
            </p:cNvSpPr>
            <p:nvPr userDrawn="1"/>
          </p:nvSpPr>
          <p:spPr bwMode="gray">
            <a:xfrm>
              <a:off x="10533063" y="5656263"/>
              <a:ext cx="52387" cy="47625"/>
            </a:xfrm>
            <a:custGeom>
              <a:avLst/>
              <a:gdLst>
                <a:gd name="T0" fmla="*/ 33 w 33"/>
                <a:gd name="T1" fmla="*/ 14 h 30"/>
                <a:gd name="T2" fmla="*/ 9 w 33"/>
                <a:gd name="T3" fmla="*/ 30 h 30"/>
                <a:gd name="T4" fmla="*/ 0 w 33"/>
                <a:gd name="T5" fmla="*/ 16 h 30"/>
                <a:gd name="T6" fmla="*/ 23 w 33"/>
                <a:gd name="T7" fmla="*/ 0 h 30"/>
                <a:gd name="T8" fmla="*/ 33 w 33"/>
                <a:gd name="T9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0">
                  <a:moveTo>
                    <a:pt x="33" y="14"/>
                  </a:moveTo>
                  <a:lnTo>
                    <a:pt x="9" y="30"/>
                  </a:lnTo>
                  <a:lnTo>
                    <a:pt x="0" y="16"/>
                  </a:lnTo>
                  <a:lnTo>
                    <a:pt x="23" y="0"/>
                  </a:lnTo>
                  <a:lnTo>
                    <a:pt x="33" y="14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09" name="Freeform 222"/>
            <p:cNvSpPr>
              <a:spLocks/>
            </p:cNvSpPr>
            <p:nvPr userDrawn="1"/>
          </p:nvSpPr>
          <p:spPr bwMode="gray">
            <a:xfrm>
              <a:off x="10502900" y="5613400"/>
              <a:ext cx="52387" cy="44450"/>
            </a:xfrm>
            <a:custGeom>
              <a:avLst/>
              <a:gdLst>
                <a:gd name="T0" fmla="*/ 33 w 33"/>
                <a:gd name="T1" fmla="*/ 12 h 28"/>
                <a:gd name="T2" fmla="*/ 9 w 33"/>
                <a:gd name="T3" fmla="*/ 28 h 28"/>
                <a:gd name="T4" fmla="*/ 0 w 33"/>
                <a:gd name="T5" fmla="*/ 15 h 28"/>
                <a:gd name="T6" fmla="*/ 24 w 33"/>
                <a:gd name="T7" fmla="*/ 0 h 28"/>
                <a:gd name="T8" fmla="*/ 33 w 33"/>
                <a:gd name="T9" fmla="*/ 1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8">
                  <a:moveTo>
                    <a:pt x="33" y="12"/>
                  </a:moveTo>
                  <a:lnTo>
                    <a:pt x="9" y="28"/>
                  </a:lnTo>
                  <a:lnTo>
                    <a:pt x="0" y="15"/>
                  </a:lnTo>
                  <a:lnTo>
                    <a:pt x="24" y="0"/>
                  </a:lnTo>
                  <a:lnTo>
                    <a:pt x="33" y="12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10" name="Freeform 223"/>
            <p:cNvSpPr>
              <a:spLocks/>
            </p:cNvSpPr>
            <p:nvPr userDrawn="1"/>
          </p:nvSpPr>
          <p:spPr bwMode="gray">
            <a:xfrm>
              <a:off x="10474325" y="5568950"/>
              <a:ext cx="50800" cy="44450"/>
            </a:xfrm>
            <a:custGeom>
              <a:avLst/>
              <a:gdLst>
                <a:gd name="T0" fmla="*/ 32 w 32"/>
                <a:gd name="T1" fmla="*/ 13 h 28"/>
                <a:gd name="T2" fmla="*/ 8 w 32"/>
                <a:gd name="T3" fmla="*/ 28 h 28"/>
                <a:gd name="T4" fmla="*/ 0 w 32"/>
                <a:gd name="T5" fmla="*/ 16 h 28"/>
                <a:gd name="T6" fmla="*/ 24 w 32"/>
                <a:gd name="T7" fmla="*/ 0 h 28"/>
                <a:gd name="T8" fmla="*/ 32 w 32"/>
                <a:gd name="T9" fmla="*/ 1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28">
                  <a:moveTo>
                    <a:pt x="32" y="13"/>
                  </a:moveTo>
                  <a:lnTo>
                    <a:pt x="8" y="28"/>
                  </a:lnTo>
                  <a:lnTo>
                    <a:pt x="0" y="16"/>
                  </a:lnTo>
                  <a:lnTo>
                    <a:pt x="24" y="0"/>
                  </a:lnTo>
                  <a:lnTo>
                    <a:pt x="32" y="13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11" name="Freeform 224"/>
            <p:cNvSpPr>
              <a:spLocks/>
            </p:cNvSpPr>
            <p:nvPr userDrawn="1"/>
          </p:nvSpPr>
          <p:spPr bwMode="gray">
            <a:xfrm>
              <a:off x="10444163" y="5502275"/>
              <a:ext cx="84137" cy="68263"/>
            </a:xfrm>
            <a:custGeom>
              <a:avLst/>
              <a:gdLst>
                <a:gd name="T0" fmla="*/ 53 w 53"/>
                <a:gd name="T1" fmla="*/ 13 h 43"/>
                <a:gd name="T2" fmla="*/ 9 w 53"/>
                <a:gd name="T3" fmla="*/ 43 h 43"/>
                <a:gd name="T4" fmla="*/ 0 w 53"/>
                <a:gd name="T5" fmla="*/ 29 h 43"/>
                <a:gd name="T6" fmla="*/ 44 w 53"/>
                <a:gd name="T7" fmla="*/ 0 h 43"/>
                <a:gd name="T8" fmla="*/ 53 w 53"/>
                <a:gd name="T9" fmla="*/ 1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43">
                  <a:moveTo>
                    <a:pt x="53" y="13"/>
                  </a:moveTo>
                  <a:lnTo>
                    <a:pt x="9" y="43"/>
                  </a:lnTo>
                  <a:lnTo>
                    <a:pt x="0" y="29"/>
                  </a:lnTo>
                  <a:lnTo>
                    <a:pt x="44" y="0"/>
                  </a:lnTo>
                  <a:lnTo>
                    <a:pt x="53" y="13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12" name="Freeform 225"/>
            <p:cNvSpPr>
              <a:spLocks/>
            </p:cNvSpPr>
            <p:nvPr userDrawn="1"/>
          </p:nvSpPr>
          <p:spPr bwMode="gray">
            <a:xfrm>
              <a:off x="10415588" y="5478463"/>
              <a:ext cx="52387" cy="47625"/>
            </a:xfrm>
            <a:custGeom>
              <a:avLst/>
              <a:gdLst>
                <a:gd name="T0" fmla="*/ 33 w 33"/>
                <a:gd name="T1" fmla="*/ 14 h 30"/>
                <a:gd name="T2" fmla="*/ 9 w 33"/>
                <a:gd name="T3" fmla="*/ 30 h 30"/>
                <a:gd name="T4" fmla="*/ 0 w 33"/>
                <a:gd name="T5" fmla="*/ 16 h 30"/>
                <a:gd name="T6" fmla="*/ 24 w 33"/>
                <a:gd name="T7" fmla="*/ 0 h 30"/>
                <a:gd name="T8" fmla="*/ 33 w 33"/>
                <a:gd name="T9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0">
                  <a:moveTo>
                    <a:pt x="33" y="14"/>
                  </a:moveTo>
                  <a:lnTo>
                    <a:pt x="9" y="30"/>
                  </a:lnTo>
                  <a:lnTo>
                    <a:pt x="0" y="16"/>
                  </a:lnTo>
                  <a:lnTo>
                    <a:pt x="24" y="0"/>
                  </a:lnTo>
                  <a:lnTo>
                    <a:pt x="33" y="14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13" name="Freeform 226"/>
            <p:cNvSpPr>
              <a:spLocks/>
            </p:cNvSpPr>
            <p:nvPr userDrawn="1"/>
          </p:nvSpPr>
          <p:spPr bwMode="gray">
            <a:xfrm>
              <a:off x="10385425" y="5434013"/>
              <a:ext cx="52387" cy="46038"/>
            </a:xfrm>
            <a:custGeom>
              <a:avLst/>
              <a:gdLst>
                <a:gd name="T0" fmla="*/ 33 w 33"/>
                <a:gd name="T1" fmla="*/ 13 h 29"/>
                <a:gd name="T2" fmla="*/ 10 w 33"/>
                <a:gd name="T3" fmla="*/ 29 h 29"/>
                <a:gd name="T4" fmla="*/ 0 w 33"/>
                <a:gd name="T5" fmla="*/ 16 h 29"/>
                <a:gd name="T6" fmla="*/ 24 w 33"/>
                <a:gd name="T7" fmla="*/ 0 h 29"/>
                <a:gd name="T8" fmla="*/ 33 w 33"/>
                <a:gd name="T9" fmla="*/ 1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9">
                  <a:moveTo>
                    <a:pt x="33" y="13"/>
                  </a:moveTo>
                  <a:lnTo>
                    <a:pt x="10" y="29"/>
                  </a:lnTo>
                  <a:lnTo>
                    <a:pt x="0" y="16"/>
                  </a:lnTo>
                  <a:lnTo>
                    <a:pt x="24" y="0"/>
                  </a:lnTo>
                  <a:lnTo>
                    <a:pt x="33" y="13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14" name="Freeform 227"/>
            <p:cNvSpPr>
              <a:spLocks/>
            </p:cNvSpPr>
            <p:nvPr userDrawn="1"/>
          </p:nvSpPr>
          <p:spPr bwMode="gray">
            <a:xfrm>
              <a:off x="10355263" y="5391150"/>
              <a:ext cx="52387" cy="44450"/>
            </a:xfrm>
            <a:custGeom>
              <a:avLst/>
              <a:gdLst>
                <a:gd name="T0" fmla="*/ 33 w 33"/>
                <a:gd name="T1" fmla="*/ 13 h 28"/>
                <a:gd name="T2" fmla="*/ 9 w 33"/>
                <a:gd name="T3" fmla="*/ 28 h 28"/>
                <a:gd name="T4" fmla="*/ 0 w 33"/>
                <a:gd name="T5" fmla="*/ 14 h 28"/>
                <a:gd name="T6" fmla="*/ 24 w 33"/>
                <a:gd name="T7" fmla="*/ 0 h 28"/>
                <a:gd name="T8" fmla="*/ 33 w 33"/>
                <a:gd name="T9" fmla="*/ 1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8">
                  <a:moveTo>
                    <a:pt x="33" y="13"/>
                  </a:moveTo>
                  <a:lnTo>
                    <a:pt x="9" y="28"/>
                  </a:lnTo>
                  <a:lnTo>
                    <a:pt x="0" y="14"/>
                  </a:lnTo>
                  <a:lnTo>
                    <a:pt x="24" y="0"/>
                  </a:lnTo>
                  <a:lnTo>
                    <a:pt x="33" y="13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15" name="Freeform 228"/>
            <p:cNvSpPr>
              <a:spLocks/>
            </p:cNvSpPr>
            <p:nvPr userDrawn="1"/>
          </p:nvSpPr>
          <p:spPr bwMode="gray">
            <a:xfrm>
              <a:off x="10326688" y="5345113"/>
              <a:ext cx="52387" cy="47625"/>
            </a:xfrm>
            <a:custGeom>
              <a:avLst/>
              <a:gdLst>
                <a:gd name="T0" fmla="*/ 33 w 33"/>
                <a:gd name="T1" fmla="*/ 14 h 30"/>
                <a:gd name="T2" fmla="*/ 9 w 33"/>
                <a:gd name="T3" fmla="*/ 30 h 30"/>
                <a:gd name="T4" fmla="*/ 0 w 33"/>
                <a:gd name="T5" fmla="*/ 16 h 30"/>
                <a:gd name="T6" fmla="*/ 24 w 33"/>
                <a:gd name="T7" fmla="*/ 0 h 30"/>
                <a:gd name="T8" fmla="*/ 33 w 33"/>
                <a:gd name="T9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0">
                  <a:moveTo>
                    <a:pt x="33" y="14"/>
                  </a:moveTo>
                  <a:lnTo>
                    <a:pt x="9" y="30"/>
                  </a:lnTo>
                  <a:lnTo>
                    <a:pt x="0" y="16"/>
                  </a:lnTo>
                  <a:lnTo>
                    <a:pt x="24" y="0"/>
                  </a:lnTo>
                  <a:lnTo>
                    <a:pt x="33" y="14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16" name="Freeform 229"/>
            <p:cNvSpPr>
              <a:spLocks/>
            </p:cNvSpPr>
            <p:nvPr userDrawn="1"/>
          </p:nvSpPr>
          <p:spPr bwMode="gray">
            <a:xfrm>
              <a:off x="10298113" y="5280025"/>
              <a:ext cx="84137" cy="68263"/>
            </a:xfrm>
            <a:custGeom>
              <a:avLst/>
              <a:gdLst>
                <a:gd name="T0" fmla="*/ 53 w 53"/>
                <a:gd name="T1" fmla="*/ 13 h 43"/>
                <a:gd name="T2" fmla="*/ 9 w 53"/>
                <a:gd name="T3" fmla="*/ 43 h 43"/>
                <a:gd name="T4" fmla="*/ 0 w 53"/>
                <a:gd name="T5" fmla="*/ 29 h 43"/>
                <a:gd name="T6" fmla="*/ 44 w 53"/>
                <a:gd name="T7" fmla="*/ 0 h 43"/>
                <a:gd name="T8" fmla="*/ 53 w 53"/>
                <a:gd name="T9" fmla="*/ 1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43">
                  <a:moveTo>
                    <a:pt x="53" y="13"/>
                  </a:moveTo>
                  <a:lnTo>
                    <a:pt x="9" y="43"/>
                  </a:lnTo>
                  <a:lnTo>
                    <a:pt x="0" y="29"/>
                  </a:lnTo>
                  <a:lnTo>
                    <a:pt x="44" y="0"/>
                  </a:lnTo>
                  <a:lnTo>
                    <a:pt x="53" y="13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17" name="Freeform 230"/>
            <p:cNvSpPr>
              <a:spLocks/>
            </p:cNvSpPr>
            <p:nvPr userDrawn="1"/>
          </p:nvSpPr>
          <p:spPr bwMode="gray">
            <a:xfrm>
              <a:off x="10269538" y="5256213"/>
              <a:ext cx="49212" cy="46038"/>
            </a:xfrm>
            <a:custGeom>
              <a:avLst/>
              <a:gdLst>
                <a:gd name="T0" fmla="*/ 31 w 31"/>
                <a:gd name="T1" fmla="*/ 14 h 29"/>
                <a:gd name="T2" fmla="*/ 7 w 31"/>
                <a:gd name="T3" fmla="*/ 29 h 29"/>
                <a:gd name="T4" fmla="*/ 0 w 31"/>
                <a:gd name="T5" fmla="*/ 16 h 29"/>
                <a:gd name="T6" fmla="*/ 23 w 31"/>
                <a:gd name="T7" fmla="*/ 0 h 29"/>
                <a:gd name="T8" fmla="*/ 31 w 31"/>
                <a:gd name="T9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9">
                  <a:moveTo>
                    <a:pt x="31" y="14"/>
                  </a:moveTo>
                  <a:lnTo>
                    <a:pt x="7" y="29"/>
                  </a:lnTo>
                  <a:lnTo>
                    <a:pt x="0" y="16"/>
                  </a:lnTo>
                  <a:lnTo>
                    <a:pt x="23" y="0"/>
                  </a:lnTo>
                  <a:lnTo>
                    <a:pt x="31" y="14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18" name="Freeform 231"/>
            <p:cNvSpPr>
              <a:spLocks/>
            </p:cNvSpPr>
            <p:nvPr userDrawn="1"/>
          </p:nvSpPr>
          <p:spPr bwMode="gray">
            <a:xfrm>
              <a:off x="10237788" y="5213350"/>
              <a:ext cx="52387" cy="44450"/>
            </a:xfrm>
            <a:custGeom>
              <a:avLst/>
              <a:gdLst>
                <a:gd name="T0" fmla="*/ 33 w 33"/>
                <a:gd name="T1" fmla="*/ 12 h 28"/>
                <a:gd name="T2" fmla="*/ 9 w 33"/>
                <a:gd name="T3" fmla="*/ 28 h 28"/>
                <a:gd name="T4" fmla="*/ 0 w 33"/>
                <a:gd name="T5" fmla="*/ 14 h 28"/>
                <a:gd name="T6" fmla="*/ 24 w 33"/>
                <a:gd name="T7" fmla="*/ 0 h 28"/>
                <a:gd name="T8" fmla="*/ 33 w 33"/>
                <a:gd name="T9" fmla="*/ 1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8">
                  <a:moveTo>
                    <a:pt x="33" y="12"/>
                  </a:moveTo>
                  <a:lnTo>
                    <a:pt x="9" y="28"/>
                  </a:lnTo>
                  <a:lnTo>
                    <a:pt x="0" y="14"/>
                  </a:lnTo>
                  <a:lnTo>
                    <a:pt x="24" y="0"/>
                  </a:lnTo>
                  <a:lnTo>
                    <a:pt x="33" y="12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19" name="Freeform 232"/>
            <p:cNvSpPr>
              <a:spLocks/>
            </p:cNvSpPr>
            <p:nvPr userDrawn="1"/>
          </p:nvSpPr>
          <p:spPr bwMode="gray">
            <a:xfrm>
              <a:off x="10209213" y="5168900"/>
              <a:ext cx="52387" cy="44450"/>
            </a:xfrm>
            <a:custGeom>
              <a:avLst/>
              <a:gdLst>
                <a:gd name="T0" fmla="*/ 33 w 33"/>
                <a:gd name="T1" fmla="*/ 13 h 28"/>
                <a:gd name="T2" fmla="*/ 9 w 33"/>
                <a:gd name="T3" fmla="*/ 28 h 28"/>
                <a:gd name="T4" fmla="*/ 0 w 33"/>
                <a:gd name="T5" fmla="*/ 15 h 28"/>
                <a:gd name="T6" fmla="*/ 24 w 33"/>
                <a:gd name="T7" fmla="*/ 0 h 28"/>
                <a:gd name="T8" fmla="*/ 33 w 33"/>
                <a:gd name="T9" fmla="*/ 1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8">
                  <a:moveTo>
                    <a:pt x="33" y="13"/>
                  </a:moveTo>
                  <a:lnTo>
                    <a:pt x="9" y="28"/>
                  </a:lnTo>
                  <a:lnTo>
                    <a:pt x="0" y="15"/>
                  </a:lnTo>
                  <a:lnTo>
                    <a:pt x="24" y="0"/>
                  </a:lnTo>
                  <a:lnTo>
                    <a:pt x="33" y="13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20" name="Freeform 233"/>
            <p:cNvSpPr>
              <a:spLocks/>
            </p:cNvSpPr>
            <p:nvPr userDrawn="1"/>
          </p:nvSpPr>
          <p:spPr bwMode="gray">
            <a:xfrm>
              <a:off x="10180638" y="5122863"/>
              <a:ext cx="50800" cy="47625"/>
            </a:xfrm>
            <a:custGeom>
              <a:avLst/>
              <a:gdLst>
                <a:gd name="T0" fmla="*/ 32 w 32"/>
                <a:gd name="T1" fmla="*/ 14 h 30"/>
                <a:gd name="T2" fmla="*/ 8 w 32"/>
                <a:gd name="T3" fmla="*/ 30 h 30"/>
                <a:gd name="T4" fmla="*/ 0 w 32"/>
                <a:gd name="T5" fmla="*/ 16 h 30"/>
                <a:gd name="T6" fmla="*/ 24 w 32"/>
                <a:gd name="T7" fmla="*/ 0 h 30"/>
                <a:gd name="T8" fmla="*/ 32 w 32"/>
                <a:gd name="T9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0">
                  <a:moveTo>
                    <a:pt x="32" y="14"/>
                  </a:moveTo>
                  <a:lnTo>
                    <a:pt x="8" y="30"/>
                  </a:lnTo>
                  <a:lnTo>
                    <a:pt x="0" y="16"/>
                  </a:lnTo>
                  <a:lnTo>
                    <a:pt x="24" y="0"/>
                  </a:lnTo>
                  <a:lnTo>
                    <a:pt x="32" y="14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21" name="Freeform 234"/>
            <p:cNvSpPr>
              <a:spLocks/>
            </p:cNvSpPr>
            <p:nvPr userDrawn="1"/>
          </p:nvSpPr>
          <p:spPr bwMode="gray">
            <a:xfrm>
              <a:off x="10148888" y="5056188"/>
              <a:ext cx="85725" cy="68263"/>
            </a:xfrm>
            <a:custGeom>
              <a:avLst/>
              <a:gdLst>
                <a:gd name="T0" fmla="*/ 54 w 54"/>
                <a:gd name="T1" fmla="*/ 14 h 43"/>
                <a:gd name="T2" fmla="*/ 10 w 54"/>
                <a:gd name="T3" fmla="*/ 43 h 43"/>
                <a:gd name="T4" fmla="*/ 0 w 54"/>
                <a:gd name="T5" fmla="*/ 30 h 43"/>
                <a:gd name="T6" fmla="*/ 45 w 54"/>
                <a:gd name="T7" fmla="*/ 0 h 43"/>
                <a:gd name="T8" fmla="*/ 54 w 54"/>
                <a:gd name="T9" fmla="*/ 14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3">
                  <a:moveTo>
                    <a:pt x="54" y="14"/>
                  </a:moveTo>
                  <a:lnTo>
                    <a:pt x="10" y="43"/>
                  </a:lnTo>
                  <a:lnTo>
                    <a:pt x="0" y="30"/>
                  </a:lnTo>
                  <a:lnTo>
                    <a:pt x="45" y="0"/>
                  </a:lnTo>
                  <a:lnTo>
                    <a:pt x="54" y="14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22" name="Freeform 235"/>
            <p:cNvSpPr>
              <a:spLocks/>
            </p:cNvSpPr>
            <p:nvPr userDrawn="1"/>
          </p:nvSpPr>
          <p:spPr bwMode="gray">
            <a:xfrm>
              <a:off x="10120313" y="5033963"/>
              <a:ext cx="52387" cy="46038"/>
            </a:xfrm>
            <a:custGeom>
              <a:avLst/>
              <a:gdLst>
                <a:gd name="T0" fmla="*/ 33 w 33"/>
                <a:gd name="T1" fmla="*/ 13 h 29"/>
                <a:gd name="T2" fmla="*/ 9 w 33"/>
                <a:gd name="T3" fmla="*/ 29 h 29"/>
                <a:gd name="T4" fmla="*/ 0 w 33"/>
                <a:gd name="T5" fmla="*/ 16 h 29"/>
                <a:gd name="T6" fmla="*/ 24 w 33"/>
                <a:gd name="T7" fmla="*/ 0 h 29"/>
                <a:gd name="T8" fmla="*/ 33 w 33"/>
                <a:gd name="T9" fmla="*/ 1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9">
                  <a:moveTo>
                    <a:pt x="33" y="13"/>
                  </a:moveTo>
                  <a:lnTo>
                    <a:pt x="9" y="29"/>
                  </a:lnTo>
                  <a:lnTo>
                    <a:pt x="0" y="16"/>
                  </a:lnTo>
                  <a:lnTo>
                    <a:pt x="24" y="0"/>
                  </a:lnTo>
                  <a:lnTo>
                    <a:pt x="33" y="13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23" name="Freeform 236"/>
            <p:cNvSpPr>
              <a:spLocks/>
            </p:cNvSpPr>
            <p:nvPr userDrawn="1"/>
          </p:nvSpPr>
          <p:spPr bwMode="gray">
            <a:xfrm>
              <a:off x="10091738" y="4991100"/>
              <a:ext cx="50800" cy="44450"/>
            </a:xfrm>
            <a:custGeom>
              <a:avLst/>
              <a:gdLst>
                <a:gd name="T0" fmla="*/ 32 w 32"/>
                <a:gd name="T1" fmla="*/ 12 h 28"/>
                <a:gd name="T2" fmla="*/ 8 w 32"/>
                <a:gd name="T3" fmla="*/ 28 h 28"/>
                <a:gd name="T4" fmla="*/ 0 w 32"/>
                <a:gd name="T5" fmla="*/ 14 h 28"/>
                <a:gd name="T6" fmla="*/ 24 w 32"/>
                <a:gd name="T7" fmla="*/ 0 h 28"/>
                <a:gd name="T8" fmla="*/ 32 w 32"/>
                <a:gd name="T9" fmla="*/ 1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28">
                  <a:moveTo>
                    <a:pt x="32" y="12"/>
                  </a:moveTo>
                  <a:lnTo>
                    <a:pt x="8" y="28"/>
                  </a:lnTo>
                  <a:lnTo>
                    <a:pt x="0" y="14"/>
                  </a:lnTo>
                  <a:lnTo>
                    <a:pt x="24" y="0"/>
                  </a:lnTo>
                  <a:lnTo>
                    <a:pt x="32" y="12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24" name="Freeform 237"/>
            <p:cNvSpPr>
              <a:spLocks/>
            </p:cNvSpPr>
            <p:nvPr userDrawn="1"/>
          </p:nvSpPr>
          <p:spPr bwMode="gray">
            <a:xfrm>
              <a:off x="10061575" y="4945063"/>
              <a:ext cx="52387" cy="46038"/>
            </a:xfrm>
            <a:custGeom>
              <a:avLst/>
              <a:gdLst>
                <a:gd name="T0" fmla="*/ 33 w 33"/>
                <a:gd name="T1" fmla="*/ 14 h 29"/>
                <a:gd name="T2" fmla="*/ 9 w 33"/>
                <a:gd name="T3" fmla="*/ 29 h 29"/>
                <a:gd name="T4" fmla="*/ 0 w 33"/>
                <a:gd name="T5" fmla="*/ 16 h 29"/>
                <a:gd name="T6" fmla="*/ 24 w 33"/>
                <a:gd name="T7" fmla="*/ 0 h 29"/>
                <a:gd name="T8" fmla="*/ 33 w 33"/>
                <a:gd name="T9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9">
                  <a:moveTo>
                    <a:pt x="33" y="14"/>
                  </a:moveTo>
                  <a:lnTo>
                    <a:pt x="9" y="29"/>
                  </a:lnTo>
                  <a:lnTo>
                    <a:pt x="0" y="16"/>
                  </a:lnTo>
                  <a:lnTo>
                    <a:pt x="24" y="0"/>
                  </a:lnTo>
                  <a:lnTo>
                    <a:pt x="33" y="14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25" name="Freeform 238"/>
            <p:cNvSpPr>
              <a:spLocks/>
            </p:cNvSpPr>
            <p:nvPr userDrawn="1"/>
          </p:nvSpPr>
          <p:spPr bwMode="gray">
            <a:xfrm>
              <a:off x="10033000" y="4900613"/>
              <a:ext cx="52387" cy="46038"/>
            </a:xfrm>
            <a:custGeom>
              <a:avLst/>
              <a:gdLst>
                <a:gd name="T0" fmla="*/ 33 w 33"/>
                <a:gd name="T1" fmla="*/ 14 h 29"/>
                <a:gd name="T2" fmla="*/ 9 w 33"/>
                <a:gd name="T3" fmla="*/ 29 h 29"/>
                <a:gd name="T4" fmla="*/ 0 w 33"/>
                <a:gd name="T5" fmla="*/ 16 h 29"/>
                <a:gd name="T6" fmla="*/ 23 w 33"/>
                <a:gd name="T7" fmla="*/ 0 h 29"/>
                <a:gd name="T8" fmla="*/ 33 w 33"/>
                <a:gd name="T9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9">
                  <a:moveTo>
                    <a:pt x="33" y="14"/>
                  </a:moveTo>
                  <a:lnTo>
                    <a:pt x="9" y="29"/>
                  </a:lnTo>
                  <a:lnTo>
                    <a:pt x="0" y="16"/>
                  </a:lnTo>
                  <a:lnTo>
                    <a:pt x="23" y="0"/>
                  </a:lnTo>
                  <a:lnTo>
                    <a:pt x="33" y="14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</p:grpSp>
    </p:spTree>
    <p:extLst>
      <p:ext uri="{BB962C8B-B14F-4D97-AF65-F5344CB8AC3E}">
        <p14:creationId xmlns:p14="http://schemas.microsoft.com/office/powerpoint/2010/main" val="32640791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2 Accent Color 1">
    <p:bg>
      <p:bgPr>
        <a:solidFill>
          <a:srgbClr val="002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39" y="2084172"/>
            <a:ext cx="11653523" cy="1158793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058" spc="-98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grpSp>
        <p:nvGrpSpPr>
          <p:cNvPr id="226" name="Group 225"/>
          <p:cNvGrpSpPr>
            <a:grpSpLocks noChangeAspect="1"/>
          </p:cNvGrpSpPr>
          <p:nvPr userDrawn="1"/>
        </p:nvGrpSpPr>
        <p:grpSpPr bwMode="gray">
          <a:xfrm>
            <a:off x="8702982" y="3787615"/>
            <a:ext cx="3489017" cy="3070385"/>
            <a:chOff x="7670801" y="3252788"/>
            <a:chExt cx="4017963" cy="3535362"/>
          </a:xfrm>
        </p:grpSpPr>
        <p:sp>
          <p:nvSpPr>
            <p:cNvPr id="227" name="Freeform 7"/>
            <p:cNvSpPr>
              <a:spLocks/>
            </p:cNvSpPr>
            <p:nvPr userDrawn="1"/>
          </p:nvSpPr>
          <p:spPr bwMode="gray">
            <a:xfrm>
              <a:off x="8091488" y="5829300"/>
              <a:ext cx="295275" cy="823913"/>
            </a:xfrm>
            <a:custGeom>
              <a:avLst/>
              <a:gdLst>
                <a:gd name="T0" fmla="*/ 164 w 164"/>
                <a:gd name="T1" fmla="*/ 453 h 459"/>
                <a:gd name="T2" fmla="*/ 34 w 164"/>
                <a:gd name="T3" fmla="*/ 30 h 459"/>
                <a:gd name="T4" fmla="*/ 34 w 164"/>
                <a:gd name="T5" fmla="*/ 30 h 459"/>
                <a:gd name="T6" fmla="*/ 33 w 164"/>
                <a:gd name="T7" fmla="*/ 29 h 459"/>
                <a:gd name="T8" fmla="*/ 43 w 164"/>
                <a:gd name="T9" fmla="*/ 1 h 459"/>
                <a:gd name="T10" fmla="*/ 32 w 164"/>
                <a:gd name="T11" fmla="*/ 1 h 459"/>
                <a:gd name="T12" fmla="*/ 3 w 164"/>
                <a:gd name="T13" fmla="*/ 39 h 459"/>
                <a:gd name="T14" fmla="*/ 3 w 164"/>
                <a:gd name="T15" fmla="*/ 40 h 459"/>
                <a:gd name="T16" fmla="*/ 3 w 164"/>
                <a:gd name="T17" fmla="*/ 40 h 459"/>
                <a:gd name="T18" fmla="*/ 46 w 164"/>
                <a:gd name="T19" fmla="*/ 275 h 459"/>
                <a:gd name="T20" fmla="*/ 97 w 164"/>
                <a:gd name="T21" fmla="*/ 459 h 459"/>
                <a:gd name="T22" fmla="*/ 164 w 164"/>
                <a:gd name="T23" fmla="*/ 453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4" h="459">
                  <a:moveTo>
                    <a:pt x="164" y="453"/>
                  </a:moveTo>
                  <a:cubicBezTo>
                    <a:pt x="34" y="30"/>
                    <a:pt x="34" y="30"/>
                    <a:pt x="34" y="30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4" y="30"/>
                    <a:pt x="34" y="30"/>
                    <a:pt x="33" y="29"/>
                  </a:cubicBezTo>
                  <a:cubicBezTo>
                    <a:pt x="32" y="18"/>
                    <a:pt x="36" y="8"/>
                    <a:pt x="43" y="1"/>
                  </a:cubicBezTo>
                  <a:cubicBezTo>
                    <a:pt x="39" y="0"/>
                    <a:pt x="35" y="0"/>
                    <a:pt x="32" y="1"/>
                  </a:cubicBezTo>
                  <a:cubicBezTo>
                    <a:pt x="13" y="3"/>
                    <a:pt x="0" y="20"/>
                    <a:pt x="3" y="39"/>
                  </a:cubicBezTo>
                  <a:cubicBezTo>
                    <a:pt x="3" y="39"/>
                    <a:pt x="3" y="40"/>
                    <a:pt x="3" y="40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46" y="275"/>
                    <a:pt x="46" y="275"/>
                    <a:pt x="46" y="275"/>
                  </a:cubicBezTo>
                  <a:cubicBezTo>
                    <a:pt x="49" y="279"/>
                    <a:pt x="97" y="459"/>
                    <a:pt x="97" y="459"/>
                  </a:cubicBezTo>
                  <a:cubicBezTo>
                    <a:pt x="164" y="453"/>
                    <a:pt x="164" y="453"/>
                    <a:pt x="164" y="453"/>
                  </a:cubicBezTo>
                </a:path>
              </a:pathLst>
            </a:custGeom>
            <a:solidFill>
              <a:srgbClr val="BA8C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28" name="Freeform 8"/>
            <p:cNvSpPr>
              <a:spLocks/>
            </p:cNvSpPr>
            <p:nvPr userDrawn="1"/>
          </p:nvSpPr>
          <p:spPr bwMode="gray">
            <a:xfrm>
              <a:off x="10744201" y="6092825"/>
              <a:ext cx="139700" cy="214313"/>
            </a:xfrm>
            <a:custGeom>
              <a:avLst/>
              <a:gdLst>
                <a:gd name="T0" fmla="*/ 0 w 88"/>
                <a:gd name="T1" fmla="*/ 0 h 135"/>
                <a:gd name="T2" fmla="*/ 0 w 88"/>
                <a:gd name="T3" fmla="*/ 0 h 135"/>
                <a:gd name="T4" fmla="*/ 88 w 88"/>
                <a:gd name="T5" fmla="*/ 135 h 135"/>
                <a:gd name="T6" fmla="*/ 0 w 88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8" h="135">
                  <a:moveTo>
                    <a:pt x="0" y="0"/>
                  </a:moveTo>
                  <a:lnTo>
                    <a:pt x="0" y="0"/>
                  </a:lnTo>
                  <a:lnTo>
                    <a:pt x="88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DB1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29" name="Freeform 9"/>
            <p:cNvSpPr>
              <a:spLocks/>
            </p:cNvSpPr>
            <p:nvPr userDrawn="1"/>
          </p:nvSpPr>
          <p:spPr bwMode="gray">
            <a:xfrm>
              <a:off x="10744201" y="6092825"/>
              <a:ext cx="139700" cy="214313"/>
            </a:xfrm>
            <a:custGeom>
              <a:avLst/>
              <a:gdLst>
                <a:gd name="T0" fmla="*/ 0 w 88"/>
                <a:gd name="T1" fmla="*/ 0 h 135"/>
                <a:gd name="T2" fmla="*/ 0 w 88"/>
                <a:gd name="T3" fmla="*/ 0 h 135"/>
                <a:gd name="T4" fmla="*/ 88 w 88"/>
                <a:gd name="T5" fmla="*/ 135 h 135"/>
                <a:gd name="T6" fmla="*/ 0 w 88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8" h="135">
                  <a:moveTo>
                    <a:pt x="0" y="0"/>
                  </a:moveTo>
                  <a:lnTo>
                    <a:pt x="0" y="0"/>
                  </a:lnTo>
                  <a:lnTo>
                    <a:pt x="88" y="13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30" name="Freeform 10"/>
            <p:cNvSpPr>
              <a:spLocks/>
            </p:cNvSpPr>
            <p:nvPr userDrawn="1"/>
          </p:nvSpPr>
          <p:spPr bwMode="gray">
            <a:xfrm>
              <a:off x="8637588" y="5445125"/>
              <a:ext cx="465138" cy="623888"/>
            </a:xfrm>
            <a:custGeom>
              <a:avLst/>
              <a:gdLst>
                <a:gd name="T0" fmla="*/ 202 w 257"/>
                <a:gd name="T1" fmla="*/ 3 h 348"/>
                <a:gd name="T2" fmla="*/ 171 w 257"/>
                <a:gd name="T3" fmla="*/ 43 h 348"/>
                <a:gd name="T4" fmla="*/ 245 w 257"/>
                <a:gd name="T5" fmla="*/ 323 h 348"/>
                <a:gd name="T6" fmla="*/ 257 w 257"/>
                <a:gd name="T7" fmla="*/ 329 h 348"/>
                <a:gd name="T8" fmla="*/ 109 w 257"/>
                <a:gd name="T9" fmla="*/ 319 h 348"/>
                <a:gd name="T10" fmla="*/ 47 w 257"/>
                <a:gd name="T11" fmla="*/ 87 h 348"/>
                <a:gd name="T12" fmla="*/ 202 w 257"/>
                <a:gd name="T13" fmla="*/ 3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7" h="348">
                  <a:moveTo>
                    <a:pt x="202" y="3"/>
                  </a:moveTo>
                  <a:cubicBezTo>
                    <a:pt x="190" y="15"/>
                    <a:pt x="180" y="28"/>
                    <a:pt x="171" y="43"/>
                  </a:cubicBezTo>
                  <a:cubicBezTo>
                    <a:pt x="114" y="141"/>
                    <a:pt x="148" y="266"/>
                    <a:pt x="245" y="323"/>
                  </a:cubicBezTo>
                  <a:cubicBezTo>
                    <a:pt x="249" y="325"/>
                    <a:pt x="253" y="327"/>
                    <a:pt x="257" y="329"/>
                  </a:cubicBezTo>
                  <a:cubicBezTo>
                    <a:pt x="210" y="348"/>
                    <a:pt x="156" y="346"/>
                    <a:pt x="109" y="319"/>
                  </a:cubicBezTo>
                  <a:cubicBezTo>
                    <a:pt x="28" y="272"/>
                    <a:pt x="0" y="168"/>
                    <a:pt x="47" y="87"/>
                  </a:cubicBezTo>
                  <a:cubicBezTo>
                    <a:pt x="80" y="31"/>
                    <a:pt x="140" y="0"/>
                    <a:pt x="202" y="3"/>
                  </a:cubicBezTo>
                </a:path>
              </a:pathLst>
            </a:custGeom>
            <a:solidFill>
              <a:srgbClr val="0075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31" name="Freeform 11"/>
            <p:cNvSpPr>
              <a:spLocks/>
            </p:cNvSpPr>
            <p:nvPr userDrawn="1"/>
          </p:nvSpPr>
          <p:spPr bwMode="gray">
            <a:xfrm>
              <a:off x="7670801" y="3711575"/>
              <a:ext cx="3227388" cy="2381250"/>
            </a:xfrm>
            <a:custGeom>
              <a:avLst/>
              <a:gdLst>
                <a:gd name="T0" fmla="*/ 0 w 1788"/>
                <a:gd name="T1" fmla="*/ 0 h 1326"/>
                <a:gd name="T2" fmla="*/ 1788 w 1788"/>
                <a:gd name="T3" fmla="*/ 0 h 1326"/>
                <a:gd name="T4" fmla="*/ 1788 w 1788"/>
                <a:gd name="T5" fmla="*/ 1326 h 1326"/>
                <a:gd name="T6" fmla="*/ 101 w 1788"/>
                <a:gd name="T7" fmla="*/ 1326 h 1326"/>
                <a:gd name="T8" fmla="*/ 0 w 1788"/>
                <a:gd name="T9" fmla="*/ 1225 h 1326"/>
                <a:gd name="T10" fmla="*/ 0 w 1788"/>
                <a:gd name="T11" fmla="*/ 0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88" h="1326">
                  <a:moveTo>
                    <a:pt x="0" y="0"/>
                  </a:moveTo>
                  <a:cubicBezTo>
                    <a:pt x="1788" y="0"/>
                    <a:pt x="1788" y="0"/>
                    <a:pt x="1788" y="0"/>
                  </a:cubicBezTo>
                  <a:cubicBezTo>
                    <a:pt x="1788" y="1326"/>
                    <a:pt x="1788" y="1326"/>
                    <a:pt x="1788" y="1326"/>
                  </a:cubicBezTo>
                  <a:cubicBezTo>
                    <a:pt x="101" y="1326"/>
                    <a:pt x="101" y="1326"/>
                    <a:pt x="101" y="1326"/>
                  </a:cubicBezTo>
                  <a:cubicBezTo>
                    <a:pt x="45" y="1326"/>
                    <a:pt x="0" y="1281"/>
                    <a:pt x="0" y="1225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BAD8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32" name="Freeform 12"/>
            <p:cNvSpPr>
              <a:spLocks/>
            </p:cNvSpPr>
            <p:nvPr userDrawn="1"/>
          </p:nvSpPr>
          <p:spPr bwMode="gray">
            <a:xfrm>
              <a:off x="7681913" y="3802063"/>
              <a:ext cx="3122613" cy="2201863"/>
            </a:xfrm>
            <a:custGeom>
              <a:avLst/>
              <a:gdLst>
                <a:gd name="T0" fmla="*/ 1730 w 1730"/>
                <a:gd name="T1" fmla="*/ 0 h 1226"/>
                <a:gd name="T2" fmla="*/ 320 w 1730"/>
                <a:gd name="T3" fmla="*/ 0 h 1226"/>
                <a:gd name="T4" fmla="*/ 320 w 1730"/>
                <a:gd name="T5" fmla="*/ 19 h 1226"/>
                <a:gd name="T6" fmla="*/ 1711 w 1730"/>
                <a:gd name="T7" fmla="*/ 19 h 1226"/>
                <a:gd name="T8" fmla="*/ 1711 w 1730"/>
                <a:gd name="T9" fmla="*/ 1207 h 1226"/>
                <a:gd name="T10" fmla="*/ 0 w 1730"/>
                <a:gd name="T11" fmla="*/ 1207 h 1226"/>
                <a:gd name="T12" fmla="*/ 8 w 1730"/>
                <a:gd name="T13" fmla="*/ 1226 h 1226"/>
                <a:gd name="T14" fmla="*/ 1730 w 1730"/>
                <a:gd name="T15" fmla="*/ 1226 h 1226"/>
                <a:gd name="T16" fmla="*/ 1730 w 1730"/>
                <a:gd name="T17" fmla="*/ 0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30" h="1226">
                  <a:moveTo>
                    <a:pt x="1730" y="0"/>
                  </a:moveTo>
                  <a:cubicBezTo>
                    <a:pt x="320" y="0"/>
                    <a:pt x="320" y="0"/>
                    <a:pt x="320" y="0"/>
                  </a:cubicBezTo>
                  <a:cubicBezTo>
                    <a:pt x="320" y="19"/>
                    <a:pt x="320" y="19"/>
                    <a:pt x="320" y="19"/>
                  </a:cubicBezTo>
                  <a:cubicBezTo>
                    <a:pt x="1711" y="19"/>
                    <a:pt x="1711" y="19"/>
                    <a:pt x="1711" y="19"/>
                  </a:cubicBezTo>
                  <a:cubicBezTo>
                    <a:pt x="1711" y="1207"/>
                    <a:pt x="1711" y="1207"/>
                    <a:pt x="1711" y="1207"/>
                  </a:cubicBezTo>
                  <a:cubicBezTo>
                    <a:pt x="0" y="1207"/>
                    <a:pt x="0" y="1207"/>
                    <a:pt x="0" y="1207"/>
                  </a:cubicBezTo>
                  <a:cubicBezTo>
                    <a:pt x="2" y="1214"/>
                    <a:pt x="5" y="1220"/>
                    <a:pt x="8" y="1226"/>
                  </a:cubicBezTo>
                  <a:cubicBezTo>
                    <a:pt x="1730" y="1226"/>
                    <a:pt x="1730" y="1226"/>
                    <a:pt x="1730" y="1226"/>
                  </a:cubicBezTo>
                  <a:cubicBezTo>
                    <a:pt x="1730" y="0"/>
                    <a:pt x="1730" y="0"/>
                    <a:pt x="1730" y="0"/>
                  </a:cubicBezTo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33" name="Freeform 13"/>
            <p:cNvSpPr>
              <a:spLocks/>
            </p:cNvSpPr>
            <p:nvPr userDrawn="1"/>
          </p:nvSpPr>
          <p:spPr bwMode="gray">
            <a:xfrm>
              <a:off x="7670801" y="3711575"/>
              <a:ext cx="585788" cy="2347913"/>
            </a:xfrm>
            <a:custGeom>
              <a:avLst/>
              <a:gdLst>
                <a:gd name="T0" fmla="*/ 325 w 325"/>
                <a:gd name="T1" fmla="*/ 0 h 1307"/>
                <a:gd name="T2" fmla="*/ 325 w 325"/>
                <a:gd name="T3" fmla="*/ 1202 h 1307"/>
                <a:gd name="T4" fmla="*/ 155 w 325"/>
                <a:gd name="T5" fmla="*/ 1202 h 1307"/>
                <a:gd name="T6" fmla="*/ 43 w 325"/>
                <a:gd name="T7" fmla="*/ 1307 h 1307"/>
                <a:gd name="T8" fmla="*/ 1 w 325"/>
                <a:gd name="T9" fmla="*/ 1235 h 1307"/>
                <a:gd name="T10" fmla="*/ 0 w 325"/>
                <a:gd name="T11" fmla="*/ 0 h 1307"/>
                <a:gd name="T12" fmla="*/ 325 w 325"/>
                <a:gd name="T13" fmla="*/ 0 h 1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5" h="1307">
                  <a:moveTo>
                    <a:pt x="325" y="0"/>
                  </a:moveTo>
                  <a:cubicBezTo>
                    <a:pt x="325" y="1202"/>
                    <a:pt x="325" y="1202"/>
                    <a:pt x="325" y="1202"/>
                  </a:cubicBezTo>
                  <a:cubicBezTo>
                    <a:pt x="155" y="1202"/>
                    <a:pt x="155" y="1202"/>
                    <a:pt x="155" y="1202"/>
                  </a:cubicBezTo>
                  <a:cubicBezTo>
                    <a:pt x="93" y="1202"/>
                    <a:pt x="43" y="1245"/>
                    <a:pt x="43" y="1307"/>
                  </a:cubicBezTo>
                  <a:cubicBezTo>
                    <a:pt x="43" y="1307"/>
                    <a:pt x="1" y="1281"/>
                    <a:pt x="1" y="1235"/>
                  </a:cubicBezTo>
                  <a:cubicBezTo>
                    <a:pt x="1" y="1103"/>
                    <a:pt x="0" y="0"/>
                    <a:pt x="0" y="0"/>
                  </a:cubicBezTo>
                  <a:lnTo>
                    <a:pt x="325" y="0"/>
                  </a:lnTo>
                  <a:close/>
                </a:path>
              </a:pathLst>
            </a:custGeom>
            <a:solidFill>
              <a:srgbClr val="9AB2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34" name="Freeform 14"/>
            <p:cNvSpPr>
              <a:spLocks/>
            </p:cNvSpPr>
            <p:nvPr userDrawn="1"/>
          </p:nvSpPr>
          <p:spPr bwMode="gray">
            <a:xfrm>
              <a:off x="7670801" y="3490913"/>
              <a:ext cx="420688" cy="2432050"/>
            </a:xfrm>
            <a:custGeom>
              <a:avLst/>
              <a:gdLst>
                <a:gd name="T0" fmla="*/ 112 w 233"/>
                <a:gd name="T1" fmla="*/ 0 h 1354"/>
                <a:gd name="T2" fmla="*/ 0 w 233"/>
                <a:gd name="T3" fmla="*/ 112 h 1354"/>
                <a:gd name="T4" fmla="*/ 0 w 233"/>
                <a:gd name="T5" fmla="*/ 1354 h 1354"/>
                <a:gd name="T6" fmla="*/ 1 w 233"/>
                <a:gd name="T7" fmla="*/ 1354 h 1354"/>
                <a:gd name="T8" fmla="*/ 112 w 233"/>
                <a:gd name="T9" fmla="*/ 1251 h 1354"/>
                <a:gd name="T10" fmla="*/ 233 w 233"/>
                <a:gd name="T11" fmla="*/ 1251 h 1354"/>
                <a:gd name="T12" fmla="*/ 233 w 233"/>
                <a:gd name="T13" fmla="*/ 0 h 1354"/>
                <a:gd name="T14" fmla="*/ 112 w 233"/>
                <a:gd name="T15" fmla="*/ 0 h 1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3" h="1354">
                  <a:moveTo>
                    <a:pt x="112" y="0"/>
                  </a:moveTo>
                  <a:cubicBezTo>
                    <a:pt x="50" y="0"/>
                    <a:pt x="0" y="50"/>
                    <a:pt x="0" y="112"/>
                  </a:cubicBezTo>
                  <a:cubicBezTo>
                    <a:pt x="0" y="1354"/>
                    <a:pt x="0" y="1354"/>
                    <a:pt x="0" y="1354"/>
                  </a:cubicBezTo>
                  <a:cubicBezTo>
                    <a:pt x="1" y="1354"/>
                    <a:pt x="1" y="1354"/>
                    <a:pt x="1" y="1354"/>
                  </a:cubicBezTo>
                  <a:cubicBezTo>
                    <a:pt x="5" y="1296"/>
                    <a:pt x="53" y="1251"/>
                    <a:pt x="112" y="1251"/>
                  </a:cubicBezTo>
                  <a:cubicBezTo>
                    <a:pt x="233" y="1251"/>
                    <a:pt x="233" y="1251"/>
                    <a:pt x="233" y="1251"/>
                  </a:cubicBezTo>
                  <a:cubicBezTo>
                    <a:pt x="233" y="0"/>
                    <a:pt x="233" y="0"/>
                    <a:pt x="233" y="0"/>
                  </a:cubicBezTo>
                  <a:lnTo>
                    <a:pt x="112" y="0"/>
                  </a:lnTo>
                  <a:close/>
                </a:path>
              </a:pathLst>
            </a:custGeom>
            <a:solidFill>
              <a:srgbClr val="107C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35" name="Freeform 15"/>
            <p:cNvSpPr>
              <a:spLocks noEditPoints="1"/>
            </p:cNvSpPr>
            <p:nvPr userDrawn="1"/>
          </p:nvSpPr>
          <p:spPr bwMode="gray">
            <a:xfrm>
              <a:off x="8848726" y="3952875"/>
              <a:ext cx="1244600" cy="1892300"/>
            </a:xfrm>
            <a:custGeom>
              <a:avLst/>
              <a:gdLst>
                <a:gd name="T0" fmla="*/ 597 w 689"/>
                <a:gd name="T1" fmla="*/ 579 h 1054"/>
                <a:gd name="T2" fmla="*/ 624 w 689"/>
                <a:gd name="T3" fmla="*/ 548 h 1054"/>
                <a:gd name="T4" fmla="*/ 689 w 689"/>
                <a:gd name="T5" fmla="*/ 345 h 1054"/>
                <a:gd name="T6" fmla="*/ 0 w 689"/>
                <a:gd name="T7" fmla="*/ 345 h 1054"/>
                <a:gd name="T8" fmla="*/ 66 w 689"/>
                <a:gd name="T9" fmla="*/ 548 h 1054"/>
                <a:gd name="T10" fmla="*/ 93 w 689"/>
                <a:gd name="T11" fmla="*/ 579 h 1054"/>
                <a:gd name="T12" fmla="*/ 159 w 689"/>
                <a:gd name="T13" fmla="*/ 791 h 1054"/>
                <a:gd name="T14" fmla="*/ 171 w 689"/>
                <a:gd name="T15" fmla="*/ 834 h 1054"/>
                <a:gd name="T16" fmla="*/ 159 w 689"/>
                <a:gd name="T17" fmla="*/ 877 h 1054"/>
                <a:gd name="T18" fmla="*/ 159 w 689"/>
                <a:gd name="T19" fmla="*/ 918 h 1054"/>
                <a:gd name="T20" fmla="*/ 184 w 689"/>
                <a:gd name="T21" fmla="*/ 965 h 1054"/>
                <a:gd name="T22" fmla="*/ 345 w 689"/>
                <a:gd name="T23" fmla="*/ 1054 h 1054"/>
                <a:gd name="T24" fmla="*/ 506 w 689"/>
                <a:gd name="T25" fmla="*/ 965 h 1054"/>
                <a:gd name="T26" fmla="*/ 530 w 689"/>
                <a:gd name="T27" fmla="*/ 918 h 1054"/>
                <a:gd name="T28" fmla="*/ 530 w 689"/>
                <a:gd name="T29" fmla="*/ 877 h 1054"/>
                <a:gd name="T30" fmla="*/ 519 w 689"/>
                <a:gd name="T31" fmla="*/ 834 h 1054"/>
                <a:gd name="T32" fmla="*/ 530 w 689"/>
                <a:gd name="T33" fmla="*/ 791 h 1054"/>
                <a:gd name="T34" fmla="*/ 675 w 689"/>
                <a:gd name="T35" fmla="*/ 345 h 1054"/>
                <a:gd name="T36" fmla="*/ 606 w 689"/>
                <a:gd name="T37" fmla="*/ 546 h 1054"/>
                <a:gd name="T38" fmla="*/ 586 w 689"/>
                <a:gd name="T39" fmla="*/ 570 h 1054"/>
                <a:gd name="T40" fmla="*/ 442 w 689"/>
                <a:gd name="T41" fmla="*/ 767 h 1054"/>
                <a:gd name="T42" fmla="*/ 551 w 689"/>
                <a:gd name="T43" fmla="*/ 555 h 1054"/>
                <a:gd name="T44" fmla="*/ 556 w 689"/>
                <a:gd name="T45" fmla="*/ 549 h 1054"/>
                <a:gd name="T46" fmla="*/ 616 w 689"/>
                <a:gd name="T47" fmla="*/ 412 h 1054"/>
                <a:gd name="T48" fmla="*/ 630 w 689"/>
                <a:gd name="T49" fmla="*/ 398 h 1054"/>
                <a:gd name="T50" fmla="*/ 623 w 689"/>
                <a:gd name="T51" fmla="*/ 345 h 1054"/>
                <a:gd name="T52" fmla="*/ 382 w 689"/>
                <a:gd name="T53" fmla="*/ 16 h 1054"/>
                <a:gd name="T54" fmla="*/ 103 w 689"/>
                <a:gd name="T55" fmla="*/ 570 h 1054"/>
                <a:gd name="T56" fmla="*/ 83 w 689"/>
                <a:gd name="T57" fmla="*/ 546 h 1054"/>
                <a:gd name="T58" fmla="*/ 312 w 689"/>
                <a:gd name="T59" fmla="*/ 16 h 1054"/>
                <a:gd name="T60" fmla="*/ 609 w 689"/>
                <a:gd name="T61" fmla="*/ 345 h 1054"/>
                <a:gd name="T62" fmla="*/ 540 w 689"/>
                <a:gd name="T63" fmla="*/ 546 h 1054"/>
                <a:gd name="T64" fmla="*/ 520 w 689"/>
                <a:gd name="T65" fmla="*/ 570 h 1054"/>
                <a:gd name="T66" fmla="*/ 195 w 689"/>
                <a:gd name="T67" fmla="*/ 767 h 1054"/>
                <a:gd name="T68" fmla="*/ 173 w 689"/>
                <a:gd name="T69" fmla="*/ 791 h 1054"/>
                <a:gd name="T70" fmla="*/ 506 w 689"/>
                <a:gd name="T71" fmla="*/ 781 h 1054"/>
                <a:gd name="T72" fmla="*/ 516 w 689"/>
                <a:gd name="T73" fmla="*/ 813 h 1054"/>
                <a:gd name="T74" fmla="*/ 184 w 689"/>
                <a:gd name="T75" fmla="*/ 823 h 1054"/>
                <a:gd name="T76" fmla="*/ 173 w 689"/>
                <a:gd name="T77" fmla="*/ 791 h 1054"/>
                <a:gd name="T78" fmla="*/ 516 w 689"/>
                <a:gd name="T79" fmla="*/ 855 h 1054"/>
                <a:gd name="T80" fmla="*/ 506 w 689"/>
                <a:gd name="T81" fmla="*/ 887 h 1054"/>
                <a:gd name="T82" fmla="*/ 173 w 689"/>
                <a:gd name="T83" fmla="*/ 877 h 1054"/>
                <a:gd name="T84" fmla="*/ 184 w 689"/>
                <a:gd name="T85" fmla="*/ 844 h 1054"/>
                <a:gd name="T86" fmla="*/ 345 w 689"/>
                <a:gd name="T87" fmla="*/ 1040 h 1054"/>
                <a:gd name="T88" fmla="*/ 463 w 689"/>
                <a:gd name="T89" fmla="*/ 965 h 1054"/>
                <a:gd name="T90" fmla="*/ 516 w 689"/>
                <a:gd name="T91" fmla="*/ 940 h 1054"/>
                <a:gd name="T92" fmla="*/ 184 w 689"/>
                <a:gd name="T93" fmla="*/ 951 h 1054"/>
                <a:gd name="T94" fmla="*/ 173 w 689"/>
                <a:gd name="T95" fmla="*/ 918 h 1054"/>
                <a:gd name="T96" fmla="*/ 506 w 689"/>
                <a:gd name="T97" fmla="*/ 908 h 1054"/>
                <a:gd name="T98" fmla="*/ 516 w 689"/>
                <a:gd name="T99" fmla="*/ 940 h 10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89" h="1054">
                  <a:moveTo>
                    <a:pt x="509" y="767"/>
                  </a:moveTo>
                  <a:cubicBezTo>
                    <a:pt x="514" y="693"/>
                    <a:pt x="566" y="618"/>
                    <a:pt x="597" y="579"/>
                  </a:cubicBezTo>
                  <a:cubicBezTo>
                    <a:pt x="604" y="571"/>
                    <a:pt x="611" y="563"/>
                    <a:pt x="617" y="555"/>
                  </a:cubicBezTo>
                  <a:cubicBezTo>
                    <a:pt x="624" y="548"/>
                    <a:pt x="624" y="548"/>
                    <a:pt x="624" y="548"/>
                  </a:cubicBezTo>
                  <a:cubicBezTo>
                    <a:pt x="623" y="548"/>
                    <a:pt x="623" y="548"/>
                    <a:pt x="623" y="548"/>
                  </a:cubicBezTo>
                  <a:cubicBezTo>
                    <a:pt x="666" y="488"/>
                    <a:pt x="689" y="418"/>
                    <a:pt x="689" y="345"/>
                  </a:cubicBezTo>
                  <a:cubicBezTo>
                    <a:pt x="689" y="155"/>
                    <a:pt x="535" y="0"/>
                    <a:pt x="345" y="0"/>
                  </a:cubicBezTo>
                  <a:cubicBezTo>
                    <a:pt x="155" y="0"/>
                    <a:pt x="0" y="155"/>
                    <a:pt x="0" y="345"/>
                  </a:cubicBezTo>
                  <a:cubicBezTo>
                    <a:pt x="0" y="418"/>
                    <a:pt x="23" y="488"/>
                    <a:pt x="67" y="547"/>
                  </a:cubicBezTo>
                  <a:cubicBezTo>
                    <a:pt x="66" y="548"/>
                    <a:pt x="66" y="548"/>
                    <a:pt x="66" y="548"/>
                  </a:cubicBezTo>
                  <a:cubicBezTo>
                    <a:pt x="72" y="555"/>
                    <a:pt x="72" y="555"/>
                    <a:pt x="72" y="555"/>
                  </a:cubicBezTo>
                  <a:cubicBezTo>
                    <a:pt x="79" y="563"/>
                    <a:pt x="85" y="571"/>
                    <a:pt x="93" y="579"/>
                  </a:cubicBezTo>
                  <a:cubicBezTo>
                    <a:pt x="123" y="618"/>
                    <a:pt x="175" y="693"/>
                    <a:pt x="181" y="767"/>
                  </a:cubicBezTo>
                  <a:cubicBezTo>
                    <a:pt x="165" y="768"/>
                    <a:pt x="159" y="782"/>
                    <a:pt x="159" y="791"/>
                  </a:cubicBezTo>
                  <a:cubicBezTo>
                    <a:pt x="159" y="813"/>
                    <a:pt x="159" y="813"/>
                    <a:pt x="159" y="813"/>
                  </a:cubicBezTo>
                  <a:cubicBezTo>
                    <a:pt x="159" y="824"/>
                    <a:pt x="164" y="830"/>
                    <a:pt x="171" y="834"/>
                  </a:cubicBezTo>
                  <a:cubicBezTo>
                    <a:pt x="163" y="839"/>
                    <a:pt x="159" y="848"/>
                    <a:pt x="159" y="855"/>
                  </a:cubicBezTo>
                  <a:cubicBezTo>
                    <a:pt x="159" y="877"/>
                    <a:pt x="159" y="877"/>
                    <a:pt x="159" y="877"/>
                  </a:cubicBezTo>
                  <a:cubicBezTo>
                    <a:pt x="159" y="887"/>
                    <a:pt x="164" y="894"/>
                    <a:pt x="171" y="897"/>
                  </a:cubicBezTo>
                  <a:cubicBezTo>
                    <a:pt x="163" y="902"/>
                    <a:pt x="159" y="911"/>
                    <a:pt x="159" y="918"/>
                  </a:cubicBezTo>
                  <a:cubicBezTo>
                    <a:pt x="159" y="940"/>
                    <a:pt x="159" y="940"/>
                    <a:pt x="159" y="940"/>
                  </a:cubicBezTo>
                  <a:cubicBezTo>
                    <a:pt x="159" y="958"/>
                    <a:pt x="174" y="965"/>
                    <a:pt x="184" y="965"/>
                  </a:cubicBezTo>
                  <a:cubicBezTo>
                    <a:pt x="212" y="965"/>
                    <a:pt x="212" y="965"/>
                    <a:pt x="212" y="965"/>
                  </a:cubicBezTo>
                  <a:cubicBezTo>
                    <a:pt x="226" y="1022"/>
                    <a:pt x="273" y="1054"/>
                    <a:pt x="345" y="1054"/>
                  </a:cubicBezTo>
                  <a:cubicBezTo>
                    <a:pt x="417" y="1054"/>
                    <a:pt x="464" y="1022"/>
                    <a:pt x="478" y="965"/>
                  </a:cubicBezTo>
                  <a:cubicBezTo>
                    <a:pt x="506" y="965"/>
                    <a:pt x="506" y="965"/>
                    <a:pt x="506" y="965"/>
                  </a:cubicBezTo>
                  <a:cubicBezTo>
                    <a:pt x="524" y="965"/>
                    <a:pt x="530" y="950"/>
                    <a:pt x="530" y="940"/>
                  </a:cubicBezTo>
                  <a:cubicBezTo>
                    <a:pt x="530" y="918"/>
                    <a:pt x="530" y="918"/>
                    <a:pt x="530" y="918"/>
                  </a:cubicBezTo>
                  <a:cubicBezTo>
                    <a:pt x="530" y="908"/>
                    <a:pt x="525" y="901"/>
                    <a:pt x="519" y="898"/>
                  </a:cubicBezTo>
                  <a:cubicBezTo>
                    <a:pt x="527" y="893"/>
                    <a:pt x="530" y="883"/>
                    <a:pt x="530" y="877"/>
                  </a:cubicBezTo>
                  <a:cubicBezTo>
                    <a:pt x="530" y="855"/>
                    <a:pt x="530" y="855"/>
                    <a:pt x="530" y="855"/>
                  </a:cubicBezTo>
                  <a:cubicBezTo>
                    <a:pt x="530" y="844"/>
                    <a:pt x="525" y="838"/>
                    <a:pt x="519" y="834"/>
                  </a:cubicBezTo>
                  <a:cubicBezTo>
                    <a:pt x="527" y="829"/>
                    <a:pt x="530" y="820"/>
                    <a:pt x="530" y="813"/>
                  </a:cubicBezTo>
                  <a:cubicBezTo>
                    <a:pt x="530" y="791"/>
                    <a:pt x="530" y="791"/>
                    <a:pt x="530" y="791"/>
                  </a:cubicBezTo>
                  <a:cubicBezTo>
                    <a:pt x="530" y="775"/>
                    <a:pt x="518" y="768"/>
                    <a:pt x="509" y="767"/>
                  </a:cubicBezTo>
                  <a:close/>
                  <a:moveTo>
                    <a:pt x="675" y="345"/>
                  </a:moveTo>
                  <a:cubicBezTo>
                    <a:pt x="675" y="418"/>
                    <a:pt x="652" y="487"/>
                    <a:pt x="607" y="546"/>
                  </a:cubicBezTo>
                  <a:cubicBezTo>
                    <a:pt x="606" y="546"/>
                    <a:pt x="606" y="546"/>
                    <a:pt x="606" y="546"/>
                  </a:cubicBezTo>
                  <a:cubicBezTo>
                    <a:pt x="600" y="554"/>
                    <a:pt x="594" y="562"/>
                    <a:pt x="587" y="570"/>
                  </a:cubicBezTo>
                  <a:cubicBezTo>
                    <a:pt x="586" y="570"/>
                    <a:pt x="586" y="570"/>
                    <a:pt x="586" y="570"/>
                  </a:cubicBezTo>
                  <a:cubicBezTo>
                    <a:pt x="554" y="610"/>
                    <a:pt x="500" y="689"/>
                    <a:pt x="495" y="767"/>
                  </a:cubicBezTo>
                  <a:cubicBezTo>
                    <a:pt x="442" y="767"/>
                    <a:pt x="442" y="767"/>
                    <a:pt x="442" y="767"/>
                  </a:cubicBezTo>
                  <a:cubicBezTo>
                    <a:pt x="448" y="693"/>
                    <a:pt x="499" y="618"/>
                    <a:pt x="530" y="579"/>
                  </a:cubicBezTo>
                  <a:cubicBezTo>
                    <a:pt x="537" y="571"/>
                    <a:pt x="544" y="563"/>
                    <a:pt x="551" y="555"/>
                  </a:cubicBezTo>
                  <a:cubicBezTo>
                    <a:pt x="551" y="555"/>
                    <a:pt x="551" y="554"/>
                    <a:pt x="551" y="554"/>
                  </a:cubicBezTo>
                  <a:cubicBezTo>
                    <a:pt x="556" y="549"/>
                    <a:pt x="556" y="549"/>
                    <a:pt x="556" y="549"/>
                  </a:cubicBezTo>
                  <a:cubicBezTo>
                    <a:pt x="555" y="549"/>
                    <a:pt x="555" y="549"/>
                    <a:pt x="555" y="549"/>
                  </a:cubicBezTo>
                  <a:cubicBezTo>
                    <a:pt x="586" y="508"/>
                    <a:pt x="606" y="461"/>
                    <a:pt x="616" y="412"/>
                  </a:cubicBezTo>
                  <a:cubicBezTo>
                    <a:pt x="630" y="412"/>
                    <a:pt x="630" y="412"/>
                    <a:pt x="630" y="412"/>
                  </a:cubicBezTo>
                  <a:cubicBezTo>
                    <a:pt x="630" y="398"/>
                    <a:pt x="630" y="398"/>
                    <a:pt x="630" y="398"/>
                  </a:cubicBezTo>
                  <a:cubicBezTo>
                    <a:pt x="619" y="398"/>
                    <a:pt x="619" y="398"/>
                    <a:pt x="619" y="398"/>
                  </a:cubicBezTo>
                  <a:cubicBezTo>
                    <a:pt x="621" y="380"/>
                    <a:pt x="623" y="363"/>
                    <a:pt x="623" y="345"/>
                  </a:cubicBezTo>
                  <a:cubicBezTo>
                    <a:pt x="623" y="259"/>
                    <a:pt x="591" y="176"/>
                    <a:pt x="533" y="113"/>
                  </a:cubicBezTo>
                  <a:cubicBezTo>
                    <a:pt x="492" y="67"/>
                    <a:pt x="440" y="35"/>
                    <a:pt x="382" y="16"/>
                  </a:cubicBezTo>
                  <a:cubicBezTo>
                    <a:pt x="547" y="35"/>
                    <a:pt x="675" y="175"/>
                    <a:pt x="675" y="345"/>
                  </a:cubicBezTo>
                  <a:close/>
                  <a:moveTo>
                    <a:pt x="103" y="570"/>
                  </a:moveTo>
                  <a:cubicBezTo>
                    <a:pt x="96" y="562"/>
                    <a:pt x="89" y="554"/>
                    <a:pt x="83" y="546"/>
                  </a:cubicBezTo>
                  <a:cubicBezTo>
                    <a:pt x="83" y="546"/>
                    <a:pt x="83" y="546"/>
                    <a:pt x="83" y="546"/>
                  </a:cubicBezTo>
                  <a:cubicBezTo>
                    <a:pt x="38" y="487"/>
                    <a:pt x="14" y="418"/>
                    <a:pt x="14" y="345"/>
                  </a:cubicBezTo>
                  <a:cubicBezTo>
                    <a:pt x="14" y="174"/>
                    <a:pt x="145" y="33"/>
                    <a:pt x="312" y="16"/>
                  </a:cubicBezTo>
                  <a:cubicBezTo>
                    <a:pt x="392" y="24"/>
                    <a:pt x="467" y="62"/>
                    <a:pt x="522" y="122"/>
                  </a:cubicBezTo>
                  <a:cubicBezTo>
                    <a:pt x="578" y="183"/>
                    <a:pt x="609" y="262"/>
                    <a:pt x="609" y="345"/>
                  </a:cubicBezTo>
                  <a:cubicBezTo>
                    <a:pt x="609" y="418"/>
                    <a:pt x="585" y="487"/>
                    <a:pt x="541" y="546"/>
                  </a:cubicBezTo>
                  <a:cubicBezTo>
                    <a:pt x="540" y="546"/>
                    <a:pt x="540" y="546"/>
                    <a:pt x="540" y="546"/>
                  </a:cubicBezTo>
                  <a:cubicBezTo>
                    <a:pt x="534" y="554"/>
                    <a:pt x="527" y="562"/>
                    <a:pt x="520" y="570"/>
                  </a:cubicBezTo>
                  <a:cubicBezTo>
                    <a:pt x="520" y="570"/>
                    <a:pt x="520" y="570"/>
                    <a:pt x="520" y="570"/>
                  </a:cubicBezTo>
                  <a:cubicBezTo>
                    <a:pt x="487" y="611"/>
                    <a:pt x="434" y="689"/>
                    <a:pt x="428" y="767"/>
                  </a:cubicBezTo>
                  <a:cubicBezTo>
                    <a:pt x="195" y="767"/>
                    <a:pt x="195" y="767"/>
                    <a:pt x="195" y="767"/>
                  </a:cubicBezTo>
                  <a:cubicBezTo>
                    <a:pt x="189" y="689"/>
                    <a:pt x="135" y="610"/>
                    <a:pt x="103" y="570"/>
                  </a:cubicBezTo>
                  <a:close/>
                  <a:moveTo>
                    <a:pt x="173" y="791"/>
                  </a:moveTo>
                  <a:cubicBezTo>
                    <a:pt x="173" y="789"/>
                    <a:pt x="174" y="781"/>
                    <a:pt x="184" y="781"/>
                  </a:cubicBezTo>
                  <a:cubicBezTo>
                    <a:pt x="506" y="781"/>
                    <a:pt x="506" y="781"/>
                    <a:pt x="506" y="781"/>
                  </a:cubicBezTo>
                  <a:cubicBezTo>
                    <a:pt x="508" y="781"/>
                    <a:pt x="516" y="781"/>
                    <a:pt x="516" y="791"/>
                  </a:cubicBezTo>
                  <a:cubicBezTo>
                    <a:pt x="516" y="813"/>
                    <a:pt x="516" y="813"/>
                    <a:pt x="516" y="813"/>
                  </a:cubicBezTo>
                  <a:cubicBezTo>
                    <a:pt x="516" y="816"/>
                    <a:pt x="515" y="823"/>
                    <a:pt x="506" y="823"/>
                  </a:cubicBezTo>
                  <a:cubicBezTo>
                    <a:pt x="184" y="823"/>
                    <a:pt x="184" y="823"/>
                    <a:pt x="184" y="823"/>
                  </a:cubicBezTo>
                  <a:cubicBezTo>
                    <a:pt x="182" y="823"/>
                    <a:pt x="173" y="823"/>
                    <a:pt x="173" y="813"/>
                  </a:cubicBezTo>
                  <a:lnTo>
                    <a:pt x="173" y="791"/>
                  </a:lnTo>
                  <a:close/>
                  <a:moveTo>
                    <a:pt x="506" y="844"/>
                  </a:moveTo>
                  <a:cubicBezTo>
                    <a:pt x="509" y="844"/>
                    <a:pt x="516" y="845"/>
                    <a:pt x="516" y="855"/>
                  </a:cubicBezTo>
                  <a:cubicBezTo>
                    <a:pt x="516" y="877"/>
                    <a:pt x="516" y="877"/>
                    <a:pt x="516" y="877"/>
                  </a:cubicBezTo>
                  <a:cubicBezTo>
                    <a:pt x="516" y="878"/>
                    <a:pt x="516" y="887"/>
                    <a:pt x="506" y="887"/>
                  </a:cubicBezTo>
                  <a:cubicBezTo>
                    <a:pt x="184" y="887"/>
                    <a:pt x="184" y="887"/>
                    <a:pt x="184" y="887"/>
                  </a:cubicBezTo>
                  <a:cubicBezTo>
                    <a:pt x="182" y="887"/>
                    <a:pt x="173" y="887"/>
                    <a:pt x="173" y="877"/>
                  </a:cubicBezTo>
                  <a:cubicBezTo>
                    <a:pt x="173" y="855"/>
                    <a:pt x="173" y="855"/>
                    <a:pt x="173" y="855"/>
                  </a:cubicBezTo>
                  <a:cubicBezTo>
                    <a:pt x="173" y="852"/>
                    <a:pt x="174" y="844"/>
                    <a:pt x="184" y="844"/>
                  </a:cubicBezTo>
                  <a:lnTo>
                    <a:pt x="506" y="844"/>
                  </a:lnTo>
                  <a:close/>
                  <a:moveTo>
                    <a:pt x="345" y="1040"/>
                  </a:moveTo>
                  <a:cubicBezTo>
                    <a:pt x="280" y="1040"/>
                    <a:pt x="240" y="1014"/>
                    <a:pt x="226" y="965"/>
                  </a:cubicBezTo>
                  <a:cubicBezTo>
                    <a:pt x="463" y="965"/>
                    <a:pt x="463" y="965"/>
                    <a:pt x="463" y="965"/>
                  </a:cubicBezTo>
                  <a:cubicBezTo>
                    <a:pt x="450" y="1014"/>
                    <a:pt x="409" y="1040"/>
                    <a:pt x="345" y="1040"/>
                  </a:cubicBezTo>
                  <a:close/>
                  <a:moveTo>
                    <a:pt x="516" y="940"/>
                  </a:moveTo>
                  <a:cubicBezTo>
                    <a:pt x="516" y="942"/>
                    <a:pt x="516" y="951"/>
                    <a:pt x="506" y="951"/>
                  </a:cubicBezTo>
                  <a:cubicBezTo>
                    <a:pt x="184" y="951"/>
                    <a:pt x="184" y="951"/>
                    <a:pt x="184" y="951"/>
                  </a:cubicBezTo>
                  <a:cubicBezTo>
                    <a:pt x="182" y="951"/>
                    <a:pt x="173" y="950"/>
                    <a:pt x="173" y="940"/>
                  </a:cubicBezTo>
                  <a:cubicBezTo>
                    <a:pt x="173" y="918"/>
                    <a:pt x="173" y="918"/>
                    <a:pt x="173" y="918"/>
                  </a:cubicBezTo>
                  <a:cubicBezTo>
                    <a:pt x="173" y="917"/>
                    <a:pt x="174" y="908"/>
                    <a:pt x="184" y="908"/>
                  </a:cubicBezTo>
                  <a:cubicBezTo>
                    <a:pt x="506" y="908"/>
                    <a:pt x="506" y="908"/>
                    <a:pt x="506" y="908"/>
                  </a:cubicBezTo>
                  <a:cubicBezTo>
                    <a:pt x="508" y="908"/>
                    <a:pt x="516" y="908"/>
                    <a:pt x="516" y="918"/>
                  </a:cubicBezTo>
                  <a:lnTo>
                    <a:pt x="516" y="94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36" name="Rectangle 16"/>
            <p:cNvSpPr>
              <a:spLocks noChangeArrowheads="1"/>
            </p:cNvSpPr>
            <p:nvPr userDrawn="1"/>
          </p:nvSpPr>
          <p:spPr bwMode="gray">
            <a:xfrm>
              <a:off x="9882188" y="5368925"/>
              <a:ext cx="161925" cy="254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37" name="Rectangle 17"/>
            <p:cNvSpPr>
              <a:spLocks noChangeArrowheads="1"/>
            </p:cNvSpPr>
            <p:nvPr userDrawn="1"/>
          </p:nvSpPr>
          <p:spPr bwMode="gray">
            <a:xfrm>
              <a:off x="9950451" y="5494338"/>
              <a:ext cx="25400" cy="33338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38" name="Rectangle 18"/>
            <p:cNvSpPr>
              <a:spLocks noChangeArrowheads="1"/>
            </p:cNvSpPr>
            <p:nvPr userDrawn="1"/>
          </p:nvSpPr>
          <p:spPr bwMode="gray">
            <a:xfrm>
              <a:off x="9950451" y="5561013"/>
              <a:ext cx="25400" cy="33338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39" name="Rectangle 19"/>
            <p:cNvSpPr>
              <a:spLocks noChangeArrowheads="1"/>
            </p:cNvSpPr>
            <p:nvPr userDrawn="1"/>
          </p:nvSpPr>
          <p:spPr bwMode="gray">
            <a:xfrm>
              <a:off x="9950451" y="5426075"/>
              <a:ext cx="25400" cy="34925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40" name="Rectangle 20"/>
            <p:cNvSpPr>
              <a:spLocks noChangeArrowheads="1"/>
            </p:cNvSpPr>
            <p:nvPr userDrawn="1"/>
          </p:nvSpPr>
          <p:spPr bwMode="gray">
            <a:xfrm>
              <a:off x="9950451" y="5627688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41" name="Rectangle 21"/>
            <p:cNvSpPr>
              <a:spLocks noChangeArrowheads="1"/>
            </p:cNvSpPr>
            <p:nvPr userDrawn="1"/>
          </p:nvSpPr>
          <p:spPr bwMode="gray">
            <a:xfrm>
              <a:off x="9950451" y="5761038"/>
              <a:ext cx="25400" cy="33338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42" name="Rectangle 22"/>
            <p:cNvSpPr>
              <a:spLocks noChangeArrowheads="1"/>
            </p:cNvSpPr>
            <p:nvPr userDrawn="1"/>
          </p:nvSpPr>
          <p:spPr bwMode="gray">
            <a:xfrm>
              <a:off x="9950451" y="5694363"/>
              <a:ext cx="25400" cy="33338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43" name="Rectangle 23"/>
            <p:cNvSpPr>
              <a:spLocks noChangeArrowheads="1"/>
            </p:cNvSpPr>
            <p:nvPr userDrawn="1"/>
          </p:nvSpPr>
          <p:spPr bwMode="gray">
            <a:xfrm>
              <a:off x="9882188" y="5827713"/>
              <a:ext cx="161925" cy="23813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44" name="Rectangle 24"/>
            <p:cNvSpPr>
              <a:spLocks noChangeArrowheads="1"/>
            </p:cNvSpPr>
            <p:nvPr userDrawn="1"/>
          </p:nvSpPr>
          <p:spPr bwMode="gray">
            <a:xfrm>
              <a:off x="8451851" y="4108450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45" name="Rectangle 25"/>
            <p:cNvSpPr>
              <a:spLocks noChangeArrowheads="1"/>
            </p:cNvSpPr>
            <p:nvPr userDrawn="1"/>
          </p:nvSpPr>
          <p:spPr bwMode="gray">
            <a:xfrm>
              <a:off x="8451851" y="4818063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46" name="Rectangle 26"/>
            <p:cNvSpPr>
              <a:spLocks noChangeArrowheads="1"/>
            </p:cNvSpPr>
            <p:nvPr userDrawn="1"/>
          </p:nvSpPr>
          <p:spPr bwMode="gray">
            <a:xfrm>
              <a:off x="8451851" y="4624388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47" name="Rectangle 27"/>
            <p:cNvSpPr>
              <a:spLocks noChangeArrowheads="1"/>
            </p:cNvSpPr>
            <p:nvPr userDrawn="1"/>
          </p:nvSpPr>
          <p:spPr bwMode="gray">
            <a:xfrm>
              <a:off x="8451851" y="4752975"/>
              <a:ext cx="25400" cy="33338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48" name="Rectangle 28"/>
            <p:cNvSpPr>
              <a:spLocks noChangeArrowheads="1"/>
            </p:cNvSpPr>
            <p:nvPr userDrawn="1"/>
          </p:nvSpPr>
          <p:spPr bwMode="gray">
            <a:xfrm>
              <a:off x="8451851" y="4687888"/>
              <a:ext cx="25400" cy="33338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49" name="Rectangle 29"/>
            <p:cNvSpPr>
              <a:spLocks noChangeArrowheads="1"/>
            </p:cNvSpPr>
            <p:nvPr userDrawn="1"/>
          </p:nvSpPr>
          <p:spPr bwMode="gray">
            <a:xfrm>
              <a:off x="8451851" y="4560888"/>
              <a:ext cx="25400" cy="30163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50" name="Rectangle 30"/>
            <p:cNvSpPr>
              <a:spLocks noChangeArrowheads="1"/>
            </p:cNvSpPr>
            <p:nvPr userDrawn="1"/>
          </p:nvSpPr>
          <p:spPr bwMode="gray">
            <a:xfrm>
              <a:off x="8451851" y="4302125"/>
              <a:ext cx="25400" cy="33338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51" name="Rectangle 31"/>
            <p:cNvSpPr>
              <a:spLocks noChangeArrowheads="1"/>
            </p:cNvSpPr>
            <p:nvPr userDrawn="1"/>
          </p:nvSpPr>
          <p:spPr bwMode="gray">
            <a:xfrm>
              <a:off x="8451851" y="4173538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52" name="Rectangle 32"/>
            <p:cNvSpPr>
              <a:spLocks noChangeArrowheads="1"/>
            </p:cNvSpPr>
            <p:nvPr userDrawn="1"/>
          </p:nvSpPr>
          <p:spPr bwMode="gray">
            <a:xfrm>
              <a:off x="8451851" y="4495800"/>
              <a:ext cx="25400" cy="33338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53" name="Rectangle 33"/>
            <p:cNvSpPr>
              <a:spLocks noChangeArrowheads="1"/>
            </p:cNvSpPr>
            <p:nvPr userDrawn="1"/>
          </p:nvSpPr>
          <p:spPr bwMode="gray">
            <a:xfrm>
              <a:off x="8451851" y="4238625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54" name="Rectangle 34"/>
            <p:cNvSpPr>
              <a:spLocks noChangeArrowheads="1"/>
            </p:cNvSpPr>
            <p:nvPr userDrawn="1"/>
          </p:nvSpPr>
          <p:spPr bwMode="gray">
            <a:xfrm>
              <a:off x="8451851" y="4367213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55" name="Rectangle 35"/>
            <p:cNvSpPr>
              <a:spLocks noChangeArrowheads="1"/>
            </p:cNvSpPr>
            <p:nvPr userDrawn="1"/>
          </p:nvSpPr>
          <p:spPr bwMode="gray">
            <a:xfrm>
              <a:off x="8451851" y="4883150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56" name="Rectangle 36"/>
            <p:cNvSpPr>
              <a:spLocks noChangeArrowheads="1"/>
            </p:cNvSpPr>
            <p:nvPr userDrawn="1"/>
          </p:nvSpPr>
          <p:spPr bwMode="gray">
            <a:xfrm>
              <a:off x="8451851" y="4432300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57" name="Rectangle 37"/>
            <p:cNvSpPr>
              <a:spLocks noChangeArrowheads="1"/>
            </p:cNvSpPr>
            <p:nvPr userDrawn="1"/>
          </p:nvSpPr>
          <p:spPr bwMode="gray">
            <a:xfrm>
              <a:off x="8451851" y="5464175"/>
              <a:ext cx="25400" cy="33338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58" name="Rectangle 38"/>
            <p:cNvSpPr>
              <a:spLocks noChangeArrowheads="1"/>
            </p:cNvSpPr>
            <p:nvPr userDrawn="1"/>
          </p:nvSpPr>
          <p:spPr bwMode="gray">
            <a:xfrm>
              <a:off x="8451851" y="5399088"/>
              <a:ext cx="25400" cy="33338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59" name="Rectangle 39"/>
            <p:cNvSpPr>
              <a:spLocks noChangeArrowheads="1"/>
            </p:cNvSpPr>
            <p:nvPr userDrawn="1"/>
          </p:nvSpPr>
          <p:spPr bwMode="gray">
            <a:xfrm>
              <a:off x="8451851" y="5529263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60" name="Rectangle 40"/>
            <p:cNvSpPr>
              <a:spLocks noChangeArrowheads="1"/>
            </p:cNvSpPr>
            <p:nvPr userDrawn="1"/>
          </p:nvSpPr>
          <p:spPr bwMode="gray">
            <a:xfrm>
              <a:off x="8451851" y="5594350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61" name="Rectangle 41"/>
            <p:cNvSpPr>
              <a:spLocks noChangeArrowheads="1"/>
            </p:cNvSpPr>
            <p:nvPr userDrawn="1"/>
          </p:nvSpPr>
          <p:spPr bwMode="gray">
            <a:xfrm>
              <a:off x="8451851" y="4946650"/>
              <a:ext cx="25400" cy="33338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62" name="Rectangle 42"/>
            <p:cNvSpPr>
              <a:spLocks noChangeArrowheads="1"/>
            </p:cNvSpPr>
            <p:nvPr userDrawn="1"/>
          </p:nvSpPr>
          <p:spPr bwMode="gray">
            <a:xfrm>
              <a:off x="8451851" y="5335588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63" name="Rectangle 43"/>
            <p:cNvSpPr>
              <a:spLocks noChangeArrowheads="1"/>
            </p:cNvSpPr>
            <p:nvPr userDrawn="1"/>
          </p:nvSpPr>
          <p:spPr bwMode="gray">
            <a:xfrm>
              <a:off x="8451851" y="5657850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64" name="Rectangle 44"/>
            <p:cNvSpPr>
              <a:spLocks noChangeArrowheads="1"/>
            </p:cNvSpPr>
            <p:nvPr userDrawn="1"/>
          </p:nvSpPr>
          <p:spPr bwMode="gray">
            <a:xfrm>
              <a:off x="8451851" y="5270500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65" name="Rectangle 45"/>
            <p:cNvSpPr>
              <a:spLocks noChangeArrowheads="1"/>
            </p:cNvSpPr>
            <p:nvPr userDrawn="1"/>
          </p:nvSpPr>
          <p:spPr bwMode="gray">
            <a:xfrm>
              <a:off x="8451851" y="5076825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66" name="Rectangle 46"/>
            <p:cNvSpPr>
              <a:spLocks noChangeArrowheads="1"/>
            </p:cNvSpPr>
            <p:nvPr userDrawn="1"/>
          </p:nvSpPr>
          <p:spPr bwMode="gray">
            <a:xfrm>
              <a:off x="8451851" y="5011738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67" name="Rectangle 47"/>
            <p:cNvSpPr>
              <a:spLocks noChangeArrowheads="1"/>
            </p:cNvSpPr>
            <p:nvPr userDrawn="1"/>
          </p:nvSpPr>
          <p:spPr bwMode="gray">
            <a:xfrm>
              <a:off x="8451851" y="5141913"/>
              <a:ext cx="25400" cy="3175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68" name="Rectangle 48"/>
            <p:cNvSpPr>
              <a:spLocks noChangeArrowheads="1"/>
            </p:cNvSpPr>
            <p:nvPr userDrawn="1"/>
          </p:nvSpPr>
          <p:spPr bwMode="gray">
            <a:xfrm>
              <a:off x="8451851" y="5205413"/>
              <a:ext cx="25400" cy="33338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69" name="Rectangle 49"/>
            <p:cNvSpPr>
              <a:spLocks noChangeArrowheads="1"/>
            </p:cNvSpPr>
            <p:nvPr userDrawn="1"/>
          </p:nvSpPr>
          <p:spPr bwMode="gray">
            <a:xfrm>
              <a:off x="8383588" y="5721350"/>
              <a:ext cx="161925" cy="254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70" name="Rectangle 50"/>
            <p:cNvSpPr>
              <a:spLocks noChangeArrowheads="1"/>
            </p:cNvSpPr>
            <p:nvPr userDrawn="1"/>
          </p:nvSpPr>
          <p:spPr bwMode="gray">
            <a:xfrm>
              <a:off x="8383588" y="4051300"/>
              <a:ext cx="161925" cy="254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71" name="Rectangle 51"/>
            <p:cNvSpPr>
              <a:spLocks noChangeArrowheads="1"/>
            </p:cNvSpPr>
            <p:nvPr userDrawn="1"/>
          </p:nvSpPr>
          <p:spPr bwMode="gray">
            <a:xfrm>
              <a:off x="9818688" y="4667250"/>
              <a:ext cx="34925" cy="254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72" name="Rectangle 52"/>
            <p:cNvSpPr>
              <a:spLocks noChangeArrowheads="1"/>
            </p:cNvSpPr>
            <p:nvPr userDrawn="1"/>
          </p:nvSpPr>
          <p:spPr bwMode="gray">
            <a:xfrm>
              <a:off x="9885363" y="4667250"/>
              <a:ext cx="34925" cy="254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73" name="Rectangle 53"/>
            <p:cNvSpPr>
              <a:spLocks noChangeArrowheads="1"/>
            </p:cNvSpPr>
            <p:nvPr userDrawn="1"/>
          </p:nvSpPr>
          <p:spPr bwMode="gray">
            <a:xfrm>
              <a:off x="9752013" y="4667250"/>
              <a:ext cx="34925" cy="254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74" name="Rectangle 54"/>
            <p:cNvSpPr>
              <a:spLocks noChangeArrowheads="1"/>
            </p:cNvSpPr>
            <p:nvPr userDrawn="1"/>
          </p:nvSpPr>
          <p:spPr bwMode="gray">
            <a:xfrm>
              <a:off x="9551988" y="4667250"/>
              <a:ext cx="31750" cy="254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75" name="Rectangle 55"/>
            <p:cNvSpPr>
              <a:spLocks noChangeArrowheads="1"/>
            </p:cNvSpPr>
            <p:nvPr userDrawn="1"/>
          </p:nvSpPr>
          <p:spPr bwMode="gray">
            <a:xfrm>
              <a:off x="9685338" y="4667250"/>
              <a:ext cx="34925" cy="254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76" name="Rectangle 56"/>
            <p:cNvSpPr>
              <a:spLocks noChangeArrowheads="1"/>
            </p:cNvSpPr>
            <p:nvPr userDrawn="1"/>
          </p:nvSpPr>
          <p:spPr bwMode="gray">
            <a:xfrm>
              <a:off x="9618663" y="4667250"/>
              <a:ext cx="33338" cy="254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77" name="Rectangle 57"/>
            <p:cNvSpPr>
              <a:spLocks noChangeArrowheads="1"/>
            </p:cNvSpPr>
            <p:nvPr userDrawn="1"/>
          </p:nvSpPr>
          <p:spPr bwMode="gray">
            <a:xfrm>
              <a:off x="10288588" y="4667250"/>
              <a:ext cx="34925" cy="254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78" name="Rectangle 58"/>
            <p:cNvSpPr>
              <a:spLocks noChangeArrowheads="1"/>
            </p:cNvSpPr>
            <p:nvPr userDrawn="1"/>
          </p:nvSpPr>
          <p:spPr bwMode="gray">
            <a:xfrm>
              <a:off x="10356851" y="4667250"/>
              <a:ext cx="33338" cy="254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79" name="Rectangle 59"/>
            <p:cNvSpPr>
              <a:spLocks noChangeArrowheads="1"/>
            </p:cNvSpPr>
            <p:nvPr userDrawn="1"/>
          </p:nvSpPr>
          <p:spPr bwMode="gray">
            <a:xfrm>
              <a:off x="10021888" y="4667250"/>
              <a:ext cx="31750" cy="254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80" name="Rectangle 60"/>
            <p:cNvSpPr>
              <a:spLocks noChangeArrowheads="1"/>
            </p:cNvSpPr>
            <p:nvPr userDrawn="1"/>
          </p:nvSpPr>
          <p:spPr bwMode="gray">
            <a:xfrm>
              <a:off x="10221913" y="4667250"/>
              <a:ext cx="34925" cy="254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81" name="Rectangle 61"/>
            <p:cNvSpPr>
              <a:spLocks noChangeArrowheads="1"/>
            </p:cNvSpPr>
            <p:nvPr userDrawn="1"/>
          </p:nvSpPr>
          <p:spPr bwMode="gray">
            <a:xfrm>
              <a:off x="10155238" y="4667250"/>
              <a:ext cx="33338" cy="254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82" name="Rectangle 62"/>
            <p:cNvSpPr>
              <a:spLocks noChangeArrowheads="1"/>
            </p:cNvSpPr>
            <p:nvPr userDrawn="1"/>
          </p:nvSpPr>
          <p:spPr bwMode="gray">
            <a:xfrm>
              <a:off x="10088563" y="4667250"/>
              <a:ext cx="33338" cy="254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83" name="Rectangle 63"/>
            <p:cNvSpPr>
              <a:spLocks noChangeArrowheads="1"/>
            </p:cNvSpPr>
            <p:nvPr userDrawn="1"/>
          </p:nvSpPr>
          <p:spPr bwMode="gray">
            <a:xfrm>
              <a:off x="9491663" y="4597400"/>
              <a:ext cx="25400" cy="163513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84" name="Rectangle 64"/>
            <p:cNvSpPr>
              <a:spLocks noChangeArrowheads="1"/>
            </p:cNvSpPr>
            <p:nvPr userDrawn="1"/>
          </p:nvSpPr>
          <p:spPr bwMode="gray">
            <a:xfrm>
              <a:off x="10423526" y="4597400"/>
              <a:ext cx="25400" cy="163513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85" name="Freeform 65"/>
            <p:cNvSpPr>
              <a:spLocks/>
            </p:cNvSpPr>
            <p:nvPr userDrawn="1"/>
          </p:nvSpPr>
          <p:spPr bwMode="gray">
            <a:xfrm>
              <a:off x="9024938" y="4117975"/>
              <a:ext cx="474663" cy="471488"/>
            </a:xfrm>
            <a:custGeom>
              <a:avLst/>
              <a:gdLst>
                <a:gd name="T0" fmla="*/ 249 w 263"/>
                <a:gd name="T1" fmla="*/ 14 h 263"/>
                <a:gd name="T2" fmla="*/ 256 w 263"/>
                <a:gd name="T3" fmla="*/ 14 h 263"/>
                <a:gd name="T4" fmla="*/ 263 w 263"/>
                <a:gd name="T5" fmla="*/ 8 h 263"/>
                <a:gd name="T6" fmla="*/ 256 w 263"/>
                <a:gd name="T7" fmla="*/ 0 h 263"/>
                <a:gd name="T8" fmla="*/ 249 w 263"/>
                <a:gd name="T9" fmla="*/ 0 h 263"/>
                <a:gd name="T10" fmla="*/ 0 w 263"/>
                <a:gd name="T11" fmla="*/ 250 h 263"/>
                <a:gd name="T12" fmla="*/ 0 w 263"/>
                <a:gd name="T13" fmla="*/ 256 h 263"/>
                <a:gd name="T14" fmla="*/ 7 w 263"/>
                <a:gd name="T15" fmla="*/ 263 h 263"/>
                <a:gd name="T16" fmla="*/ 7 w 263"/>
                <a:gd name="T17" fmla="*/ 263 h 263"/>
                <a:gd name="T18" fmla="*/ 14 w 263"/>
                <a:gd name="T19" fmla="*/ 255 h 263"/>
                <a:gd name="T20" fmla="*/ 14 w 263"/>
                <a:gd name="T21" fmla="*/ 250 h 263"/>
                <a:gd name="T22" fmla="*/ 249 w 263"/>
                <a:gd name="T23" fmla="*/ 14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3" h="263">
                  <a:moveTo>
                    <a:pt x="249" y="14"/>
                  </a:moveTo>
                  <a:cubicBezTo>
                    <a:pt x="252" y="14"/>
                    <a:pt x="254" y="14"/>
                    <a:pt x="256" y="14"/>
                  </a:cubicBezTo>
                  <a:cubicBezTo>
                    <a:pt x="260" y="14"/>
                    <a:pt x="263" y="11"/>
                    <a:pt x="263" y="8"/>
                  </a:cubicBezTo>
                  <a:cubicBezTo>
                    <a:pt x="263" y="4"/>
                    <a:pt x="260" y="1"/>
                    <a:pt x="256" y="0"/>
                  </a:cubicBezTo>
                  <a:cubicBezTo>
                    <a:pt x="254" y="0"/>
                    <a:pt x="252" y="0"/>
                    <a:pt x="249" y="0"/>
                  </a:cubicBezTo>
                  <a:cubicBezTo>
                    <a:pt x="112" y="0"/>
                    <a:pt x="0" y="112"/>
                    <a:pt x="0" y="250"/>
                  </a:cubicBezTo>
                  <a:cubicBezTo>
                    <a:pt x="0" y="252"/>
                    <a:pt x="0" y="254"/>
                    <a:pt x="0" y="256"/>
                  </a:cubicBezTo>
                  <a:cubicBezTo>
                    <a:pt x="0" y="260"/>
                    <a:pt x="3" y="263"/>
                    <a:pt x="7" y="263"/>
                  </a:cubicBezTo>
                  <a:cubicBezTo>
                    <a:pt x="7" y="263"/>
                    <a:pt x="7" y="263"/>
                    <a:pt x="7" y="263"/>
                  </a:cubicBezTo>
                  <a:cubicBezTo>
                    <a:pt x="11" y="263"/>
                    <a:pt x="14" y="259"/>
                    <a:pt x="14" y="255"/>
                  </a:cubicBezTo>
                  <a:cubicBezTo>
                    <a:pt x="14" y="254"/>
                    <a:pt x="14" y="252"/>
                    <a:pt x="14" y="250"/>
                  </a:cubicBezTo>
                  <a:cubicBezTo>
                    <a:pt x="14" y="120"/>
                    <a:pt x="119" y="14"/>
                    <a:pt x="249" y="14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86" name="Freeform 66"/>
            <p:cNvSpPr>
              <a:spLocks/>
            </p:cNvSpPr>
            <p:nvPr userDrawn="1"/>
          </p:nvSpPr>
          <p:spPr bwMode="gray">
            <a:xfrm>
              <a:off x="8502651" y="5741988"/>
              <a:ext cx="112713" cy="114300"/>
            </a:xfrm>
            <a:custGeom>
              <a:avLst/>
              <a:gdLst>
                <a:gd name="T0" fmla="*/ 53 w 62"/>
                <a:gd name="T1" fmla="*/ 47 h 63"/>
                <a:gd name="T2" fmla="*/ 15 w 62"/>
                <a:gd name="T3" fmla="*/ 54 h 63"/>
                <a:gd name="T4" fmla="*/ 8 w 62"/>
                <a:gd name="T5" fmla="*/ 16 h 63"/>
                <a:gd name="T6" fmla="*/ 46 w 62"/>
                <a:gd name="T7" fmla="*/ 9 h 63"/>
                <a:gd name="T8" fmla="*/ 53 w 62"/>
                <a:gd name="T9" fmla="*/ 47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63">
                  <a:moveTo>
                    <a:pt x="53" y="47"/>
                  </a:moveTo>
                  <a:cubicBezTo>
                    <a:pt x="45" y="60"/>
                    <a:pt x="28" y="63"/>
                    <a:pt x="15" y="54"/>
                  </a:cubicBezTo>
                  <a:cubicBezTo>
                    <a:pt x="3" y="46"/>
                    <a:pt x="0" y="29"/>
                    <a:pt x="8" y="16"/>
                  </a:cubicBezTo>
                  <a:cubicBezTo>
                    <a:pt x="17" y="4"/>
                    <a:pt x="34" y="0"/>
                    <a:pt x="46" y="9"/>
                  </a:cubicBezTo>
                  <a:cubicBezTo>
                    <a:pt x="59" y="18"/>
                    <a:pt x="62" y="35"/>
                    <a:pt x="53" y="47"/>
                  </a:cubicBezTo>
                  <a:close/>
                </a:path>
              </a:pathLst>
            </a:custGeom>
            <a:solidFill>
              <a:srgbClr val="7A5E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87" name="Freeform 67"/>
            <p:cNvSpPr>
              <a:spLocks/>
            </p:cNvSpPr>
            <p:nvPr userDrawn="1"/>
          </p:nvSpPr>
          <p:spPr bwMode="gray">
            <a:xfrm>
              <a:off x="8559801" y="5329238"/>
              <a:ext cx="855663" cy="849313"/>
            </a:xfrm>
            <a:custGeom>
              <a:avLst/>
              <a:gdLst>
                <a:gd name="T0" fmla="*/ 57 w 473"/>
                <a:gd name="T1" fmla="*/ 132 h 473"/>
                <a:gd name="T2" fmla="*/ 133 w 473"/>
                <a:gd name="T3" fmla="*/ 415 h 473"/>
                <a:gd name="T4" fmla="*/ 416 w 473"/>
                <a:gd name="T5" fmla="*/ 340 h 473"/>
                <a:gd name="T6" fmla="*/ 340 w 473"/>
                <a:gd name="T7" fmla="*/ 57 h 473"/>
                <a:gd name="T8" fmla="*/ 57 w 473"/>
                <a:gd name="T9" fmla="*/ 132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3" h="473">
                  <a:moveTo>
                    <a:pt x="57" y="132"/>
                  </a:moveTo>
                  <a:cubicBezTo>
                    <a:pt x="0" y="231"/>
                    <a:pt x="34" y="358"/>
                    <a:pt x="133" y="415"/>
                  </a:cubicBezTo>
                  <a:cubicBezTo>
                    <a:pt x="232" y="473"/>
                    <a:pt x="358" y="439"/>
                    <a:pt x="416" y="340"/>
                  </a:cubicBezTo>
                  <a:cubicBezTo>
                    <a:pt x="473" y="241"/>
                    <a:pt x="439" y="114"/>
                    <a:pt x="340" y="57"/>
                  </a:cubicBezTo>
                  <a:cubicBezTo>
                    <a:pt x="241" y="0"/>
                    <a:pt x="115" y="33"/>
                    <a:pt x="57" y="132"/>
                  </a:cubicBezTo>
                </a:path>
              </a:pathLst>
            </a:custGeom>
            <a:solidFill>
              <a:srgbClr val="107C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88" name="Freeform 68"/>
            <p:cNvSpPr>
              <a:spLocks/>
            </p:cNvSpPr>
            <p:nvPr userDrawn="1"/>
          </p:nvSpPr>
          <p:spPr bwMode="gray">
            <a:xfrm>
              <a:off x="8637588" y="5407025"/>
              <a:ext cx="700088" cy="695325"/>
            </a:xfrm>
            <a:custGeom>
              <a:avLst/>
              <a:gdLst>
                <a:gd name="T0" fmla="*/ 47 w 387"/>
                <a:gd name="T1" fmla="*/ 108 h 387"/>
                <a:gd name="T2" fmla="*/ 109 w 387"/>
                <a:gd name="T3" fmla="*/ 340 h 387"/>
                <a:gd name="T4" fmla="*/ 340 w 387"/>
                <a:gd name="T5" fmla="*/ 278 h 387"/>
                <a:gd name="T6" fmla="*/ 279 w 387"/>
                <a:gd name="T7" fmla="*/ 47 h 387"/>
                <a:gd name="T8" fmla="*/ 47 w 387"/>
                <a:gd name="T9" fmla="*/ 108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7" h="387">
                  <a:moveTo>
                    <a:pt x="47" y="108"/>
                  </a:moveTo>
                  <a:cubicBezTo>
                    <a:pt x="0" y="189"/>
                    <a:pt x="28" y="293"/>
                    <a:pt x="109" y="340"/>
                  </a:cubicBezTo>
                  <a:cubicBezTo>
                    <a:pt x="190" y="387"/>
                    <a:pt x="293" y="359"/>
                    <a:pt x="340" y="278"/>
                  </a:cubicBezTo>
                  <a:cubicBezTo>
                    <a:pt x="387" y="197"/>
                    <a:pt x="359" y="94"/>
                    <a:pt x="279" y="47"/>
                  </a:cubicBezTo>
                  <a:cubicBezTo>
                    <a:pt x="198" y="0"/>
                    <a:pt x="94" y="27"/>
                    <a:pt x="47" y="108"/>
                  </a:cubicBezTo>
                </a:path>
              </a:pathLst>
            </a:custGeom>
            <a:solidFill>
              <a:srgbClr val="BAD8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89" name="Freeform 69"/>
            <p:cNvSpPr>
              <a:spLocks/>
            </p:cNvSpPr>
            <p:nvPr userDrawn="1"/>
          </p:nvSpPr>
          <p:spPr bwMode="gray">
            <a:xfrm>
              <a:off x="10661651" y="5519738"/>
              <a:ext cx="396875" cy="409575"/>
            </a:xfrm>
            <a:custGeom>
              <a:avLst/>
              <a:gdLst>
                <a:gd name="T0" fmla="*/ 155 w 219"/>
                <a:gd name="T1" fmla="*/ 228 h 228"/>
                <a:gd name="T2" fmla="*/ 55 w 219"/>
                <a:gd name="T3" fmla="*/ 106 h 228"/>
                <a:gd name="T4" fmla="*/ 73 w 219"/>
                <a:gd name="T5" fmla="*/ 0 h 228"/>
                <a:gd name="T6" fmla="*/ 219 w 219"/>
                <a:gd name="T7" fmla="*/ 186 h 228"/>
                <a:gd name="T8" fmla="*/ 155 w 219"/>
                <a:gd name="T9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9" h="228">
                  <a:moveTo>
                    <a:pt x="155" y="228"/>
                  </a:moveTo>
                  <a:cubicBezTo>
                    <a:pt x="125" y="201"/>
                    <a:pt x="78" y="169"/>
                    <a:pt x="55" y="106"/>
                  </a:cubicBezTo>
                  <a:cubicBezTo>
                    <a:pt x="32" y="43"/>
                    <a:pt x="0" y="27"/>
                    <a:pt x="73" y="0"/>
                  </a:cubicBezTo>
                  <a:cubicBezTo>
                    <a:pt x="149" y="80"/>
                    <a:pt x="187" y="136"/>
                    <a:pt x="219" y="186"/>
                  </a:cubicBezTo>
                  <a:cubicBezTo>
                    <a:pt x="203" y="204"/>
                    <a:pt x="181" y="219"/>
                    <a:pt x="155" y="228"/>
                  </a:cubicBezTo>
                  <a:close/>
                </a:path>
              </a:pathLst>
            </a:custGeom>
            <a:solidFill>
              <a:srgbClr val="7043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90" name="Freeform 70"/>
            <p:cNvSpPr>
              <a:spLocks/>
            </p:cNvSpPr>
            <p:nvPr userDrawn="1"/>
          </p:nvSpPr>
          <p:spPr bwMode="gray">
            <a:xfrm>
              <a:off x="10661651" y="5519738"/>
              <a:ext cx="396875" cy="409575"/>
            </a:xfrm>
            <a:custGeom>
              <a:avLst/>
              <a:gdLst>
                <a:gd name="T0" fmla="*/ 155 w 219"/>
                <a:gd name="T1" fmla="*/ 228 h 228"/>
                <a:gd name="T2" fmla="*/ 55 w 219"/>
                <a:gd name="T3" fmla="*/ 106 h 228"/>
                <a:gd name="T4" fmla="*/ 73 w 219"/>
                <a:gd name="T5" fmla="*/ 0 h 228"/>
                <a:gd name="T6" fmla="*/ 219 w 219"/>
                <a:gd name="T7" fmla="*/ 186 h 228"/>
                <a:gd name="T8" fmla="*/ 155 w 219"/>
                <a:gd name="T9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9" h="228">
                  <a:moveTo>
                    <a:pt x="155" y="228"/>
                  </a:moveTo>
                  <a:cubicBezTo>
                    <a:pt x="125" y="201"/>
                    <a:pt x="78" y="169"/>
                    <a:pt x="55" y="106"/>
                  </a:cubicBezTo>
                  <a:cubicBezTo>
                    <a:pt x="32" y="43"/>
                    <a:pt x="0" y="27"/>
                    <a:pt x="73" y="0"/>
                  </a:cubicBezTo>
                  <a:cubicBezTo>
                    <a:pt x="149" y="80"/>
                    <a:pt x="187" y="136"/>
                    <a:pt x="219" y="186"/>
                  </a:cubicBezTo>
                  <a:cubicBezTo>
                    <a:pt x="203" y="204"/>
                    <a:pt x="181" y="219"/>
                    <a:pt x="155" y="228"/>
                  </a:cubicBezTo>
                  <a:close/>
                </a:path>
              </a:pathLst>
            </a:custGeom>
            <a:solidFill>
              <a:srgbClr val="301D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91" name="Freeform 71"/>
            <p:cNvSpPr>
              <a:spLocks/>
            </p:cNvSpPr>
            <p:nvPr userDrawn="1"/>
          </p:nvSpPr>
          <p:spPr bwMode="gray">
            <a:xfrm>
              <a:off x="10391776" y="5581650"/>
              <a:ext cx="106363" cy="104775"/>
            </a:xfrm>
            <a:custGeom>
              <a:avLst/>
              <a:gdLst>
                <a:gd name="T0" fmla="*/ 4 w 59"/>
                <a:gd name="T1" fmla="*/ 37 h 59"/>
                <a:gd name="T2" fmla="*/ 37 w 59"/>
                <a:gd name="T3" fmla="*/ 55 h 59"/>
                <a:gd name="T4" fmla="*/ 55 w 59"/>
                <a:gd name="T5" fmla="*/ 23 h 59"/>
                <a:gd name="T6" fmla="*/ 23 w 59"/>
                <a:gd name="T7" fmla="*/ 4 h 59"/>
                <a:gd name="T8" fmla="*/ 4 w 59"/>
                <a:gd name="T9" fmla="*/ 37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59">
                  <a:moveTo>
                    <a:pt x="4" y="37"/>
                  </a:moveTo>
                  <a:cubicBezTo>
                    <a:pt x="8" y="51"/>
                    <a:pt x="23" y="59"/>
                    <a:pt x="37" y="55"/>
                  </a:cubicBezTo>
                  <a:cubicBezTo>
                    <a:pt x="51" y="51"/>
                    <a:pt x="59" y="37"/>
                    <a:pt x="55" y="23"/>
                  </a:cubicBezTo>
                  <a:cubicBezTo>
                    <a:pt x="52" y="8"/>
                    <a:pt x="37" y="0"/>
                    <a:pt x="23" y="4"/>
                  </a:cubicBezTo>
                  <a:cubicBezTo>
                    <a:pt x="9" y="8"/>
                    <a:pt x="0" y="23"/>
                    <a:pt x="4" y="37"/>
                  </a:cubicBezTo>
                  <a:close/>
                </a:path>
              </a:pathLst>
            </a:custGeom>
            <a:solidFill>
              <a:srgbClr val="613D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92" name="Freeform 72"/>
            <p:cNvSpPr>
              <a:spLocks/>
            </p:cNvSpPr>
            <p:nvPr userDrawn="1"/>
          </p:nvSpPr>
          <p:spPr bwMode="gray">
            <a:xfrm>
              <a:off x="10474326" y="5751513"/>
              <a:ext cx="111125" cy="107950"/>
            </a:xfrm>
            <a:custGeom>
              <a:avLst/>
              <a:gdLst>
                <a:gd name="T0" fmla="*/ 7 w 61"/>
                <a:gd name="T1" fmla="*/ 42 h 60"/>
                <a:gd name="T2" fmla="*/ 42 w 61"/>
                <a:gd name="T3" fmla="*/ 54 h 60"/>
                <a:gd name="T4" fmla="*/ 55 w 61"/>
                <a:gd name="T5" fmla="*/ 19 h 60"/>
                <a:gd name="T6" fmla="*/ 19 w 61"/>
                <a:gd name="T7" fmla="*/ 6 h 60"/>
                <a:gd name="T8" fmla="*/ 7 w 61"/>
                <a:gd name="T9" fmla="*/ 4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60">
                  <a:moveTo>
                    <a:pt x="7" y="42"/>
                  </a:moveTo>
                  <a:cubicBezTo>
                    <a:pt x="13" y="55"/>
                    <a:pt x="29" y="60"/>
                    <a:pt x="42" y="54"/>
                  </a:cubicBezTo>
                  <a:cubicBezTo>
                    <a:pt x="55" y="48"/>
                    <a:pt x="61" y="32"/>
                    <a:pt x="55" y="19"/>
                  </a:cubicBezTo>
                  <a:cubicBezTo>
                    <a:pt x="48" y="6"/>
                    <a:pt x="33" y="0"/>
                    <a:pt x="19" y="6"/>
                  </a:cubicBezTo>
                  <a:cubicBezTo>
                    <a:pt x="6" y="13"/>
                    <a:pt x="0" y="28"/>
                    <a:pt x="7" y="42"/>
                  </a:cubicBezTo>
                  <a:close/>
                </a:path>
              </a:pathLst>
            </a:custGeom>
            <a:solidFill>
              <a:srgbClr val="613D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93" name="Freeform 73"/>
            <p:cNvSpPr>
              <a:spLocks/>
            </p:cNvSpPr>
            <p:nvPr userDrawn="1"/>
          </p:nvSpPr>
          <p:spPr bwMode="gray">
            <a:xfrm>
              <a:off x="10537826" y="5837238"/>
              <a:ext cx="109538" cy="109538"/>
            </a:xfrm>
            <a:custGeom>
              <a:avLst/>
              <a:gdLst>
                <a:gd name="T0" fmla="*/ 6 w 61"/>
                <a:gd name="T1" fmla="*/ 42 h 61"/>
                <a:gd name="T2" fmla="*/ 42 w 61"/>
                <a:gd name="T3" fmla="*/ 55 h 61"/>
                <a:gd name="T4" fmla="*/ 54 w 61"/>
                <a:gd name="T5" fmla="*/ 19 h 61"/>
                <a:gd name="T6" fmla="*/ 19 w 61"/>
                <a:gd name="T7" fmla="*/ 7 h 61"/>
                <a:gd name="T8" fmla="*/ 6 w 61"/>
                <a:gd name="T9" fmla="*/ 42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61">
                  <a:moveTo>
                    <a:pt x="6" y="42"/>
                  </a:moveTo>
                  <a:cubicBezTo>
                    <a:pt x="13" y="55"/>
                    <a:pt x="28" y="61"/>
                    <a:pt x="42" y="55"/>
                  </a:cubicBezTo>
                  <a:cubicBezTo>
                    <a:pt x="55" y="48"/>
                    <a:pt x="61" y="33"/>
                    <a:pt x="54" y="19"/>
                  </a:cubicBezTo>
                  <a:cubicBezTo>
                    <a:pt x="48" y="6"/>
                    <a:pt x="32" y="0"/>
                    <a:pt x="19" y="7"/>
                  </a:cubicBezTo>
                  <a:cubicBezTo>
                    <a:pt x="6" y="13"/>
                    <a:pt x="0" y="29"/>
                    <a:pt x="6" y="42"/>
                  </a:cubicBezTo>
                  <a:close/>
                </a:path>
              </a:pathLst>
            </a:custGeom>
            <a:solidFill>
              <a:srgbClr val="613D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94" name="Freeform 74"/>
            <p:cNvSpPr>
              <a:spLocks/>
            </p:cNvSpPr>
            <p:nvPr userDrawn="1"/>
          </p:nvSpPr>
          <p:spPr bwMode="gray">
            <a:xfrm>
              <a:off x="10617201" y="5916613"/>
              <a:ext cx="107950" cy="107950"/>
            </a:xfrm>
            <a:custGeom>
              <a:avLst/>
              <a:gdLst>
                <a:gd name="T0" fmla="*/ 6 w 60"/>
                <a:gd name="T1" fmla="*/ 41 h 60"/>
                <a:gd name="T2" fmla="*/ 41 w 60"/>
                <a:gd name="T3" fmla="*/ 54 h 60"/>
                <a:gd name="T4" fmla="*/ 54 w 60"/>
                <a:gd name="T5" fmla="*/ 19 h 60"/>
                <a:gd name="T6" fmla="*/ 18 w 60"/>
                <a:gd name="T7" fmla="*/ 6 h 60"/>
                <a:gd name="T8" fmla="*/ 6 w 60"/>
                <a:gd name="T9" fmla="*/ 41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60">
                  <a:moveTo>
                    <a:pt x="6" y="41"/>
                  </a:moveTo>
                  <a:cubicBezTo>
                    <a:pt x="12" y="55"/>
                    <a:pt x="28" y="60"/>
                    <a:pt x="41" y="54"/>
                  </a:cubicBezTo>
                  <a:cubicBezTo>
                    <a:pt x="54" y="48"/>
                    <a:pt x="60" y="32"/>
                    <a:pt x="54" y="19"/>
                  </a:cubicBezTo>
                  <a:cubicBezTo>
                    <a:pt x="47" y="5"/>
                    <a:pt x="32" y="0"/>
                    <a:pt x="18" y="6"/>
                  </a:cubicBezTo>
                  <a:cubicBezTo>
                    <a:pt x="5" y="12"/>
                    <a:pt x="0" y="28"/>
                    <a:pt x="6" y="41"/>
                  </a:cubicBezTo>
                  <a:close/>
                </a:path>
              </a:pathLst>
            </a:custGeom>
            <a:solidFill>
              <a:srgbClr val="613D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95" name="Freeform 75"/>
            <p:cNvSpPr>
              <a:spLocks/>
            </p:cNvSpPr>
            <p:nvPr userDrawn="1"/>
          </p:nvSpPr>
          <p:spPr bwMode="gray">
            <a:xfrm>
              <a:off x="9932988" y="4719638"/>
              <a:ext cx="1179513" cy="1587500"/>
            </a:xfrm>
            <a:custGeom>
              <a:avLst/>
              <a:gdLst>
                <a:gd name="T0" fmla="*/ 142 w 743"/>
                <a:gd name="T1" fmla="*/ 0 h 1000"/>
                <a:gd name="T2" fmla="*/ 743 w 743"/>
                <a:gd name="T3" fmla="*/ 907 h 1000"/>
                <a:gd name="T4" fmla="*/ 599 w 743"/>
                <a:gd name="T5" fmla="*/ 1000 h 1000"/>
                <a:gd name="T6" fmla="*/ 0 w 743"/>
                <a:gd name="T7" fmla="*/ 94 h 1000"/>
                <a:gd name="T8" fmla="*/ 142 w 743"/>
                <a:gd name="T9" fmla="*/ 0 h 1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3" h="1000">
                  <a:moveTo>
                    <a:pt x="142" y="0"/>
                  </a:moveTo>
                  <a:lnTo>
                    <a:pt x="743" y="907"/>
                  </a:lnTo>
                  <a:lnTo>
                    <a:pt x="599" y="1000"/>
                  </a:lnTo>
                  <a:lnTo>
                    <a:pt x="0" y="94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D2D2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96" name="Freeform 76"/>
            <p:cNvSpPr>
              <a:spLocks/>
            </p:cNvSpPr>
            <p:nvPr userDrawn="1"/>
          </p:nvSpPr>
          <p:spPr bwMode="gray">
            <a:xfrm>
              <a:off x="10506076" y="5421313"/>
              <a:ext cx="739775" cy="496888"/>
            </a:xfrm>
            <a:custGeom>
              <a:avLst/>
              <a:gdLst>
                <a:gd name="T0" fmla="*/ 23 w 410"/>
                <a:gd name="T1" fmla="*/ 0 h 277"/>
                <a:gd name="T2" fmla="*/ 160 w 410"/>
                <a:gd name="T3" fmla="*/ 20 h 277"/>
                <a:gd name="T4" fmla="*/ 378 w 410"/>
                <a:gd name="T5" fmla="*/ 89 h 277"/>
                <a:gd name="T6" fmla="*/ 332 w 410"/>
                <a:gd name="T7" fmla="*/ 269 h 277"/>
                <a:gd name="T8" fmla="*/ 161 w 410"/>
                <a:gd name="T9" fmla="*/ 101 h 277"/>
                <a:gd name="T10" fmla="*/ 105 w 410"/>
                <a:gd name="T11" fmla="*/ 88 h 277"/>
                <a:gd name="T12" fmla="*/ 23 w 410"/>
                <a:gd name="T13" fmla="*/ 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0" h="277">
                  <a:moveTo>
                    <a:pt x="23" y="0"/>
                  </a:moveTo>
                  <a:cubicBezTo>
                    <a:pt x="101" y="20"/>
                    <a:pt x="160" y="20"/>
                    <a:pt x="160" y="20"/>
                  </a:cubicBezTo>
                  <a:cubicBezTo>
                    <a:pt x="378" y="89"/>
                    <a:pt x="378" y="89"/>
                    <a:pt x="378" y="89"/>
                  </a:cubicBezTo>
                  <a:cubicBezTo>
                    <a:pt x="378" y="89"/>
                    <a:pt x="410" y="277"/>
                    <a:pt x="332" y="269"/>
                  </a:cubicBezTo>
                  <a:cubicBezTo>
                    <a:pt x="254" y="260"/>
                    <a:pt x="161" y="101"/>
                    <a:pt x="161" y="101"/>
                  </a:cubicBezTo>
                  <a:cubicBezTo>
                    <a:pt x="161" y="101"/>
                    <a:pt x="130" y="88"/>
                    <a:pt x="105" y="88"/>
                  </a:cubicBezTo>
                  <a:cubicBezTo>
                    <a:pt x="36" y="96"/>
                    <a:pt x="0" y="30"/>
                    <a:pt x="23" y="0"/>
                  </a:cubicBezTo>
                  <a:close/>
                </a:path>
              </a:pathLst>
            </a:custGeom>
            <a:solidFill>
              <a:srgbClr val="613D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97" name="Freeform 77"/>
            <p:cNvSpPr>
              <a:spLocks/>
            </p:cNvSpPr>
            <p:nvPr userDrawn="1"/>
          </p:nvSpPr>
          <p:spPr bwMode="gray">
            <a:xfrm>
              <a:off x="10795001" y="5457825"/>
              <a:ext cx="825500" cy="633413"/>
            </a:xfrm>
            <a:custGeom>
              <a:avLst/>
              <a:gdLst>
                <a:gd name="T0" fmla="*/ 520 w 520"/>
                <a:gd name="T1" fmla="*/ 160 h 399"/>
                <a:gd name="T2" fmla="*/ 0 w 520"/>
                <a:gd name="T3" fmla="*/ 0 h 399"/>
                <a:gd name="T4" fmla="*/ 186 w 520"/>
                <a:gd name="T5" fmla="*/ 279 h 399"/>
                <a:gd name="T6" fmla="*/ 495 w 520"/>
                <a:gd name="T7" fmla="*/ 399 h 399"/>
                <a:gd name="T8" fmla="*/ 520 w 520"/>
                <a:gd name="T9" fmla="*/ 160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0" h="399">
                  <a:moveTo>
                    <a:pt x="520" y="160"/>
                  </a:moveTo>
                  <a:lnTo>
                    <a:pt x="0" y="0"/>
                  </a:lnTo>
                  <a:lnTo>
                    <a:pt x="186" y="279"/>
                  </a:lnTo>
                  <a:lnTo>
                    <a:pt x="495" y="399"/>
                  </a:lnTo>
                  <a:lnTo>
                    <a:pt x="520" y="160"/>
                  </a:lnTo>
                  <a:close/>
                </a:path>
              </a:pathLst>
            </a:custGeom>
            <a:solidFill>
              <a:srgbClr val="613D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98" name="Freeform 78"/>
            <p:cNvSpPr>
              <a:spLocks/>
            </p:cNvSpPr>
            <p:nvPr userDrawn="1"/>
          </p:nvSpPr>
          <p:spPr bwMode="gray">
            <a:xfrm>
              <a:off x="10795001" y="5457825"/>
              <a:ext cx="825500" cy="633413"/>
            </a:xfrm>
            <a:custGeom>
              <a:avLst/>
              <a:gdLst>
                <a:gd name="T0" fmla="*/ 520 w 520"/>
                <a:gd name="T1" fmla="*/ 160 h 399"/>
                <a:gd name="T2" fmla="*/ 0 w 520"/>
                <a:gd name="T3" fmla="*/ 0 h 399"/>
                <a:gd name="T4" fmla="*/ 186 w 520"/>
                <a:gd name="T5" fmla="*/ 279 h 399"/>
                <a:gd name="T6" fmla="*/ 495 w 520"/>
                <a:gd name="T7" fmla="*/ 399 h 399"/>
                <a:gd name="T8" fmla="*/ 520 w 520"/>
                <a:gd name="T9" fmla="*/ 160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0" h="399">
                  <a:moveTo>
                    <a:pt x="520" y="160"/>
                  </a:moveTo>
                  <a:lnTo>
                    <a:pt x="0" y="0"/>
                  </a:lnTo>
                  <a:lnTo>
                    <a:pt x="186" y="279"/>
                  </a:lnTo>
                  <a:lnTo>
                    <a:pt x="495" y="399"/>
                  </a:lnTo>
                  <a:lnTo>
                    <a:pt x="520" y="16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299" name="Freeform 79"/>
            <p:cNvSpPr>
              <a:spLocks/>
            </p:cNvSpPr>
            <p:nvPr userDrawn="1"/>
          </p:nvSpPr>
          <p:spPr bwMode="gray">
            <a:xfrm>
              <a:off x="11279191" y="5591948"/>
              <a:ext cx="409572" cy="582655"/>
            </a:xfrm>
            <a:custGeom>
              <a:avLst/>
              <a:gdLst>
                <a:gd name="T0" fmla="*/ 232 w 232"/>
                <a:gd name="T1" fmla="*/ 67 h 354"/>
                <a:gd name="T2" fmla="*/ 32 w 232"/>
                <a:gd name="T3" fmla="*/ 0 h 354"/>
                <a:gd name="T4" fmla="*/ 0 w 232"/>
                <a:gd name="T5" fmla="*/ 257 h 354"/>
                <a:gd name="T6" fmla="*/ 232 w 232"/>
                <a:gd name="T7" fmla="*/ 354 h 354"/>
                <a:gd name="T8" fmla="*/ 232 w 232"/>
                <a:gd name="T9" fmla="*/ 67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354">
                  <a:moveTo>
                    <a:pt x="232" y="67"/>
                  </a:moveTo>
                  <a:lnTo>
                    <a:pt x="32" y="0"/>
                  </a:lnTo>
                  <a:lnTo>
                    <a:pt x="0" y="257"/>
                  </a:lnTo>
                  <a:lnTo>
                    <a:pt x="232" y="354"/>
                  </a:lnTo>
                  <a:lnTo>
                    <a:pt x="232" y="67"/>
                  </a:lnTo>
                  <a:close/>
                </a:path>
              </a:pathLst>
            </a:custGeom>
            <a:solidFill>
              <a:srgbClr val="107C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00" name="Freeform 80"/>
            <p:cNvSpPr>
              <a:spLocks/>
            </p:cNvSpPr>
            <p:nvPr userDrawn="1"/>
          </p:nvSpPr>
          <p:spPr bwMode="gray">
            <a:xfrm>
              <a:off x="11291888" y="5602288"/>
              <a:ext cx="368300" cy="561975"/>
            </a:xfrm>
            <a:custGeom>
              <a:avLst/>
              <a:gdLst>
                <a:gd name="T0" fmla="*/ 232 w 232"/>
                <a:gd name="T1" fmla="*/ 67 h 354"/>
                <a:gd name="T2" fmla="*/ 32 w 232"/>
                <a:gd name="T3" fmla="*/ 0 h 354"/>
                <a:gd name="T4" fmla="*/ 0 w 232"/>
                <a:gd name="T5" fmla="*/ 257 h 354"/>
                <a:gd name="T6" fmla="*/ 232 w 232"/>
                <a:gd name="T7" fmla="*/ 354 h 354"/>
                <a:gd name="T8" fmla="*/ 232 w 232"/>
                <a:gd name="T9" fmla="*/ 67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354">
                  <a:moveTo>
                    <a:pt x="232" y="67"/>
                  </a:moveTo>
                  <a:lnTo>
                    <a:pt x="32" y="0"/>
                  </a:lnTo>
                  <a:lnTo>
                    <a:pt x="0" y="257"/>
                  </a:lnTo>
                  <a:lnTo>
                    <a:pt x="232" y="354"/>
                  </a:lnTo>
                  <a:lnTo>
                    <a:pt x="232" y="6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01" name="Freeform 81"/>
            <p:cNvSpPr>
              <a:spLocks/>
            </p:cNvSpPr>
            <p:nvPr userDrawn="1"/>
          </p:nvSpPr>
          <p:spPr bwMode="gray">
            <a:xfrm>
              <a:off x="11291888" y="5980113"/>
              <a:ext cx="4763" cy="30163"/>
            </a:xfrm>
            <a:custGeom>
              <a:avLst/>
              <a:gdLst>
                <a:gd name="T0" fmla="*/ 3 w 3"/>
                <a:gd name="T1" fmla="*/ 0 h 19"/>
                <a:gd name="T2" fmla="*/ 0 w 3"/>
                <a:gd name="T3" fmla="*/ 19 h 19"/>
                <a:gd name="T4" fmla="*/ 3 w 3"/>
                <a:gd name="T5" fmla="*/ 0 h 19"/>
                <a:gd name="T6" fmla="*/ 3 w 3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9">
                  <a:moveTo>
                    <a:pt x="3" y="0"/>
                  </a:moveTo>
                  <a:lnTo>
                    <a:pt x="0" y="19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3291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02" name="Freeform 82"/>
            <p:cNvSpPr>
              <a:spLocks/>
            </p:cNvSpPr>
            <p:nvPr userDrawn="1"/>
          </p:nvSpPr>
          <p:spPr bwMode="gray">
            <a:xfrm>
              <a:off x="11291888" y="5980113"/>
              <a:ext cx="4763" cy="30163"/>
            </a:xfrm>
            <a:custGeom>
              <a:avLst/>
              <a:gdLst>
                <a:gd name="T0" fmla="*/ 3 w 3"/>
                <a:gd name="T1" fmla="*/ 0 h 19"/>
                <a:gd name="T2" fmla="*/ 0 w 3"/>
                <a:gd name="T3" fmla="*/ 19 h 19"/>
                <a:gd name="T4" fmla="*/ 3 w 3"/>
                <a:gd name="T5" fmla="*/ 0 h 19"/>
                <a:gd name="T6" fmla="*/ 3 w 3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9">
                  <a:moveTo>
                    <a:pt x="3" y="0"/>
                  </a:moveTo>
                  <a:lnTo>
                    <a:pt x="0" y="19"/>
                  </a:lnTo>
                  <a:lnTo>
                    <a:pt x="3" y="0"/>
                  </a:ln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03" name="Freeform 83"/>
            <p:cNvSpPr>
              <a:spLocks/>
            </p:cNvSpPr>
            <p:nvPr userDrawn="1"/>
          </p:nvSpPr>
          <p:spPr bwMode="gray">
            <a:xfrm>
              <a:off x="11296651" y="5905500"/>
              <a:ext cx="7938" cy="74613"/>
            </a:xfrm>
            <a:custGeom>
              <a:avLst/>
              <a:gdLst>
                <a:gd name="T0" fmla="*/ 5 w 5"/>
                <a:gd name="T1" fmla="*/ 0 h 47"/>
                <a:gd name="T2" fmla="*/ 0 w 5"/>
                <a:gd name="T3" fmla="*/ 47 h 47"/>
                <a:gd name="T4" fmla="*/ 0 w 5"/>
                <a:gd name="T5" fmla="*/ 47 h 47"/>
                <a:gd name="T6" fmla="*/ 5 w 5"/>
                <a:gd name="T7" fmla="*/ 0 h 47"/>
                <a:gd name="T8" fmla="*/ 5 w 5"/>
                <a:gd name="T9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7">
                  <a:moveTo>
                    <a:pt x="5" y="0"/>
                  </a:moveTo>
                  <a:lnTo>
                    <a:pt x="0" y="47"/>
                  </a:lnTo>
                  <a:lnTo>
                    <a:pt x="0" y="47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5737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04" name="Freeform 84"/>
            <p:cNvSpPr>
              <a:spLocks/>
            </p:cNvSpPr>
            <p:nvPr userDrawn="1"/>
          </p:nvSpPr>
          <p:spPr bwMode="gray">
            <a:xfrm>
              <a:off x="11296651" y="5905500"/>
              <a:ext cx="7938" cy="74613"/>
            </a:xfrm>
            <a:custGeom>
              <a:avLst/>
              <a:gdLst>
                <a:gd name="T0" fmla="*/ 5 w 5"/>
                <a:gd name="T1" fmla="*/ 0 h 47"/>
                <a:gd name="T2" fmla="*/ 0 w 5"/>
                <a:gd name="T3" fmla="*/ 47 h 47"/>
                <a:gd name="T4" fmla="*/ 0 w 5"/>
                <a:gd name="T5" fmla="*/ 47 h 47"/>
                <a:gd name="T6" fmla="*/ 5 w 5"/>
                <a:gd name="T7" fmla="*/ 0 h 47"/>
                <a:gd name="T8" fmla="*/ 5 w 5"/>
                <a:gd name="T9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7">
                  <a:moveTo>
                    <a:pt x="5" y="0"/>
                  </a:moveTo>
                  <a:lnTo>
                    <a:pt x="0" y="47"/>
                  </a:lnTo>
                  <a:lnTo>
                    <a:pt x="0" y="47"/>
                  </a:lnTo>
                  <a:lnTo>
                    <a:pt x="5" y="0"/>
                  </a:lnTo>
                  <a:lnTo>
                    <a:pt x="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05" name="Freeform 85"/>
            <p:cNvSpPr>
              <a:spLocks/>
            </p:cNvSpPr>
            <p:nvPr userDrawn="1"/>
          </p:nvSpPr>
          <p:spPr bwMode="gray">
            <a:xfrm>
              <a:off x="11294610" y="5905501"/>
              <a:ext cx="362859" cy="258762"/>
            </a:xfrm>
            <a:custGeom>
              <a:avLst/>
              <a:gdLst>
                <a:gd name="T0" fmla="*/ 8 w 232"/>
                <a:gd name="T1" fmla="*/ 0 h 163"/>
                <a:gd name="T2" fmla="*/ 3 w 232"/>
                <a:gd name="T3" fmla="*/ 47 h 163"/>
                <a:gd name="T4" fmla="*/ 0 w 232"/>
                <a:gd name="T5" fmla="*/ 66 h 163"/>
                <a:gd name="T6" fmla="*/ 232 w 232"/>
                <a:gd name="T7" fmla="*/ 163 h 163"/>
                <a:gd name="T8" fmla="*/ 232 w 232"/>
                <a:gd name="T9" fmla="*/ 93 h 163"/>
                <a:gd name="T10" fmla="*/ 8 w 232"/>
                <a:gd name="T11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2" h="163">
                  <a:moveTo>
                    <a:pt x="8" y="0"/>
                  </a:moveTo>
                  <a:lnTo>
                    <a:pt x="3" y="47"/>
                  </a:lnTo>
                  <a:lnTo>
                    <a:pt x="0" y="66"/>
                  </a:lnTo>
                  <a:lnTo>
                    <a:pt x="232" y="163"/>
                  </a:lnTo>
                  <a:lnTo>
                    <a:pt x="232" y="93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E6F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06" name="Freeform 86"/>
            <p:cNvSpPr>
              <a:spLocks/>
            </p:cNvSpPr>
            <p:nvPr userDrawn="1"/>
          </p:nvSpPr>
          <p:spPr bwMode="gray">
            <a:xfrm>
              <a:off x="11291888" y="5905500"/>
              <a:ext cx="368300" cy="258763"/>
            </a:xfrm>
            <a:custGeom>
              <a:avLst/>
              <a:gdLst>
                <a:gd name="T0" fmla="*/ 8 w 232"/>
                <a:gd name="T1" fmla="*/ 0 h 163"/>
                <a:gd name="T2" fmla="*/ 3 w 232"/>
                <a:gd name="T3" fmla="*/ 47 h 163"/>
                <a:gd name="T4" fmla="*/ 0 w 232"/>
                <a:gd name="T5" fmla="*/ 66 h 163"/>
                <a:gd name="T6" fmla="*/ 232 w 232"/>
                <a:gd name="T7" fmla="*/ 163 h 163"/>
                <a:gd name="T8" fmla="*/ 232 w 232"/>
                <a:gd name="T9" fmla="*/ 93 h 163"/>
                <a:gd name="T10" fmla="*/ 8 w 232"/>
                <a:gd name="T11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2" h="163">
                  <a:moveTo>
                    <a:pt x="8" y="0"/>
                  </a:moveTo>
                  <a:lnTo>
                    <a:pt x="3" y="47"/>
                  </a:lnTo>
                  <a:lnTo>
                    <a:pt x="0" y="66"/>
                  </a:lnTo>
                  <a:lnTo>
                    <a:pt x="232" y="163"/>
                  </a:lnTo>
                  <a:lnTo>
                    <a:pt x="232" y="93"/>
                  </a:lnTo>
                  <a:lnTo>
                    <a:pt x="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07" name="Freeform 87"/>
            <p:cNvSpPr>
              <a:spLocks/>
            </p:cNvSpPr>
            <p:nvPr userDrawn="1"/>
          </p:nvSpPr>
          <p:spPr bwMode="gray">
            <a:xfrm>
              <a:off x="9963151" y="3878263"/>
              <a:ext cx="217488" cy="387350"/>
            </a:xfrm>
            <a:custGeom>
              <a:avLst/>
              <a:gdLst>
                <a:gd name="T0" fmla="*/ 120 w 120"/>
                <a:gd name="T1" fmla="*/ 186 h 215"/>
                <a:gd name="T2" fmla="*/ 105 w 120"/>
                <a:gd name="T3" fmla="*/ 0 h 215"/>
                <a:gd name="T4" fmla="*/ 0 w 120"/>
                <a:gd name="T5" fmla="*/ 81 h 215"/>
                <a:gd name="T6" fmla="*/ 17 w 120"/>
                <a:gd name="T7" fmla="*/ 215 h 215"/>
                <a:gd name="T8" fmla="*/ 120 w 120"/>
                <a:gd name="T9" fmla="*/ 186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215">
                  <a:moveTo>
                    <a:pt x="120" y="186"/>
                  </a:moveTo>
                  <a:cubicBezTo>
                    <a:pt x="120" y="186"/>
                    <a:pt x="64" y="85"/>
                    <a:pt x="105" y="0"/>
                  </a:cubicBezTo>
                  <a:cubicBezTo>
                    <a:pt x="4" y="67"/>
                    <a:pt x="0" y="81"/>
                    <a:pt x="0" y="81"/>
                  </a:cubicBezTo>
                  <a:cubicBezTo>
                    <a:pt x="17" y="215"/>
                    <a:pt x="17" y="215"/>
                    <a:pt x="17" y="215"/>
                  </a:cubicBezTo>
                  <a:lnTo>
                    <a:pt x="120" y="186"/>
                  </a:lnTo>
                  <a:close/>
                </a:path>
              </a:pathLst>
            </a:custGeom>
            <a:solidFill>
              <a:srgbClr val="F8D5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08" name="Freeform 88"/>
            <p:cNvSpPr>
              <a:spLocks/>
            </p:cNvSpPr>
            <p:nvPr userDrawn="1"/>
          </p:nvSpPr>
          <p:spPr bwMode="gray">
            <a:xfrm>
              <a:off x="9963151" y="3878263"/>
              <a:ext cx="217488" cy="387350"/>
            </a:xfrm>
            <a:custGeom>
              <a:avLst/>
              <a:gdLst>
                <a:gd name="T0" fmla="*/ 120 w 120"/>
                <a:gd name="T1" fmla="*/ 186 h 215"/>
                <a:gd name="T2" fmla="*/ 105 w 120"/>
                <a:gd name="T3" fmla="*/ 0 h 215"/>
                <a:gd name="T4" fmla="*/ 0 w 120"/>
                <a:gd name="T5" fmla="*/ 81 h 215"/>
                <a:gd name="T6" fmla="*/ 17 w 120"/>
                <a:gd name="T7" fmla="*/ 215 h 215"/>
                <a:gd name="T8" fmla="*/ 120 w 120"/>
                <a:gd name="T9" fmla="*/ 186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215">
                  <a:moveTo>
                    <a:pt x="120" y="186"/>
                  </a:moveTo>
                  <a:cubicBezTo>
                    <a:pt x="120" y="186"/>
                    <a:pt x="64" y="85"/>
                    <a:pt x="105" y="0"/>
                  </a:cubicBezTo>
                  <a:cubicBezTo>
                    <a:pt x="4" y="67"/>
                    <a:pt x="0" y="81"/>
                    <a:pt x="0" y="81"/>
                  </a:cubicBezTo>
                  <a:cubicBezTo>
                    <a:pt x="17" y="215"/>
                    <a:pt x="17" y="215"/>
                    <a:pt x="17" y="215"/>
                  </a:cubicBezTo>
                  <a:lnTo>
                    <a:pt x="120" y="186"/>
                  </a:lnTo>
                  <a:close/>
                </a:path>
              </a:pathLst>
            </a:custGeom>
            <a:solidFill>
              <a:srgbClr val="DEB6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09" name="Freeform 89"/>
            <p:cNvSpPr>
              <a:spLocks/>
            </p:cNvSpPr>
            <p:nvPr userDrawn="1"/>
          </p:nvSpPr>
          <p:spPr bwMode="gray">
            <a:xfrm>
              <a:off x="9871076" y="3697288"/>
              <a:ext cx="849313" cy="573088"/>
            </a:xfrm>
            <a:custGeom>
              <a:avLst/>
              <a:gdLst>
                <a:gd name="T0" fmla="*/ 0 w 470"/>
                <a:gd name="T1" fmla="*/ 134 h 319"/>
                <a:gd name="T2" fmla="*/ 42 w 470"/>
                <a:gd name="T3" fmla="*/ 197 h 319"/>
                <a:gd name="T4" fmla="*/ 147 w 470"/>
                <a:gd name="T5" fmla="*/ 123 h 319"/>
                <a:gd name="T6" fmla="*/ 221 w 470"/>
                <a:gd name="T7" fmla="*/ 270 h 319"/>
                <a:gd name="T8" fmla="*/ 300 w 470"/>
                <a:gd name="T9" fmla="*/ 319 h 319"/>
                <a:gd name="T10" fmla="*/ 427 w 470"/>
                <a:gd name="T11" fmla="*/ 174 h 319"/>
                <a:gd name="T12" fmla="*/ 470 w 470"/>
                <a:gd name="T13" fmla="*/ 171 h 319"/>
                <a:gd name="T14" fmla="*/ 468 w 470"/>
                <a:gd name="T15" fmla="*/ 2 h 319"/>
                <a:gd name="T16" fmla="*/ 312 w 470"/>
                <a:gd name="T17" fmla="*/ 30 h 319"/>
                <a:gd name="T18" fmla="*/ 127 w 470"/>
                <a:gd name="T19" fmla="*/ 20 h 319"/>
                <a:gd name="T20" fmla="*/ 0 w 470"/>
                <a:gd name="T21" fmla="*/ 134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0" h="319">
                  <a:moveTo>
                    <a:pt x="0" y="134"/>
                  </a:moveTo>
                  <a:cubicBezTo>
                    <a:pt x="0" y="134"/>
                    <a:pt x="13" y="192"/>
                    <a:pt x="42" y="197"/>
                  </a:cubicBezTo>
                  <a:cubicBezTo>
                    <a:pt x="68" y="201"/>
                    <a:pt x="146" y="130"/>
                    <a:pt x="147" y="123"/>
                  </a:cubicBezTo>
                  <a:cubicBezTo>
                    <a:pt x="261" y="161"/>
                    <a:pt x="221" y="270"/>
                    <a:pt x="221" y="270"/>
                  </a:cubicBezTo>
                  <a:cubicBezTo>
                    <a:pt x="221" y="270"/>
                    <a:pt x="227" y="279"/>
                    <a:pt x="300" y="319"/>
                  </a:cubicBezTo>
                  <a:cubicBezTo>
                    <a:pt x="440" y="276"/>
                    <a:pt x="427" y="174"/>
                    <a:pt x="427" y="174"/>
                  </a:cubicBezTo>
                  <a:cubicBezTo>
                    <a:pt x="470" y="171"/>
                    <a:pt x="470" y="171"/>
                    <a:pt x="470" y="171"/>
                  </a:cubicBezTo>
                  <a:cubicBezTo>
                    <a:pt x="468" y="2"/>
                    <a:pt x="468" y="2"/>
                    <a:pt x="468" y="2"/>
                  </a:cubicBezTo>
                  <a:cubicBezTo>
                    <a:pt x="312" y="30"/>
                    <a:pt x="312" y="30"/>
                    <a:pt x="312" y="30"/>
                  </a:cubicBezTo>
                  <a:cubicBezTo>
                    <a:pt x="312" y="30"/>
                    <a:pt x="145" y="0"/>
                    <a:pt x="127" y="20"/>
                  </a:cubicBezTo>
                  <a:cubicBezTo>
                    <a:pt x="116" y="33"/>
                    <a:pt x="0" y="134"/>
                    <a:pt x="0" y="134"/>
                  </a:cubicBezTo>
                  <a:close/>
                </a:path>
              </a:pathLst>
            </a:custGeom>
            <a:solidFill>
              <a:srgbClr val="F6CA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10" name="Freeform 90"/>
            <p:cNvSpPr>
              <a:spLocks/>
            </p:cNvSpPr>
            <p:nvPr userDrawn="1"/>
          </p:nvSpPr>
          <p:spPr bwMode="gray">
            <a:xfrm>
              <a:off x="10674351" y="3640138"/>
              <a:ext cx="192088" cy="387350"/>
            </a:xfrm>
            <a:custGeom>
              <a:avLst/>
              <a:gdLst>
                <a:gd name="T0" fmla="*/ 0 w 121"/>
                <a:gd name="T1" fmla="*/ 15 h 244"/>
                <a:gd name="T2" fmla="*/ 12 w 121"/>
                <a:gd name="T3" fmla="*/ 244 h 244"/>
                <a:gd name="T4" fmla="*/ 121 w 121"/>
                <a:gd name="T5" fmla="*/ 240 h 244"/>
                <a:gd name="T6" fmla="*/ 110 w 121"/>
                <a:gd name="T7" fmla="*/ 0 h 244"/>
                <a:gd name="T8" fmla="*/ 0 w 121"/>
                <a:gd name="T9" fmla="*/ 15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44">
                  <a:moveTo>
                    <a:pt x="0" y="15"/>
                  </a:moveTo>
                  <a:lnTo>
                    <a:pt x="12" y="244"/>
                  </a:lnTo>
                  <a:lnTo>
                    <a:pt x="121" y="240"/>
                  </a:lnTo>
                  <a:lnTo>
                    <a:pt x="110" y="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11" name="Freeform 91"/>
            <p:cNvSpPr>
              <a:spLocks/>
            </p:cNvSpPr>
            <p:nvPr userDrawn="1"/>
          </p:nvSpPr>
          <p:spPr bwMode="gray">
            <a:xfrm>
              <a:off x="10674351" y="3640138"/>
              <a:ext cx="192088" cy="387350"/>
            </a:xfrm>
            <a:custGeom>
              <a:avLst/>
              <a:gdLst>
                <a:gd name="T0" fmla="*/ 0 w 121"/>
                <a:gd name="T1" fmla="*/ 15 h 244"/>
                <a:gd name="T2" fmla="*/ 12 w 121"/>
                <a:gd name="T3" fmla="*/ 244 h 244"/>
                <a:gd name="T4" fmla="*/ 121 w 121"/>
                <a:gd name="T5" fmla="*/ 240 h 244"/>
                <a:gd name="T6" fmla="*/ 110 w 121"/>
                <a:gd name="T7" fmla="*/ 0 h 244"/>
                <a:gd name="T8" fmla="*/ 0 w 121"/>
                <a:gd name="T9" fmla="*/ 15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44">
                  <a:moveTo>
                    <a:pt x="0" y="15"/>
                  </a:moveTo>
                  <a:lnTo>
                    <a:pt x="12" y="244"/>
                  </a:lnTo>
                  <a:lnTo>
                    <a:pt x="121" y="240"/>
                  </a:lnTo>
                  <a:lnTo>
                    <a:pt x="110" y="0"/>
                  </a:lnTo>
                  <a:lnTo>
                    <a:pt x="0" y="1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12" name="Freeform 92"/>
            <p:cNvSpPr>
              <a:spLocks/>
            </p:cNvSpPr>
            <p:nvPr userDrawn="1"/>
          </p:nvSpPr>
          <p:spPr bwMode="gray">
            <a:xfrm>
              <a:off x="10188576" y="3733800"/>
              <a:ext cx="176213" cy="254000"/>
            </a:xfrm>
            <a:custGeom>
              <a:avLst/>
              <a:gdLst>
                <a:gd name="T0" fmla="*/ 31 w 97"/>
                <a:gd name="T1" fmla="*/ 142 h 142"/>
                <a:gd name="T2" fmla="*/ 97 w 97"/>
                <a:gd name="T3" fmla="*/ 4 h 142"/>
                <a:gd name="T4" fmla="*/ 72 w 97"/>
                <a:gd name="T5" fmla="*/ 0 h 142"/>
                <a:gd name="T6" fmla="*/ 3 w 97"/>
                <a:gd name="T7" fmla="*/ 118 h 142"/>
                <a:gd name="T8" fmla="*/ 31 w 97"/>
                <a:gd name="T9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142">
                  <a:moveTo>
                    <a:pt x="31" y="142"/>
                  </a:moveTo>
                  <a:cubicBezTo>
                    <a:pt x="97" y="4"/>
                    <a:pt x="97" y="4"/>
                    <a:pt x="97" y="4"/>
                  </a:cubicBezTo>
                  <a:cubicBezTo>
                    <a:pt x="90" y="2"/>
                    <a:pt x="81" y="1"/>
                    <a:pt x="72" y="0"/>
                  </a:cubicBezTo>
                  <a:cubicBezTo>
                    <a:pt x="72" y="0"/>
                    <a:pt x="0" y="115"/>
                    <a:pt x="3" y="118"/>
                  </a:cubicBezTo>
                  <a:cubicBezTo>
                    <a:pt x="15" y="125"/>
                    <a:pt x="24" y="134"/>
                    <a:pt x="31" y="142"/>
                  </a:cubicBezTo>
                  <a:close/>
                </a:path>
              </a:pathLst>
            </a:custGeom>
            <a:solidFill>
              <a:srgbClr val="DEB6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13" name="Freeform 93"/>
            <p:cNvSpPr>
              <a:spLocks/>
            </p:cNvSpPr>
            <p:nvPr userDrawn="1"/>
          </p:nvSpPr>
          <p:spPr bwMode="gray">
            <a:xfrm>
              <a:off x="9872663" y="3540125"/>
              <a:ext cx="468313" cy="830263"/>
            </a:xfrm>
            <a:custGeom>
              <a:avLst/>
              <a:gdLst>
                <a:gd name="T0" fmla="*/ 277 w 295"/>
                <a:gd name="T1" fmla="*/ 0 h 523"/>
                <a:gd name="T2" fmla="*/ 0 w 295"/>
                <a:gd name="T3" fmla="*/ 513 h 523"/>
                <a:gd name="T4" fmla="*/ 19 w 295"/>
                <a:gd name="T5" fmla="*/ 523 h 523"/>
                <a:gd name="T6" fmla="*/ 295 w 295"/>
                <a:gd name="T7" fmla="*/ 10 h 523"/>
                <a:gd name="T8" fmla="*/ 277 w 295"/>
                <a:gd name="T9" fmla="*/ 0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5" h="523">
                  <a:moveTo>
                    <a:pt x="277" y="0"/>
                  </a:moveTo>
                  <a:lnTo>
                    <a:pt x="0" y="513"/>
                  </a:lnTo>
                  <a:lnTo>
                    <a:pt x="19" y="523"/>
                  </a:lnTo>
                  <a:lnTo>
                    <a:pt x="295" y="10"/>
                  </a:lnTo>
                  <a:lnTo>
                    <a:pt x="277" y="0"/>
                  </a:lnTo>
                  <a:close/>
                </a:path>
              </a:pathLst>
            </a:custGeom>
            <a:solidFill>
              <a:srgbClr val="5C00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14" name="Freeform 94"/>
            <p:cNvSpPr>
              <a:spLocks/>
            </p:cNvSpPr>
            <p:nvPr userDrawn="1"/>
          </p:nvSpPr>
          <p:spPr bwMode="gray">
            <a:xfrm>
              <a:off x="9872663" y="3540125"/>
              <a:ext cx="525463" cy="860425"/>
            </a:xfrm>
            <a:custGeom>
              <a:avLst/>
              <a:gdLst>
                <a:gd name="T0" fmla="*/ 331 w 331"/>
                <a:gd name="T1" fmla="*/ 29 h 542"/>
                <a:gd name="T2" fmla="*/ 295 w 331"/>
                <a:gd name="T3" fmla="*/ 10 h 542"/>
                <a:gd name="T4" fmla="*/ 277 w 331"/>
                <a:gd name="T5" fmla="*/ 0 h 542"/>
                <a:gd name="T6" fmla="*/ 0 w 331"/>
                <a:gd name="T7" fmla="*/ 513 h 542"/>
                <a:gd name="T8" fmla="*/ 19 w 331"/>
                <a:gd name="T9" fmla="*/ 523 h 542"/>
                <a:gd name="T10" fmla="*/ 55 w 331"/>
                <a:gd name="T11" fmla="*/ 542 h 542"/>
                <a:gd name="T12" fmla="*/ 331 w 331"/>
                <a:gd name="T13" fmla="*/ 29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1" h="542">
                  <a:moveTo>
                    <a:pt x="331" y="29"/>
                  </a:moveTo>
                  <a:lnTo>
                    <a:pt x="295" y="10"/>
                  </a:lnTo>
                  <a:lnTo>
                    <a:pt x="277" y="0"/>
                  </a:lnTo>
                  <a:lnTo>
                    <a:pt x="0" y="513"/>
                  </a:lnTo>
                  <a:lnTo>
                    <a:pt x="19" y="523"/>
                  </a:lnTo>
                  <a:lnTo>
                    <a:pt x="55" y="542"/>
                  </a:lnTo>
                  <a:lnTo>
                    <a:pt x="331" y="29"/>
                  </a:lnTo>
                  <a:close/>
                </a:path>
              </a:pathLst>
            </a:custGeom>
            <a:solidFill>
              <a:srgbClr val="107C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15" name="Freeform 95"/>
            <p:cNvSpPr>
              <a:spLocks/>
            </p:cNvSpPr>
            <p:nvPr userDrawn="1"/>
          </p:nvSpPr>
          <p:spPr bwMode="gray">
            <a:xfrm>
              <a:off x="9869488" y="4354513"/>
              <a:ext cx="90488" cy="111125"/>
            </a:xfrm>
            <a:custGeom>
              <a:avLst/>
              <a:gdLst>
                <a:gd name="T0" fmla="*/ 2 w 57"/>
                <a:gd name="T1" fmla="*/ 0 h 70"/>
                <a:gd name="T2" fmla="*/ 0 w 57"/>
                <a:gd name="T3" fmla="*/ 70 h 70"/>
                <a:gd name="T4" fmla="*/ 57 w 57"/>
                <a:gd name="T5" fmla="*/ 29 h 70"/>
                <a:gd name="T6" fmla="*/ 2 w 57"/>
                <a:gd name="T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" h="70">
                  <a:moveTo>
                    <a:pt x="2" y="0"/>
                  </a:moveTo>
                  <a:lnTo>
                    <a:pt x="0" y="70"/>
                  </a:lnTo>
                  <a:lnTo>
                    <a:pt x="57" y="29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16" name="Freeform 96"/>
            <p:cNvSpPr>
              <a:spLocks/>
            </p:cNvSpPr>
            <p:nvPr userDrawn="1"/>
          </p:nvSpPr>
          <p:spPr bwMode="gray">
            <a:xfrm>
              <a:off x="9869488" y="4410075"/>
              <a:ext cx="46038" cy="55563"/>
            </a:xfrm>
            <a:custGeom>
              <a:avLst/>
              <a:gdLst>
                <a:gd name="T0" fmla="*/ 29 w 29"/>
                <a:gd name="T1" fmla="*/ 15 h 35"/>
                <a:gd name="T2" fmla="*/ 0 w 29"/>
                <a:gd name="T3" fmla="*/ 35 h 35"/>
                <a:gd name="T4" fmla="*/ 1 w 29"/>
                <a:gd name="T5" fmla="*/ 0 h 35"/>
                <a:gd name="T6" fmla="*/ 29 w 29"/>
                <a:gd name="T7" fmla="*/ 1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35">
                  <a:moveTo>
                    <a:pt x="29" y="15"/>
                  </a:moveTo>
                  <a:lnTo>
                    <a:pt x="0" y="35"/>
                  </a:lnTo>
                  <a:lnTo>
                    <a:pt x="1" y="0"/>
                  </a:lnTo>
                  <a:lnTo>
                    <a:pt x="29" y="15"/>
                  </a:lnTo>
                  <a:close/>
                </a:path>
              </a:pathLst>
            </a:custGeom>
            <a:solidFill>
              <a:srgbClr val="798C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17" name="Freeform 97"/>
            <p:cNvSpPr>
              <a:spLocks/>
            </p:cNvSpPr>
            <p:nvPr userDrawn="1"/>
          </p:nvSpPr>
          <p:spPr bwMode="gray">
            <a:xfrm>
              <a:off x="10340976" y="3521075"/>
              <a:ext cx="76200" cy="65088"/>
            </a:xfrm>
            <a:custGeom>
              <a:avLst/>
              <a:gdLst>
                <a:gd name="T0" fmla="*/ 13 w 48"/>
                <a:gd name="T1" fmla="*/ 0 h 41"/>
                <a:gd name="T2" fmla="*/ 0 w 48"/>
                <a:gd name="T3" fmla="*/ 22 h 41"/>
                <a:gd name="T4" fmla="*/ 36 w 48"/>
                <a:gd name="T5" fmla="*/ 41 h 41"/>
                <a:gd name="T6" fmla="*/ 48 w 48"/>
                <a:gd name="T7" fmla="*/ 19 h 41"/>
                <a:gd name="T8" fmla="*/ 13 w 48"/>
                <a:gd name="T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1">
                  <a:moveTo>
                    <a:pt x="13" y="0"/>
                  </a:moveTo>
                  <a:lnTo>
                    <a:pt x="0" y="22"/>
                  </a:lnTo>
                  <a:lnTo>
                    <a:pt x="36" y="41"/>
                  </a:lnTo>
                  <a:lnTo>
                    <a:pt x="48" y="19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18" name="Freeform 98"/>
            <p:cNvSpPr>
              <a:spLocks/>
            </p:cNvSpPr>
            <p:nvPr userDrawn="1"/>
          </p:nvSpPr>
          <p:spPr bwMode="gray">
            <a:xfrm>
              <a:off x="10312401" y="3505200"/>
              <a:ext cx="49213" cy="50800"/>
            </a:xfrm>
            <a:custGeom>
              <a:avLst/>
              <a:gdLst>
                <a:gd name="T0" fmla="*/ 31 w 31"/>
                <a:gd name="T1" fmla="*/ 10 h 32"/>
                <a:gd name="T2" fmla="*/ 18 w 31"/>
                <a:gd name="T3" fmla="*/ 32 h 32"/>
                <a:gd name="T4" fmla="*/ 0 w 31"/>
                <a:gd name="T5" fmla="*/ 22 h 32"/>
                <a:gd name="T6" fmla="*/ 12 w 31"/>
                <a:gd name="T7" fmla="*/ 0 h 32"/>
                <a:gd name="T8" fmla="*/ 31 w 31"/>
                <a:gd name="T9" fmla="*/ 1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2">
                  <a:moveTo>
                    <a:pt x="31" y="10"/>
                  </a:moveTo>
                  <a:lnTo>
                    <a:pt x="18" y="32"/>
                  </a:lnTo>
                  <a:lnTo>
                    <a:pt x="0" y="22"/>
                  </a:lnTo>
                  <a:lnTo>
                    <a:pt x="12" y="0"/>
                  </a:lnTo>
                  <a:lnTo>
                    <a:pt x="31" y="10"/>
                  </a:lnTo>
                  <a:close/>
                </a:path>
              </a:pathLst>
            </a:custGeom>
            <a:solidFill>
              <a:srgbClr val="D2D2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19" name="Freeform 99"/>
            <p:cNvSpPr>
              <a:spLocks/>
            </p:cNvSpPr>
            <p:nvPr userDrawn="1"/>
          </p:nvSpPr>
          <p:spPr bwMode="gray">
            <a:xfrm>
              <a:off x="10328276" y="3449638"/>
              <a:ext cx="117475" cy="106363"/>
            </a:xfrm>
            <a:custGeom>
              <a:avLst/>
              <a:gdLst>
                <a:gd name="T0" fmla="*/ 63 w 65"/>
                <a:gd name="T1" fmla="*/ 31 h 59"/>
                <a:gd name="T2" fmla="*/ 60 w 65"/>
                <a:gd name="T3" fmla="*/ 21 h 59"/>
                <a:gd name="T4" fmla="*/ 42 w 65"/>
                <a:gd name="T5" fmla="*/ 11 h 59"/>
                <a:gd name="T6" fmla="*/ 35 w 65"/>
                <a:gd name="T7" fmla="*/ 7 h 59"/>
                <a:gd name="T8" fmla="*/ 28 w 65"/>
                <a:gd name="T9" fmla="*/ 3 h 59"/>
                <a:gd name="T10" fmla="*/ 26 w 65"/>
                <a:gd name="T11" fmla="*/ 2 h 59"/>
                <a:gd name="T12" fmla="*/ 15 w 65"/>
                <a:gd name="T13" fmla="*/ 6 h 59"/>
                <a:gd name="T14" fmla="*/ 0 w 65"/>
                <a:gd name="T15" fmla="*/ 33 h 59"/>
                <a:gd name="T16" fmla="*/ 16 w 65"/>
                <a:gd name="T17" fmla="*/ 42 h 59"/>
                <a:gd name="T18" fmla="*/ 48 w 65"/>
                <a:gd name="T19" fmla="*/ 59 h 59"/>
                <a:gd name="T20" fmla="*/ 63 w 65"/>
                <a:gd name="T21" fmla="*/ 3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5" h="59">
                  <a:moveTo>
                    <a:pt x="63" y="31"/>
                  </a:moveTo>
                  <a:cubicBezTo>
                    <a:pt x="65" y="27"/>
                    <a:pt x="64" y="23"/>
                    <a:pt x="60" y="21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40" y="10"/>
                    <a:pt x="37" y="9"/>
                    <a:pt x="35" y="7"/>
                  </a:cubicBezTo>
                  <a:cubicBezTo>
                    <a:pt x="32" y="6"/>
                    <a:pt x="30" y="5"/>
                    <a:pt x="28" y="3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2" y="0"/>
                    <a:pt x="17" y="2"/>
                    <a:pt x="15" y="6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48" y="59"/>
                    <a:pt x="48" y="59"/>
                    <a:pt x="48" y="59"/>
                  </a:cubicBezTo>
                  <a:lnTo>
                    <a:pt x="63" y="31"/>
                  </a:lnTo>
                  <a:close/>
                </a:path>
              </a:pathLst>
            </a:custGeom>
            <a:solidFill>
              <a:srgbClr val="107C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20" name="Freeform 100"/>
            <p:cNvSpPr>
              <a:spLocks/>
            </p:cNvSpPr>
            <p:nvPr userDrawn="1"/>
          </p:nvSpPr>
          <p:spPr bwMode="gray">
            <a:xfrm>
              <a:off x="10328276" y="3449638"/>
              <a:ext cx="63500" cy="74613"/>
            </a:xfrm>
            <a:custGeom>
              <a:avLst/>
              <a:gdLst>
                <a:gd name="T0" fmla="*/ 16 w 35"/>
                <a:gd name="T1" fmla="*/ 42 h 42"/>
                <a:gd name="T2" fmla="*/ 35 w 35"/>
                <a:gd name="T3" fmla="*/ 7 h 42"/>
                <a:gd name="T4" fmla="*/ 28 w 35"/>
                <a:gd name="T5" fmla="*/ 3 h 42"/>
                <a:gd name="T6" fmla="*/ 26 w 35"/>
                <a:gd name="T7" fmla="*/ 2 h 42"/>
                <a:gd name="T8" fmla="*/ 15 w 35"/>
                <a:gd name="T9" fmla="*/ 6 h 42"/>
                <a:gd name="T10" fmla="*/ 0 w 35"/>
                <a:gd name="T11" fmla="*/ 33 h 42"/>
                <a:gd name="T12" fmla="*/ 16 w 35"/>
                <a:gd name="T13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42">
                  <a:moveTo>
                    <a:pt x="16" y="42"/>
                  </a:moveTo>
                  <a:cubicBezTo>
                    <a:pt x="35" y="7"/>
                    <a:pt x="35" y="7"/>
                    <a:pt x="35" y="7"/>
                  </a:cubicBezTo>
                  <a:cubicBezTo>
                    <a:pt x="32" y="6"/>
                    <a:pt x="30" y="5"/>
                    <a:pt x="28" y="3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2" y="0"/>
                    <a:pt x="17" y="2"/>
                    <a:pt x="15" y="6"/>
                  </a:cubicBezTo>
                  <a:cubicBezTo>
                    <a:pt x="0" y="33"/>
                    <a:pt x="0" y="33"/>
                    <a:pt x="0" y="33"/>
                  </a:cubicBezTo>
                  <a:lnTo>
                    <a:pt x="16" y="42"/>
                  </a:lnTo>
                  <a:close/>
                </a:path>
              </a:pathLst>
            </a:custGeom>
            <a:solidFill>
              <a:srgbClr val="0D5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21" name="Freeform 101"/>
            <p:cNvSpPr>
              <a:spLocks/>
            </p:cNvSpPr>
            <p:nvPr userDrawn="1"/>
          </p:nvSpPr>
          <p:spPr bwMode="gray">
            <a:xfrm>
              <a:off x="9872663" y="3540125"/>
              <a:ext cx="468313" cy="830263"/>
            </a:xfrm>
            <a:custGeom>
              <a:avLst/>
              <a:gdLst>
                <a:gd name="T0" fmla="*/ 277 w 295"/>
                <a:gd name="T1" fmla="*/ 0 h 523"/>
                <a:gd name="T2" fmla="*/ 0 w 295"/>
                <a:gd name="T3" fmla="*/ 513 h 523"/>
                <a:gd name="T4" fmla="*/ 19 w 295"/>
                <a:gd name="T5" fmla="*/ 523 h 523"/>
                <a:gd name="T6" fmla="*/ 295 w 295"/>
                <a:gd name="T7" fmla="*/ 10 h 523"/>
                <a:gd name="T8" fmla="*/ 277 w 295"/>
                <a:gd name="T9" fmla="*/ 0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5" h="523">
                  <a:moveTo>
                    <a:pt x="277" y="0"/>
                  </a:moveTo>
                  <a:lnTo>
                    <a:pt x="0" y="513"/>
                  </a:lnTo>
                  <a:lnTo>
                    <a:pt x="19" y="523"/>
                  </a:lnTo>
                  <a:lnTo>
                    <a:pt x="295" y="10"/>
                  </a:lnTo>
                  <a:lnTo>
                    <a:pt x="277" y="0"/>
                  </a:lnTo>
                  <a:close/>
                </a:path>
              </a:pathLst>
            </a:custGeom>
            <a:solidFill>
              <a:srgbClr val="0D5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22" name="Freeform 102"/>
            <p:cNvSpPr>
              <a:spLocks/>
            </p:cNvSpPr>
            <p:nvPr userDrawn="1"/>
          </p:nvSpPr>
          <p:spPr bwMode="gray">
            <a:xfrm>
              <a:off x="9855201" y="3914775"/>
              <a:ext cx="155575" cy="368300"/>
            </a:xfrm>
            <a:custGeom>
              <a:avLst/>
              <a:gdLst>
                <a:gd name="T0" fmla="*/ 56 w 86"/>
                <a:gd name="T1" fmla="*/ 203 h 205"/>
                <a:gd name="T2" fmla="*/ 21 w 86"/>
                <a:gd name="T3" fmla="*/ 175 h 205"/>
                <a:gd name="T4" fmla="*/ 2 w 86"/>
                <a:gd name="T5" fmla="*/ 37 h 205"/>
                <a:gd name="T6" fmla="*/ 30 w 86"/>
                <a:gd name="T7" fmla="*/ 2 h 205"/>
                <a:gd name="T8" fmla="*/ 65 w 86"/>
                <a:gd name="T9" fmla="*/ 30 h 205"/>
                <a:gd name="T10" fmla="*/ 84 w 86"/>
                <a:gd name="T11" fmla="*/ 168 h 205"/>
                <a:gd name="T12" fmla="*/ 56 w 86"/>
                <a:gd name="T13" fmla="*/ 203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205">
                  <a:moveTo>
                    <a:pt x="56" y="203"/>
                  </a:moveTo>
                  <a:cubicBezTo>
                    <a:pt x="38" y="205"/>
                    <a:pt x="23" y="193"/>
                    <a:pt x="21" y="175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0" y="20"/>
                    <a:pt x="12" y="4"/>
                    <a:pt x="30" y="2"/>
                  </a:cubicBezTo>
                  <a:cubicBezTo>
                    <a:pt x="47" y="0"/>
                    <a:pt x="63" y="13"/>
                    <a:pt x="65" y="30"/>
                  </a:cubicBezTo>
                  <a:cubicBezTo>
                    <a:pt x="84" y="168"/>
                    <a:pt x="84" y="168"/>
                    <a:pt x="84" y="168"/>
                  </a:cubicBezTo>
                  <a:cubicBezTo>
                    <a:pt x="86" y="186"/>
                    <a:pt x="73" y="201"/>
                    <a:pt x="56" y="203"/>
                  </a:cubicBezTo>
                  <a:close/>
                </a:path>
              </a:pathLst>
            </a:custGeom>
            <a:solidFill>
              <a:srgbClr val="F6CA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23" name="Freeform 103"/>
            <p:cNvSpPr>
              <a:spLocks/>
            </p:cNvSpPr>
            <p:nvPr userDrawn="1"/>
          </p:nvSpPr>
          <p:spPr bwMode="gray">
            <a:xfrm>
              <a:off x="9996488" y="4116388"/>
              <a:ext cx="479425" cy="258763"/>
            </a:xfrm>
            <a:custGeom>
              <a:avLst/>
              <a:gdLst>
                <a:gd name="T0" fmla="*/ 6 w 266"/>
                <a:gd name="T1" fmla="*/ 109 h 144"/>
                <a:gd name="T2" fmla="*/ 35 w 266"/>
                <a:gd name="T3" fmla="*/ 58 h 144"/>
                <a:gd name="T4" fmla="*/ 209 w 266"/>
                <a:gd name="T5" fmla="*/ 6 h 144"/>
                <a:gd name="T6" fmla="*/ 260 w 266"/>
                <a:gd name="T7" fmla="*/ 35 h 144"/>
                <a:gd name="T8" fmla="*/ 231 w 266"/>
                <a:gd name="T9" fmla="*/ 86 h 144"/>
                <a:gd name="T10" fmla="*/ 57 w 266"/>
                <a:gd name="T11" fmla="*/ 138 h 144"/>
                <a:gd name="T12" fmla="*/ 6 w 266"/>
                <a:gd name="T13" fmla="*/ 10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144">
                  <a:moveTo>
                    <a:pt x="6" y="109"/>
                  </a:moveTo>
                  <a:cubicBezTo>
                    <a:pt x="0" y="87"/>
                    <a:pt x="13" y="64"/>
                    <a:pt x="35" y="58"/>
                  </a:cubicBezTo>
                  <a:cubicBezTo>
                    <a:pt x="209" y="6"/>
                    <a:pt x="209" y="6"/>
                    <a:pt x="209" y="6"/>
                  </a:cubicBezTo>
                  <a:cubicBezTo>
                    <a:pt x="231" y="0"/>
                    <a:pt x="254" y="13"/>
                    <a:pt x="260" y="35"/>
                  </a:cubicBezTo>
                  <a:cubicBezTo>
                    <a:pt x="266" y="57"/>
                    <a:pt x="253" y="79"/>
                    <a:pt x="231" y="86"/>
                  </a:cubicBezTo>
                  <a:cubicBezTo>
                    <a:pt x="57" y="138"/>
                    <a:pt x="57" y="138"/>
                    <a:pt x="57" y="138"/>
                  </a:cubicBezTo>
                  <a:cubicBezTo>
                    <a:pt x="35" y="144"/>
                    <a:pt x="12" y="131"/>
                    <a:pt x="6" y="109"/>
                  </a:cubicBezTo>
                  <a:close/>
                </a:path>
              </a:pathLst>
            </a:custGeom>
            <a:solidFill>
              <a:srgbClr val="F6CA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24" name="Freeform 104"/>
            <p:cNvSpPr>
              <a:spLocks/>
            </p:cNvSpPr>
            <p:nvPr userDrawn="1"/>
          </p:nvSpPr>
          <p:spPr bwMode="gray">
            <a:xfrm>
              <a:off x="10028238" y="4011613"/>
              <a:ext cx="627063" cy="358775"/>
            </a:xfrm>
            <a:custGeom>
              <a:avLst/>
              <a:gdLst>
                <a:gd name="T0" fmla="*/ 120 w 347"/>
                <a:gd name="T1" fmla="*/ 151 h 200"/>
                <a:gd name="T2" fmla="*/ 0 w 347"/>
                <a:gd name="T3" fmla="*/ 187 h 200"/>
                <a:gd name="T4" fmla="*/ 39 w 347"/>
                <a:gd name="T5" fmla="*/ 196 h 200"/>
                <a:gd name="T6" fmla="*/ 213 w 347"/>
                <a:gd name="T7" fmla="*/ 144 h 200"/>
                <a:gd name="T8" fmla="*/ 340 w 347"/>
                <a:gd name="T9" fmla="*/ 0 h 200"/>
                <a:gd name="T10" fmla="*/ 120 w 347"/>
                <a:gd name="T11" fmla="*/ 15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7" h="200">
                  <a:moveTo>
                    <a:pt x="120" y="151"/>
                  </a:moveTo>
                  <a:cubicBezTo>
                    <a:pt x="0" y="187"/>
                    <a:pt x="0" y="187"/>
                    <a:pt x="0" y="187"/>
                  </a:cubicBezTo>
                  <a:cubicBezTo>
                    <a:pt x="10" y="196"/>
                    <a:pt x="25" y="200"/>
                    <a:pt x="39" y="196"/>
                  </a:cubicBezTo>
                  <a:cubicBezTo>
                    <a:pt x="213" y="144"/>
                    <a:pt x="213" y="144"/>
                    <a:pt x="213" y="144"/>
                  </a:cubicBezTo>
                  <a:cubicBezTo>
                    <a:pt x="347" y="103"/>
                    <a:pt x="341" y="8"/>
                    <a:pt x="340" y="0"/>
                  </a:cubicBezTo>
                  <a:cubicBezTo>
                    <a:pt x="340" y="0"/>
                    <a:pt x="321" y="97"/>
                    <a:pt x="120" y="151"/>
                  </a:cubicBezTo>
                  <a:close/>
                </a:path>
              </a:pathLst>
            </a:custGeom>
            <a:solidFill>
              <a:srgbClr val="DEB6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25" name="Freeform 105"/>
            <p:cNvSpPr>
              <a:spLocks/>
            </p:cNvSpPr>
            <p:nvPr userDrawn="1"/>
          </p:nvSpPr>
          <p:spPr bwMode="gray">
            <a:xfrm>
              <a:off x="10750551" y="3465513"/>
              <a:ext cx="938213" cy="588963"/>
            </a:xfrm>
            <a:custGeom>
              <a:avLst/>
              <a:gdLst>
                <a:gd name="T0" fmla="*/ 519 w 519"/>
                <a:gd name="T1" fmla="*/ 0 h 328"/>
                <a:gd name="T2" fmla="*/ 0 w 519"/>
                <a:gd name="T3" fmla="*/ 83 h 328"/>
                <a:gd name="T4" fmla="*/ 12 w 519"/>
                <a:gd name="T5" fmla="*/ 328 h 328"/>
                <a:gd name="T6" fmla="*/ 519 w 519"/>
                <a:gd name="T7" fmla="*/ 323 h 328"/>
                <a:gd name="T8" fmla="*/ 519 w 519"/>
                <a:gd name="T9" fmla="*/ 0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9" h="328">
                  <a:moveTo>
                    <a:pt x="519" y="0"/>
                  </a:moveTo>
                  <a:cubicBezTo>
                    <a:pt x="382" y="22"/>
                    <a:pt x="0" y="83"/>
                    <a:pt x="0" y="83"/>
                  </a:cubicBezTo>
                  <a:cubicBezTo>
                    <a:pt x="12" y="328"/>
                    <a:pt x="12" y="328"/>
                    <a:pt x="12" y="328"/>
                  </a:cubicBezTo>
                  <a:cubicBezTo>
                    <a:pt x="12" y="328"/>
                    <a:pt x="391" y="326"/>
                    <a:pt x="519" y="323"/>
                  </a:cubicBezTo>
                  <a:cubicBezTo>
                    <a:pt x="519" y="0"/>
                    <a:pt x="519" y="0"/>
                    <a:pt x="519" y="0"/>
                  </a:cubicBezTo>
                </a:path>
              </a:pathLst>
            </a:custGeom>
            <a:solidFill>
              <a:srgbClr val="737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26" name="Freeform 106"/>
            <p:cNvSpPr>
              <a:spLocks/>
            </p:cNvSpPr>
            <p:nvPr userDrawn="1"/>
          </p:nvSpPr>
          <p:spPr bwMode="gray">
            <a:xfrm>
              <a:off x="10898188" y="3973513"/>
              <a:ext cx="790575" cy="80963"/>
            </a:xfrm>
            <a:custGeom>
              <a:avLst/>
              <a:gdLst>
                <a:gd name="T0" fmla="*/ 437 w 437"/>
                <a:gd name="T1" fmla="*/ 0 h 45"/>
                <a:gd name="T2" fmla="*/ 437 w 437"/>
                <a:gd name="T3" fmla="*/ 0 h 45"/>
                <a:gd name="T4" fmla="*/ 437 w 437"/>
                <a:gd name="T5" fmla="*/ 40 h 45"/>
                <a:gd name="T6" fmla="*/ 0 w 437"/>
                <a:gd name="T7" fmla="*/ 45 h 45"/>
                <a:gd name="T8" fmla="*/ 0 w 437"/>
                <a:gd name="T9" fmla="*/ 45 h 45"/>
                <a:gd name="T10" fmla="*/ 437 w 437"/>
                <a:gd name="T11" fmla="*/ 43 h 45"/>
                <a:gd name="T12" fmla="*/ 437 w 437"/>
                <a:gd name="T13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7" h="45">
                  <a:moveTo>
                    <a:pt x="437" y="0"/>
                  </a:moveTo>
                  <a:cubicBezTo>
                    <a:pt x="437" y="0"/>
                    <a:pt x="437" y="0"/>
                    <a:pt x="437" y="0"/>
                  </a:cubicBezTo>
                  <a:cubicBezTo>
                    <a:pt x="437" y="40"/>
                    <a:pt x="437" y="40"/>
                    <a:pt x="437" y="40"/>
                  </a:cubicBezTo>
                  <a:cubicBezTo>
                    <a:pt x="344" y="42"/>
                    <a:pt x="116" y="44"/>
                    <a:pt x="0" y="4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437" y="43"/>
                    <a:pt x="437" y="43"/>
                    <a:pt x="437" y="43"/>
                  </a:cubicBezTo>
                  <a:cubicBezTo>
                    <a:pt x="437" y="0"/>
                    <a:pt x="437" y="0"/>
                    <a:pt x="437" y="0"/>
                  </a:cubicBezTo>
                </a:path>
              </a:pathLst>
            </a:custGeom>
            <a:solidFill>
              <a:srgbClr val="3291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27" name="Freeform 107"/>
            <p:cNvSpPr>
              <a:spLocks/>
            </p:cNvSpPr>
            <p:nvPr userDrawn="1"/>
          </p:nvSpPr>
          <p:spPr bwMode="gray">
            <a:xfrm>
              <a:off x="10804526" y="4054475"/>
              <a:ext cx="93663" cy="0"/>
            </a:xfrm>
            <a:custGeom>
              <a:avLst/>
              <a:gdLst>
                <a:gd name="T0" fmla="*/ 52 w 52"/>
                <a:gd name="T1" fmla="*/ 0 w 52"/>
                <a:gd name="T2" fmla="*/ 0 w 52"/>
                <a:gd name="T3" fmla="*/ 52 w 52"/>
                <a:gd name="T4" fmla="*/ 52 w 5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2">
                  <a:moveTo>
                    <a:pt x="52" y="0"/>
                  </a:moveTo>
                  <a:cubicBezTo>
                    <a:pt x="30" y="0"/>
                    <a:pt x="12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2" y="0"/>
                    <a:pt x="52" y="0"/>
                    <a:pt x="52" y="0"/>
                  </a:cubicBezTo>
                </a:path>
              </a:pathLst>
            </a:custGeom>
            <a:solidFill>
              <a:srgbClr val="A7C2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28" name="Freeform 108"/>
            <p:cNvSpPr>
              <a:spLocks/>
            </p:cNvSpPr>
            <p:nvPr userDrawn="1"/>
          </p:nvSpPr>
          <p:spPr bwMode="gray">
            <a:xfrm>
              <a:off x="10771188" y="4025900"/>
              <a:ext cx="33338" cy="28575"/>
            </a:xfrm>
            <a:custGeom>
              <a:avLst/>
              <a:gdLst>
                <a:gd name="T0" fmla="*/ 0 w 19"/>
                <a:gd name="T1" fmla="*/ 0 h 16"/>
                <a:gd name="T2" fmla="*/ 0 w 19"/>
                <a:gd name="T3" fmla="*/ 0 h 16"/>
                <a:gd name="T4" fmla="*/ 1 w 19"/>
                <a:gd name="T5" fmla="*/ 16 h 16"/>
                <a:gd name="T6" fmla="*/ 19 w 19"/>
                <a:gd name="T7" fmla="*/ 16 h 16"/>
                <a:gd name="T8" fmla="*/ 19 w 19"/>
                <a:gd name="T9" fmla="*/ 16 h 16"/>
                <a:gd name="T10" fmla="*/ 1 w 19"/>
                <a:gd name="T11" fmla="*/ 16 h 16"/>
                <a:gd name="T12" fmla="*/ 0 w 19"/>
                <a:gd name="T1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1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7" y="16"/>
                    <a:pt x="1" y="16"/>
                    <a:pt x="1" y="16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29" name="Rectangle 109"/>
            <p:cNvSpPr>
              <a:spLocks noChangeArrowheads="1"/>
            </p:cNvSpPr>
            <p:nvPr userDrawn="1"/>
          </p:nvSpPr>
          <p:spPr bwMode="gray">
            <a:xfrm>
              <a:off x="10771188" y="3998913"/>
              <a:ext cx="1588" cy="26988"/>
            </a:xfrm>
            <a:prstGeom prst="rect">
              <a:avLst/>
            </a:pr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30" name="Rectangle 110"/>
            <p:cNvSpPr>
              <a:spLocks noChangeArrowheads="1"/>
            </p:cNvSpPr>
            <p:nvPr userDrawn="1"/>
          </p:nvSpPr>
          <p:spPr bwMode="gray">
            <a:xfrm>
              <a:off x="10771188" y="3998913"/>
              <a:ext cx="1588" cy="26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31" name="Freeform 111"/>
            <p:cNvSpPr>
              <a:spLocks/>
            </p:cNvSpPr>
            <p:nvPr userDrawn="1"/>
          </p:nvSpPr>
          <p:spPr bwMode="gray">
            <a:xfrm>
              <a:off x="10771188" y="3973513"/>
              <a:ext cx="917575" cy="80963"/>
            </a:xfrm>
            <a:custGeom>
              <a:avLst/>
              <a:gdLst>
                <a:gd name="T0" fmla="*/ 508 w 508"/>
                <a:gd name="T1" fmla="*/ 0 h 45"/>
                <a:gd name="T2" fmla="*/ 0 w 508"/>
                <a:gd name="T3" fmla="*/ 14 h 45"/>
                <a:gd name="T4" fmla="*/ 0 w 508"/>
                <a:gd name="T5" fmla="*/ 29 h 45"/>
                <a:gd name="T6" fmla="*/ 1 w 508"/>
                <a:gd name="T7" fmla="*/ 45 h 45"/>
                <a:gd name="T8" fmla="*/ 19 w 508"/>
                <a:gd name="T9" fmla="*/ 45 h 45"/>
                <a:gd name="T10" fmla="*/ 71 w 508"/>
                <a:gd name="T11" fmla="*/ 45 h 45"/>
                <a:gd name="T12" fmla="*/ 508 w 508"/>
                <a:gd name="T13" fmla="*/ 40 h 45"/>
                <a:gd name="T14" fmla="*/ 508 w 508"/>
                <a:gd name="T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8" h="45">
                  <a:moveTo>
                    <a:pt x="508" y="0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7" y="45"/>
                    <a:pt x="19" y="45"/>
                  </a:cubicBezTo>
                  <a:cubicBezTo>
                    <a:pt x="31" y="45"/>
                    <a:pt x="49" y="45"/>
                    <a:pt x="71" y="45"/>
                  </a:cubicBezTo>
                  <a:cubicBezTo>
                    <a:pt x="187" y="44"/>
                    <a:pt x="415" y="42"/>
                    <a:pt x="508" y="40"/>
                  </a:cubicBezTo>
                  <a:cubicBezTo>
                    <a:pt x="508" y="0"/>
                    <a:pt x="508" y="0"/>
                    <a:pt x="508" y="0"/>
                  </a:cubicBezTo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32" name="Freeform 112"/>
            <p:cNvSpPr>
              <a:spLocks noEditPoints="1"/>
            </p:cNvSpPr>
            <p:nvPr userDrawn="1"/>
          </p:nvSpPr>
          <p:spPr bwMode="gray">
            <a:xfrm>
              <a:off x="8372476" y="3252788"/>
              <a:ext cx="1403350" cy="1035050"/>
            </a:xfrm>
            <a:custGeom>
              <a:avLst/>
              <a:gdLst>
                <a:gd name="T0" fmla="*/ 884 w 884"/>
                <a:gd name="T1" fmla="*/ 226 h 652"/>
                <a:gd name="T2" fmla="*/ 228 w 884"/>
                <a:gd name="T3" fmla="*/ 0 h 652"/>
                <a:gd name="T4" fmla="*/ 0 w 884"/>
                <a:gd name="T5" fmla="*/ 652 h 652"/>
                <a:gd name="T6" fmla="*/ 884 w 884"/>
                <a:gd name="T7" fmla="*/ 226 h 652"/>
                <a:gd name="T8" fmla="*/ 297 w 884"/>
                <a:gd name="T9" fmla="*/ 136 h 652"/>
                <a:gd name="T10" fmla="*/ 605 w 884"/>
                <a:gd name="T11" fmla="*/ 243 h 652"/>
                <a:gd name="T12" fmla="*/ 190 w 884"/>
                <a:gd name="T13" fmla="*/ 443 h 652"/>
                <a:gd name="T14" fmla="*/ 297 w 884"/>
                <a:gd name="T15" fmla="*/ 136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4" h="652">
                  <a:moveTo>
                    <a:pt x="884" y="226"/>
                  </a:moveTo>
                  <a:lnTo>
                    <a:pt x="228" y="0"/>
                  </a:lnTo>
                  <a:lnTo>
                    <a:pt x="0" y="652"/>
                  </a:lnTo>
                  <a:lnTo>
                    <a:pt x="884" y="226"/>
                  </a:lnTo>
                  <a:close/>
                  <a:moveTo>
                    <a:pt x="297" y="136"/>
                  </a:moveTo>
                  <a:lnTo>
                    <a:pt x="605" y="243"/>
                  </a:lnTo>
                  <a:lnTo>
                    <a:pt x="190" y="443"/>
                  </a:lnTo>
                  <a:lnTo>
                    <a:pt x="297" y="136"/>
                  </a:lnTo>
                  <a:close/>
                </a:path>
              </a:pathLst>
            </a:custGeom>
            <a:solidFill>
              <a:srgbClr val="107C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33" name="Freeform 113"/>
            <p:cNvSpPr>
              <a:spLocks noEditPoints="1"/>
            </p:cNvSpPr>
            <p:nvPr userDrawn="1"/>
          </p:nvSpPr>
          <p:spPr bwMode="gray">
            <a:xfrm>
              <a:off x="8372476" y="3252788"/>
              <a:ext cx="1403350" cy="1035050"/>
            </a:xfrm>
            <a:custGeom>
              <a:avLst/>
              <a:gdLst>
                <a:gd name="T0" fmla="*/ 884 w 884"/>
                <a:gd name="T1" fmla="*/ 226 h 652"/>
                <a:gd name="T2" fmla="*/ 228 w 884"/>
                <a:gd name="T3" fmla="*/ 0 h 652"/>
                <a:gd name="T4" fmla="*/ 0 w 884"/>
                <a:gd name="T5" fmla="*/ 652 h 652"/>
                <a:gd name="T6" fmla="*/ 884 w 884"/>
                <a:gd name="T7" fmla="*/ 226 h 652"/>
                <a:gd name="T8" fmla="*/ 297 w 884"/>
                <a:gd name="T9" fmla="*/ 136 h 652"/>
                <a:gd name="T10" fmla="*/ 605 w 884"/>
                <a:gd name="T11" fmla="*/ 243 h 652"/>
                <a:gd name="T12" fmla="*/ 190 w 884"/>
                <a:gd name="T13" fmla="*/ 443 h 652"/>
                <a:gd name="T14" fmla="*/ 297 w 884"/>
                <a:gd name="T15" fmla="*/ 136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4" h="652">
                  <a:moveTo>
                    <a:pt x="884" y="226"/>
                  </a:moveTo>
                  <a:lnTo>
                    <a:pt x="228" y="0"/>
                  </a:lnTo>
                  <a:lnTo>
                    <a:pt x="0" y="652"/>
                  </a:lnTo>
                  <a:lnTo>
                    <a:pt x="884" y="226"/>
                  </a:lnTo>
                  <a:moveTo>
                    <a:pt x="297" y="136"/>
                  </a:moveTo>
                  <a:lnTo>
                    <a:pt x="605" y="243"/>
                  </a:lnTo>
                  <a:lnTo>
                    <a:pt x="190" y="443"/>
                  </a:lnTo>
                  <a:lnTo>
                    <a:pt x="297" y="13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34" name="Freeform 114"/>
            <p:cNvSpPr>
              <a:spLocks/>
            </p:cNvSpPr>
            <p:nvPr userDrawn="1"/>
          </p:nvSpPr>
          <p:spPr bwMode="gray">
            <a:xfrm>
              <a:off x="8405813" y="4202113"/>
              <a:ext cx="52388" cy="58738"/>
            </a:xfrm>
            <a:custGeom>
              <a:avLst/>
              <a:gdLst>
                <a:gd name="T0" fmla="*/ 33 w 33"/>
                <a:gd name="T1" fmla="*/ 28 h 37"/>
                <a:gd name="T2" fmla="*/ 13 w 33"/>
                <a:gd name="T3" fmla="*/ 37 h 37"/>
                <a:gd name="T4" fmla="*/ 0 w 33"/>
                <a:gd name="T5" fmla="*/ 9 h 37"/>
                <a:gd name="T6" fmla="*/ 18 w 33"/>
                <a:gd name="T7" fmla="*/ 0 h 37"/>
                <a:gd name="T8" fmla="*/ 33 w 33"/>
                <a:gd name="T9" fmla="*/ 2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7">
                  <a:moveTo>
                    <a:pt x="33" y="28"/>
                  </a:moveTo>
                  <a:lnTo>
                    <a:pt x="13" y="37"/>
                  </a:lnTo>
                  <a:lnTo>
                    <a:pt x="0" y="9"/>
                  </a:lnTo>
                  <a:lnTo>
                    <a:pt x="18" y="0"/>
                  </a:lnTo>
                  <a:lnTo>
                    <a:pt x="33" y="28"/>
                  </a:lnTo>
                  <a:close/>
                </a:path>
              </a:pathLst>
            </a:custGeom>
            <a:solidFill>
              <a:srgbClr val="0D5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35" name="Freeform 115"/>
            <p:cNvSpPr>
              <a:spLocks/>
            </p:cNvSpPr>
            <p:nvPr userDrawn="1"/>
          </p:nvSpPr>
          <p:spPr bwMode="gray">
            <a:xfrm>
              <a:off x="8464551" y="4173538"/>
              <a:ext cx="52388" cy="58738"/>
            </a:xfrm>
            <a:custGeom>
              <a:avLst/>
              <a:gdLst>
                <a:gd name="T0" fmla="*/ 33 w 33"/>
                <a:gd name="T1" fmla="*/ 28 h 37"/>
                <a:gd name="T2" fmla="*/ 15 w 33"/>
                <a:gd name="T3" fmla="*/ 37 h 37"/>
                <a:gd name="T4" fmla="*/ 0 w 33"/>
                <a:gd name="T5" fmla="*/ 9 h 37"/>
                <a:gd name="T6" fmla="*/ 20 w 33"/>
                <a:gd name="T7" fmla="*/ 0 h 37"/>
                <a:gd name="T8" fmla="*/ 33 w 33"/>
                <a:gd name="T9" fmla="*/ 2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7">
                  <a:moveTo>
                    <a:pt x="33" y="28"/>
                  </a:moveTo>
                  <a:lnTo>
                    <a:pt x="15" y="37"/>
                  </a:lnTo>
                  <a:lnTo>
                    <a:pt x="0" y="9"/>
                  </a:lnTo>
                  <a:lnTo>
                    <a:pt x="20" y="0"/>
                  </a:lnTo>
                  <a:lnTo>
                    <a:pt x="33" y="28"/>
                  </a:lnTo>
                  <a:close/>
                </a:path>
              </a:pathLst>
            </a:custGeom>
            <a:solidFill>
              <a:srgbClr val="0D5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36" name="Freeform 116"/>
            <p:cNvSpPr>
              <a:spLocks/>
            </p:cNvSpPr>
            <p:nvPr userDrawn="1"/>
          </p:nvSpPr>
          <p:spPr bwMode="gray">
            <a:xfrm>
              <a:off x="8526463" y="4144963"/>
              <a:ext cx="50800" cy="58738"/>
            </a:xfrm>
            <a:custGeom>
              <a:avLst/>
              <a:gdLst>
                <a:gd name="T0" fmla="*/ 32 w 32"/>
                <a:gd name="T1" fmla="*/ 28 h 37"/>
                <a:gd name="T2" fmla="*/ 14 w 32"/>
                <a:gd name="T3" fmla="*/ 37 h 37"/>
                <a:gd name="T4" fmla="*/ 0 w 32"/>
                <a:gd name="T5" fmla="*/ 9 h 37"/>
                <a:gd name="T6" fmla="*/ 18 w 32"/>
                <a:gd name="T7" fmla="*/ 0 h 37"/>
                <a:gd name="T8" fmla="*/ 32 w 32"/>
                <a:gd name="T9" fmla="*/ 2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7">
                  <a:moveTo>
                    <a:pt x="32" y="28"/>
                  </a:moveTo>
                  <a:lnTo>
                    <a:pt x="14" y="37"/>
                  </a:lnTo>
                  <a:lnTo>
                    <a:pt x="0" y="9"/>
                  </a:lnTo>
                  <a:lnTo>
                    <a:pt x="18" y="0"/>
                  </a:lnTo>
                  <a:lnTo>
                    <a:pt x="32" y="28"/>
                  </a:lnTo>
                  <a:close/>
                </a:path>
              </a:pathLst>
            </a:custGeom>
            <a:solidFill>
              <a:srgbClr val="0D5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37" name="Freeform 117"/>
            <p:cNvSpPr>
              <a:spLocks/>
            </p:cNvSpPr>
            <p:nvPr userDrawn="1"/>
          </p:nvSpPr>
          <p:spPr bwMode="gray">
            <a:xfrm>
              <a:off x="8585201" y="4116388"/>
              <a:ext cx="52388" cy="58738"/>
            </a:xfrm>
            <a:custGeom>
              <a:avLst/>
              <a:gdLst>
                <a:gd name="T0" fmla="*/ 33 w 33"/>
                <a:gd name="T1" fmla="*/ 28 h 37"/>
                <a:gd name="T2" fmla="*/ 14 w 33"/>
                <a:gd name="T3" fmla="*/ 37 h 37"/>
                <a:gd name="T4" fmla="*/ 0 w 33"/>
                <a:gd name="T5" fmla="*/ 9 h 37"/>
                <a:gd name="T6" fmla="*/ 19 w 33"/>
                <a:gd name="T7" fmla="*/ 0 h 37"/>
                <a:gd name="T8" fmla="*/ 33 w 33"/>
                <a:gd name="T9" fmla="*/ 2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7">
                  <a:moveTo>
                    <a:pt x="33" y="28"/>
                  </a:moveTo>
                  <a:lnTo>
                    <a:pt x="14" y="37"/>
                  </a:lnTo>
                  <a:lnTo>
                    <a:pt x="0" y="9"/>
                  </a:lnTo>
                  <a:lnTo>
                    <a:pt x="19" y="0"/>
                  </a:lnTo>
                  <a:lnTo>
                    <a:pt x="33" y="28"/>
                  </a:lnTo>
                  <a:close/>
                </a:path>
              </a:pathLst>
            </a:custGeom>
            <a:solidFill>
              <a:srgbClr val="0D5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38" name="Freeform 118"/>
            <p:cNvSpPr>
              <a:spLocks/>
            </p:cNvSpPr>
            <p:nvPr userDrawn="1"/>
          </p:nvSpPr>
          <p:spPr bwMode="gray">
            <a:xfrm>
              <a:off x="8645526" y="4084638"/>
              <a:ext cx="52388" cy="61913"/>
            </a:xfrm>
            <a:custGeom>
              <a:avLst/>
              <a:gdLst>
                <a:gd name="T0" fmla="*/ 33 w 33"/>
                <a:gd name="T1" fmla="*/ 30 h 39"/>
                <a:gd name="T2" fmla="*/ 14 w 33"/>
                <a:gd name="T3" fmla="*/ 39 h 39"/>
                <a:gd name="T4" fmla="*/ 0 w 33"/>
                <a:gd name="T5" fmla="*/ 9 h 39"/>
                <a:gd name="T6" fmla="*/ 19 w 33"/>
                <a:gd name="T7" fmla="*/ 0 h 39"/>
                <a:gd name="T8" fmla="*/ 33 w 33"/>
                <a:gd name="T9" fmla="*/ 3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9">
                  <a:moveTo>
                    <a:pt x="33" y="30"/>
                  </a:moveTo>
                  <a:lnTo>
                    <a:pt x="14" y="39"/>
                  </a:lnTo>
                  <a:lnTo>
                    <a:pt x="0" y="9"/>
                  </a:lnTo>
                  <a:lnTo>
                    <a:pt x="19" y="0"/>
                  </a:lnTo>
                  <a:lnTo>
                    <a:pt x="33" y="30"/>
                  </a:lnTo>
                  <a:close/>
                </a:path>
              </a:pathLst>
            </a:custGeom>
            <a:solidFill>
              <a:srgbClr val="0D5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39" name="Freeform 119"/>
            <p:cNvSpPr>
              <a:spLocks/>
            </p:cNvSpPr>
            <p:nvPr userDrawn="1"/>
          </p:nvSpPr>
          <p:spPr bwMode="gray">
            <a:xfrm>
              <a:off x="8707438" y="4056063"/>
              <a:ext cx="49213" cy="60325"/>
            </a:xfrm>
            <a:custGeom>
              <a:avLst/>
              <a:gdLst>
                <a:gd name="T0" fmla="*/ 31 w 31"/>
                <a:gd name="T1" fmla="*/ 29 h 38"/>
                <a:gd name="T2" fmla="*/ 13 w 31"/>
                <a:gd name="T3" fmla="*/ 38 h 38"/>
                <a:gd name="T4" fmla="*/ 0 w 31"/>
                <a:gd name="T5" fmla="*/ 9 h 38"/>
                <a:gd name="T6" fmla="*/ 18 w 31"/>
                <a:gd name="T7" fmla="*/ 0 h 38"/>
                <a:gd name="T8" fmla="*/ 31 w 31"/>
                <a:gd name="T9" fmla="*/ 2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8">
                  <a:moveTo>
                    <a:pt x="31" y="29"/>
                  </a:moveTo>
                  <a:lnTo>
                    <a:pt x="13" y="38"/>
                  </a:lnTo>
                  <a:lnTo>
                    <a:pt x="0" y="9"/>
                  </a:lnTo>
                  <a:lnTo>
                    <a:pt x="18" y="0"/>
                  </a:lnTo>
                  <a:lnTo>
                    <a:pt x="31" y="29"/>
                  </a:lnTo>
                  <a:close/>
                </a:path>
              </a:pathLst>
            </a:custGeom>
            <a:solidFill>
              <a:srgbClr val="0D5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40" name="Freeform 120"/>
            <p:cNvSpPr>
              <a:spLocks/>
            </p:cNvSpPr>
            <p:nvPr userDrawn="1"/>
          </p:nvSpPr>
          <p:spPr bwMode="gray">
            <a:xfrm>
              <a:off x="8766176" y="4027488"/>
              <a:ext cx="52388" cy="60325"/>
            </a:xfrm>
            <a:custGeom>
              <a:avLst/>
              <a:gdLst>
                <a:gd name="T0" fmla="*/ 33 w 33"/>
                <a:gd name="T1" fmla="*/ 28 h 38"/>
                <a:gd name="T2" fmla="*/ 14 w 33"/>
                <a:gd name="T3" fmla="*/ 38 h 38"/>
                <a:gd name="T4" fmla="*/ 0 w 33"/>
                <a:gd name="T5" fmla="*/ 9 h 38"/>
                <a:gd name="T6" fmla="*/ 18 w 33"/>
                <a:gd name="T7" fmla="*/ 0 h 38"/>
                <a:gd name="T8" fmla="*/ 33 w 33"/>
                <a:gd name="T9" fmla="*/ 2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8">
                  <a:moveTo>
                    <a:pt x="33" y="28"/>
                  </a:moveTo>
                  <a:lnTo>
                    <a:pt x="14" y="38"/>
                  </a:lnTo>
                  <a:lnTo>
                    <a:pt x="0" y="9"/>
                  </a:lnTo>
                  <a:lnTo>
                    <a:pt x="18" y="0"/>
                  </a:lnTo>
                  <a:lnTo>
                    <a:pt x="33" y="28"/>
                  </a:lnTo>
                  <a:close/>
                </a:path>
              </a:pathLst>
            </a:custGeom>
            <a:solidFill>
              <a:srgbClr val="0D5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41" name="Freeform 121"/>
            <p:cNvSpPr>
              <a:spLocks/>
            </p:cNvSpPr>
            <p:nvPr userDrawn="1"/>
          </p:nvSpPr>
          <p:spPr bwMode="gray">
            <a:xfrm>
              <a:off x="8826501" y="3998913"/>
              <a:ext cx="52388" cy="58738"/>
            </a:xfrm>
            <a:custGeom>
              <a:avLst/>
              <a:gdLst>
                <a:gd name="T0" fmla="*/ 33 w 33"/>
                <a:gd name="T1" fmla="*/ 28 h 37"/>
                <a:gd name="T2" fmla="*/ 13 w 33"/>
                <a:gd name="T3" fmla="*/ 37 h 37"/>
                <a:gd name="T4" fmla="*/ 0 w 33"/>
                <a:gd name="T5" fmla="*/ 9 h 37"/>
                <a:gd name="T6" fmla="*/ 19 w 33"/>
                <a:gd name="T7" fmla="*/ 0 h 37"/>
                <a:gd name="T8" fmla="*/ 33 w 33"/>
                <a:gd name="T9" fmla="*/ 2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7">
                  <a:moveTo>
                    <a:pt x="33" y="28"/>
                  </a:moveTo>
                  <a:lnTo>
                    <a:pt x="13" y="37"/>
                  </a:lnTo>
                  <a:lnTo>
                    <a:pt x="0" y="9"/>
                  </a:lnTo>
                  <a:lnTo>
                    <a:pt x="19" y="0"/>
                  </a:lnTo>
                  <a:lnTo>
                    <a:pt x="33" y="28"/>
                  </a:lnTo>
                  <a:close/>
                </a:path>
              </a:pathLst>
            </a:custGeom>
            <a:solidFill>
              <a:srgbClr val="0D5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42" name="Freeform 122"/>
            <p:cNvSpPr>
              <a:spLocks/>
            </p:cNvSpPr>
            <p:nvPr userDrawn="1"/>
          </p:nvSpPr>
          <p:spPr bwMode="gray">
            <a:xfrm>
              <a:off x="8886826" y="3970338"/>
              <a:ext cx="50800" cy="58738"/>
            </a:xfrm>
            <a:custGeom>
              <a:avLst/>
              <a:gdLst>
                <a:gd name="T0" fmla="*/ 32 w 32"/>
                <a:gd name="T1" fmla="*/ 28 h 37"/>
                <a:gd name="T2" fmla="*/ 14 w 32"/>
                <a:gd name="T3" fmla="*/ 37 h 37"/>
                <a:gd name="T4" fmla="*/ 0 w 32"/>
                <a:gd name="T5" fmla="*/ 9 h 37"/>
                <a:gd name="T6" fmla="*/ 19 w 32"/>
                <a:gd name="T7" fmla="*/ 0 h 37"/>
                <a:gd name="T8" fmla="*/ 32 w 32"/>
                <a:gd name="T9" fmla="*/ 2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7">
                  <a:moveTo>
                    <a:pt x="32" y="28"/>
                  </a:moveTo>
                  <a:lnTo>
                    <a:pt x="14" y="37"/>
                  </a:lnTo>
                  <a:lnTo>
                    <a:pt x="0" y="9"/>
                  </a:lnTo>
                  <a:lnTo>
                    <a:pt x="19" y="0"/>
                  </a:lnTo>
                  <a:lnTo>
                    <a:pt x="32" y="28"/>
                  </a:lnTo>
                  <a:close/>
                </a:path>
              </a:pathLst>
            </a:custGeom>
            <a:solidFill>
              <a:srgbClr val="0D5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43" name="Freeform 123"/>
            <p:cNvSpPr>
              <a:spLocks/>
            </p:cNvSpPr>
            <p:nvPr userDrawn="1"/>
          </p:nvSpPr>
          <p:spPr bwMode="gray">
            <a:xfrm>
              <a:off x="8947151" y="3941763"/>
              <a:ext cx="50800" cy="58738"/>
            </a:xfrm>
            <a:custGeom>
              <a:avLst/>
              <a:gdLst>
                <a:gd name="T0" fmla="*/ 32 w 32"/>
                <a:gd name="T1" fmla="*/ 28 h 37"/>
                <a:gd name="T2" fmla="*/ 14 w 32"/>
                <a:gd name="T3" fmla="*/ 37 h 37"/>
                <a:gd name="T4" fmla="*/ 0 w 32"/>
                <a:gd name="T5" fmla="*/ 9 h 37"/>
                <a:gd name="T6" fmla="*/ 18 w 32"/>
                <a:gd name="T7" fmla="*/ 0 h 37"/>
                <a:gd name="T8" fmla="*/ 32 w 32"/>
                <a:gd name="T9" fmla="*/ 2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7">
                  <a:moveTo>
                    <a:pt x="32" y="28"/>
                  </a:moveTo>
                  <a:lnTo>
                    <a:pt x="14" y="37"/>
                  </a:lnTo>
                  <a:lnTo>
                    <a:pt x="0" y="9"/>
                  </a:lnTo>
                  <a:lnTo>
                    <a:pt x="18" y="0"/>
                  </a:lnTo>
                  <a:lnTo>
                    <a:pt x="32" y="28"/>
                  </a:lnTo>
                  <a:close/>
                </a:path>
              </a:pathLst>
            </a:custGeom>
            <a:solidFill>
              <a:srgbClr val="0D5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44" name="Freeform 124"/>
            <p:cNvSpPr>
              <a:spLocks/>
            </p:cNvSpPr>
            <p:nvPr userDrawn="1"/>
          </p:nvSpPr>
          <p:spPr bwMode="gray">
            <a:xfrm>
              <a:off x="9005888" y="3913188"/>
              <a:ext cx="52388" cy="58738"/>
            </a:xfrm>
            <a:custGeom>
              <a:avLst/>
              <a:gdLst>
                <a:gd name="T0" fmla="*/ 33 w 33"/>
                <a:gd name="T1" fmla="*/ 28 h 37"/>
                <a:gd name="T2" fmla="*/ 14 w 33"/>
                <a:gd name="T3" fmla="*/ 37 h 37"/>
                <a:gd name="T4" fmla="*/ 0 w 33"/>
                <a:gd name="T5" fmla="*/ 9 h 37"/>
                <a:gd name="T6" fmla="*/ 20 w 33"/>
                <a:gd name="T7" fmla="*/ 0 h 37"/>
                <a:gd name="T8" fmla="*/ 33 w 33"/>
                <a:gd name="T9" fmla="*/ 2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7">
                  <a:moveTo>
                    <a:pt x="33" y="28"/>
                  </a:moveTo>
                  <a:lnTo>
                    <a:pt x="14" y="37"/>
                  </a:lnTo>
                  <a:lnTo>
                    <a:pt x="0" y="9"/>
                  </a:lnTo>
                  <a:lnTo>
                    <a:pt x="20" y="0"/>
                  </a:lnTo>
                  <a:lnTo>
                    <a:pt x="33" y="28"/>
                  </a:lnTo>
                  <a:close/>
                </a:path>
              </a:pathLst>
            </a:custGeom>
            <a:solidFill>
              <a:srgbClr val="0D5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45" name="Freeform 125"/>
            <p:cNvSpPr>
              <a:spLocks/>
            </p:cNvSpPr>
            <p:nvPr userDrawn="1"/>
          </p:nvSpPr>
          <p:spPr bwMode="gray">
            <a:xfrm>
              <a:off x="9067801" y="3883025"/>
              <a:ext cx="50800" cy="60325"/>
            </a:xfrm>
            <a:custGeom>
              <a:avLst/>
              <a:gdLst>
                <a:gd name="T0" fmla="*/ 32 w 32"/>
                <a:gd name="T1" fmla="*/ 29 h 38"/>
                <a:gd name="T2" fmla="*/ 14 w 32"/>
                <a:gd name="T3" fmla="*/ 38 h 38"/>
                <a:gd name="T4" fmla="*/ 0 w 32"/>
                <a:gd name="T5" fmla="*/ 9 h 38"/>
                <a:gd name="T6" fmla="*/ 18 w 32"/>
                <a:gd name="T7" fmla="*/ 0 h 38"/>
                <a:gd name="T8" fmla="*/ 32 w 32"/>
                <a:gd name="T9" fmla="*/ 2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8">
                  <a:moveTo>
                    <a:pt x="32" y="29"/>
                  </a:moveTo>
                  <a:lnTo>
                    <a:pt x="14" y="38"/>
                  </a:lnTo>
                  <a:lnTo>
                    <a:pt x="0" y="9"/>
                  </a:lnTo>
                  <a:lnTo>
                    <a:pt x="18" y="0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rgbClr val="0D5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46" name="Freeform 126"/>
            <p:cNvSpPr>
              <a:spLocks/>
            </p:cNvSpPr>
            <p:nvPr userDrawn="1"/>
          </p:nvSpPr>
          <p:spPr bwMode="gray">
            <a:xfrm>
              <a:off x="9128126" y="3852863"/>
              <a:ext cx="50800" cy="60325"/>
            </a:xfrm>
            <a:custGeom>
              <a:avLst/>
              <a:gdLst>
                <a:gd name="T0" fmla="*/ 32 w 32"/>
                <a:gd name="T1" fmla="*/ 29 h 38"/>
                <a:gd name="T2" fmla="*/ 13 w 32"/>
                <a:gd name="T3" fmla="*/ 38 h 38"/>
                <a:gd name="T4" fmla="*/ 0 w 32"/>
                <a:gd name="T5" fmla="*/ 10 h 38"/>
                <a:gd name="T6" fmla="*/ 18 w 32"/>
                <a:gd name="T7" fmla="*/ 0 h 38"/>
                <a:gd name="T8" fmla="*/ 32 w 32"/>
                <a:gd name="T9" fmla="*/ 2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8">
                  <a:moveTo>
                    <a:pt x="32" y="29"/>
                  </a:moveTo>
                  <a:lnTo>
                    <a:pt x="13" y="38"/>
                  </a:lnTo>
                  <a:lnTo>
                    <a:pt x="0" y="10"/>
                  </a:lnTo>
                  <a:lnTo>
                    <a:pt x="18" y="0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rgbClr val="0D5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47" name="Freeform 127"/>
            <p:cNvSpPr>
              <a:spLocks/>
            </p:cNvSpPr>
            <p:nvPr userDrawn="1"/>
          </p:nvSpPr>
          <p:spPr bwMode="gray">
            <a:xfrm>
              <a:off x="9186863" y="3824288"/>
              <a:ext cx="52388" cy="60325"/>
            </a:xfrm>
            <a:custGeom>
              <a:avLst/>
              <a:gdLst>
                <a:gd name="T0" fmla="*/ 33 w 33"/>
                <a:gd name="T1" fmla="*/ 29 h 38"/>
                <a:gd name="T2" fmla="*/ 14 w 33"/>
                <a:gd name="T3" fmla="*/ 38 h 38"/>
                <a:gd name="T4" fmla="*/ 0 w 33"/>
                <a:gd name="T5" fmla="*/ 9 h 38"/>
                <a:gd name="T6" fmla="*/ 20 w 33"/>
                <a:gd name="T7" fmla="*/ 0 h 38"/>
                <a:gd name="T8" fmla="*/ 33 w 33"/>
                <a:gd name="T9" fmla="*/ 2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8">
                  <a:moveTo>
                    <a:pt x="33" y="29"/>
                  </a:moveTo>
                  <a:lnTo>
                    <a:pt x="14" y="38"/>
                  </a:lnTo>
                  <a:lnTo>
                    <a:pt x="0" y="9"/>
                  </a:lnTo>
                  <a:lnTo>
                    <a:pt x="20" y="0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rgbClr val="0D5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48" name="Freeform 128"/>
            <p:cNvSpPr>
              <a:spLocks/>
            </p:cNvSpPr>
            <p:nvPr userDrawn="1"/>
          </p:nvSpPr>
          <p:spPr bwMode="gray">
            <a:xfrm>
              <a:off x="9247188" y="3795713"/>
              <a:ext cx="52388" cy="60325"/>
            </a:xfrm>
            <a:custGeom>
              <a:avLst/>
              <a:gdLst>
                <a:gd name="T0" fmla="*/ 33 w 33"/>
                <a:gd name="T1" fmla="*/ 29 h 38"/>
                <a:gd name="T2" fmla="*/ 15 w 33"/>
                <a:gd name="T3" fmla="*/ 38 h 38"/>
                <a:gd name="T4" fmla="*/ 0 w 33"/>
                <a:gd name="T5" fmla="*/ 9 h 38"/>
                <a:gd name="T6" fmla="*/ 19 w 33"/>
                <a:gd name="T7" fmla="*/ 0 h 38"/>
                <a:gd name="T8" fmla="*/ 33 w 33"/>
                <a:gd name="T9" fmla="*/ 2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8">
                  <a:moveTo>
                    <a:pt x="33" y="29"/>
                  </a:moveTo>
                  <a:lnTo>
                    <a:pt x="15" y="38"/>
                  </a:lnTo>
                  <a:lnTo>
                    <a:pt x="0" y="9"/>
                  </a:lnTo>
                  <a:lnTo>
                    <a:pt x="19" y="0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rgbClr val="0D5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49" name="Freeform 129"/>
            <p:cNvSpPr>
              <a:spLocks/>
            </p:cNvSpPr>
            <p:nvPr userDrawn="1"/>
          </p:nvSpPr>
          <p:spPr bwMode="gray">
            <a:xfrm>
              <a:off x="9307513" y="3767138"/>
              <a:ext cx="50800" cy="60325"/>
            </a:xfrm>
            <a:custGeom>
              <a:avLst/>
              <a:gdLst>
                <a:gd name="T0" fmla="*/ 32 w 32"/>
                <a:gd name="T1" fmla="*/ 28 h 38"/>
                <a:gd name="T2" fmla="*/ 14 w 32"/>
                <a:gd name="T3" fmla="*/ 38 h 38"/>
                <a:gd name="T4" fmla="*/ 0 w 32"/>
                <a:gd name="T5" fmla="*/ 9 h 38"/>
                <a:gd name="T6" fmla="*/ 19 w 32"/>
                <a:gd name="T7" fmla="*/ 0 h 38"/>
                <a:gd name="T8" fmla="*/ 32 w 32"/>
                <a:gd name="T9" fmla="*/ 2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8">
                  <a:moveTo>
                    <a:pt x="32" y="28"/>
                  </a:moveTo>
                  <a:lnTo>
                    <a:pt x="14" y="38"/>
                  </a:lnTo>
                  <a:lnTo>
                    <a:pt x="0" y="9"/>
                  </a:lnTo>
                  <a:lnTo>
                    <a:pt x="19" y="0"/>
                  </a:lnTo>
                  <a:lnTo>
                    <a:pt x="32" y="28"/>
                  </a:lnTo>
                  <a:close/>
                </a:path>
              </a:pathLst>
            </a:custGeom>
            <a:solidFill>
              <a:srgbClr val="0D5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50" name="Freeform 130"/>
            <p:cNvSpPr>
              <a:spLocks/>
            </p:cNvSpPr>
            <p:nvPr userDrawn="1"/>
          </p:nvSpPr>
          <p:spPr bwMode="gray">
            <a:xfrm>
              <a:off x="9367838" y="3738563"/>
              <a:ext cx="52388" cy="58738"/>
            </a:xfrm>
            <a:custGeom>
              <a:avLst/>
              <a:gdLst>
                <a:gd name="T0" fmla="*/ 33 w 33"/>
                <a:gd name="T1" fmla="*/ 28 h 37"/>
                <a:gd name="T2" fmla="*/ 14 w 33"/>
                <a:gd name="T3" fmla="*/ 37 h 37"/>
                <a:gd name="T4" fmla="*/ 0 w 33"/>
                <a:gd name="T5" fmla="*/ 9 h 37"/>
                <a:gd name="T6" fmla="*/ 19 w 33"/>
                <a:gd name="T7" fmla="*/ 0 h 37"/>
                <a:gd name="T8" fmla="*/ 33 w 33"/>
                <a:gd name="T9" fmla="*/ 2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7">
                  <a:moveTo>
                    <a:pt x="33" y="28"/>
                  </a:moveTo>
                  <a:lnTo>
                    <a:pt x="14" y="37"/>
                  </a:lnTo>
                  <a:lnTo>
                    <a:pt x="0" y="9"/>
                  </a:lnTo>
                  <a:lnTo>
                    <a:pt x="19" y="0"/>
                  </a:lnTo>
                  <a:lnTo>
                    <a:pt x="33" y="28"/>
                  </a:lnTo>
                  <a:close/>
                </a:path>
              </a:pathLst>
            </a:custGeom>
            <a:solidFill>
              <a:srgbClr val="0D5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51" name="Freeform 131"/>
            <p:cNvSpPr>
              <a:spLocks/>
            </p:cNvSpPr>
            <p:nvPr userDrawn="1"/>
          </p:nvSpPr>
          <p:spPr bwMode="gray">
            <a:xfrm>
              <a:off x="9426576" y="3709988"/>
              <a:ext cx="52388" cy="58738"/>
            </a:xfrm>
            <a:custGeom>
              <a:avLst/>
              <a:gdLst>
                <a:gd name="T0" fmla="*/ 33 w 33"/>
                <a:gd name="T1" fmla="*/ 28 h 37"/>
                <a:gd name="T2" fmla="*/ 15 w 33"/>
                <a:gd name="T3" fmla="*/ 37 h 37"/>
                <a:gd name="T4" fmla="*/ 0 w 33"/>
                <a:gd name="T5" fmla="*/ 9 h 37"/>
                <a:gd name="T6" fmla="*/ 20 w 33"/>
                <a:gd name="T7" fmla="*/ 0 h 37"/>
                <a:gd name="T8" fmla="*/ 33 w 33"/>
                <a:gd name="T9" fmla="*/ 2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7">
                  <a:moveTo>
                    <a:pt x="33" y="28"/>
                  </a:moveTo>
                  <a:lnTo>
                    <a:pt x="15" y="37"/>
                  </a:lnTo>
                  <a:lnTo>
                    <a:pt x="0" y="9"/>
                  </a:lnTo>
                  <a:lnTo>
                    <a:pt x="20" y="0"/>
                  </a:lnTo>
                  <a:lnTo>
                    <a:pt x="33" y="28"/>
                  </a:lnTo>
                  <a:close/>
                </a:path>
              </a:pathLst>
            </a:custGeom>
            <a:solidFill>
              <a:srgbClr val="0D5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52" name="Freeform 132"/>
            <p:cNvSpPr>
              <a:spLocks/>
            </p:cNvSpPr>
            <p:nvPr userDrawn="1"/>
          </p:nvSpPr>
          <p:spPr bwMode="gray">
            <a:xfrm>
              <a:off x="9488488" y="3681413"/>
              <a:ext cx="50800" cy="58738"/>
            </a:xfrm>
            <a:custGeom>
              <a:avLst/>
              <a:gdLst>
                <a:gd name="T0" fmla="*/ 32 w 32"/>
                <a:gd name="T1" fmla="*/ 28 h 37"/>
                <a:gd name="T2" fmla="*/ 14 w 32"/>
                <a:gd name="T3" fmla="*/ 37 h 37"/>
                <a:gd name="T4" fmla="*/ 0 w 32"/>
                <a:gd name="T5" fmla="*/ 8 h 37"/>
                <a:gd name="T6" fmla="*/ 18 w 32"/>
                <a:gd name="T7" fmla="*/ 0 h 37"/>
                <a:gd name="T8" fmla="*/ 32 w 32"/>
                <a:gd name="T9" fmla="*/ 2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7">
                  <a:moveTo>
                    <a:pt x="32" y="28"/>
                  </a:moveTo>
                  <a:lnTo>
                    <a:pt x="14" y="37"/>
                  </a:lnTo>
                  <a:lnTo>
                    <a:pt x="0" y="8"/>
                  </a:lnTo>
                  <a:lnTo>
                    <a:pt x="18" y="0"/>
                  </a:lnTo>
                  <a:lnTo>
                    <a:pt x="32" y="28"/>
                  </a:lnTo>
                  <a:close/>
                </a:path>
              </a:pathLst>
            </a:custGeom>
            <a:solidFill>
              <a:srgbClr val="0D5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53" name="Freeform 133"/>
            <p:cNvSpPr>
              <a:spLocks/>
            </p:cNvSpPr>
            <p:nvPr userDrawn="1"/>
          </p:nvSpPr>
          <p:spPr bwMode="gray">
            <a:xfrm>
              <a:off x="9548813" y="3651250"/>
              <a:ext cx="52388" cy="58738"/>
            </a:xfrm>
            <a:custGeom>
              <a:avLst/>
              <a:gdLst>
                <a:gd name="T0" fmla="*/ 33 w 33"/>
                <a:gd name="T1" fmla="*/ 29 h 37"/>
                <a:gd name="T2" fmla="*/ 13 w 33"/>
                <a:gd name="T3" fmla="*/ 37 h 37"/>
                <a:gd name="T4" fmla="*/ 0 w 33"/>
                <a:gd name="T5" fmla="*/ 9 h 37"/>
                <a:gd name="T6" fmla="*/ 18 w 33"/>
                <a:gd name="T7" fmla="*/ 0 h 37"/>
                <a:gd name="T8" fmla="*/ 33 w 33"/>
                <a:gd name="T9" fmla="*/ 2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7">
                  <a:moveTo>
                    <a:pt x="33" y="29"/>
                  </a:moveTo>
                  <a:lnTo>
                    <a:pt x="13" y="37"/>
                  </a:lnTo>
                  <a:lnTo>
                    <a:pt x="0" y="9"/>
                  </a:lnTo>
                  <a:lnTo>
                    <a:pt x="18" y="0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rgbClr val="0D5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54" name="Freeform 134"/>
            <p:cNvSpPr>
              <a:spLocks/>
            </p:cNvSpPr>
            <p:nvPr userDrawn="1"/>
          </p:nvSpPr>
          <p:spPr bwMode="gray">
            <a:xfrm>
              <a:off x="9607551" y="3622675"/>
              <a:ext cx="52388" cy="58738"/>
            </a:xfrm>
            <a:custGeom>
              <a:avLst/>
              <a:gdLst>
                <a:gd name="T0" fmla="*/ 33 w 33"/>
                <a:gd name="T1" fmla="*/ 28 h 37"/>
                <a:gd name="T2" fmla="*/ 15 w 33"/>
                <a:gd name="T3" fmla="*/ 37 h 37"/>
                <a:gd name="T4" fmla="*/ 0 w 33"/>
                <a:gd name="T5" fmla="*/ 9 h 37"/>
                <a:gd name="T6" fmla="*/ 20 w 33"/>
                <a:gd name="T7" fmla="*/ 0 h 37"/>
                <a:gd name="T8" fmla="*/ 33 w 33"/>
                <a:gd name="T9" fmla="*/ 2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7">
                  <a:moveTo>
                    <a:pt x="33" y="28"/>
                  </a:moveTo>
                  <a:lnTo>
                    <a:pt x="15" y="37"/>
                  </a:lnTo>
                  <a:lnTo>
                    <a:pt x="0" y="9"/>
                  </a:lnTo>
                  <a:lnTo>
                    <a:pt x="20" y="0"/>
                  </a:lnTo>
                  <a:lnTo>
                    <a:pt x="33" y="28"/>
                  </a:lnTo>
                  <a:close/>
                </a:path>
              </a:pathLst>
            </a:custGeom>
            <a:solidFill>
              <a:srgbClr val="0D5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55" name="Freeform 135"/>
            <p:cNvSpPr>
              <a:spLocks/>
            </p:cNvSpPr>
            <p:nvPr userDrawn="1"/>
          </p:nvSpPr>
          <p:spPr bwMode="gray">
            <a:xfrm>
              <a:off x="9669463" y="3592513"/>
              <a:ext cx="50800" cy="60325"/>
            </a:xfrm>
            <a:custGeom>
              <a:avLst/>
              <a:gdLst>
                <a:gd name="T0" fmla="*/ 32 w 32"/>
                <a:gd name="T1" fmla="*/ 29 h 38"/>
                <a:gd name="T2" fmla="*/ 14 w 32"/>
                <a:gd name="T3" fmla="*/ 38 h 38"/>
                <a:gd name="T4" fmla="*/ 0 w 32"/>
                <a:gd name="T5" fmla="*/ 10 h 38"/>
                <a:gd name="T6" fmla="*/ 18 w 32"/>
                <a:gd name="T7" fmla="*/ 0 h 38"/>
                <a:gd name="T8" fmla="*/ 32 w 32"/>
                <a:gd name="T9" fmla="*/ 2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8">
                  <a:moveTo>
                    <a:pt x="32" y="29"/>
                  </a:moveTo>
                  <a:lnTo>
                    <a:pt x="14" y="38"/>
                  </a:lnTo>
                  <a:lnTo>
                    <a:pt x="0" y="10"/>
                  </a:lnTo>
                  <a:lnTo>
                    <a:pt x="18" y="0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rgbClr val="0D5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56" name="Freeform 136"/>
            <p:cNvSpPr>
              <a:spLocks/>
            </p:cNvSpPr>
            <p:nvPr userDrawn="1"/>
          </p:nvSpPr>
          <p:spPr bwMode="gray">
            <a:xfrm>
              <a:off x="8372476" y="3711575"/>
              <a:ext cx="1233488" cy="590550"/>
            </a:xfrm>
            <a:custGeom>
              <a:avLst/>
              <a:gdLst>
                <a:gd name="T0" fmla="*/ 5 w 777"/>
                <a:gd name="T1" fmla="*/ 372 h 372"/>
                <a:gd name="T2" fmla="*/ 0 w 777"/>
                <a:gd name="T3" fmla="*/ 363 h 372"/>
                <a:gd name="T4" fmla="*/ 752 w 777"/>
                <a:gd name="T5" fmla="*/ 0 h 372"/>
                <a:gd name="T6" fmla="*/ 777 w 777"/>
                <a:gd name="T7" fmla="*/ 0 h 372"/>
                <a:gd name="T8" fmla="*/ 5 w 777"/>
                <a:gd name="T9" fmla="*/ 372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7" h="372">
                  <a:moveTo>
                    <a:pt x="5" y="372"/>
                  </a:moveTo>
                  <a:lnTo>
                    <a:pt x="0" y="363"/>
                  </a:lnTo>
                  <a:lnTo>
                    <a:pt x="752" y="0"/>
                  </a:lnTo>
                  <a:lnTo>
                    <a:pt x="777" y="0"/>
                  </a:lnTo>
                  <a:lnTo>
                    <a:pt x="5" y="372"/>
                  </a:lnTo>
                  <a:close/>
                </a:path>
              </a:pathLst>
            </a:custGeom>
            <a:solidFill>
              <a:srgbClr val="9AB2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57" name="Freeform 137"/>
            <p:cNvSpPr>
              <a:spLocks/>
            </p:cNvSpPr>
            <p:nvPr userDrawn="1"/>
          </p:nvSpPr>
          <p:spPr bwMode="gray">
            <a:xfrm>
              <a:off x="8734426" y="3252788"/>
              <a:ext cx="109538" cy="36513"/>
            </a:xfrm>
            <a:custGeom>
              <a:avLst/>
              <a:gdLst>
                <a:gd name="T0" fmla="*/ 0 w 69"/>
                <a:gd name="T1" fmla="*/ 0 h 23"/>
                <a:gd name="T2" fmla="*/ 0 w 69"/>
                <a:gd name="T3" fmla="*/ 0 h 23"/>
                <a:gd name="T4" fmla="*/ 69 w 69"/>
                <a:gd name="T5" fmla="*/ 23 h 23"/>
                <a:gd name="T6" fmla="*/ 69 w 69"/>
                <a:gd name="T7" fmla="*/ 23 h 23"/>
                <a:gd name="T8" fmla="*/ 0 w 69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23">
                  <a:moveTo>
                    <a:pt x="0" y="0"/>
                  </a:moveTo>
                  <a:lnTo>
                    <a:pt x="0" y="0"/>
                  </a:lnTo>
                  <a:lnTo>
                    <a:pt x="69" y="23"/>
                  </a:lnTo>
                  <a:lnTo>
                    <a:pt x="69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291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58" name="Freeform 138"/>
            <p:cNvSpPr>
              <a:spLocks/>
            </p:cNvSpPr>
            <p:nvPr userDrawn="1"/>
          </p:nvSpPr>
          <p:spPr bwMode="gray">
            <a:xfrm>
              <a:off x="8734426" y="3252788"/>
              <a:ext cx="109538" cy="36513"/>
            </a:xfrm>
            <a:custGeom>
              <a:avLst/>
              <a:gdLst>
                <a:gd name="T0" fmla="*/ 0 w 69"/>
                <a:gd name="T1" fmla="*/ 0 h 23"/>
                <a:gd name="T2" fmla="*/ 0 w 69"/>
                <a:gd name="T3" fmla="*/ 0 h 23"/>
                <a:gd name="T4" fmla="*/ 69 w 69"/>
                <a:gd name="T5" fmla="*/ 23 h 23"/>
                <a:gd name="T6" fmla="*/ 69 w 69"/>
                <a:gd name="T7" fmla="*/ 23 h 23"/>
                <a:gd name="T8" fmla="*/ 0 w 69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23">
                  <a:moveTo>
                    <a:pt x="0" y="0"/>
                  </a:moveTo>
                  <a:lnTo>
                    <a:pt x="0" y="0"/>
                  </a:lnTo>
                  <a:lnTo>
                    <a:pt x="69" y="23"/>
                  </a:lnTo>
                  <a:lnTo>
                    <a:pt x="69" y="2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59" name="Freeform 139"/>
            <p:cNvSpPr>
              <a:spLocks/>
            </p:cNvSpPr>
            <p:nvPr userDrawn="1"/>
          </p:nvSpPr>
          <p:spPr bwMode="gray">
            <a:xfrm>
              <a:off x="8734426" y="3252788"/>
              <a:ext cx="134938" cy="211138"/>
            </a:xfrm>
            <a:custGeom>
              <a:avLst/>
              <a:gdLst>
                <a:gd name="T0" fmla="*/ 0 w 85"/>
                <a:gd name="T1" fmla="*/ 0 h 133"/>
                <a:gd name="T2" fmla="*/ 74 w 85"/>
                <a:gd name="T3" fmla="*/ 133 h 133"/>
                <a:gd name="T4" fmla="*/ 85 w 85"/>
                <a:gd name="T5" fmla="*/ 75 h 133"/>
                <a:gd name="T6" fmla="*/ 69 w 85"/>
                <a:gd name="T7" fmla="*/ 23 h 133"/>
                <a:gd name="T8" fmla="*/ 0 w 85"/>
                <a:gd name="T9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133">
                  <a:moveTo>
                    <a:pt x="0" y="0"/>
                  </a:moveTo>
                  <a:lnTo>
                    <a:pt x="74" y="133"/>
                  </a:lnTo>
                  <a:lnTo>
                    <a:pt x="85" y="75"/>
                  </a:lnTo>
                  <a:lnTo>
                    <a:pt x="69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6F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60" name="Freeform 140"/>
            <p:cNvSpPr>
              <a:spLocks/>
            </p:cNvSpPr>
            <p:nvPr userDrawn="1"/>
          </p:nvSpPr>
          <p:spPr bwMode="gray">
            <a:xfrm>
              <a:off x="8734426" y="3252788"/>
              <a:ext cx="134938" cy="211138"/>
            </a:xfrm>
            <a:custGeom>
              <a:avLst/>
              <a:gdLst>
                <a:gd name="T0" fmla="*/ 0 w 85"/>
                <a:gd name="T1" fmla="*/ 0 h 133"/>
                <a:gd name="T2" fmla="*/ 74 w 85"/>
                <a:gd name="T3" fmla="*/ 133 h 133"/>
                <a:gd name="T4" fmla="*/ 85 w 85"/>
                <a:gd name="T5" fmla="*/ 75 h 133"/>
                <a:gd name="T6" fmla="*/ 69 w 85"/>
                <a:gd name="T7" fmla="*/ 23 h 133"/>
                <a:gd name="T8" fmla="*/ 0 w 85"/>
                <a:gd name="T9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133">
                  <a:moveTo>
                    <a:pt x="0" y="0"/>
                  </a:moveTo>
                  <a:lnTo>
                    <a:pt x="74" y="133"/>
                  </a:lnTo>
                  <a:lnTo>
                    <a:pt x="85" y="75"/>
                  </a:lnTo>
                  <a:lnTo>
                    <a:pt x="69" y="2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61" name="Freeform 150"/>
            <p:cNvSpPr>
              <a:spLocks/>
            </p:cNvSpPr>
            <p:nvPr userDrawn="1"/>
          </p:nvSpPr>
          <p:spPr bwMode="gray">
            <a:xfrm>
              <a:off x="8634413" y="5446713"/>
              <a:ext cx="463550" cy="623888"/>
            </a:xfrm>
            <a:custGeom>
              <a:avLst/>
              <a:gdLst>
                <a:gd name="T0" fmla="*/ 201 w 257"/>
                <a:gd name="T1" fmla="*/ 3 h 348"/>
                <a:gd name="T2" fmla="*/ 171 w 257"/>
                <a:gd name="T3" fmla="*/ 43 h 348"/>
                <a:gd name="T4" fmla="*/ 245 w 257"/>
                <a:gd name="T5" fmla="*/ 322 h 348"/>
                <a:gd name="T6" fmla="*/ 257 w 257"/>
                <a:gd name="T7" fmla="*/ 329 h 348"/>
                <a:gd name="T8" fmla="*/ 109 w 257"/>
                <a:gd name="T9" fmla="*/ 318 h 348"/>
                <a:gd name="T10" fmla="*/ 47 w 257"/>
                <a:gd name="T11" fmla="*/ 87 h 348"/>
                <a:gd name="T12" fmla="*/ 201 w 257"/>
                <a:gd name="T13" fmla="*/ 3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7" h="348">
                  <a:moveTo>
                    <a:pt x="201" y="3"/>
                  </a:moveTo>
                  <a:cubicBezTo>
                    <a:pt x="190" y="15"/>
                    <a:pt x="179" y="28"/>
                    <a:pt x="171" y="43"/>
                  </a:cubicBezTo>
                  <a:cubicBezTo>
                    <a:pt x="114" y="141"/>
                    <a:pt x="147" y="266"/>
                    <a:pt x="245" y="322"/>
                  </a:cubicBezTo>
                  <a:cubicBezTo>
                    <a:pt x="249" y="325"/>
                    <a:pt x="253" y="327"/>
                    <a:pt x="257" y="329"/>
                  </a:cubicBezTo>
                  <a:cubicBezTo>
                    <a:pt x="210" y="348"/>
                    <a:pt x="156" y="346"/>
                    <a:pt x="109" y="318"/>
                  </a:cubicBezTo>
                  <a:cubicBezTo>
                    <a:pt x="28" y="271"/>
                    <a:pt x="0" y="168"/>
                    <a:pt x="47" y="87"/>
                  </a:cubicBezTo>
                  <a:cubicBezTo>
                    <a:pt x="80" y="30"/>
                    <a:pt x="140" y="0"/>
                    <a:pt x="201" y="3"/>
                  </a:cubicBezTo>
                </a:path>
              </a:pathLst>
            </a:custGeom>
            <a:solidFill>
              <a:srgbClr val="9AB2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62" name="Freeform 151"/>
            <p:cNvSpPr>
              <a:spLocks noEditPoints="1"/>
            </p:cNvSpPr>
            <p:nvPr userDrawn="1"/>
          </p:nvSpPr>
          <p:spPr bwMode="gray">
            <a:xfrm>
              <a:off x="8702676" y="5491163"/>
              <a:ext cx="561975" cy="528638"/>
            </a:xfrm>
            <a:custGeom>
              <a:avLst/>
              <a:gdLst>
                <a:gd name="T0" fmla="*/ 160 w 311"/>
                <a:gd name="T1" fmla="*/ 63 h 294"/>
                <a:gd name="T2" fmla="*/ 137 w 311"/>
                <a:gd name="T3" fmla="*/ 9 h 294"/>
                <a:gd name="T4" fmla="*/ 133 w 311"/>
                <a:gd name="T5" fmla="*/ 67 h 294"/>
                <a:gd name="T6" fmla="*/ 178 w 311"/>
                <a:gd name="T7" fmla="*/ 44 h 294"/>
                <a:gd name="T8" fmla="*/ 133 w 311"/>
                <a:gd name="T9" fmla="*/ 120 h 294"/>
                <a:gd name="T10" fmla="*/ 178 w 311"/>
                <a:gd name="T11" fmla="*/ 174 h 294"/>
                <a:gd name="T12" fmla="*/ 142 w 311"/>
                <a:gd name="T13" fmla="*/ 174 h 294"/>
                <a:gd name="T14" fmla="*/ 236 w 311"/>
                <a:gd name="T15" fmla="*/ 0 h 294"/>
                <a:gd name="T16" fmla="*/ 208 w 311"/>
                <a:gd name="T17" fmla="*/ 72 h 294"/>
                <a:gd name="T18" fmla="*/ 236 w 311"/>
                <a:gd name="T19" fmla="*/ 0 h 294"/>
                <a:gd name="T20" fmla="*/ 236 w 311"/>
                <a:gd name="T21" fmla="*/ 9 h 294"/>
                <a:gd name="T22" fmla="*/ 199 w 311"/>
                <a:gd name="T23" fmla="*/ 120 h 294"/>
                <a:gd name="T24" fmla="*/ 245 w 311"/>
                <a:gd name="T25" fmla="*/ 174 h 294"/>
                <a:gd name="T26" fmla="*/ 208 w 311"/>
                <a:gd name="T27" fmla="*/ 174 h 294"/>
                <a:gd name="T28" fmla="*/ 240 w 311"/>
                <a:gd name="T29" fmla="*/ 261 h 294"/>
                <a:gd name="T30" fmla="*/ 227 w 311"/>
                <a:gd name="T31" fmla="*/ 222 h 294"/>
                <a:gd name="T32" fmla="*/ 217 w 311"/>
                <a:gd name="T33" fmla="*/ 231 h 294"/>
                <a:gd name="T34" fmla="*/ 204 w 311"/>
                <a:gd name="T35" fmla="*/ 294 h 294"/>
                <a:gd name="T36" fmla="*/ 244 w 311"/>
                <a:gd name="T37" fmla="*/ 291 h 294"/>
                <a:gd name="T38" fmla="*/ 302 w 311"/>
                <a:gd name="T39" fmla="*/ 62 h 294"/>
                <a:gd name="T40" fmla="*/ 284 w 311"/>
                <a:gd name="T41" fmla="*/ 36 h 294"/>
                <a:gd name="T42" fmla="*/ 270 w 311"/>
                <a:gd name="T43" fmla="*/ 72 h 294"/>
                <a:gd name="T44" fmla="*/ 307 w 311"/>
                <a:gd name="T45" fmla="*/ 150 h 294"/>
                <a:gd name="T46" fmla="*/ 293 w 311"/>
                <a:gd name="T47" fmla="*/ 111 h 294"/>
                <a:gd name="T48" fmla="*/ 284 w 311"/>
                <a:gd name="T49" fmla="*/ 120 h 294"/>
                <a:gd name="T50" fmla="*/ 270 w 311"/>
                <a:gd name="T51" fmla="*/ 183 h 294"/>
                <a:gd name="T52" fmla="*/ 307 w 311"/>
                <a:gd name="T53" fmla="*/ 150 h 294"/>
                <a:gd name="T54" fmla="*/ 266 w 311"/>
                <a:gd name="T55" fmla="*/ 231 h 294"/>
                <a:gd name="T56" fmla="*/ 302 w 311"/>
                <a:gd name="T57" fmla="*/ 231 h 294"/>
                <a:gd name="T58" fmla="*/ 36 w 311"/>
                <a:gd name="T59" fmla="*/ 44 h 294"/>
                <a:gd name="T60" fmla="*/ 18 w 311"/>
                <a:gd name="T61" fmla="*/ 48 h 294"/>
                <a:gd name="T62" fmla="*/ 4 w 311"/>
                <a:gd name="T63" fmla="*/ 72 h 294"/>
                <a:gd name="T64" fmla="*/ 41 w 311"/>
                <a:gd name="T65" fmla="*/ 39 h 294"/>
                <a:gd name="T66" fmla="*/ 0 w 311"/>
                <a:gd name="T67" fmla="*/ 174 h 294"/>
                <a:gd name="T68" fmla="*/ 45 w 311"/>
                <a:gd name="T69" fmla="*/ 120 h 294"/>
                <a:gd name="T70" fmla="*/ 9 w 311"/>
                <a:gd name="T71" fmla="*/ 120 h 294"/>
                <a:gd name="T72" fmla="*/ 9 w 311"/>
                <a:gd name="T73" fmla="*/ 222 h 294"/>
                <a:gd name="T74" fmla="*/ 36 w 311"/>
                <a:gd name="T75" fmla="*/ 231 h 294"/>
                <a:gd name="T76" fmla="*/ 36 w 311"/>
                <a:gd name="T77" fmla="*/ 222 h 294"/>
                <a:gd name="T78" fmla="*/ 66 w 311"/>
                <a:gd name="T79" fmla="*/ 63 h 294"/>
                <a:gd name="T80" fmla="*/ 112 w 311"/>
                <a:gd name="T81" fmla="*/ 9 h 294"/>
                <a:gd name="T82" fmla="*/ 75 w 311"/>
                <a:gd name="T83" fmla="*/ 9 h 294"/>
                <a:gd name="T84" fmla="*/ 103 w 311"/>
                <a:gd name="T85" fmla="*/ 155 h 294"/>
                <a:gd name="T86" fmla="*/ 71 w 311"/>
                <a:gd name="T87" fmla="*/ 111 h 294"/>
                <a:gd name="T88" fmla="*/ 84 w 311"/>
                <a:gd name="T89" fmla="*/ 174 h 294"/>
                <a:gd name="T90" fmla="*/ 107 w 311"/>
                <a:gd name="T91" fmla="*/ 183 h 294"/>
                <a:gd name="T92" fmla="*/ 103 w 311"/>
                <a:gd name="T93" fmla="*/ 222 h 294"/>
                <a:gd name="T94" fmla="*/ 75 w 311"/>
                <a:gd name="T95" fmla="*/ 294 h 294"/>
                <a:gd name="T96" fmla="*/ 103 w 311"/>
                <a:gd name="T97" fmla="*/ 222 h 294"/>
                <a:gd name="T98" fmla="*/ 103 w 311"/>
                <a:gd name="T99" fmla="*/ 231 h 294"/>
                <a:gd name="T100" fmla="*/ 169 w 311"/>
                <a:gd name="T101" fmla="*/ 284 h 294"/>
                <a:gd name="T102" fmla="*/ 133 w 311"/>
                <a:gd name="T103" fmla="*/ 226 h 294"/>
                <a:gd name="T104" fmla="*/ 137 w 311"/>
                <a:gd name="T105" fmla="*/ 284 h 294"/>
                <a:gd name="T106" fmla="*/ 178 w 311"/>
                <a:gd name="T107" fmla="*/ 289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11" h="294">
                  <a:moveTo>
                    <a:pt x="174" y="39"/>
                  </a:moveTo>
                  <a:cubicBezTo>
                    <a:pt x="170" y="39"/>
                    <a:pt x="169" y="41"/>
                    <a:pt x="169" y="44"/>
                  </a:cubicBezTo>
                  <a:cubicBezTo>
                    <a:pt x="169" y="63"/>
                    <a:pt x="169" y="63"/>
                    <a:pt x="169" y="63"/>
                  </a:cubicBezTo>
                  <a:cubicBezTo>
                    <a:pt x="160" y="63"/>
                    <a:pt x="160" y="63"/>
                    <a:pt x="160" y="63"/>
                  </a:cubicBezTo>
                  <a:cubicBezTo>
                    <a:pt x="160" y="0"/>
                    <a:pt x="160" y="0"/>
                    <a:pt x="160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35" y="0"/>
                    <a:pt x="133" y="1"/>
                    <a:pt x="133" y="5"/>
                  </a:cubicBezTo>
                  <a:cubicBezTo>
                    <a:pt x="133" y="8"/>
                    <a:pt x="135" y="9"/>
                    <a:pt x="137" y="9"/>
                  </a:cubicBezTo>
                  <a:cubicBezTo>
                    <a:pt x="151" y="9"/>
                    <a:pt x="151" y="9"/>
                    <a:pt x="151" y="9"/>
                  </a:cubicBezTo>
                  <a:cubicBezTo>
                    <a:pt x="151" y="63"/>
                    <a:pt x="151" y="63"/>
                    <a:pt x="151" y="63"/>
                  </a:cubicBezTo>
                  <a:cubicBezTo>
                    <a:pt x="137" y="63"/>
                    <a:pt x="137" y="63"/>
                    <a:pt x="137" y="63"/>
                  </a:cubicBezTo>
                  <a:cubicBezTo>
                    <a:pt x="135" y="63"/>
                    <a:pt x="133" y="64"/>
                    <a:pt x="133" y="67"/>
                  </a:cubicBezTo>
                  <a:cubicBezTo>
                    <a:pt x="133" y="71"/>
                    <a:pt x="135" y="72"/>
                    <a:pt x="137" y="72"/>
                  </a:cubicBezTo>
                  <a:cubicBezTo>
                    <a:pt x="174" y="72"/>
                    <a:pt x="174" y="72"/>
                    <a:pt x="174" y="72"/>
                  </a:cubicBezTo>
                  <a:cubicBezTo>
                    <a:pt x="176" y="72"/>
                    <a:pt x="178" y="71"/>
                    <a:pt x="178" y="67"/>
                  </a:cubicBezTo>
                  <a:cubicBezTo>
                    <a:pt x="178" y="44"/>
                    <a:pt x="178" y="44"/>
                    <a:pt x="178" y="44"/>
                  </a:cubicBezTo>
                  <a:cubicBezTo>
                    <a:pt x="178" y="41"/>
                    <a:pt x="177" y="39"/>
                    <a:pt x="174" y="39"/>
                  </a:cubicBezTo>
                  <a:close/>
                  <a:moveTo>
                    <a:pt x="169" y="111"/>
                  </a:moveTo>
                  <a:cubicBezTo>
                    <a:pt x="142" y="111"/>
                    <a:pt x="142" y="111"/>
                    <a:pt x="142" y="111"/>
                  </a:cubicBezTo>
                  <a:cubicBezTo>
                    <a:pt x="137" y="111"/>
                    <a:pt x="133" y="115"/>
                    <a:pt x="133" y="120"/>
                  </a:cubicBezTo>
                  <a:cubicBezTo>
                    <a:pt x="133" y="174"/>
                    <a:pt x="133" y="174"/>
                    <a:pt x="133" y="174"/>
                  </a:cubicBezTo>
                  <a:cubicBezTo>
                    <a:pt x="133" y="179"/>
                    <a:pt x="137" y="183"/>
                    <a:pt x="142" y="183"/>
                  </a:cubicBezTo>
                  <a:cubicBezTo>
                    <a:pt x="169" y="183"/>
                    <a:pt x="169" y="183"/>
                    <a:pt x="169" y="183"/>
                  </a:cubicBezTo>
                  <a:cubicBezTo>
                    <a:pt x="174" y="183"/>
                    <a:pt x="178" y="179"/>
                    <a:pt x="178" y="174"/>
                  </a:cubicBezTo>
                  <a:cubicBezTo>
                    <a:pt x="178" y="120"/>
                    <a:pt x="178" y="120"/>
                    <a:pt x="178" y="120"/>
                  </a:cubicBezTo>
                  <a:cubicBezTo>
                    <a:pt x="178" y="115"/>
                    <a:pt x="174" y="111"/>
                    <a:pt x="169" y="111"/>
                  </a:cubicBezTo>
                  <a:close/>
                  <a:moveTo>
                    <a:pt x="169" y="174"/>
                  </a:moveTo>
                  <a:cubicBezTo>
                    <a:pt x="142" y="174"/>
                    <a:pt x="142" y="174"/>
                    <a:pt x="142" y="174"/>
                  </a:cubicBezTo>
                  <a:cubicBezTo>
                    <a:pt x="142" y="120"/>
                    <a:pt x="142" y="120"/>
                    <a:pt x="142" y="120"/>
                  </a:cubicBezTo>
                  <a:cubicBezTo>
                    <a:pt x="169" y="120"/>
                    <a:pt x="169" y="120"/>
                    <a:pt x="169" y="120"/>
                  </a:cubicBezTo>
                  <a:lnTo>
                    <a:pt x="169" y="174"/>
                  </a:lnTo>
                  <a:close/>
                  <a:moveTo>
                    <a:pt x="236" y="0"/>
                  </a:moveTo>
                  <a:cubicBezTo>
                    <a:pt x="208" y="0"/>
                    <a:pt x="208" y="0"/>
                    <a:pt x="208" y="0"/>
                  </a:cubicBezTo>
                  <a:cubicBezTo>
                    <a:pt x="203" y="0"/>
                    <a:pt x="199" y="4"/>
                    <a:pt x="199" y="9"/>
                  </a:cubicBezTo>
                  <a:cubicBezTo>
                    <a:pt x="199" y="63"/>
                    <a:pt x="199" y="63"/>
                    <a:pt x="199" y="63"/>
                  </a:cubicBezTo>
                  <a:cubicBezTo>
                    <a:pt x="199" y="68"/>
                    <a:pt x="203" y="72"/>
                    <a:pt x="208" y="72"/>
                  </a:cubicBezTo>
                  <a:cubicBezTo>
                    <a:pt x="236" y="72"/>
                    <a:pt x="236" y="72"/>
                    <a:pt x="236" y="72"/>
                  </a:cubicBezTo>
                  <a:cubicBezTo>
                    <a:pt x="241" y="72"/>
                    <a:pt x="245" y="68"/>
                    <a:pt x="245" y="63"/>
                  </a:cubicBezTo>
                  <a:cubicBezTo>
                    <a:pt x="245" y="9"/>
                    <a:pt x="245" y="9"/>
                    <a:pt x="245" y="9"/>
                  </a:cubicBezTo>
                  <a:cubicBezTo>
                    <a:pt x="245" y="4"/>
                    <a:pt x="241" y="0"/>
                    <a:pt x="236" y="0"/>
                  </a:cubicBezTo>
                  <a:close/>
                  <a:moveTo>
                    <a:pt x="236" y="63"/>
                  </a:moveTo>
                  <a:cubicBezTo>
                    <a:pt x="208" y="63"/>
                    <a:pt x="208" y="63"/>
                    <a:pt x="208" y="63"/>
                  </a:cubicBezTo>
                  <a:cubicBezTo>
                    <a:pt x="208" y="9"/>
                    <a:pt x="208" y="9"/>
                    <a:pt x="208" y="9"/>
                  </a:cubicBezTo>
                  <a:cubicBezTo>
                    <a:pt x="236" y="9"/>
                    <a:pt x="236" y="9"/>
                    <a:pt x="236" y="9"/>
                  </a:cubicBezTo>
                  <a:lnTo>
                    <a:pt x="236" y="63"/>
                  </a:lnTo>
                  <a:close/>
                  <a:moveTo>
                    <a:pt x="236" y="111"/>
                  </a:moveTo>
                  <a:cubicBezTo>
                    <a:pt x="208" y="111"/>
                    <a:pt x="208" y="111"/>
                    <a:pt x="208" y="111"/>
                  </a:cubicBezTo>
                  <a:cubicBezTo>
                    <a:pt x="203" y="111"/>
                    <a:pt x="199" y="115"/>
                    <a:pt x="199" y="120"/>
                  </a:cubicBezTo>
                  <a:cubicBezTo>
                    <a:pt x="199" y="174"/>
                    <a:pt x="199" y="174"/>
                    <a:pt x="199" y="174"/>
                  </a:cubicBezTo>
                  <a:cubicBezTo>
                    <a:pt x="199" y="179"/>
                    <a:pt x="203" y="183"/>
                    <a:pt x="208" y="183"/>
                  </a:cubicBezTo>
                  <a:cubicBezTo>
                    <a:pt x="236" y="183"/>
                    <a:pt x="236" y="183"/>
                    <a:pt x="236" y="183"/>
                  </a:cubicBezTo>
                  <a:cubicBezTo>
                    <a:pt x="241" y="183"/>
                    <a:pt x="245" y="179"/>
                    <a:pt x="245" y="174"/>
                  </a:cubicBezTo>
                  <a:cubicBezTo>
                    <a:pt x="245" y="120"/>
                    <a:pt x="245" y="120"/>
                    <a:pt x="245" y="120"/>
                  </a:cubicBezTo>
                  <a:cubicBezTo>
                    <a:pt x="245" y="115"/>
                    <a:pt x="241" y="111"/>
                    <a:pt x="236" y="111"/>
                  </a:cubicBezTo>
                  <a:close/>
                  <a:moveTo>
                    <a:pt x="236" y="174"/>
                  </a:moveTo>
                  <a:cubicBezTo>
                    <a:pt x="208" y="174"/>
                    <a:pt x="208" y="174"/>
                    <a:pt x="208" y="174"/>
                  </a:cubicBezTo>
                  <a:cubicBezTo>
                    <a:pt x="208" y="120"/>
                    <a:pt x="208" y="120"/>
                    <a:pt x="208" y="120"/>
                  </a:cubicBezTo>
                  <a:cubicBezTo>
                    <a:pt x="236" y="120"/>
                    <a:pt x="236" y="120"/>
                    <a:pt x="236" y="120"/>
                  </a:cubicBezTo>
                  <a:lnTo>
                    <a:pt x="236" y="174"/>
                  </a:lnTo>
                  <a:close/>
                  <a:moveTo>
                    <a:pt x="240" y="261"/>
                  </a:moveTo>
                  <a:cubicBezTo>
                    <a:pt x="237" y="261"/>
                    <a:pt x="236" y="263"/>
                    <a:pt x="236" y="266"/>
                  </a:cubicBezTo>
                  <a:cubicBezTo>
                    <a:pt x="235" y="284"/>
                    <a:pt x="235" y="284"/>
                    <a:pt x="235" y="284"/>
                  </a:cubicBezTo>
                  <a:cubicBezTo>
                    <a:pt x="227" y="284"/>
                    <a:pt x="227" y="284"/>
                    <a:pt x="227" y="284"/>
                  </a:cubicBezTo>
                  <a:cubicBezTo>
                    <a:pt x="227" y="222"/>
                    <a:pt x="227" y="222"/>
                    <a:pt x="227" y="222"/>
                  </a:cubicBezTo>
                  <a:cubicBezTo>
                    <a:pt x="204" y="222"/>
                    <a:pt x="204" y="222"/>
                    <a:pt x="204" y="222"/>
                  </a:cubicBezTo>
                  <a:cubicBezTo>
                    <a:pt x="201" y="222"/>
                    <a:pt x="199" y="223"/>
                    <a:pt x="199" y="226"/>
                  </a:cubicBezTo>
                  <a:cubicBezTo>
                    <a:pt x="199" y="230"/>
                    <a:pt x="201" y="231"/>
                    <a:pt x="204" y="231"/>
                  </a:cubicBezTo>
                  <a:cubicBezTo>
                    <a:pt x="217" y="231"/>
                    <a:pt x="217" y="231"/>
                    <a:pt x="217" y="231"/>
                  </a:cubicBezTo>
                  <a:cubicBezTo>
                    <a:pt x="217" y="284"/>
                    <a:pt x="217" y="284"/>
                    <a:pt x="217" y="284"/>
                  </a:cubicBezTo>
                  <a:cubicBezTo>
                    <a:pt x="204" y="284"/>
                    <a:pt x="204" y="284"/>
                    <a:pt x="204" y="284"/>
                  </a:cubicBezTo>
                  <a:cubicBezTo>
                    <a:pt x="201" y="284"/>
                    <a:pt x="199" y="286"/>
                    <a:pt x="199" y="289"/>
                  </a:cubicBezTo>
                  <a:cubicBezTo>
                    <a:pt x="199" y="292"/>
                    <a:pt x="201" y="294"/>
                    <a:pt x="204" y="294"/>
                  </a:cubicBezTo>
                  <a:cubicBezTo>
                    <a:pt x="240" y="294"/>
                    <a:pt x="240" y="294"/>
                    <a:pt x="240" y="294"/>
                  </a:cubicBezTo>
                  <a:cubicBezTo>
                    <a:pt x="240" y="294"/>
                    <a:pt x="240" y="294"/>
                    <a:pt x="240" y="294"/>
                  </a:cubicBezTo>
                  <a:cubicBezTo>
                    <a:pt x="242" y="294"/>
                    <a:pt x="244" y="293"/>
                    <a:pt x="244" y="291"/>
                  </a:cubicBezTo>
                  <a:cubicBezTo>
                    <a:pt x="244" y="291"/>
                    <a:pt x="244" y="291"/>
                    <a:pt x="244" y="291"/>
                  </a:cubicBezTo>
                  <a:cubicBezTo>
                    <a:pt x="245" y="290"/>
                    <a:pt x="245" y="290"/>
                    <a:pt x="245" y="289"/>
                  </a:cubicBezTo>
                  <a:cubicBezTo>
                    <a:pt x="245" y="266"/>
                    <a:pt x="245" y="266"/>
                    <a:pt x="245" y="266"/>
                  </a:cubicBezTo>
                  <a:cubicBezTo>
                    <a:pt x="245" y="263"/>
                    <a:pt x="243" y="261"/>
                    <a:pt x="240" y="261"/>
                  </a:cubicBezTo>
                  <a:close/>
                  <a:moveTo>
                    <a:pt x="302" y="62"/>
                  </a:moveTo>
                  <a:cubicBezTo>
                    <a:pt x="302" y="63"/>
                    <a:pt x="302" y="63"/>
                    <a:pt x="302" y="63"/>
                  </a:cubicBezTo>
                  <a:cubicBezTo>
                    <a:pt x="293" y="63"/>
                    <a:pt x="293" y="63"/>
                    <a:pt x="293" y="63"/>
                  </a:cubicBezTo>
                  <a:cubicBezTo>
                    <a:pt x="293" y="48"/>
                    <a:pt x="293" y="48"/>
                    <a:pt x="293" y="48"/>
                  </a:cubicBezTo>
                  <a:cubicBezTo>
                    <a:pt x="290" y="44"/>
                    <a:pt x="287" y="40"/>
                    <a:pt x="284" y="36"/>
                  </a:cubicBezTo>
                  <a:cubicBezTo>
                    <a:pt x="284" y="63"/>
                    <a:pt x="284" y="63"/>
                    <a:pt x="284" y="63"/>
                  </a:cubicBezTo>
                  <a:cubicBezTo>
                    <a:pt x="270" y="63"/>
                    <a:pt x="270" y="63"/>
                    <a:pt x="270" y="63"/>
                  </a:cubicBezTo>
                  <a:cubicBezTo>
                    <a:pt x="268" y="63"/>
                    <a:pt x="266" y="64"/>
                    <a:pt x="266" y="67"/>
                  </a:cubicBezTo>
                  <a:cubicBezTo>
                    <a:pt x="266" y="71"/>
                    <a:pt x="268" y="72"/>
                    <a:pt x="270" y="72"/>
                  </a:cubicBezTo>
                  <a:cubicBezTo>
                    <a:pt x="307" y="72"/>
                    <a:pt x="307" y="72"/>
                    <a:pt x="307" y="72"/>
                  </a:cubicBezTo>
                  <a:cubicBezTo>
                    <a:pt x="307" y="72"/>
                    <a:pt x="307" y="72"/>
                    <a:pt x="307" y="72"/>
                  </a:cubicBezTo>
                  <a:cubicBezTo>
                    <a:pt x="306" y="69"/>
                    <a:pt x="304" y="65"/>
                    <a:pt x="302" y="62"/>
                  </a:cubicBezTo>
                  <a:close/>
                  <a:moveTo>
                    <a:pt x="307" y="150"/>
                  </a:moveTo>
                  <a:cubicBezTo>
                    <a:pt x="303" y="150"/>
                    <a:pt x="302" y="152"/>
                    <a:pt x="302" y="155"/>
                  </a:cubicBezTo>
                  <a:cubicBezTo>
                    <a:pt x="302" y="174"/>
                    <a:pt x="302" y="174"/>
                    <a:pt x="302" y="174"/>
                  </a:cubicBezTo>
                  <a:cubicBezTo>
                    <a:pt x="293" y="174"/>
                    <a:pt x="293" y="174"/>
                    <a:pt x="293" y="174"/>
                  </a:cubicBezTo>
                  <a:cubicBezTo>
                    <a:pt x="293" y="111"/>
                    <a:pt x="293" y="111"/>
                    <a:pt x="293" y="111"/>
                  </a:cubicBezTo>
                  <a:cubicBezTo>
                    <a:pt x="270" y="111"/>
                    <a:pt x="270" y="111"/>
                    <a:pt x="270" y="111"/>
                  </a:cubicBezTo>
                  <a:cubicBezTo>
                    <a:pt x="268" y="111"/>
                    <a:pt x="266" y="112"/>
                    <a:pt x="266" y="116"/>
                  </a:cubicBezTo>
                  <a:cubicBezTo>
                    <a:pt x="266" y="119"/>
                    <a:pt x="268" y="120"/>
                    <a:pt x="270" y="120"/>
                  </a:cubicBezTo>
                  <a:cubicBezTo>
                    <a:pt x="284" y="120"/>
                    <a:pt x="284" y="120"/>
                    <a:pt x="284" y="120"/>
                  </a:cubicBezTo>
                  <a:cubicBezTo>
                    <a:pt x="284" y="174"/>
                    <a:pt x="284" y="174"/>
                    <a:pt x="284" y="174"/>
                  </a:cubicBezTo>
                  <a:cubicBezTo>
                    <a:pt x="270" y="174"/>
                    <a:pt x="270" y="174"/>
                    <a:pt x="270" y="174"/>
                  </a:cubicBezTo>
                  <a:cubicBezTo>
                    <a:pt x="268" y="174"/>
                    <a:pt x="266" y="175"/>
                    <a:pt x="266" y="178"/>
                  </a:cubicBezTo>
                  <a:cubicBezTo>
                    <a:pt x="266" y="182"/>
                    <a:pt x="268" y="183"/>
                    <a:pt x="270" y="183"/>
                  </a:cubicBezTo>
                  <a:cubicBezTo>
                    <a:pt x="307" y="183"/>
                    <a:pt x="307" y="183"/>
                    <a:pt x="307" y="183"/>
                  </a:cubicBezTo>
                  <a:cubicBezTo>
                    <a:pt x="309" y="183"/>
                    <a:pt x="311" y="182"/>
                    <a:pt x="311" y="178"/>
                  </a:cubicBezTo>
                  <a:cubicBezTo>
                    <a:pt x="311" y="155"/>
                    <a:pt x="311" y="155"/>
                    <a:pt x="311" y="155"/>
                  </a:cubicBezTo>
                  <a:cubicBezTo>
                    <a:pt x="311" y="152"/>
                    <a:pt x="310" y="150"/>
                    <a:pt x="307" y="150"/>
                  </a:cubicBezTo>
                  <a:close/>
                  <a:moveTo>
                    <a:pt x="307" y="223"/>
                  </a:moveTo>
                  <a:cubicBezTo>
                    <a:pt x="305" y="222"/>
                    <a:pt x="304" y="222"/>
                    <a:pt x="302" y="222"/>
                  </a:cubicBezTo>
                  <a:cubicBezTo>
                    <a:pt x="275" y="222"/>
                    <a:pt x="275" y="222"/>
                    <a:pt x="275" y="222"/>
                  </a:cubicBezTo>
                  <a:cubicBezTo>
                    <a:pt x="270" y="222"/>
                    <a:pt x="266" y="226"/>
                    <a:pt x="266" y="231"/>
                  </a:cubicBezTo>
                  <a:cubicBezTo>
                    <a:pt x="266" y="276"/>
                    <a:pt x="266" y="276"/>
                    <a:pt x="266" y="276"/>
                  </a:cubicBezTo>
                  <a:cubicBezTo>
                    <a:pt x="269" y="273"/>
                    <a:pt x="272" y="270"/>
                    <a:pt x="275" y="267"/>
                  </a:cubicBezTo>
                  <a:cubicBezTo>
                    <a:pt x="275" y="231"/>
                    <a:pt x="275" y="231"/>
                    <a:pt x="275" y="231"/>
                  </a:cubicBezTo>
                  <a:cubicBezTo>
                    <a:pt x="302" y="231"/>
                    <a:pt x="302" y="231"/>
                    <a:pt x="302" y="231"/>
                  </a:cubicBezTo>
                  <a:cubicBezTo>
                    <a:pt x="302" y="232"/>
                    <a:pt x="302" y="232"/>
                    <a:pt x="302" y="232"/>
                  </a:cubicBezTo>
                  <a:cubicBezTo>
                    <a:pt x="304" y="229"/>
                    <a:pt x="305" y="226"/>
                    <a:pt x="307" y="223"/>
                  </a:cubicBezTo>
                  <a:close/>
                  <a:moveTo>
                    <a:pt x="41" y="39"/>
                  </a:moveTo>
                  <a:cubicBezTo>
                    <a:pt x="37" y="39"/>
                    <a:pt x="36" y="41"/>
                    <a:pt x="36" y="44"/>
                  </a:cubicBezTo>
                  <a:cubicBezTo>
                    <a:pt x="36" y="63"/>
                    <a:pt x="36" y="63"/>
                    <a:pt x="36" y="63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27" y="37"/>
                    <a:pt x="27" y="37"/>
                    <a:pt x="27" y="37"/>
                  </a:cubicBezTo>
                  <a:cubicBezTo>
                    <a:pt x="24" y="40"/>
                    <a:pt x="21" y="44"/>
                    <a:pt x="18" y="48"/>
                  </a:cubicBezTo>
                  <a:cubicBezTo>
                    <a:pt x="18" y="63"/>
                    <a:pt x="18" y="63"/>
                    <a:pt x="18" y="63"/>
                  </a:cubicBezTo>
                  <a:cubicBezTo>
                    <a:pt x="9" y="63"/>
                    <a:pt x="9" y="63"/>
                    <a:pt x="9" y="63"/>
                  </a:cubicBezTo>
                  <a:cubicBezTo>
                    <a:pt x="7" y="66"/>
                    <a:pt x="5" y="69"/>
                    <a:pt x="4" y="72"/>
                  </a:cubicBezTo>
                  <a:cubicBezTo>
                    <a:pt x="4" y="72"/>
                    <a:pt x="4" y="72"/>
                    <a:pt x="4" y="72"/>
                  </a:cubicBezTo>
                  <a:cubicBezTo>
                    <a:pt x="41" y="72"/>
                    <a:pt x="41" y="72"/>
                    <a:pt x="41" y="72"/>
                  </a:cubicBezTo>
                  <a:cubicBezTo>
                    <a:pt x="43" y="72"/>
                    <a:pt x="45" y="71"/>
                    <a:pt x="45" y="67"/>
                  </a:cubicBezTo>
                  <a:cubicBezTo>
                    <a:pt x="45" y="44"/>
                    <a:pt x="45" y="44"/>
                    <a:pt x="45" y="44"/>
                  </a:cubicBezTo>
                  <a:cubicBezTo>
                    <a:pt x="45" y="41"/>
                    <a:pt x="44" y="39"/>
                    <a:pt x="41" y="39"/>
                  </a:cubicBezTo>
                  <a:close/>
                  <a:moveTo>
                    <a:pt x="36" y="111"/>
                  </a:moveTo>
                  <a:cubicBezTo>
                    <a:pt x="9" y="111"/>
                    <a:pt x="9" y="111"/>
                    <a:pt x="9" y="111"/>
                  </a:cubicBezTo>
                  <a:cubicBezTo>
                    <a:pt x="4" y="111"/>
                    <a:pt x="0" y="115"/>
                    <a:pt x="0" y="120"/>
                  </a:cubicBezTo>
                  <a:cubicBezTo>
                    <a:pt x="0" y="174"/>
                    <a:pt x="0" y="174"/>
                    <a:pt x="0" y="174"/>
                  </a:cubicBezTo>
                  <a:cubicBezTo>
                    <a:pt x="0" y="179"/>
                    <a:pt x="4" y="183"/>
                    <a:pt x="9" y="183"/>
                  </a:cubicBezTo>
                  <a:cubicBezTo>
                    <a:pt x="36" y="183"/>
                    <a:pt x="36" y="183"/>
                    <a:pt x="36" y="183"/>
                  </a:cubicBezTo>
                  <a:cubicBezTo>
                    <a:pt x="41" y="183"/>
                    <a:pt x="45" y="179"/>
                    <a:pt x="45" y="174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45" y="115"/>
                    <a:pt x="41" y="111"/>
                    <a:pt x="36" y="111"/>
                  </a:cubicBezTo>
                  <a:close/>
                  <a:moveTo>
                    <a:pt x="36" y="174"/>
                  </a:moveTo>
                  <a:cubicBezTo>
                    <a:pt x="9" y="174"/>
                    <a:pt x="9" y="174"/>
                    <a:pt x="9" y="174"/>
                  </a:cubicBezTo>
                  <a:cubicBezTo>
                    <a:pt x="9" y="120"/>
                    <a:pt x="9" y="120"/>
                    <a:pt x="9" y="120"/>
                  </a:cubicBezTo>
                  <a:cubicBezTo>
                    <a:pt x="36" y="120"/>
                    <a:pt x="36" y="120"/>
                    <a:pt x="36" y="120"/>
                  </a:cubicBezTo>
                  <a:lnTo>
                    <a:pt x="36" y="174"/>
                  </a:lnTo>
                  <a:close/>
                  <a:moveTo>
                    <a:pt x="36" y="222"/>
                  </a:moveTo>
                  <a:cubicBezTo>
                    <a:pt x="9" y="222"/>
                    <a:pt x="9" y="222"/>
                    <a:pt x="9" y="222"/>
                  </a:cubicBezTo>
                  <a:cubicBezTo>
                    <a:pt x="7" y="222"/>
                    <a:pt x="6" y="222"/>
                    <a:pt x="4" y="223"/>
                  </a:cubicBezTo>
                  <a:cubicBezTo>
                    <a:pt x="6" y="226"/>
                    <a:pt x="7" y="229"/>
                    <a:pt x="9" y="232"/>
                  </a:cubicBezTo>
                  <a:cubicBezTo>
                    <a:pt x="9" y="231"/>
                    <a:pt x="9" y="231"/>
                    <a:pt x="9" y="231"/>
                  </a:cubicBezTo>
                  <a:cubicBezTo>
                    <a:pt x="36" y="231"/>
                    <a:pt x="36" y="231"/>
                    <a:pt x="36" y="231"/>
                  </a:cubicBezTo>
                  <a:cubicBezTo>
                    <a:pt x="36" y="267"/>
                    <a:pt x="36" y="267"/>
                    <a:pt x="36" y="267"/>
                  </a:cubicBezTo>
                  <a:cubicBezTo>
                    <a:pt x="39" y="270"/>
                    <a:pt x="42" y="273"/>
                    <a:pt x="45" y="275"/>
                  </a:cubicBezTo>
                  <a:cubicBezTo>
                    <a:pt x="45" y="231"/>
                    <a:pt x="45" y="231"/>
                    <a:pt x="45" y="231"/>
                  </a:cubicBezTo>
                  <a:cubicBezTo>
                    <a:pt x="45" y="226"/>
                    <a:pt x="41" y="222"/>
                    <a:pt x="36" y="222"/>
                  </a:cubicBezTo>
                  <a:close/>
                  <a:moveTo>
                    <a:pt x="103" y="0"/>
                  </a:moveTo>
                  <a:cubicBezTo>
                    <a:pt x="75" y="0"/>
                    <a:pt x="75" y="0"/>
                    <a:pt x="75" y="0"/>
                  </a:cubicBezTo>
                  <a:cubicBezTo>
                    <a:pt x="70" y="0"/>
                    <a:pt x="66" y="4"/>
                    <a:pt x="66" y="9"/>
                  </a:cubicBezTo>
                  <a:cubicBezTo>
                    <a:pt x="66" y="63"/>
                    <a:pt x="66" y="63"/>
                    <a:pt x="66" y="63"/>
                  </a:cubicBezTo>
                  <a:cubicBezTo>
                    <a:pt x="66" y="68"/>
                    <a:pt x="70" y="72"/>
                    <a:pt x="75" y="72"/>
                  </a:cubicBezTo>
                  <a:cubicBezTo>
                    <a:pt x="103" y="72"/>
                    <a:pt x="103" y="72"/>
                    <a:pt x="103" y="72"/>
                  </a:cubicBezTo>
                  <a:cubicBezTo>
                    <a:pt x="108" y="72"/>
                    <a:pt x="112" y="68"/>
                    <a:pt x="112" y="63"/>
                  </a:cubicBezTo>
                  <a:cubicBezTo>
                    <a:pt x="112" y="9"/>
                    <a:pt x="112" y="9"/>
                    <a:pt x="112" y="9"/>
                  </a:cubicBezTo>
                  <a:cubicBezTo>
                    <a:pt x="112" y="4"/>
                    <a:pt x="108" y="0"/>
                    <a:pt x="103" y="0"/>
                  </a:cubicBezTo>
                  <a:close/>
                  <a:moveTo>
                    <a:pt x="103" y="63"/>
                  </a:moveTo>
                  <a:cubicBezTo>
                    <a:pt x="75" y="63"/>
                    <a:pt x="75" y="63"/>
                    <a:pt x="75" y="63"/>
                  </a:cubicBezTo>
                  <a:cubicBezTo>
                    <a:pt x="75" y="9"/>
                    <a:pt x="75" y="9"/>
                    <a:pt x="75" y="9"/>
                  </a:cubicBezTo>
                  <a:cubicBezTo>
                    <a:pt x="103" y="9"/>
                    <a:pt x="103" y="9"/>
                    <a:pt x="103" y="9"/>
                  </a:cubicBezTo>
                  <a:lnTo>
                    <a:pt x="103" y="63"/>
                  </a:lnTo>
                  <a:close/>
                  <a:moveTo>
                    <a:pt x="107" y="150"/>
                  </a:moveTo>
                  <a:cubicBezTo>
                    <a:pt x="104" y="150"/>
                    <a:pt x="103" y="152"/>
                    <a:pt x="103" y="155"/>
                  </a:cubicBezTo>
                  <a:cubicBezTo>
                    <a:pt x="103" y="174"/>
                    <a:pt x="103" y="174"/>
                    <a:pt x="103" y="174"/>
                  </a:cubicBezTo>
                  <a:cubicBezTo>
                    <a:pt x="94" y="174"/>
                    <a:pt x="94" y="174"/>
                    <a:pt x="94" y="174"/>
                  </a:cubicBezTo>
                  <a:cubicBezTo>
                    <a:pt x="94" y="111"/>
                    <a:pt x="94" y="111"/>
                    <a:pt x="94" y="111"/>
                  </a:cubicBezTo>
                  <a:cubicBezTo>
                    <a:pt x="71" y="111"/>
                    <a:pt x="71" y="111"/>
                    <a:pt x="71" y="111"/>
                  </a:cubicBezTo>
                  <a:cubicBezTo>
                    <a:pt x="68" y="111"/>
                    <a:pt x="66" y="112"/>
                    <a:pt x="66" y="116"/>
                  </a:cubicBezTo>
                  <a:cubicBezTo>
                    <a:pt x="66" y="119"/>
                    <a:pt x="68" y="120"/>
                    <a:pt x="71" y="120"/>
                  </a:cubicBezTo>
                  <a:cubicBezTo>
                    <a:pt x="84" y="120"/>
                    <a:pt x="84" y="120"/>
                    <a:pt x="84" y="120"/>
                  </a:cubicBezTo>
                  <a:cubicBezTo>
                    <a:pt x="84" y="174"/>
                    <a:pt x="84" y="174"/>
                    <a:pt x="84" y="174"/>
                  </a:cubicBezTo>
                  <a:cubicBezTo>
                    <a:pt x="71" y="174"/>
                    <a:pt x="71" y="174"/>
                    <a:pt x="71" y="174"/>
                  </a:cubicBezTo>
                  <a:cubicBezTo>
                    <a:pt x="68" y="174"/>
                    <a:pt x="66" y="175"/>
                    <a:pt x="66" y="178"/>
                  </a:cubicBezTo>
                  <a:cubicBezTo>
                    <a:pt x="66" y="181"/>
                    <a:pt x="68" y="183"/>
                    <a:pt x="71" y="183"/>
                  </a:cubicBezTo>
                  <a:cubicBezTo>
                    <a:pt x="107" y="183"/>
                    <a:pt x="107" y="183"/>
                    <a:pt x="107" y="183"/>
                  </a:cubicBezTo>
                  <a:cubicBezTo>
                    <a:pt x="110" y="183"/>
                    <a:pt x="112" y="181"/>
                    <a:pt x="112" y="178"/>
                  </a:cubicBezTo>
                  <a:cubicBezTo>
                    <a:pt x="112" y="155"/>
                    <a:pt x="112" y="155"/>
                    <a:pt x="112" y="155"/>
                  </a:cubicBezTo>
                  <a:cubicBezTo>
                    <a:pt x="112" y="152"/>
                    <a:pt x="111" y="150"/>
                    <a:pt x="107" y="150"/>
                  </a:cubicBezTo>
                  <a:close/>
                  <a:moveTo>
                    <a:pt x="103" y="222"/>
                  </a:moveTo>
                  <a:cubicBezTo>
                    <a:pt x="75" y="222"/>
                    <a:pt x="75" y="222"/>
                    <a:pt x="75" y="222"/>
                  </a:cubicBezTo>
                  <a:cubicBezTo>
                    <a:pt x="70" y="222"/>
                    <a:pt x="66" y="226"/>
                    <a:pt x="66" y="231"/>
                  </a:cubicBezTo>
                  <a:cubicBezTo>
                    <a:pt x="66" y="284"/>
                    <a:pt x="66" y="284"/>
                    <a:pt x="66" y="284"/>
                  </a:cubicBezTo>
                  <a:cubicBezTo>
                    <a:pt x="66" y="290"/>
                    <a:pt x="70" y="294"/>
                    <a:pt x="75" y="294"/>
                  </a:cubicBezTo>
                  <a:cubicBezTo>
                    <a:pt x="103" y="294"/>
                    <a:pt x="103" y="294"/>
                    <a:pt x="103" y="294"/>
                  </a:cubicBezTo>
                  <a:cubicBezTo>
                    <a:pt x="108" y="294"/>
                    <a:pt x="112" y="290"/>
                    <a:pt x="112" y="284"/>
                  </a:cubicBezTo>
                  <a:cubicBezTo>
                    <a:pt x="112" y="231"/>
                    <a:pt x="112" y="231"/>
                    <a:pt x="112" y="231"/>
                  </a:cubicBezTo>
                  <a:cubicBezTo>
                    <a:pt x="112" y="226"/>
                    <a:pt x="108" y="222"/>
                    <a:pt x="103" y="222"/>
                  </a:cubicBezTo>
                  <a:close/>
                  <a:moveTo>
                    <a:pt x="103" y="284"/>
                  </a:moveTo>
                  <a:cubicBezTo>
                    <a:pt x="75" y="284"/>
                    <a:pt x="75" y="284"/>
                    <a:pt x="75" y="284"/>
                  </a:cubicBezTo>
                  <a:cubicBezTo>
                    <a:pt x="75" y="231"/>
                    <a:pt x="75" y="231"/>
                    <a:pt x="75" y="231"/>
                  </a:cubicBezTo>
                  <a:cubicBezTo>
                    <a:pt x="103" y="231"/>
                    <a:pt x="103" y="231"/>
                    <a:pt x="103" y="231"/>
                  </a:cubicBezTo>
                  <a:lnTo>
                    <a:pt x="103" y="284"/>
                  </a:lnTo>
                  <a:close/>
                  <a:moveTo>
                    <a:pt x="174" y="261"/>
                  </a:moveTo>
                  <a:cubicBezTo>
                    <a:pt x="170" y="261"/>
                    <a:pt x="169" y="263"/>
                    <a:pt x="169" y="266"/>
                  </a:cubicBezTo>
                  <a:cubicBezTo>
                    <a:pt x="169" y="284"/>
                    <a:pt x="169" y="284"/>
                    <a:pt x="169" y="284"/>
                  </a:cubicBezTo>
                  <a:cubicBezTo>
                    <a:pt x="160" y="284"/>
                    <a:pt x="160" y="284"/>
                    <a:pt x="160" y="284"/>
                  </a:cubicBezTo>
                  <a:cubicBezTo>
                    <a:pt x="160" y="222"/>
                    <a:pt x="160" y="222"/>
                    <a:pt x="160" y="222"/>
                  </a:cubicBezTo>
                  <a:cubicBezTo>
                    <a:pt x="137" y="222"/>
                    <a:pt x="137" y="222"/>
                    <a:pt x="137" y="222"/>
                  </a:cubicBezTo>
                  <a:cubicBezTo>
                    <a:pt x="135" y="222"/>
                    <a:pt x="133" y="223"/>
                    <a:pt x="133" y="226"/>
                  </a:cubicBezTo>
                  <a:cubicBezTo>
                    <a:pt x="133" y="230"/>
                    <a:pt x="135" y="231"/>
                    <a:pt x="137" y="231"/>
                  </a:cubicBezTo>
                  <a:cubicBezTo>
                    <a:pt x="151" y="231"/>
                    <a:pt x="151" y="231"/>
                    <a:pt x="151" y="231"/>
                  </a:cubicBezTo>
                  <a:cubicBezTo>
                    <a:pt x="151" y="284"/>
                    <a:pt x="151" y="284"/>
                    <a:pt x="151" y="284"/>
                  </a:cubicBezTo>
                  <a:cubicBezTo>
                    <a:pt x="137" y="284"/>
                    <a:pt x="137" y="284"/>
                    <a:pt x="137" y="284"/>
                  </a:cubicBezTo>
                  <a:cubicBezTo>
                    <a:pt x="135" y="284"/>
                    <a:pt x="133" y="286"/>
                    <a:pt x="133" y="289"/>
                  </a:cubicBezTo>
                  <a:cubicBezTo>
                    <a:pt x="133" y="292"/>
                    <a:pt x="135" y="294"/>
                    <a:pt x="137" y="294"/>
                  </a:cubicBezTo>
                  <a:cubicBezTo>
                    <a:pt x="174" y="294"/>
                    <a:pt x="174" y="294"/>
                    <a:pt x="174" y="294"/>
                  </a:cubicBezTo>
                  <a:cubicBezTo>
                    <a:pt x="176" y="294"/>
                    <a:pt x="178" y="292"/>
                    <a:pt x="178" y="289"/>
                  </a:cubicBezTo>
                  <a:cubicBezTo>
                    <a:pt x="178" y="266"/>
                    <a:pt x="178" y="266"/>
                    <a:pt x="178" y="266"/>
                  </a:cubicBezTo>
                  <a:cubicBezTo>
                    <a:pt x="178" y="263"/>
                    <a:pt x="177" y="261"/>
                    <a:pt x="174" y="26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63" name="Freeform 152"/>
            <p:cNvSpPr>
              <a:spLocks noEditPoints="1"/>
            </p:cNvSpPr>
            <p:nvPr userDrawn="1"/>
          </p:nvSpPr>
          <p:spPr bwMode="gray">
            <a:xfrm>
              <a:off x="8702676" y="5491163"/>
              <a:ext cx="322263" cy="528638"/>
            </a:xfrm>
            <a:custGeom>
              <a:avLst/>
              <a:gdLst>
                <a:gd name="T0" fmla="*/ 133 w 178"/>
                <a:gd name="T1" fmla="*/ 5 h 294"/>
                <a:gd name="T2" fmla="*/ 138 w 178"/>
                <a:gd name="T3" fmla="*/ 9 h 294"/>
                <a:gd name="T4" fmla="*/ 137 w 178"/>
                <a:gd name="T5" fmla="*/ 0 h 294"/>
                <a:gd name="T6" fmla="*/ 36 w 178"/>
                <a:gd name="T7" fmla="*/ 44 h 294"/>
                <a:gd name="T8" fmla="*/ 27 w 178"/>
                <a:gd name="T9" fmla="*/ 63 h 294"/>
                <a:gd name="T10" fmla="*/ 22 w 178"/>
                <a:gd name="T11" fmla="*/ 43 h 294"/>
                <a:gd name="T12" fmla="*/ 18 w 178"/>
                <a:gd name="T13" fmla="*/ 48 h 294"/>
                <a:gd name="T14" fmla="*/ 9 w 178"/>
                <a:gd name="T15" fmla="*/ 63 h 294"/>
                <a:gd name="T16" fmla="*/ 4 w 178"/>
                <a:gd name="T17" fmla="*/ 72 h 294"/>
                <a:gd name="T18" fmla="*/ 4 w 178"/>
                <a:gd name="T19" fmla="*/ 72 h 294"/>
                <a:gd name="T20" fmla="*/ 45 w 178"/>
                <a:gd name="T21" fmla="*/ 67 h 294"/>
                <a:gd name="T22" fmla="*/ 41 w 178"/>
                <a:gd name="T23" fmla="*/ 39 h 294"/>
                <a:gd name="T24" fmla="*/ 9 w 178"/>
                <a:gd name="T25" fmla="*/ 111 h 294"/>
                <a:gd name="T26" fmla="*/ 0 w 178"/>
                <a:gd name="T27" fmla="*/ 174 h 294"/>
                <a:gd name="T28" fmla="*/ 36 w 178"/>
                <a:gd name="T29" fmla="*/ 183 h 294"/>
                <a:gd name="T30" fmla="*/ 45 w 178"/>
                <a:gd name="T31" fmla="*/ 120 h 294"/>
                <a:gd name="T32" fmla="*/ 36 w 178"/>
                <a:gd name="T33" fmla="*/ 174 h 294"/>
                <a:gd name="T34" fmla="*/ 9 w 178"/>
                <a:gd name="T35" fmla="*/ 120 h 294"/>
                <a:gd name="T36" fmla="*/ 36 w 178"/>
                <a:gd name="T37" fmla="*/ 174 h 294"/>
                <a:gd name="T38" fmla="*/ 9 w 178"/>
                <a:gd name="T39" fmla="*/ 222 h 294"/>
                <a:gd name="T40" fmla="*/ 4 w 178"/>
                <a:gd name="T41" fmla="*/ 223 h 294"/>
                <a:gd name="T42" fmla="*/ 9 w 178"/>
                <a:gd name="T43" fmla="*/ 231 h 294"/>
                <a:gd name="T44" fmla="*/ 36 w 178"/>
                <a:gd name="T45" fmla="*/ 267 h 294"/>
                <a:gd name="T46" fmla="*/ 45 w 178"/>
                <a:gd name="T47" fmla="*/ 275 h 294"/>
                <a:gd name="T48" fmla="*/ 36 w 178"/>
                <a:gd name="T49" fmla="*/ 222 h 294"/>
                <a:gd name="T50" fmla="*/ 75 w 178"/>
                <a:gd name="T51" fmla="*/ 0 h 294"/>
                <a:gd name="T52" fmla="*/ 66 w 178"/>
                <a:gd name="T53" fmla="*/ 63 h 294"/>
                <a:gd name="T54" fmla="*/ 103 w 178"/>
                <a:gd name="T55" fmla="*/ 72 h 294"/>
                <a:gd name="T56" fmla="*/ 112 w 178"/>
                <a:gd name="T57" fmla="*/ 9 h 294"/>
                <a:gd name="T58" fmla="*/ 103 w 178"/>
                <a:gd name="T59" fmla="*/ 63 h 294"/>
                <a:gd name="T60" fmla="*/ 75 w 178"/>
                <a:gd name="T61" fmla="*/ 9 h 294"/>
                <a:gd name="T62" fmla="*/ 103 w 178"/>
                <a:gd name="T63" fmla="*/ 63 h 294"/>
                <a:gd name="T64" fmla="*/ 107 w 178"/>
                <a:gd name="T65" fmla="*/ 150 h 294"/>
                <a:gd name="T66" fmla="*/ 103 w 178"/>
                <a:gd name="T67" fmla="*/ 174 h 294"/>
                <a:gd name="T68" fmla="*/ 94 w 178"/>
                <a:gd name="T69" fmla="*/ 111 h 294"/>
                <a:gd name="T70" fmla="*/ 66 w 178"/>
                <a:gd name="T71" fmla="*/ 115 h 294"/>
                <a:gd name="T72" fmla="*/ 84 w 178"/>
                <a:gd name="T73" fmla="*/ 120 h 294"/>
                <a:gd name="T74" fmla="*/ 71 w 178"/>
                <a:gd name="T75" fmla="*/ 174 h 294"/>
                <a:gd name="T76" fmla="*/ 71 w 178"/>
                <a:gd name="T77" fmla="*/ 183 h 294"/>
                <a:gd name="T78" fmla="*/ 112 w 178"/>
                <a:gd name="T79" fmla="*/ 178 h 294"/>
                <a:gd name="T80" fmla="*/ 107 w 178"/>
                <a:gd name="T81" fmla="*/ 150 h 294"/>
                <a:gd name="T82" fmla="*/ 75 w 178"/>
                <a:gd name="T83" fmla="*/ 222 h 294"/>
                <a:gd name="T84" fmla="*/ 66 w 178"/>
                <a:gd name="T85" fmla="*/ 284 h 294"/>
                <a:gd name="T86" fmla="*/ 103 w 178"/>
                <a:gd name="T87" fmla="*/ 294 h 294"/>
                <a:gd name="T88" fmla="*/ 112 w 178"/>
                <a:gd name="T89" fmla="*/ 231 h 294"/>
                <a:gd name="T90" fmla="*/ 103 w 178"/>
                <a:gd name="T91" fmla="*/ 284 h 294"/>
                <a:gd name="T92" fmla="*/ 75 w 178"/>
                <a:gd name="T93" fmla="*/ 231 h 294"/>
                <a:gd name="T94" fmla="*/ 103 w 178"/>
                <a:gd name="T95" fmla="*/ 284 h 294"/>
                <a:gd name="T96" fmla="*/ 133 w 178"/>
                <a:gd name="T97" fmla="*/ 226 h 294"/>
                <a:gd name="T98" fmla="*/ 138 w 178"/>
                <a:gd name="T99" fmla="*/ 231 h 294"/>
                <a:gd name="T100" fmla="*/ 169 w 178"/>
                <a:gd name="T101" fmla="*/ 269 h 294"/>
                <a:gd name="T102" fmla="*/ 160 w 178"/>
                <a:gd name="T103" fmla="*/ 284 h 294"/>
                <a:gd name="T104" fmla="*/ 151 w 178"/>
                <a:gd name="T105" fmla="*/ 249 h 294"/>
                <a:gd name="T106" fmla="*/ 137 w 178"/>
                <a:gd name="T107" fmla="*/ 284 h 294"/>
                <a:gd name="T108" fmla="*/ 137 w 178"/>
                <a:gd name="T109" fmla="*/ 294 h 294"/>
                <a:gd name="T110" fmla="*/ 178 w 178"/>
                <a:gd name="T111" fmla="*/ 289 h 294"/>
                <a:gd name="T112" fmla="*/ 169 w 178"/>
                <a:gd name="T113" fmla="*/ 269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78" h="294">
                  <a:moveTo>
                    <a:pt x="137" y="0"/>
                  </a:moveTo>
                  <a:cubicBezTo>
                    <a:pt x="135" y="0"/>
                    <a:pt x="133" y="1"/>
                    <a:pt x="133" y="5"/>
                  </a:cubicBezTo>
                  <a:cubicBezTo>
                    <a:pt x="133" y="8"/>
                    <a:pt x="135" y="9"/>
                    <a:pt x="137" y="9"/>
                  </a:cubicBezTo>
                  <a:cubicBezTo>
                    <a:pt x="138" y="9"/>
                    <a:pt x="138" y="9"/>
                    <a:pt x="138" y="9"/>
                  </a:cubicBezTo>
                  <a:cubicBezTo>
                    <a:pt x="140" y="6"/>
                    <a:pt x="142" y="3"/>
                    <a:pt x="144" y="0"/>
                  </a:cubicBezTo>
                  <a:lnTo>
                    <a:pt x="137" y="0"/>
                  </a:lnTo>
                  <a:close/>
                  <a:moveTo>
                    <a:pt x="41" y="39"/>
                  </a:moveTo>
                  <a:cubicBezTo>
                    <a:pt x="37" y="39"/>
                    <a:pt x="36" y="41"/>
                    <a:pt x="36" y="44"/>
                  </a:cubicBezTo>
                  <a:cubicBezTo>
                    <a:pt x="36" y="63"/>
                    <a:pt x="36" y="63"/>
                    <a:pt x="36" y="63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27" y="36"/>
                    <a:pt x="27" y="36"/>
                    <a:pt x="27" y="36"/>
                  </a:cubicBezTo>
                  <a:cubicBezTo>
                    <a:pt x="25" y="38"/>
                    <a:pt x="24" y="40"/>
                    <a:pt x="22" y="43"/>
                  </a:cubicBezTo>
                  <a:cubicBezTo>
                    <a:pt x="22" y="43"/>
                    <a:pt x="21" y="43"/>
                    <a:pt x="21" y="44"/>
                  </a:cubicBezTo>
                  <a:cubicBezTo>
                    <a:pt x="20" y="45"/>
                    <a:pt x="19" y="47"/>
                    <a:pt x="18" y="48"/>
                  </a:cubicBezTo>
                  <a:cubicBezTo>
                    <a:pt x="18" y="63"/>
                    <a:pt x="18" y="63"/>
                    <a:pt x="18" y="63"/>
                  </a:cubicBezTo>
                  <a:cubicBezTo>
                    <a:pt x="9" y="63"/>
                    <a:pt x="9" y="63"/>
                    <a:pt x="9" y="63"/>
                  </a:cubicBezTo>
                  <a:cubicBezTo>
                    <a:pt x="8" y="63"/>
                    <a:pt x="8" y="63"/>
                    <a:pt x="8" y="63"/>
                  </a:cubicBezTo>
                  <a:cubicBezTo>
                    <a:pt x="7" y="66"/>
                    <a:pt x="5" y="69"/>
                    <a:pt x="4" y="72"/>
                  </a:cubicBezTo>
                  <a:cubicBezTo>
                    <a:pt x="4" y="72"/>
                    <a:pt x="4" y="72"/>
                    <a:pt x="4" y="72"/>
                  </a:cubicBezTo>
                  <a:cubicBezTo>
                    <a:pt x="4" y="72"/>
                    <a:pt x="4" y="72"/>
                    <a:pt x="4" y="72"/>
                  </a:cubicBezTo>
                  <a:cubicBezTo>
                    <a:pt x="41" y="72"/>
                    <a:pt x="41" y="72"/>
                    <a:pt x="41" y="72"/>
                  </a:cubicBezTo>
                  <a:cubicBezTo>
                    <a:pt x="43" y="72"/>
                    <a:pt x="45" y="71"/>
                    <a:pt x="45" y="67"/>
                  </a:cubicBezTo>
                  <a:cubicBezTo>
                    <a:pt x="45" y="44"/>
                    <a:pt x="45" y="44"/>
                    <a:pt x="45" y="44"/>
                  </a:cubicBezTo>
                  <a:cubicBezTo>
                    <a:pt x="45" y="41"/>
                    <a:pt x="44" y="39"/>
                    <a:pt x="41" y="39"/>
                  </a:cubicBezTo>
                  <a:close/>
                  <a:moveTo>
                    <a:pt x="36" y="111"/>
                  </a:moveTo>
                  <a:cubicBezTo>
                    <a:pt x="9" y="111"/>
                    <a:pt x="9" y="111"/>
                    <a:pt x="9" y="111"/>
                  </a:cubicBezTo>
                  <a:cubicBezTo>
                    <a:pt x="4" y="111"/>
                    <a:pt x="0" y="115"/>
                    <a:pt x="0" y="120"/>
                  </a:cubicBezTo>
                  <a:cubicBezTo>
                    <a:pt x="0" y="174"/>
                    <a:pt x="0" y="174"/>
                    <a:pt x="0" y="174"/>
                  </a:cubicBezTo>
                  <a:cubicBezTo>
                    <a:pt x="0" y="179"/>
                    <a:pt x="4" y="183"/>
                    <a:pt x="9" y="183"/>
                  </a:cubicBezTo>
                  <a:cubicBezTo>
                    <a:pt x="36" y="183"/>
                    <a:pt x="36" y="183"/>
                    <a:pt x="36" y="183"/>
                  </a:cubicBezTo>
                  <a:cubicBezTo>
                    <a:pt x="41" y="183"/>
                    <a:pt x="45" y="179"/>
                    <a:pt x="45" y="174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45" y="115"/>
                    <a:pt x="41" y="111"/>
                    <a:pt x="36" y="111"/>
                  </a:cubicBezTo>
                  <a:close/>
                  <a:moveTo>
                    <a:pt x="36" y="174"/>
                  </a:moveTo>
                  <a:cubicBezTo>
                    <a:pt x="9" y="174"/>
                    <a:pt x="9" y="174"/>
                    <a:pt x="9" y="174"/>
                  </a:cubicBezTo>
                  <a:cubicBezTo>
                    <a:pt x="9" y="120"/>
                    <a:pt x="9" y="120"/>
                    <a:pt x="9" y="120"/>
                  </a:cubicBezTo>
                  <a:cubicBezTo>
                    <a:pt x="36" y="120"/>
                    <a:pt x="36" y="120"/>
                    <a:pt x="36" y="120"/>
                  </a:cubicBezTo>
                  <a:lnTo>
                    <a:pt x="36" y="174"/>
                  </a:lnTo>
                  <a:close/>
                  <a:moveTo>
                    <a:pt x="36" y="222"/>
                  </a:moveTo>
                  <a:cubicBezTo>
                    <a:pt x="9" y="222"/>
                    <a:pt x="9" y="222"/>
                    <a:pt x="9" y="222"/>
                  </a:cubicBezTo>
                  <a:cubicBezTo>
                    <a:pt x="7" y="222"/>
                    <a:pt x="6" y="222"/>
                    <a:pt x="4" y="223"/>
                  </a:cubicBezTo>
                  <a:cubicBezTo>
                    <a:pt x="4" y="223"/>
                    <a:pt x="4" y="223"/>
                    <a:pt x="4" y="223"/>
                  </a:cubicBezTo>
                  <a:cubicBezTo>
                    <a:pt x="6" y="226"/>
                    <a:pt x="7" y="229"/>
                    <a:pt x="9" y="232"/>
                  </a:cubicBezTo>
                  <a:cubicBezTo>
                    <a:pt x="9" y="231"/>
                    <a:pt x="9" y="231"/>
                    <a:pt x="9" y="231"/>
                  </a:cubicBezTo>
                  <a:cubicBezTo>
                    <a:pt x="36" y="231"/>
                    <a:pt x="36" y="231"/>
                    <a:pt x="36" y="231"/>
                  </a:cubicBezTo>
                  <a:cubicBezTo>
                    <a:pt x="36" y="267"/>
                    <a:pt x="36" y="267"/>
                    <a:pt x="36" y="267"/>
                  </a:cubicBezTo>
                  <a:cubicBezTo>
                    <a:pt x="38" y="269"/>
                    <a:pt x="40" y="271"/>
                    <a:pt x="42" y="273"/>
                  </a:cubicBezTo>
                  <a:cubicBezTo>
                    <a:pt x="43" y="274"/>
                    <a:pt x="44" y="274"/>
                    <a:pt x="45" y="275"/>
                  </a:cubicBezTo>
                  <a:cubicBezTo>
                    <a:pt x="45" y="231"/>
                    <a:pt x="45" y="231"/>
                    <a:pt x="45" y="231"/>
                  </a:cubicBezTo>
                  <a:cubicBezTo>
                    <a:pt x="45" y="226"/>
                    <a:pt x="41" y="222"/>
                    <a:pt x="36" y="222"/>
                  </a:cubicBezTo>
                  <a:close/>
                  <a:moveTo>
                    <a:pt x="103" y="0"/>
                  </a:moveTo>
                  <a:cubicBezTo>
                    <a:pt x="75" y="0"/>
                    <a:pt x="75" y="0"/>
                    <a:pt x="75" y="0"/>
                  </a:cubicBezTo>
                  <a:cubicBezTo>
                    <a:pt x="70" y="0"/>
                    <a:pt x="66" y="4"/>
                    <a:pt x="66" y="9"/>
                  </a:cubicBezTo>
                  <a:cubicBezTo>
                    <a:pt x="66" y="63"/>
                    <a:pt x="66" y="63"/>
                    <a:pt x="66" y="63"/>
                  </a:cubicBezTo>
                  <a:cubicBezTo>
                    <a:pt x="66" y="68"/>
                    <a:pt x="70" y="72"/>
                    <a:pt x="75" y="72"/>
                  </a:cubicBezTo>
                  <a:cubicBezTo>
                    <a:pt x="103" y="72"/>
                    <a:pt x="103" y="72"/>
                    <a:pt x="103" y="72"/>
                  </a:cubicBezTo>
                  <a:cubicBezTo>
                    <a:pt x="108" y="72"/>
                    <a:pt x="112" y="68"/>
                    <a:pt x="112" y="63"/>
                  </a:cubicBezTo>
                  <a:cubicBezTo>
                    <a:pt x="112" y="9"/>
                    <a:pt x="112" y="9"/>
                    <a:pt x="112" y="9"/>
                  </a:cubicBezTo>
                  <a:cubicBezTo>
                    <a:pt x="112" y="4"/>
                    <a:pt x="108" y="0"/>
                    <a:pt x="103" y="0"/>
                  </a:cubicBezTo>
                  <a:close/>
                  <a:moveTo>
                    <a:pt x="103" y="63"/>
                  </a:moveTo>
                  <a:cubicBezTo>
                    <a:pt x="75" y="63"/>
                    <a:pt x="75" y="63"/>
                    <a:pt x="75" y="63"/>
                  </a:cubicBezTo>
                  <a:cubicBezTo>
                    <a:pt x="75" y="9"/>
                    <a:pt x="75" y="9"/>
                    <a:pt x="75" y="9"/>
                  </a:cubicBezTo>
                  <a:cubicBezTo>
                    <a:pt x="103" y="9"/>
                    <a:pt x="103" y="9"/>
                    <a:pt x="103" y="9"/>
                  </a:cubicBezTo>
                  <a:lnTo>
                    <a:pt x="103" y="63"/>
                  </a:lnTo>
                  <a:close/>
                  <a:moveTo>
                    <a:pt x="107" y="150"/>
                  </a:moveTo>
                  <a:cubicBezTo>
                    <a:pt x="107" y="150"/>
                    <a:pt x="107" y="150"/>
                    <a:pt x="107" y="150"/>
                  </a:cubicBezTo>
                  <a:cubicBezTo>
                    <a:pt x="104" y="150"/>
                    <a:pt x="103" y="152"/>
                    <a:pt x="103" y="155"/>
                  </a:cubicBezTo>
                  <a:cubicBezTo>
                    <a:pt x="103" y="174"/>
                    <a:pt x="103" y="174"/>
                    <a:pt x="103" y="174"/>
                  </a:cubicBezTo>
                  <a:cubicBezTo>
                    <a:pt x="94" y="174"/>
                    <a:pt x="94" y="174"/>
                    <a:pt x="94" y="174"/>
                  </a:cubicBezTo>
                  <a:cubicBezTo>
                    <a:pt x="94" y="111"/>
                    <a:pt x="94" y="111"/>
                    <a:pt x="94" y="111"/>
                  </a:cubicBezTo>
                  <a:cubicBezTo>
                    <a:pt x="71" y="111"/>
                    <a:pt x="71" y="111"/>
                    <a:pt x="71" y="111"/>
                  </a:cubicBezTo>
                  <a:cubicBezTo>
                    <a:pt x="68" y="111"/>
                    <a:pt x="66" y="112"/>
                    <a:pt x="66" y="115"/>
                  </a:cubicBezTo>
                  <a:cubicBezTo>
                    <a:pt x="66" y="119"/>
                    <a:pt x="68" y="120"/>
                    <a:pt x="71" y="120"/>
                  </a:cubicBezTo>
                  <a:cubicBezTo>
                    <a:pt x="84" y="120"/>
                    <a:pt x="84" y="120"/>
                    <a:pt x="84" y="120"/>
                  </a:cubicBezTo>
                  <a:cubicBezTo>
                    <a:pt x="84" y="174"/>
                    <a:pt x="84" y="174"/>
                    <a:pt x="84" y="174"/>
                  </a:cubicBezTo>
                  <a:cubicBezTo>
                    <a:pt x="71" y="174"/>
                    <a:pt x="71" y="174"/>
                    <a:pt x="71" y="174"/>
                  </a:cubicBezTo>
                  <a:cubicBezTo>
                    <a:pt x="68" y="174"/>
                    <a:pt x="66" y="175"/>
                    <a:pt x="66" y="178"/>
                  </a:cubicBezTo>
                  <a:cubicBezTo>
                    <a:pt x="66" y="181"/>
                    <a:pt x="68" y="183"/>
                    <a:pt x="71" y="183"/>
                  </a:cubicBezTo>
                  <a:cubicBezTo>
                    <a:pt x="107" y="183"/>
                    <a:pt x="107" y="183"/>
                    <a:pt x="107" y="183"/>
                  </a:cubicBezTo>
                  <a:cubicBezTo>
                    <a:pt x="110" y="183"/>
                    <a:pt x="112" y="181"/>
                    <a:pt x="112" y="178"/>
                  </a:cubicBezTo>
                  <a:cubicBezTo>
                    <a:pt x="112" y="172"/>
                    <a:pt x="112" y="172"/>
                    <a:pt x="112" y="172"/>
                  </a:cubicBezTo>
                  <a:cubicBezTo>
                    <a:pt x="110" y="165"/>
                    <a:pt x="108" y="158"/>
                    <a:pt x="107" y="150"/>
                  </a:cubicBezTo>
                  <a:close/>
                  <a:moveTo>
                    <a:pt x="103" y="222"/>
                  </a:moveTo>
                  <a:cubicBezTo>
                    <a:pt x="75" y="222"/>
                    <a:pt x="75" y="222"/>
                    <a:pt x="75" y="222"/>
                  </a:cubicBezTo>
                  <a:cubicBezTo>
                    <a:pt x="70" y="222"/>
                    <a:pt x="66" y="226"/>
                    <a:pt x="66" y="231"/>
                  </a:cubicBezTo>
                  <a:cubicBezTo>
                    <a:pt x="66" y="284"/>
                    <a:pt x="66" y="284"/>
                    <a:pt x="66" y="284"/>
                  </a:cubicBezTo>
                  <a:cubicBezTo>
                    <a:pt x="66" y="289"/>
                    <a:pt x="70" y="294"/>
                    <a:pt x="75" y="294"/>
                  </a:cubicBezTo>
                  <a:cubicBezTo>
                    <a:pt x="103" y="294"/>
                    <a:pt x="103" y="294"/>
                    <a:pt x="103" y="294"/>
                  </a:cubicBezTo>
                  <a:cubicBezTo>
                    <a:pt x="108" y="294"/>
                    <a:pt x="112" y="289"/>
                    <a:pt x="112" y="284"/>
                  </a:cubicBezTo>
                  <a:cubicBezTo>
                    <a:pt x="112" y="231"/>
                    <a:pt x="112" y="231"/>
                    <a:pt x="112" y="231"/>
                  </a:cubicBezTo>
                  <a:cubicBezTo>
                    <a:pt x="112" y="226"/>
                    <a:pt x="108" y="222"/>
                    <a:pt x="103" y="222"/>
                  </a:cubicBezTo>
                  <a:close/>
                  <a:moveTo>
                    <a:pt x="103" y="284"/>
                  </a:moveTo>
                  <a:cubicBezTo>
                    <a:pt x="75" y="284"/>
                    <a:pt x="75" y="284"/>
                    <a:pt x="75" y="284"/>
                  </a:cubicBezTo>
                  <a:cubicBezTo>
                    <a:pt x="75" y="231"/>
                    <a:pt x="75" y="231"/>
                    <a:pt x="75" y="231"/>
                  </a:cubicBezTo>
                  <a:cubicBezTo>
                    <a:pt x="103" y="231"/>
                    <a:pt x="103" y="231"/>
                    <a:pt x="103" y="231"/>
                  </a:cubicBezTo>
                  <a:lnTo>
                    <a:pt x="103" y="284"/>
                  </a:lnTo>
                  <a:close/>
                  <a:moveTo>
                    <a:pt x="133" y="224"/>
                  </a:moveTo>
                  <a:cubicBezTo>
                    <a:pt x="133" y="224"/>
                    <a:pt x="133" y="225"/>
                    <a:pt x="133" y="226"/>
                  </a:cubicBezTo>
                  <a:cubicBezTo>
                    <a:pt x="133" y="230"/>
                    <a:pt x="135" y="231"/>
                    <a:pt x="137" y="231"/>
                  </a:cubicBezTo>
                  <a:cubicBezTo>
                    <a:pt x="138" y="231"/>
                    <a:pt x="138" y="231"/>
                    <a:pt x="138" y="231"/>
                  </a:cubicBezTo>
                  <a:cubicBezTo>
                    <a:pt x="136" y="229"/>
                    <a:pt x="135" y="226"/>
                    <a:pt x="133" y="224"/>
                  </a:cubicBezTo>
                  <a:close/>
                  <a:moveTo>
                    <a:pt x="169" y="269"/>
                  </a:moveTo>
                  <a:cubicBezTo>
                    <a:pt x="169" y="284"/>
                    <a:pt x="169" y="284"/>
                    <a:pt x="169" y="284"/>
                  </a:cubicBezTo>
                  <a:cubicBezTo>
                    <a:pt x="160" y="284"/>
                    <a:pt x="160" y="284"/>
                    <a:pt x="160" y="284"/>
                  </a:cubicBezTo>
                  <a:cubicBezTo>
                    <a:pt x="160" y="260"/>
                    <a:pt x="160" y="260"/>
                    <a:pt x="160" y="260"/>
                  </a:cubicBezTo>
                  <a:cubicBezTo>
                    <a:pt x="157" y="256"/>
                    <a:pt x="154" y="253"/>
                    <a:pt x="151" y="249"/>
                  </a:cubicBezTo>
                  <a:cubicBezTo>
                    <a:pt x="151" y="284"/>
                    <a:pt x="151" y="284"/>
                    <a:pt x="151" y="284"/>
                  </a:cubicBezTo>
                  <a:cubicBezTo>
                    <a:pt x="137" y="284"/>
                    <a:pt x="137" y="284"/>
                    <a:pt x="137" y="284"/>
                  </a:cubicBezTo>
                  <a:cubicBezTo>
                    <a:pt x="135" y="284"/>
                    <a:pt x="133" y="286"/>
                    <a:pt x="133" y="289"/>
                  </a:cubicBezTo>
                  <a:cubicBezTo>
                    <a:pt x="133" y="292"/>
                    <a:pt x="135" y="294"/>
                    <a:pt x="137" y="294"/>
                  </a:cubicBezTo>
                  <a:cubicBezTo>
                    <a:pt x="174" y="294"/>
                    <a:pt x="174" y="294"/>
                    <a:pt x="174" y="294"/>
                  </a:cubicBezTo>
                  <a:cubicBezTo>
                    <a:pt x="176" y="294"/>
                    <a:pt x="178" y="292"/>
                    <a:pt x="178" y="289"/>
                  </a:cubicBezTo>
                  <a:cubicBezTo>
                    <a:pt x="178" y="277"/>
                    <a:pt x="178" y="277"/>
                    <a:pt x="178" y="277"/>
                  </a:cubicBezTo>
                  <a:cubicBezTo>
                    <a:pt x="175" y="274"/>
                    <a:pt x="172" y="272"/>
                    <a:pt x="169" y="269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64" name="Freeform 153"/>
            <p:cNvSpPr>
              <a:spLocks/>
            </p:cNvSpPr>
            <p:nvPr userDrawn="1"/>
          </p:nvSpPr>
          <p:spPr bwMode="gray">
            <a:xfrm>
              <a:off x="11164888" y="5548313"/>
              <a:ext cx="73025" cy="74613"/>
            </a:xfrm>
            <a:custGeom>
              <a:avLst/>
              <a:gdLst>
                <a:gd name="T0" fmla="*/ 40 w 41"/>
                <a:gd name="T1" fmla="*/ 23 h 41"/>
                <a:gd name="T2" fmla="*/ 19 w 41"/>
                <a:gd name="T3" fmla="*/ 40 h 41"/>
                <a:gd name="T4" fmla="*/ 2 w 41"/>
                <a:gd name="T5" fmla="*/ 18 h 41"/>
                <a:gd name="T6" fmla="*/ 23 w 41"/>
                <a:gd name="T7" fmla="*/ 1 h 41"/>
                <a:gd name="T8" fmla="*/ 40 w 41"/>
                <a:gd name="T9" fmla="*/ 2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41">
                  <a:moveTo>
                    <a:pt x="40" y="23"/>
                  </a:moveTo>
                  <a:cubicBezTo>
                    <a:pt x="39" y="33"/>
                    <a:pt x="29" y="41"/>
                    <a:pt x="19" y="40"/>
                  </a:cubicBezTo>
                  <a:cubicBezTo>
                    <a:pt x="8" y="39"/>
                    <a:pt x="0" y="29"/>
                    <a:pt x="2" y="18"/>
                  </a:cubicBezTo>
                  <a:cubicBezTo>
                    <a:pt x="3" y="8"/>
                    <a:pt x="12" y="0"/>
                    <a:pt x="23" y="1"/>
                  </a:cubicBezTo>
                  <a:cubicBezTo>
                    <a:pt x="34" y="2"/>
                    <a:pt x="41" y="12"/>
                    <a:pt x="40" y="23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65" name="Freeform 154"/>
            <p:cNvSpPr>
              <a:spLocks/>
            </p:cNvSpPr>
            <p:nvPr userDrawn="1"/>
          </p:nvSpPr>
          <p:spPr bwMode="gray">
            <a:xfrm>
              <a:off x="11156951" y="5618163"/>
              <a:ext cx="74613" cy="73025"/>
            </a:xfrm>
            <a:custGeom>
              <a:avLst/>
              <a:gdLst>
                <a:gd name="T0" fmla="*/ 40 w 41"/>
                <a:gd name="T1" fmla="*/ 22 h 40"/>
                <a:gd name="T2" fmla="*/ 19 w 41"/>
                <a:gd name="T3" fmla="*/ 39 h 40"/>
                <a:gd name="T4" fmla="*/ 1 w 41"/>
                <a:gd name="T5" fmla="*/ 18 h 40"/>
                <a:gd name="T6" fmla="*/ 23 w 41"/>
                <a:gd name="T7" fmla="*/ 1 h 40"/>
                <a:gd name="T8" fmla="*/ 40 w 41"/>
                <a:gd name="T9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40">
                  <a:moveTo>
                    <a:pt x="40" y="22"/>
                  </a:moveTo>
                  <a:cubicBezTo>
                    <a:pt x="39" y="33"/>
                    <a:pt x="29" y="40"/>
                    <a:pt x="19" y="39"/>
                  </a:cubicBezTo>
                  <a:cubicBezTo>
                    <a:pt x="8" y="38"/>
                    <a:pt x="0" y="29"/>
                    <a:pt x="1" y="18"/>
                  </a:cubicBezTo>
                  <a:cubicBezTo>
                    <a:pt x="3" y="7"/>
                    <a:pt x="12" y="0"/>
                    <a:pt x="23" y="1"/>
                  </a:cubicBezTo>
                  <a:cubicBezTo>
                    <a:pt x="33" y="2"/>
                    <a:pt x="41" y="11"/>
                    <a:pt x="40" y="22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66" name="Freeform 155"/>
            <p:cNvSpPr>
              <a:spLocks/>
            </p:cNvSpPr>
            <p:nvPr userDrawn="1"/>
          </p:nvSpPr>
          <p:spPr bwMode="gray">
            <a:xfrm>
              <a:off x="11150601" y="5686425"/>
              <a:ext cx="73025" cy="74613"/>
            </a:xfrm>
            <a:custGeom>
              <a:avLst/>
              <a:gdLst>
                <a:gd name="T0" fmla="*/ 40 w 41"/>
                <a:gd name="T1" fmla="*/ 23 h 41"/>
                <a:gd name="T2" fmla="*/ 18 w 41"/>
                <a:gd name="T3" fmla="*/ 40 h 41"/>
                <a:gd name="T4" fmla="*/ 1 w 41"/>
                <a:gd name="T5" fmla="*/ 18 h 41"/>
                <a:gd name="T6" fmla="*/ 23 w 41"/>
                <a:gd name="T7" fmla="*/ 1 h 41"/>
                <a:gd name="T8" fmla="*/ 40 w 41"/>
                <a:gd name="T9" fmla="*/ 2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41">
                  <a:moveTo>
                    <a:pt x="40" y="23"/>
                  </a:moveTo>
                  <a:cubicBezTo>
                    <a:pt x="39" y="33"/>
                    <a:pt x="29" y="41"/>
                    <a:pt x="18" y="40"/>
                  </a:cubicBezTo>
                  <a:cubicBezTo>
                    <a:pt x="8" y="39"/>
                    <a:pt x="0" y="29"/>
                    <a:pt x="1" y="18"/>
                  </a:cubicBezTo>
                  <a:cubicBezTo>
                    <a:pt x="2" y="8"/>
                    <a:pt x="12" y="0"/>
                    <a:pt x="23" y="1"/>
                  </a:cubicBezTo>
                  <a:cubicBezTo>
                    <a:pt x="33" y="2"/>
                    <a:pt x="41" y="12"/>
                    <a:pt x="40" y="23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67" name="Freeform 156"/>
            <p:cNvSpPr>
              <a:spLocks/>
            </p:cNvSpPr>
            <p:nvPr userDrawn="1"/>
          </p:nvSpPr>
          <p:spPr bwMode="gray">
            <a:xfrm>
              <a:off x="11142663" y="5757863"/>
              <a:ext cx="74613" cy="71438"/>
            </a:xfrm>
            <a:custGeom>
              <a:avLst/>
              <a:gdLst>
                <a:gd name="T0" fmla="*/ 40 w 41"/>
                <a:gd name="T1" fmla="*/ 22 h 40"/>
                <a:gd name="T2" fmla="*/ 18 w 41"/>
                <a:gd name="T3" fmla="*/ 39 h 40"/>
                <a:gd name="T4" fmla="*/ 1 w 41"/>
                <a:gd name="T5" fmla="*/ 18 h 40"/>
                <a:gd name="T6" fmla="*/ 22 w 41"/>
                <a:gd name="T7" fmla="*/ 1 h 40"/>
                <a:gd name="T8" fmla="*/ 40 w 41"/>
                <a:gd name="T9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40">
                  <a:moveTo>
                    <a:pt x="40" y="22"/>
                  </a:moveTo>
                  <a:cubicBezTo>
                    <a:pt x="38" y="33"/>
                    <a:pt x="29" y="40"/>
                    <a:pt x="18" y="39"/>
                  </a:cubicBezTo>
                  <a:cubicBezTo>
                    <a:pt x="8" y="38"/>
                    <a:pt x="0" y="29"/>
                    <a:pt x="1" y="18"/>
                  </a:cubicBezTo>
                  <a:cubicBezTo>
                    <a:pt x="2" y="7"/>
                    <a:pt x="12" y="0"/>
                    <a:pt x="22" y="1"/>
                  </a:cubicBezTo>
                  <a:cubicBezTo>
                    <a:pt x="33" y="2"/>
                    <a:pt x="41" y="11"/>
                    <a:pt x="40" y="22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68" name="Freeform 157"/>
            <p:cNvSpPr>
              <a:spLocks/>
            </p:cNvSpPr>
            <p:nvPr userDrawn="1"/>
          </p:nvSpPr>
          <p:spPr bwMode="gray">
            <a:xfrm>
              <a:off x="11136313" y="5826125"/>
              <a:ext cx="73025" cy="73025"/>
            </a:xfrm>
            <a:custGeom>
              <a:avLst/>
              <a:gdLst>
                <a:gd name="T0" fmla="*/ 39 w 41"/>
                <a:gd name="T1" fmla="*/ 23 h 41"/>
                <a:gd name="T2" fmla="*/ 18 w 41"/>
                <a:gd name="T3" fmla="*/ 40 h 41"/>
                <a:gd name="T4" fmla="*/ 1 w 41"/>
                <a:gd name="T5" fmla="*/ 18 h 41"/>
                <a:gd name="T6" fmla="*/ 22 w 41"/>
                <a:gd name="T7" fmla="*/ 1 h 41"/>
                <a:gd name="T8" fmla="*/ 39 w 41"/>
                <a:gd name="T9" fmla="*/ 2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41">
                  <a:moveTo>
                    <a:pt x="39" y="23"/>
                  </a:moveTo>
                  <a:cubicBezTo>
                    <a:pt x="38" y="33"/>
                    <a:pt x="29" y="41"/>
                    <a:pt x="18" y="40"/>
                  </a:cubicBezTo>
                  <a:cubicBezTo>
                    <a:pt x="7" y="39"/>
                    <a:pt x="0" y="29"/>
                    <a:pt x="1" y="18"/>
                  </a:cubicBezTo>
                  <a:cubicBezTo>
                    <a:pt x="2" y="8"/>
                    <a:pt x="12" y="0"/>
                    <a:pt x="22" y="1"/>
                  </a:cubicBezTo>
                  <a:cubicBezTo>
                    <a:pt x="33" y="2"/>
                    <a:pt x="41" y="12"/>
                    <a:pt x="39" y="23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69" name="Freeform 158"/>
            <p:cNvSpPr>
              <a:spLocks/>
            </p:cNvSpPr>
            <p:nvPr userDrawn="1"/>
          </p:nvSpPr>
          <p:spPr bwMode="gray">
            <a:xfrm>
              <a:off x="11128376" y="5895975"/>
              <a:ext cx="71438" cy="71438"/>
            </a:xfrm>
            <a:custGeom>
              <a:avLst/>
              <a:gdLst>
                <a:gd name="T0" fmla="*/ 39 w 40"/>
                <a:gd name="T1" fmla="*/ 22 h 40"/>
                <a:gd name="T2" fmla="*/ 18 w 40"/>
                <a:gd name="T3" fmla="*/ 39 h 40"/>
                <a:gd name="T4" fmla="*/ 1 w 40"/>
                <a:gd name="T5" fmla="*/ 18 h 40"/>
                <a:gd name="T6" fmla="*/ 22 w 40"/>
                <a:gd name="T7" fmla="*/ 1 h 40"/>
                <a:gd name="T8" fmla="*/ 39 w 40"/>
                <a:gd name="T9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39" y="22"/>
                  </a:moveTo>
                  <a:cubicBezTo>
                    <a:pt x="38" y="33"/>
                    <a:pt x="29" y="40"/>
                    <a:pt x="18" y="39"/>
                  </a:cubicBezTo>
                  <a:cubicBezTo>
                    <a:pt x="7" y="38"/>
                    <a:pt x="0" y="29"/>
                    <a:pt x="1" y="18"/>
                  </a:cubicBezTo>
                  <a:cubicBezTo>
                    <a:pt x="2" y="7"/>
                    <a:pt x="11" y="0"/>
                    <a:pt x="22" y="1"/>
                  </a:cubicBezTo>
                  <a:cubicBezTo>
                    <a:pt x="33" y="2"/>
                    <a:pt x="40" y="11"/>
                    <a:pt x="39" y="22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70" name="Freeform 159"/>
            <p:cNvSpPr>
              <a:spLocks/>
            </p:cNvSpPr>
            <p:nvPr userDrawn="1"/>
          </p:nvSpPr>
          <p:spPr bwMode="gray">
            <a:xfrm>
              <a:off x="8037513" y="5781675"/>
              <a:ext cx="649288" cy="263525"/>
            </a:xfrm>
            <a:custGeom>
              <a:avLst/>
              <a:gdLst>
                <a:gd name="T0" fmla="*/ 39 w 360"/>
                <a:gd name="T1" fmla="*/ 142 h 146"/>
                <a:gd name="T2" fmla="*/ 360 w 360"/>
                <a:gd name="T3" fmla="*/ 55 h 146"/>
                <a:gd name="T4" fmla="*/ 345 w 360"/>
                <a:gd name="T5" fmla="*/ 0 h 146"/>
                <a:gd name="T6" fmla="*/ 25 w 360"/>
                <a:gd name="T7" fmla="*/ 87 h 146"/>
                <a:gd name="T8" fmla="*/ 4 w 360"/>
                <a:gd name="T9" fmla="*/ 121 h 146"/>
                <a:gd name="T10" fmla="*/ 39 w 360"/>
                <a:gd name="T11" fmla="*/ 142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0" h="146">
                  <a:moveTo>
                    <a:pt x="39" y="142"/>
                  </a:moveTo>
                  <a:cubicBezTo>
                    <a:pt x="360" y="55"/>
                    <a:pt x="360" y="55"/>
                    <a:pt x="360" y="55"/>
                  </a:cubicBezTo>
                  <a:cubicBezTo>
                    <a:pt x="345" y="0"/>
                    <a:pt x="345" y="0"/>
                    <a:pt x="345" y="0"/>
                  </a:cubicBezTo>
                  <a:cubicBezTo>
                    <a:pt x="25" y="87"/>
                    <a:pt x="25" y="87"/>
                    <a:pt x="25" y="87"/>
                  </a:cubicBezTo>
                  <a:cubicBezTo>
                    <a:pt x="9" y="91"/>
                    <a:pt x="0" y="106"/>
                    <a:pt x="4" y="121"/>
                  </a:cubicBezTo>
                  <a:cubicBezTo>
                    <a:pt x="9" y="137"/>
                    <a:pt x="24" y="146"/>
                    <a:pt x="39" y="142"/>
                  </a:cubicBezTo>
                </a:path>
              </a:pathLst>
            </a:custGeom>
            <a:solidFill>
              <a:srgbClr val="107C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71" name="Freeform 160"/>
            <p:cNvSpPr>
              <a:spLocks/>
            </p:cNvSpPr>
            <p:nvPr userDrawn="1"/>
          </p:nvSpPr>
          <p:spPr bwMode="gray">
            <a:xfrm>
              <a:off x="8070851" y="5924550"/>
              <a:ext cx="90488" cy="114300"/>
            </a:xfrm>
            <a:custGeom>
              <a:avLst/>
              <a:gdLst>
                <a:gd name="T0" fmla="*/ 33 w 50"/>
                <a:gd name="T1" fmla="*/ 0 h 64"/>
                <a:gd name="T2" fmla="*/ 6 w 50"/>
                <a:gd name="T3" fmla="*/ 8 h 64"/>
                <a:gd name="T4" fmla="*/ 3 w 50"/>
                <a:gd name="T5" fmla="*/ 8 h 64"/>
                <a:gd name="T6" fmla="*/ 3 w 50"/>
                <a:gd name="T7" fmla="*/ 8 h 64"/>
                <a:gd name="T8" fmla="*/ 0 w 50"/>
                <a:gd name="T9" fmla="*/ 10 h 64"/>
                <a:gd name="T10" fmla="*/ 10 w 50"/>
                <a:gd name="T11" fmla="*/ 63 h 64"/>
                <a:gd name="T12" fmla="*/ 15 w 50"/>
                <a:gd name="T13" fmla="*/ 64 h 64"/>
                <a:gd name="T14" fmla="*/ 16 w 50"/>
                <a:gd name="T15" fmla="*/ 63 h 64"/>
                <a:gd name="T16" fmla="*/ 18 w 50"/>
                <a:gd name="T17" fmla="*/ 63 h 64"/>
                <a:gd name="T18" fmla="*/ 20 w 50"/>
                <a:gd name="T19" fmla="*/ 63 h 64"/>
                <a:gd name="T20" fmla="*/ 50 w 50"/>
                <a:gd name="T21" fmla="*/ 55 h 64"/>
                <a:gd name="T22" fmla="*/ 33 w 50"/>
                <a:gd name="T23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0" h="64">
                  <a:moveTo>
                    <a:pt x="33" y="0"/>
                  </a:moveTo>
                  <a:cubicBezTo>
                    <a:pt x="6" y="8"/>
                    <a:pt x="6" y="8"/>
                    <a:pt x="6" y="8"/>
                  </a:cubicBezTo>
                  <a:cubicBezTo>
                    <a:pt x="5" y="8"/>
                    <a:pt x="4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9"/>
                    <a:pt x="1" y="9"/>
                    <a:pt x="0" y="10"/>
                  </a:cubicBezTo>
                  <a:cubicBezTo>
                    <a:pt x="10" y="63"/>
                    <a:pt x="10" y="63"/>
                    <a:pt x="10" y="63"/>
                  </a:cubicBezTo>
                  <a:cubicBezTo>
                    <a:pt x="12" y="64"/>
                    <a:pt x="13" y="64"/>
                    <a:pt x="15" y="64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63"/>
                    <a:pt x="17" y="63"/>
                    <a:pt x="18" y="63"/>
                  </a:cubicBezTo>
                  <a:cubicBezTo>
                    <a:pt x="19" y="63"/>
                    <a:pt x="19" y="63"/>
                    <a:pt x="20" y="63"/>
                  </a:cubicBezTo>
                  <a:cubicBezTo>
                    <a:pt x="50" y="55"/>
                    <a:pt x="50" y="55"/>
                    <a:pt x="50" y="55"/>
                  </a:cubicBezTo>
                  <a:lnTo>
                    <a:pt x="33" y="0"/>
                  </a:lnTo>
                  <a:close/>
                </a:path>
              </a:pathLst>
            </a:custGeom>
            <a:solidFill>
              <a:srgbClr val="0D52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72" name="Freeform 161"/>
            <p:cNvSpPr>
              <a:spLocks/>
            </p:cNvSpPr>
            <p:nvPr userDrawn="1"/>
          </p:nvSpPr>
          <p:spPr bwMode="gray">
            <a:xfrm>
              <a:off x="8091488" y="5668963"/>
              <a:ext cx="554038" cy="960438"/>
            </a:xfrm>
            <a:custGeom>
              <a:avLst/>
              <a:gdLst>
                <a:gd name="T0" fmla="*/ 238 w 307"/>
                <a:gd name="T1" fmla="*/ 303 h 535"/>
                <a:gd name="T2" fmla="*/ 278 w 307"/>
                <a:gd name="T3" fmla="*/ 206 h 535"/>
                <a:gd name="T4" fmla="*/ 281 w 307"/>
                <a:gd name="T5" fmla="*/ 159 h 535"/>
                <a:gd name="T6" fmla="*/ 244 w 307"/>
                <a:gd name="T7" fmla="*/ 27 h 535"/>
                <a:gd name="T8" fmla="*/ 243 w 307"/>
                <a:gd name="T9" fmla="*/ 27 h 535"/>
                <a:gd name="T10" fmla="*/ 206 w 307"/>
                <a:gd name="T11" fmla="*/ 3 h 535"/>
                <a:gd name="T12" fmla="*/ 177 w 307"/>
                <a:gd name="T13" fmla="*/ 41 h 535"/>
                <a:gd name="T14" fmla="*/ 178 w 307"/>
                <a:gd name="T15" fmla="*/ 43 h 535"/>
                <a:gd name="T16" fmla="*/ 178 w 307"/>
                <a:gd name="T17" fmla="*/ 43 h 535"/>
                <a:gd name="T18" fmla="*/ 142 w 307"/>
                <a:gd name="T19" fmla="*/ 23 h 535"/>
                <a:gd name="T20" fmla="*/ 113 w 307"/>
                <a:gd name="T21" fmla="*/ 59 h 535"/>
                <a:gd name="T22" fmla="*/ 78 w 307"/>
                <a:gd name="T23" fmla="*/ 41 h 535"/>
                <a:gd name="T24" fmla="*/ 49 w 307"/>
                <a:gd name="T25" fmla="*/ 80 h 535"/>
                <a:gd name="T26" fmla="*/ 55 w 307"/>
                <a:gd name="T27" fmla="*/ 95 h 535"/>
                <a:gd name="T28" fmla="*/ 32 w 307"/>
                <a:gd name="T29" fmla="*/ 90 h 535"/>
                <a:gd name="T30" fmla="*/ 3 w 307"/>
                <a:gd name="T31" fmla="*/ 128 h 535"/>
                <a:gd name="T32" fmla="*/ 3 w 307"/>
                <a:gd name="T33" fmla="*/ 129 h 535"/>
                <a:gd name="T34" fmla="*/ 3 w 307"/>
                <a:gd name="T35" fmla="*/ 129 h 535"/>
                <a:gd name="T36" fmla="*/ 46 w 307"/>
                <a:gd name="T37" fmla="*/ 364 h 535"/>
                <a:gd name="T38" fmla="*/ 94 w 307"/>
                <a:gd name="T39" fmla="*/ 535 h 535"/>
                <a:gd name="T40" fmla="*/ 307 w 307"/>
                <a:gd name="T41" fmla="*/ 528 h 535"/>
                <a:gd name="T42" fmla="*/ 238 w 307"/>
                <a:gd name="T43" fmla="*/ 303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7" h="535">
                  <a:moveTo>
                    <a:pt x="238" y="303"/>
                  </a:moveTo>
                  <a:cubicBezTo>
                    <a:pt x="278" y="206"/>
                    <a:pt x="278" y="206"/>
                    <a:pt x="278" y="206"/>
                  </a:cubicBezTo>
                  <a:cubicBezTo>
                    <a:pt x="285" y="192"/>
                    <a:pt x="286" y="175"/>
                    <a:pt x="281" y="159"/>
                  </a:cubicBezTo>
                  <a:cubicBezTo>
                    <a:pt x="244" y="27"/>
                    <a:pt x="244" y="27"/>
                    <a:pt x="244" y="27"/>
                  </a:cubicBezTo>
                  <a:cubicBezTo>
                    <a:pt x="243" y="27"/>
                    <a:pt x="243" y="27"/>
                    <a:pt x="243" y="27"/>
                  </a:cubicBezTo>
                  <a:cubicBezTo>
                    <a:pt x="239" y="11"/>
                    <a:pt x="223" y="0"/>
                    <a:pt x="206" y="3"/>
                  </a:cubicBezTo>
                  <a:cubicBezTo>
                    <a:pt x="188" y="5"/>
                    <a:pt x="175" y="22"/>
                    <a:pt x="177" y="41"/>
                  </a:cubicBezTo>
                  <a:cubicBezTo>
                    <a:pt x="177" y="42"/>
                    <a:pt x="178" y="42"/>
                    <a:pt x="178" y="43"/>
                  </a:cubicBezTo>
                  <a:cubicBezTo>
                    <a:pt x="178" y="43"/>
                    <a:pt x="178" y="43"/>
                    <a:pt x="178" y="43"/>
                  </a:cubicBezTo>
                  <a:cubicBezTo>
                    <a:pt x="172" y="29"/>
                    <a:pt x="157" y="20"/>
                    <a:pt x="142" y="23"/>
                  </a:cubicBezTo>
                  <a:cubicBezTo>
                    <a:pt x="124" y="25"/>
                    <a:pt x="111" y="41"/>
                    <a:pt x="113" y="59"/>
                  </a:cubicBezTo>
                  <a:cubicBezTo>
                    <a:pt x="106" y="47"/>
                    <a:pt x="93" y="39"/>
                    <a:pt x="78" y="41"/>
                  </a:cubicBezTo>
                  <a:cubicBezTo>
                    <a:pt x="59" y="44"/>
                    <a:pt x="47" y="61"/>
                    <a:pt x="49" y="80"/>
                  </a:cubicBezTo>
                  <a:cubicBezTo>
                    <a:pt x="50" y="86"/>
                    <a:pt x="52" y="91"/>
                    <a:pt x="55" y="95"/>
                  </a:cubicBezTo>
                  <a:cubicBezTo>
                    <a:pt x="49" y="91"/>
                    <a:pt x="40" y="88"/>
                    <a:pt x="32" y="90"/>
                  </a:cubicBezTo>
                  <a:cubicBezTo>
                    <a:pt x="13" y="92"/>
                    <a:pt x="0" y="109"/>
                    <a:pt x="3" y="128"/>
                  </a:cubicBezTo>
                  <a:cubicBezTo>
                    <a:pt x="3" y="128"/>
                    <a:pt x="3" y="129"/>
                    <a:pt x="3" y="129"/>
                  </a:cubicBezTo>
                  <a:cubicBezTo>
                    <a:pt x="3" y="129"/>
                    <a:pt x="3" y="129"/>
                    <a:pt x="3" y="129"/>
                  </a:cubicBezTo>
                  <a:cubicBezTo>
                    <a:pt x="46" y="364"/>
                    <a:pt x="46" y="364"/>
                    <a:pt x="46" y="364"/>
                  </a:cubicBezTo>
                  <a:cubicBezTo>
                    <a:pt x="49" y="368"/>
                    <a:pt x="94" y="535"/>
                    <a:pt x="94" y="535"/>
                  </a:cubicBezTo>
                  <a:cubicBezTo>
                    <a:pt x="307" y="528"/>
                    <a:pt x="307" y="528"/>
                    <a:pt x="307" y="528"/>
                  </a:cubicBezTo>
                  <a:cubicBezTo>
                    <a:pt x="238" y="303"/>
                    <a:pt x="238" y="303"/>
                    <a:pt x="238" y="303"/>
                  </a:cubicBezTo>
                </a:path>
              </a:pathLst>
            </a:custGeom>
            <a:solidFill>
              <a:srgbClr val="BB91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73" name="Freeform 162"/>
            <p:cNvSpPr>
              <a:spLocks/>
            </p:cNvSpPr>
            <p:nvPr userDrawn="1"/>
          </p:nvSpPr>
          <p:spPr bwMode="gray">
            <a:xfrm>
              <a:off x="8091488" y="5829300"/>
              <a:ext cx="295275" cy="823913"/>
            </a:xfrm>
            <a:custGeom>
              <a:avLst/>
              <a:gdLst>
                <a:gd name="T0" fmla="*/ 164 w 164"/>
                <a:gd name="T1" fmla="*/ 453 h 459"/>
                <a:gd name="T2" fmla="*/ 34 w 164"/>
                <a:gd name="T3" fmla="*/ 30 h 459"/>
                <a:gd name="T4" fmla="*/ 34 w 164"/>
                <a:gd name="T5" fmla="*/ 30 h 459"/>
                <a:gd name="T6" fmla="*/ 33 w 164"/>
                <a:gd name="T7" fmla="*/ 29 h 459"/>
                <a:gd name="T8" fmla="*/ 43 w 164"/>
                <a:gd name="T9" fmla="*/ 1 h 459"/>
                <a:gd name="T10" fmla="*/ 32 w 164"/>
                <a:gd name="T11" fmla="*/ 1 h 459"/>
                <a:gd name="T12" fmla="*/ 3 w 164"/>
                <a:gd name="T13" fmla="*/ 39 h 459"/>
                <a:gd name="T14" fmla="*/ 3 w 164"/>
                <a:gd name="T15" fmla="*/ 40 h 459"/>
                <a:gd name="T16" fmla="*/ 3 w 164"/>
                <a:gd name="T17" fmla="*/ 40 h 459"/>
                <a:gd name="T18" fmla="*/ 46 w 164"/>
                <a:gd name="T19" fmla="*/ 275 h 459"/>
                <a:gd name="T20" fmla="*/ 97 w 164"/>
                <a:gd name="T21" fmla="*/ 459 h 459"/>
                <a:gd name="T22" fmla="*/ 164 w 164"/>
                <a:gd name="T23" fmla="*/ 453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4" h="459">
                  <a:moveTo>
                    <a:pt x="164" y="453"/>
                  </a:moveTo>
                  <a:cubicBezTo>
                    <a:pt x="34" y="30"/>
                    <a:pt x="34" y="30"/>
                    <a:pt x="34" y="30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4" y="30"/>
                    <a:pt x="34" y="30"/>
                    <a:pt x="33" y="29"/>
                  </a:cubicBezTo>
                  <a:cubicBezTo>
                    <a:pt x="32" y="18"/>
                    <a:pt x="36" y="8"/>
                    <a:pt x="43" y="1"/>
                  </a:cubicBezTo>
                  <a:cubicBezTo>
                    <a:pt x="39" y="0"/>
                    <a:pt x="35" y="0"/>
                    <a:pt x="32" y="1"/>
                  </a:cubicBezTo>
                  <a:cubicBezTo>
                    <a:pt x="13" y="3"/>
                    <a:pt x="0" y="20"/>
                    <a:pt x="3" y="39"/>
                  </a:cubicBezTo>
                  <a:cubicBezTo>
                    <a:pt x="3" y="39"/>
                    <a:pt x="3" y="40"/>
                    <a:pt x="3" y="40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46" y="275"/>
                    <a:pt x="46" y="275"/>
                    <a:pt x="46" y="275"/>
                  </a:cubicBezTo>
                  <a:cubicBezTo>
                    <a:pt x="49" y="279"/>
                    <a:pt x="97" y="459"/>
                    <a:pt x="97" y="459"/>
                  </a:cubicBezTo>
                  <a:cubicBezTo>
                    <a:pt x="164" y="453"/>
                    <a:pt x="164" y="453"/>
                    <a:pt x="164" y="453"/>
                  </a:cubicBezTo>
                </a:path>
              </a:pathLst>
            </a:custGeom>
            <a:solidFill>
              <a:srgbClr val="AB84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74" name="Freeform 163"/>
            <p:cNvSpPr>
              <a:spLocks/>
            </p:cNvSpPr>
            <p:nvPr userDrawn="1"/>
          </p:nvSpPr>
          <p:spPr bwMode="gray">
            <a:xfrm>
              <a:off x="8150226" y="6272213"/>
              <a:ext cx="477838" cy="203200"/>
            </a:xfrm>
            <a:custGeom>
              <a:avLst/>
              <a:gdLst>
                <a:gd name="T0" fmla="*/ 263 w 264"/>
                <a:gd name="T1" fmla="*/ 58 h 113"/>
                <a:gd name="T2" fmla="*/ 256 w 264"/>
                <a:gd name="T3" fmla="*/ 69 h 113"/>
                <a:gd name="T4" fmla="*/ 21 w 264"/>
                <a:gd name="T5" fmla="*/ 112 h 113"/>
                <a:gd name="T6" fmla="*/ 10 w 264"/>
                <a:gd name="T7" fmla="*/ 105 h 113"/>
                <a:gd name="T8" fmla="*/ 1 w 264"/>
                <a:gd name="T9" fmla="*/ 55 h 113"/>
                <a:gd name="T10" fmla="*/ 8 w 264"/>
                <a:gd name="T11" fmla="*/ 44 h 113"/>
                <a:gd name="T12" fmla="*/ 243 w 264"/>
                <a:gd name="T13" fmla="*/ 1 h 113"/>
                <a:gd name="T14" fmla="*/ 254 w 264"/>
                <a:gd name="T15" fmla="*/ 8 h 113"/>
                <a:gd name="T16" fmla="*/ 263 w 264"/>
                <a:gd name="T17" fmla="*/ 58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4" h="113">
                  <a:moveTo>
                    <a:pt x="263" y="58"/>
                  </a:moveTo>
                  <a:cubicBezTo>
                    <a:pt x="264" y="63"/>
                    <a:pt x="261" y="68"/>
                    <a:pt x="256" y="69"/>
                  </a:cubicBezTo>
                  <a:cubicBezTo>
                    <a:pt x="21" y="112"/>
                    <a:pt x="21" y="112"/>
                    <a:pt x="21" y="112"/>
                  </a:cubicBezTo>
                  <a:cubicBezTo>
                    <a:pt x="16" y="113"/>
                    <a:pt x="11" y="110"/>
                    <a:pt x="10" y="105"/>
                  </a:cubicBezTo>
                  <a:cubicBezTo>
                    <a:pt x="1" y="55"/>
                    <a:pt x="1" y="55"/>
                    <a:pt x="1" y="55"/>
                  </a:cubicBezTo>
                  <a:cubicBezTo>
                    <a:pt x="0" y="50"/>
                    <a:pt x="3" y="45"/>
                    <a:pt x="8" y="44"/>
                  </a:cubicBezTo>
                  <a:cubicBezTo>
                    <a:pt x="243" y="1"/>
                    <a:pt x="243" y="1"/>
                    <a:pt x="243" y="1"/>
                  </a:cubicBezTo>
                  <a:cubicBezTo>
                    <a:pt x="248" y="0"/>
                    <a:pt x="253" y="3"/>
                    <a:pt x="254" y="8"/>
                  </a:cubicBezTo>
                  <a:cubicBezTo>
                    <a:pt x="263" y="58"/>
                    <a:pt x="263" y="58"/>
                    <a:pt x="263" y="58"/>
                  </a:cubicBezTo>
                </a:path>
              </a:pathLst>
            </a:custGeom>
            <a:solidFill>
              <a:srgbClr val="737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75" name="Freeform 164"/>
            <p:cNvSpPr>
              <a:spLocks/>
            </p:cNvSpPr>
            <p:nvPr userDrawn="1"/>
          </p:nvSpPr>
          <p:spPr bwMode="gray">
            <a:xfrm>
              <a:off x="8151813" y="6272213"/>
              <a:ext cx="473075" cy="203200"/>
            </a:xfrm>
            <a:custGeom>
              <a:avLst/>
              <a:gdLst>
                <a:gd name="T0" fmla="*/ 244 w 262"/>
                <a:gd name="T1" fmla="*/ 0 h 113"/>
                <a:gd name="T2" fmla="*/ 242 w 262"/>
                <a:gd name="T3" fmla="*/ 1 h 113"/>
                <a:gd name="T4" fmla="*/ 76 w 262"/>
                <a:gd name="T5" fmla="*/ 31 h 113"/>
                <a:gd name="T6" fmla="*/ 16 w 262"/>
                <a:gd name="T7" fmla="*/ 42 h 113"/>
                <a:gd name="T8" fmla="*/ 7 w 262"/>
                <a:gd name="T9" fmla="*/ 44 h 113"/>
                <a:gd name="T10" fmla="*/ 0 w 262"/>
                <a:gd name="T11" fmla="*/ 53 h 113"/>
                <a:gd name="T12" fmla="*/ 0 w 262"/>
                <a:gd name="T13" fmla="*/ 55 h 113"/>
                <a:gd name="T14" fmla="*/ 9 w 262"/>
                <a:gd name="T15" fmla="*/ 105 h 113"/>
                <a:gd name="T16" fmla="*/ 18 w 262"/>
                <a:gd name="T17" fmla="*/ 113 h 113"/>
                <a:gd name="T18" fmla="*/ 20 w 262"/>
                <a:gd name="T19" fmla="*/ 112 h 113"/>
                <a:gd name="T20" fmla="*/ 255 w 262"/>
                <a:gd name="T21" fmla="*/ 69 h 113"/>
                <a:gd name="T22" fmla="*/ 262 w 262"/>
                <a:gd name="T23" fmla="*/ 60 h 113"/>
                <a:gd name="T24" fmla="*/ 262 w 262"/>
                <a:gd name="T25" fmla="*/ 58 h 113"/>
                <a:gd name="T26" fmla="*/ 253 w 262"/>
                <a:gd name="T27" fmla="*/ 8 h 113"/>
                <a:gd name="T28" fmla="*/ 244 w 262"/>
                <a:gd name="T29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2" h="113">
                  <a:moveTo>
                    <a:pt x="244" y="0"/>
                  </a:moveTo>
                  <a:cubicBezTo>
                    <a:pt x="243" y="0"/>
                    <a:pt x="243" y="1"/>
                    <a:pt x="242" y="1"/>
                  </a:cubicBezTo>
                  <a:cubicBezTo>
                    <a:pt x="76" y="31"/>
                    <a:pt x="76" y="31"/>
                    <a:pt x="76" y="31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3" y="45"/>
                    <a:pt x="0" y="49"/>
                    <a:pt x="0" y="53"/>
                  </a:cubicBezTo>
                  <a:cubicBezTo>
                    <a:pt x="0" y="54"/>
                    <a:pt x="0" y="54"/>
                    <a:pt x="0" y="55"/>
                  </a:cubicBezTo>
                  <a:cubicBezTo>
                    <a:pt x="9" y="105"/>
                    <a:pt x="9" y="105"/>
                    <a:pt x="9" y="105"/>
                  </a:cubicBezTo>
                  <a:cubicBezTo>
                    <a:pt x="10" y="109"/>
                    <a:pt x="14" y="113"/>
                    <a:pt x="18" y="113"/>
                  </a:cubicBezTo>
                  <a:cubicBezTo>
                    <a:pt x="19" y="113"/>
                    <a:pt x="19" y="113"/>
                    <a:pt x="20" y="112"/>
                  </a:cubicBezTo>
                  <a:cubicBezTo>
                    <a:pt x="255" y="69"/>
                    <a:pt x="255" y="69"/>
                    <a:pt x="255" y="69"/>
                  </a:cubicBezTo>
                  <a:cubicBezTo>
                    <a:pt x="259" y="68"/>
                    <a:pt x="262" y="64"/>
                    <a:pt x="262" y="60"/>
                  </a:cubicBezTo>
                  <a:cubicBezTo>
                    <a:pt x="262" y="59"/>
                    <a:pt x="262" y="59"/>
                    <a:pt x="262" y="58"/>
                  </a:cubicBezTo>
                  <a:cubicBezTo>
                    <a:pt x="253" y="8"/>
                    <a:pt x="253" y="8"/>
                    <a:pt x="253" y="8"/>
                  </a:cubicBezTo>
                  <a:cubicBezTo>
                    <a:pt x="252" y="4"/>
                    <a:pt x="248" y="0"/>
                    <a:pt x="244" y="0"/>
                  </a:cubicBezTo>
                </a:path>
              </a:pathLst>
            </a:custGeom>
            <a:solidFill>
              <a:srgbClr val="6767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76" name="Freeform 165"/>
            <p:cNvSpPr>
              <a:spLocks/>
            </p:cNvSpPr>
            <p:nvPr userDrawn="1"/>
          </p:nvSpPr>
          <p:spPr bwMode="gray">
            <a:xfrm>
              <a:off x="8235951" y="6286500"/>
              <a:ext cx="306388" cy="174625"/>
            </a:xfrm>
            <a:custGeom>
              <a:avLst/>
              <a:gdLst>
                <a:gd name="T0" fmla="*/ 193 w 193"/>
                <a:gd name="T1" fmla="*/ 77 h 110"/>
                <a:gd name="T2" fmla="*/ 13 w 193"/>
                <a:gd name="T3" fmla="*/ 110 h 110"/>
                <a:gd name="T4" fmla="*/ 0 w 193"/>
                <a:gd name="T5" fmla="*/ 33 h 110"/>
                <a:gd name="T6" fmla="*/ 179 w 193"/>
                <a:gd name="T7" fmla="*/ 0 h 110"/>
                <a:gd name="T8" fmla="*/ 193 w 193"/>
                <a:gd name="T9" fmla="*/ 77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10">
                  <a:moveTo>
                    <a:pt x="193" y="77"/>
                  </a:moveTo>
                  <a:lnTo>
                    <a:pt x="13" y="110"/>
                  </a:lnTo>
                  <a:lnTo>
                    <a:pt x="0" y="33"/>
                  </a:lnTo>
                  <a:lnTo>
                    <a:pt x="179" y="0"/>
                  </a:lnTo>
                  <a:lnTo>
                    <a:pt x="193" y="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77" name="Freeform 166"/>
            <p:cNvSpPr>
              <a:spLocks/>
            </p:cNvSpPr>
            <p:nvPr userDrawn="1"/>
          </p:nvSpPr>
          <p:spPr bwMode="gray">
            <a:xfrm>
              <a:off x="8421688" y="6315075"/>
              <a:ext cx="84138" cy="90488"/>
            </a:xfrm>
            <a:custGeom>
              <a:avLst/>
              <a:gdLst>
                <a:gd name="T0" fmla="*/ 53 w 53"/>
                <a:gd name="T1" fmla="*/ 49 h 57"/>
                <a:gd name="T2" fmla="*/ 9 w 53"/>
                <a:gd name="T3" fmla="*/ 57 h 57"/>
                <a:gd name="T4" fmla="*/ 0 w 53"/>
                <a:gd name="T5" fmla="*/ 8 h 57"/>
                <a:gd name="T6" fmla="*/ 44 w 53"/>
                <a:gd name="T7" fmla="*/ 0 h 57"/>
                <a:gd name="T8" fmla="*/ 53 w 53"/>
                <a:gd name="T9" fmla="*/ 4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7">
                  <a:moveTo>
                    <a:pt x="53" y="49"/>
                  </a:moveTo>
                  <a:lnTo>
                    <a:pt x="9" y="57"/>
                  </a:lnTo>
                  <a:lnTo>
                    <a:pt x="0" y="8"/>
                  </a:lnTo>
                  <a:lnTo>
                    <a:pt x="44" y="0"/>
                  </a:lnTo>
                  <a:lnTo>
                    <a:pt x="53" y="49"/>
                  </a:lnTo>
                  <a:close/>
                </a:path>
              </a:pathLst>
            </a:custGeom>
            <a:solidFill>
              <a:srgbClr val="BAD8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78" name="Freeform 167"/>
            <p:cNvSpPr>
              <a:spLocks/>
            </p:cNvSpPr>
            <p:nvPr userDrawn="1"/>
          </p:nvSpPr>
          <p:spPr bwMode="gray">
            <a:xfrm>
              <a:off x="8447088" y="6346825"/>
              <a:ext cx="36513" cy="36513"/>
            </a:xfrm>
            <a:custGeom>
              <a:avLst/>
              <a:gdLst>
                <a:gd name="T0" fmla="*/ 15 w 23"/>
                <a:gd name="T1" fmla="*/ 1 h 23"/>
                <a:gd name="T2" fmla="*/ 4 w 23"/>
                <a:gd name="T3" fmla="*/ 0 h 23"/>
                <a:gd name="T4" fmla="*/ 4 w 23"/>
                <a:gd name="T5" fmla="*/ 7 h 23"/>
                <a:gd name="T6" fmla="*/ 7 w 23"/>
                <a:gd name="T7" fmla="*/ 7 h 23"/>
                <a:gd name="T8" fmla="*/ 7 w 23"/>
                <a:gd name="T9" fmla="*/ 4 h 23"/>
                <a:gd name="T10" fmla="*/ 10 w 23"/>
                <a:gd name="T11" fmla="*/ 4 h 23"/>
                <a:gd name="T12" fmla="*/ 8 w 23"/>
                <a:gd name="T13" fmla="*/ 12 h 23"/>
                <a:gd name="T14" fmla="*/ 7 w 23"/>
                <a:gd name="T15" fmla="*/ 18 h 23"/>
                <a:gd name="T16" fmla="*/ 0 w 23"/>
                <a:gd name="T17" fmla="*/ 21 h 23"/>
                <a:gd name="T18" fmla="*/ 1 w 23"/>
                <a:gd name="T19" fmla="*/ 23 h 23"/>
                <a:gd name="T20" fmla="*/ 9 w 23"/>
                <a:gd name="T21" fmla="*/ 20 h 23"/>
                <a:gd name="T22" fmla="*/ 11 w 23"/>
                <a:gd name="T23" fmla="*/ 12 h 23"/>
                <a:gd name="T24" fmla="*/ 16 w 23"/>
                <a:gd name="T25" fmla="*/ 15 h 23"/>
                <a:gd name="T26" fmla="*/ 13 w 23"/>
                <a:gd name="T27" fmla="*/ 22 h 23"/>
                <a:gd name="T28" fmla="*/ 16 w 23"/>
                <a:gd name="T29" fmla="*/ 22 h 23"/>
                <a:gd name="T30" fmla="*/ 19 w 23"/>
                <a:gd name="T31" fmla="*/ 14 h 23"/>
                <a:gd name="T32" fmla="*/ 13 w 23"/>
                <a:gd name="T33" fmla="*/ 11 h 23"/>
                <a:gd name="T34" fmla="*/ 15 w 23"/>
                <a:gd name="T35" fmla="*/ 5 h 23"/>
                <a:gd name="T36" fmla="*/ 18 w 23"/>
                <a:gd name="T37" fmla="*/ 9 h 23"/>
                <a:gd name="T38" fmla="*/ 23 w 23"/>
                <a:gd name="T39" fmla="*/ 6 h 23"/>
                <a:gd name="T40" fmla="*/ 20 w 23"/>
                <a:gd name="T41" fmla="*/ 4 h 23"/>
                <a:gd name="T42" fmla="*/ 18 w 23"/>
                <a:gd name="T43" fmla="*/ 5 h 23"/>
                <a:gd name="T44" fmla="*/ 15 w 23"/>
                <a:gd name="T45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3" h="23">
                  <a:moveTo>
                    <a:pt x="15" y="1"/>
                  </a:moveTo>
                  <a:lnTo>
                    <a:pt x="4" y="0"/>
                  </a:lnTo>
                  <a:lnTo>
                    <a:pt x="4" y="7"/>
                  </a:lnTo>
                  <a:lnTo>
                    <a:pt x="7" y="7"/>
                  </a:lnTo>
                  <a:lnTo>
                    <a:pt x="7" y="4"/>
                  </a:lnTo>
                  <a:lnTo>
                    <a:pt x="10" y="4"/>
                  </a:lnTo>
                  <a:lnTo>
                    <a:pt x="8" y="12"/>
                  </a:lnTo>
                  <a:lnTo>
                    <a:pt x="7" y="18"/>
                  </a:lnTo>
                  <a:lnTo>
                    <a:pt x="0" y="21"/>
                  </a:lnTo>
                  <a:lnTo>
                    <a:pt x="1" y="23"/>
                  </a:lnTo>
                  <a:lnTo>
                    <a:pt x="9" y="20"/>
                  </a:lnTo>
                  <a:lnTo>
                    <a:pt x="11" y="12"/>
                  </a:lnTo>
                  <a:lnTo>
                    <a:pt x="16" y="15"/>
                  </a:lnTo>
                  <a:lnTo>
                    <a:pt x="13" y="22"/>
                  </a:lnTo>
                  <a:lnTo>
                    <a:pt x="16" y="22"/>
                  </a:lnTo>
                  <a:lnTo>
                    <a:pt x="19" y="14"/>
                  </a:lnTo>
                  <a:lnTo>
                    <a:pt x="13" y="11"/>
                  </a:lnTo>
                  <a:lnTo>
                    <a:pt x="15" y="5"/>
                  </a:lnTo>
                  <a:lnTo>
                    <a:pt x="18" y="9"/>
                  </a:lnTo>
                  <a:lnTo>
                    <a:pt x="23" y="6"/>
                  </a:lnTo>
                  <a:lnTo>
                    <a:pt x="20" y="4"/>
                  </a:lnTo>
                  <a:lnTo>
                    <a:pt x="18" y="5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79" name="Freeform 168"/>
            <p:cNvSpPr>
              <a:spLocks/>
            </p:cNvSpPr>
            <p:nvPr userDrawn="1"/>
          </p:nvSpPr>
          <p:spPr bwMode="gray">
            <a:xfrm>
              <a:off x="8462963" y="6335713"/>
              <a:ext cx="11113" cy="11113"/>
            </a:xfrm>
            <a:custGeom>
              <a:avLst/>
              <a:gdLst>
                <a:gd name="T0" fmla="*/ 6 w 6"/>
                <a:gd name="T1" fmla="*/ 3 h 6"/>
                <a:gd name="T2" fmla="*/ 3 w 6"/>
                <a:gd name="T3" fmla="*/ 6 h 6"/>
                <a:gd name="T4" fmla="*/ 0 w 6"/>
                <a:gd name="T5" fmla="*/ 3 h 6"/>
                <a:gd name="T6" fmla="*/ 3 w 6"/>
                <a:gd name="T7" fmla="*/ 0 h 6"/>
                <a:gd name="T8" fmla="*/ 6 w 6"/>
                <a:gd name="T9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6" y="3"/>
                  </a:moveTo>
                  <a:cubicBezTo>
                    <a:pt x="5" y="5"/>
                    <a:pt x="4" y="6"/>
                    <a:pt x="3" y="6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5" y="0"/>
                    <a:pt x="6" y="2"/>
                    <a:pt x="6" y="3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80" name="Freeform 169"/>
            <p:cNvSpPr>
              <a:spLocks/>
            </p:cNvSpPr>
            <p:nvPr userDrawn="1"/>
          </p:nvSpPr>
          <p:spPr bwMode="gray">
            <a:xfrm>
              <a:off x="8347076" y="6327775"/>
              <a:ext cx="85725" cy="92075"/>
            </a:xfrm>
            <a:custGeom>
              <a:avLst/>
              <a:gdLst>
                <a:gd name="T0" fmla="*/ 54 w 54"/>
                <a:gd name="T1" fmla="*/ 49 h 58"/>
                <a:gd name="T2" fmla="*/ 8 w 54"/>
                <a:gd name="T3" fmla="*/ 58 h 58"/>
                <a:gd name="T4" fmla="*/ 0 w 54"/>
                <a:gd name="T5" fmla="*/ 9 h 58"/>
                <a:gd name="T6" fmla="*/ 45 w 54"/>
                <a:gd name="T7" fmla="*/ 0 h 58"/>
                <a:gd name="T8" fmla="*/ 54 w 54"/>
                <a:gd name="T9" fmla="*/ 49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8">
                  <a:moveTo>
                    <a:pt x="54" y="49"/>
                  </a:moveTo>
                  <a:lnTo>
                    <a:pt x="8" y="58"/>
                  </a:lnTo>
                  <a:lnTo>
                    <a:pt x="0" y="9"/>
                  </a:lnTo>
                  <a:lnTo>
                    <a:pt x="45" y="0"/>
                  </a:lnTo>
                  <a:lnTo>
                    <a:pt x="54" y="49"/>
                  </a:lnTo>
                  <a:close/>
                </a:path>
              </a:pathLst>
            </a:custGeom>
            <a:solidFill>
              <a:srgbClr val="BAD8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81" name="Freeform 170"/>
            <p:cNvSpPr>
              <a:spLocks/>
            </p:cNvSpPr>
            <p:nvPr userDrawn="1"/>
          </p:nvSpPr>
          <p:spPr bwMode="gray">
            <a:xfrm>
              <a:off x="8366126" y="6361113"/>
              <a:ext cx="46038" cy="31750"/>
            </a:xfrm>
            <a:custGeom>
              <a:avLst/>
              <a:gdLst>
                <a:gd name="T0" fmla="*/ 0 w 29"/>
                <a:gd name="T1" fmla="*/ 4 h 20"/>
                <a:gd name="T2" fmla="*/ 3 w 29"/>
                <a:gd name="T3" fmla="*/ 20 h 20"/>
                <a:gd name="T4" fmla="*/ 29 w 29"/>
                <a:gd name="T5" fmla="*/ 15 h 20"/>
                <a:gd name="T6" fmla="*/ 27 w 29"/>
                <a:gd name="T7" fmla="*/ 0 h 20"/>
                <a:gd name="T8" fmla="*/ 16 w 29"/>
                <a:gd name="T9" fmla="*/ 12 h 20"/>
                <a:gd name="T10" fmla="*/ 0 w 29"/>
                <a:gd name="T11" fmla="*/ 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0">
                  <a:moveTo>
                    <a:pt x="0" y="4"/>
                  </a:moveTo>
                  <a:lnTo>
                    <a:pt x="3" y="20"/>
                  </a:lnTo>
                  <a:lnTo>
                    <a:pt x="29" y="15"/>
                  </a:lnTo>
                  <a:lnTo>
                    <a:pt x="27" y="0"/>
                  </a:lnTo>
                  <a:lnTo>
                    <a:pt x="16" y="12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82" name="Freeform 171"/>
            <p:cNvSpPr>
              <a:spLocks/>
            </p:cNvSpPr>
            <p:nvPr userDrawn="1"/>
          </p:nvSpPr>
          <p:spPr bwMode="gray">
            <a:xfrm>
              <a:off x="8366126" y="6354763"/>
              <a:ext cx="41275" cy="22225"/>
            </a:xfrm>
            <a:custGeom>
              <a:avLst/>
              <a:gdLst>
                <a:gd name="T0" fmla="*/ 0 w 26"/>
                <a:gd name="T1" fmla="*/ 5 h 14"/>
                <a:gd name="T2" fmla="*/ 0 w 26"/>
                <a:gd name="T3" fmla="*/ 6 h 14"/>
                <a:gd name="T4" fmla="*/ 14 w 26"/>
                <a:gd name="T5" fmla="*/ 14 h 14"/>
                <a:gd name="T6" fmla="*/ 26 w 26"/>
                <a:gd name="T7" fmla="*/ 1 h 14"/>
                <a:gd name="T8" fmla="*/ 26 w 26"/>
                <a:gd name="T9" fmla="*/ 0 h 14"/>
                <a:gd name="T10" fmla="*/ 0 w 26"/>
                <a:gd name="T11" fmla="*/ 5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14">
                  <a:moveTo>
                    <a:pt x="0" y="5"/>
                  </a:moveTo>
                  <a:lnTo>
                    <a:pt x="0" y="6"/>
                  </a:lnTo>
                  <a:lnTo>
                    <a:pt x="14" y="14"/>
                  </a:lnTo>
                  <a:lnTo>
                    <a:pt x="26" y="1"/>
                  </a:lnTo>
                  <a:lnTo>
                    <a:pt x="26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83" name="Freeform 172"/>
            <p:cNvSpPr>
              <a:spLocks/>
            </p:cNvSpPr>
            <p:nvPr userDrawn="1"/>
          </p:nvSpPr>
          <p:spPr bwMode="gray">
            <a:xfrm>
              <a:off x="8272463" y="6342063"/>
              <a:ext cx="84138" cy="90488"/>
            </a:xfrm>
            <a:custGeom>
              <a:avLst/>
              <a:gdLst>
                <a:gd name="T0" fmla="*/ 53 w 53"/>
                <a:gd name="T1" fmla="*/ 49 h 57"/>
                <a:gd name="T2" fmla="*/ 9 w 53"/>
                <a:gd name="T3" fmla="*/ 57 h 57"/>
                <a:gd name="T4" fmla="*/ 0 w 53"/>
                <a:gd name="T5" fmla="*/ 8 h 57"/>
                <a:gd name="T6" fmla="*/ 45 w 53"/>
                <a:gd name="T7" fmla="*/ 0 h 57"/>
                <a:gd name="T8" fmla="*/ 53 w 53"/>
                <a:gd name="T9" fmla="*/ 4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7">
                  <a:moveTo>
                    <a:pt x="53" y="49"/>
                  </a:moveTo>
                  <a:lnTo>
                    <a:pt x="9" y="57"/>
                  </a:lnTo>
                  <a:lnTo>
                    <a:pt x="0" y="8"/>
                  </a:lnTo>
                  <a:lnTo>
                    <a:pt x="45" y="0"/>
                  </a:lnTo>
                  <a:lnTo>
                    <a:pt x="53" y="49"/>
                  </a:lnTo>
                  <a:close/>
                </a:path>
              </a:pathLst>
            </a:custGeom>
            <a:solidFill>
              <a:srgbClr val="BAD8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84" name="Freeform 173"/>
            <p:cNvSpPr>
              <a:spLocks/>
            </p:cNvSpPr>
            <p:nvPr userDrawn="1"/>
          </p:nvSpPr>
          <p:spPr bwMode="gray">
            <a:xfrm>
              <a:off x="8293101" y="6367463"/>
              <a:ext cx="41275" cy="38100"/>
            </a:xfrm>
            <a:custGeom>
              <a:avLst/>
              <a:gdLst>
                <a:gd name="T0" fmla="*/ 22 w 23"/>
                <a:gd name="T1" fmla="*/ 5 h 21"/>
                <a:gd name="T2" fmla="*/ 15 w 23"/>
                <a:gd name="T3" fmla="*/ 1 h 21"/>
                <a:gd name="T4" fmla="*/ 11 w 23"/>
                <a:gd name="T5" fmla="*/ 4 h 21"/>
                <a:gd name="T6" fmla="*/ 5 w 23"/>
                <a:gd name="T7" fmla="*/ 2 h 21"/>
                <a:gd name="T8" fmla="*/ 0 w 23"/>
                <a:gd name="T9" fmla="*/ 9 h 21"/>
                <a:gd name="T10" fmla="*/ 14 w 23"/>
                <a:gd name="T11" fmla="*/ 21 h 21"/>
                <a:gd name="T12" fmla="*/ 22 w 23"/>
                <a:gd name="T13" fmla="*/ 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1">
                  <a:moveTo>
                    <a:pt x="22" y="5"/>
                  </a:moveTo>
                  <a:cubicBezTo>
                    <a:pt x="22" y="2"/>
                    <a:pt x="19" y="0"/>
                    <a:pt x="15" y="1"/>
                  </a:cubicBezTo>
                  <a:cubicBezTo>
                    <a:pt x="13" y="1"/>
                    <a:pt x="11" y="2"/>
                    <a:pt x="11" y="4"/>
                  </a:cubicBezTo>
                  <a:cubicBezTo>
                    <a:pt x="9" y="3"/>
                    <a:pt x="8" y="2"/>
                    <a:pt x="5" y="2"/>
                  </a:cubicBezTo>
                  <a:cubicBezTo>
                    <a:pt x="2" y="3"/>
                    <a:pt x="0" y="6"/>
                    <a:pt x="0" y="9"/>
                  </a:cubicBezTo>
                  <a:cubicBezTo>
                    <a:pt x="1" y="15"/>
                    <a:pt x="10" y="19"/>
                    <a:pt x="14" y="21"/>
                  </a:cubicBezTo>
                  <a:cubicBezTo>
                    <a:pt x="17" y="17"/>
                    <a:pt x="23" y="11"/>
                    <a:pt x="22" y="5"/>
                  </a:cubicBezTo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85" name="Freeform 174"/>
            <p:cNvSpPr>
              <a:spLocks/>
            </p:cNvSpPr>
            <p:nvPr userDrawn="1"/>
          </p:nvSpPr>
          <p:spPr bwMode="gray">
            <a:xfrm>
              <a:off x="8240713" y="6521450"/>
              <a:ext cx="466725" cy="266700"/>
            </a:xfrm>
            <a:custGeom>
              <a:avLst/>
              <a:gdLst>
                <a:gd name="T0" fmla="*/ 294 w 294"/>
                <a:gd name="T1" fmla="*/ 168 h 168"/>
                <a:gd name="T2" fmla="*/ 245 w 294"/>
                <a:gd name="T3" fmla="*/ 0 h 168"/>
                <a:gd name="T4" fmla="*/ 0 w 294"/>
                <a:gd name="T5" fmla="*/ 38 h 168"/>
                <a:gd name="T6" fmla="*/ 18 w 294"/>
                <a:gd name="T7" fmla="*/ 168 h 168"/>
                <a:gd name="T8" fmla="*/ 294 w 294"/>
                <a:gd name="T9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4" h="168">
                  <a:moveTo>
                    <a:pt x="294" y="168"/>
                  </a:moveTo>
                  <a:lnTo>
                    <a:pt x="245" y="0"/>
                  </a:lnTo>
                  <a:lnTo>
                    <a:pt x="0" y="38"/>
                  </a:lnTo>
                  <a:lnTo>
                    <a:pt x="18" y="168"/>
                  </a:lnTo>
                  <a:lnTo>
                    <a:pt x="294" y="168"/>
                  </a:lnTo>
                  <a:close/>
                </a:path>
              </a:pathLst>
            </a:custGeom>
            <a:solidFill>
              <a:srgbClr val="BAD8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86" name="Freeform 175"/>
            <p:cNvSpPr>
              <a:spLocks/>
            </p:cNvSpPr>
            <p:nvPr userDrawn="1"/>
          </p:nvSpPr>
          <p:spPr bwMode="gray">
            <a:xfrm>
              <a:off x="8240713" y="6562725"/>
              <a:ext cx="198438" cy="225425"/>
            </a:xfrm>
            <a:custGeom>
              <a:avLst/>
              <a:gdLst>
                <a:gd name="T0" fmla="*/ 125 w 125"/>
                <a:gd name="T1" fmla="*/ 142 h 142"/>
                <a:gd name="T2" fmla="*/ 18 w 125"/>
                <a:gd name="T3" fmla="*/ 142 h 142"/>
                <a:gd name="T4" fmla="*/ 0 w 125"/>
                <a:gd name="T5" fmla="*/ 12 h 142"/>
                <a:gd name="T6" fmla="*/ 76 w 125"/>
                <a:gd name="T7" fmla="*/ 0 h 142"/>
                <a:gd name="T8" fmla="*/ 125 w 125"/>
                <a:gd name="T9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42">
                  <a:moveTo>
                    <a:pt x="125" y="142"/>
                  </a:moveTo>
                  <a:lnTo>
                    <a:pt x="18" y="142"/>
                  </a:lnTo>
                  <a:lnTo>
                    <a:pt x="0" y="12"/>
                  </a:lnTo>
                  <a:lnTo>
                    <a:pt x="76" y="0"/>
                  </a:lnTo>
                  <a:lnTo>
                    <a:pt x="125" y="142"/>
                  </a:lnTo>
                  <a:close/>
                </a:path>
              </a:pathLst>
            </a:custGeom>
            <a:solidFill>
              <a:srgbClr val="9AB2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87" name="Rectangle 176"/>
            <p:cNvSpPr>
              <a:spLocks noChangeArrowheads="1"/>
            </p:cNvSpPr>
            <p:nvPr userDrawn="1"/>
          </p:nvSpPr>
          <p:spPr bwMode="gray">
            <a:xfrm>
              <a:off x="8091488" y="3802063"/>
              <a:ext cx="168275" cy="33338"/>
            </a:xfrm>
            <a:prstGeom prst="rect">
              <a:avLst/>
            </a:prstGeom>
            <a:solidFill>
              <a:srgbClr val="BAD8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88" name="Freeform 177"/>
            <p:cNvSpPr>
              <a:spLocks/>
            </p:cNvSpPr>
            <p:nvPr userDrawn="1"/>
          </p:nvSpPr>
          <p:spPr bwMode="gray">
            <a:xfrm>
              <a:off x="7681913" y="5969000"/>
              <a:ext cx="88900" cy="34925"/>
            </a:xfrm>
            <a:custGeom>
              <a:avLst/>
              <a:gdLst>
                <a:gd name="T0" fmla="*/ 50 w 50"/>
                <a:gd name="T1" fmla="*/ 0 h 19"/>
                <a:gd name="T2" fmla="*/ 42 w 50"/>
                <a:gd name="T3" fmla="*/ 19 h 19"/>
                <a:gd name="T4" fmla="*/ 8 w 50"/>
                <a:gd name="T5" fmla="*/ 19 h 19"/>
                <a:gd name="T6" fmla="*/ 0 w 50"/>
                <a:gd name="T7" fmla="*/ 0 h 19"/>
                <a:gd name="T8" fmla="*/ 50 w 50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19">
                  <a:moveTo>
                    <a:pt x="50" y="0"/>
                  </a:moveTo>
                  <a:cubicBezTo>
                    <a:pt x="47" y="6"/>
                    <a:pt x="44" y="12"/>
                    <a:pt x="42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5" y="13"/>
                    <a:pt x="2" y="7"/>
                    <a:pt x="0" y="0"/>
                  </a:cubicBezTo>
                  <a:lnTo>
                    <a:pt x="50" y="0"/>
                  </a:lnTo>
                  <a:close/>
                </a:path>
              </a:pathLst>
            </a:custGeom>
            <a:solidFill>
              <a:srgbClr val="BAD8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89" name="Freeform 178"/>
            <p:cNvSpPr>
              <a:spLocks/>
            </p:cNvSpPr>
            <p:nvPr userDrawn="1"/>
          </p:nvSpPr>
          <p:spPr bwMode="gray">
            <a:xfrm>
              <a:off x="7681913" y="5969000"/>
              <a:ext cx="88900" cy="34925"/>
            </a:xfrm>
            <a:custGeom>
              <a:avLst/>
              <a:gdLst>
                <a:gd name="T0" fmla="*/ 50 w 50"/>
                <a:gd name="T1" fmla="*/ 0 h 19"/>
                <a:gd name="T2" fmla="*/ 42 w 50"/>
                <a:gd name="T3" fmla="*/ 19 h 19"/>
                <a:gd name="T4" fmla="*/ 8 w 50"/>
                <a:gd name="T5" fmla="*/ 19 h 19"/>
                <a:gd name="T6" fmla="*/ 0 w 50"/>
                <a:gd name="T7" fmla="*/ 0 h 19"/>
                <a:gd name="T8" fmla="*/ 50 w 50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19">
                  <a:moveTo>
                    <a:pt x="50" y="0"/>
                  </a:moveTo>
                  <a:cubicBezTo>
                    <a:pt x="47" y="6"/>
                    <a:pt x="44" y="12"/>
                    <a:pt x="42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5" y="13"/>
                    <a:pt x="2" y="7"/>
                    <a:pt x="0" y="0"/>
                  </a:cubicBezTo>
                  <a:lnTo>
                    <a:pt x="50" y="0"/>
                  </a:lnTo>
                  <a:close/>
                </a:path>
              </a:pathLst>
            </a:custGeom>
            <a:solidFill>
              <a:srgbClr val="BAD8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90" name="Freeform 179"/>
            <p:cNvSpPr>
              <a:spLocks/>
            </p:cNvSpPr>
            <p:nvPr userDrawn="1"/>
          </p:nvSpPr>
          <p:spPr bwMode="gray">
            <a:xfrm>
              <a:off x="9932988" y="4840288"/>
              <a:ext cx="995363" cy="1466850"/>
            </a:xfrm>
            <a:custGeom>
              <a:avLst/>
              <a:gdLst>
                <a:gd name="T0" fmla="*/ 26 w 627"/>
                <a:gd name="T1" fmla="*/ 0 h 924"/>
                <a:gd name="T2" fmla="*/ 0 w 627"/>
                <a:gd name="T3" fmla="*/ 18 h 924"/>
                <a:gd name="T4" fmla="*/ 248 w 627"/>
                <a:gd name="T5" fmla="*/ 393 h 924"/>
                <a:gd name="T6" fmla="*/ 599 w 627"/>
                <a:gd name="T7" fmla="*/ 924 h 924"/>
                <a:gd name="T8" fmla="*/ 627 w 627"/>
                <a:gd name="T9" fmla="*/ 907 h 924"/>
                <a:gd name="T10" fmla="*/ 26 w 627"/>
                <a:gd name="T11" fmla="*/ 0 h 9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7" h="924">
                  <a:moveTo>
                    <a:pt x="26" y="0"/>
                  </a:moveTo>
                  <a:lnTo>
                    <a:pt x="0" y="18"/>
                  </a:lnTo>
                  <a:lnTo>
                    <a:pt x="248" y="393"/>
                  </a:lnTo>
                  <a:lnTo>
                    <a:pt x="599" y="924"/>
                  </a:lnTo>
                  <a:lnTo>
                    <a:pt x="627" y="907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91" name="Freeform 180"/>
            <p:cNvSpPr>
              <a:spLocks/>
            </p:cNvSpPr>
            <p:nvPr userDrawn="1"/>
          </p:nvSpPr>
          <p:spPr bwMode="gray">
            <a:xfrm>
              <a:off x="10814051" y="6172200"/>
              <a:ext cx="57150" cy="47625"/>
            </a:xfrm>
            <a:custGeom>
              <a:avLst/>
              <a:gdLst>
                <a:gd name="T0" fmla="*/ 36 w 36"/>
                <a:gd name="T1" fmla="*/ 13 h 30"/>
                <a:gd name="T2" fmla="*/ 9 w 36"/>
                <a:gd name="T3" fmla="*/ 30 h 30"/>
                <a:gd name="T4" fmla="*/ 9 w 36"/>
                <a:gd name="T5" fmla="*/ 30 h 30"/>
                <a:gd name="T6" fmla="*/ 0 w 36"/>
                <a:gd name="T7" fmla="*/ 18 h 30"/>
                <a:gd name="T8" fmla="*/ 27 w 36"/>
                <a:gd name="T9" fmla="*/ 0 h 30"/>
                <a:gd name="T10" fmla="*/ 36 w 36"/>
                <a:gd name="T11" fmla="*/ 1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30">
                  <a:moveTo>
                    <a:pt x="36" y="13"/>
                  </a:moveTo>
                  <a:lnTo>
                    <a:pt x="9" y="30"/>
                  </a:lnTo>
                  <a:lnTo>
                    <a:pt x="9" y="30"/>
                  </a:lnTo>
                  <a:lnTo>
                    <a:pt x="0" y="18"/>
                  </a:lnTo>
                  <a:lnTo>
                    <a:pt x="27" y="0"/>
                  </a:lnTo>
                  <a:lnTo>
                    <a:pt x="36" y="13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92" name="Freeform 181"/>
            <p:cNvSpPr>
              <a:spLocks/>
            </p:cNvSpPr>
            <p:nvPr userDrawn="1"/>
          </p:nvSpPr>
          <p:spPr bwMode="gray">
            <a:xfrm>
              <a:off x="10785476" y="6127750"/>
              <a:ext cx="55563" cy="49213"/>
            </a:xfrm>
            <a:custGeom>
              <a:avLst/>
              <a:gdLst>
                <a:gd name="T0" fmla="*/ 35 w 35"/>
                <a:gd name="T1" fmla="*/ 13 h 31"/>
                <a:gd name="T2" fmla="*/ 8 w 35"/>
                <a:gd name="T3" fmla="*/ 31 h 31"/>
                <a:gd name="T4" fmla="*/ 8 w 35"/>
                <a:gd name="T5" fmla="*/ 31 h 31"/>
                <a:gd name="T6" fmla="*/ 0 w 35"/>
                <a:gd name="T7" fmla="*/ 18 h 31"/>
                <a:gd name="T8" fmla="*/ 26 w 35"/>
                <a:gd name="T9" fmla="*/ 0 h 31"/>
                <a:gd name="T10" fmla="*/ 35 w 35"/>
                <a:gd name="T11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31">
                  <a:moveTo>
                    <a:pt x="35" y="13"/>
                  </a:moveTo>
                  <a:lnTo>
                    <a:pt x="8" y="31"/>
                  </a:lnTo>
                  <a:lnTo>
                    <a:pt x="8" y="31"/>
                  </a:lnTo>
                  <a:lnTo>
                    <a:pt x="0" y="18"/>
                  </a:lnTo>
                  <a:lnTo>
                    <a:pt x="26" y="0"/>
                  </a:lnTo>
                  <a:lnTo>
                    <a:pt x="35" y="13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93" name="Freeform 182"/>
            <p:cNvSpPr>
              <a:spLocks/>
            </p:cNvSpPr>
            <p:nvPr userDrawn="1"/>
          </p:nvSpPr>
          <p:spPr bwMode="gray">
            <a:xfrm>
              <a:off x="10753726" y="6081713"/>
              <a:ext cx="58738" cy="50800"/>
            </a:xfrm>
            <a:custGeom>
              <a:avLst/>
              <a:gdLst>
                <a:gd name="T0" fmla="*/ 37 w 37"/>
                <a:gd name="T1" fmla="*/ 14 h 32"/>
                <a:gd name="T2" fmla="*/ 10 w 37"/>
                <a:gd name="T3" fmla="*/ 32 h 32"/>
                <a:gd name="T4" fmla="*/ 0 w 37"/>
                <a:gd name="T5" fmla="*/ 18 h 32"/>
                <a:gd name="T6" fmla="*/ 28 w 37"/>
                <a:gd name="T7" fmla="*/ 0 h 32"/>
                <a:gd name="T8" fmla="*/ 37 w 37"/>
                <a:gd name="T9" fmla="*/ 1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2">
                  <a:moveTo>
                    <a:pt x="37" y="14"/>
                  </a:moveTo>
                  <a:lnTo>
                    <a:pt x="10" y="32"/>
                  </a:lnTo>
                  <a:lnTo>
                    <a:pt x="0" y="18"/>
                  </a:lnTo>
                  <a:lnTo>
                    <a:pt x="28" y="0"/>
                  </a:lnTo>
                  <a:lnTo>
                    <a:pt x="37" y="14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94" name="Freeform 183"/>
            <p:cNvSpPr>
              <a:spLocks/>
            </p:cNvSpPr>
            <p:nvPr userDrawn="1"/>
          </p:nvSpPr>
          <p:spPr bwMode="gray">
            <a:xfrm>
              <a:off x="10725151" y="6037263"/>
              <a:ext cx="58738" cy="50800"/>
            </a:xfrm>
            <a:custGeom>
              <a:avLst/>
              <a:gdLst>
                <a:gd name="T0" fmla="*/ 37 w 37"/>
                <a:gd name="T1" fmla="*/ 14 h 32"/>
                <a:gd name="T2" fmla="*/ 9 w 37"/>
                <a:gd name="T3" fmla="*/ 32 h 32"/>
                <a:gd name="T4" fmla="*/ 9 w 37"/>
                <a:gd name="T5" fmla="*/ 32 h 32"/>
                <a:gd name="T6" fmla="*/ 0 w 37"/>
                <a:gd name="T7" fmla="*/ 18 h 32"/>
                <a:gd name="T8" fmla="*/ 0 w 37"/>
                <a:gd name="T9" fmla="*/ 18 h 32"/>
                <a:gd name="T10" fmla="*/ 28 w 37"/>
                <a:gd name="T11" fmla="*/ 0 h 32"/>
                <a:gd name="T12" fmla="*/ 37 w 37"/>
                <a:gd name="T13" fmla="*/ 1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32">
                  <a:moveTo>
                    <a:pt x="37" y="14"/>
                  </a:moveTo>
                  <a:lnTo>
                    <a:pt x="9" y="32"/>
                  </a:lnTo>
                  <a:lnTo>
                    <a:pt x="9" y="32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8" y="0"/>
                  </a:lnTo>
                  <a:lnTo>
                    <a:pt x="37" y="14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95" name="Freeform 184"/>
            <p:cNvSpPr>
              <a:spLocks/>
            </p:cNvSpPr>
            <p:nvPr userDrawn="1"/>
          </p:nvSpPr>
          <p:spPr bwMode="gray">
            <a:xfrm>
              <a:off x="10696576" y="5994400"/>
              <a:ext cx="55563" cy="47625"/>
            </a:xfrm>
            <a:custGeom>
              <a:avLst/>
              <a:gdLst>
                <a:gd name="T0" fmla="*/ 35 w 35"/>
                <a:gd name="T1" fmla="*/ 13 h 30"/>
                <a:gd name="T2" fmla="*/ 8 w 35"/>
                <a:gd name="T3" fmla="*/ 30 h 30"/>
                <a:gd name="T4" fmla="*/ 0 w 35"/>
                <a:gd name="T5" fmla="*/ 17 h 30"/>
                <a:gd name="T6" fmla="*/ 27 w 35"/>
                <a:gd name="T7" fmla="*/ 0 h 30"/>
                <a:gd name="T8" fmla="*/ 35 w 35"/>
                <a:gd name="T9" fmla="*/ 1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0">
                  <a:moveTo>
                    <a:pt x="35" y="13"/>
                  </a:moveTo>
                  <a:lnTo>
                    <a:pt x="8" y="30"/>
                  </a:lnTo>
                  <a:lnTo>
                    <a:pt x="0" y="17"/>
                  </a:lnTo>
                  <a:lnTo>
                    <a:pt x="27" y="0"/>
                  </a:lnTo>
                  <a:lnTo>
                    <a:pt x="35" y="13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96" name="Freeform 185"/>
            <p:cNvSpPr>
              <a:spLocks/>
            </p:cNvSpPr>
            <p:nvPr userDrawn="1"/>
          </p:nvSpPr>
          <p:spPr bwMode="gray">
            <a:xfrm>
              <a:off x="10666413" y="5949950"/>
              <a:ext cx="57150" cy="49213"/>
            </a:xfrm>
            <a:custGeom>
              <a:avLst/>
              <a:gdLst>
                <a:gd name="T0" fmla="*/ 36 w 36"/>
                <a:gd name="T1" fmla="*/ 13 h 31"/>
                <a:gd name="T2" fmla="*/ 9 w 36"/>
                <a:gd name="T3" fmla="*/ 31 h 31"/>
                <a:gd name="T4" fmla="*/ 9 w 36"/>
                <a:gd name="T5" fmla="*/ 31 h 31"/>
                <a:gd name="T6" fmla="*/ 0 w 36"/>
                <a:gd name="T7" fmla="*/ 18 h 31"/>
                <a:gd name="T8" fmla="*/ 0 w 36"/>
                <a:gd name="T9" fmla="*/ 18 h 31"/>
                <a:gd name="T10" fmla="*/ 27 w 36"/>
                <a:gd name="T11" fmla="*/ 0 h 31"/>
                <a:gd name="T12" fmla="*/ 36 w 36"/>
                <a:gd name="T13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36" y="13"/>
                  </a:moveTo>
                  <a:lnTo>
                    <a:pt x="9" y="31"/>
                  </a:lnTo>
                  <a:lnTo>
                    <a:pt x="9" y="31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7" y="0"/>
                  </a:lnTo>
                  <a:lnTo>
                    <a:pt x="36" y="13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97" name="Freeform 186"/>
            <p:cNvSpPr>
              <a:spLocks/>
            </p:cNvSpPr>
            <p:nvPr userDrawn="1"/>
          </p:nvSpPr>
          <p:spPr bwMode="gray">
            <a:xfrm>
              <a:off x="10637838" y="5903913"/>
              <a:ext cx="57150" cy="50800"/>
            </a:xfrm>
            <a:custGeom>
              <a:avLst/>
              <a:gdLst>
                <a:gd name="T0" fmla="*/ 36 w 36"/>
                <a:gd name="T1" fmla="*/ 14 h 32"/>
                <a:gd name="T2" fmla="*/ 9 w 36"/>
                <a:gd name="T3" fmla="*/ 32 h 32"/>
                <a:gd name="T4" fmla="*/ 0 w 36"/>
                <a:gd name="T5" fmla="*/ 18 h 32"/>
                <a:gd name="T6" fmla="*/ 27 w 36"/>
                <a:gd name="T7" fmla="*/ 0 h 32"/>
                <a:gd name="T8" fmla="*/ 36 w 36"/>
                <a:gd name="T9" fmla="*/ 1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2">
                  <a:moveTo>
                    <a:pt x="36" y="14"/>
                  </a:moveTo>
                  <a:lnTo>
                    <a:pt x="9" y="32"/>
                  </a:lnTo>
                  <a:lnTo>
                    <a:pt x="0" y="18"/>
                  </a:lnTo>
                  <a:lnTo>
                    <a:pt x="27" y="0"/>
                  </a:lnTo>
                  <a:lnTo>
                    <a:pt x="36" y="14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98" name="Freeform 187"/>
            <p:cNvSpPr>
              <a:spLocks/>
            </p:cNvSpPr>
            <p:nvPr userDrawn="1"/>
          </p:nvSpPr>
          <p:spPr bwMode="gray">
            <a:xfrm>
              <a:off x="10607676" y="5859463"/>
              <a:ext cx="57150" cy="50800"/>
            </a:xfrm>
            <a:custGeom>
              <a:avLst/>
              <a:gdLst>
                <a:gd name="T0" fmla="*/ 36 w 36"/>
                <a:gd name="T1" fmla="*/ 14 h 32"/>
                <a:gd name="T2" fmla="*/ 8 w 36"/>
                <a:gd name="T3" fmla="*/ 32 h 32"/>
                <a:gd name="T4" fmla="*/ 0 w 36"/>
                <a:gd name="T5" fmla="*/ 18 h 32"/>
                <a:gd name="T6" fmla="*/ 0 w 36"/>
                <a:gd name="T7" fmla="*/ 18 h 32"/>
                <a:gd name="T8" fmla="*/ 28 w 36"/>
                <a:gd name="T9" fmla="*/ 0 h 32"/>
                <a:gd name="T10" fmla="*/ 36 w 36"/>
                <a:gd name="T11" fmla="*/ 1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32">
                  <a:moveTo>
                    <a:pt x="36" y="14"/>
                  </a:moveTo>
                  <a:lnTo>
                    <a:pt x="8" y="32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8" y="0"/>
                  </a:lnTo>
                  <a:lnTo>
                    <a:pt x="36" y="14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399" name="Freeform 188"/>
            <p:cNvSpPr>
              <a:spLocks/>
            </p:cNvSpPr>
            <p:nvPr userDrawn="1"/>
          </p:nvSpPr>
          <p:spPr bwMode="gray">
            <a:xfrm>
              <a:off x="10577513" y="5815013"/>
              <a:ext cx="57150" cy="49213"/>
            </a:xfrm>
            <a:custGeom>
              <a:avLst/>
              <a:gdLst>
                <a:gd name="T0" fmla="*/ 36 w 36"/>
                <a:gd name="T1" fmla="*/ 13 h 31"/>
                <a:gd name="T2" fmla="*/ 9 w 36"/>
                <a:gd name="T3" fmla="*/ 31 h 31"/>
                <a:gd name="T4" fmla="*/ 9 w 36"/>
                <a:gd name="T5" fmla="*/ 31 h 31"/>
                <a:gd name="T6" fmla="*/ 0 w 36"/>
                <a:gd name="T7" fmla="*/ 18 h 31"/>
                <a:gd name="T8" fmla="*/ 27 w 36"/>
                <a:gd name="T9" fmla="*/ 0 h 31"/>
                <a:gd name="T10" fmla="*/ 36 w 36"/>
                <a:gd name="T11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31">
                  <a:moveTo>
                    <a:pt x="36" y="13"/>
                  </a:moveTo>
                  <a:lnTo>
                    <a:pt x="9" y="31"/>
                  </a:lnTo>
                  <a:lnTo>
                    <a:pt x="9" y="31"/>
                  </a:lnTo>
                  <a:lnTo>
                    <a:pt x="0" y="18"/>
                  </a:lnTo>
                  <a:lnTo>
                    <a:pt x="27" y="0"/>
                  </a:lnTo>
                  <a:lnTo>
                    <a:pt x="36" y="13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00" name="Freeform 189"/>
            <p:cNvSpPr>
              <a:spLocks/>
            </p:cNvSpPr>
            <p:nvPr userDrawn="1"/>
          </p:nvSpPr>
          <p:spPr bwMode="gray">
            <a:xfrm>
              <a:off x="10548938" y="5772150"/>
              <a:ext cx="57150" cy="47625"/>
            </a:xfrm>
            <a:custGeom>
              <a:avLst/>
              <a:gdLst>
                <a:gd name="T0" fmla="*/ 36 w 36"/>
                <a:gd name="T1" fmla="*/ 13 h 30"/>
                <a:gd name="T2" fmla="*/ 9 w 36"/>
                <a:gd name="T3" fmla="*/ 30 h 30"/>
                <a:gd name="T4" fmla="*/ 0 w 36"/>
                <a:gd name="T5" fmla="*/ 17 h 30"/>
                <a:gd name="T6" fmla="*/ 27 w 36"/>
                <a:gd name="T7" fmla="*/ 0 h 30"/>
                <a:gd name="T8" fmla="*/ 36 w 36"/>
                <a:gd name="T9" fmla="*/ 1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0">
                  <a:moveTo>
                    <a:pt x="36" y="13"/>
                  </a:moveTo>
                  <a:lnTo>
                    <a:pt x="9" y="30"/>
                  </a:lnTo>
                  <a:lnTo>
                    <a:pt x="0" y="17"/>
                  </a:lnTo>
                  <a:lnTo>
                    <a:pt x="27" y="0"/>
                  </a:lnTo>
                  <a:lnTo>
                    <a:pt x="36" y="13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01" name="Freeform 190"/>
            <p:cNvSpPr>
              <a:spLocks/>
            </p:cNvSpPr>
            <p:nvPr userDrawn="1"/>
          </p:nvSpPr>
          <p:spPr bwMode="gray">
            <a:xfrm>
              <a:off x="10520363" y="5726113"/>
              <a:ext cx="55563" cy="50800"/>
            </a:xfrm>
            <a:custGeom>
              <a:avLst/>
              <a:gdLst>
                <a:gd name="T0" fmla="*/ 35 w 35"/>
                <a:gd name="T1" fmla="*/ 14 h 32"/>
                <a:gd name="T2" fmla="*/ 8 w 35"/>
                <a:gd name="T3" fmla="*/ 32 h 32"/>
                <a:gd name="T4" fmla="*/ 0 w 35"/>
                <a:gd name="T5" fmla="*/ 18 h 32"/>
                <a:gd name="T6" fmla="*/ 27 w 35"/>
                <a:gd name="T7" fmla="*/ 0 h 32"/>
                <a:gd name="T8" fmla="*/ 35 w 35"/>
                <a:gd name="T9" fmla="*/ 1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2">
                  <a:moveTo>
                    <a:pt x="35" y="14"/>
                  </a:moveTo>
                  <a:lnTo>
                    <a:pt x="8" y="32"/>
                  </a:lnTo>
                  <a:lnTo>
                    <a:pt x="0" y="18"/>
                  </a:lnTo>
                  <a:lnTo>
                    <a:pt x="27" y="0"/>
                  </a:lnTo>
                  <a:lnTo>
                    <a:pt x="35" y="14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02" name="Freeform 191"/>
            <p:cNvSpPr>
              <a:spLocks/>
            </p:cNvSpPr>
            <p:nvPr userDrawn="1"/>
          </p:nvSpPr>
          <p:spPr bwMode="gray">
            <a:xfrm>
              <a:off x="10488613" y="5681663"/>
              <a:ext cx="58738" cy="50800"/>
            </a:xfrm>
            <a:custGeom>
              <a:avLst/>
              <a:gdLst>
                <a:gd name="T0" fmla="*/ 37 w 37"/>
                <a:gd name="T1" fmla="*/ 14 h 32"/>
                <a:gd name="T2" fmla="*/ 9 w 37"/>
                <a:gd name="T3" fmla="*/ 32 h 32"/>
                <a:gd name="T4" fmla="*/ 9 w 37"/>
                <a:gd name="T5" fmla="*/ 32 h 32"/>
                <a:gd name="T6" fmla="*/ 0 w 37"/>
                <a:gd name="T7" fmla="*/ 18 h 32"/>
                <a:gd name="T8" fmla="*/ 0 w 37"/>
                <a:gd name="T9" fmla="*/ 18 h 32"/>
                <a:gd name="T10" fmla="*/ 28 w 37"/>
                <a:gd name="T11" fmla="*/ 0 h 32"/>
                <a:gd name="T12" fmla="*/ 37 w 37"/>
                <a:gd name="T13" fmla="*/ 1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32">
                  <a:moveTo>
                    <a:pt x="37" y="14"/>
                  </a:moveTo>
                  <a:lnTo>
                    <a:pt x="9" y="32"/>
                  </a:lnTo>
                  <a:lnTo>
                    <a:pt x="9" y="32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8" y="0"/>
                  </a:lnTo>
                  <a:lnTo>
                    <a:pt x="37" y="14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03" name="Freeform 192"/>
            <p:cNvSpPr>
              <a:spLocks/>
            </p:cNvSpPr>
            <p:nvPr userDrawn="1"/>
          </p:nvSpPr>
          <p:spPr bwMode="gray">
            <a:xfrm>
              <a:off x="10460038" y="5637213"/>
              <a:ext cx="57150" cy="49213"/>
            </a:xfrm>
            <a:custGeom>
              <a:avLst/>
              <a:gdLst>
                <a:gd name="T0" fmla="*/ 36 w 36"/>
                <a:gd name="T1" fmla="*/ 13 h 31"/>
                <a:gd name="T2" fmla="*/ 9 w 36"/>
                <a:gd name="T3" fmla="*/ 31 h 31"/>
                <a:gd name="T4" fmla="*/ 0 w 36"/>
                <a:gd name="T5" fmla="*/ 18 h 31"/>
                <a:gd name="T6" fmla="*/ 27 w 36"/>
                <a:gd name="T7" fmla="*/ 0 h 31"/>
                <a:gd name="T8" fmla="*/ 36 w 36"/>
                <a:gd name="T9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1">
                  <a:moveTo>
                    <a:pt x="36" y="13"/>
                  </a:moveTo>
                  <a:lnTo>
                    <a:pt x="9" y="31"/>
                  </a:lnTo>
                  <a:lnTo>
                    <a:pt x="0" y="18"/>
                  </a:lnTo>
                  <a:lnTo>
                    <a:pt x="27" y="0"/>
                  </a:lnTo>
                  <a:lnTo>
                    <a:pt x="36" y="13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04" name="Freeform 193"/>
            <p:cNvSpPr>
              <a:spLocks/>
            </p:cNvSpPr>
            <p:nvPr userDrawn="1"/>
          </p:nvSpPr>
          <p:spPr bwMode="gray">
            <a:xfrm>
              <a:off x="10431463" y="5594350"/>
              <a:ext cx="55563" cy="47625"/>
            </a:xfrm>
            <a:custGeom>
              <a:avLst/>
              <a:gdLst>
                <a:gd name="T0" fmla="*/ 35 w 35"/>
                <a:gd name="T1" fmla="*/ 12 h 30"/>
                <a:gd name="T2" fmla="*/ 9 w 35"/>
                <a:gd name="T3" fmla="*/ 30 h 30"/>
                <a:gd name="T4" fmla="*/ 9 w 35"/>
                <a:gd name="T5" fmla="*/ 30 h 30"/>
                <a:gd name="T6" fmla="*/ 0 w 35"/>
                <a:gd name="T7" fmla="*/ 17 h 30"/>
                <a:gd name="T8" fmla="*/ 0 w 35"/>
                <a:gd name="T9" fmla="*/ 17 h 30"/>
                <a:gd name="T10" fmla="*/ 27 w 35"/>
                <a:gd name="T11" fmla="*/ 0 h 30"/>
                <a:gd name="T12" fmla="*/ 35 w 35"/>
                <a:gd name="T13" fmla="*/ 1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30">
                  <a:moveTo>
                    <a:pt x="35" y="12"/>
                  </a:moveTo>
                  <a:lnTo>
                    <a:pt x="9" y="30"/>
                  </a:lnTo>
                  <a:lnTo>
                    <a:pt x="9" y="30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27" y="0"/>
                  </a:lnTo>
                  <a:lnTo>
                    <a:pt x="35" y="12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05" name="Freeform 194"/>
            <p:cNvSpPr>
              <a:spLocks/>
            </p:cNvSpPr>
            <p:nvPr userDrawn="1"/>
          </p:nvSpPr>
          <p:spPr bwMode="gray">
            <a:xfrm>
              <a:off x="10401301" y="5548313"/>
              <a:ext cx="57150" cy="49213"/>
            </a:xfrm>
            <a:custGeom>
              <a:avLst/>
              <a:gdLst>
                <a:gd name="T0" fmla="*/ 36 w 36"/>
                <a:gd name="T1" fmla="*/ 14 h 31"/>
                <a:gd name="T2" fmla="*/ 9 w 36"/>
                <a:gd name="T3" fmla="*/ 31 h 31"/>
                <a:gd name="T4" fmla="*/ 0 w 36"/>
                <a:gd name="T5" fmla="*/ 18 h 31"/>
                <a:gd name="T6" fmla="*/ 27 w 36"/>
                <a:gd name="T7" fmla="*/ 0 h 31"/>
                <a:gd name="T8" fmla="*/ 36 w 36"/>
                <a:gd name="T9" fmla="*/ 1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1">
                  <a:moveTo>
                    <a:pt x="36" y="14"/>
                  </a:moveTo>
                  <a:lnTo>
                    <a:pt x="9" y="31"/>
                  </a:lnTo>
                  <a:lnTo>
                    <a:pt x="0" y="18"/>
                  </a:lnTo>
                  <a:lnTo>
                    <a:pt x="27" y="0"/>
                  </a:lnTo>
                  <a:lnTo>
                    <a:pt x="36" y="14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06" name="Freeform 195"/>
            <p:cNvSpPr>
              <a:spLocks/>
            </p:cNvSpPr>
            <p:nvPr userDrawn="1"/>
          </p:nvSpPr>
          <p:spPr bwMode="gray">
            <a:xfrm>
              <a:off x="10371138" y="5503863"/>
              <a:ext cx="58738" cy="50800"/>
            </a:xfrm>
            <a:custGeom>
              <a:avLst/>
              <a:gdLst>
                <a:gd name="T0" fmla="*/ 37 w 37"/>
                <a:gd name="T1" fmla="*/ 14 h 32"/>
                <a:gd name="T2" fmla="*/ 9 w 37"/>
                <a:gd name="T3" fmla="*/ 32 h 32"/>
                <a:gd name="T4" fmla="*/ 0 w 37"/>
                <a:gd name="T5" fmla="*/ 18 h 32"/>
                <a:gd name="T6" fmla="*/ 0 w 37"/>
                <a:gd name="T7" fmla="*/ 18 h 32"/>
                <a:gd name="T8" fmla="*/ 28 w 37"/>
                <a:gd name="T9" fmla="*/ 0 h 32"/>
                <a:gd name="T10" fmla="*/ 37 w 37"/>
                <a:gd name="T11" fmla="*/ 1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32">
                  <a:moveTo>
                    <a:pt x="37" y="14"/>
                  </a:moveTo>
                  <a:lnTo>
                    <a:pt x="9" y="32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8" y="0"/>
                  </a:lnTo>
                  <a:lnTo>
                    <a:pt x="37" y="14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07" name="Freeform 196"/>
            <p:cNvSpPr>
              <a:spLocks/>
            </p:cNvSpPr>
            <p:nvPr userDrawn="1"/>
          </p:nvSpPr>
          <p:spPr bwMode="gray">
            <a:xfrm>
              <a:off x="10342563" y="5459413"/>
              <a:ext cx="58738" cy="49213"/>
            </a:xfrm>
            <a:custGeom>
              <a:avLst/>
              <a:gdLst>
                <a:gd name="T0" fmla="*/ 37 w 37"/>
                <a:gd name="T1" fmla="*/ 13 h 31"/>
                <a:gd name="T2" fmla="*/ 9 w 37"/>
                <a:gd name="T3" fmla="*/ 31 h 31"/>
                <a:gd name="T4" fmla="*/ 9 w 37"/>
                <a:gd name="T5" fmla="*/ 31 h 31"/>
                <a:gd name="T6" fmla="*/ 0 w 37"/>
                <a:gd name="T7" fmla="*/ 18 h 31"/>
                <a:gd name="T8" fmla="*/ 27 w 37"/>
                <a:gd name="T9" fmla="*/ 0 h 31"/>
                <a:gd name="T10" fmla="*/ 37 w 37"/>
                <a:gd name="T11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31">
                  <a:moveTo>
                    <a:pt x="37" y="13"/>
                  </a:moveTo>
                  <a:lnTo>
                    <a:pt x="9" y="31"/>
                  </a:lnTo>
                  <a:lnTo>
                    <a:pt x="9" y="31"/>
                  </a:lnTo>
                  <a:lnTo>
                    <a:pt x="0" y="18"/>
                  </a:lnTo>
                  <a:lnTo>
                    <a:pt x="27" y="0"/>
                  </a:lnTo>
                  <a:lnTo>
                    <a:pt x="37" y="13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08" name="Freeform 197"/>
            <p:cNvSpPr>
              <a:spLocks/>
            </p:cNvSpPr>
            <p:nvPr userDrawn="1"/>
          </p:nvSpPr>
          <p:spPr bwMode="gray">
            <a:xfrm>
              <a:off x="10313988" y="5413375"/>
              <a:ext cx="55563" cy="50800"/>
            </a:xfrm>
            <a:custGeom>
              <a:avLst/>
              <a:gdLst>
                <a:gd name="T0" fmla="*/ 35 w 35"/>
                <a:gd name="T1" fmla="*/ 14 h 32"/>
                <a:gd name="T2" fmla="*/ 8 w 35"/>
                <a:gd name="T3" fmla="*/ 32 h 32"/>
                <a:gd name="T4" fmla="*/ 0 w 35"/>
                <a:gd name="T5" fmla="*/ 19 h 32"/>
                <a:gd name="T6" fmla="*/ 26 w 35"/>
                <a:gd name="T7" fmla="*/ 0 h 32"/>
                <a:gd name="T8" fmla="*/ 35 w 35"/>
                <a:gd name="T9" fmla="*/ 1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2">
                  <a:moveTo>
                    <a:pt x="35" y="14"/>
                  </a:moveTo>
                  <a:lnTo>
                    <a:pt x="8" y="32"/>
                  </a:lnTo>
                  <a:lnTo>
                    <a:pt x="0" y="19"/>
                  </a:lnTo>
                  <a:lnTo>
                    <a:pt x="26" y="0"/>
                  </a:lnTo>
                  <a:lnTo>
                    <a:pt x="35" y="14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09" name="Freeform 198"/>
            <p:cNvSpPr>
              <a:spLocks/>
            </p:cNvSpPr>
            <p:nvPr userDrawn="1"/>
          </p:nvSpPr>
          <p:spPr bwMode="gray">
            <a:xfrm>
              <a:off x="10283826" y="5370513"/>
              <a:ext cx="57150" cy="49213"/>
            </a:xfrm>
            <a:custGeom>
              <a:avLst/>
              <a:gdLst>
                <a:gd name="T0" fmla="*/ 36 w 36"/>
                <a:gd name="T1" fmla="*/ 13 h 31"/>
                <a:gd name="T2" fmla="*/ 9 w 36"/>
                <a:gd name="T3" fmla="*/ 31 h 31"/>
                <a:gd name="T4" fmla="*/ 0 w 36"/>
                <a:gd name="T5" fmla="*/ 17 h 31"/>
                <a:gd name="T6" fmla="*/ 27 w 36"/>
                <a:gd name="T7" fmla="*/ 0 h 31"/>
                <a:gd name="T8" fmla="*/ 36 w 36"/>
                <a:gd name="T9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1">
                  <a:moveTo>
                    <a:pt x="36" y="13"/>
                  </a:moveTo>
                  <a:lnTo>
                    <a:pt x="9" y="31"/>
                  </a:lnTo>
                  <a:lnTo>
                    <a:pt x="0" y="17"/>
                  </a:lnTo>
                  <a:lnTo>
                    <a:pt x="27" y="0"/>
                  </a:lnTo>
                  <a:lnTo>
                    <a:pt x="36" y="13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10" name="Freeform 199"/>
            <p:cNvSpPr>
              <a:spLocks/>
            </p:cNvSpPr>
            <p:nvPr userDrawn="1"/>
          </p:nvSpPr>
          <p:spPr bwMode="gray">
            <a:xfrm>
              <a:off x="10253663" y="5326063"/>
              <a:ext cx="58738" cy="49213"/>
            </a:xfrm>
            <a:custGeom>
              <a:avLst/>
              <a:gdLst>
                <a:gd name="T0" fmla="*/ 37 w 37"/>
                <a:gd name="T1" fmla="*/ 14 h 31"/>
                <a:gd name="T2" fmla="*/ 10 w 37"/>
                <a:gd name="T3" fmla="*/ 31 h 31"/>
                <a:gd name="T4" fmla="*/ 0 w 37"/>
                <a:gd name="T5" fmla="*/ 18 h 31"/>
                <a:gd name="T6" fmla="*/ 28 w 37"/>
                <a:gd name="T7" fmla="*/ 0 h 31"/>
                <a:gd name="T8" fmla="*/ 37 w 37"/>
                <a:gd name="T9" fmla="*/ 1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1">
                  <a:moveTo>
                    <a:pt x="37" y="14"/>
                  </a:moveTo>
                  <a:lnTo>
                    <a:pt x="10" y="31"/>
                  </a:lnTo>
                  <a:lnTo>
                    <a:pt x="0" y="18"/>
                  </a:lnTo>
                  <a:lnTo>
                    <a:pt x="28" y="0"/>
                  </a:lnTo>
                  <a:lnTo>
                    <a:pt x="37" y="14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11" name="Freeform 200"/>
            <p:cNvSpPr>
              <a:spLocks/>
            </p:cNvSpPr>
            <p:nvPr userDrawn="1"/>
          </p:nvSpPr>
          <p:spPr bwMode="gray">
            <a:xfrm>
              <a:off x="10225088" y="5281613"/>
              <a:ext cx="55563" cy="49213"/>
            </a:xfrm>
            <a:custGeom>
              <a:avLst/>
              <a:gdLst>
                <a:gd name="T0" fmla="*/ 35 w 35"/>
                <a:gd name="T1" fmla="*/ 13 h 31"/>
                <a:gd name="T2" fmla="*/ 8 w 35"/>
                <a:gd name="T3" fmla="*/ 31 h 31"/>
                <a:gd name="T4" fmla="*/ 0 w 35"/>
                <a:gd name="T5" fmla="*/ 18 h 31"/>
                <a:gd name="T6" fmla="*/ 28 w 35"/>
                <a:gd name="T7" fmla="*/ 0 h 31"/>
                <a:gd name="T8" fmla="*/ 35 w 35"/>
                <a:gd name="T9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1">
                  <a:moveTo>
                    <a:pt x="35" y="13"/>
                  </a:moveTo>
                  <a:lnTo>
                    <a:pt x="8" y="31"/>
                  </a:lnTo>
                  <a:lnTo>
                    <a:pt x="0" y="18"/>
                  </a:lnTo>
                  <a:lnTo>
                    <a:pt x="28" y="0"/>
                  </a:lnTo>
                  <a:lnTo>
                    <a:pt x="35" y="13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12" name="Freeform 201"/>
            <p:cNvSpPr>
              <a:spLocks/>
            </p:cNvSpPr>
            <p:nvPr userDrawn="1"/>
          </p:nvSpPr>
          <p:spPr bwMode="gray">
            <a:xfrm>
              <a:off x="10194926" y="5235575"/>
              <a:ext cx="57150" cy="50800"/>
            </a:xfrm>
            <a:custGeom>
              <a:avLst/>
              <a:gdLst>
                <a:gd name="T0" fmla="*/ 36 w 36"/>
                <a:gd name="T1" fmla="*/ 14 h 32"/>
                <a:gd name="T2" fmla="*/ 9 w 36"/>
                <a:gd name="T3" fmla="*/ 32 h 32"/>
                <a:gd name="T4" fmla="*/ 9 w 36"/>
                <a:gd name="T5" fmla="*/ 32 h 32"/>
                <a:gd name="T6" fmla="*/ 0 w 36"/>
                <a:gd name="T7" fmla="*/ 19 h 32"/>
                <a:gd name="T8" fmla="*/ 0 w 36"/>
                <a:gd name="T9" fmla="*/ 19 h 32"/>
                <a:gd name="T10" fmla="*/ 27 w 36"/>
                <a:gd name="T11" fmla="*/ 0 h 32"/>
                <a:gd name="T12" fmla="*/ 36 w 36"/>
                <a:gd name="T13" fmla="*/ 1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2">
                  <a:moveTo>
                    <a:pt x="36" y="14"/>
                  </a:moveTo>
                  <a:lnTo>
                    <a:pt x="9" y="32"/>
                  </a:lnTo>
                  <a:lnTo>
                    <a:pt x="9" y="32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27" y="0"/>
                  </a:lnTo>
                  <a:lnTo>
                    <a:pt x="36" y="14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13" name="Freeform 202"/>
            <p:cNvSpPr>
              <a:spLocks/>
            </p:cNvSpPr>
            <p:nvPr userDrawn="1"/>
          </p:nvSpPr>
          <p:spPr bwMode="gray">
            <a:xfrm>
              <a:off x="10166351" y="5191125"/>
              <a:ext cx="57150" cy="50800"/>
            </a:xfrm>
            <a:custGeom>
              <a:avLst/>
              <a:gdLst>
                <a:gd name="T0" fmla="*/ 36 w 36"/>
                <a:gd name="T1" fmla="*/ 14 h 32"/>
                <a:gd name="T2" fmla="*/ 9 w 36"/>
                <a:gd name="T3" fmla="*/ 32 h 32"/>
                <a:gd name="T4" fmla="*/ 0 w 36"/>
                <a:gd name="T5" fmla="*/ 18 h 32"/>
                <a:gd name="T6" fmla="*/ 27 w 36"/>
                <a:gd name="T7" fmla="*/ 0 h 32"/>
                <a:gd name="T8" fmla="*/ 36 w 36"/>
                <a:gd name="T9" fmla="*/ 1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2">
                  <a:moveTo>
                    <a:pt x="36" y="14"/>
                  </a:moveTo>
                  <a:lnTo>
                    <a:pt x="9" y="32"/>
                  </a:lnTo>
                  <a:lnTo>
                    <a:pt x="0" y="18"/>
                  </a:lnTo>
                  <a:lnTo>
                    <a:pt x="27" y="0"/>
                  </a:lnTo>
                  <a:lnTo>
                    <a:pt x="36" y="14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14" name="Freeform 203"/>
            <p:cNvSpPr>
              <a:spLocks/>
            </p:cNvSpPr>
            <p:nvPr userDrawn="1"/>
          </p:nvSpPr>
          <p:spPr bwMode="gray">
            <a:xfrm>
              <a:off x="10136188" y="5148263"/>
              <a:ext cx="57150" cy="49213"/>
            </a:xfrm>
            <a:custGeom>
              <a:avLst/>
              <a:gdLst>
                <a:gd name="T0" fmla="*/ 36 w 36"/>
                <a:gd name="T1" fmla="*/ 14 h 31"/>
                <a:gd name="T2" fmla="*/ 8 w 36"/>
                <a:gd name="T3" fmla="*/ 31 h 31"/>
                <a:gd name="T4" fmla="*/ 0 w 36"/>
                <a:gd name="T5" fmla="*/ 17 h 31"/>
                <a:gd name="T6" fmla="*/ 28 w 36"/>
                <a:gd name="T7" fmla="*/ 0 h 31"/>
                <a:gd name="T8" fmla="*/ 36 w 36"/>
                <a:gd name="T9" fmla="*/ 1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1">
                  <a:moveTo>
                    <a:pt x="36" y="14"/>
                  </a:moveTo>
                  <a:lnTo>
                    <a:pt x="8" y="31"/>
                  </a:lnTo>
                  <a:lnTo>
                    <a:pt x="0" y="17"/>
                  </a:lnTo>
                  <a:lnTo>
                    <a:pt x="28" y="0"/>
                  </a:lnTo>
                  <a:lnTo>
                    <a:pt x="36" y="14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15" name="Freeform 204"/>
            <p:cNvSpPr>
              <a:spLocks/>
            </p:cNvSpPr>
            <p:nvPr userDrawn="1"/>
          </p:nvSpPr>
          <p:spPr bwMode="gray">
            <a:xfrm>
              <a:off x="10106026" y="5103813"/>
              <a:ext cx="58738" cy="49213"/>
            </a:xfrm>
            <a:custGeom>
              <a:avLst/>
              <a:gdLst>
                <a:gd name="T0" fmla="*/ 37 w 37"/>
                <a:gd name="T1" fmla="*/ 13 h 31"/>
                <a:gd name="T2" fmla="*/ 9 w 37"/>
                <a:gd name="T3" fmla="*/ 31 h 31"/>
                <a:gd name="T4" fmla="*/ 0 w 37"/>
                <a:gd name="T5" fmla="*/ 18 h 31"/>
                <a:gd name="T6" fmla="*/ 27 w 37"/>
                <a:gd name="T7" fmla="*/ 0 h 31"/>
                <a:gd name="T8" fmla="*/ 37 w 37"/>
                <a:gd name="T9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1">
                  <a:moveTo>
                    <a:pt x="37" y="13"/>
                  </a:moveTo>
                  <a:lnTo>
                    <a:pt x="9" y="31"/>
                  </a:lnTo>
                  <a:lnTo>
                    <a:pt x="0" y="18"/>
                  </a:lnTo>
                  <a:lnTo>
                    <a:pt x="27" y="0"/>
                  </a:lnTo>
                  <a:lnTo>
                    <a:pt x="37" y="13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16" name="Freeform 206"/>
            <p:cNvSpPr>
              <a:spLocks/>
            </p:cNvSpPr>
            <p:nvPr userDrawn="1"/>
          </p:nvSpPr>
          <p:spPr bwMode="gray">
            <a:xfrm>
              <a:off x="10077450" y="5059363"/>
              <a:ext cx="57150" cy="49213"/>
            </a:xfrm>
            <a:custGeom>
              <a:avLst/>
              <a:gdLst>
                <a:gd name="T0" fmla="*/ 36 w 36"/>
                <a:gd name="T1" fmla="*/ 13 h 31"/>
                <a:gd name="T2" fmla="*/ 9 w 36"/>
                <a:gd name="T3" fmla="*/ 31 h 31"/>
                <a:gd name="T4" fmla="*/ 0 w 36"/>
                <a:gd name="T5" fmla="*/ 18 h 31"/>
                <a:gd name="T6" fmla="*/ 27 w 36"/>
                <a:gd name="T7" fmla="*/ 0 h 31"/>
                <a:gd name="T8" fmla="*/ 36 w 36"/>
                <a:gd name="T9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1">
                  <a:moveTo>
                    <a:pt x="36" y="13"/>
                  </a:moveTo>
                  <a:lnTo>
                    <a:pt x="9" y="31"/>
                  </a:lnTo>
                  <a:lnTo>
                    <a:pt x="0" y="18"/>
                  </a:lnTo>
                  <a:lnTo>
                    <a:pt x="27" y="0"/>
                  </a:lnTo>
                  <a:lnTo>
                    <a:pt x="36" y="13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17" name="Freeform 207"/>
            <p:cNvSpPr>
              <a:spLocks/>
            </p:cNvSpPr>
            <p:nvPr userDrawn="1"/>
          </p:nvSpPr>
          <p:spPr bwMode="gray">
            <a:xfrm>
              <a:off x="10048875" y="5013325"/>
              <a:ext cx="55562" cy="50800"/>
            </a:xfrm>
            <a:custGeom>
              <a:avLst/>
              <a:gdLst>
                <a:gd name="T0" fmla="*/ 35 w 35"/>
                <a:gd name="T1" fmla="*/ 14 h 32"/>
                <a:gd name="T2" fmla="*/ 9 w 35"/>
                <a:gd name="T3" fmla="*/ 32 h 32"/>
                <a:gd name="T4" fmla="*/ 0 w 35"/>
                <a:gd name="T5" fmla="*/ 18 h 32"/>
                <a:gd name="T6" fmla="*/ 27 w 35"/>
                <a:gd name="T7" fmla="*/ 0 h 32"/>
                <a:gd name="T8" fmla="*/ 35 w 35"/>
                <a:gd name="T9" fmla="*/ 1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2">
                  <a:moveTo>
                    <a:pt x="35" y="14"/>
                  </a:moveTo>
                  <a:lnTo>
                    <a:pt x="9" y="32"/>
                  </a:lnTo>
                  <a:lnTo>
                    <a:pt x="0" y="18"/>
                  </a:lnTo>
                  <a:lnTo>
                    <a:pt x="27" y="0"/>
                  </a:lnTo>
                  <a:lnTo>
                    <a:pt x="35" y="14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18" name="Freeform 208"/>
            <p:cNvSpPr>
              <a:spLocks/>
            </p:cNvSpPr>
            <p:nvPr userDrawn="1"/>
          </p:nvSpPr>
          <p:spPr bwMode="gray">
            <a:xfrm>
              <a:off x="10017125" y="4970463"/>
              <a:ext cx="58737" cy="49213"/>
            </a:xfrm>
            <a:custGeom>
              <a:avLst/>
              <a:gdLst>
                <a:gd name="T0" fmla="*/ 37 w 37"/>
                <a:gd name="T1" fmla="*/ 13 h 31"/>
                <a:gd name="T2" fmla="*/ 10 w 37"/>
                <a:gd name="T3" fmla="*/ 31 h 31"/>
                <a:gd name="T4" fmla="*/ 0 w 37"/>
                <a:gd name="T5" fmla="*/ 17 h 31"/>
                <a:gd name="T6" fmla="*/ 28 w 37"/>
                <a:gd name="T7" fmla="*/ 0 h 31"/>
                <a:gd name="T8" fmla="*/ 37 w 37"/>
                <a:gd name="T9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1">
                  <a:moveTo>
                    <a:pt x="37" y="13"/>
                  </a:moveTo>
                  <a:lnTo>
                    <a:pt x="10" y="31"/>
                  </a:lnTo>
                  <a:lnTo>
                    <a:pt x="0" y="17"/>
                  </a:lnTo>
                  <a:lnTo>
                    <a:pt x="28" y="0"/>
                  </a:lnTo>
                  <a:lnTo>
                    <a:pt x="37" y="13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19" name="Freeform 209"/>
            <p:cNvSpPr>
              <a:spLocks/>
            </p:cNvSpPr>
            <p:nvPr userDrawn="1"/>
          </p:nvSpPr>
          <p:spPr bwMode="gray">
            <a:xfrm>
              <a:off x="9988550" y="4926013"/>
              <a:ext cx="58737" cy="47625"/>
            </a:xfrm>
            <a:custGeom>
              <a:avLst/>
              <a:gdLst>
                <a:gd name="T0" fmla="*/ 37 w 37"/>
                <a:gd name="T1" fmla="*/ 13 h 30"/>
                <a:gd name="T2" fmla="*/ 9 w 37"/>
                <a:gd name="T3" fmla="*/ 30 h 30"/>
                <a:gd name="T4" fmla="*/ 0 w 37"/>
                <a:gd name="T5" fmla="*/ 18 h 30"/>
                <a:gd name="T6" fmla="*/ 28 w 37"/>
                <a:gd name="T7" fmla="*/ 0 h 30"/>
                <a:gd name="T8" fmla="*/ 37 w 37"/>
                <a:gd name="T9" fmla="*/ 1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0">
                  <a:moveTo>
                    <a:pt x="37" y="13"/>
                  </a:moveTo>
                  <a:lnTo>
                    <a:pt x="9" y="30"/>
                  </a:lnTo>
                  <a:lnTo>
                    <a:pt x="0" y="18"/>
                  </a:lnTo>
                  <a:lnTo>
                    <a:pt x="28" y="0"/>
                  </a:lnTo>
                  <a:lnTo>
                    <a:pt x="37" y="13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20" name="Freeform 210"/>
            <p:cNvSpPr>
              <a:spLocks/>
            </p:cNvSpPr>
            <p:nvPr userDrawn="1"/>
          </p:nvSpPr>
          <p:spPr bwMode="gray">
            <a:xfrm>
              <a:off x="10856913" y="6146800"/>
              <a:ext cx="50800" cy="46038"/>
            </a:xfrm>
            <a:custGeom>
              <a:avLst/>
              <a:gdLst>
                <a:gd name="T0" fmla="*/ 32 w 32"/>
                <a:gd name="T1" fmla="*/ 14 h 29"/>
                <a:gd name="T2" fmla="*/ 9 w 32"/>
                <a:gd name="T3" fmla="*/ 29 h 29"/>
                <a:gd name="T4" fmla="*/ 0 w 32"/>
                <a:gd name="T5" fmla="*/ 16 h 29"/>
                <a:gd name="T6" fmla="*/ 24 w 32"/>
                <a:gd name="T7" fmla="*/ 0 h 29"/>
                <a:gd name="T8" fmla="*/ 32 w 32"/>
                <a:gd name="T9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29">
                  <a:moveTo>
                    <a:pt x="32" y="14"/>
                  </a:moveTo>
                  <a:lnTo>
                    <a:pt x="9" y="29"/>
                  </a:lnTo>
                  <a:lnTo>
                    <a:pt x="0" y="16"/>
                  </a:lnTo>
                  <a:lnTo>
                    <a:pt x="24" y="0"/>
                  </a:lnTo>
                  <a:lnTo>
                    <a:pt x="32" y="14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21" name="Freeform 211"/>
            <p:cNvSpPr>
              <a:spLocks/>
            </p:cNvSpPr>
            <p:nvPr userDrawn="1"/>
          </p:nvSpPr>
          <p:spPr bwMode="gray">
            <a:xfrm>
              <a:off x="10826750" y="6102350"/>
              <a:ext cx="52387" cy="46038"/>
            </a:xfrm>
            <a:custGeom>
              <a:avLst/>
              <a:gdLst>
                <a:gd name="T0" fmla="*/ 33 w 33"/>
                <a:gd name="T1" fmla="*/ 13 h 29"/>
                <a:gd name="T2" fmla="*/ 9 w 33"/>
                <a:gd name="T3" fmla="*/ 29 h 29"/>
                <a:gd name="T4" fmla="*/ 0 w 33"/>
                <a:gd name="T5" fmla="*/ 16 h 29"/>
                <a:gd name="T6" fmla="*/ 24 w 33"/>
                <a:gd name="T7" fmla="*/ 0 h 29"/>
                <a:gd name="T8" fmla="*/ 33 w 33"/>
                <a:gd name="T9" fmla="*/ 1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9">
                  <a:moveTo>
                    <a:pt x="33" y="13"/>
                  </a:moveTo>
                  <a:lnTo>
                    <a:pt x="9" y="29"/>
                  </a:lnTo>
                  <a:lnTo>
                    <a:pt x="0" y="16"/>
                  </a:lnTo>
                  <a:lnTo>
                    <a:pt x="24" y="0"/>
                  </a:lnTo>
                  <a:lnTo>
                    <a:pt x="33" y="13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22" name="Freeform 212"/>
            <p:cNvSpPr>
              <a:spLocks/>
            </p:cNvSpPr>
            <p:nvPr userDrawn="1"/>
          </p:nvSpPr>
          <p:spPr bwMode="gray">
            <a:xfrm>
              <a:off x="10798175" y="6056313"/>
              <a:ext cx="52387" cy="47625"/>
            </a:xfrm>
            <a:custGeom>
              <a:avLst/>
              <a:gdLst>
                <a:gd name="T0" fmla="*/ 33 w 33"/>
                <a:gd name="T1" fmla="*/ 14 h 30"/>
                <a:gd name="T2" fmla="*/ 9 w 33"/>
                <a:gd name="T3" fmla="*/ 30 h 30"/>
                <a:gd name="T4" fmla="*/ 0 w 33"/>
                <a:gd name="T5" fmla="*/ 16 h 30"/>
                <a:gd name="T6" fmla="*/ 24 w 33"/>
                <a:gd name="T7" fmla="*/ 0 h 30"/>
                <a:gd name="T8" fmla="*/ 33 w 33"/>
                <a:gd name="T9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0">
                  <a:moveTo>
                    <a:pt x="33" y="14"/>
                  </a:moveTo>
                  <a:lnTo>
                    <a:pt x="9" y="30"/>
                  </a:lnTo>
                  <a:lnTo>
                    <a:pt x="0" y="16"/>
                  </a:lnTo>
                  <a:lnTo>
                    <a:pt x="24" y="0"/>
                  </a:lnTo>
                  <a:lnTo>
                    <a:pt x="33" y="14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23" name="Freeform 213"/>
            <p:cNvSpPr>
              <a:spLocks/>
            </p:cNvSpPr>
            <p:nvPr userDrawn="1"/>
          </p:nvSpPr>
          <p:spPr bwMode="gray">
            <a:xfrm>
              <a:off x="10769600" y="6013450"/>
              <a:ext cx="52387" cy="46038"/>
            </a:xfrm>
            <a:custGeom>
              <a:avLst/>
              <a:gdLst>
                <a:gd name="T0" fmla="*/ 33 w 33"/>
                <a:gd name="T1" fmla="*/ 14 h 29"/>
                <a:gd name="T2" fmla="*/ 9 w 33"/>
                <a:gd name="T3" fmla="*/ 29 h 29"/>
                <a:gd name="T4" fmla="*/ 0 w 33"/>
                <a:gd name="T5" fmla="*/ 15 h 29"/>
                <a:gd name="T6" fmla="*/ 23 w 33"/>
                <a:gd name="T7" fmla="*/ 0 h 29"/>
                <a:gd name="T8" fmla="*/ 33 w 33"/>
                <a:gd name="T9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9">
                  <a:moveTo>
                    <a:pt x="33" y="14"/>
                  </a:moveTo>
                  <a:lnTo>
                    <a:pt x="9" y="29"/>
                  </a:lnTo>
                  <a:lnTo>
                    <a:pt x="0" y="15"/>
                  </a:lnTo>
                  <a:lnTo>
                    <a:pt x="23" y="0"/>
                  </a:lnTo>
                  <a:lnTo>
                    <a:pt x="33" y="14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24" name="Freeform 214"/>
            <p:cNvSpPr>
              <a:spLocks/>
            </p:cNvSpPr>
            <p:nvPr userDrawn="1"/>
          </p:nvSpPr>
          <p:spPr bwMode="gray">
            <a:xfrm>
              <a:off x="10739438" y="5946775"/>
              <a:ext cx="84137" cy="68263"/>
            </a:xfrm>
            <a:custGeom>
              <a:avLst/>
              <a:gdLst>
                <a:gd name="T0" fmla="*/ 53 w 53"/>
                <a:gd name="T1" fmla="*/ 14 h 43"/>
                <a:gd name="T2" fmla="*/ 8 w 53"/>
                <a:gd name="T3" fmla="*/ 43 h 43"/>
                <a:gd name="T4" fmla="*/ 0 w 53"/>
                <a:gd name="T5" fmla="*/ 30 h 43"/>
                <a:gd name="T6" fmla="*/ 45 w 53"/>
                <a:gd name="T7" fmla="*/ 0 h 43"/>
                <a:gd name="T8" fmla="*/ 53 w 53"/>
                <a:gd name="T9" fmla="*/ 14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43">
                  <a:moveTo>
                    <a:pt x="53" y="14"/>
                  </a:moveTo>
                  <a:lnTo>
                    <a:pt x="8" y="43"/>
                  </a:lnTo>
                  <a:lnTo>
                    <a:pt x="0" y="30"/>
                  </a:lnTo>
                  <a:lnTo>
                    <a:pt x="45" y="0"/>
                  </a:lnTo>
                  <a:lnTo>
                    <a:pt x="53" y="14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25" name="Freeform 215"/>
            <p:cNvSpPr>
              <a:spLocks/>
            </p:cNvSpPr>
            <p:nvPr userDrawn="1"/>
          </p:nvSpPr>
          <p:spPr bwMode="gray">
            <a:xfrm>
              <a:off x="10709275" y="5924550"/>
              <a:ext cx="52387" cy="46038"/>
            </a:xfrm>
            <a:custGeom>
              <a:avLst/>
              <a:gdLst>
                <a:gd name="T0" fmla="*/ 33 w 33"/>
                <a:gd name="T1" fmla="*/ 13 h 29"/>
                <a:gd name="T2" fmla="*/ 9 w 33"/>
                <a:gd name="T3" fmla="*/ 29 h 29"/>
                <a:gd name="T4" fmla="*/ 0 w 33"/>
                <a:gd name="T5" fmla="*/ 16 h 29"/>
                <a:gd name="T6" fmla="*/ 24 w 33"/>
                <a:gd name="T7" fmla="*/ 0 h 29"/>
                <a:gd name="T8" fmla="*/ 33 w 33"/>
                <a:gd name="T9" fmla="*/ 1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9">
                  <a:moveTo>
                    <a:pt x="33" y="13"/>
                  </a:moveTo>
                  <a:lnTo>
                    <a:pt x="9" y="29"/>
                  </a:lnTo>
                  <a:lnTo>
                    <a:pt x="0" y="16"/>
                  </a:lnTo>
                  <a:lnTo>
                    <a:pt x="24" y="0"/>
                  </a:lnTo>
                  <a:lnTo>
                    <a:pt x="33" y="13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26" name="Freeform 216"/>
            <p:cNvSpPr>
              <a:spLocks/>
            </p:cNvSpPr>
            <p:nvPr userDrawn="1"/>
          </p:nvSpPr>
          <p:spPr bwMode="gray">
            <a:xfrm>
              <a:off x="10680700" y="5878513"/>
              <a:ext cx="52387" cy="47625"/>
            </a:xfrm>
            <a:custGeom>
              <a:avLst/>
              <a:gdLst>
                <a:gd name="T0" fmla="*/ 33 w 33"/>
                <a:gd name="T1" fmla="*/ 14 h 30"/>
                <a:gd name="T2" fmla="*/ 9 w 33"/>
                <a:gd name="T3" fmla="*/ 30 h 30"/>
                <a:gd name="T4" fmla="*/ 0 w 33"/>
                <a:gd name="T5" fmla="*/ 16 h 30"/>
                <a:gd name="T6" fmla="*/ 24 w 33"/>
                <a:gd name="T7" fmla="*/ 0 h 30"/>
                <a:gd name="T8" fmla="*/ 33 w 33"/>
                <a:gd name="T9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0">
                  <a:moveTo>
                    <a:pt x="33" y="14"/>
                  </a:moveTo>
                  <a:lnTo>
                    <a:pt x="9" y="30"/>
                  </a:lnTo>
                  <a:lnTo>
                    <a:pt x="0" y="16"/>
                  </a:lnTo>
                  <a:lnTo>
                    <a:pt x="24" y="0"/>
                  </a:lnTo>
                  <a:lnTo>
                    <a:pt x="33" y="14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27" name="Freeform 217"/>
            <p:cNvSpPr>
              <a:spLocks/>
            </p:cNvSpPr>
            <p:nvPr userDrawn="1"/>
          </p:nvSpPr>
          <p:spPr bwMode="gray">
            <a:xfrm>
              <a:off x="10652125" y="5835650"/>
              <a:ext cx="50800" cy="46038"/>
            </a:xfrm>
            <a:custGeom>
              <a:avLst/>
              <a:gdLst>
                <a:gd name="T0" fmla="*/ 32 w 32"/>
                <a:gd name="T1" fmla="*/ 13 h 29"/>
                <a:gd name="T2" fmla="*/ 8 w 32"/>
                <a:gd name="T3" fmla="*/ 29 h 29"/>
                <a:gd name="T4" fmla="*/ 0 w 32"/>
                <a:gd name="T5" fmla="*/ 15 h 29"/>
                <a:gd name="T6" fmla="*/ 24 w 32"/>
                <a:gd name="T7" fmla="*/ 0 h 29"/>
                <a:gd name="T8" fmla="*/ 32 w 32"/>
                <a:gd name="T9" fmla="*/ 1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29">
                  <a:moveTo>
                    <a:pt x="32" y="13"/>
                  </a:moveTo>
                  <a:lnTo>
                    <a:pt x="8" y="29"/>
                  </a:lnTo>
                  <a:lnTo>
                    <a:pt x="0" y="15"/>
                  </a:lnTo>
                  <a:lnTo>
                    <a:pt x="24" y="0"/>
                  </a:lnTo>
                  <a:lnTo>
                    <a:pt x="32" y="13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28" name="Freeform 218"/>
            <p:cNvSpPr>
              <a:spLocks/>
            </p:cNvSpPr>
            <p:nvPr userDrawn="1"/>
          </p:nvSpPr>
          <p:spPr bwMode="gray">
            <a:xfrm>
              <a:off x="10620375" y="5791200"/>
              <a:ext cx="52387" cy="44450"/>
            </a:xfrm>
            <a:custGeom>
              <a:avLst/>
              <a:gdLst>
                <a:gd name="T0" fmla="*/ 33 w 33"/>
                <a:gd name="T1" fmla="*/ 14 h 28"/>
                <a:gd name="T2" fmla="*/ 9 w 33"/>
                <a:gd name="T3" fmla="*/ 28 h 28"/>
                <a:gd name="T4" fmla="*/ 0 w 33"/>
                <a:gd name="T5" fmla="*/ 15 h 28"/>
                <a:gd name="T6" fmla="*/ 24 w 33"/>
                <a:gd name="T7" fmla="*/ 0 h 28"/>
                <a:gd name="T8" fmla="*/ 33 w 33"/>
                <a:gd name="T9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8">
                  <a:moveTo>
                    <a:pt x="33" y="14"/>
                  </a:moveTo>
                  <a:lnTo>
                    <a:pt x="9" y="28"/>
                  </a:lnTo>
                  <a:lnTo>
                    <a:pt x="0" y="15"/>
                  </a:lnTo>
                  <a:lnTo>
                    <a:pt x="24" y="0"/>
                  </a:lnTo>
                  <a:lnTo>
                    <a:pt x="33" y="14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29" name="Freeform 219"/>
            <p:cNvSpPr>
              <a:spLocks/>
            </p:cNvSpPr>
            <p:nvPr userDrawn="1"/>
          </p:nvSpPr>
          <p:spPr bwMode="gray">
            <a:xfrm>
              <a:off x="10591800" y="5724525"/>
              <a:ext cx="85725" cy="68263"/>
            </a:xfrm>
            <a:custGeom>
              <a:avLst/>
              <a:gdLst>
                <a:gd name="T0" fmla="*/ 54 w 54"/>
                <a:gd name="T1" fmla="*/ 14 h 43"/>
                <a:gd name="T2" fmla="*/ 9 w 54"/>
                <a:gd name="T3" fmla="*/ 43 h 43"/>
                <a:gd name="T4" fmla="*/ 0 w 54"/>
                <a:gd name="T5" fmla="*/ 30 h 43"/>
                <a:gd name="T6" fmla="*/ 44 w 54"/>
                <a:gd name="T7" fmla="*/ 0 h 43"/>
                <a:gd name="T8" fmla="*/ 54 w 54"/>
                <a:gd name="T9" fmla="*/ 14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3">
                  <a:moveTo>
                    <a:pt x="54" y="14"/>
                  </a:moveTo>
                  <a:lnTo>
                    <a:pt x="9" y="43"/>
                  </a:lnTo>
                  <a:lnTo>
                    <a:pt x="0" y="30"/>
                  </a:lnTo>
                  <a:lnTo>
                    <a:pt x="44" y="0"/>
                  </a:lnTo>
                  <a:lnTo>
                    <a:pt x="54" y="14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30" name="Freeform 220"/>
            <p:cNvSpPr>
              <a:spLocks/>
            </p:cNvSpPr>
            <p:nvPr userDrawn="1"/>
          </p:nvSpPr>
          <p:spPr bwMode="gray">
            <a:xfrm>
              <a:off x="10563225" y="5700713"/>
              <a:ext cx="50800" cy="47625"/>
            </a:xfrm>
            <a:custGeom>
              <a:avLst/>
              <a:gdLst>
                <a:gd name="T0" fmla="*/ 32 w 32"/>
                <a:gd name="T1" fmla="*/ 14 h 30"/>
                <a:gd name="T2" fmla="*/ 8 w 32"/>
                <a:gd name="T3" fmla="*/ 30 h 30"/>
                <a:gd name="T4" fmla="*/ 0 w 32"/>
                <a:gd name="T5" fmla="*/ 16 h 30"/>
                <a:gd name="T6" fmla="*/ 24 w 32"/>
                <a:gd name="T7" fmla="*/ 0 h 30"/>
                <a:gd name="T8" fmla="*/ 32 w 32"/>
                <a:gd name="T9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0">
                  <a:moveTo>
                    <a:pt x="32" y="14"/>
                  </a:moveTo>
                  <a:lnTo>
                    <a:pt x="8" y="30"/>
                  </a:lnTo>
                  <a:lnTo>
                    <a:pt x="0" y="16"/>
                  </a:lnTo>
                  <a:lnTo>
                    <a:pt x="24" y="0"/>
                  </a:lnTo>
                  <a:lnTo>
                    <a:pt x="32" y="14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31" name="Freeform 221"/>
            <p:cNvSpPr>
              <a:spLocks/>
            </p:cNvSpPr>
            <p:nvPr userDrawn="1"/>
          </p:nvSpPr>
          <p:spPr bwMode="gray">
            <a:xfrm>
              <a:off x="10533063" y="5656263"/>
              <a:ext cx="52387" cy="47625"/>
            </a:xfrm>
            <a:custGeom>
              <a:avLst/>
              <a:gdLst>
                <a:gd name="T0" fmla="*/ 33 w 33"/>
                <a:gd name="T1" fmla="*/ 14 h 30"/>
                <a:gd name="T2" fmla="*/ 9 w 33"/>
                <a:gd name="T3" fmla="*/ 30 h 30"/>
                <a:gd name="T4" fmla="*/ 0 w 33"/>
                <a:gd name="T5" fmla="*/ 16 h 30"/>
                <a:gd name="T6" fmla="*/ 23 w 33"/>
                <a:gd name="T7" fmla="*/ 0 h 30"/>
                <a:gd name="T8" fmla="*/ 33 w 33"/>
                <a:gd name="T9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0">
                  <a:moveTo>
                    <a:pt x="33" y="14"/>
                  </a:moveTo>
                  <a:lnTo>
                    <a:pt x="9" y="30"/>
                  </a:lnTo>
                  <a:lnTo>
                    <a:pt x="0" y="16"/>
                  </a:lnTo>
                  <a:lnTo>
                    <a:pt x="23" y="0"/>
                  </a:lnTo>
                  <a:lnTo>
                    <a:pt x="33" y="14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32" name="Freeform 222"/>
            <p:cNvSpPr>
              <a:spLocks/>
            </p:cNvSpPr>
            <p:nvPr userDrawn="1"/>
          </p:nvSpPr>
          <p:spPr bwMode="gray">
            <a:xfrm>
              <a:off x="10502900" y="5613400"/>
              <a:ext cx="52387" cy="44450"/>
            </a:xfrm>
            <a:custGeom>
              <a:avLst/>
              <a:gdLst>
                <a:gd name="T0" fmla="*/ 33 w 33"/>
                <a:gd name="T1" fmla="*/ 12 h 28"/>
                <a:gd name="T2" fmla="*/ 9 w 33"/>
                <a:gd name="T3" fmla="*/ 28 h 28"/>
                <a:gd name="T4" fmla="*/ 0 w 33"/>
                <a:gd name="T5" fmla="*/ 15 h 28"/>
                <a:gd name="T6" fmla="*/ 24 w 33"/>
                <a:gd name="T7" fmla="*/ 0 h 28"/>
                <a:gd name="T8" fmla="*/ 33 w 33"/>
                <a:gd name="T9" fmla="*/ 1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8">
                  <a:moveTo>
                    <a:pt x="33" y="12"/>
                  </a:moveTo>
                  <a:lnTo>
                    <a:pt x="9" y="28"/>
                  </a:lnTo>
                  <a:lnTo>
                    <a:pt x="0" y="15"/>
                  </a:lnTo>
                  <a:lnTo>
                    <a:pt x="24" y="0"/>
                  </a:lnTo>
                  <a:lnTo>
                    <a:pt x="33" y="12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33" name="Freeform 223"/>
            <p:cNvSpPr>
              <a:spLocks/>
            </p:cNvSpPr>
            <p:nvPr userDrawn="1"/>
          </p:nvSpPr>
          <p:spPr bwMode="gray">
            <a:xfrm>
              <a:off x="10474325" y="5568950"/>
              <a:ext cx="50800" cy="44450"/>
            </a:xfrm>
            <a:custGeom>
              <a:avLst/>
              <a:gdLst>
                <a:gd name="T0" fmla="*/ 32 w 32"/>
                <a:gd name="T1" fmla="*/ 13 h 28"/>
                <a:gd name="T2" fmla="*/ 8 w 32"/>
                <a:gd name="T3" fmla="*/ 28 h 28"/>
                <a:gd name="T4" fmla="*/ 0 w 32"/>
                <a:gd name="T5" fmla="*/ 16 h 28"/>
                <a:gd name="T6" fmla="*/ 24 w 32"/>
                <a:gd name="T7" fmla="*/ 0 h 28"/>
                <a:gd name="T8" fmla="*/ 32 w 32"/>
                <a:gd name="T9" fmla="*/ 1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28">
                  <a:moveTo>
                    <a:pt x="32" y="13"/>
                  </a:moveTo>
                  <a:lnTo>
                    <a:pt x="8" y="28"/>
                  </a:lnTo>
                  <a:lnTo>
                    <a:pt x="0" y="16"/>
                  </a:lnTo>
                  <a:lnTo>
                    <a:pt x="24" y="0"/>
                  </a:lnTo>
                  <a:lnTo>
                    <a:pt x="32" y="13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34" name="Freeform 224"/>
            <p:cNvSpPr>
              <a:spLocks/>
            </p:cNvSpPr>
            <p:nvPr userDrawn="1"/>
          </p:nvSpPr>
          <p:spPr bwMode="gray">
            <a:xfrm>
              <a:off x="10444163" y="5502275"/>
              <a:ext cx="84137" cy="68263"/>
            </a:xfrm>
            <a:custGeom>
              <a:avLst/>
              <a:gdLst>
                <a:gd name="T0" fmla="*/ 53 w 53"/>
                <a:gd name="T1" fmla="*/ 13 h 43"/>
                <a:gd name="T2" fmla="*/ 9 w 53"/>
                <a:gd name="T3" fmla="*/ 43 h 43"/>
                <a:gd name="T4" fmla="*/ 0 w 53"/>
                <a:gd name="T5" fmla="*/ 29 h 43"/>
                <a:gd name="T6" fmla="*/ 44 w 53"/>
                <a:gd name="T7" fmla="*/ 0 h 43"/>
                <a:gd name="T8" fmla="*/ 53 w 53"/>
                <a:gd name="T9" fmla="*/ 1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43">
                  <a:moveTo>
                    <a:pt x="53" y="13"/>
                  </a:moveTo>
                  <a:lnTo>
                    <a:pt x="9" y="43"/>
                  </a:lnTo>
                  <a:lnTo>
                    <a:pt x="0" y="29"/>
                  </a:lnTo>
                  <a:lnTo>
                    <a:pt x="44" y="0"/>
                  </a:lnTo>
                  <a:lnTo>
                    <a:pt x="53" y="13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35" name="Freeform 225"/>
            <p:cNvSpPr>
              <a:spLocks/>
            </p:cNvSpPr>
            <p:nvPr userDrawn="1"/>
          </p:nvSpPr>
          <p:spPr bwMode="gray">
            <a:xfrm>
              <a:off x="10415588" y="5478463"/>
              <a:ext cx="52387" cy="47625"/>
            </a:xfrm>
            <a:custGeom>
              <a:avLst/>
              <a:gdLst>
                <a:gd name="T0" fmla="*/ 33 w 33"/>
                <a:gd name="T1" fmla="*/ 14 h 30"/>
                <a:gd name="T2" fmla="*/ 9 w 33"/>
                <a:gd name="T3" fmla="*/ 30 h 30"/>
                <a:gd name="T4" fmla="*/ 0 w 33"/>
                <a:gd name="T5" fmla="*/ 16 h 30"/>
                <a:gd name="T6" fmla="*/ 24 w 33"/>
                <a:gd name="T7" fmla="*/ 0 h 30"/>
                <a:gd name="T8" fmla="*/ 33 w 33"/>
                <a:gd name="T9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0">
                  <a:moveTo>
                    <a:pt x="33" y="14"/>
                  </a:moveTo>
                  <a:lnTo>
                    <a:pt x="9" y="30"/>
                  </a:lnTo>
                  <a:lnTo>
                    <a:pt x="0" y="16"/>
                  </a:lnTo>
                  <a:lnTo>
                    <a:pt x="24" y="0"/>
                  </a:lnTo>
                  <a:lnTo>
                    <a:pt x="33" y="14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36" name="Freeform 226"/>
            <p:cNvSpPr>
              <a:spLocks/>
            </p:cNvSpPr>
            <p:nvPr userDrawn="1"/>
          </p:nvSpPr>
          <p:spPr bwMode="gray">
            <a:xfrm>
              <a:off x="10385425" y="5434013"/>
              <a:ext cx="52387" cy="46038"/>
            </a:xfrm>
            <a:custGeom>
              <a:avLst/>
              <a:gdLst>
                <a:gd name="T0" fmla="*/ 33 w 33"/>
                <a:gd name="T1" fmla="*/ 13 h 29"/>
                <a:gd name="T2" fmla="*/ 10 w 33"/>
                <a:gd name="T3" fmla="*/ 29 h 29"/>
                <a:gd name="T4" fmla="*/ 0 w 33"/>
                <a:gd name="T5" fmla="*/ 16 h 29"/>
                <a:gd name="T6" fmla="*/ 24 w 33"/>
                <a:gd name="T7" fmla="*/ 0 h 29"/>
                <a:gd name="T8" fmla="*/ 33 w 33"/>
                <a:gd name="T9" fmla="*/ 1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9">
                  <a:moveTo>
                    <a:pt x="33" y="13"/>
                  </a:moveTo>
                  <a:lnTo>
                    <a:pt x="10" y="29"/>
                  </a:lnTo>
                  <a:lnTo>
                    <a:pt x="0" y="16"/>
                  </a:lnTo>
                  <a:lnTo>
                    <a:pt x="24" y="0"/>
                  </a:lnTo>
                  <a:lnTo>
                    <a:pt x="33" y="13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37" name="Freeform 227"/>
            <p:cNvSpPr>
              <a:spLocks/>
            </p:cNvSpPr>
            <p:nvPr userDrawn="1"/>
          </p:nvSpPr>
          <p:spPr bwMode="gray">
            <a:xfrm>
              <a:off x="10355263" y="5391150"/>
              <a:ext cx="52387" cy="44450"/>
            </a:xfrm>
            <a:custGeom>
              <a:avLst/>
              <a:gdLst>
                <a:gd name="T0" fmla="*/ 33 w 33"/>
                <a:gd name="T1" fmla="*/ 13 h 28"/>
                <a:gd name="T2" fmla="*/ 9 w 33"/>
                <a:gd name="T3" fmla="*/ 28 h 28"/>
                <a:gd name="T4" fmla="*/ 0 w 33"/>
                <a:gd name="T5" fmla="*/ 14 h 28"/>
                <a:gd name="T6" fmla="*/ 24 w 33"/>
                <a:gd name="T7" fmla="*/ 0 h 28"/>
                <a:gd name="T8" fmla="*/ 33 w 33"/>
                <a:gd name="T9" fmla="*/ 1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8">
                  <a:moveTo>
                    <a:pt x="33" y="13"/>
                  </a:moveTo>
                  <a:lnTo>
                    <a:pt x="9" y="28"/>
                  </a:lnTo>
                  <a:lnTo>
                    <a:pt x="0" y="14"/>
                  </a:lnTo>
                  <a:lnTo>
                    <a:pt x="24" y="0"/>
                  </a:lnTo>
                  <a:lnTo>
                    <a:pt x="33" y="13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38" name="Freeform 228"/>
            <p:cNvSpPr>
              <a:spLocks/>
            </p:cNvSpPr>
            <p:nvPr userDrawn="1"/>
          </p:nvSpPr>
          <p:spPr bwMode="gray">
            <a:xfrm>
              <a:off x="10326688" y="5345113"/>
              <a:ext cx="52387" cy="47625"/>
            </a:xfrm>
            <a:custGeom>
              <a:avLst/>
              <a:gdLst>
                <a:gd name="T0" fmla="*/ 33 w 33"/>
                <a:gd name="T1" fmla="*/ 14 h 30"/>
                <a:gd name="T2" fmla="*/ 9 w 33"/>
                <a:gd name="T3" fmla="*/ 30 h 30"/>
                <a:gd name="T4" fmla="*/ 0 w 33"/>
                <a:gd name="T5" fmla="*/ 16 h 30"/>
                <a:gd name="T6" fmla="*/ 24 w 33"/>
                <a:gd name="T7" fmla="*/ 0 h 30"/>
                <a:gd name="T8" fmla="*/ 33 w 33"/>
                <a:gd name="T9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0">
                  <a:moveTo>
                    <a:pt x="33" y="14"/>
                  </a:moveTo>
                  <a:lnTo>
                    <a:pt x="9" y="30"/>
                  </a:lnTo>
                  <a:lnTo>
                    <a:pt x="0" y="16"/>
                  </a:lnTo>
                  <a:lnTo>
                    <a:pt x="24" y="0"/>
                  </a:lnTo>
                  <a:lnTo>
                    <a:pt x="33" y="14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39" name="Freeform 229"/>
            <p:cNvSpPr>
              <a:spLocks/>
            </p:cNvSpPr>
            <p:nvPr userDrawn="1"/>
          </p:nvSpPr>
          <p:spPr bwMode="gray">
            <a:xfrm>
              <a:off x="10298113" y="5280025"/>
              <a:ext cx="84137" cy="68263"/>
            </a:xfrm>
            <a:custGeom>
              <a:avLst/>
              <a:gdLst>
                <a:gd name="T0" fmla="*/ 53 w 53"/>
                <a:gd name="T1" fmla="*/ 13 h 43"/>
                <a:gd name="T2" fmla="*/ 9 w 53"/>
                <a:gd name="T3" fmla="*/ 43 h 43"/>
                <a:gd name="T4" fmla="*/ 0 w 53"/>
                <a:gd name="T5" fmla="*/ 29 h 43"/>
                <a:gd name="T6" fmla="*/ 44 w 53"/>
                <a:gd name="T7" fmla="*/ 0 h 43"/>
                <a:gd name="T8" fmla="*/ 53 w 53"/>
                <a:gd name="T9" fmla="*/ 1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43">
                  <a:moveTo>
                    <a:pt x="53" y="13"/>
                  </a:moveTo>
                  <a:lnTo>
                    <a:pt x="9" y="43"/>
                  </a:lnTo>
                  <a:lnTo>
                    <a:pt x="0" y="29"/>
                  </a:lnTo>
                  <a:lnTo>
                    <a:pt x="44" y="0"/>
                  </a:lnTo>
                  <a:lnTo>
                    <a:pt x="53" y="13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40" name="Freeform 230"/>
            <p:cNvSpPr>
              <a:spLocks/>
            </p:cNvSpPr>
            <p:nvPr userDrawn="1"/>
          </p:nvSpPr>
          <p:spPr bwMode="gray">
            <a:xfrm>
              <a:off x="10269538" y="5256213"/>
              <a:ext cx="49212" cy="46038"/>
            </a:xfrm>
            <a:custGeom>
              <a:avLst/>
              <a:gdLst>
                <a:gd name="T0" fmla="*/ 31 w 31"/>
                <a:gd name="T1" fmla="*/ 14 h 29"/>
                <a:gd name="T2" fmla="*/ 7 w 31"/>
                <a:gd name="T3" fmla="*/ 29 h 29"/>
                <a:gd name="T4" fmla="*/ 0 w 31"/>
                <a:gd name="T5" fmla="*/ 16 h 29"/>
                <a:gd name="T6" fmla="*/ 23 w 31"/>
                <a:gd name="T7" fmla="*/ 0 h 29"/>
                <a:gd name="T8" fmla="*/ 31 w 31"/>
                <a:gd name="T9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9">
                  <a:moveTo>
                    <a:pt x="31" y="14"/>
                  </a:moveTo>
                  <a:lnTo>
                    <a:pt x="7" y="29"/>
                  </a:lnTo>
                  <a:lnTo>
                    <a:pt x="0" y="16"/>
                  </a:lnTo>
                  <a:lnTo>
                    <a:pt x="23" y="0"/>
                  </a:lnTo>
                  <a:lnTo>
                    <a:pt x="31" y="14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41" name="Freeform 231"/>
            <p:cNvSpPr>
              <a:spLocks/>
            </p:cNvSpPr>
            <p:nvPr userDrawn="1"/>
          </p:nvSpPr>
          <p:spPr bwMode="gray">
            <a:xfrm>
              <a:off x="10237788" y="5213350"/>
              <a:ext cx="52387" cy="44450"/>
            </a:xfrm>
            <a:custGeom>
              <a:avLst/>
              <a:gdLst>
                <a:gd name="T0" fmla="*/ 33 w 33"/>
                <a:gd name="T1" fmla="*/ 12 h 28"/>
                <a:gd name="T2" fmla="*/ 9 w 33"/>
                <a:gd name="T3" fmla="*/ 28 h 28"/>
                <a:gd name="T4" fmla="*/ 0 w 33"/>
                <a:gd name="T5" fmla="*/ 14 h 28"/>
                <a:gd name="T6" fmla="*/ 24 w 33"/>
                <a:gd name="T7" fmla="*/ 0 h 28"/>
                <a:gd name="T8" fmla="*/ 33 w 33"/>
                <a:gd name="T9" fmla="*/ 1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8">
                  <a:moveTo>
                    <a:pt x="33" y="12"/>
                  </a:moveTo>
                  <a:lnTo>
                    <a:pt x="9" y="28"/>
                  </a:lnTo>
                  <a:lnTo>
                    <a:pt x="0" y="14"/>
                  </a:lnTo>
                  <a:lnTo>
                    <a:pt x="24" y="0"/>
                  </a:lnTo>
                  <a:lnTo>
                    <a:pt x="33" y="12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42" name="Freeform 232"/>
            <p:cNvSpPr>
              <a:spLocks/>
            </p:cNvSpPr>
            <p:nvPr userDrawn="1"/>
          </p:nvSpPr>
          <p:spPr bwMode="gray">
            <a:xfrm>
              <a:off x="10209213" y="5168900"/>
              <a:ext cx="52387" cy="44450"/>
            </a:xfrm>
            <a:custGeom>
              <a:avLst/>
              <a:gdLst>
                <a:gd name="T0" fmla="*/ 33 w 33"/>
                <a:gd name="T1" fmla="*/ 13 h 28"/>
                <a:gd name="T2" fmla="*/ 9 w 33"/>
                <a:gd name="T3" fmla="*/ 28 h 28"/>
                <a:gd name="T4" fmla="*/ 0 w 33"/>
                <a:gd name="T5" fmla="*/ 15 h 28"/>
                <a:gd name="T6" fmla="*/ 24 w 33"/>
                <a:gd name="T7" fmla="*/ 0 h 28"/>
                <a:gd name="T8" fmla="*/ 33 w 33"/>
                <a:gd name="T9" fmla="*/ 1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8">
                  <a:moveTo>
                    <a:pt x="33" y="13"/>
                  </a:moveTo>
                  <a:lnTo>
                    <a:pt x="9" y="28"/>
                  </a:lnTo>
                  <a:lnTo>
                    <a:pt x="0" y="15"/>
                  </a:lnTo>
                  <a:lnTo>
                    <a:pt x="24" y="0"/>
                  </a:lnTo>
                  <a:lnTo>
                    <a:pt x="33" y="13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43" name="Freeform 233"/>
            <p:cNvSpPr>
              <a:spLocks/>
            </p:cNvSpPr>
            <p:nvPr userDrawn="1"/>
          </p:nvSpPr>
          <p:spPr bwMode="gray">
            <a:xfrm>
              <a:off x="10180638" y="5122863"/>
              <a:ext cx="50800" cy="47625"/>
            </a:xfrm>
            <a:custGeom>
              <a:avLst/>
              <a:gdLst>
                <a:gd name="T0" fmla="*/ 32 w 32"/>
                <a:gd name="T1" fmla="*/ 14 h 30"/>
                <a:gd name="T2" fmla="*/ 8 w 32"/>
                <a:gd name="T3" fmla="*/ 30 h 30"/>
                <a:gd name="T4" fmla="*/ 0 w 32"/>
                <a:gd name="T5" fmla="*/ 16 h 30"/>
                <a:gd name="T6" fmla="*/ 24 w 32"/>
                <a:gd name="T7" fmla="*/ 0 h 30"/>
                <a:gd name="T8" fmla="*/ 32 w 32"/>
                <a:gd name="T9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0">
                  <a:moveTo>
                    <a:pt x="32" y="14"/>
                  </a:moveTo>
                  <a:lnTo>
                    <a:pt x="8" y="30"/>
                  </a:lnTo>
                  <a:lnTo>
                    <a:pt x="0" y="16"/>
                  </a:lnTo>
                  <a:lnTo>
                    <a:pt x="24" y="0"/>
                  </a:lnTo>
                  <a:lnTo>
                    <a:pt x="32" y="14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44" name="Freeform 234"/>
            <p:cNvSpPr>
              <a:spLocks/>
            </p:cNvSpPr>
            <p:nvPr userDrawn="1"/>
          </p:nvSpPr>
          <p:spPr bwMode="gray">
            <a:xfrm>
              <a:off x="10148888" y="5056188"/>
              <a:ext cx="85725" cy="68263"/>
            </a:xfrm>
            <a:custGeom>
              <a:avLst/>
              <a:gdLst>
                <a:gd name="T0" fmla="*/ 54 w 54"/>
                <a:gd name="T1" fmla="*/ 14 h 43"/>
                <a:gd name="T2" fmla="*/ 10 w 54"/>
                <a:gd name="T3" fmla="*/ 43 h 43"/>
                <a:gd name="T4" fmla="*/ 0 w 54"/>
                <a:gd name="T5" fmla="*/ 30 h 43"/>
                <a:gd name="T6" fmla="*/ 45 w 54"/>
                <a:gd name="T7" fmla="*/ 0 h 43"/>
                <a:gd name="T8" fmla="*/ 54 w 54"/>
                <a:gd name="T9" fmla="*/ 14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3">
                  <a:moveTo>
                    <a:pt x="54" y="14"/>
                  </a:moveTo>
                  <a:lnTo>
                    <a:pt x="10" y="43"/>
                  </a:lnTo>
                  <a:lnTo>
                    <a:pt x="0" y="30"/>
                  </a:lnTo>
                  <a:lnTo>
                    <a:pt x="45" y="0"/>
                  </a:lnTo>
                  <a:lnTo>
                    <a:pt x="54" y="14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45" name="Freeform 235"/>
            <p:cNvSpPr>
              <a:spLocks/>
            </p:cNvSpPr>
            <p:nvPr userDrawn="1"/>
          </p:nvSpPr>
          <p:spPr bwMode="gray">
            <a:xfrm>
              <a:off x="10120313" y="5033963"/>
              <a:ext cx="52387" cy="46038"/>
            </a:xfrm>
            <a:custGeom>
              <a:avLst/>
              <a:gdLst>
                <a:gd name="T0" fmla="*/ 33 w 33"/>
                <a:gd name="T1" fmla="*/ 13 h 29"/>
                <a:gd name="T2" fmla="*/ 9 w 33"/>
                <a:gd name="T3" fmla="*/ 29 h 29"/>
                <a:gd name="T4" fmla="*/ 0 w 33"/>
                <a:gd name="T5" fmla="*/ 16 h 29"/>
                <a:gd name="T6" fmla="*/ 24 w 33"/>
                <a:gd name="T7" fmla="*/ 0 h 29"/>
                <a:gd name="T8" fmla="*/ 33 w 33"/>
                <a:gd name="T9" fmla="*/ 1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9">
                  <a:moveTo>
                    <a:pt x="33" y="13"/>
                  </a:moveTo>
                  <a:lnTo>
                    <a:pt x="9" y="29"/>
                  </a:lnTo>
                  <a:lnTo>
                    <a:pt x="0" y="16"/>
                  </a:lnTo>
                  <a:lnTo>
                    <a:pt x="24" y="0"/>
                  </a:lnTo>
                  <a:lnTo>
                    <a:pt x="33" y="13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46" name="Freeform 236"/>
            <p:cNvSpPr>
              <a:spLocks/>
            </p:cNvSpPr>
            <p:nvPr userDrawn="1"/>
          </p:nvSpPr>
          <p:spPr bwMode="gray">
            <a:xfrm>
              <a:off x="10091738" y="4991100"/>
              <a:ext cx="50800" cy="44450"/>
            </a:xfrm>
            <a:custGeom>
              <a:avLst/>
              <a:gdLst>
                <a:gd name="T0" fmla="*/ 32 w 32"/>
                <a:gd name="T1" fmla="*/ 12 h 28"/>
                <a:gd name="T2" fmla="*/ 8 w 32"/>
                <a:gd name="T3" fmla="*/ 28 h 28"/>
                <a:gd name="T4" fmla="*/ 0 w 32"/>
                <a:gd name="T5" fmla="*/ 14 h 28"/>
                <a:gd name="T6" fmla="*/ 24 w 32"/>
                <a:gd name="T7" fmla="*/ 0 h 28"/>
                <a:gd name="T8" fmla="*/ 32 w 32"/>
                <a:gd name="T9" fmla="*/ 1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28">
                  <a:moveTo>
                    <a:pt x="32" y="12"/>
                  </a:moveTo>
                  <a:lnTo>
                    <a:pt x="8" y="28"/>
                  </a:lnTo>
                  <a:lnTo>
                    <a:pt x="0" y="14"/>
                  </a:lnTo>
                  <a:lnTo>
                    <a:pt x="24" y="0"/>
                  </a:lnTo>
                  <a:lnTo>
                    <a:pt x="32" y="12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47" name="Freeform 237"/>
            <p:cNvSpPr>
              <a:spLocks/>
            </p:cNvSpPr>
            <p:nvPr userDrawn="1"/>
          </p:nvSpPr>
          <p:spPr bwMode="gray">
            <a:xfrm>
              <a:off x="10061575" y="4945063"/>
              <a:ext cx="52387" cy="46038"/>
            </a:xfrm>
            <a:custGeom>
              <a:avLst/>
              <a:gdLst>
                <a:gd name="T0" fmla="*/ 33 w 33"/>
                <a:gd name="T1" fmla="*/ 14 h 29"/>
                <a:gd name="T2" fmla="*/ 9 w 33"/>
                <a:gd name="T3" fmla="*/ 29 h 29"/>
                <a:gd name="T4" fmla="*/ 0 w 33"/>
                <a:gd name="T5" fmla="*/ 16 h 29"/>
                <a:gd name="T6" fmla="*/ 24 w 33"/>
                <a:gd name="T7" fmla="*/ 0 h 29"/>
                <a:gd name="T8" fmla="*/ 33 w 33"/>
                <a:gd name="T9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9">
                  <a:moveTo>
                    <a:pt x="33" y="14"/>
                  </a:moveTo>
                  <a:lnTo>
                    <a:pt x="9" y="29"/>
                  </a:lnTo>
                  <a:lnTo>
                    <a:pt x="0" y="16"/>
                  </a:lnTo>
                  <a:lnTo>
                    <a:pt x="24" y="0"/>
                  </a:lnTo>
                  <a:lnTo>
                    <a:pt x="33" y="14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  <p:sp>
          <p:nvSpPr>
            <p:cNvPr id="448" name="Freeform 238"/>
            <p:cNvSpPr>
              <a:spLocks/>
            </p:cNvSpPr>
            <p:nvPr userDrawn="1"/>
          </p:nvSpPr>
          <p:spPr bwMode="gray">
            <a:xfrm>
              <a:off x="10033000" y="4900613"/>
              <a:ext cx="52387" cy="46038"/>
            </a:xfrm>
            <a:custGeom>
              <a:avLst/>
              <a:gdLst>
                <a:gd name="T0" fmla="*/ 33 w 33"/>
                <a:gd name="T1" fmla="*/ 14 h 29"/>
                <a:gd name="T2" fmla="*/ 9 w 33"/>
                <a:gd name="T3" fmla="*/ 29 h 29"/>
                <a:gd name="T4" fmla="*/ 0 w 33"/>
                <a:gd name="T5" fmla="*/ 16 h 29"/>
                <a:gd name="T6" fmla="*/ 23 w 33"/>
                <a:gd name="T7" fmla="*/ 0 h 29"/>
                <a:gd name="T8" fmla="*/ 33 w 33"/>
                <a:gd name="T9" fmla="*/ 1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9">
                  <a:moveTo>
                    <a:pt x="33" y="14"/>
                  </a:moveTo>
                  <a:lnTo>
                    <a:pt x="9" y="29"/>
                  </a:lnTo>
                  <a:lnTo>
                    <a:pt x="0" y="16"/>
                  </a:lnTo>
                  <a:lnTo>
                    <a:pt x="23" y="0"/>
                  </a:lnTo>
                  <a:lnTo>
                    <a:pt x="33" y="14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765"/>
            </a:p>
          </p:txBody>
        </p:sp>
      </p:grpSp>
    </p:spTree>
    <p:extLst>
      <p:ext uri="{BB962C8B-B14F-4D97-AF65-F5344CB8AC3E}">
        <p14:creationId xmlns:p14="http://schemas.microsoft.com/office/powerpoint/2010/main" val="29529492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quare Right 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40" y="2686648"/>
            <a:ext cx="4795873" cy="1484704"/>
          </a:xfrm>
        </p:spPr>
        <p:txBody>
          <a:bodyPr wrap="square" anchor="ctr">
            <a:spAutoFit/>
          </a:bodyPr>
          <a:lstStyle>
            <a:lvl1pPr>
              <a:defRPr sz="4705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Square photo layout</a:t>
            </a:r>
          </a:p>
        </p:txBody>
      </p:sp>
      <p:sp>
        <p:nvSpPr>
          <p:cNvPr id="6" name="Picture Placeholder 4"/>
          <p:cNvSpPr>
            <a:spLocks noGrp="1" noChangeAspect="1"/>
          </p:cNvSpPr>
          <p:nvPr>
            <p:ph type="pic" sz="quarter" idx="10"/>
          </p:nvPr>
        </p:nvSpPr>
        <p:spPr bwMode="ltGray">
          <a:xfrm>
            <a:off x="5334350" y="0"/>
            <a:ext cx="6857650" cy="68561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568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230934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pos="3427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1486733"/>
      </p:ext>
    </p:extLst>
  </p:cSld>
  <p:clrMapOvr>
    <a:masterClrMapping/>
  </p:clrMapOvr>
  <p:transition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1">
    <p:bg>
      <p:bgPr>
        <a:solidFill>
          <a:srgbClr val="002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084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Slide for developer code</a:t>
            </a: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1" y="1189176"/>
            <a:ext cx="12192000" cy="5668824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2" tIns="45722" rIns="45722" bIns="4572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spcBef>
                <a:spcPct val="0"/>
              </a:spcBef>
              <a:spcAft>
                <a:spcPct val="0"/>
              </a:spcAft>
            </a:pPr>
            <a:endParaRPr lang="en-US" sz="1765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69239" y="1197322"/>
            <a:ext cx="11653522" cy="2225866"/>
          </a:xfrm>
        </p:spPr>
        <p:txBody>
          <a:bodyPr/>
          <a:lstStyle>
            <a:lvl1pPr marL="0" indent="0">
              <a:buNone/>
              <a:defRPr sz="3235">
                <a:gradFill>
                  <a:gsLst>
                    <a:gs pos="8718">
                      <a:srgbClr val="353535"/>
                    </a:gs>
                    <a:gs pos="34000">
                      <a:srgbClr val="353535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39726" indent="0">
              <a:buNone/>
              <a:defRPr>
                <a:gradFill>
                  <a:gsLst>
                    <a:gs pos="8718">
                      <a:srgbClr val="353535"/>
                    </a:gs>
                    <a:gs pos="34000">
                      <a:srgbClr val="353535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73090" indent="0">
              <a:buNone/>
              <a:defRPr>
                <a:gradFill>
                  <a:gsLst>
                    <a:gs pos="8718">
                      <a:srgbClr val="353535"/>
                    </a:gs>
                    <a:gs pos="34000">
                      <a:srgbClr val="353535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798516" indent="0">
              <a:buNone/>
              <a:defRPr>
                <a:gradFill>
                  <a:gsLst>
                    <a:gs pos="8718">
                      <a:srgbClr val="353535"/>
                    </a:gs>
                    <a:gs pos="34000">
                      <a:srgbClr val="353535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30292" indent="0">
              <a:buNone/>
              <a:defRPr>
                <a:gradFill>
                  <a:gsLst>
                    <a:gs pos="8718">
                      <a:srgbClr val="353535"/>
                    </a:gs>
                    <a:gs pos="34000">
                      <a:srgbClr val="353535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485243"/>
      </p:ext>
    </p:extLst>
  </p:cSld>
  <p:clrMapOvr>
    <a:masterClrMapping/>
  </p:clrMapOvr>
  <p:transition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slide">
    <p:bg>
      <p:bgPr>
        <a:solidFill>
          <a:srgbClr val="002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 userDrawn="1"/>
        </p:nvSpPr>
        <p:spPr bwMode="blackWhite">
          <a:xfrm>
            <a:off x="269240" y="6099190"/>
            <a:ext cx="4482124" cy="46774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179285" tIns="179285" rIns="179285" bIns="179285" numCol="1" anchor="t" anchorCtr="0" compatLnSpc="1">
            <a:prstTxWarp prst="textNoShape">
              <a:avLst/>
            </a:prstTxWarp>
            <a:spAutoFit/>
          </a:bodyPr>
          <a:lstStyle/>
          <a:p>
            <a:pPr defTabSz="913924" eaLnBrk="0" hangingPunct="0"/>
            <a:r>
              <a:rPr lang="en-US" sz="686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cs typeface="Segoe UI" pitchFamily="34" charset="0"/>
              </a:rPr>
              <a:t>© Copyright Microsoft Corporation. All rights reserved. 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black">
          <a:xfrm>
            <a:off x="448212" y="470067"/>
            <a:ext cx="1454257" cy="304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0121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69239" y="1189177"/>
            <a:ext cx="11653523" cy="2396047"/>
          </a:xfrm>
          <a:prstGeom prst="rect">
            <a:avLst/>
          </a:prstGeom>
        </p:spPr>
        <p:txBody>
          <a:bodyPr/>
          <a:lstStyle>
            <a:lvl1pPr marL="284790" indent="-284790">
              <a:buClr>
                <a:schemeClr val="tx1"/>
              </a:buClr>
              <a:buSzPct val="90000"/>
              <a:buFont typeface="Arial" pitchFamily="34" charset="0"/>
              <a:buChar char="•"/>
              <a:defRPr sz="3529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60241" indent="-275453">
              <a:buClr>
                <a:schemeClr val="tx1"/>
              </a:buClr>
              <a:buSzPct val="90000"/>
              <a:buFont typeface="Arial" pitchFamily="34" charset="0"/>
              <a:buChar char="•"/>
              <a:defRPr sz="3137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45031" indent="-284790">
              <a:buClr>
                <a:schemeClr val="tx1"/>
              </a:buClr>
              <a:buSzPct val="90000"/>
              <a:buFont typeface="Arial" pitchFamily="34" charset="0"/>
              <a:buChar char="•"/>
              <a:defRPr sz="2745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69128" indent="-224097">
              <a:buClr>
                <a:schemeClr val="tx1"/>
              </a:buClr>
              <a:buSzPct val="90000"/>
              <a:buFont typeface="Arial" pitchFamily="34" charset="0"/>
              <a:buChar char="•"/>
              <a:defRPr sz="2353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293225" indent="-224097">
              <a:buClr>
                <a:schemeClr val="tx1"/>
              </a:buClr>
              <a:buSzPct val="90000"/>
              <a:buFont typeface="Arial" pitchFamily="34" charset="0"/>
              <a:buChar char="•"/>
              <a:defRPr sz="1961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/>
              <a:t>Use this Layout for Speaker Notes slides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238876"/>
            <a:ext cx="12192001" cy="619125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3627" spc="-50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006092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40" y="1189177"/>
            <a:ext cx="11655078" cy="2263268"/>
          </a:xfrm>
        </p:spPr>
        <p:txBody>
          <a:bodyPr>
            <a:spAutoFit/>
          </a:bodyPr>
          <a:lstStyle>
            <a:lvl1pPr marL="0" indent="0">
              <a:buNone/>
              <a:defRPr/>
            </a:lvl1pPr>
            <a:lvl2pPr marL="224097" indent="0">
              <a:buNone/>
              <a:defRPr/>
            </a:lvl2pPr>
            <a:lvl3pPr marL="448193" indent="0">
              <a:buNone/>
              <a:defRPr/>
            </a:lvl3pPr>
            <a:lvl4pPr marL="672290" indent="0">
              <a:buNone/>
              <a:defRPr/>
            </a:lvl4pPr>
            <a:lvl5pPr marL="89638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545926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69303" y="1187644"/>
            <a:ext cx="11655078" cy="22665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090933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41" y="1187644"/>
            <a:ext cx="5378548" cy="2115402"/>
          </a:xfrm>
        </p:spPr>
        <p:txBody>
          <a:bodyPr wrap="square">
            <a:spAutoFit/>
          </a:bodyPr>
          <a:lstStyle>
            <a:lvl1pPr marL="0" indent="0">
              <a:spcBef>
                <a:spcPts val="1200"/>
              </a:spcBef>
              <a:buClr>
                <a:schemeClr val="tx1"/>
              </a:buClr>
              <a:buFont typeface="Wingdings" panose="05000000000000000000" pitchFamily="2" charset="2"/>
              <a:buNone/>
              <a:defRPr sz="2941" b="0">
                <a:latin typeface="+mn-lt"/>
              </a:defRPr>
            </a:lvl1pPr>
            <a:lvl2pPr marL="250553" indent="0">
              <a:buFont typeface="Wingdings" panose="05000000000000000000" pitchFamily="2" charset="2"/>
              <a:buNone/>
              <a:defRPr sz="2353" b="0"/>
            </a:lvl2pPr>
            <a:lvl3pPr marL="441968" indent="0">
              <a:buFont typeface="Wingdings" panose="05000000000000000000" pitchFamily="2" charset="2"/>
              <a:buNone/>
              <a:tabLst/>
              <a:defRPr sz="2157" b="0"/>
            </a:lvl3pPr>
            <a:lvl4pPr marL="639608" indent="0">
              <a:buFont typeface="Wingdings" panose="05000000000000000000" pitchFamily="2" charset="2"/>
              <a:buNone/>
              <a:defRPr sz="2157" b="0"/>
            </a:lvl4pPr>
            <a:lvl5pPr marL="837250" indent="0">
              <a:buFont typeface="Wingdings" panose="05000000000000000000" pitchFamily="2" charset="2"/>
              <a:buNone/>
              <a:tabLst/>
              <a:defRPr sz="2157" b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544214" y="1187644"/>
            <a:ext cx="5378548" cy="2429576"/>
          </a:xfrm>
        </p:spPr>
        <p:txBody>
          <a:bodyPr wrap="square">
            <a:spAutoFit/>
          </a:bodyPr>
          <a:lstStyle>
            <a:lvl1pPr marL="0" indent="0">
              <a:spcBef>
                <a:spcPts val="1200"/>
              </a:spcBef>
              <a:buClr>
                <a:schemeClr val="tx1"/>
              </a:buClr>
              <a:buFont typeface="Arial" panose="020B0604020202020204" pitchFamily="34" charset="0"/>
              <a:buNone/>
              <a:defRPr lang="en-US" sz="2941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250553" indent="0">
              <a:buFont typeface="Arial" panose="020B0604020202020204" pitchFamily="34" charset="0"/>
              <a:buNone/>
              <a:defRPr lang="en-US" sz="2353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441968" indent="0">
              <a:buFont typeface="Arial" panose="020B0604020202020204" pitchFamily="34" charset="0"/>
              <a:buNone/>
              <a:tabLst/>
              <a:defRPr lang="en-US" sz="2157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639608" indent="0">
              <a:buFont typeface="Arial" panose="020B0604020202020204" pitchFamily="34" charset="0"/>
              <a:buNone/>
              <a:defRPr lang="en-US" sz="2157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837250" indent="0">
              <a:buFont typeface="Arial" panose="020B0604020202020204" pitchFamily="34" charset="0"/>
              <a:buNone/>
              <a:tabLst/>
              <a:defRPr lang="en-US" sz="2157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504217" marR="0" lvl="0" indent="-504217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tabLst/>
            </a:pPr>
            <a:r>
              <a:rPr lang="en-US"/>
              <a:t>Edit Master text styles</a:t>
            </a:r>
          </a:p>
          <a:p>
            <a:pPr marL="504217" marR="0" lvl="1" indent="-504217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tabLst/>
            </a:pPr>
            <a:r>
              <a:rPr lang="en-US"/>
              <a:t>Second level</a:t>
            </a:r>
          </a:p>
          <a:p>
            <a:pPr marL="504217" marR="0" lvl="2" indent="-504217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tabLst/>
            </a:pPr>
            <a:r>
              <a:rPr lang="en-US"/>
              <a:t>Third level</a:t>
            </a:r>
          </a:p>
          <a:p>
            <a:pPr marL="504217" marR="0" lvl="3" indent="-504217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tabLst/>
            </a:pPr>
            <a:r>
              <a:rPr lang="en-US"/>
              <a:t>Fourth level</a:t>
            </a:r>
          </a:p>
          <a:p>
            <a:pPr marL="504217" marR="0" lvl="4" indent="-504217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tabLst/>
            </a:pPr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26864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44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24" Type="http://schemas.openxmlformats.org/officeDocument/2006/relationships/image" Target="../media/image1.emf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33.xml"/><Relationship Id="rId19" Type="http://schemas.openxmlformats.org/officeDocument/2006/relationships/slideLayout" Target="../slideLayouts/slideLayout42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Relationship Id="rId22" Type="http://schemas.openxmlformats.org/officeDocument/2006/relationships/slideLayout" Target="../slideLayouts/slideLayout4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1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48.xml"/><Relationship Id="rId21" Type="http://schemas.openxmlformats.org/officeDocument/2006/relationships/slideLayout" Target="../slideLayouts/slideLayout66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slideLayout" Target="../slideLayouts/slideLayout62.xml"/><Relationship Id="rId2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61.xml"/><Relationship Id="rId20" Type="http://schemas.openxmlformats.org/officeDocument/2006/relationships/slideLayout" Target="../slideLayouts/slideLayout65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24" Type="http://schemas.openxmlformats.org/officeDocument/2006/relationships/image" Target="../media/image1.emf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23" Type="http://schemas.openxmlformats.org/officeDocument/2006/relationships/theme" Target="../theme/theme3.xml"/><Relationship Id="rId10" Type="http://schemas.openxmlformats.org/officeDocument/2006/relationships/slideLayout" Target="../slideLayouts/slideLayout55.xml"/><Relationship Id="rId19" Type="http://schemas.openxmlformats.org/officeDocument/2006/relationships/slideLayout" Target="../slideLayouts/slideLayout64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Relationship Id="rId22" Type="http://schemas.openxmlformats.org/officeDocument/2006/relationships/slideLayout" Target="../slideLayouts/slideLayout6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9240" y="289511"/>
            <a:ext cx="11655840" cy="89966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69241" y="1189178"/>
            <a:ext cx="11653521" cy="2263268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 rot="5400000">
            <a:off x="9187079" y="3012391"/>
            <a:ext cx="6858623" cy="83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921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  <p:sldLayoutId id="2147483693" r:id="rId21"/>
    <p:sldLayoutId id="2147483694" r:id="rId22"/>
    <p:sldLayoutId id="2147483741" r:id="rId23"/>
  </p:sldLayoutIdLst>
  <p:transition>
    <p:fade/>
  </p:transition>
  <p:txStyles>
    <p:titleStyle>
      <a:lvl1pPr algn="l" defTabSz="914367" rtl="0" eaLnBrk="1" latinLnBrk="0" hangingPunct="1">
        <a:lnSpc>
          <a:spcPct val="90000"/>
        </a:lnSpc>
        <a:spcBef>
          <a:spcPct val="0"/>
        </a:spcBef>
        <a:buNone/>
        <a:defRPr lang="en-US" sz="4705" b="0" kern="1200" cap="none" spc="-100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224097" marR="0" indent="-224097" algn="l" defTabSz="9143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3529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448193" marR="0" indent="-224097" algn="l" defTabSz="9143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745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672290" marR="0" indent="-224097" algn="l" defTabSz="9143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353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896386" marR="0" indent="-224097" algn="l" defTabSz="9143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157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120483" marR="0" indent="-224097" algn="l" defTabSz="9143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157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14509" indent="-228592" algn="l" defTabSz="914367" rtl="0" eaLnBrk="1" latinLnBrk="0" hangingPunct="1">
        <a:spcBef>
          <a:spcPct val="20000"/>
        </a:spcBef>
        <a:buFont typeface="Arial" pitchFamily="34" charset="0"/>
        <a:buChar char="•"/>
        <a:defRPr sz="1961" kern="1200">
          <a:solidFill>
            <a:schemeClr val="tx1"/>
          </a:solidFill>
          <a:latin typeface="+mn-lt"/>
          <a:ea typeface="+mn-ea"/>
          <a:cs typeface="+mn-cs"/>
        </a:defRPr>
      </a:lvl6pPr>
      <a:lvl7pPr marL="2971693" indent="-228592" algn="l" defTabSz="914367" rtl="0" eaLnBrk="1" latinLnBrk="0" hangingPunct="1">
        <a:spcBef>
          <a:spcPct val="20000"/>
        </a:spcBef>
        <a:buFont typeface="Arial" pitchFamily="34" charset="0"/>
        <a:buChar char="•"/>
        <a:defRPr sz="1961" kern="1200">
          <a:solidFill>
            <a:schemeClr val="tx1"/>
          </a:solidFill>
          <a:latin typeface="+mn-lt"/>
          <a:ea typeface="+mn-ea"/>
          <a:cs typeface="+mn-cs"/>
        </a:defRPr>
      </a:lvl7pPr>
      <a:lvl8pPr marL="3428877" indent="-228592" algn="l" defTabSz="914367" rtl="0" eaLnBrk="1" latinLnBrk="0" hangingPunct="1">
        <a:spcBef>
          <a:spcPct val="20000"/>
        </a:spcBef>
        <a:buFont typeface="Arial" pitchFamily="34" charset="0"/>
        <a:buChar char="•"/>
        <a:defRPr sz="196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61" indent="-228592" algn="l" defTabSz="914367" rtl="0" eaLnBrk="1" latinLnBrk="0" hangingPunct="1">
        <a:spcBef>
          <a:spcPct val="20000"/>
        </a:spcBef>
        <a:buFont typeface="Arial" pitchFamily="34" charset="0"/>
        <a:buChar char="•"/>
        <a:defRPr sz="196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1pPr>
      <a:lvl2pPr marL="457183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2pPr>
      <a:lvl3pPr marL="914367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3pPr>
      <a:lvl4pPr marL="1371550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4pPr>
      <a:lvl5pPr marL="1828734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5pPr>
      <a:lvl6pPr marL="2285918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6pPr>
      <a:lvl7pPr marL="2743101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7pPr>
      <a:lvl8pPr marL="3200284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8pPr>
      <a:lvl9pPr marL="3657469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7">
          <p15:clr>
            <a:srgbClr val="5ACBF0"/>
          </p15:clr>
        </p15:guide>
        <p15:guide id="2" pos="173">
          <p15:clr>
            <a:srgbClr val="5ACBF0"/>
          </p15:clr>
        </p15:guide>
        <p15:guide id="3" pos="749">
          <p15:clr>
            <a:srgbClr val="5ACBF0"/>
          </p15:clr>
        </p15:guide>
        <p15:guide id="4" pos="1325">
          <p15:clr>
            <a:srgbClr val="5ACBF0"/>
          </p15:clr>
        </p15:guide>
        <p15:guide id="5" pos="1901">
          <p15:clr>
            <a:srgbClr val="5ACBF0"/>
          </p15:clr>
        </p15:guide>
        <p15:guide id="6" pos="2477">
          <p15:clr>
            <a:srgbClr val="5ACBF0"/>
          </p15:clr>
        </p15:guide>
        <p15:guide id="7" pos="3053">
          <p15:clr>
            <a:srgbClr val="5ACBF0"/>
          </p15:clr>
        </p15:guide>
        <p15:guide id="8" pos="3629">
          <p15:clr>
            <a:srgbClr val="5ACBF0"/>
          </p15:clr>
        </p15:guide>
        <p15:guide id="9" pos="4205">
          <p15:clr>
            <a:srgbClr val="5ACBF0"/>
          </p15:clr>
        </p15:guide>
        <p15:guide id="10" pos="4781">
          <p15:clr>
            <a:srgbClr val="5ACBF0"/>
          </p15:clr>
        </p15:guide>
        <p15:guide id="11" pos="5357">
          <p15:clr>
            <a:srgbClr val="5ACBF0"/>
          </p15:clr>
        </p15:guide>
        <p15:guide id="12" pos="5933">
          <p15:clr>
            <a:srgbClr val="5ACBF0"/>
          </p15:clr>
        </p15:guide>
        <p15:guide id="13" pos="6509">
          <p15:clr>
            <a:srgbClr val="5ACBF0"/>
          </p15:clr>
        </p15:guide>
        <p15:guide id="14" pos="7085">
          <p15:clr>
            <a:srgbClr val="5ACBF0"/>
          </p15:clr>
        </p15:guide>
        <p15:guide id="15" pos="7661">
          <p15:clr>
            <a:srgbClr val="5ACBF0"/>
          </p15:clr>
        </p15:guide>
        <p15:guide id="16" pos="288">
          <p15:clr>
            <a:srgbClr val="C35EA4"/>
          </p15:clr>
        </p15:guide>
        <p15:guide id="17" pos="7546">
          <p15:clr>
            <a:srgbClr val="C35EA4"/>
          </p15:clr>
        </p15:guide>
        <p15:guide id="18" orient="horz" pos="763">
          <p15:clr>
            <a:srgbClr val="5ACBF0"/>
          </p15:clr>
        </p15:guide>
        <p15:guide id="19" orient="horz" pos="1339">
          <p15:clr>
            <a:srgbClr val="5ACBF0"/>
          </p15:clr>
        </p15:guide>
        <p15:guide id="20" orient="horz" pos="1915">
          <p15:clr>
            <a:srgbClr val="5ACBF0"/>
          </p15:clr>
        </p15:guide>
        <p15:guide id="21" orient="horz" pos="2491">
          <p15:clr>
            <a:srgbClr val="5ACBF0"/>
          </p15:clr>
        </p15:guide>
        <p15:guide id="22" orient="horz" pos="3067">
          <p15:clr>
            <a:srgbClr val="5ACBF0"/>
          </p15:clr>
        </p15:guide>
        <p15:guide id="23" orient="horz" pos="3643">
          <p15:clr>
            <a:srgbClr val="5ACBF0"/>
          </p15:clr>
        </p15:guide>
        <p15:guide id="24" orient="horz" pos="4219">
          <p15:clr>
            <a:srgbClr val="5ACBF0"/>
          </p15:clr>
        </p15:guide>
        <p15:guide id="25" orient="horz" pos="302">
          <p15:clr>
            <a:srgbClr val="C35EA4"/>
          </p15:clr>
        </p15:guide>
        <p15:guide id="26" orient="horz" pos="4104">
          <p15:clr>
            <a:srgbClr val="C35EA4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9240" y="289511"/>
            <a:ext cx="11655840" cy="89966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69241" y="1189178"/>
            <a:ext cx="11653521" cy="2263268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 rot="5400000">
            <a:off x="9187079" y="3012391"/>
            <a:ext cx="6858623" cy="83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988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  <p:sldLayoutId id="2147483712" r:id="rId17"/>
    <p:sldLayoutId id="2147483713" r:id="rId18"/>
    <p:sldLayoutId id="2147483714" r:id="rId19"/>
    <p:sldLayoutId id="2147483715" r:id="rId20"/>
    <p:sldLayoutId id="2147483716" r:id="rId21"/>
    <p:sldLayoutId id="2147483717" r:id="rId22"/>
  </p:sldLayoutIdLst>
  <p:transition>
    <p:fade/>
  </p:transition>
  <p:txStyles>
    <p:titleStyle>
      <a:lvl1pPr algn="l" defTabSz="914367" rtl="0" eaLnBrk="1" latinLnBrk="0" hangingPunct="1">
        <a:lnSpc>
          <a:spcPct val="90000"/>
        </a:lnSpc>
        <a:spcBef>
          <a:spcPct val="0"/>
        </a:spcBef>
        <a:buNone/>
        <a:defRPr lang="en-US" sz="4705" b="0" kern="1200" cap="none" spc="-100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224097" marR="0" indent="-224097" algn="l" defTabSz="9143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3529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448193" marR="0" indent="-224097" algn="l" defTabSz="9143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745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672290" marR="0" indent="-224097" algn="l" defTabSz="9143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353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896386" marR="0" indent="-224097" algn="l" defTabSz="9143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157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120483" marR="0" indent="-224097" algn="l" defTabSz="9143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157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14509" indent="-228592" algn="l" defTabSz="914367" rtl="0" eaLnBrk="1" latinLnBrk="0" hangingPunct="1">
        <a:spcBef>
          <a:spcPct val="20000"/>
        </a:spcBef>
        <a:buFont typeface="Arial" pitchFamily="34" charset="0"/>
        <a:buChar char="•"/>
        <a:defRPr sz="1961" kern="1200">
          <a:solidFill>
            <a:schemeClr val="tx1"/>
          </a:solidFill>
          <a:latin typeface="+mn-lt"/>
          <a:ea typeface="+mn-ea"/>
          <a:cs typeface="+mn-cs"/>
        </a:defRPr>
      </a:lvl6pPr>
      <a:lvl7pPr marL="2971693" indent="-228592" algn="l" defTabSz="914367" rtl="0" eaLnBrk="1" latinLnBrk="0" hangingPunct="1">
        <a:spcBef>
          <a:spcPct val="20000"/>
        </a:spcBef>
        <a:buFont typeface="Arial" pitchFamily="34" charset="0"/>
        <a:buChar char="•"/>
        <a:defRPr sz="1961" kern="1200">
          <a:solidFill>
            <a:schemeClr val="tx1"/>
          </a:solidFill>
          <a:latin typeface="+mn-lt"/>
          <a:ea typeface="+mn-ea"/>
          <a:cs typeface="+mn-cs"/>
        </a:defRPr>
      </a:lvl7pPr>
      <a:lvl8pPr marL="3428877" indent="-228592" algn="l" defTabSz="914367" rtl="0" eaLnBrk="1" latinLnBrk="0" hangingPunct="1">
        <a:spcBef>
          <a:spcPct val="20000"/>
        </a:spcBef>
        <a:buFont typeface="Arial" pitchFamily="34" charset="0"/>
        <a:buChar char="•"/>
        <a:defRPr sz="196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61" indent="-228592" algn="l" defTabSz="914367" rtl="0" eaLnBrk="1" latinLnBrk="0" hangingPunct="1">
        <a:spcBef>
          <a:spcPct val="20000"/>
        </a:spcBef>
        <a:buFont typeface="Arial" pitchFamily="34" charset="0"/>
        <a:buChar char="•"/>
        <a:defRPr sz="196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1pPr>
      <a:lvl2pPr marL="457183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2pPr>
      <a:lvl3pPr marL="914367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3pPr>
      <a:lvl4pPr marL="1371550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4pPr>
      <a:lvl5pPr marL="1828734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5pPr>
      <a:lvl6pPr marL="2285918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6pPr>
      <a:lvl7pPr marL="2743101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7pPr>
      <a:lvl8pPr marL="3200284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8pPr>
      <a:lvl9pPr marL="3657469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7">
          <p15:clr>
            <a:srgbClr val="5ACBF0"/>
          </p15:clr>
        </p15:guide>
        <p15:guide id="2" pos="173">
          <p15:clr>
            <a:srgbClr val="5ACBF0"/>
          </p15:clr>
        </p15:guide>
        <p15:guide id="3" pos="749">
          <p15:clr>
            <a:srgbClr val="5ACBF0"/>
          </p15:clr>
        </p15:guide>
        <p15:guide id="4" pos="1325">
          <p15:clr>
            <a:srgbClr val="5ACBF0"/>
          </p15:clr>
        </p15:guide>
        <p15:guide id="5" pos="1901">
          <p15:clr>
            <a:srgbClr val="5ACBF0"/>
          </p15:clr>
        </p15:guide>
        <p15:guide id="6" pos="2477">
          <p15:clr>
            <a:srgbClr val="5ACBF0"/>
          </p15:clr>
        </p15:guide>
        <p15:guide id="7" pos="3053">
          <p15:clr>
            <a:srgbClr val="5ACBF0"/>
          </p15:clr>
        </p15:guide>
        <p15:guide id="8" pos="3629">
          <p15:clr>
            <a:srgbClr val="5ACBF0"/>
          </p15:clr>
        </p15:guide>
        <p15:guide id="9" pos="4205">
          <p15:clr>
            <a:srgbClr val="5ACBF0"/>
          </p15:clr>
        </p15:guide>
        <p15:guide id="10" pos="4781">
          <p15:clr>
            <a:srgbClr val="5ACBF0"/>
          </p15:clr>
        </p15:guide>
        <p15:guide id="11" pos="5357">
          <p15:clr>
            <a:srgbClr val="5ACBF0"/>
          </p15:clr>
        </p15:guide>
        <p15:guide id="12" pos="5933">
          <p15:clr>
            <a:srgbClr val="5ACBF0"/>
          </p15:clr>
        </p15:guide>
        <p15:guide id="13" pos="6509">
          <p15:clr>
            <a:srgbClr val="5ACBF0"/>
          </p15:clr>
        </p15:guide>
        <p15:guide id="14" pos="7085">
          <p15:clr>
            <a:srgbClr val="5ACBF0"/>
          </p15:clr>
        </p15:guide>
        <p15:guide id="15" pos="7661">
          <p15:clr>
            <a:srgbClr val="5ACBF0"/>
          </p15:clr>
        </p15:guide>
        <p15:guide id="16" pos="288">
          <p15:clr>
            <a:srgbClr val="C35EA4"/>
          </p15:clr>
        </p15:guide>
        <p15:guide id="17" pos="7546">
          <p15:clr>
            <a:srgbClr val="C35EA4"/>
          </p15:clr>
        </p15:guide>
        <p15:guide id="18" orient="horz" pos="763">
          <p15:clr>
            <a:srgbClr val="5ACBF0"/>
          </p15:clr>
        </p15:guide>
        <p15:guide id="19" orient="horz" pos="1339">
          <p15:clr>
            <a:srgbClr val="5ACBF0"/>
          </p15:clr>
        </p15:guide>
        <p15:guide id="20" orient="horz" pos="1915">
          <p15:clr>
            <a:srgbClr val="5ACBF0"/>
          </p15:clr>
        </p15:guide>
        <p15:guide id="21" orient="horz" pos="2491">
          <p15:clr>
            <a:srgbClr val="5ACBF0"/>
          </p15:clr>
        </p15:guide>
        <p15:guide id="22" orient="horz" pos="3067">
          <p15:clr>
            <a:srgbClr val="5ACBF0"/>
          </p15:clr>
        </p15:guide>
        <p15:guide id="23" orient="horz" pos="3643">
          <p15:clr>
            <a:srgbClr val="5ACBF0"/>
          </p15:clr>
        </p15:guide>
        <p15:guide id="24" orient="horz" pos="4219">
          <p15:clr>
            <a:srgbClr val="5ACBF0"/>
          </p15:clr>
        </p15:guide>
        <p15:guide id="25" orient="horz" pos="302">
          <p15:clr>
            <a:srgbClr val="C35EA4"/>
          </p15:clr>
        </p15:guide>
        <p15:guide id="26" orient="horz" pos="4104">
          <p15:clr>
            <a:srgbClr val="C35EA4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9240" y="289511"/>
            <a:ext cx="11655840" cy="89966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69241" y="1189178"/>
            <a:ext cx="11653521" cy="2263268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 rot="5400000">
            <a:off x="9187079" y="3012391"/>
            <a:ext cx="6858623" cy="83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8752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  <p:sldLayoutId id="2147483732" r:id="rId14"/>
    <p:sldLayoutId id="2147483733" r:id="rId15"/>
    <p:sldLayoutId id="2147483734" r:id="rId16"/>
    <p:sldLayoutId id="2147483735" r:id="rId17"/>
    <p:sldLayoutId id="2147483736" r:id="rId18"/>
    <p:sldLayoutId id="2147483737" r:id="rId19"/>
    <p:sldLayoutId id="2147483738" r:id="rId20"/>
    <p:sldLayoutId id="2147483739" r:id="rId21"/>
    <p:sldLayoutId id="2147483740" r:id="rId22"/>
  </p:sldLayoutIdLst>
  <p:transition>
    <p:fade/>
  </p:transition>
  <p:txStyles>
    <p:titleStyle>
      <a:lvl1pPr algn="l" defTabSz="914367" rtl="0" eaLnBrk="1" latinLnBrk="0" hangingPunct="1">
        <a:lnSpc>
          <a:spcPct val="90000"/>
        </a:lnSpc>
        <a:spcBef>
          <a:spcPct val="0"/>
        </a:spcBef>
        <a:buNone/>
        <a:defRPr lang="en-US" sz="4705" b="0" kern="1200" cap="none" spc="-100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224097" marR="0" indent="-224097" algn="l" defTabSz="9143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3529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448193" marR="0" indent="-224097" algn="l" defTabSz="9143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745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672290" marR="0" indent="-224097" algn="l" defTabSz="9143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353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896386" marR="0" indent="-224097" algn="l" defTabSz="9143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157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120483" marR="0" indent="-224097" algn="l" defTabSz="9143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157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14509" indent="-228592" algn="l" defTabSz="914367" rtl="0" eaLnBrk="1" latinLnBrk="0" hangingPunct="1">
        <a:spcBef>
          <a:spcPct val="20000"/>
        </a:spcBef>
        <a:buFont typeface="Arial" pitchFamily="34" charset="0"/>
        <a:buChar char="•"/>
        <a:defRPr sz="1961" kern="1200">
          <a:solidFill>
            <a:schemeClr val="tx1"/>
          </a:solidFill>
          <a:latin typeface="+mn-lt"/>
          <a:ea typeface="+mn-ea"/>
          <a:cs typeface="+mn-cs"/>
        </a:defRPr>
      </a:lvl6pPr>
      <a:lvl7pPr marL="2971693" indent="-228592" algn="l" defTabSz="914367" rtl="0" eaLnBrk="1" latinLnBrk="0" hangingPunct="1">
        <a:spcBef>
          <a:spcPct val="20000"/>
        </a:spcBef>
        <a:buFont typeface="Arial" pitchFamily="34" charset="0"/>
        <a:buChar char="•"/>
        <a:defRPr sz="1961" kern="1200">
          <a:solidFill>
            <a:schemeClr val="tx1"/>
          </a:solidFill>
          <a:latin typeface="+mn-lt"/>
          <a:ea typeface="+mn-ea"/>
          <a:cs typeface="+mn-cs"/>
        </a:defRPr>
      </a:lvl7pPr>
      <a:lvl8pPr marL="3428877" indent="-228592" algn="l" defTabSz="914367" rtl="0" eaLnBrk="1" latinLnBrk="0" hangingPunct="1">
        <a:spcBef>
          <a:spcPct val="20000"/>
        </a:spcBef>
        <a:buFont typeface="Arial" pitchFamily="34" charset="0"/>
        <a:buChar char="•"/>
        <a:defRPr sz="196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61" indent="-228592" algn="l" defTabSz="914367" rtl="0" eaLnBrk="1" latinLnBrk="0" hangingPunct="1">
        <a:spcBef>
          <a:spcPct val="20000"/>
        </a:spcBef>
        <a:buFont typeface="Arial" pitchFamily="34" charset="0"/>
        <a:buChar char="•"/>
        <a:defRPr sz="196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1pPr>
      <a:lvl2pPr marL="457183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2pPr>
      <a:lvl3pPr marL="914367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3pPr>
      <a:lvl4pPr marL="1371550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4pPr>
      <a:lvl5pPr marL="1828734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5pPr>
      <a:lvl6pPr marL="2285918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6pPr>
      <a:lvl7pPr marL="2743101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7pPr>
      <a:lvl8pPr marL="3200284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8pPr>
      <a:lvl9pPr marL="3657469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7">
          <p15:clr>
            <a:srgbClr val="5ACBF0"/>
          </p15:clr>
        </p15:guide>
        <p15:guide id="2" pos="173">
          <p15:clr>
            <a:srgbClr val="5ACBF0"/>
          </p15:clr>
        </p15:guide>
        <p15:guide id="3" pos="749">
          <p15:clr>
            <a:srgbClr val="5ACBF0"/>
          </p15:clr>
        </p15:guide>
        <p15:guide id="4" pos="1325">
          <p15:clr>
            <a:srgbClr val="5ACBF0"/>
          </p15:clr>
        </p15:guide>
        <p15:guide id="5" pos="1901">
          <p15:clr>
            <a:srgbClr val="5ACBF0"/>
          </p15:clr>
        </p15:guide>
        <p15:guide id="6" pos="2477">
          <p15:clr>
            <a:srgbClr val="5ACBF0"/>
          </p15:clr>
        </p15:guide>
        <p15:guide id="7" pos="3053">
          <p15:clr>
            <a:srgbClr val="5ACBF0"/>
          </p15:clr>
        </p15:guide>
        <p15:guide id="8" pos="3629">
          <p15:clr>
            <a:srgbClr val="5ACBF0"/>
          </p15:clr>
        </p15:guide>
        <p15:guide id="9" pos="4205">
          <p15:clr>
            <a:srgbClr val="5ACBF0"/>
          </p15:clr>
        </p15:guide>
        <p15:guide id="10" pos="4781">
          <p15:clr>
            <a:srgbClr val="5ACBF0"/>
          </p15:clr>
        </p15:guide>
        <p15:guide id="11" pos="5357">
          <p15:clr>
            <a:srgbClr val="5ACBF0"/>
          </p15:clr>
        </p15:guide>
        <p15:guide id="12" pos="5933">
          <p15:clr>
            <a:srgbClr val="5ACBF0"/>
          </p15:clr>
        </p15:guide>
        <p15:guide id="13" pos="6509">
          <p15:clr>
            <a:srgbClr val="5ACBF0"/>
          </p15:clr>
        </p15:guide>
        <p15:guide id="14" pos="7085">
          <p15:clr>
            <a:srgbClr val="5ACBF0"/>
          </p15:clr>
        </p15:guide>
        <p15:guide id="15" pos="7661">
          <p15:clr>
            <a:srgbClr val="5ACBF0"/>
          </p15:clr>
        </p15:guide>
        <p15:guide id="16" pos="288">
          <p15:clr>
            <a:srgbClr val="C35EA4"/>
          </p15:clr>
        </p15:guide>
        <p15:guide id="17" pos="7546">
          <p15:clr>
            <a:srgbClr val="C35EA4"/>
          </p15:clr>
        </p15:guide>
        <p15:guide id="18" orient="horz" pos="763">
          <p15:clr>
            <a:srgbClr val="5ACBF0"/>
          </p15:clr>
        </p15:guide>
        <p15:guide id="19" orient="horz" pos="1339">
          <p15:clr>
            <a:srgbClr val="5ACBF0"/>
          </p15:clr>
        </p15:guide>
        <p15:guide id="20" orient="horz" pos="1915">
          <p15:clr>
            <a:srgbClr val="5ACBF0"/>
          </p15:clr>
        </p15:guide>
        <p15:guide id="21" orient="horz" pos="2491">
          <p15:clr>
            <a:srgbClr val="5ACBF0"/>
          </p15:clr>
        </p15:guide>
        <p15:guide id="22" orient="horz" pos="3067">
          <p15:clr>
            <a:srgbClr val="5ACBF0"/>
          </p15:clr>
        </p15:guide>
        <p15:guide id="23" orient="horz" pos="3643">
          <p15:clr>
            <a:srgbClr val="5ACBF0"/>
          </p15:clr>
        </p15:guide>
        <p15:guide id="24" orient="horz" pos="4219">
          <p15:clr>
            <a:srgbClr val="5ACBF0"/>
          </p15:clr>
        </p15:guide>
        <p15:guide id="25" orient="horz" pos="302">
          <p15:clr>
            <a:srgbClr val="C35EA4"/>
          </p15:clr>
        </p15:guide>
        <p15:guide id="26" orient="horz" pos="4104">
          <p15:clr>
            <a:srgbClr val="C35E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Azure Apps</a:t>
            </a:r>
          </a:p>
        </p:txBody>
      </p:sp>
      <p:sp>
        <p:nvSpPr>
          <p:cNvPr id="3" name="Subtitle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Mike Richter</a:t>
            </a:r>
            <a:br>
              <a:rPr lang="en-US" dirty="0"/>
            </a:br>
            <a:r>
              <a:rPr lang="en-US" dirty="0"/>
              <a:t>Kevin Hillinger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29888-C64B-4965-98A2-E12B703FE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Service Fabric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248F71-4913-41FE-B94D-38FC9424B8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8321040" cy="4735195"/>
          </a:xfrm>
        </p:spPr>
        <p:txBody>
          <a:bodyPr/>
          <a:lstStyle/>
          <a:p>
            <a:r>
              <a:rPr lang="en-US" dirty="0"/>
              <a:t>Microservices Dev and ALM</a:t>
            </a:r>
          </a:p>
          <a:p>
            <a:r>
              <a:rPr lang="en-US" dirty="0"/>
              <a:t>Reliably Scale and Orchestrate Containers &amp; Microservices</a:t>
            </a:r>
          </a:p>
          <a:p>
            <a:r>
              <a:rPr lang="en-US" dirty="0"/>
              <a:t>Data-aware platform: Low latency, high throughput, </a:t>
            </a:r>
            <a:r>
              <a:rPr lang="en-US" dirty="0" err="1"/>
              <a:t>stateful</a:t>
            </a:r>
            <a:endParaRPr lang="en-US" dirty="0"/>
          </a:p>
          <a:p>
            <a:r>
              <a:rPr lang="en-US" dirty="0"/>
              <a:t>Run anything</a:t>
            </a:r>
          </a:p>
          <a:p>
            <a:r>
              <a:rPr lang="en-US" dirty="0"/>
              <a:t>Run anywhere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103F384-FC61-4393-A335-47891DFAF3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3320039"/>
              </p:ext>
            </p:extLst>
          </p:nvPr>
        </p:nvGraphicFramePr>
        <p:xfrm>
          <a:off x="9159240" y="1825624"/>
          <a:ext cx="2926080" cy="4897951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926080">
                  <a:extLst>
                    <a:ext uri="{9D8B030D-6E8A-4147-A177-3AD203B41FA5}">
                      <a16:colId xmlns:a16="http://schemas.microsoft.com/office/drawing/2014/main" val="4160831816"/>
                    </a:ext>
                  </a:extLst>
                </a:gridCol>
              </a:tblGrid>
              <a:tr h="466657">
                <a:tc>
                  <a:txBody>
                    <a:bodyPr/>
                    <a:lstStyle/>
                    <a:p>
                      <a:r>
                        <a:rPr lang="en-US" b="1" dirty="0"/>
                        <a:t>Management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648356"/>
                  </a:ext>
                </a:extLst>
              </a:tr>
              <a:tr h="138424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Customer Responsible for VMs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Scale: </a:t>
                      </a:r>
                      <a:r>
                        <a:rPr lang="en-US" sz="1400" dirty="0" err="1"/>
                        <a:t>maual</a:t>
                      </a:r>
                      <a:r>
                        <a:rPr lang="en-US" sz="1400" dirty="0"/>
                        <a:t>, auto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9433669"/>
                  </a:ext>
                </a:extLst>
              </a:tr>
              <a:tr h="466657">
                <a:tc>
                  <a:txBody>
                    <a:bodyPr/>
                    <a:lstStyle/>
                    <a:p>
                      <a:r>
                        <a:rPr lang="en-US" b="1" dirty="0"/>
                        <a:t>Pricing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9449255"/>
                  </a:ext>
                </a:extLst>
              </a:tr>
              <a:tr h="1166642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dirty="0"/>
                        <a:t>Based on VM </a:t>
                      </a:r>
                      <a:r>
                        <a:rPr lang="en-US" sz="1400" dirty="0" err="1"/>
                        <a:t>Sku</a:t>
                      </a:r>
                      <a:r>
                        <a:rPr lang="en-US" sz="1400" dirty="0"/>
                        <a:t>, per minute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9120865"/>
                  </a:ext>
                </a:extLst>
              </a:tr>
              <a:tr h="466657">
                <a:tc>
                  <a:txBody>
                    <a:bodyPr/>
                    <a:lstStyle/>
                    <a:p>
                      <a:r>
                        <a:rPr lang="en-US" b="1" dirty="0"/>
                        <a:t>App Type Recommendations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7309746"/>
                  </a:ext>
                </a:extLst>
              </a:tr>
              <a:tr h="784342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Greenfield, custom development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39770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2415819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29888-C64B-4965-98A2-E12B703FE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Cloud Services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248F71-4913-41FE-B94D-38FC9424B8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8321040" cy="4735195"/>
          </a:xfrm>
        </p:spPr>
        <p:txBody>
          <a:bodyPr/>
          <a:lstStyle/>
          <a:p>
            <a:r>
              <a:rPr lang="en-US" dirty="0"/>
              <a:t>Focus on apps</a:t>
            </a:r>
          </a:p>
          <a:p>
            <a:r>
              <a:rPr lang="en-US" dirty="0" err="1"/>
              <a:t>Autoscale</a:t>
            </a:r>
            <a:endParaRPr lang="en-US" dirty="0"/>
          </a:p>
          <a:p>
            <a:r>
              <a:rPr lang="en-US" dirty="0"/>
              <a:t>Legacy PaaS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103F384-FC61-4393-A335-47891DFAF3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0558978"/>
              </p:ext>
            </p:extLst>
          </p:nvPr>
        </p:nvGraphicFramePr>
        <p:xfrm>
          <a:off x="9159240" y="1825624"/>
          <a:ext cx="2926080" cy="4897951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926080">
                  <a:extLst>
                    <a:ext uri="{9D8B030D-6E8A-4147-A177-3AD203B41FA5}">
                      <a16:colId xmlns:a16="http://schemas.microsoft.com/office/drawing/2014/main" val="4160831816"/>
                    </a:ext>
                  </a:extLst>
                </a:gridCol>
              </a:tblGrid>
              <a:tr h="466657">
                <a:tc>
                  <a:txBody>
                    <a:bodyPr/>
                    <a:lstStyle/>
                    <a:p>
                      <a:r>
                        <a:rPr lang="en-US" b="1" dirty="0"/>
                        <a:t>Management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648356"/>
                  </a:ext>
                </a:extLst>
              </a:tr>
              <a:tr h="138424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Customer NOT Responsible for VMs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Auto scale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9433669"/>
                  </a:ext>
                </a:extLst>
              </a:tr>
              <a:tr h="466657">
                <a:tc>
                  <a:txBody>
                    <a:bodyPr/>
                    <a:lstStyle/>
                    <a:p>
                      <a:r>
                        <a:rPr lang="en-US" b="1" dirty="0"/>
                        <a:t>Pricing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9449255"/>
                  </a:ext>
                </a:extLst>
              </a:tr>
              <a:tr h="1166642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dirty="0"/>
                        <a:t>Based on VM </a:t>
                      </a:r>
                      <a:r>
                        <a:rPr lang="en-US" sz="1400" dirty="0" err="1"/>
                        <a:t>Sku</a:t>
                      </a:r>
                      <a:r>
                        <a:rPr lang="en-US" sz="1400" dirty="0"/>
                        <a:t>, per minute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9120865"/>
                  </a:ext>
                </a:extLst>
              </a:tr>
              <a:tr h="466657">
                <a:tc>
                  <a:txBody>
                    <a:bodyPr/>
                    <a:lstStyle/>
                    <a:p>
                      <a:r>
                        <a:rPr lang="en-US" b="1" dirty="0"/>
                        <a:t>App Type Recommendations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7309746"/>
                  </a:ext>
                </a:extLst>
              </a:tr>
              <a:tr h="784342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Custom Development,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39770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377218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29888-C64B-4965-98A2-E12B703FE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Batch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248F71-4913-41FE-B94D-38FC9424B8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8321040" cy="4735195"/>
          </a:xfrm>
        </p:spPr>
        <p:txBody>
          <a:bodyPr/>
          <a:lstStyle/>
          <a:p>
            <a:r>
              <a:rPr lang="en-US" dirty="0"/>
              <a:t>Scale to thousands of VMs</a:t>
            </a:r>
          </a:p>
          <a:p>
            <a:r>
              <a:rPr lang="en-US" dirty="0"/>
              <a:t>Cloud enable batch and HPC apps</a:t>
            </a:r>
          </a:p>
          <a:p>
            <a:r>
              <a:rPr lang="en-US" dirty="0"/>
              <a:t>Build compute pipelines</a:t>
            </a:r>
          </a:p>
          <a:p>
            <a:r>
              <a:rPr lang="en-US" dirty="0"/>
              <a:t>Linux or Windows</a:t>
            </a:r>
          </a:p>
          <a:p>
            <a:r>
              <a:rPr lang="en-US" dirty="0" err="1"/>
              <a:t>Autoscale</a:t>
            </a:r>
            <a:r>
              <a:rPr lang="en-US" dirty="0"/>
              <a:t> on work in queue</a:t>
            </a:r>
          </a:p>
          <a:p>
            <a:r>
              <a:rPr lang="en-US" dirty="0"/>
              <a:t>Preview: Low Priority VMs</a:t>
            </a:r>
          </a:p>
          <a:p>
            <a:r>
              <a:rPr lang="en-US" dirty="0"/>
              <a:t>Coming Soon: Container Support</a:t>
            </a:r>
          </a:p>
          <a:p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103F384-FC61-4393-A335-47891DFAF3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7696615"/>
              </p:ext>
            </p:extLst>
          </p:nvPr>
        </p:nvGraphicFramePr>
        <p:xfrm>
          <a:off x="9159240" y="1825624"/>
          <a:ext cx="2926080" cy="4897951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926080">
                  <a:extLst>
                    <a:ext uri="{9D8B030D-6E8A-4147-A177-3AD203B41FA5}">
                      <a16:colId xmlns:a16="http://schemas.microsoft.com/office/drawing/2014/main" val="4160831816"/>
                    </a:ext>
                  </a:extLst>
                </a:gridCol>
              </a:tblGrid>
              <a:tr h="466657">
                <a:tc>
                  <a:txBody>
                    <a:bodyPr/>
                    <a:lstStyle/>
                    <a:p>
                      <a:r>
                        <a:rPr lang="en-US" b="1" dirty="0"/>
                        <a:t>Management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648356"/>
                  </a:ext>
                </a:extLst>
              </a:tr>
              <a:tr h="138424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Customer NOT Responsible for VMs.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Scale: auto, manual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9433669"/>
                  </a:ext>
                </a:extLst>
              </a:tr>
              <a:tr h="466657">
                <a:tc>
                  <a:txBody>
                    <a:bodyPr/>
                    <a:lstStyle/>
                    <a:p>
                      <a:r>
                        <a:rPr lang="en-US" b="1" dirty="0"/>
                        <a:t>Pricing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9449255"/>
                  </a:ext>
                </a:extLst>
              </a:tr>
              <a:tr h="1166642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dirty="0"/>
                        <a:t>Based on VM </a:t>
                      </a:r>
                      <a:r>
                        <a:rPr lang="en-US" sz="1400" dirty="0" err="1"/>
                        <a:t>Sku</a:t>
                      </a:r>
                      <a:r>
                        <a:rPr lang="en-US" sz="1400" dirty="0"/>
                        <a:t>, per minute per </a:t>
                      </a:r>
                      <a:r>
                        <a:rPr lang="en-US" sz="1400" dirty="0" err="1"/>
                        <a:t>prioritiy</a:t>
                      </a:r>
                      <a:endParaRPr lang="en-US" sz="1400" dirty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9120865"/>
                  </a:ext>
                </a:extLst>
              </a:tr>
              <a:tr h="466657">
                <a:tc>
                  <a:txBody>
                    <a:bodyPr/>
                    <a:lstStyle/>
                    <a:p>
                      <a:r>
                        <a:rPr lang="en-US" b="1" dirty="0"/>
                        <a:t>App Type Recommendations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7309746"/>
                  </a:ext>
                </a:extLst>
              </a:tr>
              <a:tr h="784342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Batch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39770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4127011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29888-C64B-4965-98A2-E12B703FE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 Service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248F71-4913-41FE-B94D-38FC9424B8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8321040" cy="4735195"/>
          </a:xfrm>
        </p:spPr>
        <p:txBody>
          <a:bodyPr/>
          <a:lstStyle/>
          <a:p>
            <a:r>
              <a:rPr lang="en-US" dirty="0"/>
              <a:t>Fully Managed Platform</a:t>
            </a:r>
          </a:p>
          <a:p>
            <a:r>
              <a:rPr lang="en-US" dirty="0"/>
              <a:t>High Productivity</a:t>
            </a:r>
          </a:p>
          <a:p>
            <a:r>
              <a:rPr lang="en-US" dirty="0"/>
              <a:t>Quickly build, deploy, scale</a:t>
            </a:r>
          </a:p>
          <a:p>
            <a:r>
              <a:rPr lang="en-US" dirty="0"/>
              <a:t>Web Mobile, API</a:t>
            </a:r>
          </a:p>
          <a:p>
            <a:r>
              <a:rPr lang="en-US" dirty="0"/>
              <a:t>Deploy from FTP, Git, Containers, </a:t>
            </a:r>
            <a:r>
              <a:rPr lang="en-US" dirty="0" err="1"/>
              <a:t>DropBox</a:t>
            </a:r>
            <a:r>
              <a:rPr lang="en-US" dirty="0"/>
              <a:t>!</a:t>
            </a:r>
          </a:p>
          <a:p>
            <a:r>
              <a:rPr lang="en-US" dirty="0"/>
              <a:t>Plug into your CI/CD Framework</a:t>
            </a:r>
          </a:p>
          <a:p>
            <a:r>
              <a:rPr lang="en-US" dirty="0"/>
              <a:t>Isolate and Connect to </a:t>
            </a:r>
            <a:r>
              <a:rPr lang="en-US" dirty="0" err="1"/>
              <a:t>Vnets</a:t>
            </a:r>
            <a:r>
              <a:rPr lang="en-US" dirty="0"/>
              <a:t> with ASE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103F384-FC61-4393-A335-47891DFAF3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1022501"/>
              </p:ext>
            </p:extLst>
          </p:nvPr>
        </p:nvGraphicFramePr>
        <p:xfrm>
          <a:off x="9159240" y="1825624"/>
          <a:ext cx="2926080" cy="4945175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926080">
                  <a:extLst>
                    <a:ext uri="{9D8B030D-6E8A-4147-A177-3AD203B41FA5}">
                      <a16:colId xmlns:a16="http://schemas.microsoft.com/office/drawing/2014/main" val="4160831816"/>
                    </a:ext>
                  </a:extLst>
                </a:gridCol>
              </a:tblGrid>
              <a:tr h="466657">
                <a:tc>
                  <a:txBody>
                    <a:bodyPr/>
                    <a:lstStyle/>
                    <a:p>
                      <a:r>
                        <a:rPr lang="en-US" b="1" dirty="0"/>
                        <a:t>Management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648356"/>
                  </a:ext>
                </a:extLst>
              </a:tr>
              <a:tr h="138424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No VMs.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Yes scaling – manual, auto, scheduled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Scale up/down, in/out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9433669"/>
                  </a:ext>
                </a:extLst>
              </a:tr>
              <a:tr h="466657">
                <a:tc>
                  <a:txBody>
                    <a:bodyPr/>
                    <a:lstStyle/>
                    <a:p>
                      <a:r>
                        <a:rPr lang="en-US" b="1" dirty="0"/>
                        <a:t>Pricing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9449255"/>
                  </a:ext>
                </a:extLst>
              </a:tr>
              <a:tr h="1166642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dirty="0"/>
                        <a:t>Based on tier and number of instances per tier. Tiers determine cores, RAM, storage. Free tier is </a:t>
                      </a:r>
                      <a:r>
                        <a:rPr lang="en-US" sz="1400" dirty="0" err="1"/>
                        <a:t>availale</a:t>
                      </a:r>
                      <a:endParaRPr lang="en-US" sz="1400" dirty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9120865"/>
                  </a:ext>
                </a:extLst>
              </a:tr>
              <a:tr h="466657">
                <a:tc>
                  <a:txBody>
                    <a:bodyPr/>
                    <a:lstStyle/>
                    <a:p>
                      <a:r>
                        <a:rPr lang="en-US" b="1" dirty="0"/>
                        <a:t>App Type Recommendations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7309746"/>
                  </a:ext>
                </a:extLst>
              </a:tr>
              <a:tr h="784342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Brownfield, Greenfield, APIs, Web Apps, Mobile Apps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39770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0655513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29888-C64B-4965-98A2-E12B703FE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Azure Container Instances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248F71-4913-41FE-B94D-38FC9424B8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8321040" cy="4735195"/>
          </a:xfrm>
        </p:spPr>
        <p:txBody>
          <a:bodyPr/>
          <a:lstStyle/>
          <a:p>
            <a:r>
              <a:rPr lang="en-US" dirty="0"/>
              <a:t>Get started in seconds</a:t>
            </a:r>
          </a:p>
          <a:p>
            <a:r>
              <a:rPr lang="en-US" dirty="0"/>
              <a:t>Per-Second Billing, </a:t>
            </a:r>
          </a:p>
          <a:p>
            <a:r>
              <a:rPr lang="en-US" dirty="0"/>
              <a:t>No VMs</a:t>
            </a:r>
          </a:p>
          <a:p>
            <a:r>
              <a:rPr lang="en-US" dirty="0"/>
              <a:t>Specify Core/Memory count per instance</a:t>
            </a:r>
          </a:p>
          <a:p>
            <a:r>
              <a:rPr lang="en-US" dirty="0"/>
              <a:t>Deploy from Docker Hub or Azure Container Registry</a:t>
            </a:r>
          </a:p>
          <a:p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103F384-FC61-4393-A335-47891DFAF3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7477691"/>
              </p:ext>
            </p:extLst>
          </p:nvPr>
        </p:nvGraphicFramePr>
        <p:xfrm>
          <a:off x="9159240" y="1825624"/>
          <a:ext cx="2926080" cy="4945175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926080">
                  <a:extLst>
                    <a:ext uri="{9D8B030D-6E8A-4147-A177-3AD203B41FA5}">
                      <a16:colId xmlns:a16="http://schemas.microsoft.com/office/drawing/2014/main" val="4160831816"/>
                    </a:ext>
                  </a:extLst>
                </a:gridCol>
              </a:tblGrid>
              <a:tr h="466657">
                <a:tc>
                  <a:txBody>
                    <a:bodyPr/>
                    <a:lstStyle/>
                    <a:p>
                      <a:r>
                        <a:rPr lang="en-US" b="1" dirty="0"/>
                        <a:t>Management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648356"/>
                  </a:ext>
                </a:extLst>
              </a:tr>
              <a:tr h="138424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No VMs, Choose Specs, no </a:t>
                      </a:r>
                      <a:r>
                        <a:rPr lang="en-US" sz="1400" dirty="0" err="1"/>
                        <a:t>sclaing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9433669"/>
                  </a:ext>
                </a:extLst>
              </a:tr>
              <a:tr h="466657">
                <a:tc>
                  <a:txBody>
                    <a:bodyPr/>
                    <a:lstStyle/>
                    <a:p>
                      <a:r>
                        <a:rPr lang="en-US" b="1" dirty="0"/>
                        <a:t>Pricing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9449255"/>
                  </a:ext>
                </a:extLst>
              </a:tr>
              <a:tr h="1166642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dirty="0"/>
                        <a:t>Pay per container created and duration per cores/RAM assigned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dirty="0"/>
                        <a:t>Pay per second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9120865"/>
                  </a:ext>
                </a:extLst>
              </a:tr>
              <a:tr h="466657">
                <a:tc>
                  <a:txBody>
                    <a:bodyPr/>
                    <a:lstStyle/>
                    <a:p>
                      <a:r>
                        <a:rPr lang="en-US" b="1" dirty="0"/>
                        <a:t>App Type Recommendations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7309746"/>
                  </a:ext>
                </a:extLst>
              </a:tr>
              <a:tr h="784342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Batch, Greenfield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39770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2422281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29888-C64B-4965-98A2-E12B703FE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Logic Apps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248F71-4913-41FE-B94D-38FC9424B8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8321040" cy="4735195"/>
          </a:xfrm>
        </p:spPr>
        <p:txBody>
          <a:bodyPr/>
          <a:lstStyle/>
          <a:p>
            <a:r>
              <a:rPr lang="en-US" dirty="0"/>
              <a:t>Create business processes and workflows visually</a:t>
            </a:r>
          </a:p>
          <a:p>
            <a:r>
              <a:rPr lang="en-US" dirty="0"/>
              <a:t>Integrate with SaaS and enterprise and on-</a:t>
            </a:r>
            <a:r>
              <a:rPr lang="en-US" dirty="0" err="1"/>
              <a:t>prem</a:t>
            </a:r>
            <a:r>
              <a:rPr lang="en-US" dirty="0"/>
              <a:t> applications</a:t>
            </a:r>
          </a:p>
          <a:p>
            <a:r>
              <a:rPr lang="en-US" dirty="0"/>
              <a:t>Supports ALM and </a:t>
            </a:r>
            <a:r>
              <a:rPr lang="en-US" dirty="0" err="1"/>
              <a:t>Devops</a:t>
            </a:r>
            <a:r>
              <a:rPr lang="en-US" dirty="0"/>
              <a:t> Processes</a:t>
            </a:r>
          </a:p>
          <a:p>
            <a:r>
              <a:rPr lang="en-US" dirty="0"/>
              <a:t>Automate EDI/ XML</a:t>
            </a:r>
          </a:p>
          <a:p>
            <a:r>
              <a:rPr lang="en-US" dirty="0"/>
              <a:t>Use as Integration Solution</a:t>
            </a:r>
          </a:p>
          <a:p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103F384-FC61-4393-A335-47891DFAF3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4098098"/>
              </p:ext>
            </p:extLst>
          </p:nvPr>
        </p:nvGraphicFramePr>
        <p:xfrm>
          <a:off x="9159240" y="1825624"/>
          <a:ext cx="2926080" cy="4897951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926080">
                  <a:extLst>
                    <a:ext uri="{9D8B030D-6E8A-4147-A177-3AD203B41FA5}">
                      <a16:colId xmlns:a16="http://schemas.microsoft.com/office/drawing/2014/main" val="4160831816"/>
                    </a:ext>
                  </a:extLst>
                </a:gridCol>
              </a:tblGrid>
              <a:tr h="466657">
                <a:tc>
                  <a:txBody>
                    <a:bodyPr/>
                    <a:lstStyle/>
                    <a:p>
                      <a:r>
                        <a:rPr lang="en-US" b="1" dirty="0"/>
                        <a:t>Management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648356"/>
                  </a:ext>
                </a:extLst>
              </a:tr>
              <a:tr h="138424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No VMs, No Scaling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9433669"/>
                  </a:ext>
                </a:extLst>
              </a:tr>
              <a:tr h="466657">
                <a:tc>
                  <a:txBody>
                    <a:bodyPr/>
                    <a:lstStyle/>
                    <a:p>
                      <a:r>
                        <a:rPr lang="en-US" b="1" dirty="0"/>
                        <a:t>Pricing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9449255"/>
                  </a:ext>
                </a:extLst>
              </a:tr>
              <a:tr h="1166642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dirty="0"/>
                        <a:t>Actions executed / Month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9120865"/>
                  </a:ext>
                </a:extLst>
              </a:tr>
              <a:tr h="466657">
                <a:tc>
                  <a:txBody>
                    <a:bodyPr/>
                    <a:lstStyle/>
                    <a:p>
                      <a:r>
                        <a:rPr lang="en-US" b="1" dirty="0"/>
                        <a:t>App Type Recommendations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7309746"/>
                  </a:ext>
                </a:extLst>
              </a:tr>
              <a:tr h="784342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Greenfield, Batch, Asynchronous, Internal/LOB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39770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6527985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29888-C64B-4965-98A2-E12B703FE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248F71-4913-41FE-B94D-38FC9424B8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8321040" cy="4735195"/>
          </a:xfrm>
        </p:spPr>
        <p:txBody>
          <a:bodyPr/>
          <a:lstStyle/>
          <a:p>
            <a:r>
              <a:rPr lang="en-US" dirty="0" err="1"/>
              <a:t>Serverless</a:t>
            </a:r>
            <a:r>
              <a:rPr lang="en-US" dirty="0"/>
              <a:t> Compute: run code on-demand</a:t>
            </a:r>
          </a:p>
          <a:p>
            <a:r>
              <a:rPr lang="en-US" dirty="0"/>
              <a:t>Manage your apps instead of infrastructure</a:t>
            </a:r>
          </a:p>
          <a:p>
            <a:r>
              <a:rPr lang="en-US" dirty="0"/>
              <a:t>Many languages supported</a:t>
            </a:r>
          </a:p>
          <a:p>
            <a:r>
              <a:rPr lang="en-US" dirty="0"/>
              <a:t>Bind into Azure and external services</a:t>
            </a:r>
          </a:p>
          <a:p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103F384-FC61-4393-A335-47891DFAF3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0742773"/>
              </p:ext>
            </p:extLst>
          </p:nvPr>
        </p:nvGraphicFramePr>
        <p:xfrm>
          <a:off x="9159240" y="1825624"/>
          <a:ext cx="2926080" cy="4897951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926080">
                  <a:extLst>
                    <a:ext uri="{9D8B030D-6E8A-4147-A177-3AD203B41FA5}">
                      <a16:colId xmlns:a16="http://schemas.microsoft.com/office/drawing/2014/main" val="4160831816"/>
                    </a:ext>
                  </a:extLst>
                </a:gridCol>
              </a:tblGrid>
              <a:tr h="466657">
                <a:tc>
                  <a:txBody>
                    <a:bodyPr/>
                    <a:lstStyle/>
                    <a:p>
                      <a:r>
                        <a:rPr lang="en-US" b="1" dirty="0"/>
                        <a:t>Management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648356"/>
                  </a:ext>
                </a:extLst>
              </a:tr>
              <a:tr h="138424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No VMs, No Scaling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9433669"/>
                  </a:ext>
                </a:extLst>
              </a:tr>
              <a:tr h="466657">
                <a:tc>
                  <a:txBody>
                    <a:bodyPr/>
                    <a:lstStyle/>
                    <a:p>
                      <a:r>
                        <a:rPr lang="en-US" b="1" dirty="0"/>
                        <a:t>Pricing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9449255"/>
                  </a:ext>
                </a:extLst>
              </a:tr>
              <a:tr h="1166642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dirty="0"/>
                        <a:t>Execution Time * Resource Consumption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dirty="0"/>
                        <a:t>Total Executions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9120865"/>
                  </a:ext>
                </a:extLst>
              </a:tr>
              <a:tr h="466657">
                <a:tc>
                  <a:txBody>
                    <a:bodyPr/>
                    <a:lstStyle/>
                    <a:p>
                      <a:r>
                        <a:rPr lang="en-US" b="1" dirty="0"/>
                        <a:t>App Type Recommendations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7309746"/>
                  </a:ext>
                </a:extLst>
              </a:tr>
              <a:tr h="784342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Greenfield, EVENT driven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39770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221614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41C07-53EB-4094-86A1-389C73E75B9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Data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98ADBC-834D-4501-B9C1-4784F23F05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93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429169-6B59-42C4-A326-3BAAF30A3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Iaas</a:t>
            </a:r>
            <a:r>
              <a:rPr lang="en-US" dirty="0"/>
              <a:t> &amp; PaaS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658219-47FC-4EB3-9568-905116288A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1602811"/>
          </a:xfrm>
        </p:spPr>
        <p:txBody>
          <a:bodyPr/>
          <a:lstStyle/>
          <a:p>
            <a:r>
              <a:rPr lang="en-US" dirty="0"/>
              <a:t>IaaS</a:t>
            </a:r>
          </a:p>
          <a:p>
            <a:pPr lvl="1"/>
            <a:r>
              <a:rPr lang="en-US" dirty="0"/>
              <a:t>Storage</a:t>
            </a:r>
          </a:p>
          <a:p>
            <a:pPr lvl="1"/>
            <a:r>
              <a:rPr lang="en-US" dirty="0"/>
              <a:t>Unmanaged Databases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47CE25-CBA2-431B-A077-F563512E998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PaaS</a:t>
            </a:r>
          </a:p>
          <a:p>
            <a:pPr lvl="1"/>
            <a:r>
              <a:rPr lang="en-US" dirty="0"/>
              <a:t>SQL DB</a:t>
            </a:r>
          </a:p>
          <a:p>
            <a:pPr lvl="1"/>
            <a:r>
              <a:rPr lang="en-US" dirty="0"/>
              <a:t>Azure Database for PostgreSQL</a:t>
            </a:r>
          </a:p>
          <a:p>
            <a:pPr lvl="1"/>
            <a:r>
              <a:rPr lang="en-US" dirty="0"/>
              <a:t>Azure Database for MySQL</a:t>
            </a:r>
          </a:p>
          <a:p>
            <a:pPr lvl="1"/>
            <a:r>
              <a:rPr lang="en-US" dirty="0"/>
              <a:t>Cosmos DB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5242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7E4F7-93BA-4D96-AE87-9F5BF7679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SQL DB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F7239E-C653-4C58-87DF-24C0DB6A13B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9303" y="1187644"/>
            <a:ext cx="11655078" cy="5387327"/>
          </a:xfrm>
        </p:spPr>
        <p:txBody>
          <a:bodyPr/>
          <a:lstStyle/>
          <a:p>
            <a:r>
              <a:rPr lang="en-US" sz="3200" dirty="0"/>
              <a:t>Learn and adapt dynamically with your app</a:t>
            </a:r>
          </a:p>
          <a:p>
            <a:r>
              <a:rPr lang="en-US" sz="3200" dirty="0"/>
              <a:t>Scale performance on the fly, without app downtime</a:t>
            </a:r>
          </a:p>
          <a:p>
            <a:r>
              <a:rPr lang="en-US" sz="3200" dirty="0"/>
              <a:t>Build multitenant apps with customer isolation and efficiency</a:t>
            </a:r>
          </a:p>
          <a:p>
            <a:r>
              <a:rPr lang="en-US" sz="3200" dirty="0"/>
              <a:t>Work in your preferred development environment</a:t>
            </a:r>
          </a:p>
          <a:p>
            <a:r>
              <a:rPr lang="en-US" sz="3200" dirty="0"/>
              <a:t>Help protect and secure app data</a:t>
            </a:r>
          </a:p>
          <a:p>
            <a:r>
              <a:rPr lang="en-US" sz="3200" dirty="0"/>
              <a:t>Important concepts:</a:t>
            </a:r>
          </a:p>
          <a:p>
            <a:pPr lvl="1"/>
            <a:r>
              <a:rPr lang="en-US" sz="3200" dirty="0"/>
              <a:t>Tiers</a:t>
            </a:r>
          </a:p>
          <a:p>
            <a:pPr lvl="1"/>
            <a:r>
              <a:rPr lang="en-US" sz="3200" dirty="0"/>
              <a:t>DTUs</a:t>
            </a:r>
          </a:p>
          <a:p>
            <a:pPr lvl="1"/>
            <a:r>
              <a:rPr lang="en-US" sz="3200" dirty="0"/>
              <a:t>Point-In-Time Restore</a:t>
            </a:r>
          </a:p>
          <a:p>
            <a:pPr lvl="1"/>
            <a:r>
              <a:rPr lang="en-US" sz="3200" dirty="0"/>
              <a:t>Geo Replication</a:t>
            </a:r>
          </a:p>
          <a:p>
            <a:pPr lvl="1"/>
            <a:endParaRPr lang="en-US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888613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bhphotovideo.com/images/images2500x2500/samsung_sm_g950_64gb_blk_galaxy_s8_sm_g950_64gb_1330628.jpg">
            <a:extLst>
              <a:ext uri="{FF2B5EF4-FFF2-40B4-BE49-F238E27FC236}">
                <a16:creationId xmlns:a16="http://schemas.microsoft.com/office/drawing/2014/main" id="{D120A6E6-36E7-41BF-8DE1-F6FBB07810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3057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18CA100F-F805-49A1-9A96-5B56E37A0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we need to build an app?</a:t>
            </a:r>
          </a:p>
        </p:txBody>
      </p:sp>
    </p:spTree>
    <p:extLst>
      <p:ext uri="{BB962C8B-B14F-4D97-AF65-F5344CB8AC3E}">
        <p14:creationId xmlns:p14="http://schemas.microsoft.com/office/powerpoint/2010/main" val="2884682540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7E4F7-93BA-4D96-AE87-9F5BF7679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Azure Database for MySQL and PostgreSQL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F7239E-C653-4C58-87DF-24C0DB6A13B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9303" y="1187645"/>
            <a:ext cx="11655078" cy="5700022"/>
          </a:xfrm>
        </p:spPr>
        <p:txBody>
          <a:bodyPr/>
          <a:lstStyle/>
          <a:p>
            <a:r>
              <a:rPr lang="en-US" sz="2800" dirty="0"/>
              <a:t>Provision in minutes with built-in HA</a:t>
            </a:r>
          </a:p>
          <a:p>
            <a:r>
              <a:rPr lang="en-US" sz="2800" dirty="0"/>
              <a:t>Out-of-the-Box Security with no App downtime</a:t>
            </a:r>
          </a:p>
          <a:p>
            <a:r>
              <a:rPr lang="en-US" sz="2800" dirty="0"/>
              <a:t>Automatic Backups, Storage Management – Recover to any point up to 35 days (5/10 min restore points)</a:t>
            </a:r>
          </a:p>
          <a:p>
            <a:r>
              <a:rPr lang="en-US" sz="2800" dirty="0"/>
              <a:t>Use same tools, drivers and libraries</a:t>
            </a:r>
          </a:p>
          <a:p>
            <a:r>
              <a:rPr lang="en-US" sz="2800" dirty="0"/>
              <a:t>Managed Service</a:t>
            </a:r>
          </a:p>
          <a:p>
            <a:pPr lvl="1"/>
            <a:r>
              <a:rPr lang="en-US" sz="2800" dirty="0"/>
              <a:t>Automatic patching</a:t>
            </a:r>
          </a:p>
          <a:p>
            <a:pPr lvl="1"/>
            <a:r>
              <a:rPr lang="en-US" sz="2800" dirty="0"/>
              <a:t>30 days of Metrics &amp; Alerting</a:t>
            </a:r>
          </a:p>
          <a:p>
            <a:pPr lvl="1"/>
            <a:r>
              <a:rPr lang="en-US" sz="2800" dirty="0"/>
              <a:t>7 days of Server Log Access</a:t>
            </a:r>
          </a:p>
          <a:p>
            <a:pPr lvl="1"/>
            <a:r>
              <a:rPr lang="en-US" sz="2800" dirty="0"/>
              <a:t>Customize Database Engine Parameters</a:t>
            </a:r>
          </a:p>
          <a:p>
            <a:pPr lvl="1"/>
            <a:r>
              <a:rPr lang="en-US" sz="2800" dirty="0"/>
              <a:t>Perf &amp; Throughput Measured in “Compute Units” (CU)</a:t>
            </a:r>
          </a:p>
          <a:p>
            <a:pPr lvl="1"/>
            <a:r>
              <a:rPr lang="en-US" sz="2800" dirty="0"/>
              <a:t>Hourly Billing by CU and Storage</a:t>
            </a:r>
          </a:p>
        </p:txBody>
      </p:sp>
    </p:spTree>
    <p:extLst>
      <p:ext uri="{BB962C8B-B14F-4D97-AF65-F5344CB8AC3E}">
        <p14:creationId xmlns:p14="http://schemas.microsoft.com/office/powerpoint/2010/main" val="2714043163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7E4F7-93BA-4D96-AE87-9F5BF7679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Cosmos DB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F7239E-C653-4C58-87DF-24C0DB6A13B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9303" y="1187644"/>
            <a:ext cx="11655078" cy="5941498"/>
          </a:xfrm>
        </p:spPr>
        <p:txBody>
          <a:bodyPr/>
          <a:lstStyle/>
          <a:p>
            <a:r>
              <a:rPr lang="en-US" dirty="0"/>
              <a:t>Turnkey Global Distribution, Planet-Scale</a:t>
            </a:r>
          </a:p>
          <a:p>
            <a:r>
              <a:rPr lang="en-US" dirty="0"/>
              <a:t>Multi-Model: Key-Value, Graph, Document</a:t>
            </a:r>
          </a:p>
          <a:p>
            <a:r>
              <a:rPr lang="en-US" dirty="0" err="1"/>
              <a:t>Mulit</a:t>
            </a:r>
            <a:r>
              <a:rPr lang="en-US" dirty="0"/>
              <a:t>-APIs: SQL, JS, Gremlin, </a:t>
            </a:r>
            <a:r>
              <a:rPr lang="en-US" dirty="0" err="1"/>
              <a:t>MongoDb</a:t>
            </a:r>
            <a:r>
              <a:rPr lang="en-US" dirty="0"/>
              <a:t>, Azure Table Storage</a:t>
            </a:r>
          </a:p>
          <a:p>
            <a:r>
              <a:rPr lang="en-US" dirty="0"/>
              <a:t>Elastic Scale Storage and Throughput</a:t>
            </a:r>
          </a:p>
          <a:p>
            <a:r>
              <a:rPr lang="en-US" dirty="0"/>
              <a:t>Multiple Well-Defined Consistency Choices</a:t>
            </a:r>
          </a:p>
          <a:p>
            <a:r>
              <a:rPr lang="en-US" dirty="0"/>
              <a:t>Guaranteed 2 digit </a:t>
            </a:r>
            <a:r>
              <a:rPr lang="en-US" dirty="0" err="1"/>
              <a:t>ms</a:t>
            </a:r>
            <a:r>
              <a:rPr lang="en-US" dirty="0"/>
              <a:t> latencies </a:t>
            </a:r>
          </a:p>
          <a:p>
            <a:r>
              <a:rPr lang="en-US" dirty="0"/>
              <a:t>Industry leading, Enterprise Grade SLAs</a:t>
            </a:r>
          </a:p>
          <a:p>
            <a:r>
              <a:rPr lang="en-US" dirty="0"/>
              <a:t>Billed by provisioned Request Units (RU) and storage used.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276035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41C07-53EB-4094-86A1-389C73E75B9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Services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98ADBC-834D-4501-B9C1-4784F23F05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7E4F7-93BA-4D96-AE87-9F5BF7679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Complementary Services for Apps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F7239E-C653-4C58-87DF-24C0DB6A13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312035"/>
          </a:xfrm>
        </p:spPr>
        <p:txBody>
          <a:bodyPr numCol="2"/>
          <a:lstStyle/>
          <a:p>
            <a:r>
              <a:rPr lang="en-US" dirty="0"/>
              <a:t>IaaS Storage (blobs, queues, tables)</a:t>
            </a:r>
          </a:p>
          <a:p>
            <a:r>
              <a:rPr lang="en-US" dirty="0"/>
              <a:t>Azure Service Bus</a:t>
            </a:r>
          </a:p>
          <a:p>
            <a:r>
              <a:rPr lang="en-US" dirty="0"/>
              <a:t>Azure CDN</a:t>
            </a:r>
          </a:p>
          <a:p>
            <a:r>
              <a:rPr lang="en-US" dirty="0"/>
              <a:t>Azure </a:t>
            </a:r>
            <a:r>
              <a:rPr lang="en-US" dirty="0" err="1"/>
              <a:t>Redis</a:t>
            </a:r>
            <a:r>
              <a:rPr lang="en-US" dirty="0"/>
              <a:t> Cache</a:t>
            </a:r>
          </a:p>
          <a:p>
            <a:r>
              <a:rPr lang="en-US" dirty="0"/>
              <a:t>Azure Search</a:t>
            </a:r>
          </a:p>
          <a:p>
            <a:r>
              <a:rPr lang="en-US" dirty="0"/>
              <a:t>Azure Notification Hubs</a:t>
            </a:r>
          </a:p>
          <a:p>
            <a:r>
              <a:rPr lang="en-US" dirty="0"/>
              <a:t>API Management</a:t>
            </a:r>
          </a:p>
          <a:p>
            <a:r>
              <a:rPr lang="en-US" dirty="0"/>
              <a:t>Cognitive Services</a:t>
            </a:r>
          </a:p>
        </p:txBody>
      </p:sp>
    </p:spTree>
    <p:extLst>
      <p:ext uri="{BB962C8B-B14F-4D97-AF65-F5344CB8AC3E}">
        <p14:creationId xmlns:p14="http://schemas.microsoft.com/office/powerpoint/2010/main" val="1312928749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41C07-53EB-4094-86A1-389C73E75B9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Security &amp; Identity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98ADBC-834D-4501-B9C1-4784F23F05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998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7E4F7-93BA-4D96-AE87-9F5BF7679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 &amp; Identity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F7239E-C653-4C58-87DF-24C0DB6A13B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9303" y="1187644"/>
            <a:ext cx="11655078" cy="5583270"/>
          </a:xfrm>
        </p:spPr>
        <p:txBody>
          <a:bodyPr numCol="2"/>
          <a:lstStyle/>
          <a:p>
            <a:r>
              <a:rPr lang="en-US" dirty="0"/>
              <a:t>For Enterprise</a:t>
            </a:r>
          </a:p>
          <a:p>
            <a:pPr lvl="1"/>
            <a:r>
              <a:rPr lang="en-US" dirty="0"/>
              <a:t>IaaS Domain Controllers</a:t>
            </a:r>
          </a:p>
          <a:p>
            <a:pPr lvl="1"/>
            <a:r>
              <a:rPr lang="en-US" dirty="0"/>
              <a:t>Azure AD Domain Services</a:t>
            </a:r>
          </a:p>
          <a:p>
            <a:pPr lvl="2"/>
            <a:r>
              <a:rPr lang="en-US" dirty="0"/>
              <a:t>Easily Lift &amp;Shift Apps into Azure</a:t>
            </a:r>
          </a:p>
          <a:p>
            <a:pPr lvl="2"/>
            <a:r>
              <a:rPr lang="en-US" dirty="0"/>
              <a:t>Use LDAP, NTLM, Domain Join, Kerberos</a:t>
            </a:r>
          </a:p>
          <a:p>
            <a:pPr lvl="2"/>
            <a:r>
              <a:rPr lang="en-US" dirty="0"/>
              <a:t>Managed, HA</a:t>
            </a:r>
          </a:p>
          <a:p>
            <a:pPr lvl="1"/>
            <a:r>
              <a:rPr lang="en-US" dirty="0"/>
              <a:t>Azure AD</a:t>
            </a:r>
          </a:p>
          <a:p>
            <a:pPr lvl="2"/>
            <a:r>
              <a:rPr lang="en-US" dirty="0"/>
              <a:t>SSO to any cloud or on-</a:t>
            </a:r>
            <a:r>
              <a:rPr lang="en-US" dirty="0" err="1"/>
              <a:t>prem</a:t>
            </a:r>
            <a:r>
              <a:rPr lang="en-US" dirty="0"/>
              <a:t> web app</a:t>
            </a:r>
          </a:p>
          <a:p>
            <a:pPr lvl="2"/>
            <a:r>
              <a:rPr lang="en-US" dirty="0"/>
              <a:t>Integrated with on </a:t>
            </a:r>
            <a:r>
              <a:rPr lang="en-US" dirty="0" err="1"/>
              <a:t>prem</a:t>
            </a:r>
            <a:r>
              <a:rPr lang="en-US" dirty="0"/>
              <a:t> AD, O365, Salesforce, thousands of SAAS</a:t>
            </a:r>
          </a:p>
          <a:p>
            <a:pPr lvl="2"/>
            <a:r>
              <a:rPr lang="en-US" dirty="0"/>
              <a:t>MFA</a:t>
            </a:r>
          </a:p>
          <a:p>
            <a:pPr lvl="2"/>
            <a:r>
              <a:rPr lang="en-US" dirty="0"/>
              <a:t>Enterprise scale and SLA</a:t>
            </a:r>
          </a:p>
          <a:p>
            <a:r>
              <a:rPr lang="en-US" dirty="0"/>
              <a:t>For Consumers</a:t>
            </a:r>
          </a:p>
          <a:p>
            <a:pPr lvl="1"/>
            <a:r>
              <a:rPr lang="en-US" dirty="0"/>
              <a:t>Azure AD B2C</a:t>
            </a:r>
          </a:p>
          <a:p>
            <a:pPr lvl="2"/>
            <a:r>
              <a:rPr lang="en-US" dirty="0"/>
              <a:t>Use social accounts or email</a:t>
            </a:r>
          </a:p>
          <a:p>
            <a:pPr lvl="2"/>
            <a:r>
              <a:rPr lang="en-US" dirty="0"/>
              <a:t>All platforms and standards supported</a:t>
            </a:r>
          </a:p>
          <a:p>
            <a:pPr lvl="2"/>
            <a:r>
              <a:rPr lang="en-US" dirty="0"/>
              <a:t>Customize the Identity Experience</a:t>
            </a:r>
          </a:p>
          <a:p>
            <a:pPr lvl="2"/>
            <a:r>
              <a:rPr lang="en-US" dirty="0"/>
              <a:t>MFA</a:t>
            </a:r>
          </a:p>
          <a:p>
            <a:pPr lvl="2"/>
            <a:r>
              <a:rPr lang="en-US" dirty="0"/>
              <a:t>Meet security, scalability, compliance needs.</a:t>
            </a:r>
          </a:p>
        </p:txBody>
      </p:sp>
    </p:spTree>
    <p:extLst>
      <p:ext uri="{BB962C8B-B14F-4D97-AF65-F5344CB8AC3E}">
        <p14:creationId xmlns:p14="http://schemas.microsoft.com/office/powerpoint/2010/main" val="426669460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41C07-53EB-4094-86A1-389C73E75B9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Monitoring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98ADBC-834D-4501-B9C1-4784F23F05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182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7E4F7-93BA-4D96-AE87-9F5BF7679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Monitoring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F7239E-C653-4C58-87DF-24C0DB6A13B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9303" y="1187645"/>
            <a:ext cx="11655078" cy="5555367"/>
          </a:xfrm>
        </p:spPr>
        <p:txBody>
          <a:bodyPr numCol="2"/>
          <a:lstStyle/>
          <a:p>
            <a:r>
              <a:rPr lang="en-US" sz="3200" dirty="0"/>
              <a:t>Azure Monitor</a:t>
            </a:r>
          </a:p>
          <a:p>
            <a:pPr lvl="1"/>
            <a:r>
              <a:rPr lang="en-US" sz="2400" dirty="0"/>
              <a:t>Activity Log/Audit Trail</a:t>
            </a:r>
          </a:p>
          <a:p>
            <a:pPr lvl="1"/>
            <a:r>
              <a:rPr lang="en-US" sz="2400" dirty="0"/>
              <a:t>Azure Service Notifications</a:t>
            </a:r>
          </a:p>
          <a:p>
            <a:pPr lvl="1"/>
            <a:r>
              <a:rPr lang="en-US" sz="2400" dirty="0"/>
              <a:t>Azure Infrastructure Notifications</a:t>
            </a:r>
          </a:p>
          <a:p>
            <a:r>
              <a:rPr lang="en-US" sz="3200" dirty="0"/>
              <a:t>Application Insights</a:t>
            </a:r>
          </a:p>
          <a:p>
            <a:pPr lvl="1"/>
            <a:r>
              <a:rPr lang="en-US" sz="2400" dirty="0"/>
              <a:t>Detect And Diagnose Exceptions &amp; Performance Issues</a:t>
            </a:r>
          </a:p>
          <a:p>
            <a:pPr lvl="1"/>
            <a:r>
              <a:rPr lang="en-US" sz="2400" dirty="0"/>
              <a:t>Monitor App service &amp; Container based apps</a:t>
            </a:r>
          </a:p>
          <a:p>
            <a:pPr lvl="1"/>
            <a:r>
              <a:rPr lang="en-US" sz="2400" dirty="0"/>
              <a:t>Integrates with VSTS, </a:t>
            </a:r>
            <a:r>
              <a:rPr lang="en-US" sz="2400" dirty="0" err="1"/>
              <a:t>Github</a:t>
            </a:r>
            <a:r>
              <a:rPr lang="en-US" sz="2400" dirty="0"/>
              <a:t> and </a:t>
            </a:r>
            <a:r>
              <a:rPr lang="en-US" sz="2400" dirty="0" err="1"/>
              <a:t>Webhooks</a:t>
            </a:r>
            <a:endParaRPr lang="en-US" sz="2400" dirty="0"/>
          </a:p>
          <a:p>
            <a:pPr lvl="1"/>
            <a:r>
              <a:rPr lang="en-US" sz="2400" dirty="0"/>
              <a:t>Get started quickly, re-deploying necessary</a:t>
            </a:r>
          </a:p>
          <a:p>
            <a:r>
              <a:rPr lang="en-US" sz="3200" dirty="0"/>
              <a:t>Log Analytics</a:t>
            </a:r>
          </a:p>
          <a:p>
            <a:pPr lvl="1"/>
            <a:r>
              <a:rPr lang="en-US" sz="2400" dirty="0"/>
              <a:t>Collet Log Data from Multiple Sources</a:t>
            </a:r>
          </a:p>
          <a:p>
            <a:pPr lvl="1"/>
            <a:r>
              <a:rPr lang="en-US" sz="2400" dirty="0"/>
              <a:t>Search via expressive query language</a:t>
            </a:r>
          </a:p>
          <a:p>
            <a:pPr lvl="1"/>
            <a:r>
              <a:rPr lang="en-US" sz="2400" dirty="0"/>
              <a:t>Build custom dashboards and alerting</a:t>
            </a:r>
          </a:p>
          <a:p>
            <a:r>
              <a:rPr lang="en-US" sz="3200" dirty="0"/>
              <a:t>Azure Advisor</a:t>
            </a:r>
          </a:p>
          <a:p>
            <a:pPr lvl="1"/>
            <a:r>
              <a:rPr lang="en-US" sz="2416" dirty="0"/>
              <a:t>Helps optimize Azure resources for HA, Security, Perf and Cost</a:t>
            </a:r>
          </a:p>
        </p:txBody>
      </p:sp>
    </p:spTree>
    <p:extLst>
      <p:ext uri="{BB962C8B-B14F-4D97-AF65-F5344CB8AC3E}">
        <p14:creationId xmlns:p14="http://schemas.microsoft.com/office/powerpoint/2010/main" val="1786554737"/>
      </p:ext>
    </p:extLst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48509D0-0771-4F83-AF5A-1508FA9C09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239" y="2084172"/>
            <a:ext cx="11653523" cy="1158793"/>
          </a:xfrm>
        </p:spPr>
        <p:txBody>
          <a:bodyPr/>
          <a:lstStyle/>
          <a:p>
            <a:r>
              <a:rPr lang="en-US" dirty="0"/>
              <a:t>ALM / developer experience</a:t>
            </a:r>
          </a:p>
        </p:txBody>
      </p:sp>
    </p:spTree>
    <p:extLst>
      <p:ext uri="{BB962C8B-B14F-4D97-AF65-F5344CB8AC3E}">
        <p14:creationId xmlns:p14="http://schemas.microsoft.com/office/powerpoint/2010/main" val="1661547207"/>
      </p:ext>
    </p:extLst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232F2A-E4A0-480E-B5C3-F6FF8A225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796E6F-59FD-4AD0-AC66-EA04C16030E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9240" y="1189177"/>
            <a:ext cx="11655078" cy="5638467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Automation</a:t>
            </a:r>
          </a:p>
          <a:p>
            <a:pPr marL="681297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ARM Templates: Immutable Infrastructure, </a:t>
            </a:r>
            <a:r>
              <a:rPr lang="en-US" sz="2400" dirty="0" err="1"/>
              <a:t>Iaas</a:t>
            </a:r>
            <a:r>
              <a:rPr lang="en-US" sz="2400" dirty="0"/>
              <a:t> &amp; PaaS</a:t>
            </a:r>
          </a:p>
          <a:p>
            <a:pPr marL="681297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Azure Automation</a:t>
            </a:r>
          </a:p>
          <a:p>
            <a:pPr marL="681297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Service Principal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CI/CD</a:t>
            </a:r>
          </a:p>
          <a:p>
            <a:pPr marL="681297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VSTS, Jenkins, Atlassian, </a:t>
            </a:r>
            <a:r>
              <a:rPr lang="en-US" sz="2400" dirty="0" err="1"/>
              <a:t>etc</a:t>
            </a:r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Configuration</a:t>
            </a:r>
          </a:p>
          <a:p>
            <a:pPr marL="681297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Chef, Puppet, Azure Automation DSC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Tools</a:t>
            </a:r>
          </a:p>
          <a:p>
            <a:pPr marL="681297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X-Plat CLI, </a:t>
            </a:r>
            <a:r>
              <a:rPr lang="en-US" sz="2400" dirty="0" err="1"/>
              <a:t>Powershell</a:t>
            </a:r>
            <a:r>
              <a:rPr lang="en-US" sz="2400" dirty="0"/>
              <a:t>, Open Source SDKs, REST, Portal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Telemetry</a:t>
            </a:r>
          </a:p>
          <a:p>
            <a:pPr marL="681297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Application Insights, Alerting, Web Hooks</a:t>
            </a:r>
          </a:p>
        </p:txBody>
      </p:sp>
    </p:spTree>
    <p:extLst>
      <p:ext uri="{BB962C8B-B14F-4D97-AF65-F5344CB8AC3E}">
        <p14:creationId xmlns:p14="http://schemas.microsoft.com/office/powerpoint/2010/main" val="681993566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bhphotovideo.com/images/images2500x2500/samsung_sm_g950_64gb_blk_galaxy_s8_sm_g950_64gb_1330628.jpg">
            <a:extLst>
              <a:ext uri="{FF2B5EF4-FFF2-40B4-BE49-F238E27FC236}">
                <a16:creationId xmlns:a16="http://schemas.microsoft.com/office/drawing/2014/main" id="{D120A6E6-36E7-41BF-8DE1-F6FBB07810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3057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18CA100F-F805-49A1-9A96-5B56E37A0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we need to build an app?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CBCF8A2-A7DE-4CFF-986E-A1F51519AC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89176"/>
            <a:ext cx="7966166" cy="4987787"/>
          </a:xfrm>
        </p:spPr>
        <p:txBody>
          <a:bodyPr/>
          <a:lstStyle/>
          <a:p>
            <a:pPr marL="0" indent="0" algn="r">
              <a:buNone/>
            </a:pPr>
            <a:r>
              <a:rPr lang="en-US" dirty="0"/>
              <a:t>UX</a:t>
            </a:r>
          </a:p>
          <a:p>
            <a:pPr marL="0" indent="0" algn="r">
              <a:buNone/>
            </a:pPr>
            <a:r>
              <a:rPr lang="en-US" dirty="0"/>
              <a:t>Compute</a:t>
            </a:r>
          </a:p>
          <a:p>
            <a:pPr marL="0" indent="0" algn="r">
              <a:buNone/>
            </a:pPr>
            <a:r>
              <a:rPr lang="en-US" dirty="0"/>
              <a:t>Data</a:t>
            </a:r>
          </a:p>
          <a:p>
            <a:pPr marL="0" indent="0" algn="r">
              <a:buNone/>
            </a:pPr>
            <a:r>
              <a:rPr lang="en-US" dirty="0"/>
              <a:t>Identity / Security</a:t>
            </a:r>
          </a:p>
          <a:p>
            <a:pPr marL="0" indent="0" algn="r">
              <a:buNone/>
            </a:pPr>
            <a:r>
              <a:rPr lang="en-US" dirty="0"/>
              <a:t>Services</a:t>
            </a:r>
          </a:p>
          <a:p>
            <a:pPr marL="0" indent="0" algn="r">
              <a:buNone/>
            </a:pPr>
            <a:r>
              <a:rPr lang="en-US" dirty="0"/>
              <a:t>Monitoring</a:t>
            </a:r>
          </a:p>
          <a:p>
            <a:pPr marL="0" indent="0" algn="r">
              <a:buNone/>
            </a:pPr>
            <a:r>
              <a:rPr lang="en-US" dirty="0"/>
              <a:t>Analytics</a:t>
            </a:r>
          </a:p>
          <a:p>
            <a:pPr marL="0" indent="0" algn="r">
              <a:buNone/>
            </a:pPr>
            <a:r>
              <a:rPr lang="en-US" dirty="0"/>
              <a:t>Lifecycle Management</a:t>
            </a:r>
          </a:p>
        </p:txBody>
      </p:sp>
    </p:spTree>
    <p:extLst>
      <p:ext uri="{BB962C8B-B14F-4D97-AF65-F5344CB8AC3E}">
        <p14:creationId xmlns:p14="http://schemas.microsoft.com/office/powerpoint/2010/main" val="16721005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2" dur="indefinite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6" dur="indefinite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8" dur="indefinite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0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2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50912-3010-4210-B4BC-C9429FEB0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416104-12C4-4FE4-A32B-8F64CFA32BA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9240" y="1189177"/>
            <a:ext cx="11655078" cy="5851154"/>
          </a:xfrm>
        </p:spPr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Deployments</a:t>
            </a:r>
          </a:p>
          <a:p>
            <a:pPr marL="795597" lvl="1" indent="-571500">
              <a:buFont typeface="Arial" panose="020B0604020202020204" pitchFamily="34" charset="0"/>
              <a:buChar char="•"/>
            </a:pPr>
            <a:r>
              <a:rPr lang="en-US" dirty="0" err="1"/>
              <a:t>WebDeploy</a:t>
            </a:r>
            <a:r>
              <a:rPr lang="en-US" dirty="0"/>
              <a:t>, Git, FTP, </a:t>
            </a:r>
            <a:r>
              <a:rPr lang="en-US" dirty="0" err="1"/>
              <a:t>DropBox</a:t>
            </a:r>
            <a:r>
              <a:rPr lang="en-US" dirty="0"/>
              <a:t>, Octopus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Patterns</a:t>
            </a:r>
          </a:p>
          <a:p>
            <a:pPr marL="795597" lvl="1" indent="-571500">
              <a:buFont typeface="Arial" panose="020B0604020202020204" pitchFamily="34" charset="0"/>
              <a:buChar char="•"/>
            </a:pPr>
            <a:r>
              <a:rPr lang="en-US" dirty="0"/>
              <a:t>Blue Green Deployments, Canary Releases, A/B Testing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Multi or Single Tenancy</a:t>
            </a:r>
          </a:p>
          <a:p>
            <a:pPr marL="795597" lvl="1" indent="-571500">
              <a:buFont typeface="Arial" panose="020B0604020202020204" pitchFamily="34" charset="0"/>
              <a:buChar char="•"/>
            </a:pPr>
            <a:r>
              <a:rPr lang="en-US" dirty="0"/>
              <a:t>Web apps – App Service Plan</a:t>
            </a:r>
          </a:p>
          <a:p>
            <a:pPr marL="795597" lvl="1" indent="-571500">
              <a:buFont typeface="Arial" panose="020B0604020202020204" pitchFamily="34" charset="0"/>
              <a:buChar char="•"/>
            </a:pPr>
            <a:r>
              <a:rPr lang="en-US" dirty="0"/>
              <a:t>SQL Db – Elastic Pools</a:t>
            </a:r>
          </a:p>
          <a:p>
            <a:pPr marL="795597" lvl="1" indent="-571500">
              <a:buFont typeface="Arial" panose="020B0604020202020204" pitchFamily="34" charset="0"/>
              <a:buChar char="•"/>
            </a:pPr>
            <a:r>
              <a:rPr lang="en-US" dirty="0"/>
              <a:t>Containers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Hybrid</a:t>
            </a:r>
          </a:p>
          <a:p>
            <a:pPr marL="795597" lvl="1" indent="-571500">
              <a:buFont typeface="Arial" panose="020B0604020202020204" pitchFamily="34" charset="0"/>
              <a:buChar char="•"/>
            </a:pPr>
            <a:r>
              <a:rPr lang="en-US" dirty="0"/>
              <a:t>Networking, Relay, Gateways, Stretch DB, Containers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0098972"/>
      </p:ext>
    </p:extLst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66B766-F7C2-4B0E-B113-7B1F36847E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BONUS!!!!</a:t>
            </a:r>
          </a:p>
        </p:txBody>
      </p:sp>
    </p:spTree>
    <p:extLst>
      <p:ext uri="{BB962C8B-B14F-4D97-AF65-F5344CB8AC3E}">
        <p14:creationId xmlns:p14="http://schemas.microsoft.com/office/powerpoint/2010/main" val="595323132"/>
      </p:ext>
    </p:extLst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48509D0-0771-4F83-AF5A-1508FA9C09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239" y="2084172"/>
            <a:ext cx="11653523" cy="1158793"/>
          </a:xfrm>
        </p:spPr>
        <p:txBody>
          <a:bodyPr/>
          <a:lstStyle/>
          <a:p>
            <a:r>
              <a:rPr lang="en-US" dirty="0"/>
              <a:t>Partnership</a:t>
            </a:r>
          </a:p>
        </p:txBody>
      </p:sp>
    </p:spTree>
    <p:extLst>
      <p:ext uri="{BB962C8B-B14F-4D97-AF65-F5344CB8AC3E}">
        <p14:creationId xmlns:p14="http://schemas.microsoft.com/office/powerpoint/2010/main" val="573709350"/>
      </p:ext>
    </p:extLst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7176D2-7452-4EE7-9F83-67775FBFF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Partnership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8F1AA2-57EC-4D36-9A40-1B0DB1D0F71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9240" y="1189177"/>
            <a:ext cx="11655078" cy="5718425"/>
          </a:xfrm>
        </p:spPr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Azure Marketplace</a:t>
            </a:r>
          </a:p>
          <a:p>
            <a:pPr marL="795597" lvl="1" indent="-571500">
              <a:buFont typeface="Arial" panose="020B0604020202020204" pitchFamily="34" charset="0"/>
              <a:buChar char="•"/>
            </a:pPr>
            <a:r>
              <a:rPr lang="en-US" dirty="0"/>
              <a:t>VM based</a:t>
            </a:r>
          </a:p>
          <a:p>
            <a:pPr marL="795597" lvl="1" indent="-571500">
              <a:buFont typeface="Arial" panose="020B0604020202020204" pitchFamily="34" charset="0"/>
              <a:buChar char="•"/>
            </a:pPr>
            <a:r>
              <a:rPr lang="en-US" dirty="0"/>
              <a:t>Full Solutions</a:t>
            </a:r>
          </a:p>
          <a:p>
            <a:pPr marL="795597" lvl="1" indent="-571500">
              <a:buFont typeface="Arial" panose="020B0604020202020204" pitchFamily="34" charset="0"/>
              <a:buChar char="•"/>
            </a:pPr>
            <a:r>
              <a:rPr lang="en-US" dirty="0"/>
              <a:t>Test Drive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Connectors</a:t>
            </a:r>
          </a:p>
          <a:p>
            <a:pPr marL="795597" lvl="1" indent="-571500">
              <a:buFont typeface="Arial" panose="020B0604020202020204" pitchFamily="34" charset="0"/>
              <a:buChar char="•"/>
            </a:pPr>
            <a:r>
              <a:rPr lang="en-US" dirty="0"/>
              <a:t>Microsoft Flow, </a:t>
            </a:r>
          </a:p>
          <a:p>
            <a:pPr marL="795597" lvl="1" indent="-571500">
              <a:buFont typeface="Arial" panose="020B0604020202020204" pitchFamily="34" charset="0"/>
              <a:buChar char="•"/>
            </a:pPr>
            <a:r>
              <a:rPr lang="en-US" dirty="0"/>
              <a:t>Logic Apps, </a:t>
            </a:r>
          </a:p>
          <a:p>
            <a:pPr marL="795597" lvl="1" indent="-571500">
              <a:buFont typeface="Arial" panose="020B0604020202020204" pitchFamily="34" charset="0"/>
              <a:buChar char="•"/>
            </a:pPr>
            <a:r>
              <a:rPr lang="en-US" dirty="0"/>
              <a:t>Power Apps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Azure Active Directory</a:t>
            </a:r>
          </a:p>
          <a:p>
            <a:pPr marL="795597" lvl="1" indent="-571500">
              <a:buFont typeface="Arial" panose="020B0604020202020204" pitchFamily="34" charset="0"/>
              <a:buChar char="•"/>
            </a:pPr>
            <a:r>
              <a:rPr lang="en-US" dirty="0"/>
              <a:t>Single Sign 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946971"/>
      </p:ext>
    </p:extLst>
  </p:cSld>
  <p:clrMapOvr>
    <a:masterClrMapping/>
  </p:clrMapOvr>
  <p:transition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48509D0-0771-4F83-AF5A-1508FA9C09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239" y="2084172"/>
            <a:ext cx="11653523" cy="1158793"/>
          </a:xfrm>
        </p:spPr>
        <p:txBody>
          <a:bodyPr/>
          <a:lstStyle/>
          <a:p>
            <a:r>
              <a:rPr lang="en-US" dirty="0"/>
              <a:t>How do </a:t>
            </a:r>
            <a:r>
              <a:rPr lang="en-US"/>
              <a:t>you feel?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788936"/>
      </p:ext>
    </p:extLst>
  </p:cSld>
  <p:clrMapOvr>
    <a:masterClrMapping/>
  </p:clrMapOvr>
  <p:transition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48509D0-0771-4F83-AF5A-1508FA9C09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239" y="2084172"/>
            <a:ext cx="11653523" cy="2139688"/>
          </a:xfrm>
        </p:spPr>
        <p:txBody>
          <a:bodyPr/>
          <a:lstStyle/>
          <a:p>
            <a:r>
              <a:rPr lang="en-US" dirty="0"/>
              <a:t>THE</a:t>
            </a:r>
            <a:br>
              <a:rPr lang="en-US" dirty="0"/>
            </a:br>
            <a:r>
              <a:rPr lang="en-US" dirty="0"/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2946840844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FB785-B3A2-4177-8ED9-EA1E89B0C4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apps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A4D73033-15EA-4B1C-8819-8BB13207D40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0542030"/>
              </p:ext>
            </p:extLst>
          </p:nvPr>
        </p:nvGraphicFramePr>
        <p:xfrm>
          <a:off x="838200" y="1284605"/>
          <a:ext cx="10668000" cy="25025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5CF5962F-1306-4ECC-87E8-409356188704}"/>
              </a:ext>
            </a:extLst>
          </p:cNvPr>
          <p:cNvGraphicFramePr/>
          <p:nvPr>
            <p:extLst/>
          </p:nvPr>
        </p:nvGraphicFramePr>
        <p:xfrm>
          <a:off x="838200" y="3787140"/>
          <a:ext cx="10668000" cy="20497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761722164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41C07-53EB-4094-86A1-389C73E75B9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Compute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98ADBC-834D-4501-B9C1-4784F23F05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789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18A1F64-C163-4D35-9DAD-43F255363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Compute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697F6F88-465C-4068-B44D-CECE3E38F25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3321635"/>
              </p:ext>
            </p:extLst>
          </p:nvPr>
        </p:nvGraphicFramePr>
        <p:xfrm>
          <a:off x="838200" y="1825624"/>
          <a:ext cx="10515600" cy="42355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Arrow: Left-Right 7">
            <a:extLst>
              <a:ext uri="{FF2B5EF4-FFF2-40B4-BE49-F238E27FC236}">
                <a16:creationId xmlns:a16="http://schemas.microsoft.com/office/drawing/2014/main" id="{CB95E4A3-C6CF-46DF-9727-201D440A86AD}"/>
              </a:ext>
            </a:extLst>
          </p:cNvPr>
          <p:cNvSpPr/>
          <p:nvPr/>
        </p:nvSpPr>
        <p:spPr>
          <a:xfrm>
            <a:off x="1482436" y="3943394"/>
            <a:ext cx="9227127" cy="112683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E36812A-F303-4416-AEFA-93AA17B65680}"/>
              </a:ext>
            </a:extLst>
          </p:cNvPr>
          <p:cNvSpPr txBox="1"/>
          <p:nvPr/>
        </p:nvSpPr>
        <p:spPr>
          <a:xfrm>
            <a:off x="1394887" y="5070230"/>
            <a:ext cx="1503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SERVERS!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0045F2F-9756-4069-9BC0-D023EF91CF1B}"/>
              </a:ext>
            </a:extLst>
          </p:cNvPr>
          <p:cNvSpPr txBox="1"/>
          <p:nvPr/>
        </p:nvSpPr>
        <p:spPr>
          <a:xfrm>
            <a:off x="9527726" y="5070230"/>
            <a:ext cx="1503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SERVERLESS!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7C1C82E-E07D-4077-AEDA-EC4BC370CEB6}"/>
              </a:ext>
            </a:extLst>
          </p:cNvPr>
          <p:cNvSpPr txBox="1"/>
          <p:nvPr/>
        </p:nvSpPr>
        <p:spPr>
          <a:xfrm>
            <a:off x="702527" y="6166624"/>
            <a:ext cx="11106614" cy="738664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3200" b="1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https://aka.ms/comparecompute</a:t>
            </a:r>
          </a:p>
        </p:txBody>
      </p:sp>
    </p:spTree>
    <p:extLst>
      <p:ext uri="{BB962C8B-B14F-4D97-AF65-F5344CB8AC3E}">
        <p14:creationId xmlns:p14="http://schemas.microsoft.com/office/powerpoint/2010/main" val="1888633787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29888-C64B-4965-98A2-E12B703FE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IaaS VMs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248F71-4913-41FE-B94D-38FC9424B8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8321040" cy="4735195"/>
          </a:xfrm>
        </p:spPr>
        <p:txBody>
          <a:bodyPr/>
          <a:lstStyle/>
          <a:p>
            <a:r>
              <a:rPr lang="en-US" dirty="0"/>
              <a:t>Most choice</a:t>
            </a:r>
          </a:p>
          <a:p>
            <a:r>
              <a:rPr lang="en-US" dirty="0"/>
              <a:t>1000s of images available, Azure Marketplace</a:t>
            </a:r>
          </a:p>
          <a:p>
            <a:r>
              <a:rPr lang="en-US" dirty="0"/>
              <a:t>Scale based on your needs</a:t>
            </a:r>
          </a:p>
          <a:p>
            <a:r>
              <a:rPr lang="en-US" dirty="0"/>
              <a:t>Security &amp; Compliance</a:t>
            </a:r>
          </a:p>
          <a:p>
            <a:r>
              <a:rPr lang="en-US" dirty="0"/>
              <a:t>Leverage DevOps &amp; Configuration Management Solutions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103F384-FC61-4393-A335-47891DFAF3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4819357"/>
              </p:ext>
            </p:extLst>
          </p:nvPr>
        </p:nvGraphicFramePr>
        <p:xfrm>
          <a:off x="9159240" y="1825624"/>
          <a:ext cx="2926080" cy="4897951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926080">
                  <a:extLst>
                    <a:ext uri="{9D8B030D-6E8A-4147-A177-3AD203B41FA5}">
                      <a16:colId xmlns:a16="http://schemas.microsoft.com/office/drawing/2014/main" val="4160831816"/>
                    </a:ext>
                  </a:extLst>
                </a:gridCol>
              </a:tblGrid>
              <a:tr h="466657">
                <a:tc>
                  <a:txBody>
                    <a:bodyPr/>
                    <a:lstStyle/>
                    <a:p>
                      <a:r>
                        <a:rPr lang="en-US" b="1" dirty="0"/>
                        <a:t>Management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648356"/>
                  </a:ext>
                </a:extLst>
              </a:tr>
              <a:tr h="138424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Customer fully Responsible for VMs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9433669"/>
                  </a:ext>
                </a:extLst>
              </a:tr>
              <a:tr h="466657">
                <a:tc>
                  <a:txBody>
                    <a:bodyPr/>
                    <a:lstStyle/>
                    <a:p>
                      <a:r>
                        <a:rPr lang="en-US" b="1" dirty="0"/>
                        <a:t>Pricing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9449255"/>
                  </a:ext>
                </a:extLst>
              </a:tr>
              <a:tr h="1166642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dirty="0"/>
                        <a:t>Based on VM </a:t>
                      </a:r>
                      <a:r>
                        <a:rPr lang="en-US" sz="1400" dirty="0" err="1"/>
                        <a:t>Sku</a:t>
                      </a:r>
                      <a:r>
                        <a:rPr lang="en-US" sz="1400" dirty="0"/>
                        <a:t>, per minute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9120865"/>
                  </a:ext>
                </a:extLst>
              </a:tr>
              <a:tr h="466657">
                <a:tc>
                  <a:txBody>
                    <a:bodyPr/>
                    <a:lstStyle/>
                    <a:p>
                      <a:r>
                        <a:rPr lang="en-US" b="1" dirty="0"/>
                        <a:t>App Type Recommendations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7309746"/>
                  </a:ext>
                </a:extLst>
              </a:tr>
              <a:tr h="784342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All App Types are supported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39770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3488039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29888-C64B-4965-98A2-E12B703FE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VM Scale Sets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248F71-4913-41FE-B94D-38FC9424B8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8321040" cy="4735195"/>
          </a:xfrm>
        </p:spPr>
        <p:txBody>
          <a:bodyPr/>
          <a:lstStyle/>
          <a:p>
            <a:r>
              <a:rPr lang="en-US" dirty="0"/>
              <a:t>Create thousands of VMs in minutes</a:t>
            </a:r>
          </a:p>
          <a:p>
            <a:r>
              <a:rPr lang="en-US" dirty="0"/>
              <a:t>Load Balancing</a:t>
            </a:r>
          </a:p>
          <a:p>
            <a:r>
              <a:rPr lang="en-US" dirty="0"/>
              <a:t>Auto Scaling</a:t>
            </a:r>
          </a:p>
          <a:p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103F384-FC61-4393-A335-47891DFAF3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8181454"/>
              </p:ext>
            </p:extLst>
          </p:nvPr>
        </p:nvGraphicFramePr>
        <p:xfrm>
          <a:off x="9159240" y="1825624"/>
          <a:ext cx="2926080" cy="4897951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926080">
                  <a:extLst>
                    <a:ext uri="{9D8B030D-6E8A-4147-A177-3AD203B41FA5}">
                      <a16:colId xmlns:a16="http://schemas.microsoft.com/office/drawing/2014/main" val="4160831816"/>
                    </a:ext>
                  </a:extLst>
                </a:gridCol>
              </a:tblGrid>
              <a:tr h="466657">
                <a:tc>
                  <a:txBody>
                    <a:bodyPr/>
                    <a:lstStyle/>
                    <a:p>
                      <a:r>
                        <a:rPr lang="en-US" b="1" dirty="0"/>
                        <a:t>Management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648356"/>
                  </a:ext>
                </a:extLst>
              </a:tr>
              <a:tr h="138424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Customer Responsible for VMs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Scale: In/Out – manual, auto, schedule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9433669"/>
                  </a:ext>
                </a:extLst>
              </a:tr>
              <a:tr h="466657">
                <a:tc>
                  <a:txBody>
                    <a:bodyPr/>
                    <a:lstStyle/>
                    <a:p>
                      <a:r>
                        <a:rPr lang="en-US" b="1" dirty="0"/>
                        <a:t>Pricing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9449255"/>
                  </a:ext>
                </a:extLst>
              </a:tr>
              <a:tr h="1166642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dirty="0"/>
                        <a:t>Based on # of VMs, </a:t>
                      </a:r>
                      <a:r>
                        <a:rPr lang="en-US" sz="1400" dirty="0" err="1"/>
                        <a:t>sku</a:t>
                      </a:r>
                      <a:r>
                        <a:rPr lang="en-US" sz="1400" dirty="0"/>
                        <a:t>, minutes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9120865"/>
                  </a:ext>
                </a:extLst>
              </a:tr>
              <a:tr h="503942">
                <a:tc>
                  <a:txBody>
                    <a:bodyPr/>
                    <a:lstStyle/>
                    <a:p>
                      <a:r>
                        <a:rPr lang="en-US" b="1" dirty="0"/>
                        <a:t>App Type Recommendations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7309746"/>
                  </a:ext>
                </a:extLst>
              </a:tr>
              <a:tr h="784342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All App Types that can scale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39770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5416663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29888-C64B-4965-98A2-E12B703FE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Azure Container Service (ACS)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248F71-4913-41FE-B94D-38FC9424B8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8321040" cy="4735195"/>
          </a:xfrm>
        </p:spPr>
        <p:txBody>
          <a:bodyPr/>
          <a:lstStyle/>
          <a:p>
            <a:r>
              <a:rPr lang="en-US" dirty="0"/>
              <a:t>Container hosting solution optimized for Azure</a:t>
            </a:r>
          </a:p>
          <a:p>
            <a:r>
              <a:rPr lang="en-US" dirty="0"/>
              <a:t>Configure for DC/OS, Docker Swarm, Kubernetes</a:t>
            </a:r>
          </a:p>
          <a:p>
            <a:r>
              <a:rPr lang="en-US" dirty="0"/>
              <a:t>Free-</a:t>
            </a:r>
            <a:r>
              <a:rPr lang="en-US" dirty="0" err="1"/>
              <a:t>ish</a:t>
            </a:r>
            <a:endParaRPr lang="en-US" dirty="0"/>
          </a:p>
          <a:p>
            <a:r>
              <a:rPr lang="en-US" dirty="0"/>
              <a:t>Still IaaS Under-the-Covers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103F384-FC61-4393-A335-47891DFAF3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8644361"/>
              </p:ext>
            </p:extLst>
          </p:nvPr>
        </p:nvGraphicFramePr>
        <p:xfrm>
          <a:off x="9159240" y="1825624"/>
          <a:ext cx="2926080" cy="4897951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926080">
                  <a:extLst>
                    <a:ext uri="{9D8B030D-6E8A-4147-A177-3AD203B41FA5}">
                      <a16:colId xmlns:a16="http://schemas.microsoft.com/office/drawing/2014/main" val="4160831816"/>
                    </a:ext>
                  </a:extLst>
                </a:gridCol>
              </a:tblGrid>
              <a:tr h="466657">
                <a:tc>
                  <a:txBody>
                    <a:bodyPr/>
                    <a:lstStyle/>
                    <a:p>
                      <a:r>
                        <a:rPr lang="en-US" b="1" dirty="0"/>
                        <a:t>Management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648356"/>
                  </a:ext>
                </a:extLst>
              </a:tr>
              <a:tr h="138424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Customer Responsible for VMs after they are provisioned with ACS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9433669"/>
                  </a:ext>
                </a:extLst>
              </a:tr>
              <a:tr h="466657">
                <a:tc>
                  <a:txBody>
                    <a:bodyPr/>
                    <a:lstStyle/>
                    <a:p>
                      <a:r>
                        <a:rPr lang="en-US" b="1" dirty="0"/>
                        <a:t>Pricing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9449255"/>
                  </a:ext>
                </a:extLst>
              </a:tr>
              <a:tr h="1166642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/>
                        <a:t>Based on VM Sku, per minute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9120865"/>
                  </a:ext>
                </a:extLst>
              </a:tr>
              <a:tr h="466657">
                <a:tc>
                  <a:txBody>
                    <a:bodyPr/>
                    <a:lstStyle/>
                    <a:p>
                      <a:r>
                        <a:rPr lang="en-US" b="1" dirty="0"/>
                        <a:t>App Type Recommendations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7309746"/>
                  </a:ext>
                </a:extLst>
              </a:tr>
              <a:tr h="784342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Apps that can be containerized, apps that need to scale, apps that run on Linux,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39770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8762173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WHITE TEMPLATE">
  <a:themeElements>
    <a:clrScheme name="BT - Dark blue - white back, blue, lime, green">
      <a:dk1>
        <a:srgbClr val="353535"/>
      </a:dk1>
      <a:lt1>
        <a:srgbClr val="FFFFFF"/>
      </a:lt1>
      <a:dk2>
        <a:srgbClr val="002050"/>
      </a:dk2>
      <a:lt2>
        <a:srgbClr val="EAEAEA"/>
      </a:lt2>
      <a:accent1>
        <a:srgbClr val="002050"/>
      </a:accent1>
      <a:accent2>
        <a:srgbClr val="0078D7"/>
      </a:accent2>
      <a:accent3>
        <a:srgbClr val="BAD80A"/>
      </a:accent3>
      <a:accent4>
        <a:srgbClr val="107C10"/>
      </a:accent4>
      <a:accent5>
        <a:srgbClr val="737373"/>
      </a:accent5>
      <a:accent6>
        <a:srgbClr val="E6E6E6"/>
      </a:accent6>
      <a:hlink>
        <a:srgbClr val="0078D7"/>
      </a:hlink>
      <a:folHlink>
        <a:srgbClr val="0078D7"/>
      </a:folHlink>
    </a:clrScheme>
    <a:fontScheme name="Segoe UI Light - Segoe UI Semilight">
      <a:majorFont>
        <a:latin typeface="Segoe UI Light"/>
        <a:ea typeface=""/>
        <a:cs typeface=""/>
      </a:majorFont>
      <a:minorFont>
        <a:latin typeface="Segoe UI Semilight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defTabSz="932472" fontAlgn="base">
          <a:lnSpc>
            <a:spcPct val="90000"/>
          </a:lnSpc>
          <a:spcBef>
            <a:spcPct val="0"/>
          </a:spcBef>
          <a:spcAft>
            <a:spcPct val="0"/>
          </a:spcAft>
          <a:defRPr sz="240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16-9_Business_DK_BLUE_2017_11.potx" id="{F917A2AF-B563-4FA1-80ED-3243B789F36E}" vid="{D700C360-4C7B-4D09-9AFB-E508669B1F38}"/>
    </a:ext>
  </a:extLst>
</a:theme>
</file>

<file path=ppt/theme/theme2.xml><?xml version="1.0" encoding="utf-8"?>
<a:theme xmlns:a="http://schemas.openxmlformats.org/drawingml/2006/main" name="LIGHT GRAY TEMPLATE">
  <a:themeElements>
    <a:clrScheme name="BT - Dark blue - light gray back, blue, lime, gree">
      <a:dk1>
        <a:srgbClr val="353535"/>
      </a:dk1>
      <a:lt1>
        <a:srgbClr val="FFFFFF"/>
      </a:lt1>
      <a:dk2>
        <a:srgbClr val="002050"/>
      </a:dk2>
      <a:lt2>
        <a:srgbClr val="E6E6E6"/>
      </a:lt2>
      <a:accent1>
        <a:srgbClr val="002050"/>
      </a:accent1>
      <a:accent2>
        <a:srgbClr val="0078D7"/>
      </a:accent2>
      <a:accent3>
        <a:srgbClr val="BAD80A"/>
      </a:accent3>
      <a:accent4>
        <a:srgbClr val="107C10"/>
      </a:accent4>
      <a:accent5>
        <a:srgbClr val="737373"/>
      </a:accent5>
      <a:accent6>
        <a:srgbClr val="D2D2D2"/>
      </a:accent6>
      <a:hlink>
        <a:srgbClr val="0078D7"/>
      </a:hlink>
      <a:folHlink>
        <a:srgbClr val="0078D7"/>
      </a:folHlink>
    </a:clrScheme>
    <a:fontScheme name="Segoe UI Light - Segoe UI Semilight">
      <a:majorFont>
        <a:latin typeface="Segoe UI Light"/>
        <a:ea typeface=""/>
        <a:cs typeface=""/>
      </a:majorFont>
      <a:minorFont>
        <a:latin typeface="Segoe UI Semilight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defTabSz="932472" fontAlgn="base">
          <a:lnSpc>
            <a:spcPct val="90000"/>
          </a:lnSpc>
          <a:spcBef>
            <a:spcPct val="0"/>
          </a:spcBef>
          <a:spcAft>
            <a:spcPct val="0"/>
          </a:spcAft>
          <a:defRPr sz="240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16-9_Business_DK_BLUE_2017_11.potx" id="{F917A2AF-B563-4FA1-80ED-3243B789F36E}" vid="{A3454E46-51DF-4FEE-A9A7-85EF0A754251}"/>
    </a:ext>
  </a:extLst>
</a:theme>
</file>

<file path=ppt/theme/theme3.xml><?xml version="1.0" encoding="utf-8"?>
<a:theme xmlns:a="http://schemas.openxmlformats.org/drawingml/2006/main" name="DARK GRAY TEMPLATE">
  <a:themeElements>
    <a:clrScheme name="BT - Dark Blue - dark with lime and green">
      <a:dk1>
        <a:srgbClr val="353535"/>
      </a:dk1>
      <a:lt1>
        <a:srgbClr val="FFFFFF"/>
      </a:lt1>
      <a:dk2>
        <a:srgbClr val="002050"/>
      </a:dk2>
      <a:lt2>
        <a:srgbClr val="E6E6E6"/>
      </a:lt2>
      <a:accent1>
        <a:srgbClr val="002050"/>
      </a:accent1>
      <a:accent2>
        <a:srgbClr val="0078D7"/>
      </a:accent2>
      <a:accent3>
        <a:srgbClr val="BAD80A"/>
      </a:accent3>
      <a:accent4>
        <a:srgbClr val="107C10"/>
      </a:accent4>
      <a:accent5>
        <a:srgbClr val="737373"/>
      </a:accent5>
      <a:accent6>
        <a:srgbClr val="D2D2D2"/>
      </a:accent6>
      <a:hlink>
        <a:srgbClr val="00BCF2"/>
      </a:hlink>
      <a:folHlink>
        <a:srgbClr val="00BCF2"/>
      </a:folHlink>
    </a:clrScheme>
    <a:fontScheme name="Segoe UI Light - Segoe UI Semilight">
      <a:majorFont>
        <a:latin typeface="Segoe UI Light"/>
        <a:ea typeface=""/>
        <a:cs typeface=""/>
      </a:majorFont>
      <a:minorFont>
        <a:latin typeface="Segoe UI Semilight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defTabSz="932472" fontAlgn="base">
          <a:lnSpc>
            <a:spcPct val="90000"/>
          </a:lnSpc>
          <a:spcBef>
            <a:spcPct val="0"/>
          </a:spcBef>
          <a:spcAft>
            <a:spcPct val="0"/>
          </a:spcAft>
          <a:defRPr sz="240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16-9_Business_DK_BLUE_2017_11.potx" id="{F917A2AF-B563-4FA1-80ED-3243B789F36E}" vid="{86058A70-7BA7-4263-8C7B-5EB3B11DBBF8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9565C02AF658144A8DE5D5B50E10A78" ma:contentTypeVersion="4" ma:contentTypeDescription="Create a new document." ma:contentTypeScope="" ma:versionID="d5f057f44e9554dc898ba2306ad73807">
  <xsd:schema xmlns:xsd="http://www.w3.org/2001/XMLSchema" xmlns:xs="http://www.w3.org/2001/XMLSchema" xmlns:p="http://schemas.microsoft.com/office/2006/metadata/properties" xmlns:ns2="b0912748-34d3-43fe-abbe-13b67236eefa" xmlns:ns3="569bab51-8b7b-4298-948e-4a5b4fcfb50f" targetNamespace="http://schemas.microsoft.com/office/2006/metadata/properties" ma:root="true" ma:fieldsID="65f5f68fbffdf05e0205d4fc29ae8a9f" ns2:_="" ns3:_="">
    <xsd:import namespace="b0912748-34d3-43fe-abbe-13b67236eefa"/>
    <xsd:import namespace="569bab51-8b7b-4298-948e-4a5b4fcfb50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912748-34d3-43fe-abbe-13b67236ee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9bab51-8b7b-4298-948e-4a5b4fcfb50f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EE87104-A852-4077-AD40-485287D8179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9963483-9CCB-4CB8-BD8C-967B6505DC8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0912748-34d3-43fe-abbe-13b67236eefa"/>
    <ds:schemaRef ds:uri="569bab51-8b7b-4298-948e-4a5b4fcfb50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10130E8-0799-4137-9F41-06A4D57F96BE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569bab51-8b7b-4298-948e-4a5b4fcfb50f"/>
    <ds:schemaRef ds:uri="http://purl.org/dc/dcmitype/"/>
    <ds:schemaRef ds:uri="http://schemas.microsoft.com/office/infopath/2007/PartnerControls"/>
    <ds:schemaRef ds:uri="b0912748-34d3-43fe-abbe-13b67236eefa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16-9_Business_DK_BLUE_2017_11</Template>
  <TotalTime>2409</TotalTime>
  <Words>1287</Words>
  <Application>Microsoft Office PowerPoint</Application>
  <PresentationFormat>Widescreen</PresentationFormat>
  <Paragraphs>319</Paragraphs>
  <Slides>35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35</vt:i4>
      </vt:variant>
    </vt:vector>
  </HeadingPairs>
  <TitlesOfParts>
    <vt:vector size="45" baseType="lpstr">
      <vt:lpstr>Arial</vt:lpstr>
      <vt:lpstr>Calibri</vt:lpstr>
      <vt:lpstr>Consolas</vt:lpstr>
      <vt:lpstr>Segoe UI</vt:lpstr>
      <vt:lpstr>Segoe UI Light</vt:lpstr>
      <vt:lpstr>Segoe UI Semilight</vt:lpstr>
      <vt:lpstr>Wingdings</vt:lpstr>
      <vt:lpstr>WHITE TEMPLATE</vt:lpstr>
      <vt:lpstr>LIGHT GRAY TEMPLATE</vt:lpstr>
      <vt:lpstr>DARK GRAY TEMPLATE</vt:lpstr>
      <vt:lpstr>Azure Apps</vt:lpstr>
      <vt:lpstr>What do we need to build an app?</vt:lpstr>
      <vt:lpstr>What do we need to build an app?</vt:lpstr>
      <vt:lpstr>Types of apps</vt:lpstr>
      <vt:lpstr>Compute</vt:lpstr>
      <vt:lpstr>Compute</vt:lpstr>
      <vt:lpstr>IaaS VMs</vt:lpstr>
      <vt:lpstr>VM Scale Sets</vt:lpstr>
      <vt:lpstr>Azure Container Service (ACS)</vt:lpstr>
      <vt:lpstr>Service Fabric</vt:lpstr>
      <vt:lpstr>Cloud Services</vt:lpstr>
      <vt:lpstr>Batch</vt:lpstr>
      <vt:lpstr>App Service</vt:lpstr>
      <vt:lpstr>Azure Container Instances</vt:lpstr>
      <vt:lpstr>Logic Apps</vt:lpstr>
      <vt:lpstr>Functions</vt:lpstr>
      <vt:lpstr>Data</vt:lpstr>
      <vt:lpstr>Iaas &amp; PaaS</vt:lpstr>
      <vt:lpstr>SQL DB</vt:lpstr>
      <vt:lpstr>Azure Database for MySQL and PostgreSQL</vt:lpstr>
      <vt:lpstr>Cosmos DB</vt:lpstr>
      <vt:lpstr>Services</vt:lpstr>
      <vt:lpstr>Complementary Services for Apps</vt:lpstr>
      <vt:lpstr>Security &amp; Identity</vt:lpstr>
      <vt:lpstr>Security &amp; Identity</vt:lpstr>
      <vt:lpstr>Monitoring</vt:lpstr>
      <vt:lpstr>Monitoring</vt:lpstr>
      <vt:lpstr>ALM / developer experience</vt:lpstr>
      <vt:lpstr>ALM</vt:lpstr>
      <vt:lpstr>ALM</vt:lpstr>
      <vt:lpstr>BONUS!!!!</vt:lpstr>
      <vt:lpstr>Partnership</vt:lpstr>
      <vt:lpstr>Partnership</vt:lpstr>
      <vt:lpstr>How do you feel?</vt:lpstr>
      <vt:lpstr>THE END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Mike Richter</cp:lastModifiedBy>
  <cp:revision>9</cp:revision>
  <dcterms:created xsi:type="dcterms:W3CDTF">2013-07-15T20:26:40Z</dcterms:created>
  <dcterms:modified xsi:type="dcterms:W3CDTF">2017-09-20T16:53:02Z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0x010100A9565C02AF658144A8DE5D5B50E10A78</vt:lpwstr>
  </property>
</Properties>
</file>